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322" r:id="rId2"/>
    <p:sldId id="321" r:id="rId3"/>
    <p:sldId id="320" r:id="rId4"/>
    <p:sldId id="308" r:id="rId5"/>
    <p:sldId id="309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3F5A"/>
    <a:srgbClr val="0070C0"/>
    <a:srgbClr val="FFC000"/>
    <a:srgbClr val="019585"/>
    <a:srgbClr val="00B0F0"/>
    <a:srgbClr val="2E518E"/>
    <a:srgbClr val="34A9E2"/>
    <a:srgbClr val="AB7942"/>
    <a:srgbClr val="ED7D31"/>
    <a:srgbClr val="4CCA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23BA74-EE39-014E-9355-D2022F2FF970}" v="95" dt="2021-05-07T15:36:42.2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1"/>
    <p:restoredTop sz="96197"/>
  </p:normalViewPr>
  <p:slideViewPr>
    <p:cSldViewPr snapToGrid="0" snapToObjects="1">
      <p:cViewPr varScale="1">
        <p:scale>
          <a:sx n="129" d="100"/>
          <a:sy n="129" d="100"/>
        </p:scale>
        <p:origin x="13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 Bus" userId="39434e92-7791-4a52-b92c-fc7bea7e4040" providerId="ADAL" clId="{4C23BA74-EE39-014E-9355-D2022F2FF970}"/>
    <pc:docChg chg="undo custSel addSld modSld sldOrd">
      <pc:chgData name="Mark Bus" userId="39434e92-7791-4a52-b92c-fc7bea7e4040" providerId="ADAL" clId="{4C23BA74-EE39-014E-9355-D2022F2FF970}" dt="2021-05-07T15:36:42.271" v="162" actId="20577"/>
      <pc:docMkLst>
        <pc:docMk/>
      </pc:docMkLst>
      <pc:sldChg chg="delSp modSp mod">
        <pc:chgData name="Mark Bus" userId="39434e92-7791-4a52-b92c-fc7bea7e4040" providerId="ADAL" clId="{4C23BA74-EE39-014E-9355-D2022F2FF970}" dt="2021-05-07T15:29:25.568" v="43" actId="1076"/>
        <pc:sldMkLst>
          <pc:docMk/>
          <pc:sldMk cId="89973744" sldId="308"/>
        </pc:sldMkLst>
        <pc:spChg chg="del">
          <ac:chgData name="Mark Bus" userId="39434e92-7791-4a52-b92c-fc7bea7e4040" providerId="ADAL" clId="{4C23BA74-EE39-014E-9355-D2022F2FF970}" dt="2021-05-07T15:29:02.409" v="39" actId="478"/>
          <ac:spMkLst>
            <pc:docMk/>
            <pc:sldMk cId="89973744" sldId="308"/>
            <ac:spMk id="925" creationId="{A21CFC62-EFF3-3E48-B0A3-FBCB75FB8CD2}"/>
          </ac:spMkLst>
        </pc:spChg>
        <pc:spChg chg="del">
          <ac:chgData name="Mark Bus" userId="39434e92-7791-4a52-b92c-fc7bea7e4040" providerId="ADAL" clId="{4C23BA74-EE39-014E-9355-D2022F2FF970}" dt="2021-05-07T15:28:59.580" v="38" actId="478"/>
          <ac:spMkLst>
            <pc:docMk/>
            <pc:sldMk cId="89973744" sldId="308"/>
            <ac:spMk id="1053" creationId="{A6ED9821-3D5A-5945-B075-586124BBF822}"/>
          </ac:spMkLst>
        </pc:spChg>
        <pc:spChg chg="del">
          <ac:chgData name="Mark Bus" userId="39434e92-7791-4a52-b92c-fc7bea7e4040" providerId="ADAL" clId="{4C23BA74-EE39-014E-9355-D2022F2FF970}" dt="2021-05-07T15:29:09.196" v="40" actId="478"/>
          <ac:spMkLst>
            <pc:docMk/>
            <pc:sldMk cId="89973744" sldId="308"/>
            <ac:spMk id="1091" creationId="{DA06B520-556E-3C43-913F-313FE0D12973}"/>
          </ac:spMkLst>
        </pc:spChg>
        <pc:spChg chg="del">
          <ac:chgData name="Mark Bus" userId="39434e92-7791-4a52-b92c-fc7bea7e4040" providerId="ADAL" clId="{4C23BA74-EE39-014E-9355-D2022F2FF970}" dt="2021-05-07T15:28:53.876" v="37" actId="478"/>
          <ac:spMkLst>
            <pc:docMk/>
            <pc:sldMk cId="89973744" sldId="308"/>
            <ac:spMk id="1149" creationId="{750EF2E2-4CED-D14B-B52E-266225FAEDF9}"/>
          </ac:spMkLst>
        </pc:spChg>
        <pc:spChg chg="mod">
          <ac:chgData name="Mark Bus" userId="39434e92-7791-4a52-b92c-fc7bea7e4040" providerId="ADAL" clId="{4C23BA74-EE39-014E-9355-D2022F2FF970}" dt="2021-05-07T15:29:14.080" v="41" actId="20577"/>
          <ac:spMkLst>
            <pc:docMk/>
            <pc:sldMk cId="89973744" sldId="308"/>
            <ac:spMk id="1178" creationId="{BD51F396-0303-2848-806E-E583C3E6332D}"/>
          </ac:spMkLst>
        </pc:spChg>
        <pc:spChg chg="del">
          <ac:chgData name="Mark Bus" userId="39434e92-7791-4a52-b92c-fc7bea7e4040" providerId="ADAL" clId="{4C23BA74-EE39-014E-9355-D2022F2FF970}" dt="2021-05-07T15:28:48.072" v="36" actId="478"/>
          <ac:spMkLst>
            <pc:docMk/>
            <pc:sldMk cId="89973744" sldId="308"/>
            <ac:spMk id="1204" creationId="{1AD72E83-583A-2747-8F6B-76F2970A019D}"/>
          </ac:spMkLst>
        </pc:spChg>
        <pc:grpChg chg="del">
          <ac:chgData name="Mark Bus" userId="39434e92-7791-4a52-b92c-fc7bea7e4040" providerId="ADAL" clId="{4C23BA74-EE39-014E-9355-D2022F2FF970}" dt="2021-05-07T15:29:02.409" v="39" actId="478"/>
          <ac:grpSpMkLst>
            <pc:docMk/>
            <pc:sldMk cId="89973744" sldId="308"/>
            <ac:grpSpMk id="904" creationId="{C9A1614D-661A-6B45-8EBB-5B3BCD2B3927}"/>
          </ac:grpSpMkLst>
        </pc:grpChg>
        <pc:grpChg chg="del">
          <ac:chgData name="Mark Bus" userId="39434e92-7791-4a52-b92c-fc7bea7e4040" providerId="ADAL" clId="{4C23BA74-EE39-014E-9355-D2022F2FF970}" dt="2021-05-07T15:28:59.580" v="38" actId="478"/>
          <ac:grpSpMkLst>
            <pc:docMk/>
            <pc:sldMk cId="89973744" sldId="308"/>
            <ac:grpSpMk id="1032" creationId="{CE84FCEE-A149-8A45-B6E3-D8E1B1ECB3EE}"/>
          </ac:grpSpMkLst>
        </pc:grpChg>
        <pc:grpChg chg="del">
          <ac:chgData name="Mark Bus" userId="39434e92-7791-4a52-b92c-fc7bea7e4040" providerId="ADAL" clId="{4C23BA74-EE39-014E-9355-D2022F2FF970}" dt="2021-05-07T15:29:09.196" v="40" actId="478"/>
          <ac:grpSpMkLst>
            <pc:docMk/>
            <pc:sldMk cId="89973744" sldId="308"/>
            <ac:grpSpMk id="1070" creationId="{DD8E37B7-14AB-1444-B3AA-D2C24BE22C01}"/>
          </ac:grpSpMkLst>
        </pc:grpChg>
        <pc:grpChg chg="del">
          <ac:chgData name="Mark Bus" userId="39434e92-7791-4a52-b92c-fc7bea7e4040" providerId="ADAL" clId="{4C23BA74-EE39-014E-9355-D2022F2FF970}" dt="2021-05-07T15:28:53.876" v="37" actId="478"/>
          <ac:grpSpMkLst>
            <pc:docMk/>
            <pc:sldMk cId="89973744" sldId="308"/>
            <ac:grpSpMk id="1129" creationId="{491C7783-B4B2-5D44-9E16-CC2A585C038F}"/>
          </ac:grpSpMkLst>
        </pc:grpChg>
        <pc:grpChg chg="del">
          <ac:chgData name="Mark Bus" userId="39434e92-7791-4a52-b92c-fc7bea7e4040" providerId="ADAL" clId="{4C23BA74-EE39-014E-9355-D2022F2FF970}" dt="2021-05-07T15:28:48.072" v="36" actId="478"/>
          <ac:grpSpMkLst>
            <pc:docMk/>
            <pc:sldMk cId="89973744" sldId="308"/>
            <ac:grpSpMk id="1202" creationId="{6D8F2CD2-30C4-3B49-83A7-DA515ECF6749}"/>
          </ac:grpSpMkLst>
        </pc:grpChg>
        <pc:picChg chg="mod">
          <ac:chgData name="Mark Bus" userId="39434e92-7791-4a52-b92c-fc7bea7e4040" providerId="ADAL" clId="{4C23BA74-EE39-014E-9355-D2022F2FF970}" dt="2021-05-07T15:29:25.568" v="43" actId="1076"/>
          <ac:picMkLst>
            <pc:docMk/>
            <pc:sldMk cId="89973744" sldId="308"/>
            <ac:picMk id="828" creationId="{B29D0B62-23D5-7E45-8541-6834A73994D4}"/>
          </ac:picMkLst>
        </pc:picChg>
      </pc:sldChg>
      <pc:sldChg chg="modSp modAnim">
        <pc:chgData name="Mark Bus" userId="39434e92-7791-4a52-b92c-fc7bea7e4040" providerId="ADAL" clId="{4C23BA74-EE39-014E-9355-D2022F2FF970}" dt="2021-05-07T15:36:42.271" v="162" actId="20577"/>
        <pc:sldMkLst>
          <pc:docMk/>
          <pc:sldMk cId="688824853" sldId="309"/>
        </pc:sldMkLst>
        <pc:spChg chg="mod">
          <ac:chgData name="Mark Bus" userId="39434e92-7791-4a52-b92c-fc7bea7e4040" providerId="ADAL" clId="{4C23BA74-EE39-014E-9355-D2022F2FF970}" dt="2021-05-07T15:36:42.271" v="162" actId="20577"/>
          <ac:spMkLst>
            <pc:docMk/>
            <pc:sldMk cId="688824853" sldId="309"/>
            <ac:spMk id="649" creationId="{EDF63ED9-5FF3-1240-9388-807F94109E36}"/>
          </ac:spMkLst>
        </pc:spChg>
      </pc:sldChg>
      <pc:sldChg chg="modSp modAnim">
        <pc:chgData name="Mark Bus" userId="39434e92-7791-4a52-b92c-fc7bea7e4040" providerId="ADAL" clId="{4C23BA74-EE39-014E-9355-D2022F2FF970}" dt="2021-05-07T15:36:19.985" v="153" actId="207"/>
        <pc:sldMkLst>
          <pc:docMk/>
          <pc:sldMk cId="271894106" sldId="320"/>
        </pc:sldMkLst>
        <pc:spChg chg="mod">
          <ac:chgData name="Mark Bus" userId="39434e92-7791-4a52-b92c-fc7bea7e4040" providerId="ADAL" clId="{4C23BA74-EE39-014E-9355-D2022F2FF970}" dt="2021-05-07T15:36:19.985" v="153" actId="207"/>
          <ac:spMkLst>
            <pc:docMk/>
            <pc:sldMk cId="271894106" sldId="320"/>
            <ac:spMk id="263" creationId="{0E6E1ABD-B16A-5E4C-A914-1E28C6219E73}"/>
          </ac:spMkLst>
        </pc:spChg>
      </pc:sldChg>
      <pc:sldChg chg="modSp mod modAnim">
        <pc:chgData name="Mark Bus" userId="39434e92-7791-4a52-b92c-fc7bea7e4040" providerId="ADAL" clId="{4C23BA74-EE39-014E-9355-D2022F2FF970}" dt="2021-05-07T15:36:13.705" v="152" actId="207"/>
        <pc:sldMkLst>
          <pc:docMk/>
          <pc:sldMk cId="107683861" sldId="321"/>
        </pc:sldMkLst>
        <pc:spChg chg="mod">
          <ac:chgData name="Mark Bus" userId="39434e92-7791-4a52-b92c-fc7bea7e4040" providerId="ADAL" clId="{4C23BA74-EE39-014E-9355-D2022F2FF970}" dt="2021-05-07T15:30:25.466" v="132" actId="1038"/>
          <ac:spMkLst>
            <pc:docMk/>
            <pc:sldMk cId="107683861" sldId="321"/>
            <ac:spMk id="29" creationId="{9059C923-4DB8-0440-9281-5FA09284DF21}"/>
          </ac:spMkLst>
        </pc:spChg>
        <pc:spChg chg="mod">
          <ac:chgData name="Mark Bus" userId="39434e92-7791-4a52-b92c-fc7bea7e4040" providerId="ADAL" clId="{4C23BA74-EE39-014E-9355-D2022F2FF970}" dt="2021-05-07T15:30:10.512" v="115" actId="1036"/>
          <ac:spMkLst>
            <pc:docMk/>
            <pc:sldMk cId="107683861" sldId="321"/>
            <ac:spMk id="334" creationId="{924EBCEB-2CAC-A742-B04F-54B60B04E821}"/>
          </ac:spMkLst>
        </pc:spChg>
        <pc:spChg chg="mod">
          <ac:chgData name="Mark Bus" userId="39434e92-7791-4a52-b92c-fc7bea7e4040" providerId="ADAL" clId="{4C23BA74-EE39-014E-9355-D2022F2FF970}" dt="2021-05-07T15:30:10.512" v="115" actId="1036"/>
          <ac:spMkLst>
            <pc:docMk/>
            <pc:sldMk cId="107683861" sldId="321"/>
            <ac:spMk id="335" creationId="{80F1CA5E-4BF0-E84F-9B6C-DB5F424D6C03}"/>
          </ac:spMkLst>
        </pc:spChg>
        <pc:spChg chg="mod">
          <ac:chgData name="Mark Bus" userId="39434e92-7791-4a52-b92c-fc7bea7e4040" providerId="ADAL" clId="{4C23BA74-EE39-014E-9355-D2022F2FF970}" dt="2021-05-07T15:30:10.512" v="115" actId="1036"/>
          <ac:spMkLst>
            <pc:docMk/>
            <pc:sldMk cId="107683861" sldId="321"/>
            <ac:spMk id="336" creationId="{FCD23ECB-9565-D34B-BABC-447F926C50EE}"/>
          </ac:spMkLst>
        </pc:spChg>
        <pc:spChg chg="mod">
          <ac:chgData name="Mark Bus" userId="39434e92-7791-4a52-b92c-fc7bea7e4040" providerId="ADAL" clId="{4C23BA74-EE39-014E-9355-D2022F2FF970}" dt="2021-05-07T15:30:10.512" v="115" actId="1036"/>
          <ac:spMkLst>
            <pc:docMk/>
            <pc:sldMk cId="107683861" sldId="321"/>
            <ac:spMk id="343" creationId="{1325B595-A290-724F-8A24-4B998BCEFBED}"/>
          </ac:spMkLst>
        </pc:spChg>
        <pc:spChg chg="mod">
          <ac:chgData name="Mark Bus" userId="39434e92-7791-4a52-b92c-fc7bea7e4040" providerId="ADAL" clId="{4C23BA74-EE39-014E-9355-D2022F2FF970}" dt="2021-05-07T15:30:10.512" v="115" actId="1036"/>
          <ac:spMkLst>
            <pc:docMk/>
            <pc:sldMk cId="107683861" sldId="321"/>
            <ac:spMk id="344" creationId="{11BDF59F-9A6D-DF49-9445-E5D1CF9E2AB4}"/>
          </ac:spMkLst>
        </pc:spChg>
        <pc:spChg chg="mod">
          <ac:chgData name="Mark Bus" userId="39434e92-7791-4a52-b92c-fc7bea7e4040" providerId="ADAL" clId="{4C23BA74-EE39-014E-9355-D2022F2FF970}" dt="2021-05-07T15:30:10.512" v="115" actId="1036"/>
          <ac:spMkLst>
            <pc:docMk/>
            <pc:sldMk cId="107683861" sldId="321"/>
            <ac:spMk id="345" creationId="{57539315-3371-3B46-974B-5E7CE9D6F8D5}"/>
          </ac:spMkLst>
        </pc:spChg>
        <pc:spChg chg="mod">
          <ac:chgData name="Mark Bus" userId="39434e92-7791-4a52-b92c-fc7bea7e4040" providerId="ADAL" clId="{4C23BA74-EE39-014E-9355-D2022F2FF970}" dt="2021-05-07T15:30:10.512" v="115" actId="1036"/>
          <ac:spMkLst>
            <pc:docMk/>
            <pc:sldMk cId="107683861" sldId="321"/>
            <ac:spMk id="349" creationId="{C0A062A1-DAFB-9C46-9ED9-9B79DFBF12BA}"/>
          </ac:spMkLst>
        </pc:spChg>
        <pc:spChg chg="mod">
          <ac:chgData name="Mark Bus" userId="39434e92-7791-4a52-b92c-fc7bea7e4040" providerId="ADAL" clId="{4C23BA74-EE39-014E-9355-D2022F2FF970}" dt="2021-05-07T15:30:10.512" v="115" actId="1036"/>
          <ac:spMkLst>
            <pc:docMk/>
            <pc:sldMk cId="107683861" sldId="321"/>
            <ac:spMk id="350" creationId="{C0C83495-C26C-7F48-B197-A82F8656B154}"/>
          </ac:spMkLst>
        </pc:spChg>
        <pc:spChg chg="mod">
          <ac:chgData name="Mark Bus" userId="39434e92-7791-4a52-b92c-fc7bea7e4040" providerId="ADAL" clId="{4C23BA74-EE39-014E-9355-D2022F2FF970}" dt="2021-05-07T15:30:10.512" v="115" actId="1036"/>
          <ac:spMkLst>
            <pc:docMk/>
            <pc:sldMk cId="107683861" sldId="321"/>
            <ac:spMk id="351" creationId="{B0703140-CDE4-0544-AB82-0CFDE665E9D7}"/>
          </ac:spMkLst>
        </pc:spChg>
        <pc:spChg chg="mod">
          <ac:chgData name="Mark Bus" userId="39434e92-7791-4a52-b92c-fc7bea7e4040" providerId="ADAL" clId="{4C23BA74-EE39-014E-9355-D2022F2FF970}" dt="2021-05-07T15:30:10.512" v="115" actId="1036"/>
          <ac:spMkLst>
            <pc:docMk/>
            <pc:sldMk cId="107683861" sldId="321"/>
            <ac:spMk id="352" creationId="{5E0FC12B-231E-1540-A9BF-73C406999201}"/>
          </ac:spMkLst>
        </pc:spChg>
        <pc:spChg chg="mod">
          <ac:chgData name="Mark Bus" userId="39434e92-7791-4a52-b92c-fc7bea7e4040" providerId="ADAL" clId="{4C23BA74-EE39-014E-9355-D2022F2FF970}" dt="2021-05-07T15:30:10.512" v="115" actId="1036"/>
          <ac:spMkLst>
            <pc:docMk/>
            <pc:sldMk cId="107683861" sldId="321"/>
            <ac:spMk id="353" creationId="{EF3B2BBB-ABA9-1941-A74C-110D69EDD4B8}"/>
          </ac:spMkLst>
        </pc:spChg>
        <pc:spChg chg="mod">
          <ac:chgData name="Mark Bus" userId="39434e92-7791-4a52-b92c-fc7bea7e4040" providerId="ADAL" clId="{4C23BA74-EE39-014E-9355-D2022F2FF970}" dt="2021-05-07T15:30:10.512" v="115" actId="1036"/>
          <ac:spMkLst>
            <pc:docMk/>
            <pc:sldMk cId="107683861" sldId="321"/>
            <ac:spMk id="354" creationId="{624637E8-43D3-2245-A62C-612B77D36D7E}"/>
          </ac:spMkLst>
        </pc:spChg>
        <pc:spChg chg="mod">
          <ac:chgData name="Mark Bus" userId="39434e92-7791-4a52-b92c-fc7bea7e4040" providerId="ADAL" clId="{4C23BA74-EE39-014E-9355-D2022F2FF970}" dt="2021-05-07T15:30:10.512" v="115" actId="1036"/>
          <ac:spMkLst>
            <pc:docMk/>
            <pc:sldMk cId="107683861" sldId="321"/>
            <ac:spMk id="355" creationId="{C70C9493-0688-A840-B5C7-00F14AD6B80B}"/>
          </ac:spMkLst>
        </pc:spChg>
        <pc:spChg chg="mod">
          <ac:chgData name="Mark Bus" userId="39434e92-7791-4a52-b92c-fc7bea7e4040" providerId="ADAL" clId="{4C23BA74-EE39-014E-9355-D2022F2FF970}" dt="2021-05-07T15:30:10.512" v="115" actId="1036"/>
          <ac:spMkLst>
            <pc:docMk/>
            <pc:sldMk cId="107683861" sldId="321"/>
            <ac:spMk id="356" creationId="{E6BEBC4E-6C23-904B-9A5C-281AF798546C}"/>
          </ac:spMkLst>
        </pc:spChg>
        <pc:spChg chg="mod">
          <ac:chgData name="Mark Bus" userId="39434e92-7791-4a52-b92c-fc7bea7e4040" providerId="ADAL" clId="{4C23BA74-EE39-014E-9355-D2022F2FF970}" dt="2021-05-07T15:30:10.512" v="115" actId="1036"/>
          <ac:spMkLst>
            <pc:docMk/>
            <pc:sldMk cId="107683861" sldId="321"/>
            <ac:spMk id="357" creationId="{AAFE96BB-4084-4C46-AD6A-567FC71E889C}"/>
          </ac:spMkLst>
        </pc:spChg>
        <pc:spChg chg="mod">
          <ac:chgData name="Mark Bus" userId="39434e92-7791-4a52-b92c-fc7bea7e4040" providerId="ADAL" clId="{4C23BA74-EE39-014E-9355-D2022F2FF970}" dt="2021-05-07T15:30:10.512" v="115" actId="1036"/>
          <ac:spMkLst>
            <pc:docMk/>
            <pc:sldMk cId="107683861" sldId="321"/>
            <ac:spMk id="358" creationId="{990BFB19-2ECB-B94D-B993-A66E0BFC9F4F}"/>
          </ac:spMkLst>
        </pc:spChg>
        <pc:spChg chg="mod">
          <ac:chgData name="Mark Bus" userId="39434e92-7791-4a52-b92c-fc7bea7e4040" providerId="ADAL" clId="{4C23BA74-EE39-014E-9355-D2022F2FF970}" dt="2021-05-07T15:30:10.512" v="115" actId="1036"/>
          <ac:spMkLst>
            <pc:docMk/>
            <pc:sldMk cId="107683861" sldId="321"/>
            <ac:spMk id="359" creationId="{79B51670-BF81-F54C-A47B-8800693E5DE6}"/>
          </ac:spMkLst>
        </pc:spChg>
        <pc:spChg chg="mod">
          <ac:chgData name="Mark Bus" userId="39434e92-7791-4a52-b92c-fc7bea7e4040" providerId="ADAL" clId="{4C23BA74-EE39-014E-9355-D2022F2FF970}" dt="2021-05-07T15:30:10.512" v="115" actId="1036"/>
          <ac:spMkLst>
            <pc:docMk/>
            <pc:sldMk cId="107683861" sldId="321"/>
            <ac:spMk id="360" creationId="{755FB546-7E7D-194F-9560-0D631AED5052}"/>
          </ac:spMkLst>
        </pc:spChg>
        <pc:spChg chg="mod">
          <ac:chgData name="Mark Bus" userId="39434e92-7791-4a52-b92c-fc7bea7e4040" providerId="ADAL" clId="{4C23BA74-EE39-014E-9355-D2022F2FF970}" dt="2021-05-07T15:30:10.512" v="115" actId="1036"/>
          <ac:spMkLst>
            <pc:docMk/>
            <pc:sldMk cId="107683861" sldId="321"/>
            <ac:spMk id="366" creationId="{22E9C433-63C9-4841-95B9-E9097F8C3378}"/>
          </ac:spMkLst>
        </pc:spChg>
        <pc:spChg chg="mod">
          <ac:chgData name="Mark Bus" userId="39434e92-7791-4a52-b92c-fc7bea7e4040" providerId="ADAL" clId="{4C23BA74-EE39-014E-9355-D2022F2FF970}" dt="2021-05-07T15:30:10.512" v="115" actId="1036"/>
          <ac:spMkLst>
            <pc:docMk/>
            <pc:sldMk cId="107683861" sldId="321"/>
            <ac:spMk id="367" creationId="{DCE055B0-75D5-7E48-A479-B7770A493CDF}"/>
          </ac:spMkLst>
        </pc:spChg>
        <pc:spChg chg="mod">
          <ac:chgData name="Mark Bus" userId="39434e92-7791-4a52-b92c-fc7bea7e4040" providerId="ADAL" clId="{4C23BA74-EE39-014E-9355-D2022F2FF970}" dt="2021-05-07T15:30:10.512" v="115" actId="1036"/>
          <ac:spMkLst>
            <pc:docMk/>
            <pc:sldMk cId="107683861" sldId="321"/>
            <ac:spMk id="368" creationId="{F1E475D7-20AC-B642-A410-D70E33D95839}"/>
          </ac:spMkLst>
        </pc:spChg>
        <pc:spChg chg="mod">
          <ac:chgData name="Mark Bus" userId="39434e92-7791-4a52-b92c-fc7bea7e4040" providerId="ADAL" clId="{4C23BA74-EE39-014E-9355-D2022F2FF970}" dt="2021-05-07T15:30:10.512" v="115" actId="1036"/>
          <ac:spMkLst>
            <pc:docMk/>
            <pc:sldMk cId="107683861" sldId="321"/>
            <ac:spMk id="370" creationId="{46D1DE61-B943-2A42-A651-D3D42F401FAA}"/>
          </ac:spMkLst>
        </pc:spChg>
        <pc:spChg chg="mod">
          <ac:chgData name="Mark Bus" userId="39434e92-7791-4a52-b92c-fc7bea7e4040" providerId="ADAL" clId="{4C23BA74-EE39-014E-9355-D2022F2FF970}" dt="2021-05-07T15:30:10.512" v="115" actId="1036"/>
          <ac:spMkLst>
            <pc:docMk/>
            <pc:sldMk cId="107683861" sldId="321"/>
            <ac:spMk id="371" creationId="{CB9D3C8E-FE8F-684A-AA29-EFB7176D2072}"/>
          </ac:spMkLst>
        </pc:spChg>
        <pc:spChg chg="mod">
          <ac:chgData name="Mark Bus" userId="39434e92-7791-4a52-b92c-fc7bea7e4040" providerId="ADAL" clId="{4C23BA74-EE39-014E-9355-D2022F2FF970}" dt="2021-05-07T15:30:10.512" v="115" actId="1036"/>
          <ac:spMkLst>
            <pc:docMk/>
            <pc:sldMk cId="107683861" sldId="321"/>
            <ac:spMk id="372" creationId="{F531DF3F-1F05-E747-B0F5-CD053C48E315}"/>
          </ac:spMkLst>
        </pc:spChg>
        <pc:spChg chg="mod">
          <ac:chgData name="Mark Bus" userId="39434e92-7791-4a52-b92c-fc7bea7e4040" providerId="ADAL" clId="{4C23BA74-EE39-014E-9355-D2022F2FF970}" dt="2021-05-07T15:30:10.512" v="115" actId="1036"/>
          <ac:spMkLst>
            <pc:docMk/>
            <pc:sldMk cId="107683861" sldId="321"/>
            <ac:spMk id="373" creationId="{D9AF2A9C-E532-A74E-ACC5-46C943C69326}"/>
          </ac:spMkLst>
        </pc:spChg>
        <pc:spChg chg="mod">
          <ac:chgData name="Mark Bus" userId="39434e92-7791-4a52-b92c-fc7bea7e4040" providerId="ADAL" clId="{4C23BA74-EE39-014E-9355-D2022F2FF970}" dt="2021-05-07T15:30:10.512" v="115" actId="1036"/>
          <ac:spMkLst>
            <pc:docMk/>
            <pc:sldMk cId="107683861" sldId="321"/>
            <ac:spMk id="374" creationId="{1847B230-F434-D045-814C-B2410F935CF4}"/>
          </ac:spMkLst>
        </pc:spChg>
        <pc:spChg chg="mod">
          <ac:chgData name="Mark Bus" userId="39434e92-7791-4a52-b92c-fc7bea7e4040" providerId="ADAL" clId="{4C23BA74-EE39-014E-9355-D2022F2FF970}" dt="2021-05-07T15:30:10.512" v="115" actId="1036"/>
          <ac:spMkLst>
            <pc:docMk/>
            <pc:sldMk cId="107683861" sldId="321"/>
            <ac:spMk id="376" creationId="{80AB3262-1768-964A-90AA-52FF8FFEBD10}"/>
          </ac:spMkLst>
        </pc:spChg>
        <pc:spChg chg="mod">
          <ac:chgData name="Mark Bus" userId="39434e92-7791-4a52-b92c-fc7bea7e4040" providerId="ADAL" clId="{4C23BA74-EE39-014E-9355-D2022F2FF970}" dt="2021-05-07T15:30:10.512" v="115" actId="1036"/>
          <ac:spMkLst>
            <pc:docMk/>
            <pc:sldMk cId="107683861" sldId="321"/>
            <ac:spMk id="378" creationId="{6EE8D491-0140-6B4D-AB1B-9A122D4231FB}"/>
          </ac:spMkLst>
        </pc:spChg>
        <pc:spChg chg="mod">
          <ac:chgData name="Mark Bus" userId="39434e92-7791-4a52-b92c-fc7bea7e4040" providerId="ADAL" clId="{4C23BA74-EE39-014E-9355-D2022F2FF970}" dt="2021-05-07T15:30:10.512" v="115" actId="1036"/>
          <ac:spMkLst>
            <pc:docMk/>
            <pc:sldMk cId="107683861" sldId="321"/>
            <ac:spMk id="380" creationId="{B279A1A7-DDE6-3F4F-A269-74A305ECC46E}"/>
          </ac:spMkLst>
        </pc:spChg>
        <pc:spChg chg="mod">
          <ac:chgData name="Mark Bus" userId="39434e92-7791-4a52-b92c-fc7bea7e4040" providerId="ADAL" clId="{4C23BA74-EE39-014E-9355-D2022F2FF970}" dt="2021-05-07T15:30:10.512" v="115" actId="1036"/>
          <ac:spMkLst>
            <pc:docMk/>
            <pc:sldMk cId="107683861" sldId="321"/>
            <ac:spMk id="382" creationId="{FD0AB50B-75B8-3F48-A761-EFA88E055F1D}"/>
          </ac:spMkLst>
        </pc:spChg>
        <pc:spChg chg="mod">
          <ac:chgData name="Mark Bus" userId="39434e92-7791-4a52-b92c-fc7bea7e4040" providerId="ADAL" clId="{4C23BA74-EE39-014E-9355-D2022F2FF970}" dt="2021-05-07T15:30:10.512" v="115" actId="1036"/>
          <ac:spMkLst>
            <pc:docMk/>
            <pc:sldMk cId="107683861" sldId="321"/>
            <ac:spMk id="383" creationId="{A3770AC3-CE56-2549-B9D6-FF84672EB003}"/>
          </ac:spMkLst>
        </pc:spChg>
        <pc:spChg chg="mod">
          <ac:chgData name="Mark Bus" userId="39434e92-7791-4a52-b92c-fc7bea7e4040" providerId="ADAL" clId="{4C23BA74-EE39-014E-9355-D2022F2FF970}" dt="2021-05-07T15:30:10.512" v="115" actId="1036"/>
          <ac:spMkLst>
            <pc:docMk/>
            <pc:sldMk cId="107683861" sldId="321"/>
            <ac:spMk id="387" creationId="{788376C3-FEEF-C84A-BDFC-AB5B4B51ECED}"/>
          </ac:spMkLst>
        </pc:spChg>
        <pc:spChg chg="mod">
          <ac:chgData name="Mark Bus" userId="39434e92-7791-4a52-b92c-fc7bea7e4040" providerId="ADAL" clId="{4C23BA74-EE39-014E-9355-D2022F2FF970}" dt="2021-05-07T15:30:10.512" v="115" actId="1036"/>
          <ac:spMkLst>
            <pc:docMk/>
            <pc:sldMk cId="107683861" sldId="321"/>
            <ac:spMk id="388" creationId="{238A0DD9-FD3B-484F-93DB-28CE3AC7DAC2}"/>
          </ac:spMkLst>
        </pc:spChg>
        <pc:spChg chg="mod">
          <ac:chgData name="Mark Bus" userId="39434e92-7791-4a52-b92c-fc7bea7e4040" providerId="ADAL" clId="{4C23BA74-EE39-014E-9355-D2022F2FF970}" dt="2021-05-07T15:30:10.512" v="115" actId="1036"/>
          <ac:spMkLst>
            <pc:docMk/>
            <pc:sldMk cId="107683861" sldId="321"/>
            <ac:spMk id="390" creationId="{E6D17475-E7BA-8644-A176-6CF14691D7FC}"/>
          </ac:spMkLst>
        </pc:spChg>
        <pc:spChg chg="mod">
          <ac:chgData name="Mark Bus" userId="39434e92-7791-4a52-b92c-fc7bea7e4040" providerId="ADAL" clId="{4C23BA74-EE39-014E-9355-D2022F2FF970}" dt="2021-05-07T15:30:10.512" v="115" actId="1036"/>
          <ac:spMkLst>
            <pc:docMk/>
            <pc:sldMk cId="107683861" sldId="321"/>
            <ac:spMk id="391" creationId="{B1C5C145-645C-C74E-8DF1-3D28892F24ED}"/>
          </ac:spMkLst>
        </pc:spChg>
        <pc:spChg chg="mod">
          <ac:chgData name="Mark Bus" userId="39434e92-7791-4a52-b92c-fc7bea7e4040" providerId="ADAL" clId="{4C23BA74-EE39-014E-9355-D2022F2FF970}" dt="2021-05-07T15:30:10.512" v="115" actId="1036"/>
          <ac:spMkLst>
            <pc:docMk/>
            <pc:sldMk cId="107683861" sldId="321"/>
            <ac:spMk id="392" creationId="{08E0A015-3F9C-7C4B-9D16-1EC31A53B6DD}"/>
          </ac:spMkLst>
        </pc:spChg>
        <pc:spChg chg="mod">
          <ac:chgData name="Mark Bus" userId="39434e92-7791-4a52-b92c-fc7bea7e4040" providerId="ADAL" clId="{4C23BA74-EE39-014E-9355-D2022F2FF970}" dt="2021-05-07T15:30:10.512" v="115" actId="1036"/>
          <ac:spMkLst>
            <pc:docMk/>
            <pc:sldMk cId="107683861" sldId="321"/>
            <ac:spMk id="393" creationId="{72B8459B-3327-3040-83B2-B4FFDB011B8D}"/>
          </ac:spMkLst>
        </pc:spChg>
        <pc:spChg chg="mod">
          <ac:chgData name="Mark Bus" userId="39434e92-7791-4a52-b92c-fc7bea7e4040" providerId="ADAL" clId="{4C23BA74-EE39-014E-9355-D2022F2FF970}" dt="2021-05-07T15:30:10.512" v="115" actId="1036"/>
          <ac:spMkLst>
            <pc:docMk/>
            <pc:sldMk cId="107683861" sldId="321"/>
            <ac:spMk id="394" creationId="{4699D8D8-CEF0-DD42-B620-8015748A840A}"/>
          </ac:spMkLst>
        </pc:spChg>
        <pc:spChg chg="mod">
          <ac:chgData name="Mark Bus" userId="39434e92-7791-4a52-b92c-fc7bea7e4040" providerId="ADAL" clId="{4C23BA74-EE39-014E-9355-D2022F2FF970}" dt="2021-05-07T15:30:10.512" v="115" actId="1036"/>
          <ac:spMkLst>
            <pc:docMk/>
            <pc:sldMk cId="107683861" sldId="321"/>
            <ac:spMk id="395" creationId="{F2C74D94-BC5A-7545-86A6-45A51E8383A4}"/>
          </ac:spMkLst>
        </pc:spChg>
        <pc:spChg chg="mod">
          <ac:chgData name="Mark Bus" userId="39434e92-7791-4a52-b92c-fc7bea7e4040" providerId="ADAL" clId="{4C23BA74-EE39-014E-9355-D2022F2FF970}" dt="2021-05-07T15:30:10.512" v="115" actId="1036"/>
          <ac:spMkLst>
            <pc:docMk/>
            <pc:sldMk cId="107683861" sldId="321"/>
            <ac:spMk id="397" creationId="{BA9CFAB8-CBED-1046-A50B-B30DFC768BEE}"/>
          </ac:spMkLst>
        </pc:spChg>
        <pc:spChg chg="mod">
          <ac:chgData name="Mark Bus" userId="39434e92-7791-4a52-b92c-fc7bea7e4040" providerId="ADAL" clId="{4C23BA74-EE39-014E-9355-D2022F2FF970}" dt="2021-05-07T15:30:10.512" v="115" actId="1036"/>
          <ac:spMkLst>
            <pc:docMk/>
            <pc:sldMk cId="107683861" sldId="321"/>
            <ac:spMk id="398" creationId="{17FB0D75-7FEA-4443-9CC8-376EF8E5BFB9}"/>
          </ac:spMkLst>
        </pc:spChg>
        <pc:spChg chg="mod">
          <ac:chgData name="Mark Bus" userId="39434e92-7791-4a52-b92c-fc7bea7e4040" providerId="ADAL" clId="{4C23BA74-EE39-014E-9355-D2022F2FF970}" dt="2021-05-07T15:30:10.512" v="115" actId="1036"/>
          <ac:spMkLst>
            <pc:docMk/>
            <pc:sldMk cId="107683861" sldId="321"/>
            <ac:spMk id="399" creationId="{81F28DC1-07FD-FB4A-932D-AE0BAB096D99}"/>
          </ac:spMkLst>
        </pc:spChg>
        <pc:spChg chg="mod">
          <ac:chgData name="Mark Bus" userId="39434e92-7791-4a52-b92c-fc7bea7e4040" providerId="ADAL" clId="{4C23BA74-EE39-014E-9355-D2022F2FF970}" dt="2021-05-07T15:30:10.512" v="115" actId="1036"/>
          <ac:spMkLst>
            <pc:docMk/>
            <pc:sldMk cId="107683861" sldId="321"/>
            <ac:spMk id="400" creationId="{FC31D2E1-AEAE-DE48-AB48-43C072B261F9}"/>
          </ac:spMkLst>
        </pc:spChg>
        <pc:spChg chg="mod">
          <ac:chgData name="Mark Bus" userId="39434e92-7791-4a52-b92c-fc7bea7e4040" providerId="ADAL" clId="{4C23BA74-EE39-014E-9355-D2022F2FF970}" dt="2021-05-07T15:30:10.512" v="115" actId="1036"/>
          <ac:spMkLst>
            <pc:docMk/>
            <pc:sldMk cId="107683861" sldId="321"/>
            <ac:spMk id="401" creationId="{6FD27014-44B1-D84F-8A3F-5898DFF118A0}"/>
          </ac:spMkLst>
        </pc:spChg>
        <pc:spChg chg="mod">
          <ac:chgData name="Mark Bus" userId="39434e92-7791-4a52-b92c-fc7bea7e4040" providerId="ADAL" clId="{4C23BA74-EE39-014E-9355-D2022F2FF970}" dt="2021-05-07T15:30:10.512" v="115" actId="1036"/>
          <ac:spMkLst>
            <pc:docMk/>
            <pc:sldMk cId="107683861" sldId="321"/>
            <ac:spMk id="402" creationId="{9C14492E-A839-7E41-B8C5-AB8818C499A0}"/>
          </ac:spMkLst>
        </pc:spChg>
        <pc:spChg chg="mod">
          <ac:chgData name="Mark Bus" userId="39434e92-7791-4a52-b92c-fc7bea7e4040" providerId="ADAL" clId="{4C23BA74-EE39-014E-9355-D2022F2FF970}" dt="2021-05-07T15:30:10.512" v="115" actId="1036"/>
          <ac:spMkLst>
            <pc:docMk/>
            <pc:sldMk cId="107683861" sldId="321"/>
            <ac:spMk id="404" creationId="{A93094AF-2320-324A-A52A-CC675C607E82}"/>
          </ac:spMkLst>
        </pc:spChg>
        <pc:spChg chg="mod">
          <ac:chgData name="Mark Bus" userId="39434e92-7791-4a52-b92c-fc7bea7e4040" providerId="ADAL" clId="{4C23BA74-EE39-014E-9355-D2022F2FF970}" dt="2021-05-07T15:30:10.512" v="115" actId="1036"/>
          <ac:spMkLst>
            <pc:docMk/>
            <pc:sldMk cId="107683861" sldId="321"/>
            <ac:spMk id="405" creationId="{0F8A82ED-9CC5-EA4C-8FB0-EC58EDAB7288}"/>
          </ac:spMkLst>
        </pc:spChg>
        <pc:spChg chg="mod">
          <ac:chgData name="Mark Bus" userId="39434e92-7791-4a52-b92c-fc7bea7e4040" providerId="ADAL" clId="{4C23BA74-EE39-014E-9355-D2022F2FF970}" dt="2021-05-07T15:30:10.512" v="115" actId="1036"/>
          <ac:spMkLst>
            <pc:docMk/>
            <pc:sldMk cId="107683861" sldId="321"/>
            <ac:spMk id="406" creationId="{D7A8AB2F-0D7E-FD49-A626-0CFEA8616AA5}"/>
          </ac:spMkLst>
        </pc:spChg>
        <pc:spChg chg="mod">
          <ac:chgData name="Mark Bus" userId="39434e92-7791-4a52-b92c-fc7bea7e4040" providerId="ADAL" clId="{4C23BA74-EE39-014E-9355-D2022F2FF970}" dt="2021-05-07T15:30:10.512" v="115" actId="1036"/>
          <ac:spMkLst>
            <pc:docMk/>
            <pc:sldMk cId="107683861" sldId="321"/>
            <ac:spMk id="407" creationId="{6C39116A-86FF-CB4F-9C46-91B96006647B}"/>
          </ac:spMkLst>
        </pc:spChg>
        <pc:spChg chg="mod">
          <ac:chgData name="Mark Bus" userId="39434e92-7791-4a52-b92c-fc7bea7e4040" providerId="ADAL" clId="{4C23BA74-EE39-014E-9355-D2022F2FF970}" dt="2021-05-07T15:30:10.512" v="115" actId="1036"/>
          <ac:spMkLst>
            <pc:docMk/>
            <pc:sldMk cId="107683861" sldId="321"/>
            <ac:spMk id="408" creationId="{18AAC3D6-B426-1D4B-9C50-AADE41AB62DF}"/>
          </ac:spMkLst>
        </pc:spChg>
        <pc:spChg chg="mod">
          <ac:chgData name="Mark Bus" userId="39434e92-7791-4a52-b92c-fc7bea7e4040" providerId="ADAL" clId="{4C23BA74-EE39-014E-9355-D2022F2FF970}" dt="2021-05-07T15:30:10.512" v="115" actId="1036"/>
          <ac:spMkLst>
            <pc:docMk/>
            <pc:sldMk cId="107683861" sldId="321"/>
            <ac:spMk id="409" creationId="{C7699CCF-3D75-6745-B176-0BBF31134802}"/>
          </ac:spMkLst>
        </pc:spChg>
        <pc:spChg chg="mod">
          <ac:chgData name="Mark Bus" userId="39434e92-7791-4a52-b92c-fc7bea7e4040" providerId="ADAL" clId="{4C23BA74-EE39-014E-9355-D2022F2FF970}" dt="2021-05-07T15:30:10.512" v="115" actId="1036"/>
          <ac:spMkLst>
            <pc:docMk/>
            <pc:sldMk cId="107683861" sldId="321"/>
            <ac:spMk id="411" creationId="{A51E4DE7-A78C-7949-AE3C-024E5C26F0A6}"/>
          </ac:spMkLst>
        </pc:spChg>
        <pc:spChg chg="mod">
          <ac:chgData name="Mark Bus" userId="39434e92-7791-4a52-b92c-fc7bea7e4040" providerId="ADAL" clId="{4C23BA74-EE39-014E-9355-D2022F2FF970}" dt="2021-05-07T15:30:10.512" v="115" actId="1036"/>
          <ac:spMkLst>
            <pc:docMk/>
            <pc:sldMk cId="107683861" sldId="321"/>
            <ac:spMk id="412" creationId="{90766808-8EE7-DE45-9971-BD3F9B124271}"/>
          </ac:spMkLst>
        </pc:spChg>
        <pc:spChg chg="mod">
          <ac:chgData name="Mark Bus" userId="39434e92-7791-4a52-b92c-fc7bea7e4040" providerId="ADAL" clId="{4C23BA74-EE39-014E-9355-D2022F2FF970}" dt="2021-05-07T15:30:10.512" v="115" actId="1036"/>
          <ac:spMkLst>
            <pc:docMk/>
            <pc:sldMk cId="107683861" sldId="321"/>
            <ac:spMk id="413" creationId="{B3D351D0-4C56-7A42-A82B-73BE931248EF}"/>
          </ac:spMkLst>
        </pc:spChg>
        <pc:spChg chg="mod">
          <ac:chgData name="Mark Bus" userId="39434e92-7791-4a52-b92c-fc7bea7e4040" providerId="ADAL" clId="{4C23BA74-EE39-014E-9355-D2022F2FF970}" dt="2021-05-07T15:30:10.512" v="115" actId="1036"/>
          <ac:spMkLst>
            <pc:docMk/>
            <pc:sldMk cId="107683861" sldId="321"/>
            <ac:spMk id="414" creationId="{AD57908C-F43E-DC41-BC4C-961767528877}"/>
          </ac:spMkLst>
        </pc:spChg>
        <pc:spChg chg="mod">
          <ac:chgData name="Mark Bus" userId="39434e92-7791-4a52-b92c-fc7bea7e4040" providerId="ADAL" clId="{4C23BA74-EE39-014E-9355-D2022F2FF970}" dt="2021-05-07T15:30:10.512" v="115" actId="1036"/>
          <ac:spMkLst>
            <pc:docMk/>
            <pc:sldMk cId="107683861" sldId="321"/>
            <ac:spMk id="415" creationId="{FD7AFFDF-87FE-444D-BB06-2482E19F7F35}"/>
          </ac:spMkLst>
        </pc:spChg>
        <pc:spChg chg="mod">
          <ac:chgData name="Mark Bus" userId="39434e92-7791-4a52-b92c-fc7bea7e4040" providerId="ADAL" clId="{4C23BA74-EE39-014E-9355-D2022F2FF970}" dt="2021-05-07T15:30:10.512" v="115" actId="1036"/>
          <ac:spMkLst>
            <pc:docMk/>
            <pc:sldMk cId="107683861" sldId="321"/>
            <ac:spMk id="416" creationId="{5C331C9A-C2FC-2749-99D3-C31179FD5E09}"/>
          </ac:spMkLst>
        </pc:spChg>
        <pc:spChg chg="mod">
          <ac:chgData name="Mark Bus" userId="39434e92-7791-4a52-b92c-fc7bea7e4040" providerId="ADAL" clId="{4C23BA74-EE39-014E-9355-D2022F2FF970}" dt="2021-05-07T15:30:10.512" v="115" actId="1036"/>
          <ac:spMkLst>
            <pc:docMk/>
            <pc:sldMk cId="107683861" sldId="321"/>
            <ac:spMk id="417" creationId="{85F5424F-E73F-DD4D-A7F9-7907DA1EC25D}"/>
          </ac:spMkLst>
        </pc:spChg>
        <pc:spChg chg="mod">
          <ac:chgData name="Mark Bus" userId="39434e92-7791-4a52-b92c-fc7bea7e4040" providerId="ADAL" clId="{4C23BA74-EE39-014E-9355-D2022F2FF970}" dt="2021-05-07T15:30:10.512" v="115" actId="1036"/>
          <ac:spMkLst>
            <pc:docMk/>
            <pc:sldMk cId="107683861" sldId="321"/>
            <ac:spMk id="418" creationId="{02F23B5B-30B0-784A-906B-0AC1D4D89BD8}"/>
          </ac:spMkLst>
        </pc:spChg>
        <pc:spChg chg="mod">
          <ac:chgData name="Mark Bus" userId="39434e92-7791-4a52-b92c-fc7bea7e4040" providerId="ADAL" clId="{4C23BA74-EE39-014E-9355-D2022F2FF970}" dt="2021-05-07T15:30:10.512" v="115" actId="1036"/>
          <ac:spMkLst>
            <pc:docMk/>
            <pc:sldMk cId="107683861" sldId="321"/>
            <ac:spMk id="419" creationId="{3D908251-5721-C142-AAA0-C96137C5A546}"/>
          </ac:spMkLst>
        </pc:spChg>
        <pc:spChg chg="mod">
          <ac:chgData name="Mark Bus" userId="39434e92-7791-4a52-b92c-fc7bea7e4040" providerId="ADAL" clId="{4C23BA74-EE39-014E-9355-D2022F2FF970}" dt="2021-05-07T15:30:10.512" v="115" actId="1036"/>
          <ac:spMkLst>
            <pc:docMk/>
            <pc:sldMk cId="107683861" sldId="321"/>
            <ac:spMk id="420" creationId="{458A0C53-2693-F744-BB76-1448A6C4E426}"/>
          </ac:spMkLst>
        </pc:spChg>
        <pc:spChg chg="mod">
          <ac:chgData name="Mark Bus" userId="39434e92-7791-4a52-b92c-fc7bea7e4040" providerId="ADAL" clId="{4C23BA74-EE39-014E-9355-D2022F2FF970}" dt="2021-05-07T15:30:10.512" v="115" actId="1036"/>
          <ac:spMkLst>
            <pc:docMk/>
            <pc:sldMk cId="107683861" sldId="321"/>
            <ac:spMk id="421" creationId="{9A12725A-A25D-6F44-9CFE-20935D6DB0FE}"/>
          </ac:spMkLst>
        </pc:spChg>
        <pc:spChg chg="mod">
          <ac:chgData name="Mark Bus" userId="39434e92-7791-4a52-b92c-fc7bea7e4040" providerId="ADAL" clId="{4C23BA74-EE39-014E-9355-D2022F2FF970}" dt="2021-05-07T15:30:10.512" v="115" actId="1036"/>
          <ac:spMkLst>
            <pc:docMk/>
            <pc:sldMk cId="107683861" sldId="321"/>
            <ac:spMk id="422" creationId="{073EA20F-40B6-1747-AB29-F7B5E9BCBDFC}"/>
          </ac:spMkLst>
        </pc:spChg>
        <pc:spChg chg="mod">
          <ac:chgData name="Mark Bus" userId="39434e92-7791-4a52-b92c-fc7bea7e4040" providerId="ADAL" clId="{4C23BA74-EE39-014E-9355-D2022F2FF970}" dt="2021-05-07T15:30:10.512" v="115" actId="1036"/>
          <ac:spMkLst>
            <pc:docMk/>
            <pc:sldMk cId="107683861" sldId="321"/>
            <ac:spMk id="424" creationId="{2E918FC9-D150-B344-B78F-D08C4055884F}"/>
          </ac:spMkLst>
        </pc:spChg>
        <pc:spChg chg="mod">
          <ac:chgData name="Mark Bus" userId="39434e92-7791-4a52-b92c-fc7bea7e4040" providerId="ADAL" clId="{4C23BA74-EE39-014E-9355-D2022F2FF970}" dt="2021-05-07T15:30:10.512" v="115" actId="1036"/>
          <ac:spMkLst>
            <pc:docMk/>
            <pc:sldMk cId="107683861" sldId="321"/>
            <ac:spMk id="425" creationId="{9D0EA64C-C931-C548-810C-3D9F57EAF904}"/>
          </ac:spMkLst>
        </pc:spChg>
        <pc:spChg chg="mod">
          <ac:chgData name="Mark Bus" userId="39434e92-7791-4a52-b92c-fc7bea7e4040" providerId="ADAL" clId="{4C23BA74-EE39-014E-9355-D2022F2FF970}" dt="2021-05-07T15:30:10.512" v="115" actId="1036"/>
          <ac:spMkLst>
            <pc:docMk/>
            <pc:sldMk cId="107683861" sldId="321"/>
            <ac:spMk id="426" creationId="{05138524-BA36-9145-B9AE-3AC1B0567519}"/>
          </ac:spMkLst>
        </pc:spChg>
        <pc:spChg chg="mod">
          <ac:chgData name="Mark Bus" userId="39434e92-7791-4a52-b92c-fc7bea7e4040" providerId="ADAL" clId="{4C23BA74-EE39-014E-9355-D2022F2FF970}" dt="2021-05-07T15:30:10.512" v="115" actId="1036"/>
          <ac:spMkLst>
            <pc:docMk/>
            <pc:sldMk cId="107683861" sldId="321"/>
            <ac:spMk id="427" creationId="{DB79CFAC-07CC-EC42-88F8-B2492C07B6F4}"/>
          </ac:spMkLst>
        </pc:spChg>
        <pc:spChg chg="mod">
          <ac:chgData name="Mark Bus" userId="39434e92-7791-4a52-b92c-fc7bea7e4040" providerId="ADAL" clId="{4C23BA74-EE39-014E-9355-D2022F2FF970}" dt="2021-05-07T15:30:10.512" v="115" actId="1036"/>
          <ac:spMkLst>
            <pc:docMk/>
            <pc:sldMk cId="107683861" sldId="321"/>
            <ac:spMk id="428" creationId="{9920BDC4-C1AB-BD4E-BDC9-C00C3964F1C3}"/>
          </ac:spMkLst>
        </pc:spChg>
        <pc:spChg chg="mod">
          <ac:chgData name="Mark Bus" userId="39434e92-7791-4a52-b92c-fc7bea7e4040" providerId="ADAL" clId="{4C23BA74-EE39-014E-9355-D2022F2FF970}" dt="2021-05-07T15:30:10.512" v="115" actId="1036"/>
          <ac:spMkLst>
            <pc:docMk/>
            <pc:sldMk cId="107683861" sldId="321"/>
            <ac:spMk id="429" creationId="{EF2B4C76-46F8-9544-BC46-0368318056A0}"/>
          </ac:spMkLst>
        </pc:spChg>
        <pc:spChg chg="mod">
          <ac:chgData name="Mark Bus" userId="39434e92-7791-4a52-b92c-fc7bea7e4040" providerId="ADAL" clId="{4C23BA74-EE39-014E-9355-D2022F2FF970}" dt="2021-05-07T15:30:10.512" v="115" actId="1036"/>
          <ac:spMkLst>
            <pc:docMk/>
            <pc:sldMk cId="107683861" sldId="321"/>
            <ac:spMk id="430" creationId="{11666DC0-CFAF-E740-B6DD-E10982BF79CB}"/>
          </ac:spMkLst>
        </pc:spChg>
        <pc:spChg chg="mod">
          <ac:chgData name="Mark Bus" userId="39434e92-7791-4a52-b92c-fc7bea7e4040" providerId="ADAL" clId="{4C23BA74-EE39-014E-9355-D2022F2FF970}" dt="2021-05-07T15:30:10.512" v="115" actId="1036"/>
          <ac:spMkLst>
            <pc:docMk/>
            <pc:sldMk cId="107683861" sldId="321"/>
            <ac:spMk id="431" creationId="{24758AC8-AA1E-9141-99B8-5A8BD55FF6A0}"/>
          </ac:spMkLst>
        </pc:spChg>
        <pc:spChg chg="mod">
          <ac:chgData name="Mark Bus" userId="39434e92-7791-4a52-b92c-fc7bea7e4040" providerId="ADAL" clId="{4C23BA74-EE39-014E-9355-D2022F2FF970}" dt="2021-05-07T15:30:10.512" v="115" actId="1036"/>
          <ac:spMkLst>
            <pc:docMk/>
            <pc:sldMk cId="107683861" sldId="321"/>
            <ac:spMk id="432" creationId="{5652D745-BAB8-6948-9340-387CE76DF504}"/>
          </ac:spMkLst>
        </pc:spChg>
        <pc:spChg chg="mod">
          <ac:chgData name="Mark Bus" userId="39434e92-7791-4a52-b92c-fc7bea7e4040" providerId="ADAL" clId="{4C23BA74-EE39-014E-9355-D2022F2FF970}" dt="2021-05-07T15:30:10.512" v="115" actId="1036"/>
          <ac:spMkLst>
            <pc:docMk/>
            <pc:sldMk cId="107683861" sldId="321"/>
            <ac:spMk id="433" creationId="{226390C6-4BB2-F141-8E20-2D797533D134}"/>
          </ac:spMkLst>
        </pc:spChg>
        <pc:spChg chg="mod">
          <ac:chgData name="Mark Bus" userId="39434e92-7791-4a52-b92c-fc7bea7e4040" providerId="ADAL" clId="{4C23BA74-EE39-014E-9355-D2022F2FF970}" dt="2021-05-07T15:30:10.512" v="115" actId="1036"/>
          <ac:spMkLst>
            <pc:docMk/>
            <pc:sldMk cId="107683861" sldId="321"/>
            <ac:spMk id="434" creationId="{6074F5F7-87A2-114D-AD7E-3C1815E0800E}"/>
          </ac:spMkLst>
        </pc:spChg>
        <pc:spChg chg="mod">
          <ac:chgData name="Mark Bus" userId="39434e92-7791-4a52-b92c-fc7bea7e4040" providerId="ADAL" clId="{4C23BA74-EE39-014E-9355-D2022F2FF970}" dt="2021-05-07T15:30:10.512" v="115" actId="1036"/>
          <ac:spMkLst>
            <pc:docMk/>
            <pc:sldMk cId="107683861" sldId="321"/>
            <ac:spMk id="435" creationId="{C1477C89-088B-F242-981E-8D0F26DD8606}"/>
          </ac:spMkLst>
        </pc:spChg>
        <pc:spChg chg="mod">
          <ac:chgData name="Mark Bus" userId="39434e92-7791-4a52-b92c-fc7bea7e4040" providerId="ADAL" clId="{4C23BA74-EE39-014E-9355-D2022F2FF970}" dt="2021-05-07T15:30:10.512" v="115" actId="1036"/>
          <ac:spMkLst>
            <pc:docMk/>
            <pc:sldMk cId="107683861" sldId="321"/>
            <ac:spMk id="436" creationId="{0C9A3FBA-1346-B241-8F6E-59351A23D7D7}"/>
          </ac:spMkLst>
        </pc:spChg>
        <pc:spChg chg="mod">
          <ac:chgData name="Mark Bus" userId="39434e92-7791-4a52-b92c-fc7bea7e4040" providerId="ADAL" clId="{4C23BA74-EE39-014E-9355-D2022F2FF970}" dt="2021-05-07T15:30:10.512" v="115" actId="1036"/>
          <ac:spMkLst>
            <pc:docMk/>
            <pc:sldMk cId="107683861" sldId="321"/>
            <ac:spMk id="437" creationId="{F48E5E4B-21B6-B54F-A724-E6855DEFE576}"/>
          </ac:spMkLst>
        </pc:spChg>
        <pc:spChg chg="mod">
          <ac:chgData name="Mark Bus" userId="39434e92-7791-4a52-b92c-fc7bea7e4040" providerId="ADAL" clId="{4C23BA74-EE39-014E-9355-D2022F2FF970}" dt="2021-05-07T15:30:10.512" v="115" actId="1036"/>
          <ac:spMkLst>
            <pc:docMk/>
            <pc:sldMk cId="107683861" sldId="321"/>
            <ac:spMk id="438" creationId="{BED4D2F7-E0B5-9543-8AFE-EABF4FD6AC9A}"/>
          </ac:spMkLst>
        </pc:spChg>
        <pc:spChg chg="mod">
          <ac:chgData name="Mark Bus" userId="39434e92-7791-4a52-b92c-fc7bea7e4040" providerId="ADAL" clId="{4C23BA74-EE39-014E-9355-D2022F2FF970}" dt="2021-05-07T15:30:10.512" v="115" actId="1036"/>
          <ac:spMkLst>
            <pc:docMk/>
            <pc:sldMk cId="107683861" sldId="321"/>
            <ac:spMk id="439" creationId="{39A24CE3-7EFA-374A-84AC-0EA48EA40E19}"/>
          </ac:spMkLst>
        </pc:spChg>
        <pc:spChg chg="mod">
          <ac:chgData name="Mark Bus" userId="39434e92-7791-4a52-b92c-fc7bea7e4040" providerId="ADAL" clId="{4C23BA74-EE39-014E-9355-D2022F2FF970}" dt="2021-05-07T15:30:10.512" v="115" actId="1036"/>
          <ac:spMkLst>
            <pc:docMk/>
            <pc:sldMk cId="107683861" sldId="321"/>
            <ac:spMk id="440" creationId="{1E73F5C5-761B-0047-A6B7-F2BE00F010F0}"/>
          </ac:spMkLst>
        </pc:spChg>
        <pc:spChg chg="mod">
          <ac:chgData name="Mark Bus" userId="39434e92-7791-4a52-b92c-fc7bea7e4040" providerId="ADAL" clId="{4C23BA74-EE39-014E-9355-D2022F2FF970}" dt="2021-05-07T15:30:10.512" v="115" actId="1036"/>
          <ac:spMkLst>
            <pc:docMk/>
            <pc:sldMk cId="107683861" sldId="321"/>
            <ac:spMk id="441" creationId="{C1D2E053-4A35-D64D-BF93-DF2A52EA2350}"/>
          </ac:spMkLst>
        </pc:spChg>
        <pc:spChg chg="mod">
          <ac:chgData name="Mark Bus" userId="39434e92-7791-4a52-b92c-fc7bea7e4040" providerId="ADAL" clId="{4C23BA74-EE39-014E-9355-D2022F2FF970}" dt="2021-05-07T15:30:10.512" v="115" actId="1036"/>
          <ac:spMkLst>
            <pc:docMk/>
            <pc:sldMk cId="107683861" sldId="321"/>
            <ac:spMk id="442" creationId="{A57B7395-2610-3049-9B5D-2BD5D134A0C7}"/>
          </ac:spMkLst>
        </pc:spChg>
        <pc:spChg chg="mod">
          <ac:chgData name="Mark Bus" userId="39434e92-7791-4a52-b92c-fc7bea7e4040" providerId="ADAL" clId="{4C23BA74-EE39-014E-9355-D2022F2FF970}" dt="2021-05-07T15:30:10.512" v="115" actId="1036"/>
          <ac:spMkLst>
            <pc:docMk/>
            <pc:sldMk cId="107683861" sldId="321"/>
            <ac:spMk id="443" creationId="{5B339F11-F615-3F45-9993-2F7DF5E13248}"/>
          </ac:spMkLst>
        </pc:spChg>
        <pc:spChg chg="mod">
          <ac:chgData name="Mark Bus" userId="39434e92-7791-4a52-b92c-fc7bea7e4040" providerId="ADAL" clId="{4C23BA74-EE39-014E-9355-D2022F2FF970}" dt="2021-05-07T15:30:10.512" v="115" actId="1036"/>
          <ac:spMkLst>
            <pc:docMk/>
            <pc:sldMk cId="107683861" sldId="321"/>
            <ac:spMk id="445" creationId="{1410277D-F016-DD48-BC5B-9BDC9972815D}"/>
          </ac:spMkLst>
        </pc:spChg>
        <pc:spChg chg="mod">
          <ac:chgData name="Mark Bus" userId="39434e92-7791-4a52-b92c-fc7bea7e4040" providerId="ADAL" clId="{4C23BA74-EE39-014E-9355-D2022F2FF970}" dt="2021-05-07T15:30:10.512" v="115" actId="1036"/>
          <ac:spMkLst>
            <pc:docMk/>
            <pc:sldMk cId="107683861" sldId="321"/>
            <ac:spMk id="446" creationId="{27A3CAAD-B658-B64D-88CA-D046387EFA15}"/>
          </ac:spMkLst>
        </pc:spChg>
        <pc:spChg chg="mod">
          <ac:chgData name="Mark Bus" userId="39434e92-7791-4a52-b92c-fc7bea7e4040" providerId="ADAL" clId="{4C23BA74-EE39-014E-9355-D2022F2FF970}" dt="2021-05-07T15:30:10.512" v="115" actId="1036"/>
          <ac:spMkLst>
            <pc:docMk/>
            <pc:sldMk cId="107683861" sldId="321"/>
            <ac:spMk id="447" creationId="{E2287D81-A90A-C242-B9C6-6216F52DE9CC}"/>
          </ac:spMkLst>
        </pc:spChg>
        <pc:spChg chg="mod">
          <ac:chgData name="Mark Bus" userId="39434e92-7791-4a52-b92c-fc7bea7e4040" providerId="ADAL" clId="{4C23BA74-EE39-014E-9355-D2022F2FF970}" dt="2021-05-07T15:30:10.512" v="115" actId="1036"/>
          <ac:spMkLst>
            <pc:docMk/>
            <pc:sldMk cId="107683861" sldId="321"/>
            <ac:spMk id="448" creationId="{74CB535A-36F5-8849-B7B1-6ED71AF6A40A}"/>
          </ac:spMkLst>
        </pc:spChg>
        <pc:spChg chg="mod">
          <ac:chgData name="Mark Bus" userId="39434e92-7791-4a52-b92c-fc7bea7e4040" providerId="ADAL" clId="{4C23BA74-EE39-014E-9355-D2022F2FF970}" dt="2021-05-07T15:30:10.512" v="115" actId="1036"/>
          <ac:spMkLst>
            <pc:docMk/>
            <pc:sldMk cId="107683861" sldId="321"/>
            <ac:spMk id="450" creationId="{8D0E6C2F-BBC3-BB42-A461-ADDB2AEEDE2F}"/>
          </ac:spMkLst>
        </pc:spChg>
        <pc:spChg chg="mod">
          <ac:chgData name="Mark Bus" userId="39434e92-7791-4a52-b92c-fc7bea7e4040" providerId="ADAL" clId="{4C23BA74-EE39-014E-9355-D2022F2FF970}" dt="2021-05-07T15:30:10.512" v="115" actId="1036"/>
          <ac:spMkLst>
            <pc:docMk/>
            <pc:sldMk cId="107683861" sldId="321"/>
            <ac:spMk id="451" creationId="{8BDB3F0B-43BD-0644-8A6A-EF2D51DB7721}"/>
          </ac:spMkLst>
        </pc:spChg>
        <pc:spChg chg="mod">
          <ac:chgData name="Mark Bus" userId="39434e92-7791-4a52-b92c-fc7bea7e4040" providerId="ADAL" clId="{4C23BA74-EE39-014E-9355-D2022F2FF970}" dt="2021-05-07T15:30:10.512" v="115" actId="1036"/>
          <ac:spMkLst>
            <pc:docMk/>
            <pc:sldMk cId="107683861" sldId="321"/>
            <ac:spMk id="452" creationId="{AC092D96-9EC2-7643-9654-5023EB9FEA0B}"/>
          </ac:spMkLst>
        </pc:spChg>
        <pc:spChg chg="mod">
          <ac:chgData name="Mark Bus" userId="39434e92-7791-4a52-b92c-fc7bea7e4040" providerId="ADAL" clId="{4C23BA74-EE39-014E-9355-D2022F2FF970}" dt="2021-05-07T15:30:10.512" v="115" actId="1036"/>
          <ac:spMkLst>
            <pc:docMk/>
            <pc:sldMk cId="107683861" sldId="321"/>
            <ac:spMk id="453" creationId="{C2684398-5432-494F-81AC-37ED107188BD}"/>
          </ac:spMkLst>
        </pc:spChg>
        <pc:spChg chg="mod">
          <ac:chgData name="Mark Bus" userId="39434e92-7791-4a52-b92c-fc7bea7e4040" providerId="ADAL" clId="{4C23BA74-EE39-014E-9355-D2022F2FF970}" dt="2021-05-07T15:30:10.512" v="115" actId="1036"/>
          <ac:spMkLst>
            <pc:docMk/>
            <pc:sldMk cId="107683861" sldId="321"/>
            <ac:spMk id="454" creationId="{6DC2A6F2-742B-754A-85D8-DC5D4AF22D6B}"/>
          </ac:spMkLst>
        </pc:spChg>
        <pc:spChg chg="mod">
          <ac:chgData name="Mark Bus" userId="39434e92-7791-4a52-b92c-fc7bea7e4040" providerId="ADAL" clId="{4C23BA74-EE39-014E-9355-D2022F2FF970}" dt="2021-05-07T15:30:10.512" v="115" actId="1036"/>
          <ac:spMkLst>
            <pc:docMk/>
            <pc:sldMk cId="107683861" sldId="321"/>
            <ac:spMk id="455" creationId="{77777005-01AC-4848-A5CD-0DA0177D5354}"/>
          </ac:spMkLst>
        </pc:spChg>
        <pc:spChg chg="mod">
          <ac:chgData name="Mark Bus" userId="39434e92-7791-4a52-b92c-fc7bea7e4040" providerId="ADAL" clId="{4C23BA74-EE39-014E-9355-D2022F2FF970}" dt="2021-05-07T15:30:10.512" v="115" actId="1036"/>
          <ac:spMkLst>
            <pc:docMk/>
            <pc:sldMk cId="107683861" sldId="321"/>
            <ac:spMk id="456" creationId="{A0A0737D-940C-F240-B1E0-E93F09B272C1}"/>
          </ac:spMkLst>
        </pc:spChg>
        <pc:spChg chg="mod">
          <ac:chgData name="Mark Bus" userId="39434e92-7791-4a52-b92c-fc7bea7e4040" providerId="ADAL" clId="{4C23BA74-EE39-014E-9355-D2022F2FF970}" dt="2021-05-07T15:30:10.512" v="115" actId="1036"/>
          <ac:spMkLst>
            <pc:docMk/>
            <pc:sldMk cId="107683861" sldId="321"/>
            <ac:spMk id="457" creationId="{4A39BE4D-439B-4C44-91F0-00CA97975A24}"/>
          </ac:spMkLst>
        </pc:spChg>
        <pc:spChg chg="mod">
          <ac:chgData name="Mark Bus" userId="39434e92-7791-4a52-b92c-fc7bea7e4040" providerId="ADAL" clId="{4C23BA74-EE39-014E-9355-D2022F2FF970}" dt="2021-05-07T15:30:10.512" v="115" actId="1036"/>
          <ac:spMkLst>
            <pc:docMk/>
            <pc:sldMk cId="107683861" sldId="321"/>
            <ac:spMk id="458" creationId="{0301B526-55B0-F648-BA65-4373890011EA}"/>
          </ac:spMkLst>
        </pc:spChg>
        <pc:spChg chg="mod">
          <ac:chgData name="Mark Bus" userId="39434e92-7791-4a52-b92c-fc7bea7e4040" providerId="ADAL" clId="{4C23BA74-EE39-014E-9355-D2022F2FF970}" dt="2021-05-07T15:30:10.512" v="115" actId="1036"/>
          <ac:spMkLst>
            <pc:docMk/>
            <pc:sldMk cId="107683861" sldId="321"/>
            <ac:spMk id="459" creationId="{774B704B-A5E7-CF40-BA7B-B973F28E27BF}"/>
          </ac:spMkLst>
        </pc:spChg>
        <pc:spChg chg="mod">
          <ac:chgData name="Mark Bus" userId="39434e92-7791-4a52-b92c-fc7bea7e4040" providerId="ADAL" clId="{4C23BA74-EE39-014E-9355-D2022F2FF970}" dt="2021-05-07T15:30:10.512" v="115" actId="1036"/>
          <ac:spMkLst>
            <pc:docMk/>
            <pc:sldMk cId="107683861" sldId="321"/>
            <ac:spMk id="460" creationId="{4C490964-48CA-6D44-B0DD-C1DDCA978ED2}"/>
          </ac:spMkLst>
        </pc:spChg>
        <pc:spChg chg="mod">
          <ac:chgData name="Mark Bus" userId="39434e92-7791-4a52-b92c-fc7bea7e4040" providerId="ADAL" clId="{4C23BA74-EE39-014E-9355-D2022F2FF970}" dt="2021-05-07T15:30:10.512" v="115" actId="1036"/>
          <ac:spMkLst>
            <pc:docMk/>
            <pc:sldMk cId="107683861" sldId="321"/>
            <ac:spMk id="461" creationId="{499CFBA8-E3F1-A14B-932A-6A98CC83D1F4}"/>
          </ac:spMkLst>
        </pc:spChg>
        <pc:spChg chg="mod">
          <ac:chgData name="Mark Bus" userId="39434e92-7791-4a52-b92c-fc7bea7e4040" providerId="ADAL" clId="{4C23BA74-EE39-014E-9355-D2022F2FF970}" dt="2021-05-07T15:30:10.512" v="115" actId="1036"/>
          <ac:spMkLst>
            <pc:docMk/>
            <pc:sldMk cId="107683861" sldId="321"/>
            <ac:spMk id="462" creationId="{4114C2FC-B978-A642-8F8D-E5C82ACF00D9}"/>
          </ac:spMkLst>
        </pc:spChg>
        <pc:spChg chg="mod">
          <ac:chgData name="Mark Bus" userId="39434e92-7791-4a52-b92c-fc7bea7e4040" providerId="ADAL" clId="{4C23BA74-EE39-014E-9355-D2022F2FF970}" dt="2021-05-07T15:30:10.512" v="115" actId="1036"/>
          <ac:spMkLst>
            <pc:docMk/>
            <pc:sldMk cId="107683861" sldId="321"/>
            <ac:spMk id="463" creationId="{7603567A-96CF-D148-94A3-D4EFC7D24461}"/>
          </ac:spMkLst>
        </pc:spChg>
        <pc:spChg chg="mod">
          <ac:chgData name="Mark Bus" userId="39434e92-7791-4a52-b92c-fc7bea7e4040" providerId="ADAL" clId="{4C23BA74-EE39-014E-9355-D2022F2FF970}" dt="2021-05-07T15:30:10.512" v="115" actId="1036"/>
          <ac:spMkLst>
            <pc:docMk/>
            <pc:sldMk cId="107683861" sldId="321"/>
            <ac:spMk id="464" creationId="{0DFC0CAA-5AA3-C24F-8016-B5BCF58E5299}"/>
          </ac:spMkLst>
        </pc:spChg>
        <pc:spChg chg="mod">
          <ac:chgData name="Mark Bus" userId="39434e92-7791-4a52-b92c-fc7bea7e4040" providerId="ADAL" clId="{4C23BA74-EE39-014E-9355-D2022F2FF970}" dt="2021-05-07T15:30:10.512" v="115" actId="1036"/>
          <ac:spMkLst>
            <pc:docMk/>
            <pc:sldMk cId="107683861" sldId="321"/>
            <ac:spMk id="465" creationId="{FC6F62AA-06B3-6849-BB41-6326C067F2A7}"/>
          </ac:spMkLst>
        </pc:spChg>
        <pc:spChg chg="mod">
          <ac:chgData name="Mark Bus" userId="39434e92-7791-4a52-b92c-fc7bea7e4040" providerId="ADAL" clId="{4C23BA74-EE39-014E-9355-D2022F2FF970}" dt="2021-05-07T15:30:10.512" v="115" actId="1036"/>
          <ac:spMkLst>
            <pc:docMk/>
            <pc:sldMk cId="107683861" sldId="321"/>
            <ac:spMk id="466" creationId="{8C9EBF03-06C5-6F41-B551-D424F58059CB}"/>
          </ac:spMkLst>
        </pc:spChg>
        <pc:spChg chg="mod">
          <ac:chgData name="Mark Bus" userId="39434e92-7791-4a52-b92c-fc7bea7e4040" providerId="ADAL" clId="{4C23BA74-EE39-014E-9355-D2022F2FF970}" dt="2021-05-07T15:30:10.512" v="115" actId="1036"/>
          <ac:spMkLst>
            <pc:docMk/>
            <pc:sldMk cId="107683861" sldId="321"/>
            <ac:spMk id="467" creationId="{CB38F759-03D5-534F-9538-B6B78FBD1247}"/>
          </ac:spMkLst>
        </pc:spChg>
        <pc:spChg chg="mod">
          <ac:chgData name="Mark Bus" userId="39434e92-7791-4a52-b92c-fc7bea7e4040" providerId="ADAL" clId="{4C23BA74-EE39-014E-9355-D2022F2FF970}" dt="2021-05-07T15:30:10.512" v="115" actId="1036"/>
          <ac:spMkLst>
            <pc:docMk/>
            <pc:sldMk cId="107683861" sldId="321"/>
            <ac:spMk id="468" creationId="{6B7B8C1B-669C-4549-B067-29704FD3B8B4}"/>
          </ac:spMkLst>
        </pc:spChg>
        <pc:spChg chg="mod">
          <ac:chgData name="Mark Bus" userId="39434e92-7791-4a52-b92c-fc7bea7e4040" providerId="ADAL" clId="{4C23BA74-EE39-014E-9355-D2022F2FF970}" dt="2021-05-07T15:30:10.512" v="115" actId="1036"/>
          <ac:spMkLst>
            <pc:docMk/>
            <pc:sldMk cId="107683861" sldId="321"/>
            <ac:spMk id="469" creationId="{A83A6B39-EBE4-F84C-A957-23018B23454E}"/>
          </ac:spMkLst>
        </pc:spChg>
        <pc:spChg chg="mod">
          <ac:chgData name="Mark Bus" userId="39434e92-7791-4a52-b92c-fc7bea7e4040" providerId="ADAL" clId="{4C23BA74-EE39-014E-9355-D2022F2FF970}" dt="2021-05-07T15:30:10.512" v="115" actId="1036"/>
          <ac:spMkLst>
            <pc:docMk/>
            <pc:sldMk cId="107683861" sldId="321"/>
            <ac:spMk id="470" creationId="{09E6D2AB-FE6E-A442-B62C-3691A54BBA96}"/>
          </ac:spMkLst>
        </pc:spChg>
        <pc:spChg chg="mod">
          <ac:chgData name="Mark Bus" userId="39434e92-7791-4a52-b92c-fc7bea7e4040" providerId="ADAL" clId="{4C23BA74-EE39-014E-9355-D2022F2FF970}" dt="2021-05-07T15:30:10.512" v="115" actId="1036"/>
          <ac:spMkLst>
            <pc:docMk/>
            <pc:sldMk cId="107683861" sldId="321"/>
            <ac:spMk id="471" creationId="{7F0C45EB-97F6-7B42-AF62-B355271B34BF}"/>
          </ac:spMkLst>
        </pc:spChg>
        <pc:spChg chg="mod">
          <ac:chgData name="Mark Bus" userId="39434e92-7791-4a52-b92c-fc7bea7e4040" providerId="ADAL" clId="{4C23BA74-EE39-014E-9355-D2022F2FF970}" dt="2021-05-07T15:30:10.512" v="115" actId="1036"/>
          <ac:spMkLst>
            <pc:docMk/>
            <pc:sldMk cId="107683861" sldId="321"/>
            <ac:spMk id="472" creationId="{4EFF4FAA-8BF1-8E4D-B747-721BD901DDF5}"/>
          </ac:spMkLst>
        </pc:spChg>
        <pc:spChg chg="mod">
          <ac:chgData name="Mark Bus" userId="39434e92-7791-4a52-b92c-fc7bea7e4040" providerId="ADAL" clId="{4C23BA74-EE39-014E-9355-D2022F2FF970}" dt="2021-05-07T15:30:10.512" v="115" actId="1036"/>
          <ac:spMkLst>
            <pc:docMk/>
            <pc:sldMk cId="107683861" sldId="321"/>
            <ac:spMk id="473" creationId="{0B7F8A64-5260-DC4B-B39F-EAABA270DDCE}"/>
          </ac:spMkLst>
        </pc:spChg>
        <pc:spChg chg="mod">
          <ac:chgData name="Mark Bus" userId="39434e92-7791-4a52-b92c-fc7bea7e4040" providerId="ADAL" clId="{4C23BA74-EE39-014E-9355-D2022F2FF970}" dt="2021-05-07T15:30:10.512" v="115" actId="1036"/>
          <ac:spMkLst>
            <pc:docMk/>
            <pc:sldMk cId="107683861" sldId="321"/>
            <ac:spMk id="474" creationId="{EAC8670C-98FC-1649-8021-3BAFDDEECB2A}"/>
          </ac:spMkLst>
        </pc:spChg>
        <pc:spChg chg="mod">
          <ac:chgData name="Mark Bus" userId="39434e92-7791-4a52-b92c-fc7bea7e4040" providerId="ADAL" clId="{4C23BA74-EE39-014E-9355-D2022F2FF970}" dt="2021-05-07T15:30:10.512" v="115" actId="1036"/>
          <ac:spMkLst>
            <pc:docMk/>
            <pc:sldMk cId="107683861" sldId="321"/>
            <ac:spMk id="475" creationId="{D7F8E47E-296C-5D42-85AB-30FE9824E159}"/>
          </ac:spMkLst>
        </pc:spChg>
        <pc:spChg chg="mod">
          <ac:chgData name="Mark Bus" userId="39434e92-7791-4a52-b92c-fc7bea7e4040" providerId="ADAL" clId="{4C23BA74-EE39-014E-9355-D2022F2FF970}" dt="2021-05-07T15:36:13.705" v="152" actId="207"/>
          <ac:spMkLst>
            <pc:docMk/>
            <pc:sldMk cId="107683861" sldId="321"/>
            <ac:spMk id="476" creationId="{B88B8ED8-43FE-DC40-A17E-BC052308FFB0}"/>
          </ac:spMkLst>
        </pc:spChg>
        <pc:grpChg chg="mod">
          <ac:chgData name="Mark Bus" userId="39434e92-7791-4a52-b92c-fc7bea7e4040" providerId="ADAL" clId="{4C23BA74-EE39-014E-9355-D2022F2FF970}" dt="2021-05-07T15:30:10.512" v="115" actId="1036"/>
          <ac:grpSpMkLst>
            <pc:docMk/>
            <pc:sldMk cId="107683861" sldId="321"/>
            <ac:grpSpMk id="323" creationId="{D8B1F6EE-0172-F540-ACDB-EDA0867E2238}"/>
          </ac:grpSpMkLst>
        </pc:grpChg>
        <pc:grpChg chg="mod">
          <ac:chgData name="Mark Bus" userId="39434e92-7791-4a52-b92c-fc7bea7e4040" providerId="ADAL" clId="{4C23BA74-EE39-014E-9355-D2022F2FF970}" dt="2021-05-07T15:30:10.512" v="115" actId="1036"/>
          <ac:grpSpMkLst>
            <pc:docMk/>
            <pc:sldMk cId="107683861" sldId="321"/>
            <ac:grpSpMk id="324" creationId="{665D62D1-D682-3847-9F24-6C616FA81922}"/>
          </ac:grpSpMkLst>
        </pc:grpChg>
        <pc:grpChg chg="mod">
          <ac:chgData name="Mark Bus" userId="39434e92-7791-4a52-b92c-fc7bea7e4040" providerId="ADAL" clId="{4C23BA74-EE39-014E-9355-D2022F2FF970}" dt="2021-05-07T15:30:10.512" v="115" actId="1036"/>
          <ac:grpSpMkLst>
            <pc:docMk/>
            <pc:sldMk cId="107683861" sldId="321"/>
            <ac:grpSpMk id="325" creationId="{B17F097A-2AF0-8A40-A498-E8529F53930C}"/>
          </ac:grpSpMkLst>
        </pc:grpChg>
        <pc:grpChg chg="mod">
          <ac:chgData name="Mark Bus" userId="39434e92-7791-4a52-b92c-fc7bea7e4040" providerId="ADAL" clId="{4C23BA74-EE39-014E-9355-D2022F2FF970}" dt="2021-05-07T15:30:10.512" v="115" actId="1036"/>
          <ac:grpSpMkLst>
            <pc:docMk/>
            <pc:sldMk cId="107683861" sldId="321"/>
            <ac:grpSpMk id="326" creationId="{77D069B9-D9C7-7248-BFC8-2FFCCD72181A}"/>
          </ac:grpSpMkLst>
        </pc:grpChg>
        <pc:grpChg chg="mod">
          <ac:chgData name="Mark Bus" userId="39434e92-7791-4a52-b92c-fc7bea7e4040" providerId="ADAL" clId="{4C23BA74-EE39-014E-9355-D2022F2FF970}" dt="2021-05-07T15:30:10.512" v="115" actId="1036"/>
          <ac:grpSpMkLst>
            <pc:docMk/>
            <pc:sldMk cId="107683861" sldId="321"/>
            <ac:grpSpMk id="327" creationId="{4E284FD5-5620-1144-89A0-28504A3FC3F6}"/>
          </ac:grpSpMkLst>
        </pc:grpChg>
        <pc:grpChg chg="mod">
          <ac:chgData name="Mark Bus" userId="39434e92-7791-4a52-b92c-fc7bea7e4040" providerId="ADAL" clId="{4C23BA74-EE39-014E-9355-D2022F2FF970}" dt="2021-05-07T15:30:10.512" v="115" actId="1036"/>
          <ac:grpSpMkLst>
            <pc:docMk/>
            <pc:sldMk cId="107683861" sldId="321"/>
            <ac:grpSpMk id="328" creationId="{975B0ABC-76CD-AA4B-BB24-4C7E6E959540}"/>
          </ac:grpSpMkLst>
        </pc:grpChg>
        <pc:grpChg chg="mod">
          <ac:chgData name="Mark Bus" userId="39434e92-7791-4a52-b92c-fc7bea7e4040" providerId="ADAL" clId="{4C23BA74-EE39-014E-9355-D2022F2FF970}" dt="2021-05-07T15:30:10.512" v="115" actId="1036"/>
          <ac:grpSpMkLst>
            <pc:docMk/>
            <pc:sldMk cId="107683861" sldId="321"/>
            <ac:grpSpMk id="329" creationId="{6DC49AC7-AFD7-0341-AD62-539FF142235C}"/>
          </ac:grpSpMkLst>
        </pc:grpChg>
        <pc:grpChg chg="mod">
          <ac:chgData name="Mark Bus" userId="39434e92-7791-4a52-b92c-fc7bea7e4040" providerId="ADAL" clId="{4C23BA74-EE39-014E-9355-D2022F2FF970}" dt="2021-05-07T15:30:10.512" v="115" actId="1036"/>
          <ac:grpSpMkLst>
            <pc:docMk/>
            <pc:sldMk cId="107683861" sldId="321"/>
            <ac:grpSpMk id="330" creationId="{913B5030-A206-DE4E-BA84-3A63FD2B888B}"/>
          </ac:grpSpMkLst>
        </pc:grpChg>
        <pc:grpChg chg="mod">
          <ac:chgData name="Mark Bus" userId="39434e92-7791-4a52-b92c-fc7bea7e4040" providerId="ADAL" clId="{4C23BA74-EE39-014E-9355-D2022F2FF970}" dt="2021-05-07T15:30:10.512" v="115" actId="1036"/>
          <ac:grpSpMkLst>
            <pc:docMk/>
            <pc:sldMk cId="107683861" sldId="321"/>
            <ac:grpSpMk id="331" creationId="{1E7E858B-6B01-084D-8E19-F7D0C9B6C303}"/>
          </ac:grpSpMkLst>
        </pc:grpChg>
        <pc:grpChg chg="mod">
          <ac:chgData name="Mark Bus" userId="39434e92-7791-4a52-b92c-fc7bea7e4040" providerId="ADAL" clId="{4C23BA74-EE39-014E-9355-D2022F2FF970}" dt="2021-05-07T15:30:10.512" v="115" actId="1036"/>
          <ac:grpSpMkLst>
            <pc:docMk/>
            <pc:sldMk cId="107683861" sldId="321"/>
            <ac:grpSpMk id="332" creationId="{99DE53C8-A7FD-044E-9DEF-3338116E19A9}"/>
          </ac:grpSpMkLst>
        </pc:grpChg>
        <pc:grpChg chg="mod">
          <ac:chgData name="Mark Bus" userId="39434e92-7791-4a52-b92c-fc7bea7e4040" providerId="ADAL" clId="{4C23BA74-EE39-014E-9355-D2022F2FF970}" dt="2021-05-07T15:30:10.512" v="115" actId="1036"/>
          <ac:grpSpMkLst>
            <pc:docMk/>
            <pc:sldMk cId="107683861" sldId="321"/>
            <ac:grpSpMk id="333" creationId="{6927CB18-D3E1-444D-B5B4-C602E4B6ABCB}"/>
          </ac:grpSpMkLst>
        </pc:grpChg>
        <pc:grpChg chg="mod">
          <ac:chgData name="Mark Bus" userId="39434e92-7791-4a52-b92c-fc7bea7e4040" providerId="ADAL" clId="{4C23BA74-EE39-014E-9355-D2022F2FF970}" dt="2021-05-07T15:30:10.512" v="115" actId="1036"/>
          <ac:grpSpMkLst>
            <pc:docMk/>
            <pc:sldMk cId="107683861" sldId="321"/>
            <ac:grpSpMk id="337" creationId="{A0B74AF2-230F-DC42-B426-4EC206F7400B}"/>
          </ac:grpSpMkLst>
        </pc:grpChg>
        <pc:grpChg chg="mod">
          <ac:chgData name="Mark Bus" userId="39434e92-7791-4a52-b92c-fc7bea7e4040" providerId="ADAL" clId="{4C23BA74-EE39-014E-9355-D2022F2FF970}" dt="2021-05-07T15:30:10.512" v="115" actId="1036"/>
          <ac:grpSpMkLst>
            <pc:docMk/>
            <pc:sldMk cId="107683861" sldId="321"/>
            <ac:grpSpMk id="338" creationId="{A3F91D45-AFF8-4F46-9890-50DB546D4CBE}"/>
          </ac:grpSpMkLst>
        </pc:grpChg>
        <pc:grpChg chg="mod">
          <ac:chgData name="Mark Bus" userId="39434e92-7791-4a52-b92c-fc7bea7e4040" providerId="ADAL" clId="{4C23BA74-EE39-014E-9355-D2022F2FF970}" dt="2021-05-07T15:30:10.512" v="115" actId="1036"/>
          <ac:grpSpMkLst>
            <pc:docMk/>
            <pc:sldMk cId="107683861" sldId="321"/>
            <ac:grpSpMk id="339" creationId="{92A1AF60-40B8-C94C-B914-F33D01A3DB5F}"/>
          </ac:grpSpMkLst>
        </pc:grpChg>
        <pc:grpChg chg="mod">
          <ac:chgData name="Mark Bus" userId="39434e92-7791-4a52-b92c-fc7bea7e4040" providerId="ADAL" clId="{4C23BA74-EE39-014E-9355-D2022F2FF970}" dt="2021-05-07T15:30:10.512" v="115" actId="1036"/>
          <ac:grpSpMkLst>
            <pc:docMk/>
            <pc:sldMk cId="107683861" sldId="321"/>
            <ac:grpSpMk id="341" creationId="{CF53E4F5-C2F2-7F4C-BAA9-6F13B82FBA2F}"/>
          </ac:grpSpMkLst>
        </pc:grpChg>
        <pc:grpChg chg="mod">
          <ac:chgData name="Mark Bus" userId="39434e92-7791-4a52-b92c-fc7bea7e4040" providerId="ADAL" clId="{4C23BA74-EE39-014E-9355-D2022F2FF970}" dt="2021-05-07T15:30:10.512" v="115" actId="1036"/>
          <ac:grpSpMkLst>
            <pc:docMk/>
            <pc:sldMk cId="107683861" sldId="321"/>
            <ac:grpSpMk id="347" creationId="{257059E4-12B6-1A4D-9FAF-9DC1D6341F02}"/>
          </ac:grpSpMkLst>
        </pc:grpChg>
        <pc:grpChg chg="mod">
          <ac:chgData name="Mark Bus" userId="39434e92-7791-4a52-b92c-fc7bea7e4040" providerId="ADAL" clId="{4C23BA74-EE39-014E-9355-D2022F2FF970}" dt="2021-05-07T15:30:10.512" v="115" actId="1036"/>
          <ac:grpSpMkLst>
            <pc:docMk/>
            <pc:sldMk cId="107683861" sldId="321"/>
            <ac:grpSpMk id="361" creationId="{A7E089EC-72C9-4848-A3DA-CB324766F943}"/>
          </ac:grpSpMkLst>
        </pc:grpChg>
        <pc:grpChg chg="mod">
          <ac:chgData name="Mark Bus" userId="39434e92-7791-4a52-b92c-fc7bea7e4040" providerId="ADAL" clId="{4C23BA74-EE39-014E-9355-D2022F2FF970}" dt="2021-05-07T15:30:10.512" v="115" actId="1036"/>
          <ac:grpSpMkLst>
            <pc:docMk/>
            <pc:sldMk cId="107683861" sldId="321"/>
            <ac:grpSpMk id="362" creationId="{F864F992-55D0-3748-8F40-64EE1915172F}"/>
          </ac:grpSpMkLst>
        </pc:grpChg>
        <pc:grpChg chg="mod">
          <ac:chgData name="Mark Bus" userId="39434e92-7791-4a52-b92c-fc7bea7e4040" providerId="ADAL" clId="{4C23BA74-EE39-014E-9355-D2022F2FF970}" dt="2021-05-07T15:30:10.512" v="115" actId="1036"/>
          <ac:grpSpMkLst>
            <pc:docMk/>
            <pc:sldMk cId="107683861" sldId="321"/>
            <ac:grpSpMk id="364" creationId="{8E3D5791-861A-FE43-BB80-4C956D7D6CC4}"/>
          </ac:grpSpMkLst>
        </pc:grpChg>
        <pc:grpChg chg="mod">
          <ac:chgData name="Mark Bus" userId="39434e92-7791-4a52-b92c-fc7bea7e4040" providerId="ADAL" clId="{4C23BA74-EE39-014E-9355-D2022F2FF970}" dt="2021-05-07T15:30:10.512" v="115" actId="1036"/>
          <ac:grpSpMkLst>
            <pc:docMk/>
            <pc:sldMk cId="107683861" sldId="321"/>
            <ac:grpSpMk id="377" creationId="{822CA1CD-C818-BA47-B410-DF38628B625D}"/>
          </ac:grpSpMkLst>
        </pc:grpChg>
        <pc:grpChg chg="mod">
          <ac:chgData name="Mark Bus" userId="39434e92-7791-4a52-b92c-fc7bea7e4040" providerId="ADAL" clId="{4C23BA74-EE39-014E-9355-D2022F2FF970}" dt="2021-05-07T15:30:10.512" v="115" actId="1036"/>
          <ac:grpSpMkLst>
            <pc:docMk/>
            <pc:sldMk cId="107683861" sldId="321"/>
            <ac:grpSpMk id="379" creationId="{2F97FA1C-4A90-144F-8537-2FC0A7B88BEC}"/>
          </ac:grpSpMkLst>
        </pc:grpChg>
        <pc:grpChg chg="mod">
          <ac:chgData name="Mark Bus" userId="39434e92-7791-4a52-b92c-fc7bea7e4040" providerId="ADAL" clId="{4C23BA74-EE39-014E-9355-D2022F2FF970}" dt="2021-05-07T15:30:10.512" v="115" actId="1036"/>
          <ac:grpSpMkLst>
            <pc:docMk/>
            <pc:sldMk cId="107683861" sldId="321"/>
            <ac:grpSpMk id="381" creationId="{4E578B71-A2A0-594F-8155-CB8BCA42214D}"/>
          </ac:grpSpMkLst>
        </pc:grpChg>
        <pc:grpChg chg="mod">
          <ac:chgData name="Mark Bus" userId="39434e92-7791-4a52-b92c-fc7bea7e4040" providerId="ADAL" clId="{4C23BA74-EE39-014E-9355-D2022F2FF970}" dt="2021-05-07T15:30:10.512" v="115" actId="1036"/>
          <ac:grpSpMkLst>
            <pc:docMk/>
            <pc:sldMk cId="107683861" sldId="321"/>
            <ac:grpSpMk id="385" creationId="{5CA7A598-5BD3-F24B-A8C6-C68B1713B9C9}"/>
          </ac:grpSpMkLst>
        </pc:grpChg>
        <pc:grpChg chg="mod">
          <ac:chgData name="Mark Bus" userId="39434e92-7791-4a52-b92c-fc7bea7e4040" providerId="ADAL" clId="{4C23BA74-EE39-014E-9355-D2022F2FF970}" dt="2021-05-07T15:30:10.512" v="115" actId="1036"/>
          <ac:grpSpMkLst>
            <pc:docMk/>
            <pc:sldMk cId="107683861" sldId="321"/>
            <ac:grpSpMk id="389" creationId="{5F3C5C13-A594-F54A-B90C-71DE7DBC841B}"/>
          </ac:grpSpMkLst>
        </pc:grpChg>
        <pc:grpChg chg="mod">
          <ac:chgData name="Mark Bus" userId="39434e92-7791-4a52-b92c-fc7bea7e4040" providerId="ADAL" clId="{4C23BA74-EE39-014E-9355-D2022F2FF970}" dt="2021-05-07T15:30:10.512" v="115" actId="1036"/>
          <ac:grpSpMkLst>
            <pc:docMk/>
            <pc:sldMk cId="107683861" sldId="321"/>
            <ac:grpSpMk id="396" creationId="{B7779C6E-7620-2F4E-83A7-C13D9A1132CB}"/>
          </ac:grpSpMkLst>
        </pc:grpChg>
        <pc:grpChg chg="mod">
          <ac:chgData name="Mark Bus" userId="39434e92-7791-4a52-b92c-fc7bea7e4040" providerId="ADAL" clId="{4C23BA74-EE39-014E-9355-D2022F2FF970}" dt="2021-05-07T15:30:10.512" v="115" actId="1036"/>
          <ac:grpSpMkLst>
            <pc:docMk/>
            <pc:sldMk cId="107683861" sldId="321"/>
            <ac:grpSpMk id="403" creationId="{045DA8F9-D456-6441-AB8D-83A181B32E9D}"/>
          </ac:grpSpMkLst>
        </pc:grpChg>
        <pc:grpChg chg="mod">
          <ac:chgData name="Mark Bus" userId="39434e92-7791-4a52-b92c-fc7bea7e4040" providerId="ADAL" clId="{4C23BA74-EE39-014E-9355-D2022F2FF970}" dt="2021-05-07T15:30:10.512" v="115" actId="1036"/>
          <ac:grpSpMkLst>
            <pc:docMk/>
            <pc:sldMk cId="107683861" sldId="321"/>
            <ac:grpSpMk id="410" creationId="{6493BD5D-9344-6B42-85EA-E6D1B5395717}"/>
          </ac:grpSpMkLst>
        </pc:grpChg>
        <pc:grpChg chg="mod">
          <ac:chgData name="Mark Bus" userId="39434e92-7791-4a52-b92c-fc7bea7e4040" providerId="ADAL" clId="{4C23BA74-EE39-014E-9355-D2022F2FF970}" dt="2021-05-07T15:30:10.512" v="115" actId="1036"/>
          <ac:grpSpMkLst>
            <pc:docMk/>
            <pc:sldMk cId="107683861" sldId="321"/>
            <ac:grpSpMk id="423" creationId="{74262C9D-B6FA-BC4D-924F-2B205F5BAAC0}"/>
          </ac:grpSpMkLst>
        </pc:grpChg>
        <pc:grpChg chg="mod">
          <ac:chgData name="Mark Bus" userId="39434e92-7791-4a52-b92c-fc7bea7e4040" providerId="ADAL" clId="{4C23BA74-EE39-014E-9355-D2022F2FF970}" dt="2021-05-07T15:30:10.512" v="115" actId="1036"/>
          <ac:grpSpMkLst>
            <pc:docMk/>
            <pc:sldMk cId="107683861" sldId="321"/>
            <ac:grpSpMk id="444" creationId="{B1E32C18-EB95-AC46-A3D4-4F80F954B886}"/>
          </ac:grpSpMkLst>
        </pc:grpChg>
        <pc:grpChg chg="mod">
          <ac:chgData name="Mark Bus" userId="39434e92-7791-4a52-b92c-fc7bea7e4040" providerId="ADAL" clId="{4C23BA74-EE39-014E-9355-D2022F2FF970}" dt="2021-05-07T15:30:10.512" v="115" actId="1036"/>
          <ac:grpSpMkLst>
            <pc:docMk/>
            <pc:sldMk cId="107683861" sldId="321"/>
            <ac:grpSpMk id="449" creationId="{B975CB33-94CD-C146-BDA9-705BBAD1DA1F}"/>
          </ac:grpSpMkLst>
        </pc:grpChg>
        <pc:picChg chg="mod">
          <ac:chgData name="Mark Bus" userId="39434e92-7791-4a52-b92c-fc7bea7e4040" providerId="ADAL" clId="{4C23BA74-EE39-014E-9355-D2022F2FF970}" dt="2021-05-07T15:30:10.512" v="115" actId="1036"/>
          <ac:picMkLst>
            <pc:docMk/>
            <pc:sldMk cId="107683861" sldId="321"/>
            <ac:picMk id="340" creationId="{A1744598-B84F-4347-85F8-A50DC615D359}"/>
          </ac:picMkLst>
        </pc:picChg>
        <pc:picChg chg="mod">
          <ac:chgData name="Mark Bus" userId="39434e92-7791-4a52-b92c-fc7bea7e4040" providerId="ADAL" clId="{4C23BA74-EE39-014E-9355-D2022F2FF970}" dt="2021-05-07T15:30:10.512" v="115" actId="1036"/>
          <ac:picMkLst>
            <pc:docMk/>
            <pc:sldMk cId="107683861" sldId="321"/>
            <ac:picMk id="342" creationId="{42161243-A7F6-9044-A28F-1093562FD21C}"/>
          </ac:picMkLst>
        </pc:picChg>
        <pc:picChg chg="mod">
          <ac:chgData name="Mark Bus" userId="39434e92-7791-4a52-b92c-fc7bea7e4040" providerId="ADAL" clId="{4C23BA74-EE39-014E-9355-D2022F2FF970}" dt="2021-05-07T15:30:10.512" v="115" actId="1036"/>
          <ac:picMkLst>
            <pc:docMk/>
            <pc:sldMk cId="107683861" sldId="321"/>
            <ac:picMk id="346" creationId="{C78F5F4A-1C67-9649-A6AD-34C349CBCB78}"/>
          </ac:picMkLst>
        </pc:picChg>
        <pc:picChg chg="mod">
          <ac:chgData name="Mark Bus" userId="39434e92-7791-4a52-b92c-fc7bea7e4040" providerId="ADAL" clId="{4C23BA74-EE39-014E-9355-D2022F2FF970}" dt="2021-05-07T15:30:10.512" v="115" actId="1036"/>
          <ac:picMkLst>
            <pc:docMk/>
            <pc:sldMk cId="107683861" sldId="321"/>
            <ac:picMk id="348" creationId="{63A1E627-C84C-3D4A-A118-102DFD4BD5A8}"/>
          </ac:picMkLst>
        </pc:picChg>
        <pc:picChg chg="mod">
          <ac:chgData name="Mark Bus" userId="39434e92-7791-4a52-b92c-fc7bea7e4040" providerId="ADAL" clId="{4C23BA74-EE39-014E-9355-D2022F2FF970}" dt="2021-05-07T15:30:10.512" v="115" actId="1036"/>
          <ac:picMkLst>
            <pc:docMk/>
            <pc:sldMk cId="107683861" sldId="321"/>
            <ac:picMk id="363" creationId="{6BBEE3E8-2285-DC44-93EC-DE6300AABB72}"/>
          </ac:picMkLst>
        </pc:picChg>
        <pc:picChg chg="mod">
          <ac:chgData name="Mark Bus" userId="39434e92-7791-4a52-b92c-fc7bea7e4040" providerId="ADAL" clId="{4C23BA74-EE39-014E-9355-D2022F2FF970}" dt="2021-05-07T15:30:10.512" v="115" actId="1036"/>
          <ac:picMkLst>
            <pc:docMk/>
            <pc:sldMk cId="107683861" sldId="321"/>
            <ac:picMk id="365" creationId="{6F78320A-78E6-4E4F-B21B-6A978BB8ABD1}"/>
          </ac:picMkLst>
        </pc:picChg>
        <pc:picChg chg="mod">
          <ac:chgData name="Mark Bus" userId="39434e92-7791-4a52-b92c-fc7bea7e4040" providerId="ADAL" clId="{4C23BA74-EE39-014E-9355-D2022F2FF970}" dt="2021-05-07T15:30:10.512" v="115" actId="1036"/>
          <ac:picMkLst>
            <pc:docMk/>
            <pc:sldMk cId="107683861" sldId="321"/>
            <ac:picMk id="369" creationId="{50BA86F6-D702-CF47-9755-FC617B7E0D3E}"/>
          </ac:picMkLst>
        </pc:picChg>
        <pc:picChg chg="mod">
          <ac:chgData name="Mark Bus" userId="39434e92-7791-4a52-b92c-fc7bea7e4040" providerId="ADAL" clId="{4C23BA74-EE39-014E-9355-D2022F2FF970}" dt="2021-05-07T15:30:10.512" v="115" actId="1036"/>
          <ac:picMkLst>
            <pc:docMk/>
            <pc:sldMk cId="107683861" sldId="321"/>
            <ac:picMk id="375" creationId="{2EC475B8-6F5E-8D44-8222-2899CB5A742C}"/>
          </ac:picMkLst>
        </pc:picChg>
      </pc:sldChg>
      <pc:sldChg chg="delSp modSp add mod ord setBg">
        <pc:chgData name="Mark Bus" userId="39434e92-7791-4a52-b92c-fc7bea7e4040" providerId="ADAL" clId="{4C23BA74-EE39-014E-9355-D2022F2FF970}" dt="2021-05-07T15:34:38.462" v="146"/>
        <pc:sldMkLst>
          <pc:docMk/>
          <pc:sldMk cId="4014250939" sldId="322"/>
        </pc:sldMkLst>
        <pc:spChg chg="del">
          <ac:chgData name="Mark Bus" userId="39434e92-7791-4a52-b92c-fc7bea7e4040" providerId="ADAL" clId="{4C23BA74-EE39-014E-9355-D2022F2FF970}" dt="2021-05-07T15:27:12.333" v="10" actId="478"/>
          <ac:spMkLst>
            <pc:docMk/>
            <pc:sldMk cId="4014250939" sldId="322"/>
            <ac:spMk id="2" creationId="{08A1A155-DCE6-2E4D-B8DC-3B509C15F0EB}"/>
          </ac:spMkLst>
        </pc:spChg>
        <pc:spChg chg="del">
          <ac:chgData name="Mark Bus" userId="39434e92-7791-4a52-b92c-fc7bea7e4040" providerId="ADAL" clId="{4C23BA74-EE39-014E-9355-D2022F2FF970}" dt="2021-05-07T15:27:27.889" v="17" actId="478"/>
          <ac:spMkLst>
            <pc:docMk/>
            <pc:sldMk cId="4014250939" sldId="322"/>
            <ac:spMk id="3" creationId="{965F8283-AE4D-CD4E-9074-2317582C1E2A}"/>
          </ac:spMkLst>
        </pc:spChg>
        <pc:spChg chg="mod">
          <ac:chgData name="Mark Bus" userId="39434e92-7791-4a52-b92c-fc7bea7e4040" providerId="ADAL" clId="{4C23BA74-EE39-014E-9355-D2022F2FF970}" dt="2021-05-07T15:28:02.564" v="28" actId="403"/>
          <ac:spMkLst>
            <pc:docMk/>
            <pc:sldMk cId="4014250939" sldId="322"/>
            <ac:spMk id="4" creationId="{22D862C9-C5F5-484C-A045-D68026AA9C38}"/>
          </ac:spMkLst>
        </pc:spChg>
        <pc:spChg chg="del">
          <ac:chgData name="Mark Bus" userId="39434e92-7791-4a52-b92c-fc7bea7e4040" providerId="ADAL" clId="{4C23BA74-EE39-014E-9355-D2022F2FF970}" dt="2021-05-07T15:27:16.289" v="12" actId="478"/>
          <ac:spMkLst>
            <pc:docMk/>
            <pc:sldMk cId="4014250939" sldId="322"/>
            <ac:spMk id="647" creationId="{0300698D-F8B4-D549-A425-036C942D99FE}"/>
          </ac:spMkLst>
        </pc:spChg>
        <pc:spChg chg="del">
          <ac:chgData name="Mark Bus" userId="39434e92-7791-4a52-b92c-fc7bea7e4040" providerId="ADAL" clId="{4C23BA74-EE39-014E-9355-D2022F2FF970}" dt="2021-05-07T15:27:34.572" v="18" actId="478"/>
          <ac:spMkLst>
            <pc:docMk/>
            <pc:sldMk cId="4014250939" sldId="322"/>
            <ac:spMk id="648" creationId="{1E90353D-9AFD-D244-BB93-88DCE41C0F87}"/>
          </ac:spMkLst>
        </pc:spChg>
        <pc:spChg chg="mod">
          <ac:chgData name="Mark Bus" userId="39434e92-7791-4a52-b92c-fc7bea7e4040" providerId="ADAL" clId="{4C23BA74-EE39-014E-9355-D2022F2FF970}" dt="2021-05-07T15:32:40.784" v="144" actId="20577"/>
          <ac:spMkLst>
            <pc:docMk/>
            <pc:sldMk cId="4014250939" sldId="322"/>
            <ac:spMk id="649" creationId="{EDF63ED9-5FF3-1240-9388-807F94109E36}"/>
          </ac:spMkLst>
        </pc:spChg>
        <pc:spChg chg="del">
          <ac:chgData name="Mark Bus" userId="39434e92-7791-4a52-b92c-fc7bea7e4040" providerId="ADAL" clId="{4C23BA74-EE39-014E-9355-D2022F2FF970}" dt="2021-05-07T15:27:41.075" v="20" actId="478"/>
          <ac:spMkLst>
            <pc:docMk/>
            <pc:sldMk cId="4014250939" sldId="322"/>
            <ac:spMk id="651" creationId="{F4010C9E-60F4-A14C-A447-CD9963318CCA}"/>
          </ac:spMkLst>
        </pc:spChg>
        <pc:spChg chg="del">
          <ac:chgData name="Mark Bus" userId="39434e92-7791-4a52-b92c-fc7bea7e4040" providerId="ADAL" clId="{4C23BA74-EE39-014E-9355-D2022F2FF970}" dt="2021-05-07T15:28:31.911" v="33" actId="478"/>
          <ac:spMkLst>
            <pc:docMk/>
            <pc:sldMk cId="4014250939" sldId="322"/>
            <ac:spMk id="925" creationId="{A21CFC62-EFF3-3E48-B0A3-FBCB75FB8CD2}"/>
          </ac:spMkLst>
        </pc:spChg>
        <pc:spChg chg="del">
          <ac:chgData name="Mark Bus" userId="39434e92-7791-4a52-b92c-fc7bea7e4040" providerId="ADAL" clId="{4C23BA74-EE39-014E-9355-D2022F2FF970}" dt="2021-05-07T15:28:29.539" v="32" actId="478"/>
          <ac:spMkLst>
            <pc:docMk/>
            <pc:sldMk cId="4014250939" sldId="322"/>
            <ac:spMk id="1053" creationId="{A6ED9821-3D5A-5945-B075-586124BBF822}"/>
          </ac:spMkLst>
        </pc:spChg>
        <pc:spChg chg="del">
          <ac:chgData name="Mark Bus" userId="39434e92-7791-4a52-b92c-fc7bea7e4040" providerId="ADAL" clId="{4C23BA74-EE39-014E-9355-D2022F2FF970}" dt="2021-05-07T15:28:35.148" v="34" actId="478"/>
          <ac:spMkLst>
            <pc:docMk/>
            <pc:sldMk cId="4014250939" sldId="322"/>
            <ac:spMk id="1091" creationId="{DA06B520-556E-3C43-913F-313FE0D12973}"/>
          </ac:spMkLst>
        </pc:spChg>
        <pc:spChg chg="del">
          <ac:chgData name="Mark Bus" userId="39434e92-7791-4a52-b92c-fc7bea7e4040" providerId="ADAL" clId="{4C23BA74-EE39-014E-9355-D2022F2FF970}" dt="2021-05-07T15:28:26.864" v="31" actId="478"/>
          <ac:spMkLst>
            <pc:docMk/>
            <pc:sldMk cId="4014250939" sldId="322"/>
            <ac:spMk id="1149" creationId="{750EF2E2-4CED-D14B-B52E-266225FAEDF9}"/>
          </ac:spMkLst>
        </pc:spChg>
        <pc:spChg chg="mod">
          <ac:chgData name="Mark Bus" userId="39434e92-7791-4a52-b92c-fc7bea7e4040" providerId="ADAL" clId="{4C23BA74-EE39-014E-9355-D2022F2FF970}" dt="2021-05-07T15:28:21.155" v="30" actId="20577"/>
          <ac:spMkLst>
            <pc:docMk/>
            <pc:sldMk cId="4014250939" sldId="322"/>
            <ac:spMk id="1178" creationId="{BD51F396-0303-2848-806E-E583C3E6332D}"/>
          </ac:spMkLst>
        </pc:spChg>
        <pc:spChg chg="del">
          <ac:chgData name="Mark Bus" userId="39434e92-7791-4a52-b92c-fc7bea7e4040" providerId="ADAL" clId="{4C23BA74-EE39-014E-9355-D2022F2FF970}" dt="2021-05-07T15:28:12.416" v="29" actId="478"/>
          <ac:spMkLst>
            <pc:docMk/>
            <pc:sldMk cId="4014250939" sldId="322"/>
            <ac:spMk id="1204" creationId="{1AD72E83-583A-2747-8F6B-76F2970A019D}"/>
          </ac:spMkLst>
        </pc:spChg>
        <pc:spChg chg="del">
          <ac:chgData name="Mark Bus" userId="39434e92-7791-4a52-b92c-fc7bea7e4040" providerId="ADAL" clId="{4C23BA74-EE39-014E-9355-D2022F2FF970}" dt="2021-05-07T15:27:47.959" v="23" actId="478"/>
          <ac:spMkLst>
            <pc:docMk/>
            <pc:sldMk cId="4014250939" sldId="322"/>
            <ac:spMk id="1294" creationId="{4B52CA15-55E1-7446-B443-68D86BD38C18}"/>
          </ac:spMkLst>
        </pc:spChg>
        <pc:spChg chg="del">
          <ac:chgData name="Mark Bus" userId="39434e92-7791-4a52-b92c-fc7bea7e4040" providerId="ADAL" clId="{4C23BA74-EE39-014E-9355-D2022F2FF970}" dt="2021-05-07T15:27:09.967" v="9" actId="478"/>
          <ac:spMkLst>
            <pc:docMk/>
            <pc:sldMk cId="4014250939" sldId="322"/>
            <ac:spMk id="1295" creationId="{6AE2CBB9-9F7F-E54B-9F3D-C1D9290DC4FA}"/>
          </ac:spMkLst>
        </pc:spChg>
        <pc:spChg chg="del">
          <ac:chgData name="Mark Bus" userId="39434e92-7791-4a52-b92c-fc7bea7e4040" providerId="ADAL" clId="{4C23BA74-EE39-014E-9355-D2022F2FF970}" dt="2021-05-07T15:27:17.392" v="13" actId="478"/>
          <ac:spMkLst>
            <pc:docMk/>
            <pc:sldMk cId="4014250939" sldId="322"/>
            <ac:spMk id="1296" creationId="{E66B92EF-F1F6-A04D-B81E-6DFBE1FD1F53}"/>
          </ac:spMkLst>
        </pc:spChg>
        <pc:spChg chg="del">
          <ac:chgData name="Mark Bus" userId="39434e92-7791-4a52-b92c-fc7bea7e4040" providerId="ADAL" clId="{4C23BA74-EE39-014E-9355-D2022F2FF970}" dt="2021-05-07T15:27:13.843" v="11" actId="478"/>
          <ac:spMkLst>
            <pc:docMk/>
            <pc:sldMk cId="4014250939" sldId="322"/>
            <ac:spMk id="1297" creationId="{40297DF6-8072-1F44-89D3-B7B29A479F1C}"/>
          </ac:spMkLst>
        </pc:spChg>
        <pc:spChg chg="del">
          <ac:chgData name="Mark Bus" userId="39434e92-7791-4a52-b92c-fc7bea7e4040" providerId="ADAL" clId="{4C23BA74-EE39-014E-9355-D2022F2FF970}" dt="2021-05-07T15:27:20.217" v="14" actId="478"/>
          <ac:spMkLst>
            <pc:docMk/>
            <pc:sldMk cId="4014250939" sldId="322"/>
            <ac:spMk id="1298" creationId="{9C3D642C-F7CC-0D46-89AB-1BBD4411C28C}"/>
          </ac:spMkLst>
        </pc:spChg>
        <pc:spChg chg="del">
          <ac:chgData name="Mark Bus" userId="39434e92-7791-4a52-b92c-fc7bea7e4040" providerId="ADAL" clId="{4C23BA74-EE39-014E-9355-D2022F2FF970}" dt="2021-05-07T15:27:45.011" v="22" actId="478"/>
          <ac:spMkLst>
            <pc:docMk/>
            <pc:sldMk cId="4014250939" sldId="322"/>
            <ac:spMk id="1299" creationId="{B122317A-3F8E-194A-A1A5-70E3D13CCA78}"/>
          </ac:spMkLst>
        </pc:spChg>
        <pc:spChg chg="del">
          <ac:chgData name="Mark Bus" userId="39434e92-7791-4a52-b92c-fc7bea7e4040" providerId="ADAL" clId="{4C23BA74-EE39-014E-9355-D2022F2FF970}" dt="2021-05-07T15:27:05.613" v="7" actId="478"/>
          <ac:spMkLst>
            <pc:docMk/>
            <pc:sldMk cId="4014250939" sldId="322"/>
            <ac:spMk id="1300" creationId="{B39D6C4D-2AB3-024E-ACBF-F1C2973D6820}"/>
          </ac:spMkLst>
        </pc:spChg>
        <pc:spChg chg="del">
          <ac:chgData name="Mark Bus" userId="39434e92-7791-4a52-b92c-fc7bea7e4040" providerId="ADAL" clId="{4C23BA74-EE39-014E-9355-D2022F2FF970}" dt="2021-05-07T15:27:22.972" v="15" actId="478"/>
          <ac:spMkLst>
            <pc:docMk/>
            <pc:sldMk cId="4014250939" sldId="322"/>
            <ac:spMk id="1301" creationId="{194C6215-C3CB-2049-90E9-5032FB6AADBD}"/>
          </ac:spMkLst>
        </pc:spChg>
        <pc:grpChg chg="del">
          <ac:chgData name="Mark Bus" userId="39434e92-7791-4a52-b92c-fc7bea7e4040" providerId="ADAL" clId="{4C23BA74-EE39-014E-9355-D2022F2FF970}" dt="2021-05-07T15:27:52.799" v="24" actId="478"/>
          <ac:grpSpMkLst>
            <pc:docMk/>
            <pc:sldMk cId="4014250939" sldId="322"/>
            <ac:grpSpMk id="710" creationId="{582CDAC4-E39F-D04F-84C8-C0EC64659579}"/>
          </ac:grpSpMkLst>
        </pc:grpChg>
        <pc:grpChg chg="del">
          <ac:chgData name="Mark Bus" userId="39434e92-7791-4a52-b92c-fc7bea7e4040" providerId="ADAL" clId="{4C23BA74-EE39-014E-9355-D2022F2FF970}" dt="2021-05-07T15:27:52.799" v="24" actId="478"/>
          <ac:grpSpMkLst>
            <pc:docMk/>
            <pc:sldMk cId="4014250939" sldId="322"/>
            <ac:grpSpMk id="711" creationId="{1E23D24F-E3A7-DE43-9D54-48DE8C8A8C9E}"/>
          </ac:grpSpMkLst>
        </pc:grpChg>
        <pc:grpChg chg="del">
          <ac:chgData name="Mark Bus" userId="39434e92-7791-4a52-b92c-fc7bea7e4040" providerId="ADAL" clId="{4C23BA74-EE39-014E-9355-D2022F2FF970}" dt="2021-05-07T15:28:31.911" v="33" actId="478"/>
          <ac:grpSpMkLst>
            <pc:docMk/>
            <pc:sldMk cId="4014250939" sldId="322"/>
            <ac:grpSpMk id="904" creationId="{C9A1614D-661A-6B45-8EBB-5B3BCD2B3927}"/>
          </ac:grpSpMkLst>
        </pc:grpChg>
        <pc:grpChg chg="del">
          <ac:chgData name="Mark Bus" userId="39434e92-7791-4a52-b92c-fc7bea7e4040" providerId="ADAL" clId="{4C23BA74-EE39-014E-9355-D2022F2FF970}" dt="2021-05-07T15:28:29.539" v="32" actId="478"/>
          <ac:grpSpMkLst>
            <pc:docMk/>
            <pc:sldMk cId="4014250939" sldId="322"/>
            <ac:grpSpMk id="1032" creationId="{CE84FCEE-A149-8A45-B6E3-D8E1B1ECB3EE}"/>
          </ac:grpSpMkLst>
        </pc:grpChg>
        <pc:grpChg chg="del">
          <ac:chgData name="Mark Bus" userId="39434e92-7791-4a52-b92c-fc7bea7e4040" providerId="ADAL" clId="{4C23BA74-EE39-014E-9355-D2022F2FF970}" dt="2021-05-07T15:28:35.148" v="34" actId="478"/>
          <ac:grpSpMkLst>
            <pc:docMk/>
            <pc:sldMk cId="4014250939" sldId="322"/>
            <ac:grpSpMk id="1070" creationId="{DD8E37B7-14AB-1444-B3AA-D2C24BE22C01}"/>
          </ac:grpSpMkLst>
        </pc:grpChg>
        <pc:grpChg chg="del">
          <ac:chgData name="Mark Bus" userId="39434e92-7791-4a52-b92c-fc7bea7e4040" providerId="ADAL" clId="{4C23BA74-EE39-014E-9355-D2022F2FF970}" dt="2021-05-07T15:28:26.864" v="31" actId="478"/>
          <ac:grpSpMkLst>
            <pc:docMk/>
            <pc:sldMk cId="4014250939" sldId="322"/>
            <ac:grpSpMk id="1129" creationId="{491C7783-B4B2-5D44-9E16-CC2A585C038F}"/>
          </ac:grpSpMkLst>
        </pc:grpChg>
        <pc:grpChg chg="del">
          <ac:chgData name="Mark Bus" userId="39434e92-7791-4a52-b92c-fc7bea7e4040" providerId="ADAL" clId="{4C23BA74-EE39-014E-9355-D2022F2FF970}" dt="2021-05-07T15:28:12.416" v="29" actId="478"/>
          <ac:grpSpMkLst>
            <pc:docMk/>
            <pc:sldMk cId="4014250939" sldId="322"/>
            <ac:grpSpMk id="1202" creationId="{6D8F2CD2-30C4-3B49-83A7-DA515ECF6749}"/>
          </ac:grpSpMkLst>
        </pc:grpChg>
        <pc:grpChg chg="del">
          <ac:chgData name="Mark Bus" userId="39434e92-7791-4a52-b92c-fc7bea7e4040" providerId="ADAL" clId="{4C23BA74-EE39-014E-9355-D2022F2FF970}" dt="2021-05-07T15:27:07.806" v="8" actId="478"/>
          <ac:grpSpMkLst>
            <pc:docMk/>
            <pc:sldMk cId="4014250939" sldId="322"/>
            <ac:grpSpMk id="1302" creationId="{1318586A-E2F7-A74B-BABA-C52334920B0F}"/>
          </ac:grpSpMkLst>
        </pc:grpChg>
        <pc:grpChg chg="del">
          <ac:chgData name="Mark Bus" userId="39434e92-7791-4a52-b92c-fc7bea7e4040" providerId="ADAL" clId="{4C23BA74-EE39-014E-9355-D2022F2FF970}" dt="2021-05-07T15:27:24.896" v="16" actId="478"/>
          <ac:grpSpMkLst>
            <pc:docMk/>
            <pc:sldMk cId="4014250939" sldId="322"/>
            <ac:grpSpMk id="1305" creationId="{DD794DD5-A359-174E-8FAC-DB7270CFA97D}"/>
          </ac:grpSpMkLst>
        </pc:grpChg>
        <pc:grpChg chg="del">
          <ac:chgData name="Mark Bus" userId="39434e92-7791-4a52-b92c-fc7bea7e4040" providerId="ADAL" clId="{4C23BA74-EE39-014E-9355-D2022F2FF970}" dt="2021-05-07T15:27:38.059" v="19" actId="478"/>
          <ac:grpSpMkLst>
            <pc:docMk/>
            <pc:sldMk cId="4014250939" sldId="322"/>
            <ac:grpSpMk id="1308" creationId="{7AC3EBF3-4374-F34F-9E7A-BC4F8DD8F539}"/>
          </ac:grpSpMkLst>
        </pc:grpChg>
        <pc:grpChg chg="del">
          <ac:chgData name="Mark Bus" userId="39434e92-7791-4a52-b92c-fc7bea7e4040" providerId="ADAL" clId="{4C23BA74-EE39-014E-9355-D2022F2FF970}" dt="2021-05-07T15:27:43.033" v="21" actId="478"/>
          <ac:grpSpMkLst>
            <pc:docMk/>
            <pc:sldMk cId="4014250939" sldId="322"/>
            <ac:grpSpMk id="1311" creationId="{CCC8EC8D-8349-2544-AE3D-7FC6FE1352D5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CF14D9-FEA8-F042-B347-D29B1BC07F4B}" type="datetimeFigureOut">
              <a:rPr lang="nl-NL" smtClean="0"/>
              <a:t>8-7-2021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A1937-2B1A-8545-8FC8-EC9D964E3D3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6740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59C4B1-0205-3943-86B2-376824458F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6D59654-FFEF-3F44-8548-4998D6C9E3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1860603-D96F-7A42-BC92-ABE3B5883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1428-186B-D74A-809C-01840F83694E}" type="datetimeFigureOut">
              <a:rPr lang="nl-NL" smtClean="0"/>
              <a:t>8-7-2021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0D2152E-1166-E440-8BDC-EF269239B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91D776F-6B85-1B4B-97D7-959E4856A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3F0A-E756-5B48-9DF3-A36D7A42BD0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9393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6A9221-9F91-8D41-83ED-F677D1553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218456B-9C4D-7145-B6CA-B4606CCFE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FC61E03-0C38-CF46-9606-1B06DB1BD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1428-186B-D74A-809C-01840F83694E}" type="datetimeFigureOut">
              <a:rPr lang="nl-NL" smtClean="0"/>
              <a:t>8-7-2021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7F35EAE-39FF-0D48-98A6-E3ACBA275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30F52AF-7C36-FC4E-93B2-6139CA470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3F0A-E756-5B48-9DF3-A36D7A42BD0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0976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3CD2CD71-DA69-1F43-8BD5-13CCEC1A8D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81BE70D-7DA1-0341-97C4-DC97877C1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8BFE2AF-538A-3946-9D3C-289E3971D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1428-186B-D74A-809C-01840F83694E}" type="datetimeFigureOut">
              <a:rPr lang="nl-NL" smtClean="0"/>
              <a:t>8-7-2021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4DD8451-B9B7-9941-8B8D-AFA96D453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4F6664E-5D1C-1141-B769-BB887A7B0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3F0A-E756-5B48-9DF3-A36D7A42BD0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7970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34C5FE-A4F5-0B49-B80E-C041214E4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DA9AA50-2A7F-1D4E-9BD5-00AA726AA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3551FC7-4CD7-3342-8D31-9D6D1789E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1428-186B-D74A-809C-01840F83694E}" type="datetimeFigureOut">
              <a:rPr lang="nl-NL" smtClean="0"/>
              <a:t>8-7-2021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89137D2-639C-8B46-89A3-8CA05C365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B0CB6C1-FA76-5641-8BF1-281C8EEB5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3F0A-E756-5B48-9DF3-A36D7A42BD0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57816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883CA0-6DF3-3C49-86E7-E1499DA01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6F84767-FE12-C742-A95B-A5D206AC1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5213CDF-7D10-714E-9A96-F8D767FC1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1428-186B-D74A-809C-01840F83694E}" type="datetimeFigureOut">
              <a:rPr lang="nl-NL" smtClean="0"/>
              <a:t>8-7-2021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0EA2BE4-CFFD-7F4F-8816-A0795774B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E19A55-36C9-6042-A386-45FD054A6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3F0A-E756-5B48-9DF3-A36D7A42BD0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8690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4EFE42-CE0F-4240-BB81-23DB5FF79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9712B86-15F1-B347-AF30-78FD804DE5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3E0D4AE-9632-1F42-9FD4-3174BAC04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8803F27-71BA-7341-B401-4210C0EE4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1428-186B-D74A-809C-01840F83694E}" type="datetimeFigureOut">
              <a:rPr lang="nl-NL" smtClean="0"/>
              <a:t>8-7-2021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2B214CC-BDE6-8F4C-B8E4-3B034B8D9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577EE93-AFB7-5445-B7CC-8C8149078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3F0A-E756-5B48-9DF3-A36D7A42BD0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1547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1216E8-7FEF-D148-8290-35255313A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4887924-905A-124D-A3D5-784CC2E28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24E652E-9BCC-7C4C-B557-1D0C432EFC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FF7F065C-E378-DF43-92AF-866CE20A1D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715DE748-46AB-5745-9CC2-DE2B6A08C5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E11C89A-3BD1-BC48-BAAE-3BA78748E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1428-186B-D74A-809C-01840F83694E}" type="datetimeFigureOut">
              <a:rPr lang="nl-NL" smtClean="0"/>
              <a:t>8-7-2021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5EF4052-4B2D-DD4B-8796-B5BDB9FE7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5DE9D73-7F42-AE4B-A52E-DDAD019C3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3F0A-E756-5B48-9DF3-A36D7A42BD0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28167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238797-A528-1A43-A7B9-7110BD287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332A75CB-6716-9B46-82F4-1E90EE370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1428-186B-D74A-809C-01840F83694E}" type="datetimeFigureOut">
              <a:rPr lang="nl-NL" smtClean="0"/>
              <a:t>8-7-2021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78044BA-FDA5-1D43-906A-F75E8A021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7D02267-7B07-F04D-9141-D6ED21FC7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3F0A-E756-5B48-9DF3-A36D7A42BD0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72671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66A3174F-6980-9249-AAE4-4A0BA68DA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1428-186B-D74A-809C-01840F83694E}" type="datetimeFigureOut">
              <a:rPr lang="nl-NL" smtClean="0"/>
              <a:t>8-7-2021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83A2748-A1BA-DA4A-9D12-0F63AFFC9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69AFE20-6C97-E945-A1D5-545FF2E11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3F0A-E756-5B48-9DF3-A36D7A42BD0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71707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FDE854-B1AA-5349-B07E-6A110C2B3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DC8F01E-0279-F34B-A03F-3BA72A628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FD785C7-0D26-634A-82A6-4C968126B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36ABA74-83FA-B243-B7D3-4E4FA7E7E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1428-186B-D74A-809C-01840F83694E}" type="datetimeFigureOut">
              <a:rPr lang="nl-NL" smtClean="0"/>
              <a:t>8-7-2021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620332A-5730-B740-A697-88F4563C4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A8AD7EA-F207-344C-9106-D7B372B4E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3F0A-E756-5B48-9DF3-A36D7A42BD0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9308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512E69-5B14-734F-AAA0-092D597F6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A60815A8-1690-414B-BE12-3E8684AF1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00EBA6D-DD4F-C948-A343-291B3EF90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A77186A-7CB4-8E43-A65E-99EC240F1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1428-186B-D74A-809C-01840F83694E}" type="datetimeFigureOut">
              <a:rPr lang="nl-NL" smtClean="0"/>
              <a:t>8-7-2021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BA05626-7E35-DB40-982F-CB87DCE60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C20B871-BCCB-834C-A91D-E78C15B87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3F0A-E756-5B48-9DF3-A36D7A42BD0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2913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DC467631-24BB-3746-ABBF-EECA3DE5C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D0E347D-7629-F348-BA22-79FAE2A7C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24FE040-8B56-D143-8442-E4AE0CF958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D1428-186B-D74A-809C-01840F83694E}" type="datetimeFigureOut">
              <a:rPr lang="nl-NL" smtClean="0"/>
              <a:t>8-7-2021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C1DA22B-6CCB-6D4E-9A6A-F46B87813E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3D54028-00E6-2845-9B66-CB39D3BF98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D3F0A-E756-5B48-9DF3-A36D7A42BD0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00349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Rectangle 4">
            <a:extLst>
              <a:ext uri="{FF2B5EF4-FFF2-40B4-BE49-F238E27FC236}">
                <a16:creationId xmlns:a16="http://schemas.microsoft.com/office/drawing/2014/main" id="{EDF63ED9-5FF3-1240-9388-807F94109E36}"/>
              </a:ext>
            </a:extLst>
          </p:cNvPr>
          <p:cNvSpPr/>
          <p:nvPr/>
        </p:nvSpPr>
        <p:spPr>
          <a:xfrm>
            <a:off x="266832" y="229246"/>
            <a:ext cx="75678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Univers Condensed" panose="020B0506020202050204" pitchFamily="34" charset="0"/>
                <a:ea typeface="+mn-ea"/>
                <a:cs typeface="+mn-cs"/>
              </a:rPr>
              <a:t>CICD Overview</a:t>
            </a:r>
          </a:p>
        </p:txBody>
      </p:sp>
      <p:sp>
        <p:nvSpPr>
          <p:cNvPr id="652" name="Vrije vorm 651">
            <a:extLst>
              <a:ext uri="{FF2B5EF4-FFF2-40B4-BE49-F238E27FC236}">
                <a16:creationId xmlns:a16="http://schemas.microsoft.com/office/drawing/2014/main" id="{FD83F576-7424-2D42-B66A-0D5C1BCA8C02}"/>
              </a:ext>
            </a:extLst>
          </p:cNvPr>
          <p:cNvSpPr/>
          <p:nvPr/>
        </p:nvSpPr>
        <p:spPr>
          <a:xfrm>
            <a:off x="9433766" y="5479770"/>
            <a:ext cx="790135" cy="568855"/>
          </a:xfrm>
          <a:custGeom>
            <a:avLst/>
            <a:gdLst>
              <a:gd name="connsiteX0" fmla="*/ 284311 w 558905"/>
              <a:gd name="connsiteY0" fmla="*/ 1073 h 402382"/>
              <a:gd name="connsiteX1" fmla="*/ 307878 w 558905"/>
              <a:gd name="connsiteY1" fmla="*/ 1550 h 402382"/>
              <a:gd name="connsiteX2" fmla="*/ 347265 w 558905"/>
              <a:gd name="connsiteY2" fmla="*/ 44204 h 402382"/>
              <a:gd name="connsiteX3" fmla="*/ 381015 w 558905"/>
              <a:gd name="connsiteY3" fmla="*/ 59473 h 402382"/>
              <a:gd name="connsiteX4" fmla="*/ 385101 w 558905"/>
              <a:gd name="connsiteY4" fmla="*/ 111459 h 402382"/>
              <a:gd name="connsiteX5" fmla="*/ 421106 w 558905"/>
              <a:gd name="connsiteY5" fmla="*/ 148610 h 402382"/>
              <a:gd name="connsiteX6" fmla="*/ 420572 w 558905"/>
              <a:gd name="connsiteY6" fmla="*/ 156133 h 402382"/>
              <a:gd name="connsiteX7" fmla="*/ 458679 w 558905"/>
              <a:gd name="connsiteY7" fmla="*/ 158170 h 402382"/>
              <a:gd name="connsiteX8" fmla="*/ 495568 w 558905"/>
              <a:gd name="connsiteY8" fmla="*/ 186134 h 402382"/>
              <a:gd name="connsiteX9" fmla="*/ 495771 w 558905"/>
              <a:gd name="connsiteY9" fmla="*/ 186203 h 402382"/>
              <a:gd name="connsiteX10" fmla="*/ 524897 w 558905"/>
              <a:gd name="connsiteY10" fmla="*/ 196102 h 402382"/>
              <a:gd name="connsiteX11" fmla="*/ 542909 w 558905"/>
              <a:gd name="connsiteY11" fmla="*/ 213274 h 402382"/>
              <a:gd name="connsiteX12" fmla="*/ 540790 w 558905"/>
              <a:gd name="connsiteY12" fmla="*/ 242702 h 402382"/>
              <a:gd name="connsiteX13" fmla="*/ 556269 w 558905"/>
              <a:gd name="connsiteY13" fmla="*/ 287699 h 402382"/>
              <a:gd name="connsiteX14" fmla="*/ 483758 w 558905"/>
              <a:gd name="connsiteY14" fmla="*/ 327086 h 402382"/>
              <a:gd name="connsiteX15" fmla="*/ 457800 w 558905"/>
              <a:gd name="connsiteY15" fmla="*/ 360836 h 402382"/>
              <a:gd name="connsiteX16" fmla="*/ 369423 w 558905"/>
              <a:gd name="connsiteY16" fmla="*/ 364922 h 402382"/>
              <a:gd name="connsiteX17" fmla="*/ 306267 w 558905"/>
              <a:gd name="connsiteY17" fmla="*/ 400927 h 402382"/>
              <a:gd name="connsiteX18" fmla="*/ 213406 w 558905"/>
              <a:gd name="connsiteY18" fmla="*/ 378950 h 402382"/>
              <a:gd name="connsiteX19" fmla="*/ 75465 w 558905"/>
              <a:gd name="connsiteY19" fmla="*/ 357236 h 402382"/>
              <a:gd name="connsiteX20" fmla="*/ 14815 w 558905"/>
              <a:gd name="connsiteY20" fmla="*/ 333072 h 402382"/>
              <a:gd name="connsiteX21" fmla="*/ 27775 w 558905"/>
              <a:gd name="connsiteY21" fmla="*/ 300456 h 402382"/>
              <a:gd name="connsiteX22" fmla="*/ 408 w 558905"/>
              <a:gd name="connsiteY22" fmla="*/ 266992 h 402382"/>
              <a:gd name="connsiteX23" fmla="*/ 50386 w 558905"/>
              <a:gd name="connsiteY23" fmla="*/ 237248 h 402382"/>
              <a:gd name="connsiteX24" fmla="*/ 50864 w 558905"/>
              <a:gd name="connsiteY24" fmla="*/ 236464 h 402382"/>
              <a:gd name="connsiteX25" fmla="*/ 73126 w 558905"/>
              <a:gd name="connsiteY25" fmla="*/ 193752 h 402382"/>
              <a:gd name="connsiteX26" fmla="*/ 181427 w 558905"/>
              <a:gd name="connsiteY26" fmla="*/ 183993 h 402382"/>
              <a:gd name="connsiteX27" fmla="*/ 181451 w 558905"/>
              <a:gd name="connsiteY27" fmla="*/ 183977 h 402382"/>
              <a:gd name="connsiteX28" fmla="*/ 182239 w 558905"/>
              <a:gd name="connsiteY28" fmla="*/ 183440 h 402382"/>
              <a:gd name="connsiteX29" fmla="*/ 182193 w 558905"/>
              <a:gd name="connsiteY29" fmla="*/ 183275 h 402382"/>
              <a:gd name="connsiteX30" fmla="*/ 194042 w 558905"/>
              <a:gd name="connsiteY30" fmla="*/ 157814 h 402382"/>
              <a:gd name="connsiteX31" fmla="*/ 193766 w 558905"/>
              <a:gd name="connsiteY31" fmla="*/ 157585 h 402382"/>
              <a:gd name="connsiteX32" fmla="*/ 181628 w 558905"/>
              <a:gd name="connsiteY32" fmla="*/ 147523 h 402382"/>
              <a:gd name="connsiteX33" fmla="*/ 175545 w 558905"/>
              <a:gd name="connsiteY33" fmla="*/ 132786 h 402382"/>
              <a:gd name="connsiteX34" fmla="*/ 177752 w 558905"/>
              <a:gd name="connsiteY34" fmla="*/ 115539 h 402382"/>
              <a:gd name="connsiteX35" fmla="*/ 188285 w 558905"/>
              <a:gd name="connsiteY35" fmla="*/ 102146 h 402382"/>
              <a:gd name="connsiteX36" fmla="*/ 188600 w 558905"/>
              <a:gd name="connsiteY36" fmla="*/ 101746 h 402382"/>
              <a:gd name="connsiteX37" fmla="*/ 178349 w 558905"/>
              <a:gd name="connsiteY37" fmla="*/ 58956 h 402382"/>
              <a:gd name="connsiteX38" fmla="*/ 206313 w 558905"/>
              <a:gd name="connsiteY38" fmla="*/ 37257 h 402382"/>
              <a:gd name="connsiteX39" fmla="*/ 206382 w 558905"/>
              <a:gd name="connsiteY39" fmla="*/ 37137 h 402382"/>
              <a:gd name="connsiteX40" fmla="*/ 216281 w 558905"/>
              <a:gd name="connsiteY40" fmla="*/ 20004 h 402382"/>
              <a:gd name="connsiteX41" fmla="*/ 233453 w 558905"/>
              <a:gd name="connsiteY41" fmla="*/ 9409 h 402382"/>
              <a:gd name="connsiteX42" fmla="*/ 262882 w 558905"/>
              <a:gd name="connsiteY42" fmla="*/ 10656 h 402382"/>
              <a:gd name="connsiteX43" fmla="*/ 284311 w 558905"/>
              <a:gd name="connsiteY43" fmla="*/ 1073 h 40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58905" h="402382">
                <a:moveTo>
                  <a:pt x="284311" y="1073"/>
                </a:moveTo>
                <a:cubicBezTo>
                  <a:pt x="292007" y="-485"/>
                  <a:pt x="300060" y="-365"/>
                  <a:pt x="307878" y="1550"/>
                </a:cubicBezTo>
                <a:cubicBezTo>
                  <a:pt x="328664" y="6643"/>
                  <a:pt x="344232" y="23500"/>
                  <a:pt x="347265" y="44204"/>
                </a:cubicBezTo>
                <a:cubicBezTo>
                  <a:pt x="360240" y="44302"/>
                  <a:pt x="372545" y="49873"/>
                  <a:pt x="381015" y="59473"/>
                </a:cubicBezTo>
                <a:cubicBezTo>
                  <a:pt x="393887" y="74058"/>
                  <a:pt x="395541" y="95126"/>
                  <a:pt x="385101" y="111459"/>
                </a:cubicBezTo>
                <a:cubicBezTo>
                  <a:pt x="403032" y="116742"/>
                  <a:pt x="416739" y="130886"/>
                  <a:pt x="421106" y="148610"/>
                </a:cubicBezTo>
                <a:lnTo>
                  <a:pt x="420572" y="156133"/>
                </a:lnTo>
                <a:lnTo>
                  <a:pt x="458679" y="158170"/>
                </a:lnTo>
                <a:cubicBezTo>
                  <a:pt x="477995" y="163184"/>
                  <a:pt x="491846" y="173680"/>
                  <a:pt x="495568" y="186134"/>
                </a:cubicBezTo>
                <a:lnTo>
                  <a:pt x="495771" y="186203"/>
                </a:lnTo>
                <a:lnTo>
                  <a:pt x="524897" y="196102"/>
                </a:lnTo>
                <a:cubicBezTo>
                  <a:pt x="533037" y="200768"/>
                  <a:pt x="539291" y="206635"/>
                  <a:pt x="542909" y="213274"/>
                </a:cubicBezTo>
                <a:cubicBezTo>
                  <a:pt x="548168" y="222911"/>
                  <a:pt x="547418" y="233379"/>
                  <a:pt x="540790" y="242702"/>
                </a:cubicBezTo>
                <a:cubicBezTo>
                  <a:pt x="557083" y="255488"/>
                  <a:pt x="562781" y="272063"/>
                  <a:pt x="556269" y="287699"/>
                </a:cubicBezTo>
                <a:cubicBezTo>
                  <a:pt x="547612" y="308485"/>
                  <a:pt x="518954" y="324053"/>
                  <a:pt x="483758" y="327086"/>
                </a:cubicBezTo>
                <a:cubicBezTo>
                  <a:pt x="483590" y="340060"/>
                  <a:pt x="474119" y="352365"/>
                  <a:pt x="457800" y="360836"/>
                </a:cubicBezTo>
                <a:cubicBezTo>
                  <a:pt x="433006" y="373707"/>
                  <a:pt x="397190" y="375361"/>
                  <a:pt x="369423" y="364922"/>
                </a:cubicBezTo>
                <a:cubicBezTo>
                  <a:pt x="360443" y="382853"/>
                  <a:pt x="336398" y="396560"/>
                  <a:pt x="306267" y="400927"/>
                </a:cubicBezTo>
                <a:cubicBezTo>
                  <a:pt x="270761" y="406072"/>
                  <a:pt x="233704" y="397304"/>
                  <a:pt x="213406" y="378950"/>
                </a:cubicBezTo>
                <a:cubicBezTo>
                  <a:pt x="165496" y="396371"/>
                  <a:pt x="103270" y="386579"/>
                  <a:pt x="75465" y="357236"/>
                </a:cubicBezTo>
                <a:cubicBezTo>
                  <a:pt x="48151" y="359165"/>
                  <a:pt x="22503" y="348949"/>
                  <a:pt x="14815" y="333072"/>
                </a:cubicBezTo>
                <a:cubicBezTo>
                  <a:pt x="9246" y="321586"/>
                  <a:pt x="14169" y="309189"/>
                  <a:pt x="27775" y="300456"/>
                </a:cubicBezTo>
                <a:cubicBezTo>
                  <a:pt x="8471" y="293605"/>
                  <a:pt x="-2279" y="280459"/>
                  <a:pt x="408" y="266992"/>
                </a:cubicBezTo>
                <a:cubicBezTo>
                  <a:pt x="3561" y="251224"/>
                  <a:pt x="24312" y="238874"/>
                  <a:pt x="50386" y="237248"/>
                </a:cubicBezTo>
                <a:cubicBezTo>
                  <a:pt x="50541" y="236985"/>
                  <a:pt x="50709" y="236727"/>
                  <a:pt x="50864" y="236464"/>
                </a:cubicBezTo>
                <a:cubicBezTo>
                  <a:pt x="47362" y="220937"/>
                  <a:pt x="55528" y="205278"/>
                  <a:pt x="73126" y="193752"/>
                </a:cubicBezTo>
                <a:cubicBezTo>
                  <a:pt x="100931" y="175546"/>
                  <a:pt x="146012" y="171488"/>
                  <a:pt x="181427" y="183993"/>
                </a:cubicBezTo>
                <a:lnTo>
                  <a:pt x="181451" y="183977"/>
                </a:lnTo>
                <a:lnTo>
                  <a:pt x="182239" y="183440"/>
                </a:lnTo>
                <a:lnTo>
                  <a:pt x="182193" y="183275"/>
                </a:lnTo>
                <a:cubicBezTo>
                  <a:pt x="182864" y="174115"/>
                  <a:pt x="186724" y="165059"/>
                  <a:pt x="194042" y="157814"/>
                </a:cubicBezTo>
                <a:lnTo>
                  <a:pt x="193766" y="157585"/>
                </a:lnTo>
                <a:lnTo>
                  <a:pt x="181628" y="147523"/>
                </a:lnTo>
                <a:cubicBezTo>
                  <a:pt x="178451" y="143225"/>
                  <a:pt x="176329" y="138186"/>
                  <a:pt x="175545" y="132786"/>
                </a:cubicBezTo>
                <a:cubicBezTo>
                  <a:pt x="174681" y="126842"/>
                  <a:pt x="175496" y="120903"/>
                  <a:pt x="177752" y="115539"/>
                </a:cubicBezTo>
                <a:lnTo>
                  <a:pt x="188285" y="102146"/>
                </a:lnTo>
                <a:lnTo>
                  <a:pt x="188600" y="101746"/>
                </a:lnTo>
                <a:cubicBezTo>
                  <a:pt x="175928" y="91242"/>
                  <a:pt x="171768" y="73868"/>
                  <a:pt x="178349" y="58956"/>
                </a:cubicBezTo>
                <a:cubicBezTo>
                  <a:pt x="183363" y="47593"/>
                  <a:pt x="193859" y="39446"/>
                  <a:pt x="206313" y="37257"/>
                </a:cubicBezTo>
                <a:lnTo>
                  <a:pt x="206382" y="37137"/>
                </a:lnTo>
                <a:lnTo>
                  <a:pt x="216281" y="20004"/>
                </a:lnTo>
                <a:cubicBezTo>
                  <a:pt x="220947" y="15216"/>
                  <a:pt x="226814" y="11537"/>
                  <a:pt x="233453" y="9409"/>
                </a:cubicBezTo>
                <a:cubicBezTo>
                  <a:pt x="243091" y="6316"/>
                  <a:pt x="253558" y="6757"/>
                  <a:pt x="262882" y="10656"/>
                </a:cubicBezTo>
                <a:cubicBezTo>
                  <a:pt x="269275" y="5864"/>
                  <a:pt x="276615" y="2630"/>
                  <a:pt x="284311" y="1073"/>
                </a:cubicBezTo>
                <a:close/>
              </a:path>
            </a:pathLst>
          </a:custGeom>
          <a:solidFill>
            <a:srgbClr val="7FAFDD">
              <a:alpha val="23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53" name="Rechthoek 652">
            <a:extLst>
              <a:ext uri="{FF2B5EF4-FFF2-40B4-BE49-F238E27FC236}">
                <a16:creationId xmlns:a16="http://schemas.microsoft.com/office/drawing/2014/main" id="{E0D4B705-C55D-114F-ACDE-841444EFD97A}"/>
              </a:ext>
            </a:extLst>
          </p:cNvPr>
          <p:cNvSpPr/>
          <p:nvPr/>
        </p:nvSpPr>
        <p:spPr>
          <a:xfrm>
            <a:off x="9145435" y="4622359"/>
            <a:ext cx="1425188" cy="829967"/>
          </a:xfrm>
          <a:prstGeom prst="rect">
            <a:avLst/>
          </a:prstGeom>
          <a:solidFill>
            <a:sysClr val="window" lastClr="FFFFFF">
              <a:lumMod val="95000"/>
              <a:alpha val="60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654" name="Groep 653">
            <a:extLst>
              <a:ext uri="{FF2B5EF4-FFF2-40B4-BE49-F238E27FC236}">
                <a16:creationId xmlns:a16="http://schemas.microsoft.com/office/drawing/2014/main" id="{878F30FD-1436-C244-A3CA-108E02AD1827}"/>
              </a:ext>
            </a:extLst>
          </p:cNvPr>
          <p:cNvGrpSpPr/>
          <p:nvPr/>
        </p:nvGrpSpPr>
        <p:grpSpPr>
          <a:xfrm>
            <a:off x="4550783" y="1539402"/>
            <a:ext cx="5642829" cy="1032081"/>
            <a:chOff x="3378671" y="1110113"/>
            <a:chExt cx="3991476" cy="730046"/>
          </a:xfrm>
        </p:grpSpPr>
        <p:sp>
          <p:nvSpPr>
            <p:cNvPr id="1249" name="Freeform 270">
              <a:extLst>
                <a:ext uri="{FF2B5EF4-FFF2-40B4-BE49-F238E27FC236}">
                  <a16:creationId xmlns:a16="http://schemas.microsoft.com/office/drawing/2014/main" id="{F11F9490-1221-5849-8F06-BD911568FCDD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3403220" y="1240446"/>
              <a:ext cx="108000" cy="16166"/>
            </a:xfrm>
            <a:custGeom>
              <a:avLst/>
              <a:gdLst>
                <a:gd name="T0" fmla="*/ 9 w 133"/>
                <a:gd name="T1" fmla="*/ 20 h 20"/>
                <a:gd name="T2" fmla="*/ 1 w 133"/>
                <a:gd name="T3" fmla="*/ 13 h 20"/>
                <a:gd name="T4" fmla="*/ 7 w 133"/>
                <a:gd name="T5" fmla="*/ 4 h 20"/>
                <a:gd name="T6" fmla="*/ 125 w 133"/>
                <a:gd name="T7" fmla="*/ 0 h 20"/>
                <a:gd name="T8" fmla="*/ 133 w 133"/>
                <a:gd name="T9" fmla="*/ 8 h 20"/>
                <a:gd name="T10" fmla="*/ 125 w 133"/>
                <a:gd name="T11" fmla="*/ 16 h 20"/>
                <a:gd name="T12" fmla="*/ 10 w 133"/>
                <a:gd name="T13" fmla="*/ 19 h 20"/>
                <a:gd name="T14" fmla="*/ 9 w 133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0">
                  <a:moveTo>
                    <a:pt x="9" y="20"/>
                  </a:moveTo>
                  <a:cubicBezTo>
                    <a:pt x="5" y="20"/>
                    <a:pt x="2" y="17"/>
                    <a:pt x="1" y="13"/>
                  </a:cubicBezTo>
                  <a:cubicBezTo>
                    <a:pt x="0" y="9"/>
                    <a:pt x="3" y="5"/>
                    <a:pt x="7" y="4"/>
                  </a:cubicBezTo>
                  <a:cubicBezTo>
                    <a:pt x="26" y="0"/>
                    <a:pt x="115" y="0"/>
                    <a:pt x="125" y="0"/>
                  </a:cubicBezTo>
                  <a:cubicBezTo>
                    <a:pt x="129" y="0"/>
                    <a:pt x="133" y="3"/>
                    <a:pt x="133" y="8"/>
                  </a:cubicBezTo>
                  <a:cubicBezTo>
                    <a:pt x="133" y="12"/>
                    <a:pt x="129" y="16"/>
                    <a:pt x="125" y="16"/>
                  </a:cubicBezTo>
                  <a:cubicBezTo>
                    <a:pt x="98" y="16"/>
                    <a:pt x="25" y="17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50" name="Freeform 270">
              <a:extLst>
                <a:ext uri="{FF2B5EF4-FFF2-40B4-BE49-F238E27FC236}">
                  <a16:creationId xmlns:a16="http://schemas.microsoft.com/office/drawing/2014/main" id="{84A22A9D-42A2-FA47-9A05-505A4D709B17}"/>
                </a:ext>
              </a:extLst>
            </p:cNvPr>
            <p:cNvSpPr>
              <a:spLocks noChangeAspect="1"/>
            </p:cNvSpPr>
            <p:nvPr/>
          </p:nvSpPr>
          <p:spPr bwMode="auto">
            <a:xfrm rot="21540000" flipH="1">
              <a:off x="3556903" y="1240446"/>
              <a:ext cx="108000" cy="16166"/>
            </a:xfrm>
            <a:custGeom>
              <a:avLst/>
              <a:gdLst>
                <a:gd name="T0" fmla="*/ 9 w 133"/>
                <a:gd name="T1" fmla="*/ 20 h 20"/>
                <a:gd name="T2" fmla="*/ 1 w 133"/>
                <a:gd name="T3" fmla="*/ 13 h 20"/>
                <a:gd name="T4" fmla="*/ 7 w 133"/>
                <a:gd name="T5" fmla="*/ 4 h 20"/>
                <a:gd name="T6" fmla="*/ 125 w 133"/>
                <a:gd name="T7" fmla="*/ 0 h 20"/>
                <a:gd name="T8" fmla="*/ 133 w 133"/>
                <a:gd name="T9" fmla="*/ 8 h 20"/>
                <a:gd name="T10" fmla="*/ 125 w 133"/>
                <a:gd name="T11" fmla="*/ 16 h 20"/>
                <a:gd name="T12" fmla="*/ 10 w 133"/>
                <a:gd name="T13" fmla="*/ 19 h 20"/>
                <a:gd name="T14" fmla="*/ 9 w 133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0">
                  <a:moveTo>
                    <a:pt x="9" y="20"/>
                  </a:moveTo>
                  <a:cubicBezTo>
                    <a:pt x="5" y="20"/>
                    <a:pt x="2" y="17"/>
                    <a:pt x="1" y="13"/>
                  </a:cubicBezTo>
                  <a:cubicBezTo>
                    <a:pt x="0" y="9"/>
                    <a:pt x="3" y="5"/>
                    <a:pt x="7" y="4"/>
                  </a:cubicBezTo>
                  <a:cubicBezTo>
                    <a:pt x="26" y="0"/>
                    <a:pt x="115" y="0"/>
                    <a:pt x="125" y="0"/>
                  </a:cubicBezTo>
                  <a:cubicBezTo>
                    <a:pt x="129" y="0"/>
                    <a:pt x="133" y="3"/>
                    <a:pt x="133" y="8"/>
                  </a:cubicBezTo>
                  <a:cubicBezTo>
                    <a:pt x="133" y="12"/>
                    <a:pt x="129" y="16"/>
                    <a:pt x="125" y="16"/>
                  </a:cubicBezTo>
                  <a:cubicBezTo>
                    <a:pt x="98" y="16"/>
                    <a:pt x="25" y="17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51" name="Freeform 270">
              <a:extLst>
                <a:ext uri="{FF2B5EF4-FFF2-40B4-BE49-F238E27FC236}">
                  <a16:creationId xmlns:a16="http://schemas.microsoft.com/office/drawing/2014/main" id="{8A8A1C9B-CCB1-544F-9C0E-0108E07C7E21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3718618" y="1240446"/>
              <a:ext cx="108000" cy="16166"/>
            </a:xfrm>
            <a:custGeom>
              <a:avLst/>
              <a:gdLst>
                <a:gd name="T0" fmla="*/ 9 w 133"/>
                <a:gd name="T1" fmla="*/ 20 h 20"/>
                <a:gd name="T2" fmla="*/ 1 w 133"/>
                <a:gd name="T3" fmla="*/ 13 h 20"/>
                <a:gd name="T4" fmla="*/ 7 w 133"/>
                <a:gd name="T5" fmla="*/ 4 h 20"/>
                <a:gd name="T6" fmla="*/ 125 w 133"/>
                <a:gd name="T7" fmla="*/ 0 h 20"/>
                <a:gd name="T8" fmla="*/ 133 w 133"/>
                <a:gd name="T9" fmla="*/ 8 h 20"/>
                <a:gd name="T10" fmla="*/ 125 w 133"/>
                <a:gd name="T11" fmla="*/ 16 h 20"/>
                <a:gd name="T12" fmla="*/ 10 w 133"/>
                <a:gd name="T13" fmla="*/ 19 h 20"/>
                <a:gd name="T14" fmla="*/ 9 w 133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0">
                  <a:moveTo>
                    <a:pt x="9" y="20"/>
                  </a:moveTo>
                  <a:cubicBezTo>
                    <a:pt x="5" y="20"/>
                    <a:pt x="2" y="17"/>
                    <a:pt x="1" y="13"/>
                  </a:cubicBezTo>
                  <a:cubicBezTo>
                    <a:pt x="0" y="9"/>
                    <a:pt x="3" y="5"/>
                    <a:pt x="7" y="4"/>
                  </a:cubicBezTo>
                  <a:cubicBezTo>
                    <a:pt x="26" y="0"/>
                    <a:pt x="115" y="0"/>
                    <a:pt x="125" y="0"/>
                  </a:cubicBezTo>
                  <a:cubicBezTo>
                    <a:pt x="129" y="0"/>
                    <a:pt x="133" y="3"/>
                    <a:pt x="133" y="8"/>
                  </a:cubicBezTo>
                  <a:cubicBezTo>
                    <a:pt x="133" y="12"/>
                    <a:pt x="129" y="16"/>
                    <a:pt x="125" y="16"/>
                  </a:cubicBezTo>
                  <a:cubicBezTo>
                    <a:pt x="98" y="16"/>
                    <a:pt x="25" y="17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52" name="Tekstvak 1251">
              <a:extLst>
                <a:ext uri="{FF2B5EF4-FFF2-40B4-BE49-F238E27FC236}">
                  <a16:creationId xmlns:a16="http://schemas.microsoft.com/office/drawing/2014/main" id="{1D6D5E5A-585C-294D-830E-71228270C53F}"/>
                </a:ext>
              </a:extLst>
            </p:cNvPr>
            <p:cNvSpPr txBox="1"/>
            <p:nvPr/>
          </p:nvSpPr>
          <p:spPr>
            <a:xfrm>
              <a:off x="3957093" y="1110113"/>
              <a:ext cx="2201107" cy="2394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rPr>
                <a:t>CONTINUOUS INTEGRATION</a:t>
              </a:r>
            </a:p>
          </p:txBody>
        </p:sp>
        <p:sp>
          <p:nvSpPr>
            <p:cNvPr id="1253" name="Freeform 270">
              <a:extLst>
                <a:ext uri="{FF2B5EF4-FFF2-40B4-BE49-F238E27FC236}">
                  <a16:creationId xmlns:a16="http://schemas.microsoft.com/office/drawing/2014/main" id="{C0A8A012-6496-A440-B348-219B6F78DCBB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3890622" y="1240446"/>
              <a:ext cx="108000" cy="16166"/>
            </a:xfrm>
            <a:custGeom>
              <a:avLst/>
              <a:gdLst>
                <a:gd name="T0" fmla="*/ 9 w 133"/>
                <a:gd name="T1" fmla="*/ 20 h 20"/>
                <a:gd name="T2" fmla="*/ 1 w 133"/>
                <a:gd name="T3" fmla="*/ 13 h 20"/>
                <a:gd name="T4" fmla="*/ 7 w 133"/>
                <a:gd name="T5" fmla="*/ 4 h 20"/>
                <a:gd name="T6" fmla="*/ 125 w 133"/>
                <a:gd name="T7" fmla="*/ 0 h 20"/>
                <a:gd name="T8" fmla="*/ 133 w 133"/>
                <a:gd name="T9" fmla="*/ 8 h 20"/>
                <a:gd name="T10" fmla="*/ 125 w 133"/>
                <a:gd name="T11" fmla="*/ 16 h 20"/>
                <a:gd name="T12" fmla="*/ 10 w 133"/>
                <a:gd name="T13" fmla="*/ 19 h 20"/>
                <a:gd name="T14" fmla="*/ 9 w 133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0">
                  <a:moveTo>
                    <a:pt x="9" y="20"/>
                  </a:moveTo>
                  <a:cubicBezTo>
                    <a:pt x="5" y="20"/>
                    <a:pt x="2" y="17"/>
                    <a:pt x="1" y="13"/>
                  </a:cubicBezTo>
                  <a:cubicBezTo>
                    <a:pt x="0" y="9"/>
                    <a:pt x="3" y="5"/>
                    <a:pt x="7" y="4"/>
                  </a:cubicBezTo>
                  <a:cubicBezTo>
                    <a:pt x="26" y="0"/>
                    <a:pt x="115" y="0"/>
                    <a:pt x="125" y="0"/>
                  </a:cubicBezTo>
                  <a:cubicBezTo>
                    <a:pt x="129" y="0"/>
                    <a:pt x="133" y="3"/>
                    <a:pt x="133" y="8"/>
                  </a:cubicBezTo>
                  <a:cubicBezTo>
                    <a:pt x="133" y="12"/>
                    <a:pt x="129" y="16"/>
                    <a:pt x="125" y="16"/>
                  </a:cubicBezTo>
                  <a:cubicBezTo>
                    <a:pt x="98" y="16"/>
                    <a:pt x="25" y="17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54" name="Freeform 270">
              <a:extLst>
                <a:ext uri="{FF2B5EF4-FFF2-40B4-BE49-F238E27FC236}">
                  <a16:creationId xmlns:a16="http://schemas.microsoft.com/office/drawing/2014/main" id="{3957337A-F7BD-644D-9684-CBB7696C4C56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6104765" y="1243527"/>
              <a:ext cx="108000" cy="16166"/>
            </a:xfrm>
            <a:custGeom>
              <a:avLst/>
              <a:gdLst>
                <a:gd name="T0" fmla="*/ 9 w 133"/>
                <a:gd name="T1" fmla="*/ 20 h 20"/>
                <a:gd name="T2" fmla="*/ 1 w 133"/>
                <a:gd name="T3" fmla="*/ 13 h 20"/>
                <a:gd name="T4" fmla="*/ 7 w 133"/>
                <a:gd name="T5" fmla="*/ 4 h 20"/>
                <a:gd name="T6" fmla="*/ 125 w 133"/>
                <a:gd name="T7" fmla="*/ 0 h 20"/>
                <a:gd name="T8" fmla="*/ 133 w 133"/>
                <a:gd name="T9" fmla="*/ 8 h 20"/>
                <a:gd name="T10" fmla="*/ 125 w 133"/>
                <a:gd name="T11" fmla="*/ 16 h 20"/>
                <a:gd name="T12" fmla="*/ 10 w 133"/>
                <a:gd name="T13" fmla="*/ 19 h 20"/>
                <a:gd name="T14" fmla="*/ 9 w 133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0">
                  <a:moveTo>
                    <a:pt x="9" y="20"/>
                  </a:moveTo>
                  <a:cubicBezTo>
                    <a:pt x="5" y="20"/>
                    <a:pt x="2" y="17"/>
                    <a:pt x="1" y="13"/>
                  </a:cubicBezTo>
                  <a:cubicBezTo>
                    <a:pt x="0" y="9"/>
                    <a:pt x="3" y="5"/>
                    <a:pt x="7" y="4"/>
                  </a:cubicBezTo>
                  <a:cubicBezTo>
                    <a:pt x="26" y="0"/>
                    <a:pt x="115" y="0"/>
                    <a:pt x="125" y="0"/>
                  </a:cubicBezTo>
                  <a:cubicBezTo>
                    <a:pt x="129" y="0"/>
                    <a:pt x="133" y="3"/>
                    <a:pt x="133" y="8"/>
                  </a:cubicBezTo>
                  <a:cubicBezTo>
                    <a:pt x="133" y="12"/>
                    <a:pt x="129" y="16"/>
                    <a:pt x="125" y="16"/>
                  </a:cubicBezTo>
                  <a:cubicBezTo>
                    <a:pt x="98" y="16"/>
                    <a:pt x="25" y="17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55" name="Freeform 270">
              <a:extLst>
                <a:ext uri="{FF2B5EF4-FFF2-40B4-BE49-F238E27FC236}">
                  <a16:creationId xmlns:a16="http://schemas.microsoft.com/office/drawing/2014/main" id="{FE75DDE0-EE85-7644-B524-2091D71C2AA9}"/>
                </a:ext>
              </a:extLst>
            </p:cNvPr>
            <p:cNvSpPr>
              <a:spLocks noChangeAspect="1"/>
            </p:cNvSpPr>
            <p:nvPr/>
          </p:nvSpPr>
          <p:spPr bwMode="auto">
            <a:xfrm rot="21540000" flipH="1">
              <a:off x="6258448" y="1243527"/>
              <a:ext cx="108000" cy="16166"/>
            </a:xfrm>
            <a:custGeom>
              <a:avLst/>
              <a:gdLst>
                <a:gd name="T0" fmla="*/ 9 w 133"/>
                <a:gd name="T1" fmla="*/ 20 h 20"/>
                <a:gd name="T2" fmla="*/ 1 w 133"/>
                <a:gd name="T3" fmla="*/ 13 h 20"/>
                <a:gd name="T4" fmla="*/ 7 w 133"/>
                <a:gd name="T5" fmla="*/ 4 h 20"/>
                <a:gd name="T6" fmla="*/ 125 w 133"/>
                <a:gd name="T7" fmla="*/ 0 h 20"/>
                <a:gd name="T8" fmla="*/ 133 w 133"/>
                <a:gd name="T9" fmla="*/ 8 h 20"/>
                <a:gd name="T10" fmla="*/ 125 w 133"/>
                <a:gd name="T11" fmla="*/ 16 h 20"/>
                <a:gd name="T12" fmla="*/ 10 w 133"/>
                <a:gd name="T13" fmla="*/ 19 h 20"/>
                <a:gd name="T14" fmla="*/ 9 w 133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0">
                  <a:moveTo>
                    <a:pt x="9" y="20"/>
                  </a:moveTo>
                  <a:cubicBezTo>
                    <a:pt x="5" y="20"/>
                    <a:pt x="2" y="17"/>
                    <a:pt x="1" y="13"/>
                  </a:cubicBezTo>
                  <a:cubicBezTo>
                    <a:pt x="0" y="9"/>
                    <a:pt x="3" y="5"/>
                    <a:pt x="7" y="4"/>
                  </a:cubicBezTo>
                  <a:cubicBezTo>
                    <a:pt x="26" y="0"/>
                    <a:pt x="115" y="0"/>
                    <a:pt x="125" y="0"/>
                  </a:cubicBezTo>
                  <a:cubicBezTo>
                    <a:pt x="129" y="0"/>
                    <a:pt x="133" y="3"/>
                    <a:pt x="133" y="8"/>
                  </a:cubicBezTo>
                  <a:cubicBezTo>
                    <a:pt x="133" y="12"/>
                    <a:pt x="129" y="16"/>
                    <a:pt x="125" y="16"/>
                  </a:cubicBezTo>
                  <a:cubicBezTo>
                    <a:pt x="98" y="16"/>
                    <a:pt x="25" y="17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56" name="Freeform 270">
              <a:extLst>
                <a:ext uri="{FF2B5EF4-FFF2-40B4-BE49-F238E27FC236}">
                  <a16:creationId xmlns:a16="http://schemas.microsoft.com/office/drawing/2014/main" id="{8E49463A-3E1C-2344-A6B5-6BFEE3380C1C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6420163" y="1243527"/>
              <a:ext cx="108000" cy="16166"/>
            </a:xfrm>
            <a:custGeom>
              <a:avLst/>
              <a:gdLst>
                <a:gd name="T0" fmla="*/ 9 w 133"/>
                <a:gd name="T1" fmla="*/ 20 h 20"/>
                <a:gd name="T2" fmla="*/ 1 w 133"/>
                <a:gd name="T3" fmla="*/ 13 h 20"/>
                <a:gd name="T4" fmla="*/ 7 w 133"/>
                <a:gd name="T5" fmla="*/ 4 h 20"/>
                <a:gd name="T6" fmla="*/ 125 w 133"/>
                <a:gd name="T7" fmla="*/ 0 h 20"/>
                <a:gd name="T8" fmla="*/ 133 w 133"/>
                <a:gd name="T9" fmla="*/ 8 h 20"/>
                <a:gd name="T10" fmla="*/ 125 w 133"/>
                <a:gd name="T11" fmla="*/ 16 h 20"/>
                <a:gd name="T12" fmla="*/ 10 w 133"/>
                <a:gd name="T13" fmla="*/ 19 h 20"/>
                <a:gd name="T14" fmla="*/ 9 w 133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0">
                  <a:moveTo>
                    <a:pt x="9" y="20"/>
                  </a:moveTo>
                  <a:cubicBezTo>
                    <a:pt x="5" y="20"/>
                    <a:pt x="2" y="17"/>
                    <a:pt x="1" y="13"/>
                  </a:cubicBezTo>
                  <a:cubicBezTo>
                    <a:pt x="0" y="9"/>
                    <a:pt x="3" y="5"/>
                    <a:pt x="7" y="4"/>
                  </a:cubicBezTo>
                  <a:cubicBezTo>
                    <a:pt x="26" y="0"/>
                    <a:pt x="115" y="0"/>
                    <a:pt x="125" y="0"/>
                  </a:cubicBezTo>
                  <a:cubicBezTo>
                    <a:pt x="129" y="0"/>
                    <a:pt x="133" y="3"/>
                    <a:pt x="133" y="8"/>
                  </a:cubicBezTo>
                  <a:cubicBezTo>
                    <a:pt x="133" y="12"/>
                    <a:pt x="129" y="16"/>
                    <a:pt x="125" y="16"/>
                  </a:cubicBezTo>
                  <a:cubicBezTo>
                    <a:pt x="98" y="16"/>
                    <a:pt x="25" y="17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57" name="Freeform 270">
              <a:extLst>
                <a:ext uri="{FF2B5EF4-FFF2-40B4-BE49-F238E27FC236}">
                  <a16:creationId xmlns:a16="http://schemas.microsoft.com/office/drawing/2014/main" id="{DEA40F65-51CF-4745-81D1-8223CEA7368C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6592167" y="1243527"/>
              <a:ext cx="108000" cy="16166"/>
            </a:xfrm>
            <a:custGeom>
              <a:avLst/>
              <a:gdLst>
                <a:gd name="T0" fmla="*/ 9 w 133"/>
                <a:gd name="T1" fmla="*/ 20 h 20"/>
                <a:gd name="T2" fmla="*/ 1 w 133"/>
                <a:gd name="T3" fmla="*/ 13 h 20"/>
                <a:gd name="T4" fmla="*/ 7 w 133"/>
                <a:gd name="T5" fmla="*/ 4 h 20"/>
                <a:gd name="T6" fmla="*/ 125 w 133"/>
                <a:gd name="T7" fmla="*/ 0 h 20"/>
                <a:gd name="T8" fmla="*/ 133 w 133"/>
                <a:gd name="T9" fmla="*/ 8 h 20"/>
                <a:gd name="T10" fmla="*/ 125 w 133"/>
                <a:gd name="T11" fmla="*/ 16 h 20"/>
                <a:gd name="T12" fmla="*/ 10 w 133"/>
                <a:gd name="T13" fmla="*/ 19 h 20"/>
                <a:gd name="T14" fmla="*/ 9 w 133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0">
                  <a:moveTo>
                    <a:pt x="9" y="20"/>
                  </a:moveTo>
                  <a:cubicBezTo>
                    <a:pt x="5" y="20"/>
                    <a:pt x="2" y="17"/>
                    <a:pt x="1" y="13"/>
                  </a:cubicBezTo>
                  <a:cubicBezTo>
                    <a:pt x="0" y="9"/>
                    <a:pt x="3" y="5"/>
                    <a:pt x="7" y="4"/>
                  </a:cubicBezTo>
                  <a:cubicBezTo>
                    <a:pt x="26" y="0"/>
                    <a:pt x="115" y="0"/>
                    <a:pt x="125" y="0"/>
                  </a:cubicBezTo>
                  <a:cubicBezTo>
                    <a:pt x="129" y="0"/>
                    <a:pt x="133" y="3"/>
                    <a:pt x="133" y="8"/>
                  </a:cubicBezTo>
                  <a:cubicBezTo>
                    <a:pt x="133" y="12"/>
                    <a:pt x="129" y="16"/>
                    <a:pt x="125" y="16"/>
                  </a:cubicBezTo>
                  <a:cubicBezTo>
                    <a:pt x="98" y="16"/>
                    <a:pt x="25" y="17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58" name="Freeform 270">
              <a:extLst>
                <a:ext uri="{FF2B5EF4-FFF2-40B4-BE49-F238E27FC236}">
                  <a16:creationId xmlns:a16="http://schemas.microsoft.com/office/drawing/2014/main" id="{48661DCD-19FB-F349-A23D-F42B6129B6AA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H="1">
              <a:off x="3403220" y="1817374"/>
              <a:ext cx="108000" cy="16166"/>
            </a:xfrm>
            <a:custGeom>
              <a:avLst/>
              <a:gdLst>
                <a:gd name="T0" fmla="*/ 9 w 133"/>
                <a:gd name="T1" fmla="*/ 20 h 20"/>
                <a:gd name="T2" fmla="*/ 1 w 133"/>
                <a:gd name="T3" fmla="*/ 13 h 20"/>
                <a:gd name="T4" fmla="*/ 7 w 133"/>
                <a:gd name="T5" fmla="*/ 4 h 20"/>
                <a:gd name="T6" fmla="*/ 125 w 133"/>
                <a:gd name="T7" fmla="*/ 0 h 20"/>
                <a:gd name="T8" fmla="*/ 133 w 133"/>
                <a:gd name="T9" fmla="*/ 8 h 20"/>
                <a:gd name="T10" fmla="*/ 125 w 133"/>
                <a:gd name="T11" fmla="*/ 16 h 20"/>
                <a:gd name="T12" fmla="*/ 10 w 133"/>
                <a:gd name="T13" fmla="*/ 19 h 20"/>
                <a:gd name="T14" fmla="*/ 9 w 133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0">
                  <a:moveTo>
                    <a:pt x="9" y="20"/>
                  </a:moveTo>
                  <a:cubicBezTo>
                    <a:pt x="5" y="20"/>
                    <a:pt x="2" y="17"/>
                    <a:pt x="1" y="13"/>
                  </a:cubicBezTo>
                  <a:cubicBezTo>
                    <a:pt x="0" y="9"/>
                    <a:pt x="3" y="5"/>
                    <a:pt x="7" y="4"/>
                  </a:cubicBezTo>
                  <a:cubicBezTo>
                    <a:pt x="26" y="0"/>
                    <a:pt x="115" y="0"/>
                    <a:pt x="125" y="0"/>
                  </a:cubicBezTo>
                  <a:cubicBezTo>
                    <a:pt x="129" y="0"/>
                    <a:pt x="133" y="3"/>
                    <a:pt x="133" y="8"/>
                  </a:cubicBezTo>
                  <a:cubicBezTo>
                    <a:pt x="133" y="12"/>
                    <a:pt x="129" y="16"/>
                    <a:pt x="125" y="16"/>
                  </a:cubicBezTo>
                  <a:cubicBezTo>
                    <a:pt x="98" y="16"/>
                    <a:pt x="25" y="17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59" name="Freeform 270">
              <a:extLst>
                <a:ext uri="{FF2B5EF4-FFF2-40B4-BE49-F238E27FC236}">
                  <a16:creationId xmlns:a16="http://schemas.microsoft.com/office/drawing/2014/main" id="{2283CA30-C42D-2A4C-A6A8-30F996C26782}"/>
                </a:ext>
              </a:extLst>
            </p:cNvPr>
            <p:cNvSpPr>
              <a:spLocks noChangeAspect="1"/>
            </p:cNvSpPr>
            <p:nvPr/>
          </p:nvSpPr>
          <p:spPr bwMode="auto">
            <a:xfrm rot="21540000" flipH="1">
              <a:off x="3556903" y="1817374"/>
              <a:ext cx="108000" cy="16166"/>
            </a:xfrm>
            <a:custGeom>
              <a:avLst/>
              <a:gdLst>
                <a:gd name="T0" fmla="*/ 9 w 133"/>
                <a:gd name="T1" fmla="*/ 20 h 20"/>
                <a:gd name="T2" fmla="*/ 1 w 133"/>
                <a:gd name="T3" fmla="*/ 13 h 20"/>
                <a:gd name="T4" fmla="*/ 7 w 133"/>
                <a:gd name="T5" fmla="*/ 4 h 20"/>
                <a:gd name="T6" fmla="*/ 125 w 133"/>
                <a:gd name="T7" fmla="*/ 0 h 20"/>
                <a:gd name="T8" fmla="*/ 133 w 133"/>
                <a:gd name="T9" fmla="*/ 8 h 20"/>
                <a:gd name="T10" fmla="*/ 125 w 133"/>
                <a:gd name="T11" fmla="*/ 16 h 20"/>
                <a:gd name="T12" fmla="*/ 10 w 133"/>
                <a:gd name="T13" fmla="*/ 19 h 20"/>
                <a:gd name="T14" fmla="*/ 9 w 133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0">
                  <a:moveTo>
                    <a:pt x="9" y="20"/>
                  </a:moveTo>
                  <a:cubicBezTo>
                    <a:pt x="5" y="20"/>
                    <a:pt x="2" y="17"/>
                    <a:pt x="1" y="13"/>
                  </a:cubicBezTo>
                  <a:cubicBezTo>
                    <a:pt x="0" y="9"/>
                    <a:pt x="3" y="5"/>
                    <a:pt x="7" y="4"/>
                  </a:cubicBezTo>
                  <a:cubicBezTo>
                    <a:pt x="26" y="0"/>
                    <a:pt x="115" y="0"/>
                    <a:pt x="125" y="0"/>
                  </a:cubicBezTo>
                  <a:cubicBezTo>
                    <a:pt x="129" y="0"/>
                    <a:pt x="133" y="3"/>
                    <a:pt x="133" y="8"/>
                  </a:cubicBezTo>
                  <a:cubicBezTo>
                    <a:pt x="133" y="12"/>
                    <a:pt x="129" y="16"/>
                    <a:pt x="125" y="16"/>
                  </a:cubicBezTo>
                  <a:cubicBezTo>
                    <a:pt x="98" y="16"/>
                    <a:pt x="25" y="17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60" name="Freeform 270">
              <a:extLst>
                <a:ext uri="{FF2B5EF4-FFF2-40B4-BE49-F238E27FC236}">
                  <a16:creationId xmlns:a16="http://schemas.microsoft.com/office/drawing/2014/main" id="{D1055A5D-91A1-EF4F-B100-067329B0CC62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H="1">
              <a:off x="3718618" y="1817374"/>
              <a:ext cx="108000" cy="16166"/>
            </a:xfrm>
            <a:custGeom>
              <a:avLst/>
              <a:gdLst>
                <a:gd name="T0" fmla="*/ 9 w 133"/>
                <a:gd name="T1" fmla="*/ 20 h 20"/>
                <a:gd name="T2" fmla="*/ 1 w 133"/>
                <a:gd name="T3" fmla="*/ 13 h 20"/>
                <a:gd name="T4" fmla="*/ 7 w 133"/>
                <a:gd name="T5" fmla="*/ 4 h 20"/>
                <a:gd name="T6" fmla="*/ 125 w 133"/>
                <a:gd name="T7" fmla="*/ 0 h 20"/>
                <a:gd name="T8" fmla="*/ 133 w 133"/>
                <a:gd name="T9" fmla="*/ 8 h 20"/>
                <a:gd name="T10" fmla="*/ 125 w 133"/>
                <a:gd name="T11" fmla="*/ 16 h 20"/>
                <a:gd name="T12" fmla="*/ 10 w 133"/>
                <a:gd name="T13" fmla="*/ 19 h 20"/>
                <a:gd name="T14" fmla="*/ 9 w 133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0">
                  <a:moveTo>
                    <a:pt x="9" y="20"/>
                  </a:moveTo>
                  <a:cubicBezTo>
                    <a:pt x="5" y="20"/>
                    <a:pt x="2" y="17"/>
                    <a:pt x="1" y="13"/>
                  </a:cubicBezTo>
                  <a:cubicBezTo>
                    <a:pt x="0" y="9"/>
                    <a:pt x="3" y="5"/>
                    <a:pt x="7" y="4"/>
                  </a:cubicBezTo>
                  <a:cubicBezTo>
                    <a:pt x="26" y="0"/>
                    <a:pt x="115" y="0"/>
                    <a:pt x="125" y="0"/>
                  </a:cubicBezTo>
                  <a:cubicBezTo>
                    <a:pt x="129" y="0"/>
                    <a:pt x="133" y="3"/>
                    <a:pt x="133" y="8"/>
                  </a:cubicBezTo>
                  <a:cubicBezTo>
                    <a:pt x="133" y="12"/>
                    <a:pt x="129" y="16"/>
                    <a:pt x="125" y="16"/>
                  </a:cubicBezTo>
                  <a:cubicBezTo>
                    <a:pt x="98" y="16"/>
                    <a:pt x="25" y="17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61" name="Freeform 270">
              <a:extLst>
                <a:ext uri="{FF2B5EF4-FFF2-40B4-BE49-F238E27FC236}">
                  <a16:creationId xmlns:a16="http://schemas.microsoft.com/office/drawing/2014/main" id="{32E20B3D-9BD0-9841-84F9-91653CA5B4E4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3890622" y="1817374"/>
              <a:ext cx="108000" cy="16166"/>
            </a:xfrm>
            <a:custGeom>
              <a:avLst/>
              <a:gdLst>
                <a:gd name="T0" fmla="*/ 9 w 133"/>
                <a:gd name="T1" fmla="*/ 20 h 20"/>
                <a:gd name="T2" fmla="*/ 1 w 133"/>
                <a:gd name="T3" fmla="*/ 13 h 20"/>
                <a:gd name="T4" fmla="*/ 7 w 133"/>
                <a:gd name="T5" fmla="*/ 4 h 20"/>
                <a:gd name="T6" fmla="*/ 125 w 133"/>
                <a:gd name="T7" fmla="*/ 0 h 20"/>
                <a:gd name="T8" fmla="*/ 133 w 133"/>
                <a:gd name="T9" fmla="*/ 8 h 20"/>
                <a:gd name="T10" fmla="*/ 125 w 133"/>
                <a:gd name="T11" fmla="*/ 16 h 20"/>
                <a:gd name="T12" fmla="*/ 10 w 133"/>
                <a:gd name="T13" fmla="*/ 19 h 20"/>
                <a:gd name="T14" fmla="*/ 9 w 133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0">
                  <a:moveTo>
                    <a:pt x="9" y="20"/>
                  </a:moveTo>
                  <a:cubicBezTo>
                    <a:pt x="5" y="20"/>
                    <a:pt x="2" y="17"/>
                    <a:pt x="1" y="13"/>
                  </a:cubicBezTo>
                  <a:cubicBezTo>
                    <a:pt x="0" y="9"/>
                    <a:pt x="3" y="5"/>
                    <a:pt x="7" y="4"/>
                  </a:cubicBezTo>
                  <a:cubicBezTo>
                    <a:pt x="26" y="0"/>
                    <a:pt x="115" y="0"/>
                    <a:pt x="125" y="0"/>
                  </a:cubicBezTo>
                  <a:cubicBezTo>
                    <a:pt x="129" y="0"/>
                    <a:pt x="133" y="3"/>
                    <a:pt x="133" y="8"/>
                  </a:cubicBezTo>
                  <a:cubicBezTo>
                    <a:pt x="133" y="12"/>
                    <a:pt x="129" y="16"/>
                    <a:pt x="125" y="16"/>
                  </a:cubicBezTo>
                  <a:cubicBezTo>
                    <a:pt x="98" y="16"/>
                    <a:pt x="25" y="17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1262" name="Groep 1261">
              <a:extLst>
                <a:ext uri="{FF2B5EF4-FFF2-40B4-BE49-F238E27FC236}">
                  <a16:creationId xmlns:a16="http://schemas.microsoft.com/office/drawing/2014/main" id="{4672196F-E713-004F-B404-EB2AE59713D4}"/>
                </a:ext>
              </a:extLst>
            </p:cNvPr>
            <p:cNvGrpSpPr/>
            <p:nvPr/>
          </p:nvGrpSpPr>
          <p:grpSpPr>
            <a:xfrm rot="16200000">
              <a:off x="3089053" y="1534375"/>
              <a:ext cx="595402" cy="16166"/>
              <a:chOff x="3074304" y="1094405"/>
              <a:chExt cx="595402" cy="16166"/>
            </a:xfrm>
          </p:grpSpPr>
          <p:sp>
            <p:nvSpPr>
              <p:cNvPr id="1290" name="Freeform 270">
                <a:extLst>
                  <a:ext uri="{FF2B5EF4-FFF2-40B4-BE49-F238E27FC236}">
                    <a16:creationId xmlns:a16="http://schemas.microsoft.com/office/drawing/2014/main" id="{0097800F-3A0D-6A4C-AA68-3A314391781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H="1">
                <a:off x="3074304" y="1094405"/>
                <a:ext cx="108000" cy="16166"/>
              </a:xfrm>
              <a:custGeom>
                <a:avLst/>
                <a:gdLst>
                  <a:gd name="T0" fmla="*/ 9 w 133"/>
                  <a:gd name="T1" fmla="*/ 20 h 20"/>
                  <a:gd name="T2" fmla="*/ 1 w 133"/>
                  <a:gd name="T3" fmla="*/ 13 h 20"/>
                  <a:gd name="T4" fmla="*/ 7 w 133"/>
                  <a:gd name="T5" fmla="*/ 4 h 20"/>
                  <a:gd name="T6" fmla="*/ 125 w 133"/>
                  <a:gd name="T7" fmla="*/ 0 h 20"/>
                  <a:gd name="T8" fmla="*/ 133 w 133"/>
                  <a:gd name="T9" fmla="*/ 8 h 20"/>
                  <a:gd name="T10" fmla="*/ 125 w 133"/>
                  <a:gd name="T11" fmla="*/ 16 h 20"/>
                  <a:gd name="T12" fmla="*/ 10 w 133"/>
                  <a:gd name="T13" fmla="*/ 19 h 20"/>
                  <a:gd name="T14" fmla="*/ 9 w 133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20">
                    <a:moveTo>
                      <a:pt x="9" y="20"/>
                    </a:moveTo>
                    <a:cubicBezTo>
                      <a:pt x="5" y="20"/>
                      <a:pt x="2" y="17"/>
                      <a:pt x="1" y="13"/>
                    </a:cubicBezTo>
                    <a:cubicBezTo>
                      <a:pt x="0" y="9"/>
                      <a:pt x="3" y="5"/>
                      <a:pt x="7" y="4"/>
                    </a:cubicBezTo>
                    <a:cubicBezTo>
                      <a:pt x="26" y="0"/>
                      <a:pt x="115" y="0"/>
                      <a:pt x="125" y="0"/>
                    </a:cubicBezTo>
                    <a:cubicBezTo>
                      <a:pt x="129" y="0"/>
                      <a:pt x="133" y="3"/>
                      <a:pt x="133" y="8"/>
                    </a:cubicBezTo>
                    <a:cubicBezTo>
                      <a:pt x="133" y="12"/>
                      <a:pt x="129" y="16"/>
                      <a:pt x="125" y="16"/>
                    </a:cubicBezTo>
                    <a:cubicBezTo>
                      <a:pt x="98" y="16"/>
                      <a:pt x="25" y="17"/>
                      <a:pt x="10" y="19"/>
                    </a:cubicBezTo>
                    <a:cubicBezTo>
                      <a:pt x="10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91" name="Freeform 270">
                <a:extLst>
                  <a:ext uri="{FF2B5EF4-FFF2-40B4-BE49-F238E27FC236}">
                    <a16:creationId xmlns:a16="http://schemas.microsoft.com/office/drawing/2014/main" id="{8B1F5500-45A3-2D41-AABA-77BE0531E4D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-60000" flipH="1">
                <a:off x="3227987" y="1094405"/>
                <a:ext cx="108000" cy="16166"/>
              </a:xfrm>
              <a:custGeom>
                <a:avLst/>
                <a:gdLst>
                  <a:gd name="T0" fmla="*/ 9 w 133"/>
                  <a:gd name="T1" fmla="*/ 20 h 20"/>
                  <a:gd name="T2" fmla="*/ 1 w 133"/>
                  <a:gd name="T3" fmla="*/ 13 h 20"/>
                  <a:gd name="T4" fmla="*/ 7 w 133"/>
                  <a:gd name="T5" fmla="*/ 4 h 20"/>
                  <a:gd name="T6" fmla="*/ 125 w 133"/>
                  <a:gd name="T7" fmla="*/ 0 h 20"/>
                  <a:gd name="T8" fmla="*/ 133 w 133"/>
                  <a:gd name="T9" fmla="*/ 8 h 20"/>
                  <a:gd name="T10" fmla="*/ 125 w 133"/>
                  <a:gd name="T11" fmla="*/ 16 h 20"/>
                  <a:gd name="T12" fmla="*/ 10 w 133"/>
                  <a:gd name="T13" fmla="*/ 19 h 20"/>
                  <a:gd name="T14" fmla="*/ 9 w 133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20">
                    <a:moveTo>
                      <a:pt x="9" y="20"/>
                    </a:moveTo>
                    <a:cubicBezTo>
                      <a:pt x="5" y="20"/>
                      <a:pt x="2" y="17"/>
                      <a:pt x="1" y="13"/>
                    </a:cubicBezTo>
                    <a:cubicBezTo>
                      <a:pt x="0" y="9"/>
                      <a:pt x="3" y="5"/>
                      <a:pt x="7" y="4"/>
                    </a:cubicBezTo>
                    <a:cubicBezTo>
                      <a:pt x="26" y="0"/>
                      <a:pt x="115" y="0"/>
                      <a:pt x="125" y="0"/>
                    </a:cubicBezTo>
                    <a:cubicBezTo>
                      <a:pt x="129" y="0"/>
                      <a:pt x="133" y="3"/>
                      <a:pt x="133" y="8"/>
                    </a:cubicBezTo>
                    <a:cubicBezTo>
                      <a:pt x="133" y="12"/>
                      <a:pt x="129" y="16"/>
                      <a:pt x="125" y="16"/>
                    </a:cubicBezTo>
                    <a:cubicBezTo>
                      <a:pt x="98" y="16"/>
                      <a:pt x="25" y="17"/>
                      <a:pt x="10" y="19"/>
                    </a:cubicBezTo>
                    <a:cubicBezTo>
                      <a:pt x="10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92" name="Freeform 270">
                <a:extLst>
                  <a:ext uri="{FF2B5EF4-FFF2-40B4-BE49-F238E27FC236}">
                    <a16:creationId xmlns:a16="http://schemas.microsoft.com/office/drawing/2014/main" id="{2D56F6AC-06A1-8849-93B7-FB20F5A6C27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H="1">
                <a:off x="3389702" y="1094405"/>
                <a:ext cx="108000" cy="16166"/>
              </a:xfrm>
              <a:custGeom>
                <a:avLst/>
                <a:gdLst>
                  <a:gd name="T0" fmla="*/ 9 w 133"/>
                  <a:gd name="T1" fmla="*/ 20 h 20"/>
                  <a:gd name="T2" fmla="*/ 1 w 133"/>
                  <a:gd name="T3" fmla="*/ 13 h 20"/>
                  <a:gd name="T4" fmla="*/ 7 w 133"/>
                  <a:gd name="T5" fmla="*/ 4 h 20"/>
                  <a:gd name="T6" fmla="*/ 125 w 133"/>
                  <a:gd name="T7" fmla="*/ 0 h 20"/>
                  <a:gd name="T8" fmla="*/ 133 w 133"/>
                  <a:gd name="T9" fmla="*/ 8 h 20"/>
                  <a:gd name="T10" fmla="*/ 125 w 133"/>
                  <a:gd name="T11" fmla="*/ 16 h 20"/>
                  <a:gd name="T12" fmla="*/ 10 w 133"/>
                  <a:gd name="T13" fmla="*/ 19 h 20"/>
                  <a:gd name="T14" fmla="*/ 9 w 133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20">
                    <a:moveTo>
                      <a:pt x="9" y="20"/>
                    </a:moveTo>
                    <a:cubicBezTo>
                      <a:pt x="5" y="20"/>
                      <a:pt x="2" y="17"/>
                      <a:pt x="1" y="13"/>
                    </a:cubicBezTo>
                    <a:cubicBezTo>
                      <a:pt x="0" y="9"/>
                      <a:pt x="3" y="5"/>
                      <a:pt x="7" y="4"/>
                    </a:cubicBezTo>
                    <a:cubicBezTo>
                      <a:pt x="26" y="0"/>
                      <a:pt x="115" y="0"/>
                      <a:pt x="125" y="0"/>
                    </a:cubicBezTo>
                    <a:cubicBezTo>
                      <a:pt x="129" y="0"/>
                      <a:pt x="133" y="3"/>
                      <a:pt x="133" y="8"/>
                    </a:cubicBezTo>
                    <a:cubicBezTo>
                      <a:pt x="133" y="12"/>
                      <a:pt x="129" y="16"/>
                      <a:pt x="125" y="16"/>
                    </a:cubicBezTo>
                    <a:cubicBezTo>
                      <a:pt x="98" y="16"/>
                      <a:pt x="25" y="17"/>
                      <a:pt x="10" y="19"/>
                    </a:cubicBezTo>
                    <a:cubicBezTo>
                      <a:pt x="10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93" name="Freeform 270">
                <a:extLst>
                  <a:ext uri="{FF2B5EF4-FFF2-40B4-BE49-F238E27FC236}">
                    <a16:creationId xmlns:a16="http://schemas.microsoft.com/office/drawing/2014/main" id="{DC84A46B-6E9E-D94A-9494-BB3857586B0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H="1">
                <a:off x="3561706" y="1094405"/>
                <a:ext cx="108000" cy="16166"/>
              </a:xfrm>
              <a:custGeom>
                <a:avLst/>
                <a:gdLst>
                  <a:gd name="T0" fmla="*/ 9 w 133"/>
                  <a:gd name="T1" fmla="*/ 20 h 20"/>
                  <a:gd name="T2" fmla="*/ 1 w 133"/>
                  <a:gd name="T3" fmla="*/ 13 h 20"/>
                  <a:gd name="T4" fmla="*/ 7 w 133"/>
                  <a:gd name="T5" fmla="*/ 4 h 20"/>
                  <a:gd name="T6" fmla="*/ 125 w 133"/>
                  <a:gd name="T7" fmla="*/ 0 h 20"/>
                  <a:gd name="T8" fmla="*/ 133 w 133"/>
                  <a:gd name="T9" fmla="*/ 8 h 20"/>
                  <a:gd name="T10" fmla="*/ 125 w 133"/>
                  <a:gd name="T11" fmla="*/ 16 h 20"/>
                  <a:gd name="T12" fmla="*/ 10 w 133"/>
                  <a:gd name="T13" fmla="*/ 19 h 20"/>
                  <a:gd name="T14" fmla="*/ 9 w 133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20">
                    <a:moveTo>
                      <a:pt x="9" y="20"/>
                    </a:moveTo>
                    <a:cubicBezTo>
                      <a:pt x="5" y="20"/>
                      <a:pt x="2" y="17"/>
                      <a:pt x="1" y="13"/>
                    </a:cubicBezTo>
                    <a:cubicBezTo>
                      <a:pt x="0" y="9"/>
                      <a:pt x="3" y="5"/>
                      <a:pt x="7" y="4"/>
                    </a:cubicBezTo>
                    <a:cubicBezTo>
                      <a:pt x="26" y="0"/>
                      <a:pt x="115" y="0"/>
                      <a:pt x="125" y="0"/>
                    </a:cubicBezTo>
                    <a:cubicBezTo>
                      <a:pt x="129" y="0"/>
                      <a:pt x="133" y="3"/>
                      <a:pt x="133" y="8"/>
                    </a:cubicBezTo>
                    <a:cubicBezTo>
                      <a:pt x="133" y="12"/>
                      <a:pt x="129" y="16"/>
                      <a:pt x="125" y="16"/>
                    </a:cubicBezTo>
                    <a:cubicBezTo>
                      <a:pt x="98" y="16"/>
                      <a:pt x="25" y="17"/>
                      <a:pt x="10" y="19"/>
                    </a:cubicBezTo>
                    <a:cubicBezTo>
                      <a:pt x="10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1263" name="Freeform 270">
              <a:extLst>
                <a:ext uri="{FF2B5EF4-FFF2-40B4-BE49-F238E27FC236}">
                  <a16:creationId xmlns:a16="http://schemas.microsoft.com/office/drawing/2014/main" id="{D20284AA-EBFF-F742-B671-ADF59C1E789E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H="1">
              <a:off x="6742120" y="1243493"/>
              <a:ext cx="108000" cy="16166"/>
            </a:xfrm>
            <a:custGeom>
              <a:avLst/>
              <a:gdLst>
                <a:gd name="T0" fmla="*/ 9 w 133"/>
                <a:gd name="T1" fmla="*/ 20 h 20"/>
                <a:gd name="T2" fmla="*/ 1 w 133"/>
                <a:gd name="T3" fmla="*/ 13 h 20"/>
                <a:gd name="T4" fmla="*/ 7 w 133"/>
                <a:gd name="T5" fmla="*/ 4 h 20"/>
                <a:gd name="T6" fmla="*/ 125 w 133"/>
                <a:gd name="T7" fmla="*/ 0 h 20"/>
                <a:gd name="T8" fmla="*/ 133 w 133"/>
                <a:gd name="T9" fmla="*/ 8 h 20"/>
                <a:gd name="T10" fmla="*/ 125 w 133"/>
                <a:gd name="T11" fmla="*/ 16 h 20"/>
                <a:gd name="T12" fmla="*/ 10 w 133"/>
                <a:gd name="T13" fmla="*/ 19 h 20"/>
                <a:gd name="T14" fmla="*/ 9 w 133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0">
                  <a:moveTo>
                    <a:pt x="9" y="20"/>
                  </a:moveTo>
                  <a:cubicBezTo>
                    <a:pt x="5" y="20"/>
                    <a:pt x="2" y="17"/>
                    <a:pt x="1" y="13"/>
                  </a:cubicBezTo>
                  <a:cubicBezTo>
                    <a:pt x="0" y="9"/>
                    <a:pt x="3" y="5"/>
                    <a:pt x="7" y="4"/>
                  </a:cubicBezTo>
                  <a:cubicBezTo>
                    <a:pt x="26" y="0"/>
                    <a:pt x="115" y="0"/>
                    <a:pt x="125" y="0"/>
                  </a:cubicBezTo>
                  <a:cubicBezTo>
                    <a:pt x="129" y="0"/>
                    <a:pt x="133" y="3"/>
                    <a:pt x="133" y="8"/>
                  </a:cubicBezTo>
                  <a:cubicBezTo>
                    <a:pt x="133" y="12"/>
                    <a:pt x="129" y="16"/>
                    <a:pt x="125" y="16"/>
                  </a:cubicBezTo>
                  <a:cubicBezTo>
                    <a:pt x="98" y="16"/>
                    <a:pt x="25" y="17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64" name="Freeform 270">
              <a:extLst>
                <a:ext uri="{FF2B5EF4-FFF2-40B4-BE49-F238E27FC236}">
                  <a16:creationId xmlns:a16="http://schemas.microsoft.com/office/drawing/2014/main" id="{BD666DB1-8E27-E446-92E4-BB0E0AADF4CA}"/>
                </a:ext>
              </a:extLst>
            </p:cNvPr>
            <p:cNvSpPr>
              <a:spLocks noChangeAspect="1"/>
            </p:cNvSpPr>
            <p:nvPr/>
          </p:nvSpPr>
          <p:spPr bwMode="auto">
            <a:xfrm rot="21540000" flipH="1">
              <a:off x="6895803" y="1243493"/>
              <a:ext cx="108000" cy="16166"/>
            </a:xfrm>
            <a:custGeom>
              <a:avLst/>
              <a:gdLst>
                <a:gd name="T0" fmla="*/ 9 w 133"/>
                <a:gd name="T1" fmla="*/ 20 h 20"/>
                <a:gd name="T2" fmla="*/ 1 w 133"/>
                <a:gd name="T3" fmla="*/ 13 h 20"/>
                <a:gd name="T4" fmla="*/ 7 w 133"/>
                <a:gd name="T5" fmla="*/ 4 h 20"/>
                <a:gd name="T6" fmla="*/ 125 w 133"/>
                <a:gd name="T7" fmla="*/ 0 h 20"/>
                <a:gd name="T8" fmla="*/ 133 w 133"/>
                <a:gd name="T9" fmla="*/ 8 h 20"/>
                <a:gd name="T10" fmla="*/ 125 w 133"/>
                <a:gd name="T11" fmla="*/ 16 h 20"/>
                <a:gd name="T12" fmla="*/ 10 w 133"/>
                <a:gd name="T13" fmla="*/ 19 h 20"/>
                <a:gd name="T14" fmla="*/ 9 w 133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0">
                  <a:moveTo>
                    <a:pt x="9" y="20"/>
                  </a:moveTo>
                  <a:cubicBezTo>
                    <a:pt x="5" y="20"/>
                    <a:pt x="2" y="17"/>
                    <a:pt x="1" y="13"/>
                  </a:cubicBezTo>
                  <a:cubicBezTo>
                    <a:pt x="0" y="9"/>
                    <a:pt x="3" y="5"/>
                    <a:pt x="7" y="4"/>
                  </a:cubicBezTo>
                  <a:cubicBezTo>
                    <a:pt x="26" y="0"/>
                    <a:pt x="115" y="0"/>
                    <a:pt x="125" y="0"/>
                  </a:cubicBezTo>
                  <a:cubicBezTo>
                    <a:pt x="129" y="0"/>
                    <a:pt x="133" y="3"/>
                    <a:pt x="133" y="8"/>
                  </a:cubicBezTo>
                  <a:cubicBezTo>
                    <a:pt x="133" y="12"/>
                    <a:pt x="129" y="16"/>
                    <a:pt x="125" y="16"/>
                  </a:cubicBezTo>
                  <a:cubicBezTo>
                    <a:pt x="98" y="16"/>
                    <a:pt x="25" y="17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65" name="Freeform 270">
              <a:extLst>
                <a:ext uri="{FF2B5EF4-FFF2-40B4-BE49-F238E27FC236}">
                  <a16:creationId xmlns:a16="http://schemas.microsoft.com/office/drawing/2014/main" id="{130DBEB9-94C1-7C45-9DD3-4CFF69154B71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H="1">
              <a:off x="7057518" y="1243493"/>
              <a:ext cx="108000" cy="16166"/>
            </a:xfrm>
            <a:custGeom>
              <a:avLst/>
              <a:gdLst>
                <a:gd name="T0" fmla="*/ 9 w 133"/>
                <a:gd name="T1" fmla="*/ 20 h 20"/>
                <a:gd name="T2" fmla="*/ 1 w 133"/>
                <a:gd name="T3" fmla="*/ 13 h 20"/>
                <a:gd name="T4" fmla="*/ 7 w 133"/>
                <a:gd name="T5" fmla="*/ 4 h 20"/>
                <a:gd name="T6" fmla="*/ 125 w 133"/>
                <a:gd name="T7" fmla="*/ 0 h 20"/>
                <a:gd name="T8" fmla="*/ 133 w 133"/>
                <a:gd name="T9" fmla="*/ 8 h 20"/>
                <a:gd name="T10" fmla="*/ 125 w 133"/>
                <a:gd name="T11" fmla="*/ 16 h 20"/>
                <a:gd name="T12" fmla="*/ 10 w 133"/>
                <a:gd name="T13" fmla="*/ 19 h 20"/>
                <a:gd name="T14" fmla="*/ 9 w 133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0">
                  <a:moveTo>
                    <a:pt x="9" y="20"/>
                  </a:moveTo>
                  <a:cubicBezTo>
                    <a:pt x="5" y="20"/>
                    <a:pt x="2" y="17"/>
                    <a:pt x="1" y="13"/>
                  </a:cubicBezTo>
                  <a:cubicBezTo>
                    <a:pt x="0" y="9"/>
                    <a:pt x="3" y="5"/>
                    <a:pt x="7" y="4"/>
                  </a:cubicBezTo>
                  <a:cubicBezTo>
                    <a:pt x="26" y="0"/>
                    <a:pt x="115" y="0"/>
                    <a:pt x="125" y="0"/>
                  </a:cubicBezTo>
                  <a:cubicBezTo>
                    <a:pt x="129" y="0"/>
                    <a:pt x="133" y="3"/>
                    <a:pt x="133" y="8"/>
                  </a:cubicBezTo>
                  <a:cubicBezTo>
                    <a:pt x="133" y="12"/>
                    <a:pt x="129" y="16"/>
                    <a:pt x="125" y="16"/>
                  </a:cubicBezTo>
                  <a:cubicBezTo>
                    <a:pt x="98" y="16"/>
                    <a:pt x="25" y="17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66" name="Freeform 270">
              <a:extLst>
                <a:ext uri="{FF2B5EF4-FFF2-40B4-BE49-F238E27FC236}">
                  <a16:creationId xmlns:a16="http://schemas.microsoft.com/office/drawing/2014/main" id="{5BCEF1EE-BDF4-6446-882C-FBE78D4DA18F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7229522" y="1243493"/>
              <a:ext cx="108000" cy="16166"/>
            </a:xfrm>
            <a:custGeom>
              <a:avLst/>
              <a:gdLst>
                <a:gd name="T0" fmla="*/ 9 w 133"/>
                <a:gd name="T1" fmla="*/ 20 h 20"/>
                <a:gd name="T2" fmla="*/ 1 w 133"/>
                <a:gd name="T3" fmla="*/ 13 h 20"/>
                <a:gd name="T4" fmla="*/ 7 w 133"/>
                <a:gd name="T5" fmla="*/ 4 h 20"/>
                <a:gd name="T6" fmla="*/ 125 w 133"/>
                <a:gd name="T7" fmla="*/ 0 h 20"/>
                <a:gd name="T8" fmla="*/ 133 w 133"/>
                <a:gd name="T9" fmla="*/ 8 h 20"/>
                <a:gd name="T10" fmla="*/ 125 w 133"/>
                <a:gd name="T11" fmla="*/ 16 h 20"/>
                <a:gd name="T12" fmla="*/ 10 w 133"/>
                <a:gd name="T13" fmla="*/ 19 h 20"/>
                <a:gd name="T14" fmla="*/ 9 w 133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0">
                  <a:moveTo>
                    <a:pt x="9" y="20"/>
                  </a:moveTo>
                  <a:cubicBezTo>
                    <a:pt x="5" y="20"/>
                    <a:pt x="2" y="17"/>
                    <a:pt x="1" y="13"/>
                  </a:cubicBezTo>
                  <a:cubicBezTo>
                    <a:pt x="0" y="9"/>
                    <a:pt x="3" y="5"/>
                    <a:pt x="7" y="4"/>
                  </a:cubicBezTo>
                  <a:cubicBezTo>
                    <a:pt x="26" y="0"/>
                    <a:pt x="115" y="0"/>
                    <a:pt x="125" y="0"/>
                  </a:cubicBezTo>
                  <a:cubicBezTo>
                    <a:pt x="129" y="0"/>
                    <a:pt x="133" y="3"/>
                    <a:pt x="133" y="8"/>
                  </a:cubicBezTo>
                  <a:cubicBezTo>
                    <a:pt x="133" y="12"/>
                    <a:pt x="129" y="16"/>
                    <a:pt x="125" y="16"/>
                  </a:cubicBezTo>
                  <a:cubicBezTo>
                    <a:pt x="98" y="16"/>
                    <a:pt x="25" y="17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1267" name="Groep 1266">
              <a:extLst>
                <a:ext uri="{FF2B5EF4-FFF2-40B4-BE49-F238E27FC236}">
                  <a16:creationId xmlns:a16="http://schemas.microsoft.com/office/drawing/2014/main" id="{C70D2B16-1D54-FF43-81BF-2CD065249C6D}"/>
                </a:ext>
              </a:extLst>
            </p:cNvPr>
            <p:cNvGrpSpPr/>
            <p:nvPr/>
          </p:nvGrpSpPr>
          <p:grpSpPr>
            <a:xfrm rot="5400000">
              <a:off x="7064363" y="1534375"/>
              <a:ext cx="595402" cy="16166"/>
              <a:chOff x="3074304" y="1094405"/>
              <a:chExt cx="595402" cy="16166"/>
            </a:xfrm>
          </p:grpSpPr>
          <p:sp>
            <p:nvSpPr>
              <p:cNvPr id="1286" name="Freeform 270">
                <a:extLst>
                  <a:ext uri="{FF2B5EF4-FFF2-40B4-BE49-F238E27FC236}">
                    <a16:creationId xmlns:a16="http://schemas.microsoft.com/office/drawing/2014/main" id="{14131077-EB65-B941-B1DA-233EAE3895E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H="1">
                <a:off x="3074304" y="1094405"/>
                <a:ext cx="108000" cy="16166"/>
              </a:xfrm>
              <a:custGeom>
                <a:avLst/>
                <a:gdLst>
                  <a:gd name="T0" fmla="*/ 9 w 133"/>
                  <a:gd name="T1" fmla="*/ 20 h 20"/>
                  <a:gd name="T2" fmla="*/ 1 w 133"/>
                  <a:gd name="T3" fmla="*/ 13 h 20"/>
                  <a:gd name="T4" fmla="*/ 7 w 133"/>
                  <a:gd name="T5" fmla="*/ 4 h 20"/>
                  <a:gd name="T6" fmla="*/ 125 w 133"/>
                  <a:gd name="T7" fmla="*/ 0 h 20"/>
                  <a:gd name="T8" fmla="*/ 133 w 133"/>
                  <a:gd name="T9" fmla="*/ 8 h 20"/>
                  <a:gd name="T10" fmla="*/ 125 w 133"/>
                  <a:gd name="T11" fmla="*/ 16 h 20"/>
                  <a:gd name="T12" fmla="*/ 10 w 133"/>
                  <a:gd name="T13" fmla="*/ 19 h 20"/>
                  <a:gd name="T14" fmla="*/ 9 w 133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20">
                    <a:moveTo>
                      <a:pt x="9" y="20"/>
                    </a:moveTo>
                    <a:cubicBezTo>
                      <a:pt x="5" y="20"/>
                      <a:pt x="2" y="17"/>
                      <a:pt x="1" y="13"/>
                    </a:cubicBezTo>
                    <a:cubicBezTo>
                      <a:pt x="0" y="9"/>
                      <a:pt x="3" y="5"/>
                      <a:pt x="7" y="4"/>
                    </a:cubicBezTo>
                    <a:cubicBezTo>
                      <a:pt x="26" y="0"/>
                      <a:pt x="115" y="0"/>
                      <a:pt x="125" y="0"/>
                    </a:cubicBezTo>
                    <a:cubicBezTo>
                      <a:pt x="129" y="0"/>
                      <a:pt x="133" y="3"/>
                      <a:pt x="133" y="8"/>
                    </a:cubicBezTo>
                    <a:cubicBezTo>
                      <a:pt x="133" y="12"/>
                      <a:pt x="129" y="16"/>
                      <a:pt x="125" y="16"/>
                    </a:cubicBezTo>
                    <a:cubicBezTo>
                      <a:pt x="98" y="16"/>
                      <a:pt x="25" y="17"/>
                      <a:pt x="10" y="19"/>
                    </a:cubicBezTo>
                    <a:cubicBezTo>
                      <a:pt x="10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87" name="Freeform 270">
                <a:extLst>
                  <a:ext uri="{FF2B5EF4-FFF2-40B4-BE49-F238E27FC236}">
                    <a16:creationId xmlns:a16="http://schemas.microsoft.com/office/drawing/2014/main" id="{E7741B50-15A6-4748-8F9A-FD6A2D5BE40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-60000" flipH="1">
                <a:off x="3227987" y="1094405"/>
                <a:ext cx="108000" cy="16166"/>
              </a:xfrm>
              <a:custGeom>
                <a:avLst/>
                <a:gdLst>
                  <a:gd name="T0" fmla="*/ 9 w 133"/>
                  <a:gd name="T1" fmla="*/ 20 h 20"/>
                  <a:gd name="T2" fmla="*/ 1 w 133"/>
                  <a:gd name="T3" fmla="*/ 13 h 20"/>
                  <a:gd name="T4" fmla="*/ 7 w 133"/>
                  <a:gd name="T5" fmla="*/ 4 h 20"/>
                  <a:gd name="T6" fmla="*/ 125 w 133"/>
                  <a:gd name="T7" fmla="*/ 0 h 20"/>
                  <a:gd name="T8" fmla="*/ 133 w 133"/>
                  <a:gd name="T9" fmla="*/ 8 h 20"/>
                  <a:gd name="T10" fmla="*/ 125 w 133"/>
                  <a:gd name="T11" fmla="*/ 16 h 20"/>
                  <a:gd name="T12" fmla="*/ 10 w 133"/>
                  <a:gd name="T13" fmla="*/ 19 h 20"/>
                  <a:gd name="T14" fmla="*/ 9 w 133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20">
                    <a:moveTo>
                      <a:pt x="9" y="20"/>
                    </a:moveTo>
                    <a:cubicBezTo>
                      <a:pt x="5" y="20"/>
                      <a:pt x="2" y="17"/>
                      <a:pt x="1" y="13"/>
                    </a:cubicBezTo>
                    <a:cubicBezTo>
                      <a:pt x="0" y="9"/>
                      <a:pt x="3" y="5"/>
                      <a:pt x="7" y="4"/>
                    </a:cubicBezTo>
                    <a:cubicBezTo>
                      <a:pt x="26" y="0"/>
                      <a:pt x="115" y="0"/>
                      <a:pt x="125" y="0"/>
                    </a:cubicBezTo>
                    <a:cubicBezTo>
                      <a:pt x="129" y="0"/>
                      <a:pt x="133" y="3"/>
                      <a:pt x="133" y="8"/>
                    </a:cubicBezTo>
                    <a:cubicBezTo>
                      <a:pt x="133" y="12"/>
                      <a:pt x="129" y="16"/>
                      <a:pt x="125" y="16"/>
                    </a:cubicBezTo>
                    <a:cubicBezTo>
                      <a:pt x="98" y="16"/>
                      <a:pt x="25" y="17"/>
                      <a:pt x="10" y="19"/>
                    </a:cubicBezTo>
                    <a:cubicBezTo>
                      <a:pt x="10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88" name="Freeform 270">
                <a:extLst>
                  <a:ext uri="{FF2B5EF4-FFF2-40B4-BE49-F238E27FC236}">
                    <a16:creationId xmlns:a16="http://schemas.microsoft.com/office/drawing/2014/main" id="{53DBF066-BAA5-B042-959A-764B3215865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H="1">
                <a:off x="3389702" y="1094405"/>
                <a:ext cx="108000" cy="16166"/>
              </a:xfrm>
              <a:custGeom>
                <a:avLst/>
                <a:gdLst>
                  <a:gd name="T0" fmla="*/ 9 w 133"/>
                  <a:gd name="T1" fmla="*/ 20 h 20"/>
                  <a:gd name="T2" fmla="*/ 1 w 133"/>
                  <a:gd name="T3" fmla="*/ 13 h 20"/>
                  <a:gd name="T4" fmla="*/ 7 w 133"/>
                  <a:gd name="T5" fmla="*/ 4 h 20"/>
                  <a:gd name="T6" fmla="*/ 125 w 133"/>
                  <a:gd name="T7" fmla="*/ 0 h 20"/>
                  <a:gd name="T8" fmla="*/ 133 w 133"/>
                  <a:gd name="T9" fmla="*/ 8 h 20"/>
                  <a:gd name="T10" fmla="*/ 125 w 133"/>
                  <a:gd name="T11" fmla="*/ 16 h 20"/>
                  <a:gd name="T12" fmla="*/ 10 w 133"/>
                  <a:gd name="T13" fmla="*/ 19 h 20"/>
                  <a:gd name="T14" fmla="*/ 9 w 133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20">
                    <a:moveTo>
                      <a:pt x="9" y="20"/>
                    </a:moveTo>
                    <a:cubicBezTo>
                      <a:pt x="5" y="20"/>
                      <a:pt x="2" y="17"/>
                      <a:pt x="1" y="13"/>
                    </a:cubicBezTo>
                    <a:cubicBezTo>
                      <a:pt x="0" y="9"/>
                      <a:pt x="3" y="5"/>
                      <a:pt x="7" y="4"/>
                    </a:cubicBezTo>
                    <a:cubicBezTo>
                      <a:pt x="26" y="0"/>
                      <a:pt x="115" y="0"/>
                      <a:pt x="125" y="0"/>
                    </a:cubicBezTo>
                    <a:cubicBezTo>
                      <a:pt x="129" y="0"/>
                      <a:pt x="133" y="3"/>
                      <a:pt x="133" y="8"/>
                    </a:cubicBezTo>
                    <a:cubicBezTo>
                      <a:pt x="133" y="12"/>
                      <a:pt x="129" y="16"/>
                      <a:pt x="125" y="16"/>
                    </a:cubicBezTo>
                    <a:cubicBezTo>
                      <a:pt x="98" y="16"/>
                      <a:pt x="25" y="17"/>
                      <a:pt x="10" y="19"/>
                    </a:cubicBezTo>
                    <a:cubicBezTo>
                      <a:pt x="10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89" name="Freeform 270">
                <a:extLst>
                  <a:ext uri="{FF2B5EF4-FFF2-40B4-BE49-F238E27FC236}">
                    <a16:creationId xmlns:a16="http://schemas.microsoft.com/office/drawing/2014/main" id="{F2A64603-6D55-DD40-8758-224B39E3346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H="1">
                <a:off x="3561706" y="1094405"/>
                <a:ext cx="108000" cy="16166"/>
              </a:xfrm>
              <a:custGeom>
                <a:avLst/>
                <a:gdLst>
                  <a:gd name="T0" fmla="*/ 9 w 133"/>
                  <a:gd name="T1" fmla="*/ 20 h 20"/>
                  <a:gd name="T2" fmla="*/ 1 w 133"/>
                  <a:gd name="T3" fmla="*/ 13 h 20"/>
                  <a:gd name="T4" fmla="*/ 7 w 133"/>
                  <a:gd name="T5" fmla="*/ 4 h 20"/>
                  <a:gd name="T6" fmla="*/ 125 w 133"/>
                  <a:gd name="T7" fmla="*/ 0 h 20"/>
                  <a:gd name="T8" fmla="*/ 133 w 133"/>
                  <a:gd name="T9" fmla="*/ 8 h 20"/>
                  <a:gd name="T10" fmla="*/ 125 w 133"/>
                  <a:gd name="T11" fmla="*/ 16 h 20"/>
                  <a:gd name="T12" fmla="*/ 10 w 133"/>
                  <a:gd name="T13" fmla="*/ 19 h 20"/>
                  <a:gd name="T14" fmla="*/ 9 w 133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20">
                    <a:moveTo>
                      <a:pt x="9" y="20"/>
                    </a:moveTo>
                    <a:cubicBezTo>
                      <a:pt x="5" y="20"/>
                      <a:pt x="2" y="17"/>
                      <a:pt x="1" y="13"/>
                    </a:cubicBezTo>
                    <a:cubicBezTo>
                      <a:pt x="0" y="9"/>
                      <a:pt x="3" y="5"/>
                      <a:pt x="7" y="4"/>
                    </a:cubicBezTo>
                    <a:cubicBezTo>
                      <a:pt x="26" y="0"/>
                      <a:pt x="115" y="0"/>
                      <a:pt x="125" y="0"/>
                    </a:cubicBezTo>
                    <a:cubicBezTo>
                      <a:pt x="129" y="0"/>
                      <a:pt x="133" y="3"/>
                      <a:pt x="133" y="8"/>
                    </a:cubicBezTo>
                    <a:cubicBezTo>
                      <a:pt x="133" y="12"/>
                      <a:pt x="129" y="16"/>
                      <a:pt x="125" y="16"/>
                    </a:cubicBezTo>
                    <a:cubicBezTo>
                      <a:pt x="98" y="16"/>
                      <a:pt x="25" y="17"/>
                      <a:pt x="10" y="19"/>
                    </a:cubicBezTo>
                    <a:cubicBezTo>
                      <a:pt x="10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1268" name="Freeform 270">
              <a:extLst>
                <a:ext uri="{FF2B5EF4-FFF2-40B4-BE49-F238E27FC236}">
                  <a16:creationId xmlns:a16="http://schemas.microsoft.com/office/drawing/2014/main" id="{8F807C5B-F32D-294A-A796-134EC4FB8786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4059861" y="1815182"/>
              <a:ext cx="108000" cy="16166"/>
            </a:xfrm>
            <a:custGeom>
              <a:avLst/>
              <a:gdLst>
                <a:gd name="T0" fmla="*/ 9 w 133"/>
                <a:gd name="T1" fmla="*/ 20 h 20"/>
                <a:gd name="T2" fmla="*/ 1 w 133"/>
                <a:gd name="T3" fmla="*/ 13 h 20"/>
                <a:gd name="T4" fmla="*/ 7 w 133"/>
                <a:gd name="T5" fmla="*/ 4 h 20"/>
                <a:gd name="T6" fmla="*/ 125 w 133"/>
                <a:gd name="T7" fmla="*/ 0 h 20"/>
                <a:gd name="T8" fmla="*/ 133 w 133"/>
                <a:gd name="T9" fmla="*/ 8 h 20"/>
                <a:gd name="T10" fmla="*/ 125 w 133"/>
                <a:gd name="T11" fmla="*/ 16 h 20"/>
                <a:gd name="T12" fmla="*/ 10 w 133"/>
                <a:gd name="T13" fmla="*/ 19 h 20"/>
                <a:gd name="T14" fmla="*/ 9 w 133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0">
                  <a:moveTo>
                    <a:pt x="9" y="20"/>
                  </a:moveTo>
                  <a:cubicBezTo>
                    <a:pt x="5" y="20"/>
                    <a:pt x="2" y="17"/>
                    <a:pt x="1" y="13"/>
                  </a:cubicBezTo>
                  <a:cubicBezTo>
                    <a:pt x="0" y="9"/>
                    <a:pt x="3" y="5"/>
                    <a:pt x="7" y="4"/>
                  </a:cubicBezTo>
                  <a:cubicBezTo>
                    <a:pt x="26" y="0"/>
                    <a:pt x="115" y="0"/>
                    <a:pt x="125" y="0"/>
                  </a:cubicBezTo>
                  <a:cubicBezTo>
                    <a:pt x="129" y="0"/>
                    <a:pt x="133" y="3"/>
                    <a:pt x="133" y="8"/>
                  </a:cubicBezTo>
                  <a:cubicBezTo>
                    <a:pt x="133" y="12"/>
                    <a:pt x="129" y="16"/>
                    <a:pt x="125" y="16"/>
                  </a:cubicBezTo>
                  <a:cubicBezTo>
                    <a:pt x="98" y="16"/>
                    <a:pt x="25" y="17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69" name="Freeform 270">
              <a:extLst>
                <a:ext uri="{FF2B5EF4-FFF2-40B4-BE49-F238E27FC236}">
                  <a16:creationId xmlns:a16="http://schemas.microsoft.com/office/drawing/2014/main" id="{B318F1A2-E626-404B-81AE-CAD46D5E674E}"/>
                </a:ext>
              </a:extLst>
            </p:cNvPr>
            <p:cNvSpPr>
              <a:spLocks noChangeAspect="1"/>
            </p:cNvSpPr>
            <p:nvPr/>
          </p:nvSpPr>
          <p:spPr bwMode="auto">
            <a:xfrm rot="21540000" flipH="1">
              <a:off x="4213544" y="1815182"/>
              <a:ext cx="108000" cy="16166"/>
            </a:xfrm>
            <a:custGeom>
              <a:avLst/>
              <a:gdLst>
                <a:gd name="T0" fmla="*/ 9 w 133"/>
                <a:gd name="T1" fmla="*/ 20 h 20"/>
                <a:gd name="T2" fmla="*/ 1 w 133"/>
                <a:gd name="T3" fmla="*/ 13 h 20"/>
                <a:gd name="T4" fmla="*/ 7 w 133"/>
                <a:gd name="T5" fmla="*/ 4 h 20"/>
                <a:gd name="T6" fmla="*/ 125 w 133"/>
                <a:gd name="T7" fmla="*/ 0 h 20"/>
                <a:gd name="T8" fmla="*/ 133 w 133"/>
                <a:gd name="T9" fmla="*/ 8 h 20"/>
                <a:gd name="T10" fmla="*/ 125 w 133"/>
                <a:gd name="T11" fmla="*/ 16 h 20"/>
                <a:gd name="T12" fmla="*/ 10 w 133"/>
                <a:gd name="T13" fmla="*/ 19 h 20"/>
                <a:gd name="T14" fmla="*/ 9 w 133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0">
                  <a:moveTo>
                    <a:pt x="9" y="20"/>
                  </a:moveTo>
                  <a:cubicBezTo>
                    <a:pt x="5" y="20"/>
                    <a:pt x="2" y="17"/>
                    <a:pt x="1" y="13"/>
                  </a:cubicBezTo>
                  <a:cubicBezTo>
                    <a:pt x="0" y="9"/>
                    <a:pt x="3" y="5"/>
                    <a:pt x="7" y="4"/>
                  </a:cubicBezTo>
                  <a:cubicBezTo>
                    <a:pt x="26" y="0"/>
                    <a:pt x="115" y="0"/>
                    <a:pt x="125" y="0"/>
                  </a:cubicBezTo>
                  <a:cubicBezTo>
                    <a:pt x="129" y="0"/>
                    <a:pt x="133" y="3"/>
                    <a:pt x="133" y="8"/>
                  </a:cubicBezTo>
                  <a:cubicBezTo>
                    <a:pt x="133" y="12"/>
                    <a:pt x="129" y="16"/>
                    <a:pt x="125" y="16"/>
                  </a:cubicBezTo>
                  <a:cubicBezTo>
                    <a:pt x="98" y="16"/>
                    <a:pt x="25" y="17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70" name="Freeform 270">
              <a:extLst>
                <a:ext uri="{FF2B5EF4-FFF2-40B4-BE49-F238E27FC236}">
                  <a16:creationId xmlns:a16="http://schemas.microsoft.com/office/drawing/2014/main" id="{769067ED-43D6-AF4D-A7E4-B67F20BC7474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4375259" y="1815182"/>
              <a:ext cx="108000" cy="16166"/>
            </a:xfrm>
            <a:custGeom>
              <a:avLst/>
              <a:gdLst>
                <a:gd name="T0" fmla="*/ 9 w 133"/>
                <a:gd name="T1" fmla="*/ 20 h 20"/>
                <a:gd name="T2" fmla="*/ 1 w 133"/>
                <a:gd name="T3" fmla="*/ 13 h 20"/>
                <a:gd name="T4" fmla="*/ 7 w 133"/>
                <a:gd name="T5" fmla="*/ 4 h 20"/>
                <a:gd name="T6" fmla="*/ 125 w 133"/>
                <a:gd name="T7" fmla="*/ 0 h 20"/>
                <a:gd name="T8" fmla="*/ 133 w 133"/>
                <a:gd name="T9" fmla="*/ 8 h 20"/>
                <a:gd name="T10" fmla="*/ 125 w 133"/>
                <a:gd name="T11" fmla="*/ 16 h 20"/>
                <a:gd name="T12" fmla="*/ 10 w 133"/>
                <a:gd name="T13" fmla="*/ 19 h 20"/>
                <a:gd name="T14" fmla="*/ 9 w 133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0">
                  <a:moveTo>
                    <a:pt x="9" y="20"/>
                  </a:moveTo>
                  <a:cubicBezTo>
                    <a:pt x="5" y="20"/>
                    <a:pt x="2" y="17"/>
                    <a:pt x="1" y="13"/>
                  </a:cubicBezTo>
                  <a:cubicBezTo>
                    <a:pt x="0" y="9"/>
                    <a:pt x="3" y="5"/>
                    <a:pt x="7" y="4"/>
                  </a:cubicBezTo>
                  <a:cubicBezTo>
                    <a:pt x="26" y="0"/>
                    <a:pt x="115" y="0"/>
                    <a:pt x="125" y="0"/>
                  </a:cubicBezTo>
                  <a:cubicBezTo>
                    <a:pt x="129" y="0"/>
                    <a:pt x="133" y="3"/>
                    <a:pt x="133" y="8"/>
                  </a:cubicBezTo>
                  <a:cubicBezTo>
                    <a:pt x="133" y="12"/>
                    <a:pt x="129" y="16"/>
                    <a:pt x="125" y="16"/>
                  </a:cubicBezTo>
                  <a:cubicBezTo>
                    <a:pt x="98" y="16"/>
                    <a:pt x="25" y="17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71" name="Freeform 270">
              <a:extLst>
                <a:ext uri="{FF2B5EF4-FFF2-40B4-BE49-F238E27FC236}">
                  <a16:creationId xmlns:a16="http://schemas.microsoft.com/office/drawing/2014/main" id="{B2A4616B-E125-4E44-A398-8F89BAC42756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4547263" y="1815182"/>
              <a:ext cx="108000" cy="16166"/>
            </a:xfrm>
            <a:custGeom>
              <a:avLst/>
              <a:gdLst>
                <a:gd name="T0" fmla="*/ 9 w 133"/>
                <a:gd name="T1" fmla="*/ 20 h 20"/>
                <a:gd name="T2" fmla="*/ 1 w 133"/>
                <a:gd name="T3" fmla="*/ 13 h 20"/>
                <a:gd name="T4" fmla="*/ 7 w 133"/>
                <a:gd name="T5" fmla="*/ 4 h 20"/>
                <a:gd name="T6" fmla="*/ 125 w 133"/>
                <a:gd name="T7" fmla="*/ 0 h 20"/>
                <a:gd name="T8" fmla="*/ 133 w 133"/>
                <a:gd name="T9" fmla="*/ 8 h 20"/>
                <a:gd name="T10" fmla="*/ 125 w 133"/>
                <a:gd name="T11" fmla="*/ 16 h 20"/>
                <a:gd name="T12" fmla="*/ 10 w 133"/>
                <a:gd name="T13" fmla="*/ 19 h 20"/>
                <a:gd name="T14" fmla="*/ 9 w 133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0">
                  <a:moveTo>
                    <a:pt x="9" y="20"/>
                  </a:moveTo>
                  <a:cubicBezTo>
                    <a:pt x="5" y="20"/>
                    <a:pt x="2" y="17"/>
                    <a:pt x="1" y="13"/>
                  </a:cubicBezTo>
                  <a:cubicBezTo>
                    <a:pt x="0" y="9"/>
                    <a:pt x="3" y="5"/>
                    <a:pt x="7" y="4"/>
                  </a:cubicBezTo>
                  <a:cubicBezTo>
                    <a:pt x="26" y="0"/>
                    <a:pt x="115" y="0"/>
                    <a:pt x="125" y="0"/>
                  </a:cubicBezTo>
                  <a:cubicBezTo>
                    <a:pt x="129" y="0"/>
                    <a:pt x="133" y="3"/>
                    <a:pt x="133" y="8"/>
                  </a:cubicBezTo>
                  <a:cubicBezTo>
                    <a:pt x="133" y="12"/>
                    <a:pt x="129" y="16"/>
                    <a:pt x="125" y="16"/>
                  </a:cubicBezTo>
                  <a:cubicBezTo>
                    <a:pt x="98" y="16"/>
                    <a:pt x="25" y="17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72" name="Freeform 270">
              <a:extLst>
                <a:ext uri="{FF2B5EF4-FFF2-40B4-BE49-F238E27FC236}">
                  <a16:creationId xmlns:a16="http://schemas.microsoft.com/office/drawing/2014/main" id="{F5C49C3B-2B07-4C40-9015-50A6FCC4E6D6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H="1">
              <a:off x="4697216" y="1815148"/>
              <a:ext cx="108000" cy="16166"/>
            </a:xfrm>
            <a:custGeom>
              <a:avLst/>
              <a:gdLst>
                <a:gd name="T0" fmla="*/ 9 w 133"/>
                <a:gd name="T1" fmla="*/ 20 h 20"/>
                <a:gd name="T2" fmla="*/ 1 w 133"/>
                <a:gd name="T3" fmla="*/ 13 h 20"/>
                <a:gd name="T4" fmla="*/ 7 w 133"/>
                <a:gd name="T5" fmla="*/ 4 h 20"/>
                <a:gd name="T6" fmla="*/ 125 w 133"/>
                <a:gd name="T7" fmla="*/ 0 h 20"/>
                <a:gd name="T8" fmla="*/ 133 w 133"/>
                <a:gd name="T9" fmla="*/ 8 h 20"/>
                <a:gd name="T10" fmla="*/ 125 w 133"/>
                <a:gd name="T11" fmla="*/ 16 h 20"/>
                <a:gd name="T12" fmla="*/ 10 w 133"/>
                <a:gd name="T13" fmla="*/ 19 h 20"/>
                <a:gd name="T14" fmla="*/ 9 w 133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0">
                  <a:moveTo>
                    <a:pt x="9" y="20"/>
                  </a:moveTo>
                  <a:cubicBezTo>
                    <a:pt x="5" y="20"/>
                    <a:pt x="2" y="17"/>
                    <a:pt x="1" y="13"/>
                  </a:cubicBezTo>
                  <a:cubicBezTo>
                    <a:pt x="0" y="9"/>
                    <a:pt x="3" y="5"/>
                    <a:pt x="7" y="4"/>
                  </a:cubicBezTo>
                  <a:cubicBezTo>
                    <a:pt x="26" y="0"/>
                    <a:pt x="115" y="0"/>
                    <a:pt x="125" y="0"/>
                  </a:cubicBezTo>
                  <a:cubicBezTo>
                    <a:pt x="129" y="0"/>
                    <a:pt x="133" y="3"/>
                    <a:pt x="133" y="8"/>
                  </a:cubicBezTo>
                  <a:cubicBezTo>
                    <a:pt x="133" y="12"/>
                    <a:pt x="129" y="16"/>
                    <a:pt x="125" y="16"/>
                  </a:cubicBezTo>
                  <a:cubicBezTo>
                    <a:pt x="98" y="16"/>
                    <a:pt x="25" y="17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73" name="Freeform 270">
              <a:extLst>
                <a:ext uri="{FF2B5EF4-FFF2-40B4-BE49-F238E27FC236}">
                  <a16:creationId xmlns:a16="http://schemas.microsoft.com/office/drawing/2014/main" id="{3703C78D-819B-C84B-95E9-A03B6E47808A}"/>
                </a:ext>
              </a:extLst>
            </p:cNvPr>
            <p:cNvSpPr>
              <a:spLocks noChangeAspect="1"/>
            </p:cNvSpPr>
            <p:nvPr/>
          </p:nvSpPr>
          <p:spPr bwMode="auto">
            <a:xfrm rot="21540000" flipH="1">
              <a:off x="4850899" y="1815148"/>
              <a:ext cx="108000" cy="16166"/>
            </a:xfrm>
            <a:custGeom>
              <a:avLst/>
              <a:gdLst>
                <a:gd name="T0" fmla="*/ 9 w 133"/>
                <a:gd name="T1" fmla="*/ 20 h 20"/>
                <a:gd name="T2" fmla="*/ 1 w 133"/>
                <a:gd name="T3" fmla="*/ 13 h 20"/>
                <a:gd name="T4" fmla="*/ 7 w 133"/>
                <a:gd name="T5" fmla="*/ 4 h 20"/>
                <a:gd name="T6" fmla="*/ 125 w 133"/>
                <a:gd name="T7" fmla="*/ 0 h 20"/>
                <a:gd name="T8" fmla="*/ 133 w 133"/>
                <a:gd name="T9" fmla="*/ 8 h 20"/>
                <a:gd name="T10" fmla="*/ 125 w 133"/>
                <a:gd name="T11" fmla="*/ 16 h 20"/>
                <a:gd name="T12" fmla="*/ 10 w 133"/>
                <a:gd name="T13" fmla="*/ 19 h 20"/>
                <a:gd name="T14" fmla="*/ 9 w 133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0">
                  <a:moveTo>
                    <a:pt x="9" y="20"/>
                  </a:moveTo>
                  <a:cubicBezTo>
                    <a:pt x="5" y="20"/>
                    <a:pt x="2" y="17"/>
                    <a:pt x="1" y="13"/>
                  </a:cubicBezTo>
                  <a:cubicBezTo>
                    <a:pt x="0" y="9"/>
                    <a:pt x="3" y="5"/>
                    <a:pt x="7" y="4"/>
                  </a:cubicBezTo>
                  <a:cubicBezTo>
                    <a:pt x="26" y="0"/>
                    <a:pt x="115" y="0"/>
                    <a:pt x="125" y="0"/>
                  </a:cubicBezTo>
                  <a:cubicBezTo>
                    <a:pt x="129" y="0"/>
                    <a:pt x="133" y="3"/>
                    <a:pt x="133" y="8"/>
                  </a:cubicBezTo>
                  <a:cubicBezTo>
                    <a:pt x="133" y="12"/>
                    <a:pt x="129" y="16"/>
                    <a:pt x="125" y="16"/>
                  </a:cubicBezTo>
                  <a:cubicBezTo>
                    <a:pt x="98" y="16"/>
                    <a:pt x="25" y="17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74" name="Freeform 270">
              <a:extLst>
                <a:ext uri="{FF2B5EF4-FFF2-40B4-BE49-F238E27FC236}">
                  <a16:creationId xmlns:a16="http://schemas.microsoft.com/office/drawing/2014/main" id="{8C98C853-6875-2B40-ACA2-2708C24B6E4B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H="1">
              <a:off x="5012614" y="1815148"/>
              <a:ext cx="108000" cy="16166"/>
            </a:xfrm>
            <a:custGeom>
              <a:avLst/>
              <a:gdLst>
                <a:gd name="T0" fmla="*/ 9 w 133"/>
                <a:gd name="T1" fmla="*/ 20 h 20"/>
                <a:gd name="T2" fmla="*/ 1 w 133"/>
                <a:gd name="T3" fmla="*/ 13 h 20"/>
                <a:gd name="T4" fmla="*/ 7 w 133"/>
                <a:gd name="T5" fmla="*/ 4 h 20"/>
                <a:gd name="T6" fmla="*/ 125 w 133"/>
                <a:gd name="T7" fmla="*/ 0 h 20"/>
                <a:gd name="T8" fmla="*/ 133 w 133"/>
                <a:gd name="T9" fmla="*/ 8 h 20"/>
                <a:gd name="T10" fmla="*/ 125 w 133"/>
                <a:gd name="T11" fmla="*/ 16 h 20"/>
                <a:gd name="T12" fmla="*/ 10 w 133"/>
                <a:gd name="T13" fmla="*/ 19 h 20"/>
                <a:gd name="T14" fmla="*/ 9 w 133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0">
                  <a:moveTo>
                    <a:pt x="9" y="20"/>
                  </a:moveTo>
                  <a:cubicBezTo>
                    <a:pt x="5" y="20"/>
                    <a:pt x="2" y="17"/>
                    <a:pt x="1" y="13"/>
                  </a:cubicBezTo>
                  <a:cubicBezTo>
                    <a:pt x="0" y="9"/>
                    <a:pt x="3" y="5"/>
                    <a:pt x="7" y="4"/>
                  </a:cubicBezTo>
                  <a:cubicBezTo>
                    <a:pt x="26" y="0"/>
                    <a:pt x="115" y="0"/>
                    <a:pt x="125" y="0"/>
                  </a:cubicBezTo>
                  <a:cubicBezTo>
                    <a:pt x="129" y="0"/>
                    <a:pt x="133" y="3"/>
                    <a:pt x="133" y="8"/>
                  </a:cubicBezTo>
                  <a:cubicBezTo>
                    <a:pt x="133" y="12"/>
                    <a:pt x="129" y="16"/>
                    <a:pt x="125" y="16"/>
                  </a:cubicBezTo>
                  <a:cubicBezTo>
                    <a:pt x="98" y="16"/>
                    <a:pt x="25" y="17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75" name="Freeform 270">
              <a:extLst>
                <a:ext uri="{FF2B5EF4-FFF2-40B4-BE49-F238E27FC236}">
                  <a16:creationId xmlns:a16="http://schemas.microsoft.com/office/drawing/2014/main" id="{D0F53679-A0D8-2B4C-B85C-C8BBC80F1F72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5184618" y="1815148"/>
              <a:ext cx="108000" cy="16166"/>
            </a:xfrm>
            <a:custGeom>
              <a:avLst/>
              <a:gdLst>
                <a:gd name="T0" fmla="*/ 9 w 133"/>
                <a:gd name="T1" fmla="*/ 20 h 20"/>
                <a:gd name="T2" fmla="*/ 1 w 133"/>
                <a:gd name="T3" fmla="*/ 13 h 20"/>
                <a:gd name="T4" fmla="*/ 7 w 133"/>
                <a:gd name="T5" fmla="*/ 4 h 20"/>
                <a:gd name="T6" fmla="*/ 125 w 133"/>
                <a:gd name="T7" fmla="*/ 0 h 20"/>
                <a:gd name="T8" fmla="*/ 133 w 133"/>
                <a:gd name="T9" fmla="*/ 8 h 20"/>
                <a:gd name="T10" fmla="*/ 125 w 133"/>
                <a:gd name="T11" fmla="*/ 16 h 20"/>
                <a:gd name="T12" fmla="*/ 10 w 133"/>
                <a:gd name="T13" fmla="*/ 19 h 20"/>
                <a:gd name="T14" fmla="*/ 9 w 133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0">
                  <a:moveTo>
                    <a:pt x="9" y="20"/>
                  </a:moveTo>
                  <a:cubicBezTo>
                    <a:pt x="5" y="20"/>
                    <a:pt x="2" y="17"/>
                    <a:pt x="1" y="13"/>
                  </a:cubicBezTo>
                  <a:cubicBezTo>
                    <a:pt x="0" y="9"/>
                    <a:pt x="3" y="5"/>
                    <a:pt x="7" y="4"/>
                  </a:cubicBezTo>
                  <a:cubicBezTo>
                    <a:pt x="26" y="0"/>
                    <a:pt x="115" y="0"/>
                    <a:pt x="125" y="0"/>
                  </a:cubicBezTo>
                  <a:cubicBezTo>
                    <a:pt x="129" y="0"/>
                    <a:pt x="133" y="3"/>
                    <a:pt x="133" y="8"/>
                  </a:cubicBezTo>
                  <a:cubicBezTo>
                    <a:pt x="133" y="12"/>
                    <a:pt x="129" y="16"/>
                    <a:pt x="125" y="16"/>
                  </a:cubicBezTo>
                  <a:cubicBezTo>
                    <a:pt x="98" y="16"/>
                    <a:pt x="25" y="17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76" name="Freeform 270">
              <a:extLst>
                <a:ext uri="{FF2B5EF4-FFF2-40B4-BE49-F238E27FC236}">
                  <a16:creationId xmlns:a16="http://schemas.microsoft.com/office/drawing/2014/main" id="{E6A5BE33-242A-6D49-A030-8BA809BA39BD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H="1">
              <a:off x="5364013" y="1816601"/>
              <a:ext cx="108000" cy="16166"/>
            </a:xfrm>
            <a:custGeom>
              <a:avLst/>
              <a:gdLst>
                <a:gd name="T0" fmla="*/ 9 w 133"/>
                <a:gd name="T1" fmla="*/ 20 h 20"/>
                <a:gd name="T2" fmla="*/ 1 w 133"/>
                <a:gd name="T3" fmla="*/ 13 h 20"/>
                <a:gd name="T4" fmla="*/ 7 w 133"/>
                <a:gd name="T5" fmla="*/ 4 h 20"/>
                <a:gd name="T6" fmla="*/ 125 w 133"/>
                <a:gd name="T7" fmla="*/ 0 h 20"/>
                <a:gd name="T8" fmla="*/ 133 w 133"/>
                <a:gd name="T9" fmla="*/ 8 h 20"/>
                <a:gd name="T10" fmla="*/ 125 w 133"/>
                <a:gd name="T11" fmla="*/ 16 h 20"/>
                <a:gd name="T12" fmla="*/ 10 w 133"/>
                <a:gd name="T13" fmla="*/ 19 h 20"/>
                <a:gd name="T14" fmla="*/ 9 w 133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0">
                  <a:moveTo>
                    <a:pt x="9" y="20"/>
                  </a:moveTo>
                  <a:cubicBezTo>
                    <a:pt x="5" y="20"/>
                    <a:pt x="2" y="17"/>
                    <a:pt x="1" y="13"/>
                  </a:cubicBezTo>
                  <a:cubicBezTo>
                    <a:pt x="0" y="9"/>
                    <a:pt x="3" y="5"/>
                    <a:pt x="7" y="4"/>
                  </a:cubicBezTo>
                  <a:cubicBezTo>
                    <a:pt x="26" y="0"/>
                    <a:pt x="115" y="0"/>
                    <a:pt x="125" y="0"/>
                  </a:cubicBezTo>
                  <a:cubicBezTo>
                    <a:pt x="129" y="0"/>
                    <a:pt x="133" y="3"/>
                    <a:pt x="133" y="8"/>
                  </a:cubicBezTo>
                  <a:cubicBezTo>
                    <a:pt x="133" y="12"/>
                    <a:pt x="129" y="16"/>
                    <a:pt x="125" y="16"/>
                  </a:cubicBezTo>
                  <a:cubicBezTo>
                    <a:pt x="98" y="16"/>
                    <a:pt x="25" y="17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77" name="Freeform 270">
              <a:extLst>
                <a:ext uri="{FF2B5EF4-FFF2-40B4-BE49-F238E27FC236}">
                  <a16:creationId xmlns:a16="http://schemas.microsoft.com/office/drawing/2014/main" id="{B9747726-B492-7846-84C8-205D0C23D060}"/>
                </a:ext>
              </a:extLst>
            </p:cNvPr>
            <p:cNvSpPr>
              <a:spLocks noChangeAspect="1"/>
            </p:cNvSpPr>
            <p:nvPr/>
          </p:nvSpPr>
          <p:spPr bwMode="auto">
            <a:xfrm rot="21540000" flipH="1">
              <a:off x="5517696" y="1816601"/>
              <a:ext cx="108000" cy="16166"/>
            </a:xfrm>
            <a:custGeom>
              <a:avLst/>
              <a:gdLst>
                <a:gd name="T0" fmla="*/ 9 w 133"/>
                <a:gd name="T1" fmla="*/ 20 h 20"/>
                <a:gd name="T2" fmla="*/ 1 w 133"/>
                <a:gd name="T3" fmla="*/ 13 h 20"/>
                <a:gd name="T4" fmla="*/ 7 w 133"/>
                <a:gd name="T5" fmla="*/ 4 h 20"/>
                <a:gd name="T6" fmla="*/ 125 w 133"/>
                <a:gd name="T7" fmla="*/ 0 h 20"/>
                <a:gd name="T8" fmla="*/ 133 w 133"/>
                <a:gd name="T9" fmla="*/ 8 h 20"/>
                <a:gd name="T10" fmla="*/ 125 w 133"/>
                <a:gd name="T11" fmla="*/ 16 h 20"/>
                <a:gd name="T12" fmla="*/ 10 w 133"/>
                <a:gd name="T13" fmla="*/ 19 h 20"/>
                <a:gd name="T14" fmla="*/ 9 w 133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0">
                  <a:moveTo>
                    <a:pt x="9" y="20"/>
                  </a:moveTo>
                  <a:cubicBezTo>
                    <a:pt x="5" y="20"/>
                    <a:pt x="2" y="17"/>
                    <a:pt x="1" y="13"/>
                  </a:cubicBezTo>
                  <a:cubicBezTo>
                    <a:pt x="0" y="9"/>
                    <a:pt x="3" y="5"/>
                    <a:pt x="7" y="4"/>
                  </a:cubicBezTo>
                  <a:cubicBezTo>
                    <a:pt x="26" y="0"/>
                    <a:pt x="115" y="0"/>
                    <a:pt x="125" y="0"/>
                  </a:cubicBezTo>
                  <a:cubicBezTo>
                    <a:pt x="129" y="0"/>
                    <a:pt x="133" y="3"/>
                    <a:pt x="133" y="8"/>
                  </a:cubicBezTo>
                  <a:cubicBezTo>
                    <a:pt x="133" y="12"/>
                    <a:pt x="129" y="16"/>
                    <a:pt x="125" y="16"/>
                  </a:cubicBezTo>
                  <a:cubicBezTo>
                    <a:pt x="98" y="16"/>
                    <a:pt x="25" y="17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78" name="Freeform 270">
              <a:extLst>
                <a:ext uri="{FF2B5EF4-FFF2-40B4-BE49-F238E27FC236}">
                  <a16:creationId xmlns:a16="http://schemas.microsoft.com/office/drawing/2014/main" id="{484D7656-EB20-B243-9AD3-514740974711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5679411" y="1816601"/>
              <a:ext cx="108000" cy="16166"/>
            </a:xfrm>
            <a:custGeom>
              <a:avLst/>
              <a:gdLst>
                <a:gd name="T0" fmla="*/ 9 w 133"/>
                <a:gd name="T1" fmla="*/ 20 h 20"/>
                <a:gd name="T2" fmla="*/ 1 w 133"/>
                <a:gd name="T3" fmla="*/ 13 h 20"/>
                <a:gd name="T4" fmla="*/ 7 w 133"/>
                <a:gd name="T5" fmla="*/ 4 h 20"/>
                <a:gd name="T6" fmla="*/ 125 w 133"/>
                <a:gd name="T7" fmla="*/ 0 h 20"/>
                <a:gd name="T8" fmla="*/ 133 w 133"/>
                <a:gd name="T9" fmla="*/ 8 h 20"/>
                <a:gd name="T10" fmla="*/ 125 w 133"/>
                <a:gd name="T11" fmla="*/ 16 h 20"/>
                <a:gd name="T12" fmla="*/ 10 w 133"/>
                <a:gd name="T13" fmla="*/ 19 h 20"/>
                <a:gd name="T14" fmla="*/ 9 w 133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0">
                  <a:moveTo>
                    <a:pt x="9" y="20"/>
                  </a:moveTo>
                  <a:cubicBezTo>
                    <a:pt x="5" y="20"/>
                    <a:pt x="2" y="17"/>
                    <a:pt x="1" y="13"/>
                  </a:cubicBezTo>
                  <a:cubicBezTo>
                    <a:pt x="0" y="9"/>
                    <a:pt x="3" y="5"/>
                    <a:pt x="7" y="4"/>
                  </a:cubicBezTo>
                  <a:cubicBezTo>
                    <a:pt x="26" y="0"/>
                    <a:pt x="115" y="0"/>
                    <a:pt x="125" y="0"/>
                  </a:cubicBezTo>
                  <a:cubicBezTo>
                    <a:pt x="129" y="0"/>
                    <a:pt x="133" y="3"/>
                    <a:pt x="133" y="8"/>
                  </a:cubicBezTo>
                  <a:cubicBezTo>
                    <a:pt x="133" y="12"/>
                    <a:pt x="129" y="16"/>
                    <a:pt x="125" y="16"/>
                  </a:cubicBezTo>
                  <a:cubicBezTo>
                    <a:pt x="98" y="16"/>
                    <a:pt x="25" y="17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79" name="Freeform 270">
              <a:extLst>
                <a:ext uri="{FF2B5EF4-FFF2-40B4-BE49-F238E27FC236}">
                  <a16:creationId xmlns:a16="http://schemas.microsoft.com/office/drawing/2014/main" id="{2A858081-B61B-394F-985A-A662A23D8B06}"/>
                </a:ext>
              </a:extLst>
            </p:cNvPr>
            <p:cNvSpPr>
              <a:spLocks noChangeAspect="1"/>
            </p:cNvSpPr>
            <p:nvPr/>
          </p:nvSpPr>
          <p:spPr bwMode="auto">
            <a:xfrm rot="10531374" flipH="1">
              <a:off x="5851415" y="1816601"/>
              <a:ext cx="108000" cy="16166"/>
            </a:xfrm>
            <a:custGeom>
              <a:avLst/>
              <a:gdLst>
                <a:gd name="T0" fmla="*/ 9 w 133"/>
                <a:gd name="T1" fmla="*/ 20 h 20"/>
                <a:gd name="T2" fmla="*/ 1 w 133"/>
                <a:gd name="T3" fmla="*/ 13 h 20"/>
                <a:gd name="T4" fmla="*/ 7 w 133"/>
                <a:gd name="T5" fmla="*/ 4 h 20"/>
                <a:gd name="T6" fmla="*/ 125 w 133"/>
                <a:gd name="T7" fmla="*/ 0 h 20"/>
                <a:gd name="T8" fmla="*/ 133 w 133"/>
                <a:gd name="T9" fmla="*/ 8 h 20"/>
                <a:gd name="T10" fmla="*/ 125 w 133"/>
                <a:gd name="T11" fmla="*/ 16 h 20"/>
                <a:gd name="T12" fmla="*/ 10 w 133"/>
                <a:gd name="T13" fmla="*/ 19 h 20"/>
                <a:gd name="T14" fmla="*/ 9 w 133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0">
                  <a:moveTo>
                    <a:pt x="9" y="20"/>
                  </a:moveTo>
                  <a:cubicBezTo>
                    <a:pt x="5" y="20"/>
                    <a:pt x="2" y="17"/>
                    <a:pt x="1" y="13"/>
                  </a:cubicBezTo>
                  <a:cubicBezTo>
                    <a:pt x="0" y="9"/>
                    <a:pt x="3" y="5"/>
                    <a:pt x="7" y="4"/>
                  </a:cubicBezTo>
                  <a:cubicBezTo>
                    <a:pt x="26" y="0"/>
                    <a:pt x="115" y="0"/>
                    <a:pt x="125" y="0"/>
                  </a:cubicBezTo>
                  <a:cubicBezTo>
                    <a:pt x="129" y="0"/>
                    <a:pt x="133" y="3"/>
                    <a:pt x="133" y="8"/>
                  </a:cubicBezTo>
                  <a:cubicBezTo>
                    <a:pt x="133" y="12"/>
                    <a:pt x="129" y="16"/>
                    <a:pt x="125" y="16"/>
                  </a:cubicBezTo>
                  <a:cubicBezTo>
                    <a:pt x="98" y="16"/>
                    <a:pt x="25" y="17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80" name="Freeform 270">
              <a:extLst>
                <a:ext uri="{FF2B5EF4-FFF2-40B4-BE49-F238E27FC236}">
                  <a16:creationId xmlns:a16="http://schemas.microsoft.com/office/drawing/2014/main" id="{A1748F28-31A9-904E-B487-639E7B411668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H="1">
              <a:off x="6001368" y="1816567"/>
              <a:ext cx="108000" cy="16166"/>
            </a:xfrm>
            <a:custGeom>
              <a:avLst/>
              <a:gdLst>
                <a:gd name="T0" fmla="*/ 9 w 133"/>
                <a:gd name="T1" fmla="*/ 20 h 20"/>
                <a:gd name="T2" fmla="*/ 1 w 133"/>
                <a:gd name="T3" fmla="*/ 13 h 20"/>
                <a:gd name="T4" fmla="*/ 7 w 133"/>
                <a:gd name="T5" fmla="*/ 4 h 20"/>
                <a:gd name="T6" fmla="*/ 125 w 133"/>
                <a:gd name="T7" fmla="*/ 0 h 20"/>
                <a:gd name="T8" fmla="*/ 133 w 133"/>
                <a:gd name="T9" fmla="*/ 8 h 20"/>
                <a:gd name="T10" fmla="*/ 125 w 133"/>
                <a:gd name="T11" fmla="*/ 16 h 20"/>
                <a:gd name="T12" fmla="*/ 10 w 133"/>
                <a:gd name="T13" fmla="*/ 19 h 20"/>
                <a:gd name="T14" fmla="*/ 9 w 133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0">
                  <a:moveTo>
                    <a:pt x="9" y="20"/>
                  </a:moveTo>
                  <a:cubicBezTo>
                    <a:pt x="5" y="20"/>
                    <a:pt x="2" y="17"/>
                    <a:pt x="1" y="13"/>
                  </a:cubicBezTo>
                  <a:cubicBezTo>
                    <a:pt x="0" y="9"/>
                    <a:pt x="3" y="5"/>
                    <a:pt x="7" y="4"/>
                  </a:cubicBezTo>
                  <a:cubicBezTo>
                    <a:pt x="26" y="0"/>
                    <a:pt x="115" y="0"/>
                    <a:pt x="125" y="0"/>
                  </a:cubicBezTo>
                  <a:cubicBezTo>
                    <a:pt x="129" y="0"/>
                    <a:pt x="133" y="3"/>
                    <a:pt x="133" y="8"/>
                  </a:cubicBezTo>
                  <a:cubicBezTo>
                    <a:pt x="133" y="12"/>
                    <a:pt x="129" y="16"/>
                    <a:pt x="125" y="16"/>
                  </a:cubicBezTo>
                  <a:cubicBezTo>
                    <a:pt x="98" y="16"/>
                    <a:pt x="25" y="17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81" name="Freeform 270">
              <a:extLst>
                <a:ext uri="{FF2B5EF4-FFF2-40B4-BE49-F238E27FC236}">
                  <a16:creationId xmlns:a16="http://schemas.microsoft.com/office/drawing/2014/main" id="{0BFA4A9A-7062-1748-8D7E-E9793B7C5D55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H="1">
              <a:off x="6155051" y="1816567"/>
              <a:ext cx="108000" cy="16166"/>
            </a:xfrm>
            <a:custGeom>
              <a:avLst/>
              <a:gdLst>
                <a:gd name="T0" fmla="*/ 9 w 133"/>
                <a:gd name="T1" fmla="*/ 20 h 20"/>
                <a:gd name="T2" fmla="*/ 1 w 133"/>
                <a:gd name="T3" fmla="*/ 13 h 20"/>
                <a:gd name="T4" fmla="*/ 7 w 133"/>
                <a:gd name="T5" fmla="*/ 4 h 20"/>
                <a:gd name="T6" fmla="*/ 125 w 133"/>
                <a:gd name="T7" fmla="*/ 0 h 20"/>
                <a:gd name="T8" fmla="*/ 133 w 133"/>
                <a:gd name="T9" fmla="*/ 8 h 20"/>
                <a:gd name="T10" fmla="*/ 125 w 133"/>
                <a:gd name="T11" fmla="*/ 16 h 20"/>
                <a:gd name="T12" fmla="*/ 10 w 133"/>
                <a:gd name="T13" fmla="*/ 19 h 20"/>
                <a:gd name="T14" fmla="*/ 9 w 133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0">
                  <a:moveTo>
                    <a:pt x="9" y="20"/>
                  </a:moveTo>
                  <a:cubicBezTo>
                    <a:pt x="5" y="20"/>
                    <a:pt x="2" y="17"/>
                    <a:pt x="1" y="13"/>
                  </a:cubicBezTo>
                  <a:cubicBezTo>
                    <a:pt x="0" y="9"/>
                    <a:pt x="3" y="5"/>
                    <a:pt x="7" y="4"/>
                  </a:cubicBezTo>
                  <a:cubicBezTo>
                    <a:pt x="26" y="0"/>
                    <a:pt x="115" y="0"/>
                    <a:pt x="125" y="0"/>
                  </a:cubicBezTo>
                  <a:cubicBezTo>
                    <a:pt x="129" y="0"/>
                    <a:pt x="133" y="3"/>
                    <a:pt x="133" y="8"/>
                  </a:cubicBezTo>
                  <a:cubicBezTo>
                    <a:pt x="133" y="12"/>
                    <a:pt x="129" y="16"/>
                    <a:pt x="125" y="16"/>
                  </a:cubicBezTo>
                  <a:cubicBezTo>
                    <a:pt x="98" y="16"/>
                    <a:pt x="25" y="17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82" name="Freeform 270">
              <a:extLst>
                <a:ext uri="{FF2B5EF4-FFF2-40B4-BE49-F238E27FC236}">
                  <a16:creationId xmlns:a16="http://schemas.microsoft.com/office/drawing/2014/main" id="{76632B88-8258-FD46-A78D-ADC8D4285341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H="1">
              <a:off x="6316766" y="1816567"/>
              <a:ext cx="108000" cy="16166"/>
            </a:xfrm>
            <a:custGeom>
              <a:avLst/>
              <a:gdLst>
                <a:gd name="T0" fmla="*/ 9 w 133"/>
                <a:gd name="T1" fmla="*/ 20 h 20"/>
                <a:gd name="T2" fmla="*/ 1 w 133"/>
                <a:gd name="T3" fmla="*/ 13 h 20"/>
                <a:gd name="T4" fmla="*/ 7 w 133"/>
                <a:gd name="T5" fmla="*/ 4 h 20"/>
                <a:gd name="T6" fmla="*/ 125 w 133"/>
                <a:gd name="T7" fmla="*/ 0 h 20"/>
                <a:gd name="T8" fmla="*/ 133 w 133"/>
                <a:gd name="T9" fmla="*/ 8 h 20"/>
                <a:gd name="T10" fmla="*/ 125 w 133"/>
                <a:gd name="T11" fmla="*/ 16 h 20"/>
                <a:gd name="T12" fmla="*/ 10 w 133"/>
                <a:gd name="T13" fmla="*/ 19 h 20"/>
                <a:gd name="T14" fmla="*/ 9 w 133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0">
                  <a:moveTo>
                    <a:pt x="9" y="20"/>
                  </a:moveTo>
                  <a:cubicBezTo>
                    <a:pt x="5" y="20"/>
                    <a:pt x="2" y="17"/>
                    <a:pt x="1" y="13"/>
                  </a:cubicBezTo>
                  <a:cubicBezTo>
                    <a:pt x="0" y="9"/>
                    <a:pt x="3" y="5"/>
                    <a:pt x="7" y="4"/>
                  </a:cubicBezTo>
                  <a:cubicBezTo>
                    <a:pt x="26" y="0"/>
                    <a:pt x="115" y="0"/>
                    <a:pt x="125" y="0"/>
                  </a:cubicBezTo>
                  <a:cubicBezTo>
                    <a:pt x="129" y="0"/>
                    <a:pt x="133" y="3"/>
                    <a:pt x="133" y="8"/>
                  </a:cubicBezTo>
                  <a:cubicBezTo>
                    <a:pt x="133" y="12"/>
                    <a:pt x="129" y="16"/>
                    <a:pt x="125" y="16"/>
                  </a:cubicBezTo>
                  <a:cubicBezTo>
                    <a:pt x="98" y="16"/>
                    <a:pt x="25" y="17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83" name="Freeform 270">
              <a:extLst>
                <a:ext uri="{FF2B5EF4-FFF2-40B4-BE49-F238E27FC236}">
                  <a16:creationId xmlns:a16="http://schemas.microsoft.com/office/drawing/2014/main" id="{78EB1DBA-6770-104B-A17B-5FE6061E0043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6488770" y="1816567"/>
              <a:ext cx="108000" cy="16166"/>
            </a:xfrm>
            <a:custGeom>
              <a:avLst/>
              <a:gdLst>
                <a:gd name="T0" fmla="*/ 9 w 133"/>
                <a:gd name="T1" fmla="*/ 20 h 20"/>
                <a:gd name="T2" fmla="*/ 1 w 133"/>
                <a:gd name="T3" fmla="*/ 13 h 20"/>
                <a:gd name="T4" fmla="*/ 7 w 133"/>
                <a:gd name="T5" fmla="*/ 4 h 20"/>
                <a:gd name="T6" fmla="*/ 125 w 133"/>
                <a:gd name="T7" fmla="*/ 0 h 20"/>
                <a:gd name="T8" fmla="*/ 133 w 133"/>
                <a:gd name="T9" fmla="*/ 8 h 20"/>
                <a:gd name="T10" fmla="*/ 125 w 133"/>
                <a:gd name="T11" fmla="*/ 16 h 20"/>
                <a:gd name="T12" fmla="*/ 10 w 133"/>
                <a:gd name="T13" fmla="*/ 19 h 20"/>
                <a:gd name="T14" fmla="*/ 9 w 133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0">
                  <a:moveTo>
                    <a:pt x="9" y="20"/>
                  </a:moveTo>
                  <a:cubicBezTo>
                    <a:pt x="5" y="20"/>
                    <a:pt x="2" y="17"/>
                    <a:pt x="1" y="13"/>
                  </a:cubicBezTo>
                  <a:cubicBezTo>
                    <a:pt x="0" y="9"/>
                    <a:pt x="3" y="5"/>
                    <a:pt x="7" y="4"/>
                  </a:cubicBezTo>
                  <a:cubicBezTo>
                    <a:pt x="26" y="0"/>
                    <a:pt x="115" y="0"/>
                    <a:pt x="125" y="0"/>
                  </a:cubicBezTo>
                  <a:cubicBezTo>
                    <a:pt x="129" y="0"/>
                    <a:pt x="133" y="3"/>
                    <a:pt x="133" y="8"/>
                  </a:cubicBezTo>
                  <a:cubicBezTo>
                    <a:pt x="133" y="12"/>
                    <a:pt x="129" y="16"/>
                    <a:pt x="125" y="16"/>
                  </a:cubicBezTo>
                  <a:cubicBezTo>
                    <a:pt x="98" y="16"/>
                    <a:pt x="25" y="17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84" name="Freeform 270">
              <a:extLst>
                <a:ext uri="{FF2B5EF4-FFF2-40B4-BE49-F238E27FC236}">
                  <a16:creationId xmlns:a16="http://schemas.microsoft.com/office/drawing/2014/main" id="{8C08DEDF-9D99-B648-A6F8-CCB561974CAB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6633318" y="1818042"/>
              <a:ext cx="108000" cy="16166"/>
            </a:xfrm>
            <a:custGeom>
              <a:avLst/>
              <a:gdLst>
                <a:gd name="T0" fmla="*/ 9 w 133"/>
                <a:gd name="T1" fmla="*/ 20 h 20"/>
                <a:gd name="T2" fmla="*/ 1 w 133"/>
                <a:gd name="T3" fmla="*/ 13 h 20"/>
                <a:gd name="T4" fmla="*/ 7 w 133"/>
                <a:gd name="T5" fmla="*/ 4 h 20"/>
                <a:gd name="T6" fmla="*/ 125 w 133"/>
                <a:gd name="T7" fmla="*/ 0 h 20"/>
                <a:gd name="T8" fmla="*/ 133 w 133"/>
                <a:gd name="T9" fmla="*/ 8 h 20"/>
                <a:gd name="T10" fmla="*/ 125 w 133"/>
                <a:gd name="T11" fmla="*/ 16 h 20"/>
                <a:gd name="T12" fmla="*/ 10 w 133"/>
                <a:gd name="T13" fmla="*/ 19 h 20"/>
                <a:gd name="T14" fmla="*/ 9 w 133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0">
                  <a:moveTo>
                    <a:pt x="9" y="20"/>
                  </a:moveTo>
                  <a:cubicBezTo>
                    <a:pt x="5" y="20"/>
                    <a:pt x="2" y="17"/>
                    <a:pt x="1" y="13"/>
                  </a:cubicBezTo>
                  <a:cubicBezTo>
                    <a:pt x="0" y="9"/>
                    <a:pt x="3" y="5"/>
                    <a:pt x="7" y="4"/>
                  </a:cubicBezTo>
                  <a:cubicBezTo>
                    <a:pt x="26" y="0"/>
                    <a:pt x="115" y="0"/>
                    <a:pt x="125" y="0"/>
                  </a:cubicBezTo>
                  <a:cubicBezTo>
                    <a:pt x="129" y="0"/>
                    <a:pt x="133" y="3"/>
                    <a:pt x="133" y="8"/>
                  </a:cubicBezTo>
                  <a:cubicBezTo>
                    <a:pt x="133" y="12"/>
                    <a:pt x="129" y="16"/>
                    <a:pt x="125" y="16"/>
                  </a:cubicBezTo>
                  <a:cubicBezTo>
                    <a:pt x="98" y="16"/>
                    <a:pt x="25" y="17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85" name="Freeform 270">
              <a:extLst>
                <a:ext uri="{FF2B5EF4-FFF2-40B4-BE49-F238E27FC236}">
                  <a16:creationId xmlns:a16="http://schemas.microsoft.com/office/drawing/2014/main" id="{2FFC5353-5CC6-4C4C-B249-43C50B1FFAB8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H="1">
              <a:off x="6783271" y="1818008"/>
              <a:ext cx="108000" cy="16166"/>
            </a:xfrm>
            <a:custGeom>
              <a:avLst/>
              <a:gdLst>
                <a:gd name="T0" fmla="*/ 9 w 133"/>
                <a:gd name="T1" fmla="*/ 20 h 20"/>
                <a:gd name="T2" fmla="*/ 1 w 133"/>
                <a:gd name="T3" fmla="*/ 13 h 20"/>
                <a:gd name="T4" fmla="*/ 7 w 133"/>
                <a:gd name="T5" fmla="*/ 4 h 20"/>
                <a:gd name="T6" fmla="*/ 125 w 133"/>
                <a:gd name="T7" fmla="*/ 0 h 20"/>
                <a:gd name="T8" fmla="*/ 133 w 133"/>
                <a:gd name="T9" fmla="*/ 8 h 20"/>
                <a:gd name="T10" fmla="*/ 125 w 133"/>
                <a:gd name="T11" fmla="*/ 16 h 20"/>
                <a:gd name="T12" fmla="*/ 10 w 133"/>
                <a:gd name="T13" fmla="*/ 19 h 20"/>
                <a:gd name="T14" fmla="*/ 9 w 133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0">
                  <a:moveTo>
                    <a:pt x="9" y="20"/>
                  </a:moveTo>
                  <a:cubicBezTo>
                    <a:pt x="5" y="20"/>
                    <a:pt x="2" y="17"/>
                    <a:pt x="1" y="13"/>
                  </a:cubicBezTo>
                  <a:cubicBezTo>
                    <a:pt x="0" y="9"/>
                    <a:pt x="3" y="5"/>
                    <a:pt x="7" y="4"/>
                  </a:cubicBezTo>
                  <a:cubicBezTo>
                    <a:pt x="26" y="0"/>
                    <a:pt x="115" y="0"/>
                    <a:pt x="125" y="0"/>
                  </a:cubicBezTo>
                  <a:cubicBezTo>
                    <a:pt x="129" y="0"/>
                    <a:pt x="133" y="3"/>
                    <a:pt x="133" y="8"/>
                  </a:cubicBezTo>
                  <a:cubicBezTo>
                    <a:pt x="133" y="12"/>
                    <a:pt x="129" y="16"/>
                    <a:pt x="125" y="16"/>
                  </a:cubicBezTo>
                  <a:cubicBezTo>
                    <a:pt x="98" y="16"/>
                    <a:pt x="25" y="17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655" name="Groep 654">
            <a:extLst>
              <a:ext uri="{FF2B5EF4-FFF2-40B4-BE49-F238E27FC236}">
                <a16:creationId xmlns:a16="http://schemas.microsoft.com/office/drawing/2014/main" id="{10B6FE39-B9CE-0945-A413-6A2686A10B28}"/>
              </a:ext>
            </a:extLst>
          </p:cNvPr>
          <p:cNvGrpSpPr/>
          <p:nvPr/>
        </p:nvGrpSpPr>
        <p:grpSpPr>
          <a:xfrm>
            <a:off x="1869497" y="1791416"/>
            <a:ext cx="2865306" cy="633871"/>
            <a:chOff x="3585065" y="2056124"/>
            <a:chExt cx="2026785" cy="448371"/>
          </a:xfrm>
        </p:grpSpPr>
        <p:grpSp>
          <p:nvGrpSpPr>
            <p:cNvPr id="1241" name="Group 102">
              <a:extLst>
                <a:ext uri="{FF2B5EF4-FFF2-40B4-BE49-F238E27FC236}">
                  <a16:creationId xmlns:a16="http://schemas.microsoft.com/office/drawing/2014/main" id="{8FAAEADB-3E49-054C-AD4C-E9A52DE90BD1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 flipV="1">
              <a:off x="3592754" y="2048435"/>
              <a:ext cx="311235" cy="326613"/>
              <a:chOff x="5537197" y="2761455"/>
              <a:chExt cx="1661003" cy="1743075"/>
            </a:xfrm>
            <a:solidFill>
              <a:srgbClr val="000000">
                <a:lumMod val="85000"/>
                <a:lumOff val="15000"/>
              </a:srgbClr>
            </a:solidFill>
          </p:grpSpPr>
          <p:sp>
            <p:nvSpPr>
              <p:cNvPr id="1245" name="Freeform 392">
                <a:extLst>
                  <a:ext uri="{FF2B5EF4-FFF2-40B4-BE49-F238E27FC236}">
                    <a16:creationId xmlns:a16="http://schemas.microsoft.com/office/drawing/2014/main" id="{F3020C98-7009-6340-8D01-A18808CC3CF9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154874" y="3143778"/>
                <a:ext cx="839257" cy="74612"/>
              </a:xfrm>
              <a:custGeom>
                <a:avLst/>
                <a:gdLst>
                  <a:gd name="T0" fmla="*/ 9 w 469"/>
                  <a:gd name="T1" fmla="*/ 20 h 20"/>
                  <a:gd name="T2" fmla="*/ 1 w 469"/>
                  <a:gd name="T3" fmla="*/ 12 h 20"/>
                  <a:gd name="T4" fmla="*/ 8 w 469"/>
                  <a:gd name="T5" fmla="*/ 4 h 20"/>
                  <a:gd name="T6" fmla="*/ 461 w 469"/>
                  <a:gd name="T7" fmla="*/ 0 h 20"/>
                  <a:gd name="T8" fmla="*/ 469 w 469"/>
                  <a:gd name="T9" fmla="*/ 8 h 20"/>
                  <a:gd name="T10" fmla="*/ 461 w 469"/>
                  <a:gd name="T11" fmla="*/ 16 h 20"/>
                  <a:gd name="T12" fmla="*/ 9 w 469"/>
                  <a:gd name="T13" fmla="*/ 20 h 20"/>
                  <a:gd name="T14" fmla="*/ 9 w 469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9" h="20">
                    <a:moveTo>
                      <a:pt x="9" y="20"/>
                    </a:moveTo>
                    <a:cubicBezTo>
                      <a:pt x="4" y="20"/>
                      <a:pt x="1" y="16"/>
                      <a:pt x="1" y="12"/>
                    </a:cubicBezTo>
                    <a:cubicBezTo>
                      <a:pt x="0" y="8"/>
                      <a:pt x="4" y="4"/>
                      <a:pt x="8" y="4"/>
                    </a:cubicBezTo>
                    <a:cubicBezTo>
                      <a:pt x="79" y="0"/>
                      <a:pt x="457" y="0"/>
                      <a:pt x="461" y="0"/>
                    </a:cubicBezTo>
                    <a:cubicBezTo>
                      <a:pt x="465" y="0"/>
                      <a:pt x="469" y="4"/>
                      <a:pt x="469" y="8"/>
                    </a:cubicBezTo>
                    <a:cubicBezTo>
                      <a:pt x="469" y="12"/>
                      <a:pt x="465" y="16"/>
                      <a:pt x="461" y="16"/>
                    </a:cubicBezTo>
                    <a:cubicBezTo>
                      <a:pt x="457" y="16"/>
                      <a:pt x="79" y="16"/>
                      <a:pt x="9" y="20"/>
                    </a:cubicBezTo>
                    <a:cubicBezTo>
                      <a:pt x="9" y="20"/>
                      <a:pt x="9" y="20"/>
                      <a:pt x="9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  <p:sp>
            <p:nvSpPr>
              <p:cNvPr id="1246" name="Freeform 386">
                <a:extLst>
                  <a:ext uri="{FF2B5EF4-FFF2-40B4-BE49-F238E27FC236}">
                    <a16:creationId xmlns:a16="http://schemas.microsoft.com/office/drawing/2014/main" id="{1F38D213-6551-7B4D-ADED-63E0B93267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77837" y="3547984"/>
                <a:ext cx="1426212" cy="74612"/>
              </a:xfrm>
              <a:custGeom>
                <a:avLst/>
                <a:gdLst>
                  <a:gd name="T0" fmla="*/ 9 w 236"/>
                  <a:gd name="T1" fmla="*/ 20 h 20"/>
                  <a:gd name="T2" fmla="*/ 1 w 236"/>
                  <a:gd name="T3" fmla="*/ 12 h 20"/>
                  <a:gd name="T4" fmla="*/ 8 w 236"/>
                  <a:gd name="T5" fmla="*/ 4 h 20"/>
                  <a:gd name="T6" fmla="*/ 228 w 236"/>
                  <a:gd name="T7" fmla="*/ 0 h 20"/>
                  <a:gd name="T8" fmla="*/ 236 w 236"/>
                  <a:gd name="T9" fmla="*/ 8 h 20"/>
                  <a:gd name="T10" fmla="*/ 228 w 236"/>
                  <a:gd name="T11" fmla="*/ 16 h 20"/>
                  <a:gd name="T12" fmla="*/ 10 w 236"/>
                  <a:gd name="T13" fmla="*/ 20 h 20"/>
                  <a:gd name="T14" fmla="*/ 9 w 236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6" h="20">
                    <a:moveTo>
                      <a:pt x="9" y="20"/>
                    </a:moveTo>
                    <a:cubicBezTo>
                      <a:pt x="5" y="20"/>
                      <a:pt x="1" y="17"/>
                      <a:pt x="1" y="12"/>
                    </a:cubicBezTo>
                    <a:cubicBezTo>
                      <a:pt x="0" y="8"/>
                      <a:pt x="3" y="4"/>
                      <a:pt x="8" y="4"/>
                    </a:cubicBezTo>
                    <a:cubicBezTo>
                      <a:pt x="42" y="0"/>
                      <a:pt x="220" y="0"/>
                      <a:pt x="228" y="0"/>
                    </a:cubicBezTo>
                    <a:cubicBezTo>
                      <a:pt x="232" y="0"/>
                      <a:pt x="236" y="3"/>
                      <a:pt x="236" y="8"/>
                    </a:cubicBezTo>
                    <a:cubicBezTo>
                      <a:pt x="236" y="12"/>
                      <a:pt x="232" y="16"/>
                      <a:pt x="228" y="16"/>
                    </a:cubicBezTo>
                    <a:cubicBezTo>
                      <a:pt x="226" y="16"/>
                      <a:pt x="43" y="16"/>
                      <a:pt x="10" y="20"/>
                    </a:cubicBezTo>
                    <a:cubicBezTo>
                      <a:pt x="9" y="20"/>
                      <a:pt x="9" y="20"/>
                      <a:pt x="9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  <p:sp>
            <p:nvSpPr>
              <p:cNvPr id="1247" name="Freeform 386">
                <a:extLst>
                  <a:ext uri="{FF2B5EF4-FFF2-40B4-BE49-F238E27FC236}">
                    <a16:creationId xmlns:a16="http://schemas.microsoft.com/office/drawing/2014/main" id="{7446ADD0-FA56-B44A-83BE-5620934A3439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6561930" y="3945044"/>
                <a:ext cx="884238" cy="74612"/>
              </a:xfrm>
              <a:custGeom>
                <a:avLst/>
                <a:gdLst>
                  <a:gd name="T0" fmla="*/ 9 w 236"/>
                  <a:gd name="T1" fmla="*/ 20 h 20"/>
                  <a:gd name="T2" fmla="*/ 1 w 236"/>
                  <a:gd name="T3" fmla="*/ 12 h 20"/>
                  <a:gd name="T4" fmla="*/ 8 w 236"/>
                  <a:gd name="T5" fmla="*/ 4 h 20"/>
                  <a:gd name="T6" fmla="*/ 228 w 236"/>
                  <a:gd name="T7" fmla="*/ 0 h 20"/>
                  <a:gd name="T8" fmla="*/ 236 w 236"/>
                  <a:gd name="T9" fmla="*/ 8 h 20"/>
                  <a:gd name="T10" fmla="*/ 228 w 236"/>
                  <a:gd name="T11" fmla="*/ 16 h 20"/>
                  <a:gd name="T12" fmla="*/ 10 w 236"/>
                  <a:gd name="T13" fmla="*/ 20 h 20"/>
                  <a:gd name="T14" fmla="*/ 9 w 236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6" h="20">
                    <a:moveTo>
                      <a:pt x="9" y="20"/>
                    </a:moveTo>
                    <a:cubicBezTo>
                      <a:pt x="5" y="20"/>
                      <a:pt x="1" y="17"/>
                      <a:pt x="1" y="12"/>
                    </a:cubicBezTo>
                    <a:cubicBezTo>
                      <a:pt x="0" y="8"/>
                      <a:pt x="3" y="4"/>
                      <a:pt x="8" y="4"/>
                    </a:cubicBezTo>
                    <a:cubicBezTo>
                      <a:pt x="42" y="0"/>
                      <a:pt x="220" y="0"/>
                      <a:pt x="228" y="0"/>
                    </a:cubicBezTo>
                    <a:cubicBezTo>
                      <a:pt x="232" y="0"/>
                      <a:pt x="236" y="3"/>
                      <a:pt x="236" y="8"/>
                    </a:cubicBezTo>
                    <a:cubicBezTo>
                      <a:pt x="236" y="12"/>
                      <a:pt x="232" y="16"/>
                      <a:pt x="228" y="16"/>
                    </a:cubicBezTo>
                    <a:cubicBezTo>
                      <a:pt x="226" y="16"/>
                      <a:pt x="43" y="16"/>
                      <a:pt x="10" y="20"/>
                    </a:cubicBezTo>
                    <a:cubicBezTo>
                      <a:pt x="9" y="20"/>
                      <a:pt x="9" y="20"/>
                      <a:pt x="9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  <p:sp>
            <p:nvSpPr>
              <p:cNvPr id="1248" name="Freeform 384">
                <a:extLst>
                  <a:ext uri="{FF2B5EF4-FFF2-40B4-BE49-F238E27FC236}">
                    <a16:creationId xmlns:a16="http://schemas.microsoft.com/office/drawing/2014/main" id="{A3F1204A-1611-9949-A986-07A4148304DA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 flipH="1">
                <a:off x="6887050" y="4193380"/>
                <a:ext cx="247650" cy="374650"/>
              </a:xfrm>
              <a:custGeom>
                <a:avLst/>
                <a:gdLst>
                  <a:gd name="T0" fmla="*/ 9 w 66"/>
                  <a:gd name="T1" fmla="*/ 100 h 100"/>
                  <a:gd name="T2" fmla="*/ 2 w 66"/>
                  <a:gd name="T3" fmla="*/ 96 h 100"/>
                  <a:gd name="T4" fmla="*/ 5 w 66"/>
                  <a:gd name="T5" fmla="*/ 85 h 100"/>
                  <a:gd name="T6" fmla="*/ 44 w 66"/>
                  <a:gd name="T7" fmla="*/ 55 h 100"/>
                  <a:gd name="T8" fmla="*/ 11 w 66"/>
                  <a:gd name="T9" fmla="*/ 12 h 100"/>
                  <a:gd name="T10" fmla="*/ 15 w 66"/>
                  <a:gd name="T11" fmla="*/ 2 h 100"/>
                  <a:gd name="T12" fmla="*/ 26 w 66"/>
                  <a:gd name="T13" fmla="*/ 6 h 100"/>
                  <a:gd name="T14" fmla="*/ 61 w 66"/>
                  <a:gd name="T15" fmla="*/ 47 h 100"/>
                  <a:gd name="T16" fmla="*/ 65 w 66"/>
                  <a:gd name="T17" fmla="*/ 53 h 100"/>
                  <a:gd name="T18" fmla="*/ 63 w 66"/>
                  <a:gd name="T19" fmla="*/ 59 h 100"/>
                  <a:gd name="T20" fmla="*/ 13 w 66"/>
                  <a:gd name="T21" fmla="*/ 100 h 100"/>
                  <a:gd name="T22" fmla="*/ 9 w 66"/>
                  <a:gd name="T23" fmla="*/ 10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6" h="100">
                    <a:moveTo>
                      <a:pt x="9" y="100"/>
                    </a:moveTo>
                    <a:cubicBezTo>
                      <a:pt x="6" y="100"/>
                      <a:pt x="3" y="99"/>
                      <a:pt x="2" y="96"/>
                    </a:cubicBezTo>
                    <a:cubicBezTo>
                      <a:pt x="0" y="92"/>
                      <a:pt x="1" y="87"/>
                      <a:pt x="5" y="85"/>
                    </a:cubicBezTo>
                    <a:cubicBezTo>
                      <a:pt x="15" y="80"/>
                      <a:pt x="33" y="65"/>
                      <a:pt x="44" y="55"/>
                    </a:cubicBezTo>
                    <a:cubicBezTo>
                      <a:pt x="23" y="38"/>
                      <a:pt x="12" y="14"/>
                      <a:pt x="11" y="12"/>
                    </a:cubicBezTo>
                    <a:cubicBezTo>
                      <a:pt x="9" y="8"/>
                      <a:pt x="11" y="4"/>
                      <a:pt x="15" y="2"/>
                    </a:cubicBezTo>
                    <a:cubicBezTo>
                      <a:pt x="19" y="0"/>
                      <a:pt x="24" y="2"/>
                      <a:pt x="26" y="6"/>
                    </a:cubicBezTo>
                    <a:cubicBezTo>
                      <a:pt x="26" y="6"/>
                      <a:pt x="39" y="34"/>
                      <a:pt x="61" y="47"/>
                    </a:cubicBezTo>
                    <a:cubicBezTo>
                      <a:pt x="63" y="48"/>
                      <a:pt x="65" y="50"/>
                      <a:pt x="65" y="53"/>
                    </a:cubicBezTo>
                    <a:cubicBezTo>
                      <a:pt x="66" y="55"/>
                      <a:pt x="65" y="58"/>
                      <a:pt x="63" y="59"/>
                    </a:cubicBezTo>
                    <a:cubicBezTo>
                      <a:pt x="62" y="61"/>
                      <a:pt x="30" y="90"/>
                      <a:pt x="13" y="100"/>
                    </a:cubicBezTo>
                    <a:cubicBezTo>
                      <a:pt x="11" y="100"/>
                      <a:pt x="10" y="100"/>
                      <a:pt x="9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242" name="Tekstvak 1241">
              <a:extLst>
                <a:ext uri="{FF2B5EF4-FFF2-40B4-BE49-F238E27FC236}">
                  <a16:creationId xmlns:a16="http://schemas.microsoft.com/office/drawing/2014/main" id="{7057D842-BDC9-D64A-8645-E89CC7B79FEB}"/>
                </a:ext>
              </a:extLst>
            </p:cNvPr>
            <p:cNvSpPr txBox="1"/>
            <p:nvPr/>
          </p:nvSpPr>
          <p:spPr>
            <a:xfrm>
              <a:off x="3641656" y="2330330"/>
              <a:ext cx="274175" cy="174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3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rPr>
                <a:t>Pull</a:t>
              </a:r>
            </a:p>
          </p:txBody>
        </p:sp>
        <p:sp>
          <p:nvSpPr>
            <p:cNvPr id="1243" name="Vrije vorm 1242">
              <a:extLst>
                <a:ext uri="{FF2B5EF4-FFF2-40B4-BE49-F238E27FC236}">
                  <a16:creationId xmlns:a16="http://schemas.microsoft.com/office/drawing/2014/main" id="{63EE9641-FF64-0547-81E2-0E354AE917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6046" y="2282079"/>
              <a:ext cx="735804" cy="68939"/>
            </a:xfrm>
            <a:custGeom>
              <a:avLst/>
              <a:gdLst>
                <a:gd name="connsiteX0" fmla="*/ 24407 w 735804"/>
                <a:gd name="connsiteY0" fmla="*/ 29234 h 68939"/>
                <a:gd name="connsiteX1" fmla="*/ 695593 w 735804"/>
                <a:gd name="connsiteY1" fmla="*/ 31492 h 68939"/>
                <a:gd name="connsiteX2" fmla="*/ 716949 w 735804"/>
                <a:gd name="connsiteY2" fmla="*/ 36573 h 68939"/>
                <a:gd name="connsiteX3" fmla="*/ 692542 w 735804"/>
                <a:gd name="connsiteY3" fmla="*/ 40524 h 68939"/>
                <a:gd name="connsiteX4" fmla="*/ 24407 w 735804"/>
                <a:gd name="connsiteY4" fmla="*/ 38266 h 68939"/>
                <a:gd name="connsiteX5" fmla="*/ 0 w 735804"/>
                <a:gd name="connsiteY5" fmla="*/ 33750 h 68939"/>
                <a:gd name="connsiteX6" fmla="*/ 24407 w 735804"/>
                <a:gd name="connsiteY6" fmla="*/ 29234 h 68939"/>
                <a:gd name="connsiteX7" fmla="*/ 701522 w 735804"/>
                <a:gd name="connsiteY7" fmla="*/ 543 h 68939"/>
                <a:gd name="connsiteX8" fmla="*/ 708378 w 735804"/>
                <a:gd name="connsiteY8" fmla="*/ 3306 h 68939"/>
                <a:gd name="connsiteX9" fmla="*/ 733062 w 735804"/>
                <a:gd name="connsiteY9" fmla="*/ 31632 h 68939"/>
                <a:gd name="connsiteX10" fmla="*/ 735804 w 735804"/>
                <a:gd name="connsiteY10" fmla="*/ 35777 h 68939"/>
                <a:gd name="connsiteX11" fmla="*/ 733747 w 735804"/>
                <a:gd name="connsiteY11" fmla="*/ 40613 h 68939"/>
                <a:gd name="connsiteX12" fmla="*/ 699465 w 735804"/>
                <a:gd name="connsiteY12" fmla="*/ 68248 h 68939"/>
                <a:gd name="connsiteX13" fmla="*/ 696722 w 735804"/>
                <a:gd name="connsiteY13" fmla="*/ 68939 h 68939"/>
                <a:gd name="connsiteX14" fmla="*/ 691922 w 735804"/>
                <a:gd name="connsiteY14" fmla="*/ 66176 h 68939"/>
                <a:gd name="connsiteX15" fmla="*/ 694665 w 735804"/>
                <a:gd name="connsiteY15" fmla="*/ 58576 h 68939"/>
                <a:gd name="connsiteX16" fmla="*/ 721405 w 735804"/>
                <a:gd name="connsiteY16" fmla="*/ 37159 h 68939"/>
                <a:gd name="connsiteX17" fmla="*/ 698779 w 735804"/>
                <a:gd name="connsiteY17" fmla="*/ 8142 h 68939"/>
                <a:gd name="connsiteX18" fmla="*/ 701522 w 735804"/>
                <a:gd name="connsiteY18" fmla="*/ 543 h 68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35804" h="68939">
                  <a:moveTo>
                    <a:pt x="24407" y="29234"/>
                  </a:moveTo>
                  <a:cubicBezTo>
                    <a:pt x="48813" y="29234"/>
                    <a:pt x="591864" y="29234"/>
                    <a:pt x="695593" y="31492"/>
                  </a:cubicBezTo>
                  <a:cubicBezTo>
                    <a:pt x="710848" y="31492"/>
                    <a:pt x="720000" y="33750"/>
                    <a:pt x="716949" y="36573"/>
                  </a:cubicBezTo>
                  <a:cubicBezTo>
                    <a:pt x="716949" y="38831"/>
                    <a:pt x="704746" y="40524"/>
                    <a:pt x="692542" y="40524"/>
                  </a:cubicBezTo>
                  <a:cubicBezTo>
                    <a:pt x="588813" y="38266"/>
                    <a:pt x="30508" y="38266"/>
                    <a:pt x="24407" y="38266"/>
                  </a:cubicBezTo>
                  <a:cubicBezTo>
                    <a:pt x="12203" y="38266"/>
                    <a:pt x="0" y="36008"/>
                    <a:pt x="0" y="33750"/>
                  </a:cubicBezTo>
                  <a:cubicBezTo>
                    <a:pt x="0" y="31492"/>
                    <a:pt x="12203" y="29234"/>
                    <a:pt x="24407" y="29234"/>
                  </a:cubicBezTo>
                  <a:close/>
                  <a:moveTo>
                    <a:pt x="701522" y="543"/>
                  </a:moveTo>
                  <a:cubicBezTo>
                    <a:pt x="704264" y="-839"/>
                    <a:pt x="707007" y="543"/>
                    <a:pt x="708378" y="3306"/>
                  </a:cubicBezTo>
                  <a:cubicBezTo>
                    <a:pt x="708378" y="3306"/>
                    <a:pt x="717977" y="22651"/>
                    <a:pt x="733062" y="31632"/>
                  </a:cubicBezTo>
                  <a:cubicBezTo>
                    <a:pt x="734433" y="32323"/>
                    <a:pt x="735804" y="33705"/>
                    <a:pt x="735804" y="35777"/>
                  </a:cubicBezTo>
                  <a:cubicBezTo>
                    <a:pt x="735804" y="37159"/>
                    <a:pt x="735118" y="39232"/>
                    <a:pt x="733747" y="40613"/>
                  </a:cubicBezTo>
                  <a:cubicBezTo>
                    <a:pt x="733062" y="41304"/>
                    <a:pt x="711806" y="62030"/>
                    <a:pt x="699465" y="68248"/>
                  </a:cubicBezTo>
                  <a:cubicBezTo>
                    <a:pt x="698779" y="68248"/>
                    <a:pt x="698093" y="68939"/>
                    <a:pt x="696722" y="68939"/>
                  </a:cubicBezTo>
                  <a:cubicBezTo>
                    <a:pt x="695351" y="68939"/>
                    <a:pt x="693294" y="67557"/>
                    <a:pt x="691922" y="66176"/>
                  </a:cubicBezTo>
                  <a:cubicBezTo>
                    <a:pt x="690551" y="63412"/>
                    <a:pt x="691922" y="59958"/>
                    <a:pt x="694665" y="58576"/>
                  </a:cubicBezTo>
                  <a:cubicBezTo>
                    <a:pt x="701522" y="54431"/>
                    <a:pt x="713863" y="44068"/>
                    <a:pt x="721405" y="37159"/>
                  </a:cubicBezTo>
                  <a:cubicBezTo>
                    <a:pt x="707007" y="26105"/>
                    <a:pt x="698779" y="8833"/>
                    <a:pt x="698779" y="8142"/>
                  </a:cubicBezTo>
                  <a:cubicBezTo>
                    <a:pt x="697408" y="5379"/>
                    <a:pt x="698779" y="1925"/>
                    <a:pt x="701522" y="543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44" name="Tekstvak 1243">
              <a:extLst>
                <a:ext uri="{FF2B5EF4-FFF2-40B4-BE49-F238E27FC236}">
                  <a16:creationId xmlns:a16="http://schemas.microsoft.com/office/drawing/2014/main" id="{AC21F252-3494-C243-9C62-3D9BDCF52351}"/>
                </a:ext>
              </a:extLst>
            </p:cNvPr>
            <p:cNvSpPr txBox="1"/>
            <p:nvPr/>
          </p:nvSpPr>
          <p:spPr>
            <a:xfrm>
              <a:off x="4920131" y="2149007"/>
              <a:ext cx="450835" cy="1796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1" i="0" u="none" strike="noStrike" kern="0" cap="none" spc="3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rPr>
                <a:t>Commit</a:t>
              </a:r>
            </a:p>
          </p:txBody>
        </p:sp>
      </p:grpSp>
      <p:grpSp>
        <p:nvGrpSpPr>
          <p:cNvPr id="656" name="Groep 655">
            <a:extLst>
              <a:ext uri="{FF2B5EF4-FFF2-40B4-BE49-F238E27FC236}">
                <a16:creationId xmlns:a16="http://schemas.microsoft.com/office/drawing/2014/main" id="{A460E436-1840-5449-94A1-113C474FFAF3}"/>
              </a:ext>
            </a:extLst>
          </p:cNvPr>
          <p:cNvGrpSpPr>
            <a:grpSpLocks noChangeAspect="1"/>
          </p:cNvGrpSpPr>
          <p:nvPr/>
        </p:nvGrpSpPr>
        <p:grpSpPr>
          <a:xfrm>
            <a:off x="4882279" y="1867973"/>
            <a:ext cx="1030853" cy="553075"/>
            <a:chOff x="3131840" y="1044088"/>
            <a:chExt cx="729178" cy="391220"/>
          </a:xfrm>
        </p:grpSpPr>
        <p:sp>
          <p:nvSpPr>
            <p:cNvPr id="1235" name="Freeform 385">
              <a:extLst>
                <a:ext uri="{FF2B5EF4-FFF2-40B4-BE49-F238E27FC236}">
                  <a16:creationId xmlns:a16="http://schemas.microsoft.com/office/drawing/2014/main" id="{D73F21F4-038E-AB46-8D68-0B0EB152D79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993839" y="1221910"/>
              <a:ext cx="338400" cy="21600"/>
            </a:xfrm>
            <a:custGeom>
              <a:avLst/>
              <a:gdLst>
                <a:gd name="T0" fmla="*/ 9 w 236"/>
                <a:gd name="T1" fmla="*/ 20 h 20"/>
                <a:gd name="T2" fmla="*/ 1 w 236"/>
                <a:gd name="T3" fmla="*/ 13 h 20"/>
                <a:gd name="T4" fmla="*/ 8 w 236"/>
                <a:gd name="T5" fmla="*/ 4 h 20"/>
                <a:gd name="T6" fmla="*/ 228 w 236"/>
                <a:gd name="T7" fmla="*/ 0 h 20"/>
                <a:gd name="T8" fmla="*/ 236 w 236"/>
                <a:gd name="T9" fmla="*/ 8 h 20"/>
                <a:gd name="T10" fmla="*/ 228 w 236"/>
                <a:gd name="T11" fmla="*/ 16 h 20"/>
                <a:gd name="T12" fmla="*/ 9 w 236"/>
                <a:gd name="T13" fmla="*/ 20 h 20"/>
                <a:gd name="T14" fmla="*/ 9 w 236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6" h="20">
                  <a:moveTo>
                    <a:pt x="9" y="20"/>
                  </a:moveTo>
                  <a:cubicBezTo>
                    <a:pt x="5" y="20"/>
                    <a:pt x="1" y="17"/>
                    <a:pt x="1" y="13"/>
                  </a:cubicBezTo>
                  <a:cubicBezTo>
                    <a:pt x="0" y="8"/>
                    <a:pt x="3" y="4"/>
                    <a:pt x="8" y="4"/>
                  </a:cubicBezTo>
                  <a:cubicBezTo>
                    <a:pt x="42" y="0"/>
                    <a:pt x="220" y="0"/>
                    <a:pt x="228" y="0"/>
                  </a:cubicBezTo>
                  <a:cubicBezTo>
                    <a:pt x="232" y="0"/>
                    <a:pt x="236" y="4"/>
                    <a:pt x="236" y="8"/>
                  </a:cubicBezTo>
                  <a:cubicBezTo>
                    <a:pt x="236" y="12"/>
                    <a:pt x="232" y="16"/>
                    <a:pt x="228" y="16"/>
                  </a:cubicBezTo>
                  <a:cubicBezTo>
                    <a:pt x="226" y="16"/>
                    <a:pt x="43" y="16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>
                <a:lumMod val="75000"/>
                <a:lumOff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32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Ink Free" panose="03080402000500000000" pitchFamily="66" charset="0"/>
                <a:ea typeface="+mn-ea"/>
                <a:cs typeface="+mn-cs"/>
              </a:endParaRPr>
            </a:p>
          </p:txBody>
        </p:sp>
        <p:sp>
          <p:nvSpPr>
            <p:cNvPr id="1236" name="Freeform 385">
              <a:extLst>
                <a:ext uri="{FF2B5EF4-FFF2-40B4-BE49-F238E27FC236}">
                  <a16:creationId xmlns:a16="http://schemas.microsoft.com/office/drawing/2014/main" id="{B164658C-0838-2D42-9F94-D94416931307}"/>
                </a:ext>
              </a:extLst>
            </p:cNvPr>
            <p:cNvSpPr>
              <a:spLocks/>
            </p:cNvSpPr>
            <p:nvPr/>
          </p:nvSpPr>
          <p:spPr bwMode="auto">
            <a:xfrm rot="16200000" flipH="1">
              <a:off x="3665361" y="1235017"/>
              <a:ext cx="338400" cy="18000"/>
            </a:xfrm>
            <a:custGeom>
              <a:avLst/>
              <a:gdLst>
                <a:gd name="T0" fmla="*/ 9 w 236"/>
                <a:gd name="T1" fmla="*/ 20 h 20"/>
                <a:gd name="T2" fmla="*/ 1 w 236"/>
                <a:gd name="T3" fmla="*/ 13 h 20"/>
                <a:gd name="T4" fmla="*/ 8 w 236"/>
                <a:gd name="T5" fmla="*/ 4 h 20"/>
                <a:gd name="T6" fmla="*/ 228 w 236"/>
                <a:gd name="T7" fmla="*/ 0 h 20"/>
                <a:gd name="T8" fmla="*/ 236 w 236"/>
                <a:gd name="T9" fmla="*/ 8 h 20"/>
                <a:gd name="T10" fmla="*/ 228 w 236"/>
                <a:gd name="T11" fmla="*/ 16 h 20"/>
                <a:gd name="T12" fmla="*/ 9 w 236"/>
                <a:gd name="T13" fmla="*/ 20 h 20"/>
                <a:gd name="T14" fmla="*/ 9 w 236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6" h="20">
                  <a:moveTo>
                    <a:pt x="9" y="20"/>
                  </a:moveTo>
                  <a:cubicBezTo>
                    <a:pt x="5" y="20"/>
                    <a:pt x="1" y="17"/>
                    <a:pt x="1" y="13"/>
                  </a:cubicBezTo>
                  <a:cubicBezTo>
                    <a:pt x="0" y="8"/>
                    <a:pt x="3" y="4"/>
                    <a:pt x="8" y="4"/>
                  </a:cubicBezTo>
                  <a:cubicBezTo>
                    <a:pt x="42" y="0"/>
                    <a:pt x="220" y="0"/>
                    <a:pt x="228" y="0"/>
                  </a:cubicBezTo>
                  <a:cubicBezTo>
                    <a:pt x="232" y="0"/>
                    <a:pt x="236" y="4"/>
                    <a:pt x="236" y="8"/>
                  </a:cubicBezTo>
                  <a:cubicBezTo>
                    <a:pt x="236" y="12"/>
                    <a:pt x="232" y="16"/>
                    <a:pt x="228" y="16"/>
                  </a:cubicBezTo>
                  <a:cubicBezTo>
                    <a:pt x="226" y="16"/>
                    <a:pt x="43" y="16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>
                <a:lumMod val="75000"/>
                <a:lumOff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32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Ink Free" panose="03080402000500000000" pitchFamily="66" charset="0"/>
                <a:ea typeface="+mn-ea"/>
                <a:cs typeface="+mn-cs"/>
              </a:endParaRPr>
            </a:p>
          </p:txBody>
        </p:sp>
        <p:sp>
          <p:nvSpPr>
            <p:cNvPr id="1237" name="Freeform 392">
              <a:extLst>
                <a:ext uri="{FF2B5EF4-FFF2-40B4-BE49-F238E27FC236}">
                  <a16:creationId xmlns:a16="http://schemas.microsoft.com/office/drawing/2014/main" id="{8F8847E7-42DB-404F-AF67-7FF3B278B8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1018" y="1065845"/>
              <a:ext cx="720000" cy="18000"/>
            </a:xfrm>
            <a:custGeom>
              <a:avLst/>
              <a:gdLst>
                <a:gd name="T0" fmla="*/ 9 w 469"/>
                <a:gd name="T1" fmla="*/ 20 h 20"/>
                <a:gd name="T2" fmla="*/ 1 w 469"/>
                <a:gd name="T3" fmla="*/ 12 h 20"/>
                <a:gd name="T4" fmla="*/ 8 w 469"/>
                <a:gd name="T5" fmla="*/ 4 h 20"/>
                <a:gd name="T6" fmla="*/ 461 w 469"/>
                <a:gd name="T7" fmla="*/ 0 h 20"/>
                <a:gd name="T8" fmla="*/ 469 w 469"/>
                <a:gd name="T9" fmla="*/ 8 h 20"/>
                <a:gd name="T10" fmla="*/ 461 w 469"/>
                <a:gd name="T11" fmla="*/ 16 h 20"/>
                <a:gd name="T12" fmla="*/ 9 w 469"/>
                <a:gd name="T13" fmla="*/ 20 h 20"/>
                <a:gd name="T14" fmla="*/ 9 w 469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9" h="20">
                  <a:moveTo>
                    <a:pt x="9" y="20"/>
                  </a:moveTo>
                  <a:cubicBezTo>
                    <a:pt x="4" y="20"/>
                    <a:pt x="1" y="16"/>
                    <a:pt x="1" y="12"/>
                  </a:cubicBezTo>
                  <a:cubicBezTo>
                    <a:pt x="0" y="8"/>
                    <a:pt x="4" y="4"/>
                    <a:pt x="8" y="4"/>
                  </a:cubicBezTo>
                  <a:cubicBezTo>
                    <a:pt x="79" y="0"/>
                    <a:pt x="457" y="0"/>
                    <a:pt x="461" y="0"/>
                  </a:cubicBezTo>
                  <a:cubicBezTo>
                    <a:pt x="465" y="0"/>
                    <a:pt x="469" y="4"/>
                    <a:pt x="469" y="8"/>
                  </a:cubicBezTo>
                  <a:cubicBezTo>
                    <a:pt x="469" y="12"/>
                    <a:pt x="465" y="16"/>
                    <a:pt x="461" y="16"/>
                  </a:cubicBezTo>
                  <a:cubicBezTo>
                    <a:pt x="457" y="16"/>
                    <a:pt x="79" y="16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>
                <a:lumMod val="75000"/>
                <a:lumOff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32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Ink Free" panose="03080402000500000000" pitchFamily="66" charset="0"/>
                <a:ea typeface="+mn-ea"/>
                <a:cs typeface="+mn-cs"/>
              </a:endParaRPr>
            </a:p>
          </p:txBody>
        </p:sp>
        <p:sp>
          <p:nvSpPr>
            <p:cNvPr id="1238" name="Freeform 392">
              <a:extLst>
                <a:ext uri="{FF2B5EF4-FFF2-40B4-BE49-F238E27FC236}">
                  <a16:creationId xmlns:a16="http://schemas.microsoft.com/office/drawing/2014/main" id="{6D831CE2-9683-F44E-BED8-4634AFA1D083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131840" y="1394384"/>
              <a:ext cx="723600" cy="14400"/>
            </a:xfrm>
            <a:custGeom>
              <a:avLst/>
              <a:gdLst>
                <a:gd name="T0" fmla="*/ 9 w 469"/>
                <a:gd name="T1" fmla="*/ 20 h 20"/>
                <a:gd name="T2" fmla="*/ 1 w 469"/>
                <a:gd name="T3" fmla="*/ 12 h 20"/>
                <a:gd name="T4" fmla="*/ 8 w 469"/>
                <a:gd name="T5" fmla="*/ 4 h 20"/>
                <a:gd name="T6" fmla="*/ 461 w 469"/>
                <a:gd name="T7" fmla="*/ 0 h 20"/>
                <a:gd name="T8" fmla="*/ 469 w 469"/>
                <a:gd name="T9" fmla="*/ 8 h 20"/>
                <a:gd name="T10" fmla="*/ 461 w 469"/>
                <a:gd name="T11" fmla="*/ 16 h 20"/>
                <a:gd name="T12" fmla="*/ 9 w 469"/>
                <a:gd name="T13" fmla="*/ 20 h 20"/>
                <a:gd name="T14" fmla="*/ 9 w 469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9" h="20">
                  <a:moveTo>
                    <a:pt x="9" y="20"/>
                  </a:moveTo>
                  <a:cubicBezTo>
                    <a:pt x="4" y="20"/>
                    <a:pt x="1" y="16"/>
                    <a:pt x="1" y="12"/>
                  </a:cubicBezTo>
                  <a:cubicBezTo>
                    <a:pt x="0" y="8"/>
                    <a:pt x="4" y="4"/>
                    <a:pt x="8" y="4"/>
                  </a:cubicBezTo>
                  <a:cubicBezTo>
                    <a:pt x="79" y="0"/>
                    <a:pt x="457" y="0"/>
                    <a:pt x="461" y="0"/>
                  </a:cubicBezTo>
                  <a:cubicBezTo>
                    <a:pt x="465" y="0"/>
                    <a:pt x="469" y="4"/>
                    <a:pt x="469" y="8"/>
                  </a:cubicBezTo>
                  <a:cubicBezTo>
                    <a:pt x="469" y="12"/>
                    <a:pt x="465" y="16"/>
                    <a:pt x="461" y="16"/>
                  </a:cubicBezTo>
                  <a:cubicBezTo>
                    <a:pt x="457" y="16"/>
                    <a:pt x="79" y="16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>
                <a:lumMod val="75000"/>
                <a:lumOff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32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Ink Free" panose="03080402000500000000" pitchFamily="66" charset="0"/>
                <a:ea typeface="+mn-ea"/>
                <a:cs typeface="+mn-cs"/>
              </a:endParaRPr>
            </a:p>
          </p:txBody>
        </p:sp>
        <p:sp>
          <p:nvSpPr>
            <p:cNvPr id="1239" name="Freeform 279">
              <a:extLst>
                <a:ext uri="{FF2B5EF4-FFF2-40B4-BE49-F238E27FC236}">
                  <a16:creationId xmlns:a16="http://schemas.microsoft.com/office/drawing/2014/main" id="{5F90C4B9-D6BA-8B4A-8531-B7C29437AF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42191" y="1044088"/>
              <a:ext cx="707022" cy="391220"/>
            </a:xfrm>
            <a:custGeom>
              <a:avLst/>
              <a:gdLst>
                <a:gd name="T0" fmla="*/ 121 w 674"/>
                <a:gd name="T1" fmla="*/ 280 h 302"/>
                <a:gd name="T2" fmla="*/ 68 w 674"/>
                <a:gd name="T3" fmla="*/ 265 h 302"/>
                <a:gd name="T4" fmla="*/ 33 w 674"/>
                <a:gd name="T5" fmla="*/ 245 h 302"/>
                <a:gd name="T6" fmla="*/ 30 w 674"/>
                <a:gd name="T7" fmla="*/ 214 h 302"/>
                <a:gd name="T8" fmla="*/ 37 w 674"/>
                <a:gd name="T9" fmla="*/ 180 h 302"/>
                <a:gd name="T10" fmla="*/ 30 w 674"/>
                <a:gd name="T11" fmla="*/ 125 h 302"/>
                <a:gd name="T12" fmla="*/ 32 w 674"/>
                <a:gd name="T13" fmla="*/ 82 h 302"/>
                <a:gd name="T14" fmla="*/ 35 w 674"/>
                <a:gd name="T15" fmla="*/ 50 h 302"/>
                <a:gd name="T16" fmla="*/ 38 w 674"/>
                <a:gd name="T17" fmla="*/ 17 h 302"/>
                <a:gd name="T18" fmla="*/ 57 w 674"/>
                <a:gd name="T19" fmla="*/ 43 h 302"/>
                <a:gd name="T20" fmla="*/ 129 w 674"/>
                <a:gd name="T21" fmla="*/ 19 h 302"/>
                <a:gd name="T22" fmla="*/ 178 w 674"/>
                <a:gd name="T23" fmla="*/ 28 h 302"/>
                <a:gd name="T24" fmla="*/ 250 w 674"/>
                <a:gd name="T25" fmla="*/ 15 h 302"/>
                <a:gd name="T26" fmla="*/ 307 w 674"/>
                <a:gd name="T27" fmla="*/ 22 h 302"/>
                <a:gd name="T28" fmla="*/ 371 w 674"/>
                <a:gd name="T29" fmla="*/ 24 h 302"/>
                <a:gd name="T30" fmla="*/ 427 w 674"/>
                <a:gd name="T31" fmla="*/ 29 h 302"/>
                <a:gd name="T32" fmla="*/ 509 w 674"/>
                <a:gd name="T33" fmla="*/ 19 h 302"/>
                <a:gd name="T34" fmla="*/ 568 w 674"/>
                <a:gd name="T35" fmla="*/ 16 h 302"/>
                <a:gd name="T36" fmla="*/ 643 w 674"/>
                <a:gd name="T37" fmla="*/ 21 h 302"/>
                <a:gd name="T38" fmla="*/ 639 w 674"/>
                <a:gd name="T39" fmla="*/ 68 h 302"/>
                <a:gd name="T40" fmla="*/ 646 w 674"/>
                <a:gd name="T41" fmla="*/ 95 h 302"/>
                <a:gd name="T42" fmla="*/ 623 w 674"/>
                <a:gd name="T43" fmla="*/ 146 h 302"/>
                <a:gd name="T44" fmla="*/ 619 w 674"/>
                <a:gd name="T45" fmla="*/ 191 h 302"/>
                <a:gd name="T46" fmla="*/ 645 w 674"/>
                <a:gd name="T47" fmla="*/ 226 h 302"/>
                <a:gd name="T48" fmla="*/ 647 w 674"/>
                <a:gd name="T49" fmla="*/ 262 h 302"/>
                <a:gd name="T50" fmla="*/ 636 w 674"/>
                <a:gd name="T51" fmla="*/ 279 h 302"/>
                <a:gd name="T52" fmla="*/ 594 w 674"/>
                <a:gd name="T53" fmla="*/ 275 h 302"/>
                <a:gd name="T54" fmla="*/ 541 w 674"/>
                <a:gd name="T55" fmla="*/ 280 h 302"/>
                <a:gd name="T56" fmla="*/ 504 w 674"/>
                <a:gd name="T57" fmla="*/ 282 h 302"/>
                <a:gd name="T58" fmla="*/ 462 w 674"/>
                <a:gd name="T59" fmla="*/ 277 h 302"/>
                <a:gd name="T60" fmla="*/ 397 w 674"/>
                <a:gd name="T61" fmla="*/ 271 h 302"/>
                <a:gd name="T62" fmla="*/ 324 w 674"/>
                <a:gd name="T63" fmla="*/ 273 h 302"/>
                <a:gd name="T64" fmla="*/ 257 w 674"/>
                <a:gd name="T65" fmla="*/ 279 h 302"/>
                <a:gd name="T66" fmla="*/ 176 w 674"/>
                <a:gd name="T67" fmla="*/ 260 h 302"/>
                <a:gd name="T68" fmla="*/ 128 w 674"/>
                <a:gd name="T69" fmla="*/ 285 h 302"/>
                <a:gd name="T70" fmla="*/ 392 w 674"/>
                <a:gd name="T71" fmla="*/ 111 h 302"/>
                <a:gd name="T72" fmla="*/ 419 w 674"/>
                <a:gd name="T73" fmla="*/ 9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74" h="302">
                  <a:moveTo>
                    <a:pt x="128" y="285"/>
                  </a:moveTo>
                  <a:cubicBezTo>
                    <a:pt x="125" y="285"/>
                    <a:pt x="122" y="283"/>
                    <a:pt x="121" y="280"/>
                  </a:cubicBezTo>
                  <a:cubicBezTo>
                    <a:pt x="115" y="282"/>
                    <a:pt x="78" y="289"/>
                    <a:pt x="94" y="270"/>
                  </a:cubicBezTo>
                  <a:cubicBezTo>
                    <a:pt x="90" y="272"/>
                    <a:pt x="50" y="286"/>
                    <a:pt x="68" y="265"/>
                  </a:cubicBezTo>
                  <a:cubicBezTo>
                    <a:pt x="59" y="271"/>
                    <a:pt x="0" y="293"/>
                    <a:pt x="34" y="263"/>
                  </a:cubicBezTo>
                  <a:cubicBezTo>
                    <a:pt x="19" y="265"/>
                    <a:pt x="29" y="248"/>
                    <a:pt x="33" y="245"/>
                  </a:cubicBezTo>
                  <a:cubicBezTo>
                    <a:pt x="20" y="241"/>
                    <a:pt x="36" y="227"/>
                    <a:pt x="40" y="224"/>
                  </a:cubicBezTo>
                  <a:cubicBezTo>
                    <a:pt x="34" y="225"/>
                    <a:pt x="27" y="221"/>
                    <a:pt x="30" y="214"/>
                  </a:cubicBezTo>
                  <a:cubicBezTo>
                    <a:pt x="26" y="211"/>
                    <a:pt x="27" y="207"/>
                    <a:pt x="30" y="203"/>
                  </a:cubicBezTo>
                  <a:cubicBezTo>
                    <a:pt x="12" y="203"/>
                    <a:pt x="35" y="181"/>
                    <a:pt x="37" y="180"/>
                  </a:cubicBezTo>
                  <a:cubicBezTo>
                    <a:pt x="2" y="197"/>
                    <a:pt x="47" y="143"/>
                    <a:pt x="53" y="138"/>
                  </a:cubicBezTo>
                  <a:cubicBezTo>
                    <a:pt x="33" y="151"/>
                    <a:pt x="7" y="147"/>
                    <a:pt x="30" y="125"/>
                  </a:cubicBezTo>
                  <a:cubicBezTo>
                    <a:pt x="4" y="133"/>
                    <a:pt x="49" y="90"/>
                    <a:pt x="51" y="88"/>
                  </a:cubicBezTo>
                  <a:cubicBezTo>
                    <a:pt x="42" y="94"/>
                    <a:pt x="11" y="100"/>
                    <a:pt x="32" y="82"/>
                  </a:cubicBezTo>
                  <a:cubicBezTo>
                    <a:pt x="29" y="81"/>
                    <a:pt x="29" y="79"/>
                    <a:pt x="29" y="76"/>
                  </a:cubicBezTo>
                  <a:cubicBezTo>
                    <a:pt x="12" y="74"/>
                    <a:pt x="34" y="52"/>
                    <a:pt x="35" y="50"/>
                  </a:cubicBezTo>
                  <a:cubicBezTo>
                    <a:pt x="19" y="59"/>
                    <a:pt x="29" y="32"/>
                    <a:pt x="28" y="29"/>
                  </a:cubicBezTo>
                  <a:cubicBezTo>
                    <a:pt x="11" y="33"/>
                    <a:pt x="31" y="0"/>
                    <a:pt x="38" y="17"/>
                  </a:cubicBezTo>
                  <a:cubicBezTo>
                    <a:pt x="46" y="13"/>
                    <a:pt x="48" y="23"/>
                    <a:pt x="45" y="28"/>
                  </a:cubicBezTo>
                  <a:cubicBezTo>
                    <a:pt x="69" y="11"/>
                    <a:pt x="76" y="20"/>
                    <a:pt x="57" y="43"/>
                  </a:cubicBezTo>
                  <a:cubicBezTo>
                    <a:pt x="59" y="42"/>
                    <a:pt x="104" y="3"/>
                    <a:pt x="108" y="21"/>
                  </a:cubicBezTo>
                  <a:cubicBezTo>
                    <a:pt x="112" y="19"/>
                    <a:pt x="127" y="8"/>
                    <a:pt x="129" y="19"/>
                  </a:cubicBezTo>
                  <a:cubicBezTo>
                    <a:pt x="159" y="4"/>
                    <a:pt x="112" y="54"/>
                    <a:pt x="105" y="60"/>
                  </a:cubicBezTo>
                  <a:cubicBezTo>
                    <a:pt x="106" y="59"/>
                    <a:pt x="191" y="6"/>
                    <a:pt x="178" y="28"/>
                  </a:cubicBezTo>
                  <a:cubicBezTo>
                    <a:pt x="207" y="9"/>
                    <a:pt x="244" y="12"/>
                    <a:pt x="201" y="45"/>
                  </a:cubicBezTo>
                  <a:cubicBezTo>
                    <a:pt x="215" y="35"/>
                    <a:pt x="233" y="19"/>
                    <a:pt x="250" y="15"/>
                  </a:cubicBezTo>
                  <a:cubicBezTo>
                    <a:pt x="261" y="13"/>
                    <a:pt x="279" y="19"/>
                    <a:pt x="265" y="32"/>
                  </a:cubicBezTo>
                  <a:cubicBezTo>
                    <a:pt x="267" y="31"/>
                    <a:pt x="307" y="1"/>
                    <a:pt x="307" y="22"/>
                  </a:cubicBezTo>
                  <a:cubicBezTo>
                    <a:pt x="313" y="18"/>
                    <a:pt x="349" y="14"/>
                    <a:pt x="338" y="30"/>
                  </a:cubicBezTo>
                  <a:cubicBezTo>
                    <a:pt x="341" y="27"/>
                    <a:pt x="370" y="8"/>
                    <a:pt x="371" y="24"/>
                  </a:cubicBezTo>
                  <a:cubicBezTo>
                    <a:pt x="369" y="25"/>
                    <a:pt x="409" y="3"/>
                    <a:pt x="401" y="24"/>
                  </a:cubicBezTo>
                  <a:cubicBezTo>
                    <a:pt x="406" y="21"/>
                    <a:pt x="445" y="8"/>
                    <a:pt x="427" y="29"/>
                  </a:cubicBezTo>
                  <a:cubicBezTo>
                    <a:pt x="429" y="28"/>
                    <a:pt x="478" y="6"/>
                    <a:pt x="460" y="29"/>
                  </a:cubicBezTo>
                  <a:cubicBezTo>
                    <a:pt x="466" y="26"/>
                    <a:pt x="500" y="3"/>
                    <a:pt x="509" y="19"/>
                  </a:cubicBezTo>
                  <a:cubicBezTo>
                    <a:pt x="532" y="8"/>
                    <a:pt x="535" y="23"/>
                    <a:pt x="517" y="38"/>
                  </a:cubicBezTo>
                  <a:cubicBezTo>
                    <a:pt x="531" y="29"/>
                    <a:pt x="551" y="13"/>
                    <a:pt x="568" y="16"/>
                  </a:cubicBezTo>
                  <a:cubicBezTo>
                    <a:pt x="574" y="17"/>
                    <a:pt x="606" y="13"/>
                    <a:pt x="598" y="27"/>
                  </a:cubicBezTo>
                  <a:cubicBezTo>
                    <a:pt x="602" y="25"/>
                    <a:pt x="642" y="6"/>
                    <a:pt x="643" y="21"/>
                  </a:cubicBezTo>
                  <a:cubicBezTo>
                    <a:pt x="669" y="16"/>
                    <a:pt x="629" y="52"/>
                    <a:pt x="630" y="52"/>
                  </a:cubicBezTo>
                  <a:cubicBezTo>
                    <a:pt x="650" y="42"/>
                    <a:pt x="653" y="56"/>
                    <a:pt x="639" y="68"/>
                  </a:cubicBezTo>
                  <a:cubicBezTo>
                    <a:pt x="651" y="66"/>
                    <a:pt x="656" y="78"/>
                    <a:pt x="647" y="86"/>
                  </a:cubicBezTo>
                  <a:cubicBezTo>
                    <a:pt x="649" y="89"/>
                    <a:pt x="648" y="93"/>
                    <a:pt x="646" y="95"/>
                  </a:cubicBezTo>
                  <a:cubicBezTo>
                    <a:pt x="654" y="101"/>
                    <a:pt x="643" y="110"/>
                    <a:pt x="639" y="113"/>
                  </a:cubicBezTo>
                  <a:cubicBezTo>
                    <a:pt x="666" y="107"/>
                    <a:pt x="622" y="146"/>
                    <a:pt x="623" y="146"/>
                  </a:cubicBezTo>
                  <a:cubicBezTo>
                    <a:pt x="626" y="143"/>
                    <a:pt x="674" y="126"/>
                    <a:pt x="651" y="146"/>
                  </a:cubicBezTo>
                  <a:cubicBezTo>
                    <a:pt x="660" y="165"/>
                    <a:pt x="631" y="181"/>
                    <a:pt x="619" y="191"/>
                  </a:cubicBezTo>
                  <a:cubicBezTo>
                    <a:pt x="659" y="165"/>
                    <a:pt x="644" y="194"/>
                    <a:pt x="621" y="214"/>
                  </a:cubicBezTo>
                  <a:cubicBezTo>
                    <a:pt x="635" y="205"/>
                    <a:pt x="669" y="206"/>
                    <a:pt x="645" y="226"/>
                  </a:cubicBezTo>
                  <a:cubicBezTo>
                    <a:pt x="651" y="228"/>
                    <a:pt x="653" y="234"/>
                    <a:pt x="648" y="239"/>
                  </a:cubicBezTo>
                  <a:cubicBezTo>
                    <a:pt x="664" y="239"/>
                    <a:pt x="649" y="259"/>
                    <a:pt x="647" y="262"/>
                  </a:cubicBezTo>
                  <a:cubicBezTo>
                    <a:pt x="649" y="263"/>
                    <a:pt x="650" y="266"/>
                    <a:pt x="649" y="269"/>
                  </a:cubicBezTo>
                  <a:cubicBezTo>
                    <a:pt x="667" y="264"/>
                    <a:pt x="642" y="302"/>
                    <a:pt x="636" y="279"/>
                  </a:cubicBezTo>
                  <a:cubicBezTo>
                    <a:pt x="634" y="280"/>
                    <a:pt x="614" y="290"/>
                    <a:pt x="618" y="277"/>
                  </a:cubicBezTo>
                  <a:cubicBezTo>
                    <a:pt x="620" y="275"/>
                    <a:pt x="584" y="294"/>
                    <a:pt x="594" y="275"/>
                  </a:cubicBezTo>
                  <a:cubicBezTo>
                    <a:pt x="594" y="275"/>
                    <a:pt x="565" y="291"/>
                    <a:pt x="572" y="273"/>
                  </a:cubicBezTo>
                  <a:cubicBezTo>
                    <a:pt x="561" y="280"/>
                    <a:pt x="553" y="283"/>
                    <a:pt x="541" y="280"/>
                  </a:cubicBezTo>
                  <a:cubicBezTo>
                    <a:pt x="520" y="276"/>
                    <a:pt x="569" y="241"/>
                    <a:pt x="570" y="240"/>
                  </a:cubicBezTo>
                  <a:cubicBezTo>
                    <a:pt x="554" y="251"/>
                    <a:pt x="525" y="281"/>
                    <a:pt x="504" y="282"/>
                  </a:cubicBezTo>
                  <a:cubicBezTo>
                    <a:pt x="481" y="283"/>
                    <a:pt x="535" y="240"/>
                    <a:pt x="539" y="236"/>
                  </a:cubicBezTo>
                  <a:cubicBezTo>
                    <a:pt x="533" y="240"/>
                    <a:pt x="472" y="293"/>
                    <a:pt x="462" y="277"/>
                  </a:cubicBezTo>
                  <a:cubicBezTo>
                    <a:pt x="426" y="299"/>
                    <a:pt x="433" y="269"/>
                    <a:pt x="459" y="249"/>
                  </a:cubicBezTo>
                  <a:cubicBezTo>
                    <a:pt x="459" y="249"/>
                    <a:pt x="381" y="294"/>
                    <a:pt x="397" y="271"/>
                  </a:cubicBezTo>
                  <a:cubicBezTo>
                    <a:pt x="392" y="274"/>
                    <a:pt x="373" y="288"/>
                    <a:pt x="367" y="278"/>
                  </a:cubicBezTo>
                  <a:cubicBezTo>
                    <a:pt x="362" y="281"/>
                    <a:pt x="317" y="287"/>
                    <a:pt x="324" y="273"/>
                  </a:cubicBezTo>
                  <a:cubicBezTo>
                    <a:pt x="311" y="281"/>
                    <a:pt x="276" y="288"/>
                    <a:pt x="302" y="263"/>
                  </a:cubicBezTo>
                  <a:cubicBezTo>
                    <a:pt x="298" y="267"/>
                    <a:pt x="263" y="293"/>
                    <a:pt x="257" y="279"/>
                  </a:cubicBezTo>
                  <a:cubicBezTo>
                    <a:pt x="253" y="281"/>
                    <a:pt x="216" y="289"/>
                    <a:pt x="227" y="272"/>
                  </a:cubicBezTo>
                  <a:cubicBezTo>
                    <a:pt x="212" y="281"/>
                    <a:pt x="135" y="295"/>
                    <a:pt x="176" y="260"/>
                  </a:cubicBezTo>
                  <a:cubicBezTo>
                    <a:pt x="148" y="278"/>
                    <a:pt x="134" y="285"/>
                    <a:pt x="128" y="285"/>
                  </a:cubicBezTo>
                  <a:cubicBezTo>
                    <a:pt x="127" y="285"/>
                    <a:pt x="134" y="285"/>
                    <a:pt x="128" y="285"/>
                  </a:cubicBezTo>
                  <a:close/>
                  <a:moveTo>
                    <a:pt x="419" y="92"/>
                  </a:moveTo>
                  <a:cubicBezTo>
                    <a:pt x="410" y="98"/>
                    <a:pt x="401" y="105"/>
                    <a:pt x="392" y="111"/>
                  </a:cubicBezTo>
                  <a:cubicBezTo>
                    <a:pt x="405" y="102"/>
                    <a:pt x="419" y="93"/>
                    <a:pt x="432" y="84"/>
                  </a:cubicBezTo>
                  <a:cubicBezTo>
                    <a:pt x="428" y="86"/>
                    <a:pt x="424" y="89"/>
                    <a:pt x="419" y="92"/>
                  </a:cubicBezTo>
                  <a:cubicBezTo>
                    <a:pt x="410" y="98"/>
                    <a:pt x="424" y="89"/>
                    <a:pt x="419" y="92"/>
                  </a:cubicBezTo>
                  <a:close/>
                </a:path>
              </a:pathLst>
            </a:custGeom>
            <a:solidFill>
              <a:srgbClr val="019285">
                <a:alpha val="32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32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Ink Free" panose="03080402000500000000" pitchFamily="66" charset="0"/>
                <a:ea typeface="+mn-ea"/>
                <a:cs typeface="+mn-cs"/>
              </a:endParaRPr>
            </a:p>
          </p:txBody>
        </p:sp>
        <p:sp>
          <p:nvSpPr>
            <p:cNvPr id="1240" name="Tekstvak 1239">
              <a:extLst>
                <a:ext uri="{FF2B5EF4-FFF2-40B4-BE49-F238E27FC236}">
                  <a16:creationId xmlns:a16="http://schemas.microsoft.com/office/drawing/2014/main" id="{9EDE7F25-DD9A-E240-A471-FDC884547A11}"/>
                </a:ext>
              </a:extLst>
            </p:cNvPr>
            <p:cNvSpPr txBox="1"/>
            <p:nvPr/>
          </p:nvSpPr>
          <p:spPr>
            <a:xfrm>
              <a:off x="3213492" y="1144398"/>
              <a:ext cx="458319" cy="185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rPr>
                <a:t>Develop</a:t>
              </a:r>
            </a:p>
          </p:txBody>
        </p:sp>
      </p:grpSp>
      <p:grpSp>
        <p:nvGrpSpPr>
          <p:cNvPr id="657" name="Groep 656">
            <a:extLst>
              <a:ext uri="{FF2B5EF4-FFF2-40B4-BE49-F238E27FC236}">
                <a16:creationId xmlns:a16="http://schemas.microsoft.com/office/drawing/2014/main" id="{8AAF96D6-26D1-1A4C-B295-1D9323557DDF}"/>
              </a:ext>
            </a:extLst>
          </p:cNvPr>
          <p:cNvGrpSpPr/>
          <p:nvPr/>
        </p:nvGrpSpPr>
        <p:grpSpPr>
          <a:xfrm>
            <a:off x="5924779" y="1851567"/>
            <a:ext cx="1023123" cy="553075"/>
            <a:chOff x="6453584" y="2098672"/>
            <a:chExt cx="723710" cy="391220"/>
          </a:xfrm>
        </p:grpSpPr>
        <p:grpSp>
          <p:nvGrpSpPr>
            <p:cNvPr id="1228" name="Groep 1227">
              <a:extLst>
                <a:ext uri="{FF2B5EF4-FFF2-40B4-BE49-F238E27FC236}">
                  <a16:creationId xmlns:a16="http://schemas.microsoft.com/office/drawing/2014/main" id="{7C918F5E-1084-9849-8461-53FE7977EEE7}"/>
                </a:ext>
              </a:extLst>
            </p:cNvPr>
            <p:cNvGrpSpPr/>
            <p:nvPr/>
          </p:nvGrpSpPr>
          <p:grpSpPr>
            <a:xfrm>
              <a:off x="6453584" y="2098672"/>
              <a:ext cx="723710" cy="391220"/>
              <a:chOff x="3888927" y="1039881"/>
              <a:chExt cx="723710" cy="391220"/>
            </a:xfrm>
          </p:grpSpPr>
          <p:sp>
            <p:nvSpPr>
              <p:cNvPr id="1230" name="Freeform 385">
                <a:extLst>
                  <a:ext uri="{FF2B5EF4-FFF2-40B4-BE49-F238E27FC236}">
                    <a16:creationId xmlns:a16="http://schemas.microsoft.com/office/drawing/2014/main" id="{391204CD-E2DD-FD4A-A46B-AE306F26C011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3741748" y="1220018"/>
                <a:ext cx="338400" cy="21600"/>
              </a:xfrm>
              <a:custGeom>
                <a:avLst/>
                <a:gdLst>
                  <a:gd name="T0" fmla="*/ 9 w 236"/>
                  <a:gd name="T1" fmla="*/ 20 h 20"/>
                  <a:gd name="T2" fmla="*/ 1 w 236"/>
                  <a:gd name="T3" fmla="*/ 13 h 20"/>
                  <a:gd name="T4" fmla="*/ 8 w 236"/>
                  <a:gd name="T5" fmla="*/ 4 h 20"/>
                  <a:gd name="T6" fmla="*/ 228 w 236"/>
                  <a:gd name="T7" fmla="*/ 0 h 20"/>
                  <a:gd name="T8" fmla="*/ 236 w 236"/>
                  <a:gd name="T9" fmla="*/ 8 h 20"/>
                  <a:gd name="T10" fmla="*/ 228 w 236"/>
                  <a:gd name="T11" fmla="*/ 16 h 20"/>
                  <a:gd name="T12" fmla="*/ 9 w 236"/>
                  <a:gd name="T13" fmla="*/ 20 h 20"/>
                  <a:gd name="T14" fmla="*/ 9 w 236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6" h="20">
                    <a:moveTo>
                      <a:pt x="9" y="20"/>
                    </a:moveTo>
                    <a:cubicBezTo>
                      <a:pt x="5" y="20"/>
                      <a:pt x="1" y="17"/>
                      <a:pt x="1" y="13"/>
                    </a:cubicBezTo>
                    <a:cubicBezTo>
                      <a:pt x="0" y="8"/>
                      <a:pt x="3" y="4"/>
                      <a:pt x="8" y="4"/>
                    </a:cubicBezTo>
                    <a:cubicBezTo>
                      <a:pt x="42" y="0"/>
                      <a:pt x="220" y="0"/>
                      <a:pt x="228" y="0"/>
                    </a:cubicBezTo>
                    <a:cubicBezTo>
                      <a:pt x="232" y="0"/>
                      <a:pt x="236" y="4"/>
                      <a:pt x="236" y="8"/>
                    </a:cubicBezTo>
                    <a:cubicBezTo>
                      <a:pt x="236" y="12"/>
                      <a:pt x="232" y="16"/>
                      <a:pt x="228" y="16"/>
                    </a:cubicBezTo>
                    <a:cubicBezTo>
                      <a:pt x="226" y="16"/>
                      <a:pt x="43" y="16"/>
                      <a:pt x="9" y="20"/>
                    </a:cubicBezTo>
                    <a:cubicBezTo>
                      <a:pt x="9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>
                  <a:lumMod val="75000"/>
                  <a:lumOff val="2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  <p:sp>
            <p:nvSpPr>
              <p:cNvPr id="1231" name="Freeform 385">
                <a:extLst>
                  <a:ext uri="{FF2B5EF4-FFF2-40B4-BE49-F238E27FC236}">
                    <a16:creationId xmlns:a16="http://schemas.microsoft.com/office/drawing/2014/main" id="{69AF10B1-01DE-F74E-8F33-337D51736467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 flipH="1">
                <a:off x="4428853" y="1237373"/>
                <a:ext cx="338400" cy="18000"/>
              </a:xfrm>
              <a:custGeom>
                <a:avLst/>
                <a:gdLst>
                  <a:gd name="T0" fmla="*/ 9 w 236"/>
                  <a:gd name="T1" fmla="*/ 20 h 20"/>
                  <a:gd name="T2" fmla="*/ 1 w 236"/>
                  <a:gd name="T3" fmla="*/ 13 h 20"/>
                  <a:gd name="T4" fmla="*/ 8 w 236"/>
                  <a:gd name="T5" fmla="*/ 4 h 20"/>
                  <a:gd name="T6" fmla="*/ 228 w 236"/>
                  <a:gd name="T7" fmla="*/ 0 h 20"/>
                  <a:gd name="T8" fmla="*/ 236 w 236"/>
                  <a:gd name="T9" fmla="*/ 8 h 20"/>
                  <a:gd name="T10" fmla="*/ 228 w 236"/>
                  <a:gd name="T11" fmla="*/ 16 h 20"/>
                  <a:gd name="T12" fmla="*/ 9 w 236"/>
                  <a:gd name="T13" fmla="*/ 20 h 20"/>
                  <a:gd name="T14" fmla="*/ 9 w 236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6" h="20">
                    <a:moveTo>
                      <a:pt x="9" y="20"/>
                    </a:moveTo>
                    <a:cubicBezTo>
                      <a:pt x="5" y="20"/>
                      <a:pt x="1" y="17"/>
                      <a:pt x="1" y="13"/>
                    </a:cubicBezTo>
                    <a:cubicBezTo>
                      <a:pt x="0" y="8"/>
                      <a:pt x="3" y="4"/>
                      <a:pt x="8" y="4"/>
                    </a:cubicBezTo>
                    <a:cubicBezTo>
                      <a:pt x="42" y="0"/>
                      <a:pt x="220" y="0"/>
                      <a:pt x="228" y="0"/>
                    </a:cubicBezTo>
                    <a:cubicBezTo>
                      <a:pt x="232" y="0"/>
                      <a:pt x="236" y="4"/>
                      <a:pt x="236" y="8"/>
                    </a:cubicBezTo>
                    <a:cubicBezTo>
                      <a:pt x="236" y="12"/>
                      <a:pt x="232" y="16"/>
                      <a:pt x="228" y="16"/>
                    </a:cubicBezTo>
                    <a:cubicBezTo>
                      <a:pt x="226" y="16"/>
                      <a:pt x="43" y="16"/>
                      <a:pt x="9" y="20"/>
                    </a:cubicBezTo>
                    <a:cubicBezTo>
                      <a:pt x="9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>
                  <a:lumMod val="75000"/>
                  <a:lumOff val="2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  <p:sp>
            <p:nvSpPr>
              <p:cNvPr id="1232" name="Freeform 392">
                <a:extLst>
                  <a:ext uri="{FF2B5EF4-FFF2-40B4-BE49-F238E27FC236}">
                    <a16:creationId xmlns:a16="http://schemas.microsoft.com/office/drawing/2014/main" id="{8297A14C-4BB0-F648-82CB-299724A64239}"/>
                  </a:ext>
                </a:extLst>
              </p:cNvPr>
              <p:cNvSpPr>
                <a:spLocks/>
              </p:cNvSpPr>
              <p:nvPr/>
            </p:nvSpPr>
            <p:spPr bwMode="auto">
              <a:xfrm rot="60000">
                <a:off x="3889037" y="1068718"/>
                <a:ext cx="723600" cy="18000"/>
              </a:xfrm>
              <a:custGeom>
                <a:avLst/>
                <a:gdLst>
                  <a:gd name="T0" fmla="*/ 9 w 469"/>
                  <a:gd name="T1" fmla="*/ 20 h 20"/>
                  <a:gd name="T2" fmla="*/ 1 w 469"/>
                  <a:gd name="T3" fmla="*/ 12 h 20"/>
                  <a:gd name="T4" fmla="*/ 8 w 469"/>
                  <a:gd name="T5" fmla="*/ 4 h 20"/>
                  <a:gd name="T6" fmla="*/ 461 w 469"/>
                  <a:gd name="T7" fmla="*/ 0 h 20"/>
                  <a:gd name="T8" fmla="*/ 469 w 469"/>
                  <a:gd name="T9" fmla="*/ 8 h 20"/>
                  <a:gd name="T10" fmla="*/ 461 w 469"/>
                  <a:gd name="T11" fmla="*/ 16 h 20"/>
                  <a:gd name="T12" fmla="*/ 9 w 469"/>
                  <a:gd name="T13" fmla="*/ 20 h 20"/>
                  <a:gd name="T14" fmla="*/ 9 w 469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9" h="20">
                    <a:moveTo>
                      <a:pt x="9" y="20"/>
                    </a:moveTo>
                    <a:cubicBezTo>
                      <a:pt x="4" y="20"/>
                      <a:pt x="1" y="16"/>
                      <a:pt x="1" y="12"/>
                    </a:cubicBezTo>
                    <a:cubicBezTo>
                      <a:pt x="0" y="8"/>
                      <a:pt x="4" y="4"/>
                      <a:pt x="8" y="4"/>
                    </a:cubicBezTo>
                    <a:cubicBezTo>
                      <a:pt x="79" y="0"/>
                      <a:pt x="457" y="0"/>
                      <a:pt x="461" y="0"/>
                    </a:cubicBezTo>
                    <a:cubicBezTo>
                      <a:pt x="465" y="0"/>
                      <a:pt x="469" y="4"/>
                      <a:pt x="469" y="8"/>
                    </a:cubicBezTo>
                    <a:cubicBezTo>
                      <a:pt x="469" y="12"/>
                      <a:pt x="465" y="16"/>
                      <a:pt x="461" y="16"/>
                    </a:cubicBezTo>
                    <a:cubicBezTo>
                      <a:pt x="457" y="16"/>
                      <a:pt x="79" y="16"/>
                      <a:pt x="9" y="20"/>
                    </a:cubicBezTo>
                    <a:cubicBezTo>
                      <a:pt x="9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>
                  <a:lumMod val="75000"/>
                  <a:lumOff val="2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  <p:sp>
            <p:nvSpPr>
              <p:cNvPr id="1233" name="Freeform 392">
                <a:extLst>
                  <a:ext uri="{FF2B5EF4-FFF2-40B4-BE49-F238E27FC236}">
                    <a16:creationId xmlns:a16="http://schemas.microsoft.com/office/drawing/2014/main" id="{4B3A639E-C9BC-1846-8E7E-EEC9E95D8CFC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888927" y="1397946"/>
                <a:ext cx="720000" cy="21600"/>
              </a:xfrm>
              <a:custGeom>
                <a:avLst/>
                <a:gdLst>
                  <a:gd name="T0" fmla="*/ 9 w 469"/>
                  <a:gd name="T1" fmla="*/ 20 h 20"/>
                  <a:gd name="T2" fmla="*/ 1 w 469"/>
                  <a:gd name="T3" fmla="*/ 12 h 20"/>
                  <a:gd name="T4" fmla="*/ 8 w 469"/>
                  <a:gd name="T5" fmla="*/ 4 h 20"/>
                  <a:gd name="T6" fmla="*/ 461 w 469"/>
                  <a:gd name="T7" fmla="*/ 0 h 20"/>
                  <a:gd name="T8" fmla="*/ 469 w 469"/>
                  <a:gd name="T9" fmla="*/ 8 h 20"/>
                  <a:gd name="T10" fmla="*/ 461 w 469"/>
                  <a:gd name="T11" fmla="*/ 16 h 20"/>
                  <a:gd name="T12" fmla="*/ 9 w 469"/>
                  <a:gd name="T13" fmla="*/ 20 h 20"/>
                  <a:gd name="T14" fmla="*/ 9 w 469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9" h="20">
                    <a:moveTo>
                      <a:pt x="9" y="20"/>
                    </a:moveTo>
                    <a:cubicBezTo>
                      <a:pt x="4" y="20"/>
                      <a:pt x="1" y="16"/>
                      <a:pt x="1" y="12"/>
                    </a:cubicBezTo>
                    <a:cubicBezTo>
                      <a:pt x="0" y="8"/>
                      <a:pt x="4" y="4"/>
                      <a:pt x="8" y="4"/>
                    </a:cubicBezTo>
                    <a:cubicBezTo>
                      <a:pt x="79" y="0"/>
                      <a:pt x="457" y="0"/>
                      <a:pt x="461" y="0"/>
                    </a:cubicBezTo>
                    <a:cubicBezTo>
                      <a:pt x="465" y="0"/>
                      <a:pt x="469" y="4"/>
                      <a:pt x="469" y="8"/>
                    </a:cubicBezTo>
                    <a:cubicBezTo>
                      <a:pt x="469" y="12"/>
                      <a:pt x="465" y="16"/>
                      <a:pt x="461" y="16"/>
                    </a:cubicBezTo>
                    <a:cubicBezTo>
                      <a:pt x="457" y="16"/>
                      <a:pt x="79" y="16"/>
                      <a:pt x="9" y="20"/>
                    </a:cubicBezTo>
                    <a:cubicBezTo>
                      <a:pt x="9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>
                  <a:lumMod val="75000"/>
                  <a:lumOff val="2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  <p:sp>
            <p:nvSpPr>
              <p:cNvPr id="1234" name="Freeform 279">
                <a:extLst>
                  <a:ext uri="{FF2B5EF4-FFF2-40B4-BE49-F238E27FC236}">
                    <a16:creationId xmlns:a16="http://schemas.microsoft.com/office/drawing/2014/main" id="{4253CD24-D710-6240-B020-EBF55CF3BBC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891924" y="1039881"/>
                <a:ext cx="707022" cy="391220"/>
              </a:xfrm>
              <a:custGeom>
                <a:avLst/>
                <a:gdLst>
                  <a:gd name="T0" fmla="*/ 121 w 674"/>
                  <a:gd name="T1" fmla="*/ 280 h 302"/>
                  <a:gd name="T2" fmla="*/ 68 w 674"/>
                  <a:gd name="T3" fmla="*/ 265 h 302"/>
                  <a:gd name="T4" fmla="*/ 33 w 674"/>
                  <a:gd name="T5" fmla="*/ 245 h 302"/>
                  <a:gd name="T6" fmla="*/ 30 w 674"/>
                  <a:gd name="T7" fmla="*/ 214 h 302"/>
                  <a:gd name="T8" fmla="*/ 37 w 674"/>
                  <a:gd name="T9" fmla="*/ 180 h 302"/>
                  <a:gd name="T10" fmla="*/ 30 w 674"/>
                  <a:gd name="T11" fmla="*/ 125 h 302"/>
                  <a:gd name="T12" fmla="*/ 32 w 674"/>
                  <a:gd name="T13" fmla="*/ 82 h 302"/>
                  <a:gd name="T14" fmla="*/ 35 w 674"/>
                  <a:gd name="T15" fmla="*/ 50 h 302"/>
                  <a:gd name="T16" fmla="*/ 38 w 674"/>
                  <a:gd name="T17" fmla="*/ 17 h 302"/>
                  <a:gd name="T18" fmla="*/ 57 w 674"/>
                  <a:gd name="T19" fmla="*/ 43 h 302"/>
                  <a:gd name="T20" fmla="*/ 129 w 674"/>
                  <a:gd name="T21" fmla="*/ 19 h 302"/>
                  <a:gd name="T22" fmla="*/ 178 w 674"/>
                  <a:gd name="T23" fmla="*/ 28 h 302"/>
                  <a:gd name="T24" fmla="*/ 250 w 674"/>
                  <a:gd name="T25" fmla="*/ 15 h 302"/>
                  <a:gd name="T26" fmla="*/ 307 w 674"/>
                  <a:gd name="T27" fmla="*/ 22 h 302"/>
                  <a:gd name="T28" fmla="*/ 371 w 674"/>
                  <a:gd name="T29" fmla="*/ 24 h 302"/>
                  <a:gd name="T30" fmla="*/ 427 w 674"/>
                  <a:gd name="T31" fmla="*/ 29 h 302"/>
                  <a:gd name="T32" fmla="*/ 509 w 674"/>
                  <a:gd name="T33" fmla="*/ 19 h 302"/>
                  <a:gd name="T34" fmla="*/ 568 w 674"/>
                  <a:gd name="T35" fmla="*/ 16 h 302"/>
                  <a:gd name="T36" fmla="*/ 643 w 674"/>
                  <a:gd name="T37" fmla="*/ 21 h 302"/>
                  <a:gd name="T38" fmla="*/ 639 w 674"/>
                  <a:gd name="T39" fmla="*/ 68 h 302"/>
                  <a:gd name="T40" fmla="*/ 646 w 674"/>
                  <a:gd name="T41" fmla="*/ 95 h 302"/>
                  <a:gd name="T42" fmla="*/ 623 w 674"/>
                  <a:gd name="T43" fmla="*/ 146 h 302"/>
                  <a:gd name="T44" fmla="*/ 619 w 674"/>
                  <a:gd name="T45" fmla="*/ 191 h 302"/>
                  <a:gd name="T46" fmla="*/ 645 w 674"/>
                  <a:gd name="T47" fmla="*/ 226 h 302"/>
                  <a:gd name="T48" fmla="*/ 647 w 674"/>
                  <a:gd name="T49" fmla="*/ 262 h 302"/>
                  <a:gd name="T50" fmla="*/ 636 w 674"/>
                  <a:gd name="T51" fmla="*/ 279 h 302"/>
                  <a:gd name="T52" fmla="*/ 594 w 674"/>
                  <a:gd name="T53" fmla="*/ 275 h 302"/>
                  <a:gd name="T54" fmla="*/ 541 w 674"/>
                  <a:gd name="T55" fmla="*/ 280 h 302"/>
                  <a:gd name="T56" fmla="*/ 504 w 674"/>
                  <a:gd name="T57" fmla="*/ 282 h 302"/>
                  <a:gd name="T58" fmla="*/ 462 w 674"/>
                  <a:gd name="T59" fmla="*/ 277 h 302"/>
                  <a:gd name="T60" fmla="*/ 397 w 674"/>
                  <a:gd name="T61" fmla="*/ 271 h 302"/>
                  <a:gd name="T62" fmla="*/ 324 w 674"/>
                  <a:gd name="T63" fmla="*/ 273 h 302"/>
                  <a:gd name="T64" fmla="*/ 257 w 674"/>
                  <a:gd name="T65" fmla="*/ 279 h 302"/>
                  <a:gd name="T66" fmla="*/ 176 w 674"/>
                  <a:gd name="T67" fmla="*/ 260 h 302"/>
                  <a:gd name="T68" fmla="*/ 128 w 674"/>
                  <a:gd name="T69" fmla="*/ 285 h 302"/>
                  <a:gd name="T70" fmla="*/ 392 w 674"/>
                  <a:gd name="T71" fmla="*/ 111 h 302"/>
                  <a:gd name="T72" fmla="*/ 419 w 674"/>
                  <a:gd name="T73" fmla="*/ 9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74" h="302">
                    <a:moveTo>
                      <a:pt x="128" y="285"/>
                    </a:moveTo>
                    <a:cubicBezTo>
                      <a:pt x="125" y="285"/>
                      <a:pt x="122" y="283"/>
                      <a:pt x="121" y="280"/>
                    </a:cubicBezTo>
                    <a:cubicBezTo>
                      <a:pt x="115" y="282"/>
                      <a:pt x="78" y="289"/>
                      <a:pt x="94" y="270"/>
                    </a:cubicBezTo>
                    <a:cubicBezTo>
                      <a:pt x="90" y="272"/>
                      <a:pt x="50" y="286"/>
                      <a:pt x="68" y="265"/>
                    </a:cubicBezTo>
                    <a:cubicBezTo>
                      <a:pt x="59" y="271"/>
                      <a:pt x="0" y="293"/>
                      <a:pt x="34" y="263"/>
                    </a:cubicBezTo>
                    <a:cubicBezTo>
                      <a:pt x="19" y="265"/>
                      <a:pt x="29" y="248"/>
                      <a:pt x="33" y="245"/>
                    </a:cubicBezTo>
                    <a:cubicBezTo>
                      <a:pt x="20" y="241"/>
                      <a:pt x="36" y="227"/>
                      <a:pt x="40" y="224"/>
                    </a:cubicBezTo>
                    <a:cubicBezTo>
                      <a:pt x="34" y="225"/>
                      <a:pt x="27" y="221"/>
                      <a:pt x="30" y="214"/>
                    </a:cubicBezTo>
                    <a:cubicBezTo>
                      <a:pt x="26" y="211"/>
                      <a:pt x="27" y="207"/>
                      <a:pt x="30" y="203"/>
                    </a:cubicBezTo>
                    <a:cubicBezTo>
                      <a:pt x="12" y="203"/>
                      <a:pt x="35" y="181"/>
                      <a:pt x="37" y="180"/>
                    </a:cubicBezTo>
                    <a:cubicBezTo>
                      <a:pt x="2" y="197"/>
                      <a:pt x="47" y="143"/>
                      <a:pt x="53" y="138"/>
                    </a:cubicBezTo>
                    <a:cubicBezTo>
                      <a:pt x="33" y="151"/>
                      <a:pt x="7" y="147"/>
                      <a:pt x="30" y="125"/>
                    </a:cubicBezTo>
                    <a:cubicBezTo>
                      <a:pt x="4" y="133"/>
                      <a:pt x="49" y="90"/>
                      <a:pt x="51" y="88"/>
                    </a:cubicBezTo>
                    <a:cubicBezTo>
                      <a:pt x="42" y="94"/>
                      <a:pt x="11" y="100"/>
                      <a:pt x="32" y="82"/>
                    </a:cubicBezTo>
                    <a:cubicBezTo>
                      <a:pt x="29" y="81"/>
                      <a:pt x="29" y="79"/>
                      <a:pt x="29" y="76"/>
                    </a:cubicBezTo>
                    <a:cubicBezTo>
                      <a:pt x="12" y="74"/>
                      <a:pt x="34" y="52"/>
                      <a:pt x="35" y="50"/>
                    </a:cubicBezTo>
                    <a:cubicBezTo>
                      <a:pt x="19" y="59"/>
                      <a:pt x="29" y="32"/>
                      <a:pt x="28" y="29"/>
                    </a:cubicBezTo>
                    <a:cubicBezTo>
                      <a:pt x="11" y="33"/>
                      <a:pt x="31" y="0"/>
                      <a:pt x="38" y="17"/>
                    </a:cubicBezTo>
                    <a:cubicBezTo>
                      <a:pt x="46" y="13"/>
                      <a:pt x="48" y="23"/>
                      <a:pt x="45" y="28"/>
                    </a:cubicBezTo>
                    <a:cubicBezTo>
                      <a:pt x="69" y="11"/>
                      <a:pt x="76" y="20"/>
                      <a:pt x="57" y="43"/>
                    </a:cubicBezTo>
                    <a:cubicBezTo>
                      <a:pt x="59" y="42"/>
                      <a:pt x="104" y="3"/>
                      <a:pt x="108" y="21"/>
                    </a:cubicBezTo>
                    <a:cubicBezTo>
                      <a:pt x="112" y="19"/>
                      <a:pt x="127" y="8"/>
                      <a:pt x="129" y="19"/>
                    </a:cubicBezTo>
                    <a:cubicBezTo>
                      <a:pt x="159" y="4"/>
                      <a:pt x="112" y="54"/>
                      <a:pt x="105" y="60"/>
                    </a:cubicBezTo>
                    <a:cubicBezTo>
                      <a:pt x="106" y="59"/>
                      <a:pt x="191" y="6"/>
                      <a:pt x="178" y="28"/>
                    </a:cubicBezTo>
                    <a:cubicBezTo>
                      <a:pt x="207" y="9"/>
                      <a:pt x="244" y="12"/>
                      <a:pt x="201" y="45"/>
                    </a:cubicBezTo>
                    <a:cubicBezTo>
                      <a:pt x="215" y="35"/>
                      <a:pt x="233" y="19"/>
                      <a:pt x="250" y="15"/>
                    </a:cubicBezTo>
                    <a:cubicBezTo>
                      <a:pt x="261" y="13"/>
                      <a:pt x="279" y="19"/>
                      <a:pt x="265" y="32"/>
                    </a:cubicBezTo>
                    <a:cubicBezTo>
                      <a:pt x="267" y="31"/>
                      <a:pt x="307" y="1"/>
                      <a:pt x="307" y="22"/>
                    </a:cubicBezTo>
                    <a:cubicBezTo>
                      <a:pt x="313" y="18"/>
                      <a:pt x="349" y="14"/>
                      <a:pt x="338" y="30"/>
                    </a:cubicBezTo>
                    <a:cubicBezTo>
                      <a:pt x="341" y="27"/>
                      <a:pt x="370" y="8"/>
                      <a:pt x="371" y="24"/>
                    </a:cubicBezTo>
                    <a:cubicBezTo>
                      <a:pt x="369" y="25"/>
                      <a:pt x="409" y="3"/>
                      <a:pt x="401" y="24"/>
                    </a:cubicBezTo>
                    <a:cubicBezTo>
                      <a:pt x="406" y="21"/>
                      <a:pt x="445" y="8"/>
                      <a:pt x="427" y="29"/>
                    </a:cubicBezTo>
                    <a:cubicBezTo>
                      <a:pt x="429" y="28"/>
                      <a:pt x="478" y="6"/>
                      <a:pt x="460" y="29"/>
                    </a:cubicBezTo>
                    <a:cubicBezTo>
                      <a:pt x="466" y="26"/>
                      <a:pt x="500" y="3"/>
                      <a:pt x="509" y="19"/>
                    </a:cubicBezTo>
                    <a:cubicBezTo>
                      <a:pt x="532" y="8"/>
                      <a:pt x="535" y="23"/>
                      <a:pt x="517" y="38"/>
                    </a:cubicBezTo>
                    <a:cubicBezTo>
                      <a:pt x="531" y="29"/>
                      <a:pt x="551" y="13"/>
                      <a:pt x="568" y="16"/>
                    </a:cubicBezTo>
                    <a:cubicBezTo>
                      <a:pt x="574" y="17"/>
                      <a:pt x="606" y="13"/>
                      <a:pt x="598" y="27"/>
                    </a:cubicBezTo>
                    <a:cubicBezTo>
                      <a:pt x="602" y="25"/>
                      <a:pt x="642" y="6"/>
                      <a:pt x="643" y="21"/>
                    </a:cubicBezTo>
                    <a:cubicBezTo>
                      <a:pt x="669" y="16"/>
                      <a:pt x="629" y="52"/>
                      <a:pt x="630" y="52"/>
                    </a:cubicBezTo>
                    <a:cubicBezTo>
                      <a:pt x="650" y="42"/>
                      <a:pt x="653" y="56"/>
                      <a:pt x="639" y="68"/>
                    </a:cubicBezTo>
                    <a:cubicBezTo>
                      <a:pt x="651" y="66"/>
                      <a:pt x="656" y="78"/>
                      <a:pt x="647" y="86"/>
                    </a:cubicBezTo>
                    <a:cubicBezTo>
                      <a:pt x="649" y="89"/>
                      <a:pt x="648" y="93"/>
                      <a:pt x="646" y="95"/>
                    </a:cubicBezTo>
                    <a:cubicBezTo>
                      <a:pt x="654" y="101"/>
                      <a:pt x="643" y="110"/>
                      <a:pt x="639" y="113"/>
                    </a:cubicBezTo>
                    <a:cubicBezTo>
                      <a:pt x="666" y="107"/>
                      <a:pt x="622" y="146"/>
                      <a:pt x="623" y="146"/>
                    </a:cubicBezTo>
                    <a:cubicBezTo>
                      <a:pt x="626" y="143"/>
                      <a:pt x="674" y="126"/>
                      <a:pt x="651" y="146"/>
                    </a:cubicBezTo>
                    <a:cubicBezTo>
                      <a:pt x="660" y="165"/>
                      <a:pt x="631" y="181"/>
                      <a:pt x="619" y="191"/>
                    </a:cubicBezTo>
                    <a:cubicBezTo>
                      <a:pt x="659" y="165"/>
                      <a:pt x="644" y="194"/>
                      <a:pt x="621" y="214"/>
                    </a:cubicBezTo>
                    <a:cubicBezTo>
                      <a:pt x="635" y="205"/>
                      <a:pt x="669" y="206"/>
                      <a:pt x="645" y="226"/>
                    </a:cubicBezTo>
                    <a:cubicBezTo>
                      <a:pt x="651" y="228"/>
                      <a:pt x="653" y="234"/>
                      <a:pt x="648" y="239"/>
                    </a:cubicBezTo>
                    <a:cubicBezTo>
                      <a:pt x="664" y="239"/>
                      <a:pt x="649" y="259"/>
                      <a:pt x="647" y="262"/>
                    </a:cubicBezTo>
                    <a:cubicBezTo>
                      <a:pt x="649" y="263"/>
                      <a:pt x="650" y="266"/>
                      <a:pt x="649" y="269"/>
                    </a:cubicBezTo>
                    <a:cubicBezTo>
                      <a:pt x="667" y="264"/>
                      <a:pt x="642" y="302"/>
                      <a:pt x="636" y="279"/>
                    </a:cubicBezTo>
                    <a:cubicBezTo>
                      <a:pt x="634" y="280"/>
                      <a:pt x="614" y="290"/>
                      <a:pt x="618" y="277"/>
                    </a:cubicBezTo>
                    <a:cubicBezTo>
                      <a:pt x="620" y="275"/>
                      <a:pt x="584" y="294"/>
                      <a:pt x="594" y="275"/>
                    </a:cubicBezTo>
                    <a:cubicBezTo>
                      <a:pt x="594" y="275"/>
                      <a:pt x="565" y="291"/>
                      <a:pt x="572" y="273"/>
                    </a:cubicBezTo>
                    <a:cubicBezTo>
                      <a:pt x="561" y="280"/>
                      <a:pt x="553" y="283"/>
                      <a:pt x="541" y="280"/>
                    </a:cubicBezTo>
                    <a:cubicBezTo>
                      <a:pt x="520" y="276"/>
                      <a:pt x="569" y="241"/>
                      <a:pt x="570" y="240"/>
                    </a:cubicBezTo>
                    <a:cubicBezTo>
                      <a:pt x="554" y="251"/>
                      <a:pt x="525" y="281"/>
                      <a:pt x="504" y="282"/>
                    </a:cubicBezTo>
                    <a:cubicBezTo>
                      <a:pt x="481" y="283"/>
                      <a:pt x="535" y="240"/>
                      <a:pt x="539" y="236"/>
                    </a:cubicBezTo>
                    <a:cubicBezTo>
                      <a:pt x="533" y="240"/>
                      <a:pt x="472" y="293"/>
                      <a:pt x="462" y="277"/>
                    </a:cubicBezTo>
                    <a:cubicBezTo>
                      <a:pt x="426" y="299"/>
                      <a:pt x="433" y="269"/>
                      <a:pt x="459" y="249"/>
                    </a:cubicBezTo>
                    <a:cubicBezTo>
                      <a:pt x="459" y="249"/>
                      <a:pt x="381" y="294"/>
                      <a:pt x="397" y="271"/>
                    </a:cubicBezTo>
                    <a:cubicBezTo>
                      <a:pt x="392" y="274"/>
                      <a:pt x="373" y="288"/>
                      <a:pt x="367" y="278"/>
                    </a:cubicBezTo>
                    <a:cubicBezTo>
                      <a:pt x="362" y="281"/>
                      <a:pt x="317" y="287"/>
                      <a:pt x="324" y="273"/>
                    </a:cubicBezTo>
                    <a:cubicBezTo>
                      <a:pt x="311" y="281"/>
                      <a:pt x="276" y="288"/>
                      <a:pt x="302" y="263"/>
                    </a:cubicBezTo>
                    <a:cubicBezTo>
                      <a:pt x="298" y="267"/>
                      <a:pt x="263" y="293"/>
                      <a:pt x="257" y="279"/>
                    </a:cubicBezTo>
                    <a:cubicBezTo>
                      <a:pt x="253" y="281"/>
                      <a:pt x="216" y="289"/>
                      <a:pt x="227" y="272"/>
                    </a:cubicBezTo>
                    <a:cubicBezTo>
                      <a:pt x="212" y="281"/>
                      <a:pt x="135" y="295"/>
                      <a:pt x="176" y="260"/>
                    </a:cubicBezTo>
                    <a:cubicBezTo>
                      <a:pt x="148" y="278"/>
                      <a:pt x="134" y="285"/>
                      <a:pt x="128" y="285"/>
                    </a:cubicBezTo>
                    <a:cubicBezTo>
                      <a:pt x="127" y="285"/>
                      <a:pt x="134" y="285"/>
                      <a:pt x="128" y="285"/>
                    </a:cubicBezTo>
                    <a:close/>
                    <a:moveTo>
                      <a:pt x="419" y="92"/>
                    </a:moveTo>
                    <a:cubicBezTo>
                      <a:pt x="410" y="98"/>
                      <a:pt x="401" y="105"/>
                      <a:pt x="392" y="111"/>
                    </a:cubicBezTo>
                    <a:cubicBezTo>
                      <a:pt x="405" y="102"/>
                      <a:pt x="419" y="93"/>
                      <a:pt x="432" y="84"/>
                    </a:cubicBezTo>
                    <a:cubicBezTo>
                      <a:pt x="428" y="86"/>
                      <a:pt x="424" y="89"/>
                      <a:pt x="419" y="92"/>
                    </a:cubicBezTo>
                    <a:cubicBezTo>
                      <a:pt x="410" y="98"/>
                      <a:pt x="424" y="89"/>
                      <a:pt x="419" y="92"/>
                    </a:cubicBezTo>
                    <a:close/>
                  </a:path>
                </a:pathLst>
              </a:custGeom>
              <a:solidFill>
                <a:srgbClr val="019285">
                  <a:alpha val="32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229" name="Tekstvak 1228">
              <a:extLst>
                <a:ext uri="{FF2B5EF4-FFF2-40B4-BE49-F238E27FC236}">
                  <a16:creationId xmlns:a16="http://schemas.microsoft.com/office/drawing/2014/main" id="{6BE7E757-A655-A44C-90E4-7CA4B9EB2392}"/>
                </a:ext>
              </a:extLst>
            </p:cNvPr>
            <p:cNvSpPr txBox="1"/>
            <p:nvPr/>
          </p:nvSpPr>
          <p:spPr>
            <a:xfrm rot="21540000">
              <a:off x="6657102" y="2157218"/>
              <a:ext cx="331323" cy="2939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rPr>
                <a:t>Unit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rPr>
                <a:t>Test</a:t>
              </a:r>
            </a:p>
          </p:txBody>
        </p:sp>
      </p:grpSp>
      <p:grpSp>
        <p:nvGrpSpPr>
          <p:cNvPr id="658" name="Groep 657">
            <a:extLst>
              <a:ext uri="{FF2B5EF4-FFF2-40B4-BE49-F238E27FC236}">
                <a16:creationId xmlns:a16="http://schemas.microsoft.com/office/drawing/2014/main" id="{EE52B27E-97EE-B34E-BFCA-F35AAF1477AA}"/>
              </a:ext>
            </a:extLst>
          </p:cNvPr>
          <p:cNvGrpSpPr/>
          <p:nvPr/>
        </p:nvGrpSpPr>
        <p:grpSpPr>
          <a:xfrm>
            <a:off x="6946883" y="1867973"/>
            <a:ext cx="1030853" cy="553075"/>
            <a:chOff x="7176573" y="2110277"/>
            <a:chExt cx="729178" cy="391220"/>
          </a:xfrm>
        </p:grpSpPr>
        <p:grpSp>
          <p:nvGrpSpPr>
            <p:cNvPr id="1221" name="Groep 1220">
              <a:extLst>
                <a:ext uri="{FF2B5EF4-FFF2-40B4-BE49-F238E27FC236}">
                  <a16:creationId xmlns:a16="http://schemas.microsoft.com/office/drawing/2014/main" id="{6B53CBFA-0578-FB4F-924A-7421AD5FC477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 flipV="1">
              <a:off x="7176573" y="2110277"/>
              <a:ext cx="729178" cy="391220"/>
              <a:chOff x="3131840" y="1044088"/>
              <a:chExt cx="729178" cy="391220"/>
            </a:xfrm>
          </p:grpSpPr>
          <p:sp>
            <p:nvSpPr>
              <p:cNvPr id="1223" name="Freeform 385">
                <a:extLst>
                  <a:ext uri="{FF2B5EF4-FFF2-40B4-BE49-F238E27FC236}">
                    <a16:creationId xmlns:a16="http://schemas.microsoft.com/office/drawing/2014/main" id="{FE5A8591-8A06-FE48-BFAF-782343A7A3C9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2993839" y="1221910"/>
                <a:ext cx="338400" cy="21600"/>
              </a:xfrm>
              <a:custGeom>
                <a:avLst/>
                <a:gdLst>
                  <a:gd name="T0" fmla="*/ 9 w 236"/>
                  <a:gd name="T1" fmla="*/ 20 h 20"/>
                  <a:gd name="T2" fmla="*/ 1 w 236"/>
                  <a:gd name="T3" fmla="*/ 13 h 20"/>
                  <a:gd name="T4" fmla="*/ 8 w 236"/>
                  <a:gd name="T5" fmla="*/ 4 h 20"/>
                  <a:gd name="T6" fmla="*/ 228 w 236"/>
                  <a:gd name="T7" fmla="*/ 0 h 20"/>
                  <a:gd name="T8" fmla="*/ 236 w 236"/>
                  <a:gd name="T9" fmla="*/ 8 h 20"/>
                  <a:gd name="T10" fmla="*/ 228 w 236"/>
                  <a:gd name="T11" fmla="*/ 16 h 20"/>
                  <a:gd name="T12" fmla="*/ 9 w 236"/>
                  <a:gd name="T13" fmla="*/ 20 h 20"/>
                  <a:gd name="T14" fmla="*/ 9 w 236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6" h="20">
                    <a:moveTo>
                      <a:pt x="9" y="20"/>
                    </a:moveTo>
                    <a:cubicBezTo>
                      <a:pt x="5" y="20"/>
                      <a:pt x="1" y="17"/>
                      <a:pt x="1" y="13"/>
                    </a:cubicBezTo>
                    <a:cubicBezTo>
                      <a:pt x="0" y="8"/>
                      <a:pt x="3" y="4"/>
                      <a:pt x="8" y="4"/>
                    </a:cubicBezTo>
                    <a:cubicBezTo>
                      <a:pt x="42" y="0"/>
                      <a:pt x="220" y="0"/>
                      <a:pt x="228" y="0"/>
                    </a:cubicBezTo>
                    <a:cubicBezTo>
                      <a:pt x="232" y="0"/>
                      <a:pt x="236" y="4"/>
                      <a:pt x="236" y="8"/>
                    </a:cubicBezTo>
                    <a:cubicBezTo>
                      <a:pt x="236" y="12"/>
                      <a:pt x="232" y="16"/>
                      <a:pt x="228" y="16"/>
                    </a:cubicBezTo>
                    <a:cubicBezTo>
                      <a:pt x="226" y="16"/>
                      <a:pt x="43" y="16"/>
                      <a:pt x="9" y="20"/>
                    </a:cubicBezTo>
                    <a:cubicBezTo>
                      <a:pt x="9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>
                  <a:lumMod val="75000"/>
                  <a:lumOff val="2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  <p:sp>
            <p:nvSpPr>
              <p:cNvPr id="1224" name="Freeform 385">
                <a:extLst>
                  <a:ext uri="{FF2B5EF4-FFF2-40B4-BE49-F238E27FC236}">
                    <a16:creationId xmlns:a16="http://schemas.microsoft.com/office/drawing/2014/main" id="{2CD07EE6-87D0-B94B-8EA6-9690EA8EBFD7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 flipH="1">
                <a:off x="3665361" y="1235017"/>
                <a:ext cx="338400" cy="18000"/>
              </a:xfrm>
              <a:custGeom>
                <a:avLst/>
                <a:gdLst>
                  <a:gd name="T0" fmla="*/ 9 w 236"/>
                  <a:gd name="T1" fmla="*/ 20 h 20"/>
                  <a:gd name="T2" fmla="*/ 1 w 236"/>
                  <a:gd name="T3" fmla="*/ 13 h 20"/>
                  <a:gd name="T4" fmla="*/ 8 w 236"/>
                  <a:gd name="T5" fmla="*/ 4 h 20"/>
                  <a:gd name="T6" fmla="*/ 228 w 236"/>
                  <a:gd name="T7" fmla="*/ 0 h 20"/>
                  <a:gd name="T8" fmla="*/ 236 w 236"/>
                  <a:gd name="T9" fmla="*/ 8 h 20"/>
                  <a:gd name="T10" fmla="*/ 228 w 236"/>
                  <a:gd name="T11" fmla="*/ 16 h 20"/>
                  <a:gd name="T12" fmla="*/ 9 w 236"/>
                  <a:gd name="T13" fmla="*/ 20 h 20"/>
                  <a:gd name="T14" fmla="*/ 9 w 236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6" h="20">
                    <a:moveTo>
                      <a:pt x="9" y="20"/>
                    </a:moveTo>
                    <a:cubicBezTo>
                      <a:pt x="5" y="20"/>
                      <a:pt x="1" y="17"/>
                      <a:pt x="1" y="13"/>
                    </a:cubicBezTo>
                    <a:cubicBezTo>
                      <a:pt x="0" y="8"/>
                      <a:pt x="3" y="4"/>
                      <a:pt x="8" y="4"/>
                    </a:cubicBezTo>
                    <a:cubicBezTo>
                      <a:pt x="42" y="0"/>
                      <a:pt x="220" y="0"/>
                      <a:pt x="228" y="0"/>
                    </a:cubicBezTo>
                    <a:cubicBezTo>
                      <a:pt x="232" y="0"/>
                      <a:pt x="236" y="4"/>
                      <a:pt x="236" y="8"/>
                    </a:cubicBezTo>
                    <a:cubicBezTo>
                      <a:pt x="236" y="12"/>
                      <a:pt x="232" y="16"/>
                      <a:pt x="228" y="16"/>
                    </a:cubicBezTo>
                    <a:cubicBezTo>
                      <a:pt x="226" y="16"/>
                      <a:pt x="43" y="16"/>
                      <a:pt x="9" y="20"/>
                    </a:cubicBezTo>
                    <a:cubicBezTo>
                      <a:pt x="9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>
                  <a:lumMod val="75000"/>
                  <a:lumOff val="2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  <p:sp>
            <p:nvSpPr>
              <p:cNvPr id="1225" name="Freeform 392">
                <a:extLst>
                  <a:ext uri="{FF2B5EF4-FFF2-40B4-BE49-F238E27FC236}">
                    <a16:creationId xmlns:a16="http://schemas.microsoft.com/office/drawing/2014/main" id="{FA869F61-A9E2-3147-A6A4-699D412ADB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1018" y="1065845"/>
                <a:ext cx="720000" cy="18000"/>
              </a:xfrm>
              <a:custGeom>
                <a:avLst/>
                <a:gdLst>
                  <a:gd name="T0" fmla="*/ 9 w 469"/>
                  <a:gd name="T1" fmla="*/ 20 h 20"/>
                  <a:gd name="T2" fmla="*/ 1 w 469"/>
                  <a:gd name="T3" fmla="*/ 12 h 20"/>
                  <a:gd name="T4" fmla="*/ 8 w 469"/>
                  <a:gd name="T5" fmla="*/ 4 h 20"/>
                  <a:gd name="T6" fmla="*/ 461 w 469"/>
                  <a:gd name="T7" fmla="*/ 0 h 20"/>
                  <a:gd name="T8" fmla="*/ 469 w 469"/>
                  <a:gd name="T9" fmla="*/ 8 h 20"/>
                  <a:gd name="T10" fmla="*/ 461 w 469"/>
                  <a:gd name="T11" fmla="*/ 16 h 20"/>
                  <a:gd name="T12" fmla="*/ 9 w 469"/>
                  <a:gd name="T13" fmla="*/ 20 h 20"/>
                  <a:gd name="T14" fmla="*/ 9 w 469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9" h="20">
                    <a:moveTo>
                      <a:pt x="9" y="20"/>
                    </a:moveTo>
                    <a:cubicBezTo>
                      <a:pt x="4" y="20"/>
                      <a:pt x="1" y="16"/>
                      <a:pt x="1" y="12"/>
                    </a:cubicBezTo>
                    <a:cubicBezTo>
                      <a:pt x="0" y="8"/>
                      <a:pt x="4" y="4"/>
                      <a:pt x="8" y="4"/>
                    </a:cubicBezTo>
                    <a:cubicBezTo>
                      <a:pt x="79" y="0"/>
                      <a:pt x="457" y="0"/>
                      <a:pt x="461" y="0"/>
                    </a:cubicBezTo>
                    <a:cubicBezTo>
                      <a:pt x="465" y="0"/>
                      <a:pt x="469" y="4"/>
                      <a:pt x="469" y="8"/>
                    </a:cubicBezTo>
                    <a:cubicBezTo>
                      <a:pt x="469" y="12"/>
                      <a:pt x="465" y="16"/>
                      <a:pt x="461" y="16"/>
                    </a:cubicBezTo>
                    <a:cubicBezTo>
                      <a:pt x="457" y="16"/>
                      <a:pt x="79" y="16"/>
                      <a:pt x="9" y="20"/>
                    </a:cubicBezTo>
                    <a:cubicBezTo>
                      <a:pt x="9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>
                  <a:lumMod val="75000"/>
                  <a:lumOff val="2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  <p:sp>
            <p:nvSpPr>
              <p:cNvPr id="1226" name="Freeform 392">
                <a:extLst>
                  <a:ext uri="{FF2B5EF4-FFF2-40B4-BE49-F238E27FC236}">
                    <a16:creationId xmlns:a16="http://schemas.microsoft.com/office/drawing/2014/main" id="{71DDE5CB-CF0E-3345-8717-8511D9E07EBD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131840" y="1394384"/>
                <a:ext cx="723600" cy="14400"/>
              </a:xfrm>
              <a:custGeom>
                <a:avLst/>
                <a:gdLst>
                  <a:gd name="T0" fmla="*/ 9 w 469"/>
                  <a:gd name="T1" fmla="*/ 20 h 20"/>
                  <a:gd name="T2" fmla="*/ 1 w 469"/>
                  <a:gd name="T3" fmla="*/ 12 h 20"/>
                  <a:gd name="T4" fmla="*/ 8 w 469"/>
                  <a:gd name="T5" fmla="*/ 4 h 20"/>
                  <a:gd name="T6" fmla="*/ 461 w 469"/>
                  <a:gd name="T7" fmla="*/ 0 h 20"/>
                  <a:gd name="T8" fmla="*/ 469 w 469"/>
                  <a:gd name="T9" fmla="*/ 8 h 20"/>
                  <a:gd name="T10" fmla="*/ 461 w 469"/>
                  <a:gd name="T11" fmla="*/ 16 h 20"/>
                  <a:gd name="T12" fmla="*/ 9 w 469"/>
                  <a:gd name="T13" fmla="*/ 20 h 20"/>
                  <a:gd name="T14" fmla="*/ 9 w 469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9" h="20">
                    <a:moveTo>
                      <a:pt x="9" y="20"/>
                    </a:moveTo>
                    <a:cubicBezTo>
                      <a:pt x="4" y="20"/>
                      <a:pt x="1" y="16"/>
                      <a:pt x="1" y="12"/>
                    </a:cubicBezTo>
                    <a:cubicBezTo>
                      <a:pt x="0" y="8"/>
                      <a:pt x="4" y="4"/>
                      <a:pt x="8" y="4"/>
                    </a:cubicBezTo>
                    <a:cubicBezTo>
                      <a:pt x="79" y="0"/>
                      <a:pt x="457" y="0"/>
                      <a:pt x="461" y="0"/>
                    </a:cubicBezTo>
                    <a:cubicBezTo>
                      <a:pt x="465" y="0"/>
                      <a:pt x="469" y="4"/>
                      <a:pt x="469" y="8"/>
                    </a:cubicBezTo>
                    <a:cubicBezTo>
                      <a:pt x="469" y="12"/>
                      <a:pt x="465" y="16"/>
                      <a:pt x="461" y="16"/>
                    </a:cubicBezTo>
                    <a:cubicBezTo>
                      <a:pt x="457" y="16"/>
                      <a:pt x="79" y="16"/>
                      <a:pt x="9" y="20"/>
                    </a:cubicBezTo>
                    <a:cubicBezTo>
                      <a:pt x="9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>
                  <a:lumMod val="75000"/>
                  <a:lumOff val="2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  <p:sp>
            <p:nvSpPr>
              <p:cNvPr id="1227" name="Freeform 279">
                <a:extLst>
                  <a:ext uri="{FF2B5EF4-FFF2-40B4-BE49-F238E27FC236}">
                    <a16:creationId xmlns:a16="http://schemas.microsoft.com/office/drawing/2014/main" id="{E187EF7A-C489-FA4C-A934-69AED1DDB04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42191" y="1044088"/>
                <a:ext cx="707022" cy="391220"/>
              </a:xfrm>
              <a:custGeom>
                <a:avLst/>
                <a:gdLst>
                  <a:gd name="T0" fmla="*/ 121 w 674"/>
                  <a:gd name="T1" fmla="*/ 280 h 302"/>
                  <a:gd name="T2" fmla="*/ 68 w 674"/>
                  <a:gd name="T3" fmla="*/ 265 h 302"/>
                  <a:gd name="T4" fmla="*/ 33 w 674"/>
                  <a:gd name="T5" fmla="*/ 245 h 302"/>
                  <a:gd name="T6" fmla="*/ 30 w 674"/>
                  <a:gd name="T7" fmla="*/ 214 h 302"/>
                  <a:gd name="T8" fmla="*/ 37 w 674"/>
                  <a:gd name="T9" fmla="*/ 180 h 302"/>
                  <a:gd name="T10" fmla="*/ 30 w 674"/>
                  <a:gd name="T11" fmla="*/ 125 h 302"/>
                  <a:gd name="T12" fmla="*/ 32 w 674"/>
                  <a:gd name="T13" fmla="*/ 82 h 302"/>
                  <a:gd name="T14" fmla="*/ 35 w 674"/>
                  <a:gd name="T15" fmla="*/ 50 h 302"/>
                  <a:gd name="T16" fmla="*/ 38 w 674"/>
                  <a:gd name="T17" fmla="*/ 17 h 302"/>
                  <a:gd name="T18" fmla="*/ 57 w 674"/>
                  <a:gd name="T19" fmla="*/ 43 h 302"/>
                  <a:gd name="T20" fmla="*/ 129 w 674"/>
                  <a:gd name="T21" fmla="*/ 19 h 302"/>
                  <a:gd name="T22" fmla="*/ 178 w 674"/>
                  <a:gd name="T23" fmla="*/ 28 h 302"/>
                  <a:gd name="T24" fmla="*/ 250 w 674"/>
                  <a:gd name="T25" fmla="*/ 15 h 302"/>
                  <a:gd name="T26" fmla="*/ 307 w 674"/>
                  <a:gd name="T27" fmla="*/ 22 h 302"/>
                  <a:gd name="T28" fmla="*/ 371 w 674"/>
                  <a:gd name="T29" fmla="*/ 24 h 302"/>
                  <a:gd name="T30" fmla="*/ 427 w 674"/>
                  <a:gd name="T31" fmla="*/ 29 h 302"/>
                  <a:gd name="T32" fmla="*/ 509 w 674"/>
                  <a:gd name="T33" fmla="*/ 19 h 302"/>
                  <a:gd name="T34" fmla="*/ 568 w 674"/>
                  <a:gd name="T35" fmla="*/ 16 h 302"/>
                  <a:gd name="T36" fmla="*/ 643 w 674"/>
                  <a:gd name="T37" fmla="*/ 21 h 302"/>
                  <a:gd name="T38" fmla="*/ 639 w 674"/>
                  <a:gd name="T39" fmla="*/ 68 h 302"/>
                  <a:gd name="T40" fmla="*/ 646 w 674"/>
                  <a:gd name="T41" fmla="*/ 95 h 302"/>
                  <a:gd name="T42" fmla="*/ 623 w 674"/>
                  <a:gd name="T43" fmla="*/ 146 h 302"/>
                  <a:gd name="T44" fmla="*/ 619 w 674"/>
                  <a:gd name="T45" fmla="*/ 191 h 302"/>
                  <a:gd name="T46" fmla="*/ 645 w 674"/>
                  <a:gd name="T47" fmla="*/ 226 h 302"/>
                  <a:gd name="T48" fmla="*/ 647 w 674"/>
                  <a:gd name="T49" fmla="*/ 262 h 302"/>
                  <a:gd name="T50" fmla="*/ 636 w 674"/>
                  <a:gd name="T51" fmla="*/ 279 h 302"/>
                  <a:gd name="T52" fmla="*/ 594 w 674"/>
                  <a:gd name="T53" fmla="*/ 275 h 302"/>
                  <a:gd name="T54" fmla="*/ 541 w 674"/>
                  <a:gd name="T55" fmla="*/ 280 h 302"/>
                  <a:gd name="T56" fmla="*/ 504 w 674"/>
                  <a:gd name="T57" fmla="*/ 282 h 302"/>
                  <a:gd name="T58" fmla="*/ 462 w 674"/>
                  <a:gd name="T59" fmla="*/ 277 h 302"/>
                  <a:gd name="T60" fmla="*/ 397 w 674"/>
                  <a:gd name="T61" fmla="*/ 271 h 302"/>
                  <a:gd name="T62" fmla="*/ 324 w 674"/>
                  <a:gd name="T63" fmla="*/ 273 h 302"/>
                  <a:gd name="T64" fmla="*/ 257 w 674"/>
                  <a:gd name="T65" fmla="*/ 279 h 302"/>
                  <a:gd name="T66" fmla="*/ 176 w 674"/>
                  <a:gd name="T67" fmla="*/ 260 h 302"/>
                  <a:gd name="T68" fmla="*/ 128 w 674"/>
                  <a:gd name="T69" fmla="*/ 285 h 302"/>
                  <a:gd name="T70" fmla="*/ 392 w 674"/>
                  <a:gd name="T71" fmla="*/ 111 h 302"/>
                  <a:gd name="T72" fmla="*/ 419 w 674"/>
                  <a:gd name="T73" fmla="*/ 9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74" h="302">
                    <a:moveTo>
                      <a:pt x="128" y="285"/>
                    </a:moveTo>
                    <a:cubicBezTo>
                      <a:pt x="125" y="285"/>
                      <a:pt x="122" y="283"/>
                      <a:pt x="121" y="280"/>
                    </a:cubicBezTo>
                    <a:cubicBezTo>
                      <a:pt x="115" y="282"/>
                      <a:pt x="78" y="289"/>
                      <a:pt x="94" y="270"/>
                    </a:cubicBezTo>
                    <a:cubicBezTo>
                      <a:pt x="90" y="272"/>
                      <a:pt x="50" y="286"/>
                      <a:pt x="68" y="265"/>
                    </a:cubicBezTo>
                    <a:cubicBezTo>
                      <a:pt x="59" y="271"/>
                      <a:pt x="0" y="293"/>
                      <a:pt x="34" y="263"/>
                    </a:cubicBezTo>
                    <a:cubicBezTo>
                      <a:pt x="19" y="265"/>
                      <a:pt x="29" y="248"/>
                      <a:pt x="33" y="245"/>
                    </a:cubicBezTo>
                    <a:cubicBezTo>
                      <a:pt x="20" y="241"/>
                      <a:pt x="36" y="227"/>
                      <a:pt x="40" y="224"/>
                    </a:cubicBezTo>
                    <a:cubicBezTo>
                      <a:pt x="34" y="225"/>
                      <a:pt x="27" y="221"/>
                      <a:pt x="30" y="214"/>
                    </a:cubicBezTo>
                    <a:cubicBezTo>
                      <a:pt x="26" y="211"/>
                      <a:pt x="27" y="207"/>
                      <a:pt x="30" y="203"/>
                    </a:cubicBezTo>
                    <a:cubicBezTo>
                      <a:pt x="12" y="203"/>
                      <a:pt x="35" y="181"/>
                      <a:pt x="37" y="180"/>
                    </a:cubicBezTo>
                    <a:cubicBezTo>
                      <a:pt x="2" y="197"/>
                      <a:pt x="47" y="143"/>
                      <a:pt x="53" y="138"/>
                    </a:cubicBezTo>
                    <a:cubicBezTo>
                      <a:pt x="33" y="151"/>
                      <a:pt x="7" y="147"/>
                      <a:pt x="30" y="125"/>
                    </a:cubicBezTo>
                    <a:cubicBezTo>
                      <a:pt x="4" y="133"/>
                      <a:pt x="49" y="90"/>
                      <a:pt x="51" y="88"/>
                    </a:cubicBezTo>
                    <a:cubicBezTo>
                      <a:pt x="42" y="94"/>
                      <a:pt x="11" y="100"/>
                      <a:pt x="32" y="82"/>
                    </a:cubicBezTo>
                    <a:cubicBezTo>
                      <a:pt x="29" y="81"/>
                      <a:pt x="29" y="79"/>
                      <a:pt x="29" y="76"/>
                    </a:cubicBezTo>
                    <a:cubicBezTo>
                      <a:pt x="12" y="74"/>
                      <a:pt x="34" y="52"/>
                      <a:pt x="35" y="50"/>
                    </a:cubicBezTo>
                    <a:cubicBezTo>
                      <a:pt x="19" y="59"/>
                      <a:pt x="29" y="32"/>
                      <a:pt x="28" y="29"/>
                    </a:cubicBezTo>
                    <a:cubicBezTo>
                      <a:pt x="11" y="33"/>
                      <a:pt x="31" y="0"/>
                      <a:pt x="38" y="17"/>
                    </a:cubicBezTo>
                    <a:cubicBezTo>
                      <a:pt x="46" y="13"/>
                      <a:pt x="48" y="23"/>
                      <a:pt x="45" y="28"/>
                    </a:cubicBezTo>
                    <a:cubicBezTo>
                      <a:pt x="69" y="11"/>
                      <a:pt x="76" y="20"/>
                      <a:pt x="57" y="43"/>
                    </a:cubicBezTo>
                    <a:cubicBezTo>
                      <a:pt x="59" y="42"/>
                      <a:pt x="104" y="3"/>
                      <a:pt x="108" y="21"/>
                    </a:cubicBezTo>
                    <a:cubicBezTo>
                      <a:pt x="112" y="19"/>
                      <a:pt x="127" y="8"/>
                      <a:pt x="129" y="19"/>
                    </a:cubicBezTo>
                    <a:cubicBezTo>
                      <a:pt x="159" y="4"/>
                      <a:pt x="112" y="54"/>
                      <a:pt x="105" y="60"/>
                    </a:cubicBezTo>
                    <a:cubicBezTo>
                      <a:pt x="106" y="59"/>
                      <a:pt x="191" y="6"/>
                      <a:pt x="178" y="28"/>
                    </a:cubicBezTo>
                    <a:cubicBezTo>
                      <a:pt x="207" y="9"/>
                      <a:pt x="244" y="12"/>
                      <a:pt x="201" y="45"/>
                    </a:cubicBezTo>
                    <a:cubicBezTo>
                      <a:pt x="215" y="35"/>
                      <a:pt x="233" y="19"/>
                      <a:pt x="250" y="15"/>
                    </a:cubicBezTo>
                    <a:cubicBezTo>
                      <a:pt x="261" y="13"/>
                      <a:pt x="279" y="19"/>
                      <a:pt x="265" y="32"/>
                    </a:cubicBezTo>
                    <a:cubicBezTo>
                      <a:pt x="267" y="31"/>
                      <a:pt x="307" y="1"/>
                      <a:pt x="307" y="22"/>
                    </a:cubicBezTo>
                    <a:cubicBezTo>
                      <a:pt x="313" y="18"/>
                      <a:pt x="349" y="14"/>
                      <a:pt x="338" y="30"/>
                    </a:cubicBezTo>
                    <a:cubicBezTo>
                      <a:pt x="341" y="27"/>
                      <a:pt x="370" y="8"/>
                      <a:pt x="371" y="24"/>
                    </a:cubicBezTo>
                    <a:cubicBezTo>
                      <a:pt x="369" y="25"/>
                      <a:pt x="409" y="3"/>
                      <a:pt x="401" y="24"/>
                    </a:cubicBezTo>
                    <a:cubicBezTo>
                      <a:pt x="406" y="21"/>
                      <a:pt x="445" y="8"/>
                      <a:pt x="427" y="29"/>
                    </a:cubicBezTo>
                    <a:cubicBezTo>
                      <a:pt x="429" y="28"/>
                      <a:pt x="478" y="6"/>
                      <a:pt x="460" y="29"/>
                    </a:cubicBezTo>
                    <a:cubicBezTo>
                      <a:pt x="466" y="26"/>
                      <a:pt x="500" y="3"/>
                      <a:pt x="509" y="19"/>
                    </a:cubicBezTo>
                    <a:cubicBezTo>
                      <a:pt x="532" y="8"/>
                      <a:pt x="535" y="23"/>
                      <a:pt x="517" y="38"/>
                    </a:cubicBezTo>
                    <a:cubicBezTo>
                      <a:pt x="531" y="29"/>
                      <a:pt x="551" y="13"/>
                      <a:pt x="568" y="16"/>
                    </a:cubicBezTo>
                    <a:cubicBezTo>
                      <a:pt x="574" y="17"/>
                      <a:pt x="606" y="13"/>
                      <a:pt x="598" y="27"/>
                    </a:cubicBezTo>
                    <a:cubicBezTo>
                      <a:pt x="602" y="25"/>
                      <a:pt x="642" y="6"/>
                      <a:pt x="643" y="21"/>
                    </a:cubicBezTo>
                    <a:cubicBezTo>
                      <a:pt x="669" y="16"/>
                      <a:pt x="629" y="52"/>
                      <a:pt x="630" y="52"/>
                    </a:cubicBezTo>
                    <a:cubicBezTo>
                      <a:pt x="650" y="42"/>
                      <a:pt x="653" y="56"/>
                      <a:pt x="639" y="68"/>
                    </a:cubicBezTo>
                    <a:cubicBezTo>
                      <a:pt x="651" y="66"/>
                      <a:pt x="656" y="78"/>
                      <a:pt x="647" y="86"/>
                    </a:cubicBezTo>
                    <a:cubicBezTo>
                      <a:pt x="649" y="89"/>
                      <a:pt x="648" y="93"/>
                      <a:pt x="646" y="95"/>
                    </a:cubicBezTo>
                    <a:cubicBezTo>
                      <a:pt x="654" y="101"/>
                      <a:pt x="643" y="110"/>
                      <a:pt x="639" y="113"/>
                    </a:cubicBezTo>
                    <a:cubicBezTo>
                      <a:pt x="666" y="107"/>
                      <a:pt x="622" y="146"/>
                      <a:pt x="623" y="146"/>
                    </a:cubicBezTo>
                    <a:cubicBezTo>
                      <a:pt x="626" y="143"/>
                      <a:pt x="674" y="126"/>
                      <a:pt x="651" y="146"/>
                    </a:cubicBezTo>
                    <a:cubicBezTo>
                      <a:pt x="660" y="165"/>
                      <a:pt x="631" y="181"/>
                      <a:pt x="619" y="191"/>
                    </a:cubicBezTo>
                    <a:cubicBezTo>
                      <a:pt x="659" y="165"/>
                      <a:pt x="644" y="194"/>
                      <a:pt x="621" y="214"/>
                    </a:cubicBezTo>
                    <a:cubicBezTo>
                      <a:pt x="635" y="205"/>
                      <a:pt x="669" y="206"/>
                      <a:pt x="645" y="226"/>
                    </a:cubicBezTo>
                    <a:cubicBezTo>
                      <a:pt x="651" y="228"/>
                      <a:pt x="653" y="234"/>
                      <a:pt x="648" y="239"/>
                    </a:cubicBezTo>
                    <a:cubicBezTo>
                      <a:pt x="664" y="239"/>
                      <a:pt x="649" y="259"/>
                      <a:pt x="647" y="262"/>
                    </a:cubicBezTo>
                    <a:cubicBezTo>
                      <a:pt x="649" y="263"/>
                      <a:pt x="650" y="266"/>
                      <a:pt x="649" y="269"/>
                    </a:cubicBezTo>
                    <a:cubicBezTo>
                      <a:pt x="667" y="264"/>
                      <a:pt x="642" y="302"/>
                      <a:pt x="636" y="279"/>
                    </a:cubicBezTo>
                    <a:cubicBezTo>
                      <a:pt x="634" y="280"/>
                      <a:pt x="614" y="290"/>
                      <a:pt x="618" y="277"/>
                    </a:cubicBezTo>
                    <a:cubicBezTo>
                      <a:pt x="620" y="275"/>
                      <a:pt x="584" y="294"/>
                      <a:pt x="594" y="275"/>
                    </a:cubicBezTo>
                    <a:cubicBezTo>
                      <a:pt x="594" y="275"/>
                      <a:pt x="565" y="291"/>
                      <a:pt x="572" y="273"/>
                    </a:cubicBezTo>
                    <a:cubicBezTo>
                      <a:pt x="561" y="280"/>
                      <a:pt x="553" y="283"/>
                      <a:pt x="541" y="280"/>
                    </a:cubicBezTo>
                    <a:cubicBezTo>
                      <a:pt x="520" y="276"/>
                      <a:pt x="569" y="241"/>
                      <a:pt x="570" y="240"/>
                    </a:cubicBezTo>
                    <a:cubicBezTo>
                      <a:pt x="554" y="251"/>
                      <a:pt x="525" y="281"/>
                      <a:pt x="504" y="282"/>
                    </a:cubicBezTo>
                    <a:cubicBezTo>
                      <a:pt x="481" y="283"/>
                      <a:pt x="535" y="240"/>
                      <a:pt x="539" y="236"/>
                    </a:cubicBezTo>
                    <a:cubicBezTo>
                      <a:pt x="533" y="240"/>
                      <a:pt x="472" y="293"/>
                      <a:pt x="462" y="277"/>
                    </a:cubicBezTo>
                    <a:cubicBezTo>
                      <a:pt x="426" y="299"/>
                      <a:pt x="433" y="269"/>
                      <a:pt x="459" y="249"/>
                    </a:cubicBezTo>
                    <a:cubicBezTo>
                      <a:pt x="459" y="249"/>
                      <a:pt x="381" y="294"/>
                      <a:pt x="397" y="271"/>
                    </a:cubicBezTo>
                    <a:cubicBezTo>
                      <a:pt x="392" y="274"/>
                      <a:pt x="373" y="288"/>
                      <a:pt x="367" y="278"/>
                    </a:cubicBezTo>
                    <a:cubicBezTo>
                      <a:pt x="362" y="281"/>
                      <a:pt x="317" y="287"/>
                      <a:pt x="324" y="273"/>
                    </a:cubicBezTo>
                    <a:cubicBezTo>
                      <a:pt x="311" y="281"/>
                      <a:pt x="276" y="288"/>
                      <a:pt x="302" y="263"/>
                    </a:cubicBezTo>
                    <a:cubicBezTo>
                      <a:pt x="298" y="267"/>
                      <a:pt x="263" y="293"/>
                      <a:pt x="257" y="279"/>
                    </a:cubicBezTo>
                    <a:cubicBezTo>
                      <a:pt x="253" y="281"/>
                      <a:pt x="216" y="289"/>
                      <a:pt x="227" y="272"/>
                    </a:cubicBezTo>
                    <a:cubicBezTo>
                      <a:pt x="212" y="281"/>
                      <a:pt x="135" y="295"/>
                      <a:pt x="176" y="260"/>
                    </a:cubicBezTo>
                    <a:cubicBezTo>
                      <a:pt x="148" y="278"/>
                      <a:pt x="134" y="285"/>
                      <a:pt x="128" y="285"/>
                    </a:cubicBezTo>
                    <a:cubicBezTo>
                      <a:pt x="127" y="285"/>
                      <a:pt x="134" y="285"/>
                      <a:pt x="128" y="285"/>
                    </a:cubicBezTo>
                    <a:close/>
                    <a:moveTo>
                      <a:pt x="419" y="92"/>
                    </a:moveTo>
                    <a:cubicBezTo>
                      <a:pt x="410" y="98"/>
                      <a:pt x="401" y="105"/>
                      <a:pt x="392" y="111"/>
                    </a:cubicBezTo>
                    <a:cubicBezTo>
                      <a:pt x="405" y="102"/>
                      <a:pt x="419" y="93"/>
                      <a:pt x="432" y="84"/>
                    </a:cubicBezTo>
                    <a:cubicBezTo>
                      <a:pt x="428" y="86"/>
                      <a:pt x="424" y="89"/>
                      <a:pt x="419" y="92"/>
                    </a:cubicBezTo>
                    <a:cubicBezTo>
                      <a:pt x="410" y="98"/>
                      <a:pt x="424" y="89"/>
                      <a:pt x="419" y="92"/>
                    </a:cubicBezTo>
                    <a:close/>
                  </a:path>
                </a:pathLst>
              </a:custGeom>
              <a:solidFill>
                <a:srgbClr val="019285">
                  <a:alpha val="32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222" name="Tekstvak 1221">
              <a:extLst>
                <a:ext uri="{FF2B5EF4-FFF2-40B4-BE49-F238E27FC236}">
                  <a16:creationId xmlns:a16="http://schemas.microsoft.com/office/drawing/2014/main" id="{AE027DF6-B9B7-9344-B0B4-5CECFF10BFDA}"/>
                </a:ext>
              </a:extLst>
            </p:cNvPr>
            <p:cNvSpPr txBox="1"/>
            <p:nvPr/>
          </p:nvSpPr>
          <p:spPr>
            <a:xfrm rot="21540000" flipH="1">
              <a:off x="7333075" y="2140216"/>
              <a:ext cx="424302" cy="2939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rPr>
                <a:t>Code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rPr>
                <a:t>Quality</a:t>
              </a:r>
            </a:p>
          </p:txBody>
        </p:sp>
      </p:grpSp>
      <p:grpSp>
        <p:nvGrpSpPr>
          <p:cNvPr id="659" name="Groep 658">
            <a:extLst>
              <a:ext uri="{FF2B5EF4-FFF2-40B4-BE49-F238E27FC236}">
                <a16:creationId xmlns:a16="http://schemas.microsoft.com/office/drawing/2014/main" id="{9F15C674-9C9D-1A46-8C5B-6613E631C7B8}"/>
              </a:ext>
            </a:extLst>
          </p:cNvPr>
          <p:cNvGrpSpPr/>
          <p:nvPr/>
        </p:nvGrpSpPr>
        <p:grpSpPr>
          <a:xfrm>
            <a:off x="7983097" y="1883589"/>
            <a:ext cx="1023123" cy="555021"/>
            <a:chOff x="7909543" y="2121323"/>
            <a:chExt cx="723710" cy="392596"/>
          </a:xfrm>
        </p:grpSpPr>
        <p:grpSp>
          <p:nvGrpSpPr>
            <p:cNvPr id="1214" name="Groep 1213">
              <a:extLst>
                <a:ext uri="{FF2B5EF4-FFF2-40B4-BE49-F238E27FC236}">
                  <a16:creationId xmlns:a16="http://schemas.microsoft.com/office/drawing/2014/main" id="{A3212172-3A29-B746-8CE2-128F6829537A}"/>
                </a:ext>
              </a:extLst>
            </p:cNvPr>
            <p:cNvGrpSpPr/>
            <p:nvPr/>
          </p:nvGrpSpPr>
          <p:grpSpPr>
            <a:xfrm flipH="1">
              <a:off x="7909543" y="2121323"/>
              <a:ext cx="723710" cy="392596"/>
              <a:chOff x="3888927" y="1061618"/>
              <a:chExt cx="723710" cy="392596"/>
            </a:xfrm>
          </p:grpSpPr>
          <p:sp>
            <p:nvSpPr>
              <p:cNvPr id="1216" name="Freeform 385">
                <a:extLst>
                  <a:ext uri="{FF2B5EF4-FFF2-40B4-BE49-F238E27FC236}">
                    <a16:creationId xmlns:a16="http://schemas.microsoft.com/office/drawing/2014/main" id="{1938E945-3795-8D42-9127-980CC16B138A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3741748" y="1220018"/>
                <a:ext cx="338400" cy="21600"/>
              </a:xfrm>
              <a:custGeom>
                <a:avLst/>
                <a:gdLst>
                  <a:gd name="T0" fmla="*/ 9 w 236"/>
                  <a:gd name="T1" fmla="*/ 20 h 20"/>
                  <a:gd name="T2" fmla="*/ 1 w 236"/>
                  <a:gd name="T3" fmla="*/ 13 h 20"/>
                  <a:gd name="T4" fmla="*/ 8 w 236"/>
                  <a:gd name="T5" fmla="*/ 4 h 20"/>
                  <a:gd name="T6" fmla="*/ 228 w 236"/>
                  <a:gd name="T7" fmla="*/ 0 h 20"/>
                  <a:gd name="T8" fmla="*/ 236 w 236"/>
                  <a:gd name="T9" fmla="*/ 8 h 20"/>
                  <a:gd name="T10" fmla="*/ 228 w 236"/>
                  <a:gd name="T11" fmla="*/ 16 h 20"/>
                  <a:gd name="T12" fmla="*/ 9 w 236"/>
                  <a:gd name="T13" fmla="*/ 20 h 20"/>
                  <a:gd name="T14" fmla="*/ 9 w 236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6" h="20">
                    <a:moveTo>
                      <a:pt x="9" y="20"/>
                    </a:moveTo>
                    <a:cubicBezTo>
                      <a:pt x="5" y="20"/>
                      <a:pt x="1" y="17"/>
                      <a:pt x="1" y="13"/>
                    </a:cubicBezTo>
                    <a:cubicBezTo>
                      <a:pt x="0" y="8"/>
                      <a:pt x="3" y="4"/>
                      <a:pt x="8" y="4"/>
                    </a:cubicBezTo>
                    <a:cubicBezTo>
                      <a:pt x="42" y="0"/>
                      <a:pt x="220" y="0"/>
                      <a:pt x="228" y="0"/>
                    </a:cubicBezTo>
                    <a:cubicBezTo>
                      <a:pt x="232" y="0"/>
                      <a:pt x="236" y="4"/>
                      <a:pt x="236" y="8"/>
                    </a:cubicBezTo>
                    <a:cubicBezTo>
                      <a:pt x="236" y="12"/>
                      <a:pt x="232" y="16"/>
                      <a:pt x="228" y="16"/>
                    </a:cubicBezTo>
                    <a:cubicBezTo>
                      <a:pt x="226" y="16"/>
                      <a:pt x="43" y="16"/>
                      <a:pt x="9" y="20"/>
                    </a:cubicBezTo>
                    <a:cubicBezTo>
                      <a:pt x="9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>
                  <a:lumMod val="75000"/>
                  <a:lumOff val="2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  <p:sp>
            <p:nvSpPr>
              <p:cNvPr id="1217" name="Freeform 385">
                <a:extLst>
                  <a:ext uri="{FF2B5EF4-FFF2-40B4-BE49-F238E27FC236}">
                    <a16:creationId xmlns:a16="http://schemas.microsoft.com/office/drawing/2014/main" id="{A8D4EF7E-1660-154B-9592-C49068B80351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 flipH="1">
                <a:off x="4428853" y="1237373"/>
                <a:ext cx="338400" cy="18000"/>
              </a:xfrm>
              <a:custGeom>
                <a:avLst/>
                <a:gdLst>
                  <a:gd name="T0" fmla="*/ 9 w 236"/>
                  <a:gd name="T1" fmla="*/ 20 h 20"/>
                  <a:gd name="T2" fmla="*/ 1 w 236"/>
                  <a:gd name="T3" fmla="*/ 13 h 20"/>
                  <a:gd name="T4" fmla="*/ 8 w 236"/>
                  <a:gd name="T5" fmla="*/ 4 h 20"/>
                  <a:gd name="T6" fmla="*/ 228 w 236"/>
                  <a:gd name="T7" fmla="*/ 0 h 20"/>
                  <a:gd name="T8" fmla="*/ 236 w 236"/>
                  <a:gd name="T9" fmla="*/ 8 h 20"/>
                  <a:gd name="T10" fmla="*/ 228 w 236"/>
                  <a:gd name="T11" fmla="*/ 16 h 20"/>
                  <a:gd name="T12" fmla="*/ 9 w 236"/>
                  <a:gd name="T13" fmla="*/ 20 h 20"/>
                  <a:gd name="T14" fmla="*/ 9 w 236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6" h="20">
                    <a:moveTo>
                      <a:pt x="9" y="20"/>
                    </a:moveTo>
                    <a:cubicBezTo>
                      <a:pt x="5" y="20"/>
                      <a:pt x="1" y="17"/>
                      <a:pt x="1" y="13"/>
                    </a:cubicBezTo>
                    <a:cubicBezTo>
                      <a:pt x="0" y="8"/>
                      <a:pt x="3" y="4"/>
                      <a:pt x="8" y="4"/>
                    </a:cubicBezTo>
                    <a:cubicBezTo>
                      <a:pt x="42" y="0"/>
                      <a:pt x="220" y="0"/>
                      <a:pt x="228" y="0"/>
                    </a:cubicBezTo>
                    <a:cubicBezTo>
                      <a:pt x="232" y="0"/>
                      <a:pt x="236" y="4"/>
                      <a:pt x="236" y="8"/>
                    </a:cubicBezTo>
                    <a:cubicBezTo>
                      <a:pt x="236" y="12"/>
                      <a:pt x="232" y="16"/>
                      <a:pt x="228" y="16"/>
                    </a:cubicBezTo>
                    <a:cubicBezTo>
                      <a:pt x="226" y="16"/>
                      <a:pt x="43" y="16"/>
                      <a:pt x="9" y="20"/>
                    </a:cubicBezTo>
                    <a:cubicBezTo>
                      <a:pt x="9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>
                  <a:lumMod val="75000"/>
                  <a:lumOff val="2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  <p:sp>
            <p:nvSpPr>
              <p:cNvPr id="1218" name="Freeform 392">
                <a:extLst>
                  <a:ext uri="{FF2B5EF4-FFF2-40B4-BE49-F238E27FC236}">
                    <a16:creationId xmlns:a16="http://schemas.microsoft.com/office/drawing/2014/main" id="{A41E9608-7A81-594A-8182-CECBFD845688}"/>
                  </a:ext>
                </a:extLst>
              </p:cNvPr>
              <p:cNvSpPr>
                <a:spLocks/>
              </p:cNvSpPr>
              <p:nvPr/>
            </p:nvSpPr>
            <p:spPr bwMode="auto">
              <a:xfrm rot="60000">
                <a:off x="3889037" y="1068718"/>
                <a:ext cx="723600" cy="18000"/>
              </a:xfrm>
              <a:custGeom>
                <a:avLst/>
                <a:gdLst>
                  <a:gd name="T0" fmla="*/ 9 w 469"/>
                  <a:gd name="T1" fmla="*/ 20 h 20"/>
                  <a:gd name="T2" fmla="*/ 1 w 469"/>
                  <a:gd name="T3" fmla="*/ 12 h 20"/>
                  <a:gd name="T4" fmla="*/ 8 w 469"/>
                  <a:gd name="T5" fmla="*/ 4 h 20"/>
                  <a:gd name="T6" fmla="*/ 461 w 469"/>
                  <a:gd name="T7" fmla="*/ 0 h 20"/>
                  <a:gd name="T8" fmla="*/ 469 w 469"/>
                  <a:gd name="T9" fmla="*/ 8 h 20"/>
                  <a:gd name="T10" fmla="*/ 461 w 469"/>
                  <a:gd name="T11" fmla="*/ 16 h 20"/>
                  <a:gd name="T12" fmla="*/ 9 w 469"/>
                  <a:gd name="T13" fmla="*/ 20 h 20"/>
                  <a:gd name="T14" fmla="*/ 9 w 469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9" h="20">
                    <a:moveTo>
                      <a:pt x="9" y="20"/>
                    </a:moveTo>
                    <a:cubicBezTo>
                      <a:pt x="4" y="20"/>
                      <a:pt x="1" y="16"/>
                      <a:pt x="1" y="12"/>
                    </a:cubicBezTo>
                    <a:cubicBezTo>
                      <a:pt x="0" y="8"/>
                      <a:pt x="4" y="4"/>
                      <a:pt x="8" y="4"/>
                    </a:cubicBezTo>
                    <a:cubicBezTo>
                      <a:pt x="79" y="0"/>
                      <a:pt x="457" y="0"/>
                      <a:pt x="461" y="0"/>
                    </a:cubicBezTo>
                    <a:cubicBezTo>
                      <a:pt x="465" y="0"/>
                      <a:pt x="469" y="4"/>
                      <a:pt x="469" y="8"/>
                    </a:cubicBezTo>
                    <a:cubicBezTo>
                      <a:pt x="469" y="12"/>
                      <a:pt x="465" y="16"/>
                      <a:pt x="461" y="16"/>
                    </a:cubicBezTo>
                    <a:cubicBezTo>
                      <a:pt x="457" y="16"/>
                      <a:pt x="79" y="16"/>
                      <a:pt x="9" y="20"/>
                    </a:cubicBezTo>
                    <a:cubicBezTo>
                      <a:pt x="9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>
                  <a:lumMod val="75000"/>
                  <a:lumOff val="2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  <p:sp>
            <p:nvSpPr>
              <p:cNvPr id="1219" name="Freeform 392">
                <a:extLst>
                  <a:ext uri="{FF2B5EF4-FFF2-40B4-BE49-F238E27FC236}">
                    <a16:creationId xmlns:a16="http://schemas.microsoft.com/office/drawing/2014/main" id="{6891C451-ECD7-4B47-9F36-819746B143ED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888927" y="1397946"/>
                <a:ext cx="720000" cy="21600"/>
              </a:xfrm>
              <a:custGeom>
                <a:avLst/>
                <a:gdLst>
                  <a:gd name="T0" fmla="*/ 9 w 469"/>
                  <a:gd name="T1" fmla="*/ 20 h 20"/>
                  <a:gd name="T2" fmla="*/ 1 w 469"/>
                  <a:gd name="T3" fmla="*/ 12 h 20"/>
                  <a:gd name="T4" fmla="*/ 8 w 469"/>
                  <a:gd name="T5" fmla="*/ 4 h 20"/>
                  <a:gd name="T6" fmla="*/ 461 w 469"/>
                  <a:gd name="T7" fmla="*/ 0 h 20"/>
                  <a:gd name="T8" fmla="*/ 469 w 469"/>
                  <a:gd name="T9" fmla="*/ 8 h 20"/>
                  <a:gd name="T10" fmla="*/ 461 w 469"/>
                  <a:gd name="T11" fmla="*/ 16 h 20"/>
                  <a:gd name="T12" fmla="*/ 9 w 469"/>
                  <a:gd name="T13" fmla="*/ 20 h 20"/>
                  <a:gd name="T14" fmla="*/ 9 w 469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9" h="20">
                    <a:moveTo>
                      <a:pt x="9" y="20"/>
                    </a:moveTo>
                    <a:cubicBezTo>
                      <a:pt x="4" y="20"/>
                      <a:pt x="1" y="16"/>
                      <a:pt x="1" y="12"/>
                    </a:cubicBezTo>
                    <a:cubicBezTo>
                      <a:pt x="0" y="8"/>
                      <a:pt x="4" y="4"/>
                      <a:pt x="8" y="4"/>
                    </a:cubicBezTo>
                    <a:cubicBezTo>
                      <a:pt x="79" y="0"/>
                      <a:pt x="457" y="0"/>
                      <a:pt x="461" y="0"/>
                    </a:cubicBezTo>
                    <a:cubicBezTo>
                      <a:pt x="465" y="0"/>
                      <a:pt x="469" y="4"/>
                      <a:pt x="469" y="8"/>
                    </a:cubicBezTo>
                    <a:cubicBezTo>
                      <a:pt x="469" y="12"/>
                      <a:pt x="465" y="16"/>
                      <a:pt x="461" y="16"/>
                    </a:cubicBezTo>
                    <a:cubicBezTo>
                      <a:pt x="457" y="16"/>
                      <a:pt x="79" y="16"/>
                      <a:pt x="9" y="20"/>
                    </a:cubicBezTo>
                    <a:cubicBezTo>
                      <a:pt x="9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>
                  <a:lumMod val="75000"/>
                  <a:lumOff val="2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  <p:sp>
            <p:nvSpPr>
              <p:cNvPr id="1220" name="Freeform 279">
                <a:extLst>
                  <a:ext uri="{FF2B5EF4-FFF2-40B4-BE49-F238E27FC236}">
                    <a16:creationId xmlns:a16="http://schemas.microsoft.com/office/drawing/2014/main" id="{EBE1FD99-805E-2E48-88F6-60E9C7CB8B1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 flipV="1">
                <a:off x="3890055" y="1062994"/>
                <a:ext cx="720815" cy="391220"/>
              </a:xfrm>
              <a:custGeom>
                <a:avLst/>
                <a:gdLst>
                  <a:gd name="T0" fmla="*/ 121 w 674"/>
                  <a:gd name="T1" fmla="*/ 280 h 302"/>
                  <a:gd name="T2" fmla="*/ 68 w 674"/>
                  <a:gd name="T3" fmla="*/ 265 h 302"/>
                  <a:gd name="T4" fmla="*/ 33 w 674"/>
                  <a:gd name="T5" fmla="*/ 245 h 302"/>
                  <a:gd name="T6" fmla="*/ 30 w 674"/>
                  <a:gd name="T7" fmla="*/ 214 h 302"/>
                  <a:gd name="T8" fmla="*/ 37 w 674"/>
                  <a:gd name="T9" fmla="*/ 180 h 302"/>
                  <a:gd name="T10" fmla="*/ 30 w 674"/>
                  <a:gd name="T11" fmla="*/ 125 h 302"/>
                  <a:gd name="T12" fmla="*/ 32 w 674"/>
                  <a:gd name="T13" fmla="*/ 82 h 302"/>
                  <a:gd name="T14" fmla="*/ 35 w 674"/>
                  <a:gd name="T15" fmla="*/ 50 h 302"/>
                  <a:gd name="T16" fmla="*/ 38 w 674"/>
                  <a:gd name="T17" fmla="*/ 17 h 302"/>
                  <a:gd name="T18" fmla="*/ 57 w 674"/>
                  <a:gd name="T19" fmla="*/ 43 h 302"/>
                  <a:gd name="T20" fmla="*/ 129 w 674"/>
                  <a:gd name="T21" fmla="*/ 19 h 302"/>
                  <a:gd name="T22" fmla="*/ 178 w 674"/>
                  <a:gd name="T23" fmla="*/ 28 h 302"/>
                  <a:gd name="T24" fmla="*/ 250 w 674"/>
                  <a:gd name="T25" fmla="*/ 15 h 302"/>
                  <a:gd name="T26" fmla="*/ 307 w 674"/>
                  <a:gd name="T27" fmla="*/ 22 h 302"/>
                  <a:gd name="T28" fmla="*/ 371 w 674"/>
                  <a:gd name="T29" fmla="*/ 24 h 302"/>
                  <a:gd name="T30" fmla="*/ 427 w 674"/>
                  <a:gd name="T31" fmla="*/ 29 h 302"/>
                  <a:gd name="T32" fmla="*/ 509 w 674"/>
                  <a:gd name="T33" fmla="*/ 19 h 302"/>
                  <a:gd name="T34" fmla="*/ 568 w 674"/>
                  <a:gd name="T35" fmla="*/ 16 h 302"/>
                  <a:gd name="T36" fmla="*/ 643 w 674"/>
                  <a:gd name="T37" fmla="*/ 21 h 302"/>
                  <a:gd name="T38" fmla="*/ 639 w 674"/>
                  <a:gd name="T39" fmla="*/ 68 h 302"/>
                  <a:gd name="T40" fmla="*/ 646 w 674"/>
                  <a:gd name="T41" fmla="*/ 95 h 302"/>
                  <a:gd name="T42" fmla="*/ 623 w 674"/>
                  <a:gd name="T43" fmla="*/ 146 h 302"/>
                  <a:gd name="T44" fmla="*/ 619 w 674"/>
                  <a:gd name="T45" fmla="*/ 191 h 302"/>
                  <a:gd name="T46" fmla="*/ 645 w 674"/>
                  <a:gd name="T47" fmla="*/ 226 h 302"/>
                  <a:gd name="T48" fmla="*/ 647 w 674"/>
                  <a:gd name="T49" fmla="*/ 262 h 302"/>
                  <a:gd name="T50" fmla="*/ 636 w 674"/>
                  <a:gd name="T51" fmla="*/ 279 h 302"/>
                  <a:gd name="T52" fmla="*/ 594 w 674"/>
                  <a:gd name="T53" fmla="*/ 275 h 302"/>
                  <a:gd name="T54" fmla="*/ 541 w 674"/>
                  <a:gd name="T55" fmla="*/ 280 h 302"/>
                  <a:gd name="T56" fmla="*/ 504 w 674"/>
                  <a:gd name="T57" fmla="*/ 282 h 302"/>
                  <a:gd name="T58" fmla="*/ 462 w 674"/>
                  <a:gd name="T59" fmla="*/ 277 h 302"/>
                  <a:gd name="T60" fmla="*/ 397 w 674"/>
                  <a:gd name="T61" fmla="*/ 271 h 302"/>
                  <a:gd name="T62" fmla="*/ 324 w 674"/>
                  <a:gd name="T63" fmla="*/ 273 h 302"/>
                  <a:gd name="T64" fmla="*/ 257 w 674"/>
                  <a:gd name="T65" fmla="*/ 279 h 302"/>
                  <a:gd name="T66" fmla="*/ 176 w 674"/>
                  <a:gd name="T67" fmla="*/ 260 h 302"/>
                  <a:gd name="T68" fmla="*/ 128 w 674"/>
                  <a:gd name="T69" fmla="*/ 285 h 302"/>
                  <a:gd name="T70" fmla="*/ 392 w 674"/>
                  <a:gd name="T71" fmla="*/ 111 h 302"/>
                  <a:gd name="T72" fmla="*/ 419 w 674"/>
                  <a:gd name="T73" fmla="*/ 9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74" h="302">
                    <a:moveTo>
                      <a:pt x="128" y="285"/>
                    </a:moveTo>
                    <a:cubicBezTo>
                      <a:pt x="125" y="285"/>
                      <a:pt x="122" y="283"/>
                      <a:pt x="121" y="280"/>
                    </a:cubicBezTo>
                    <a:cubicBezTo>
                      <a:pt x="115" y="282"/>
                      <a:pt x="78" y="289"/>
                      <a:pt x="94" y="270"/>
                    </a:cubicBezTo>
                    <a:cubicBezTo>
                      <a:pt x="90" y="272"/>
                      <a:pt x="50" y="286"/>
                      <a:pt x="68" y="265"/>
                    </a:cubicBezTo>
                    <a:cubicBezTo>
                      <a:pt x="59" y="271"/>
                      <a:pt x="0" y="293"/>
                      <a:pt x="34" y="263"/>
                    </a:cubicBezTo>
                    <a:cubicBezTo>
                      <a:pt x="19" y="265"/>
                      <a:pt x="29" y="248"/>
                      <a:pt x="33" y="245"/>
                    </a:cubicBezTo>
                    <a:cubicBezTo>
                      <a:pt x="20" y="241"/>
                      <a:pt x="36" y="227"/>
                      <a:pt x="40" y="224"/>
                    </a:cubicBezTo>
                    <a:cubicBezTo>
                      <a:pt x="34" y="225"/>
                      <a:pt x="27" y="221"/>
                      <a:pt x="30" y="214"/>
                    </a:cubicBezTo>
                    <a:cubicBezTo>
                      <a:pt x="26" y="211"/>
                      <a:pt x="27" y="207"/>
                      <a:pt x="30" y="203"/>
                    </a:cubicBezTo>
                    <a:cubicBezTo>
                      <a:pt x="12" y="203"/>
                      <a:pt x="35" y="181"/>
                      <a:pt x="37" y="180"/>
                    </a:cubicBezTo>
                    <a:cubicBezTo>
                      <a:pt x="2" y="197"/>
                      <a:pt x="47" y="143"/>
                      <a:pt x="53" y="138"/>
                    </a:cubicBezTo>
                    <a:cubicBezTo>
                      <a:pt x="33" y="151"/>
                      <a:pt x="7" y="147"/>
                      <a:pt x="30" y="125"/>
                    </a:cubicBezTo>
                    <a:cubicBezTo>
                      <a:pt x="4" y="133"/>
                      <a:pt x="49" y="90"/>
                      <a:pt x="51" y="88"/>
                    </a:cubicBezTo>
                    <a:cubicBezTo>
                      <a:pt x="42" y="94"/>
                      <a:pt x="11" y="100"/>
                      <a:pt x="32" y="82"/>
                    </a:cubicBezTo>
                    <a:cubicBezTo>
                      <a:pt x="29" y="81"/>
                      <a:pt x="29" y="79"/>
                      <a:pt x="29" y="76"/>
                    </a:cubicBezTo>
                    <a:cubicBezTo>
                      <a:pt x="12" y="74"/>
                      <a:pt x="34" y="52"/>
                      <a:pt x="35" y="50"/>
                    </a:cubicBezTo>
                    <a:cubicBezTo>
                      <a:pt x="19" y="59"/>
                      <a:pt x="29" y="32"/>
                      <a:pt x="28" y="29"/>
                    </a:cubicBezTo>
                    <a:cubicBezTo>
                      <a:pt x="11" y="33"/>
                      <a:pt x="31" y="0"/>
                      <a:pt x="38" y="17"/>
                    </a:cubicBezTo>
                    <a:cubicBezTo>
                      <a:pt x="46" y="13"/>
                      <a:pt x="48" y="23"/>
                      <a:pt x="45" y="28"/>
                    </a:cubicBezTo>
                    <a:cubicBezTo>
                      <a:pt x="69" y="11"/>
                      <a:pt x="76" y="20"/>
                      <a:pt x="57" y="43"/>
                    </a:cubicBezTo>
                    <a:cubicBezTo>
                      <a:pt x="59" y="42"/>
                      <a:pt x="104" y="3"/>
                      <a:pt x="108" y="21"/>
                    </a:cubicBezTo>
                    <a:cubicBezTo>
                      <a:pt x="112" y="19"/>
                      <a:pt x="127" y="8"/>
                      <a:pt x="129" y="19"/>
                    </a:cubicBezTo>
                    <a:cubicBezTo>
                      <a:pt x="159" y="4"/>
                      <a:pt x="112" y="54"/>
                      <a:pt x="105" y="60"/>
                    </a:cubicBezTo>
                    <a:cubicBezTo>
                      <a:pt x="106" y="59"/>
                      <a:pt x="191" y="6"/>
                      <a:pt x="178" y="28"/>
                    </a:cubicBezTo>
                    <a:cubicBezTo>
                      <a:pt x="207" y="9"/>
                      <a:pt x="244" y="12"/>
                      <a:pt x="201" y="45"/>
                    </a:cubicBezTo>
                    <a:cubicBezTo>
                      <a:pt x="215" y="35"/>
                      <a:pt x="233" y="19"/>
                      <a:pt x="250" y="15"/>
                    </a:cubicBezTo>
                    <a:cubicBezTo>
                      <a:pt x="261" y="13"/>
                      <a:pt x="279" y="19"/>
                      <a:pt x="265" y="32"/>
                    </a:cubicBezTo>
                    <a:cubicBezTo>
                      <a:pt x="267" y="31"/>
                      <a:pt x="307" y="1"/>
                      <a:pt x="307" y="22"/>
                    </a:cubicBezTo>
                    <a:cubicBezTo>
                      <a:pt x="313" y="18"/>
                      <a:pt x="349" y="14"/>
                      <a:pt x="338" y="30"/>
                    </a:cubicBezTo>
                    <a:cubicBezTo>
                      <a:pt x="341" y="27"/>
                      <a:pt x="370" y="8"/>
                      <a:pt x="371" y="24"/>
                    </a:cubicBezTo>
                    <a:cubicBezTo>
                      <a:pt x="369" y="25"/>
                      <a:pt x="409" y="3"/>
                      <a:pt x="401" y="24"/>
                    </a:cubicBezTo>
                    <a:cubicBezTo>
                      <a:pt x="406" y="21"/>
                      <a:pt x="445" y="8"/>
                      <a:pt x="427" y="29"/>
                    </a:cubicBezTo>
                    <a:cubicBezTo>
                      <a:pt x="429" y="28"/>
                      <a:pt x="478" y="6"/>
                      <a:pt x="460" y="29"/>
                    </a:cubicBezTo>
                    <a:cubicBezTo>
                      <a:pt x="466" y="26"/>
                      <a:pt x="500" y="3"/>
                      <a:pt x="509" y="19"/>
                    </a:cubicBezTo>
                    <a:cubicBezTo>
                      <a:pt x="532" y="8"/>
                      <a:pt x="535" y="23"/>
                      <a:pt x="517" y="38"/>
                    </a:cubicBezTo>
                    <a:cubicBezTo>
                      <a:pt x="531" y="29"/>
                      <a:pt x="551" y="13"/>
                      <a:pt x="568" y="16"/>
                    </a:cubicBezTo>
                    <a:cubicBezTo>
                      <a:pt x="574" y="17"/>
                      <a:pt x="606" y="13"/>
                      <a:pt x="598" y="27"/>
                    </a:cubicBezTo>
                    <a:cubicBezTo>
                      <a:pt x="602" y="25"/>
                      <a:pt x="642" y="6"/>
                      <a:pt x="643" y="21"/>
                    </a:cubicBezTo>
                    <a:cubicBezTo>
                      <a:pt x="669" y="16"/>
                      <a:pt x="629" y="52"/>
                      <a:pt x="630" y="52"/>
                    </a:cubicBezTo>
                    <a:cubicBezTo>
                      <a:pt x="650" y="42"/>
                      <a:pt x="653" y="56"/>
                      <a:pt x="639" y="68"/>
                    </a:cubicBezTo>
                    <a:cubicBezTo>
                      <a:pt x="651" y="66"/>
                      <a:pt x="656" y="78"/>
                      <a:pt x="647" y="86"/>
                    </a:cubicBezTo>
                    <a:cubicBezTo>
                      <a:pt x="649" y="89"/>
                      <a:pt x="648" y="93"/>
                      <a:pt x="646" y="95"/>
                    </a:cubicBezTo>
                    <a:cubicBezTo>
                      <a:pt x="654" y="101"/>
                      <a:pt x="643" y="110"/>
                      <a:pt x="639" y="113"/>
                    </a:cubicBezTo>
                    <a:cubicBezTo>
                      <a:pt x="666" y="107"/>
                      <a:pt x="622" y="146"/>
                      <a:pt x="623" y="146"/>
                    </a:cubicBezTo>
                    <a:cubicBezTo>
                      <a:pt x="626" y="143"/>
                      <a:pt x="674" y="126"/>
                      <a:pt x="651" y="146"/>
                    </a:cubicBezTo>
                    <a:cubicBezTo>
                      <a:pt x="660" y="165"/>
                      <a:pt x="631" y="181"/>
                      <a:pt x="619" y="191"/>
                    </a:cubicBezTo>
                    <a:cubicBezTo>
                      <a:pt x="659" y="165"/>
                      <a:pt x="644" y="194"/>
                      <a:pt x="621" y="214"/>
                    </a:cubicBezTo>
                    <a:cubicBezTo>
                      <a:pt x="635" y="205"/>
                      <a:pt x="669" y="206"/>
                      <a:pt x="645" y="226"/>
                    </a:cubicBezTo>
                    <a:cubicBezTo>
                      <a:pt x="651" y="228"/>
                      <a:pt x="653" y="234"/>
                      <a:pt x="648" y="239"/>
                    </a:cubicBezTo>
                    <a:cubicBezTo>
                      <a:pt x="664" y="239"/>
                      <a:pt x="649" y="259"/>
                      <a:pt x="647" y="262"/>
                    </a:cubicBezTo>
                    <a:cubicBezTo>
                      <a:pt x="649" y="263"/>
                      <a:pt x="650" y="266"/>
                      <a:pt x="649" y="269"/>
                    </a:cubicBezTo>
                    <a:cubicBezTo>
                      <a:pt x="667" y="264"/>
                      <a:pt x="642" y="302"/>
                      <a:pt x="636" y="279"/>
                    </a:cubicBezTo>
                    <a:cubicBezTo>
                      <a:pt x="634" y="280"/>
                      <a:pt x="614" y="290"/>
                      <a:pt x="618" y="277"/>
                    </a:cubicBezTo>
                    <a:cubicBezTo>
                      <a:pt x="620" y="275"/>
                      <a:pt x="584" y="294"/>
                      <a:pt x="594" y="275"/>
                    </a:cubicBezTo>
                    <a:cubicBezTo>
                      <a:pt x="594" y="275"/>
                      <a:pt x="565" y="291"/>
                      <a:pt x="572" y="273"/>
                    </a:cubicBezTo>
                    <a:cubicBezTo>
                      <a:pt x="561" y="280"/>
                      <a:pt x="553" y="283"/>
                      <a:pt x="541" y="280"/>
                    </a:cubicBezTo>
                    <a:cubicBezTo>
                      <a:pt x="520" y="276"/>
                      <a:pt x="569" y="241"/>
                      <a:pt x="570" y="240"/>
                    </a:cubicBezTo>
                    <a:cubicBezTo>
                      <a:pt x="554" y="251"/>
                      <a:pt x="525" y="281"/>
                      <a:pt x="504" y="282"/>
                    </a:cubicBezTo>
                    <a:cubicBezTo>
                      <a:pt x="481" y="283"/>
                      <a:pt x="535" y="240"/>
                      <a:pt x="539" y="236"/>
                    </a:cubicBezTo>
                    <a:cubicBezTo>
                      <a:pt x="533" y="240"/>
                      <a:pt x="472" y="293"/>
                      <a:pt x="462" y="277"/>
                    </a:cubicBezTo>
                    <a:cubicBezTo>
                      <a:pt x="426" y="299"/>
                      <a:pt x="433" y="269"/>
                      <a:pt x="459" y="249"/>
                    </a:cubicBezTo>
                    <a:cubicBezTo>
                      <a:pt x="459" y="249"/>
                      <a:pt x="381" y="294"/>
                      <a:pt x="397" y="271"/>
                    </a:cubicBezTo>
                    <a:cubicBezTo>
                      <a:pt x="392" y="274"/>
                      <a:pt x="373" y="288"/>
                      <a:pt x="367" y="278"/>
                    </a:cubicBezTo>
                    <a:cubicBezTo>
                      <a:pt x="362" y="281"/>
                      <a:pt x="317" y="287"/>
                      <a:pt x="324" y="273"/>
                    </a:cubicBezTo>
                    <a:cubicBezTo>
                      <a:pt x="311" y="281"/>
                      <a:pt x="276" y="288"/>
                      <a:pt x="302" y="263"/>
                    </a:cubicBezTo>
                    <a:cubicBezTo>
                      <a:pt x="298" y="267"/>
                      <a:pt x="263" y="293"/>
                      <a:pt x="257" y="279"/>
                    </a:cubicBezTo>
                    <a:cubicBezTo>
                      <a:pt x="253" y="281"/>
                      <a:pt x="216" y="289"/>
                      <a:pt x="227" y="272"/>
                    </a:cubicBezTo>
                    <a:cubicBezTo>
                      <a:pt x="212" y="281"/>
                      <a:pt x="135" y="295"/>
                      <a:pt x="176" y="260"/>
                    </a:cubicBezTo>
                    <a:cubicBezTo>
                      <a:pt x="148" y="278"/>
                      <a:pt x="134" y="285"/>
                      <a:pt x="128" y="285"/>
                    </a:cubicBezTo>
                    <a:cubicBezTo>
                      <a:pt x="127" y="285"/>
                      <a:pt x="134" y="285"/>
                      <a:pt x="128" y="285"/>
                    </a:cubicBezTo>
                    <a:close/>
                    <a:moveTo>
                      <a:pt x="419" y="92"/>
                    </a:moveTo>
                    <a:cubicBezTo>
                      <a:pt x="410" y="98"/>
                      <a:pt x="401" y="105"/>
                      <a:pt x="392" y="111"/>
                    </a:cubicBezTo>
                    <a:cubicBezTo>
                      <a:pt x="405" y="102"/>
                      <a:pt x="419" y="93"/>
                      <a:pt x="432" y="84"/>
                    </a:cubicBezTo>
                    <a:cubicBezTo>
                      <a:pt x="428" y="86"/>
                      <a:pt x="424" y="89"/>
                      <a:pt x="419" y="92"/>
                    </a:cubicBezTo>
                    <a:cubicBezTo>
                      <a:pt x="410" y="98"/>
                      <a:pt x="424" y="89"/>
                      <a:pt x="419" y="92"/>
                    </a:cubicBezTo>
                    <a:close/>
                  </a:path>
                </a:pathLst>
              </a:custGeom>
              <a:solidFill>
                <a:srgbClr val="019285">
                  <a:alpha val="32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215" name="Tekstvak 1214">
              <a:extLst>
                <a:ext uri="{FF2B5EF4-FFF2-40B4-BE49-F238E27FC236}">
                  <a16:creationId xmlns:a16="http://schemas.microsoft.com/office/drawing/2014/main" id="{DE5E6DBF-71E8-7D4F-9567-3DC47D552C31}"/>
                </a:ext>
              </a:extLst>
            </p:cNvPr>
            <p:cNvSpPr txBox="1"/>
            <p:nvPr/>
          </p:nvSpPr>
          <p:spPr>
            <a:xfrm>
              <a:off x="7968291" y="2205068"/>
              <a:ext cx="479862" cy="185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rPr>
                <a:t>Package</a:t>
              </a:r>
            </a:p>
          </p:txBody>
        </p:sp>
      </p:grpSp>
      <p:grpSp>
        <p:nvGrpSpPr>
          <p:cNvPr id="660" name="Groep 659">
            <a:extLst>
              <a:ext uri="{FF2B5EF4-FFF2-40B4-BE49-F238E27FC236}">
                <a16:creationId xmlns:a16="http://schemas.microsoft.com/office/drawing/2014/main" id="{3306737F-3BFD-4049-8C1E-F5BEDFC070D5}"/>
              </a:ext>
            </a:extLst>
          </p:cNvPr>
          <p:cNvGrpSpPr/>
          <p:nvPr/>
        </p:nvGrpSpPr>
        <p:grpSpPr>
          <a:xfrm>
            <a:off x="9413250" y="1832572"/>
            <a:ext cx="825597" cy="1024584"/>
            <a:chOff x="8921167" y="2085234"/>
            <a:chExt cx="583989" cy="724743"/>
          </a:xfrm>
        </p:grpSpPr>
        <p:grpSp>
          <p:nvGrpSpPr>
            <p:cNvPr id="1195" name="Groep 1194">
              <a:extLst>
                <a:ext uri="{FF2B5EF4-FFF2-40B4-BE49-F238E27FC236}">
                  <a16:creationId xmlns:a16="http://schemas.microsoft.com/office/drawing/2014/main" id="{F6BD4874-9A09-E047-8D0B-A27D0BFAF0C5}"/>
                </a:ext>
              </a:extLst>
            </p:cNvPr>
            <p:cNvGrpSpPr/>
            <p:nvPr/>
          </p:nvGrpSpPr>
          <p:grpSpPr>
            <a:xfrm>
              <a:off x="8921167" y="2085234"/>
              <a:ext cx="471314" cy="464398"/>
              <a:chOff x="8921167" y="2085234"/>
              <a:chExt cx="471314" cy="464398"/>
            </a:xfrm>
          </p:grpSpPr>
          <p:grpSp>
            <p:nvGrpSpPr>
              <p:cNvPr id="1197" name="Groep 1196">
                <a:extLst>
                  <a:ext uri="{FF2B5EF4-FFF2-40B4-BE49-F238E27FC236}">
                    <a16:creationId xmlns:a16="http://schemas.microsoft.com/office/drawing/2014/main" id="{3F1F09F9-3863-A14D-B26E-3830359D80CE}"/>
                  </a:ext>
                </a:extLst>
              </p:cNvPr>
              <p:cNvGrpSpPr/>
              <p:nvPr/>
            </p:nvGrpSpPr>
            <p:grpSpPr>
              <a:xfrm>
                <a:off x="8941883" y="2386705"/>
                <a:ext cx="428869" cy="162927"/>
                <a:chOff x="6357555" y="1320516"/>
                <a:chExt cx="428869" cy="162927"/>
              </a:xfrm>
            </p:grpSpPr>
            <p:sp>
              <p:nvSpPr>
                <p:cNvPr id="1212" name="Freeform 29">
                  <a:extLst>
                    <a:ext uri="{FF2B5EF4-FFF2-40B4-BE49-F238E27FC236}">
                      <a16:creationId xmlns:a16="http://schemas.microsoft.com/office/drawing/2014/main" id="{617941A3-CABC-8648-BF66-62DA8B7B480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21097678">
                  <a:off x="6357555" y="1320516"/>
                  <a:ext cx="427740" cy="159907"/>
                </a:xfrm>
                <a:custGeom>
                  <a:avLst/>
                  <a:gdLst>
                    <a:gd name="T0" fmla="*/ 316 w 791"/>
                    <a:gd name="T1" fmla="*/ 27 h 715"/>
                    <a:gd name="T2" fmla="*/ 217 w 791"/>
                    <a:gd name="T3" fmla="*/ 58 h 715"/>
                    <a:gd name="T4" fmla="*/ 220 w 791"/>
                    <a:gd name="T5" fmla="*/ 61 h 715"/>
                    <a:gd name="T6" fmla="*/ 225 w 791"/>
                    <a:gd name="T7" fmla="*/ 65 h 715"/>
                    <a:gd name="T8" fmla="*/ 228 w 791"/>
                    <a:gd name="T9" fmla="*/ 72 h 715"/>
                    <a:gd name="T10" fmla="*/ 225 w 791"/>
                    <a:gd name="T11" fmla="*/ 80 h 715"/>
                    <a:gd name="T12" fmla="*/ 187 w 791"/>
                    <a:gd name="T13" fmla="*/ 104 h 715"/>
                    <a:gd name="T14" fmla="*/ 130 w 791"/>
                    <a:gd name="T15" fmla="*/ 159 h 715"/>
                    <a:gd name="T16" fmla="*/ 93 w 791"/>
                    <a:gd name="T17" fmla="*/ 226 h 715"/>
                    <a:gd name="T18" fmla="*/ 81 w 791"/>
                    <a:gd name="T19" fmla="*/ 304 h 715"/>
                    <a:gd name="T20" fmla="*/ 99 w 791"/>
                    <a:gd name="T21" fmla="*/ 390 h 715"/>
                    <a:gd name="T22" fmla="*/ 139 w 791"/>
                    <a:gd name="T23" fmla="*/ 468 h 715"/>
                    <a:gd name="T24" fmla="*/ 196 w 791"/>
                    <a:gd name="T25" fmla="*/ 536 h 715"/>
                    <a:gd name="T26" fmla="*/ 278 w 791"/>
                    <a:gd name="T27" fmla="*/ 606 h 715"/>
                    <a:gd name="T28" fmla="*/ 375 w 791"/>
                    <a:gd name="T29" fmla="*/ 660 h 715"/>
                    <a:gd name="T30" fmla="*/ 480 w 791"/>
                    <a:gd name="T31" fmla="*/ 687 h 715"/>
                    <a:gd name="T32" fmla="*/ 552 w 791"/>
                    <a:gd name="T33" fmla="*/ 687 h 715"/>
                    <a:gd name="T34" fmla="*/ 622 w 791"/>
                    <a:gd name="T35" fmla="*/ 665 h 715"/>
                    <a:gd name="T36" fmla="*/ 685 w 791"/>
                    <a:gd name="T37" fmla="*/ 618 h 715"/>
                    <a:gd name="T38" fmla="*/ 730 w 791"/>
                    <a:gd name="T39" fmla="*/ 551 h 715"/>
                    <a:gd name="T40" fmla="*/ 761 w 791"/>
                    <a:gd name="T41" fmla="*/ 452 h 715"/>
                    <a:gd name="T42" fmla="*/ 762 w 791"/>
                    <a:gd name="T43" fmla="*/ 354 h 715"/>
                    <a:gd name="T44" fmla="*/ 736 w 791"/>
                    <a:gd name="T45" fmla="*/ 257 h 715"/>
                    <a:gd name="T46" fmla="*/ 685 w 791"/>
                    <a:gd name="T47" fmla="*/ 171 h 715"/>
                    <a:gd name="T48" fmla="*/ 613 w 791"/>
                    <a:gd name="T49" fmla="*/ 103 h 715"/>
                    <a:gd name="T50" fmla="*/ 520 w 791"/>
                    <a:gd name="T51" fmla="*/ 55 h 715"/>
                    <a:gd name="T52" fmla="*/ 419 w 791"/>
                    <a:gd name="T53" fmla="*/ 29 h 715"/>
                    <a:gd name="T54" fmla="*/ 345 w 791"/>
                    <a:gd name="T55" fmla="*/ 0 h 715"/>
                    <a:gd name="T56" fmla="*/ 445 w 791"/>
                    <a:gd name="T57" fmla="*/ 7 h 715"/>
                    <a:gd name="T58" fmla="*/ 542 w 791"/>
                    <a:gd name="T59" fmla="*/ 38 h 715"/>
                    <a:gd name="T60" fmla="*/ 630 w 791"/>
                    <a:gd name="T61" fmla="*/ 84 h 715"/>
                    <a:gd name="T62" fmla="*/ 707 w 791"/>
                    <a:gd name="T63" fmla="*/ 158 h 715"/>
                    <a:gd name="T64" fmla="*/ 761 w 791"/>
                    <a:gd name="T65" fmla="*/ 249 h 715"/>
                    <a:gd name="T66" fmla="*/ 787 w 791"/>
                    <a:gd name="T67" fmla="*/ 349 h 715"/>
                    <a:gd name="T68" fmla="*/ 787 w 791"/>
                    <a:gd name="T69" fmla="*/ 454 h 715"/>
                    <a:gd name="T70" fmla="*/ 755 w 791"/>
                    <a:gd name="T71" fmla="*/ 557 h 715"/>
                    <a:gd name="T72" fmla="*/ 706 w 791"/>
                    <a:gd name="T73" fmla="*/ 631 h 715"/>
                    <a:gd name="T74" fmla="*/ 638 w 791"/>
                    <a:gd name="T75" fmla="*/ 684 h 715"/>
                    <a:gd name="T76" fmla="*/ 555 w 791"/>
                    <a:gd name="T77" fmla="*/ 712 h 715"/>
                    <a:gd name="T78" fmla="*/ 456 w 791"/>
                    <a:gd name="T79" fmla="*/ 709 h 715"/>
                    <a:gd name="T80" fmla="*/ 354 w 791"/>
                    <a:gd name="T81" fmla="*/ 677 h 715"/>
                    <a:gd name="T82" fmla="*/ 259 w 791"/>
                    <a:gd name="T83" fmla="*/ 623 h 715"/>
                    <a:gd name="T84" fmla="*/ 178 w 791"/>
                    <a:gd name="T85" fmla="*/ 555 h 715"/>
                    <a:gd name="T86" fmla="*/ 112 w 791"/>
                    <a:gd name="T87" fmla="*/ 471 h 715"/>
                    <a:gd name="T88" fmla="*/ 68 w 791"/>
                    <a:gd name="T89" fmla="*/ 375 h 715"/>
                    <a:gd name="T90" fmla="*/ 57 w 791"/>
                    <a:gd name="T91" fmla="*/ 283 h 715"/>
                    <a:gd name="T92" fmla="*/ 74 w 791"/>
                    <a:gd name="T93" fmla="*/ 206 h 715"/>
                    <a:gd name="T94" fmla="*/ 114 w 791"/>
                    <a:gd name="T95" fmla="*/ 139 h 715"/>
                    <a:gd name="T96" fmla="*/ 174 w 791"/>
                    <a:gd name="T97" fmla="*/ 84 h 715"/>
                    <a:gd name="T98" fmla="*/ 172 w 791"/>
                    <a:gd name="T99" fmla="*/ 83 h 715"/>
                    <a:gd name="T100" fmla="*/ 91 w 791"/>
                    <a:gd name="T101" fmla="*/ 145 h 715"/>
                    <a:gd name="T102" fmla="*/ 22 w 791"/>
                    <a:gd name="T103" fmla="*/ 220 h 715"/>
                    <a:gd name="T104" fmla="*/ 13 w 791"/>
                    <a:gd name="T105" fmla="*/ 225 h 715"/>
                    <a:gd name="T106" fmla="*/ 6 w 791"/>
                    <a:gd name="T107" fmla="*/ 222 h 715"/>
                    <a:gd name="T108" fmla="*/ 1 w 791"/>
                    <a:gd name="T109" fmla="*/ 214 h 715"/>
                    <a:gd name="T110" fmla="*/ 0 w 791"/>
                    <a:gd name="T111" fmla="*/ 206 h 715"/>
                    <a:gd name="T112" fmla="*/ 46 w 791"/>
                    <a:gd name="T113" fmla="*/ 155 h 715"/>
                    <a:gd name="T114" fmla="*/ 129 w 791"/>
                    <a:gd name="T115" fmla="*/ 81 h 715"/>
                    <a:gd name="T116" fmla="*/ 210 w 791"/>
                    <a:gd name="T117" fmla="*/ 35 h 715"/>
                    <a:gd name="T118" fmla="*/ 299 w 791"/>
                    <a:gd name="T119" fmla="*/ 6 h 7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791" h="715">
                      <a:moveTo>
                        <a:pt x="368" y="25"/>
                      </a:moveTo>
                      <a:lnTo>
                        <a:pt x="316" y="27"/>
                      </a:lnTo>
                      <a:lnTo>
                        <a:pt x="265" y="39"/>
                      </a:lnTo>
                      <a:lnTo>
                        <a:pt x="217" y="58"/>
                      </a:lnTo>
                      <a:lnTo>
                        <a:pt x="216" y="59"/>
                      </a:lnTo>
                      <a:lnTo>
                        <a:pt x="220" y="61"/>
                      </a:lnTo>
                      <a:lnTo>
                        <a:pt x="223" y="62"/>
                      </a:lnTo>
                      <a:lnTo>
                        <a:pt x="225" y="65"/>
                      </a:lnTo>
                      <a:lnTo>
                        <a:pt x="226" y="69"/>
                      </a:lnTo>
                      <a:lnTo>
                        <a:pt x="228" y="72"/>
                      </a:lnTo>
                      <a:lnTo>
                        <a:pt x="226" y="77"/>
                      </a:lnTo>
                      <a:lnTo>
                        <a:pt x="225" y="80"/>
                      </a:lnTo>
                      <a:lnTo>
                        <a:pt x="220" y="83"/>
                      </a:lnTo>
                      <a:lnTo>
                        <a:pt x="187" y="104"/>
                      </a:lnTo>
                      <a:lnTo>
                        <a:pt x="157" y="130"/>
                      </a:lnTo>
                      <a:lnTo>
                        <a:pt x="130" y="159"/>
                      </a:lnTo>
                      <a:lnTo>
                        <a:pt x="109" y="191"/>
                      </a:lnTo>
                      <a:lnTo>
                        <a:pt x="93" y="226"/>
                      </a:lnTo>
                      <a:lnTo>
                        <a:pt x="83" y="264"/>
                      </a:lnTo>
                      <a:lnTo>
                        <a:pt x="81" y="304"/>
                      </a:lnTo>
                      <a:lnTo>
                        <a:pt x="87" y="348"/>
                      </a:lnTo>
                      <a:lnTo>
                        <a:pt x="99" y="390"/>
                      </a:lnTo>
                      <a:lnTo>
                        <a:pt x="117" y="430"/>
                      </a:lnTo>
                      <a:lnTo>
                        <a:pt x="139" y="468"/>
                      </a:lnTo>
                      <a:lnTo>
                        <a:pt x="167" y="503"/>
                      </a:lnTo>
                      <a:lnTo>
                        <a:pt x="196" y="536"/>
                      </a:lnTo>
                      <a:lnTo>
                        <a:pt x="235" y="573"/>
                      </a:lnTo>
                      <a:lnTo>
                        <a:pt x="278" y="606"/>
                      </a:lnTo>
                      <a:lnTo>
                        <a:pt x="325" y="635"/>
                      </a:lnTo>
                      <a:lnTo>
                        <a:pt x="375" y="660"/>
                      </a:lnTo>
                      <a:lnTo>
                        <a:pt x="426" y="677"/>
                      </a:lnTo>
                      <a:lnTo>
                        <a:pt x="480" y="687"/>
                      </a:lnTo>
                      <a:lnTo>
                        <a:pt x="516" y="689"/>
                      </a:lnTo>
                      <a:lnTo>
                        <a:pt x="552" y="687"/>
                      </a:lnTo>
                      <a:lnTo>
                        <a:pt x="588" y="678"/>
                      </a:lnTo>
                      <a:lnTo>
                        <a:pt x="622" y="665"/>
                      </a:lnTo>
                      <a:lnTo>
                        <a:pt x="656" y="644"/>
                      </a:lnTo>
                      <a:lnTo>
                        <a:pt x="685" y="618"/>
                      </a:lnTo>
                      <a:lnTo>
                        <a:pt x="710" y="586"/>
                      </a:lnTo>
                      <a:lnTo>
                        <a:pt x="730" y="551"/>
                      </a:lnTo>
                      <a:lnTo>
                        <a:pt x="749" y="503"/>
                      </a:lnTo>
                      <a:lnTo>
                        <a:pt x="761" y="452"/>
                      </a:lnTo>
                      <a:lnTo>
                        <a:pt x="765" y="403"/>
                      </a:lnTo>
                      <a:lnTo>
                        <a:pt x="762" y="354"/>
                      </a:lnTo>
                      <a:lnTo>
                        <a:pt x="752" y="304"/>
                      </a:lnTo>
                      <a:lnTo>
                        <a:pt x="736" y="257"/>
                      </a:lnTo>
                      <a:lnTo>
                        <a:pt x="714" y="213"/>
                      </a:lnTo>
                      <a:lnTo>
                        <a:pt x="685" y="171"/>
                      </a:lnTo>
                      <a:lnTo>
                        <a:pt x="652" y="135"/>
                      </a:lnTo>
                      <a:lnTo>
                        <a:pt x="613" y="103"/>
                      </a:lnTo>
                      <a:lnTo>
                        <a:pt x="568" y="77"/>
                      </a:lnTo>
                      <a:lnTo>
                        <a:pt x="520" y="55"/>
                      </a:lnTo>
                      <a:lnTo>
                        <a:pt x="471" y="39"/>
                      </a:lnTo>
                      <a:lnTo>
                        <a:pt x="419" y="29"/>
                      </a:lnTo>
                      <a:lnTo>
                        <a:pt x="368" y="25"/>
                      </a:lnTo>
                      <a:close/>
                      <a:moveTo>
                        <a:pt x="345" y="0"/>
                      </a:moveTo>
                      <a:lnTo>
                        <a:pt x="396" y="0"/>
                      </a:lnTo>
                      <a:lnTo>
                        <a:pt x="445" y="7"/>
                      </a:lnTo>
                      <a:lnTo>
                        <a:pt x="494" y="20"/>
                      </a:lnTo>
                      <a:lnTo>
                        <a:pt x="542" y="38"/>
                      </a:lnTo>
                      <a:lnTo>
                        <a:pt x="588" y="58"/>
                      </a:lnTo>
                      <a:lnTo>
                        <a:pt x="630" y="84"/>
                      </a:lnTo>
                      <a:lnTo>
                        <a:pt x="672" y="119"/>
                      </a:lnTo>
                      <a:lnTo>
                        <a:pt x="707" y="158"/>
                      </a:lnTo>
                      <a:lnTo>
                        <a:pt x="738" y="201"/>
                      </a:lnTo>
                      <a:lnTo>
                        <a:pt x="761" y="249"/>
                      </a:lnTo>
                      <a:lnTo>
                        <a:pt x="777" y="299"/>
                      </a:lnTo>
                      <a:lnTo>
                        <a:pt x="787" y="349"/>
                      </a:lnTo>
                      <a:lnTo>
                        <a:pt x="791" y="402"/>
                      </a:lnTo>
                      <a:lnTo>
                        <a:pt x="787" y="454"/>
                      </a:lnTo>
                      <a:lnTo>
                        <a:pt x="775" y="506"/>
                      </a:lnTo>
                      <a:lnTo>
                        <a:pt x="755" y="557"/>
                      </a:lnTo>
                      <a:lnTo>
                        <a:pt x="733" y="596"/>
                      </a:lnTo>
                      <a:lnTo>
                        <a:pt x="706" y="631"/>
                      </a:lnTo>
                      <a:lnTo>
                        <a:pt x="674" y="661"/>
                      </a:lnTo>
                      <a:lnTo>
                        <a:pt x="638" y="684"/>
                      </a:lnTo>
                      <a:lnTo>
                        <a:pt x="598" y="702"/>
                      </a:lnTo>
                      <a:lnTo>
                        <a:pt x="555" y="712"/>
                      </a:lnTo>
                      <a:lnTo>
                        <a:pt x="510" y="715"/>
                      </a:lnTo>
                      <a:lnTo>
                        <a:pt x="456" y="709"/>
                      </a:lnTo>
                      <a:lnTo>
                        <a:pt x="404" y="696"/>
                      </a:lnTo>
                      <a:lnTo>
                        <a:pt x="354" y="677"/>
                      </a:lnTo>
                      <a:lnTo>
                        <a:pt x="304" y="652"/>
                      </a:lnTo>
                      <a:lnTo>
                        <a:pt x="259" y="623"/>
                      </a:lnTo>
                      <a:lnTo>
                        <a:pt x="217" y="590"/>
                      </a:lnTo>
                      <a:lnTo>
                        <a:pt x="178" y="555"/>
                      </a:lnTo>
                      <a:lnTo>
                        <a:pt x="143" y="515"/>
                      </a:lnTo>
                      <a:lnTo>
                        <a:pt x="112" y="471"/>
                      </a:lnTo>
                      <a:lnTo>
                        <a:pt x="87" y="425"/>
                      </a:lnTo>
                      <a:lnTo>
                        <a:pt x="68" y="375"/>
                      </a:lnTo>
                      <a:lnTo>
                        <a:pt x="57" y="325"/>
                      </a:lnTo>
                      <a:lnTo>
                        <a:pt x="57" y="283"/>
                      </a:lnTo>
                      <a:lnTo>
                        <a:pt x="62" y="242"/>
                      </a:lnTo>
                      <a:lnTo>
                        <a:pt x="74" y="206"/>
                      </a:lnTo>
                      <a:lnTo>
                        <a:pt x="93" y="171"/>
                      </a:lnTo>
                      <a:lnTo>
                        <a:pt x="114" y="139"/>
                      </a:lnTo>
                      <a:lnTo>
                        <a:pt x="142" y="110"/>
                      </a:lnTo>
                      <a:lnTo>
                        <a:pt x="174" y="84"/>
                      </a:lnTo>
                      <a:lnTo>
                        <a:pt x="185" y="77"/>
                      </a:lnTo>
                      <a:lnTo>
                        <a:pt x="172" y="83"/>
                      </a:lnTo>
                      <a:lnTo>
                        <a:pt x="130" y="113"/>
                      </a:lnTo>
                      <a:lnTo>
                        <a:pt x="91" y="145"/>
                      </a:lnTo>
                      <a:lnTo>
                        <a:pt x="55" y="181"/>
                      </a:lnTo>
                      <a:lnTo>
                        <a:pt x="22" y="220"/>
                      </a:lnTo>
                      <a:lnTo>
                        <a:pt x="17" y="223"/>
                      </a:lnTo>
                      <a:lnTo>
                        <a:pt x="13" y="225"/>
                      </a:lnTo>
                      <a:lnTo>
                        <a:pt x="9" y="223"/>
                      </a:lnTo>
                      <a:lnTo>
                        <a:pt x="6" y="222"/>
                      </a:lnTo>
                      <a:lnTo>
                        <a:pt x="3" y="219"/>
                      </a:lnTo>
                      <a:lnTo>
                        <a:pt x="1" y="214"/>
                      </a:lnTo>
                      <a:lnTo>
                        <a:pt x="0" y="210"/>
                      </a:lnTo>
                      <a:lnTo>
                        <a:pt x="0" y="206"/>
                      </a:lnTo>
                      <a:lnTo>
                        <a:pt x="3" y="201"/>
                      </a:lnTo>
                      <a:lnTo>
                        <a:pt x="46" y="155"/>
                      </a:lnTo>
                      <a:lnTo>
                        <a:pt x="93" y="110"/>
                      </a:lnTo>
                      <a:lnTo>
                        <a:pt x="129" y="81"/>
                      </a:lnTo>
                      <a:lnTo>
                        <a:pt x="168" y="56"/>
                      </a:lnTo>
                      <a:lnTo>
                        <a:pt x="210" y="35"/>
                      </a:lnTo>
                      <a:lnTo>
                        <a:pt x="254" y="17"/>
                      </a:lnTo>
                      <a:lnTo>
                        <a:pt x="299" y="6"/>
                      </a:lnTo>
                      <a:lnTo>
                        <a:pt x="34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213" name="Freeform 29">
                  <a:extLst>
                    <a:ext uri="{FF2B5EF4-FFF2-40B4-BE49-F238E27FC236}">
                      <a16:creationId xmlns:a16="http://schemas.microsoft.com/office/drawing/2014/main" id="{89B7170B-ECB2-544B-8D53-E190F096411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21097678">
                  <a:off x="6358684" y="1323536"/>
                  <a:ext cx="427740" cy="159907"/>
                </a:xfrm>
                <a:custGeom>
                  <a:avLst/>
                  <a:gdLst>
                    <a:gd name="T0" fmla="*/ 316 w 791"/>
                    <a:gd name="T1" fmla="*/ 27 h 715"/>
                    <a:gd name="T2" fmla="*/ 217 w 791"/>
                    <a:gd name="T3" fmla="*/ 58 h 715"/>
                    <a:gd name="T4" fmla="*/ 220 w 791"/>
                    <a:gd name="T5" fmla="*/ 61 h 715"/>
                    <a:gd name="T6" fmla="*/ 225 w 791"/>
                    <a:gd name="T7" fmla="*/ 65 h 715"/>
                    <a:gd name="T8" fmla="*/ 228 w 791"/>
                    <a:gd name="T9" fmla="*/ 72 h 715"/>
                    <a:gd name="T10" fmla="*/ 225 w 791"/>
                    <a:gd name="T11" fmla="*/ 80 h 715"/>
                    <a:gd name="T12" fmla="*/ 187 w 791"/>
                    <a:gd name="T13" fmla="*/ 104 h 715"/>
                    <a:gd name="T14" fmla="*/ 130 w 791"/>
                    <a:gd name="T15" fmla="*/ 159 h 715"/>
                    <a:gd name="T16" fmla="*/ 93 w 791"/>
                    <a:gd name="T17" fmla="*/ 226 h 715"/>
                    <a:gd name="T18" fmla="*/ 81 w 791"/>
                    <a:gd name="T19" fmla="*/ 304 h 715"/>
                    <a:gd name="T20" fmla="*/ 99 w 791"/>
                    <a:gd name="T21" fmla="*/ 390 h 715"/>
                    <a:gd name="T22" fmla="*/ 139 w 791"/>
                    <a:gd name="T23" fmla="*/ 468 h 715"/>
                    <a:gd name="T24" fmla="*/ 196 w 791"/>
                    <a:gd name="T25" fmla="*/ 536 h 715"/>
                    <a:gd name="T26" fmla="*/ 278 w 791"/>
                    <a:gd name="T27" fmla="*/ 606 h 715"/>
                    <a:gd name="T28" fmla="*/ 375 w 791"/>
                    <a:gd name="T29" fmla="*/ 660 h 715"/>
                    <a:gd name="T30" fmla="*/ 480 w 791"/>
                    <a:gd name="T31" fmla="*/ 687 h 715"/>
                    <a:gd name="T32" fmla="*/ 552 w 791"/>
                    <a:gd name="T33" fmla="*/ 687 h 715"/>
                    <a:gd name="T34" fmla="*/ 622 w 791"/>
                    <a:gd name="T35" fmla="*/ 665 h 715"/>
                    <a:gd name="T36" fmla="*/ 685 w 791"/>
                    <a:gd name="T37" fmla="*/ 618 h 715"/>
                    <a:gd name="T38" fmla="*/ 730 w 791"/>
                    <a:gd name="T39" fmla="*/ 551 h 715"/>
                    <a:gd name="T40" fmla="*/ 761 w 791"/>
                    <a:gd name="T41" fmla="*/ 452 h 715"/>
                    <a:gd name="T42" fmla="*/ 762 w 791"/>
                    <a:gd name="T43" fmla="*/ 354 h 715"/>
                    <a:gd name="T44" fmla="*/ 736 w 791"/>
                    <a:gd name="T45" fmla="*/ 257 h 715"/>
                    <a:gd name="T46" fmla="*/ 685 w 791"/>
                    <a:gd name="T47" fmla="*/ 171 h 715"/>
                    <a:gd name="T48" fmla="*/ 613 w 791"/>
                    <a:gd name="T49" fmla="*/ 103 h 715"/>
                    <a:gd name="T50" fmla="*/ 520 w 791"/>
                    <a:gd name="T51" fmla="*/ 55 h 715"/>
                    <a:gd name="T52" fmla="*/ 419 w 791"/>
                    <a:gd name="T53" fmla="*/ 29 h 715"/>
                    <a:gd name="T54" fmla="*/ 345 w 791"/>
                    <a:gd name="T55" fmla="*/ 0 h 715"/>
                    <a:gd name="T56" fmla="*/ 445 w 791"/>
                    <a:gd name="T57" fmla="*/ 7 h 715"/>
                    <a:gd name="T58" fmla="*/ 542 w 791"/>
                    <a:gd name="T59" fmla="*/ 38 h 715"/>
                    <a:gd name="T60" fmla="*/ 630 w 791"/>
                    <a:gd name="T61" fmla="*/ 84 h 715"/>
                    <a:gd name="T62" fmla="*/ 707 w 791"/>
                    <a:gd name="T63" fmla="*/ 158 h 715"/>
                    <a:gd name="T64" fmla="*/ 761 w 791"/>
                    <a:gd name="T65" fmla="*/ 249 h 715"/>
                    <a:gd name="T66" fmla="*/ 787 w 791"/>
                    <a:gd name="T67" fmla="*/ 349 h 715"/>
                    <a:gd name="T68" fmla="*/ 787 w 791"/>
                    <a:gd name="T69" fmla="*/ 454 h 715"/>
                    <a:gd name="T70" fmla="*/ 755 w 791"/>
                    <a:gd name="T71" fmla="*/ 557 h 715"/>
                    <a:gd name="T72" fmla="*/ 706 w 791"/>
                    <a:gd name="T73" fmla="*/ 631 h 715"/>
                    <a:gd name="T74" fmla="*/ 638 w 791"/>
                    <a:gd name="T75" fmla="*/ 684 h 715"/>
                    <a:gd name="T76" fmla="*/ 555 w 791"/>
                    <a:gd name="T77" fmla="*/ 712 h 715"/>
                    <a:gd name="T78" fmla="*/ 456 w 791"/>
                    <a:gd name="T79" fmla="*/ 709 h 715"/>
                    <a:gd name="T80" fmla="*/ 354 w 791"/>
                    <a:gd name="T81" fmla="*/ 677 h 715"/>
                    <a:gd name="T82" fmla="*/ 259 w 791"/>
                    <a:gd name="T83" fmla="*/ 623 h 715"/>
                    <a:gd name="T84" fmla="*/ 178 w 791"/>
                    <a:gd name="T85" fmla="*/ 555 h 715"/>
                    <a:gd name="T86" fmla="*/ 112 w 791"/>
                    <a:gd name="T87" fmla="*/ 471 h 715"/>
                    <a:gd name="T88" fmla="*/ 68 w 791"/>
                    <a:gd name="T89" fmla="*/ 375 h 715"/>
                    <a:gd name="T90" fmla="*/ 57 w 791"/>
                    <a:gd name="T91" fmla="*/ 283 h 715"/>
                    <a:gd name="T92" fmla="*/ 74 w 791"/>
                    <a:gd name="T93" fmla="*/ 206 h 715"/>
                    <a:gd name="T94" fmla="*/ 114 w 791"/>
                    <a:gd name="T95" fmla="*/ 139 h 715"/>
                    <a:gd name="T96" fmla="*/ 174 w 791"/>
                    <a:gd name="T97" fmla="*/ 84 h 715"/>
                    <a:gd name="T98" fmla="*/ 172 w 791"/>
                    <a:gd name="T99" fmla="*/ 83 h 715"/>
                    <a:gd name="T100" fmla="*/ 91 w 791"/>
                    <a:gd name="T101" fmla="*/ 145 h 715"/>
                    <a:gd name="T102" fmla="*/ 22 w 791"/>
                    <a:gd name="T103" fmla="*/ 220 h 715"/>
                    <a:gd name="T104" fmla="*/ 13 w 791"/>
                    <a:gd name="T105" fmla="*/ 225 h 715"/>
                    <a:gd name="T106" fmla="*/ 6 w 791"/>
                    <a:gd name="T107" fmla="*/ 222 h 715"/>
                    <a:gd name="T108" fmla="*/ 1 w 791"/>
                    <a:gd name="T109" fmla="*/ 214 h 715"/>
                    <a:gd name="T110" fmla="*/ 0 w 791"/>
                    <a:gd name="T111" fmla="*/ 206 h 715"/>
                    <a:gd name="T112" fmla="*/ 46 w 791"/>
                    <a:gd name="T113" fmla="*/ 155 h 715"/>
                    <a:gd name="T114" fmla="*/ 129 w 791"/>
                    <a:gd name="T115" fmla="*/ 81 h 715"/>
                    <a:gd name="T116" fmla="*/ 210 w 791"/>
                    <a:gd name="T117" fmla="*/ 35 h 715"/>
                    <a:gd name="T118" fmla="*/ 299 w 791"/>
                    <a:gd name="T119" fmla="*/ 6 h 7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791" h="715">
                      <a:moveTo>
                        <a:pt x="368" y="25"/>
                      </a:moveTo>
                      <a:lnTo>
                        <a:pt x="316" y="27"/>
                      </a:lnTo>
                      <a:lnTo>
                        <a:pt x="265" y="39"/>
                      </a:lnTo>
                      <a:lnTo>
                        <a:pt x="217" y="58"/>
                      </a:lnTo>
                      <a:lnTo>
                        <a:pt x="216" y="59"/>
                      </a:lnTo>
                      <a:lnTo>
                        <a:pt x="220" y="61"/>
                      </a:lnTo>
                      <a:lnTo>
                        <a:pt x="223" y="62"/>
                      </a:lnTo>
                      <a:lnTo>
                        <a:pt x="225" y="65"/>
                      </a:lnTo>
                      <a:lnTo>
                        <a:pt x="226" y="69"/>
                      </a:lnTo>
                      <a:lnTo>
                        <a:pt x="228" y="72"/>
                      </a:lnTo>
                      <a:lnTo>
                        <a:pt x="226" y="77"/>
                      </a:lnTo>
                      <a:lnTo>
                        <a:pt x="225" y="80"/>
                      </a:lnTo>
                      <a:lnTo>
                        <a:pt x="220" y="83"/>
                      </a:lnTo>
                      <a:lnTo>
                        <a:pt x="187" y="104"/>
                      </a:lnTo>
                      <a:lnTo>
                        <a:pt x="157" y="130"/>
                      </a:lnTo>
                      <a:lnTo>
                        <a:pt x="130" y="159"/>
                      </a:lnTo>
                      <a:lnTo>
                        <a:pt x="109" y="191"/>
                      </a:lnTo>
                      <a:lnTo>
                        <a:pt x="93" y="226"/>
                      </a:lnTo>
                      <a:lnTo>
                        <a:pt x="83" y="264"/>
                      </a:lnTo>
                      <a:lnTo>
                        <a:pt x="81" y="304"/>
                      </a:lnTo>
                      <a:lnTo>
                        <a:pt x="87" y="348"/>
                      </a:lnTo>
                      <a:lnTo>
                        <a:pt x="99" y="390"/>
                      </a:lnTo>
                      <a:lnTo>
                        <a:pt x="117" y="430"/>
                      </a:lnTo>
                      <a:lnTo>
                        <a:pt x="139" y="468"/>
                      </a:lnTo>
                      <a:lnTo>
                        <a:pt x="167" y="503"/>
                      </a:lnTo>
                      <a:lnTo>
                        <a:pt x="196" y="536"/>
                      </a:lnTo>
                      <a:lnTo>
                        <a:pt x="235" y="573"/>
                      </a:lnTo>
                      <a:lnTo>
                        <a:pt x="278" y="606"/>
                      </a:lnTo>
                      <a:lnTo>
                        <a:pt x="325" y="635"/>
                      </a:lnTo>
                      <a:lnTo>
                        <a:pt x="375" y="660"/>
                      </a:lnTo>
                      <a:lnTo>
                        <a:pt x="426" y="677"/>
                      </a:lnTo>
                      <a:lnTo>
                        <a:pt x="480" y="687"/>
                      </a:lnTo>
                      <a:lnTo>
                        <a:pt x="516" y="689"/>
                      </a:lnTo>
                      <a:lnTo>
                        <a:pt x="552" y="687"/>
                      </a:lnTo>
                      <a:lnTo>
                        <a:pt x="588" y="678"/>
                      </a:lnTo>
                      <a:lnTo>
                        <a:pt x="622" y="665"/>
                      </a:lnTo>
                      <a:lnTo>
                        <a:pt x="656" y="644"/>
                      </a:lnTo>
                      <a:lnTo>
                        <a:pt x="685" y="618"/>
                      </a:lnTo>
                      <a:lnTo>
                        <a:pt x="710" y="586"/>
                      </a:lnTo>
                      <a:lnTo>
                        <a:pt x="730" y="551"/>
                      </a:lnTo>
                      <a:lnTo>
                        <a:pt x="749" y="503"/>
                      </a:lnTo>
                      <a:lnTo>
                        <a:pt x="761" y="452"/>
                      </a:lnTo>
                      <a:lnTo>
                        <a:pt x="765" y="403"/>
                      </a:lnTo>
                      <a:lnTo>
                        <a:pt x="762" y="354"/>
                      </a:lnTo>
                      <a:lnTo>
                        <a:pt x="752" y="304"/>
                      </a:lnTo>
                      <a:lnTo>
                        <a:pt x="736" y="257"/>
                      </a:lnTo>
                      <a:lnTo>
                        <a:pt x="714" y="213"/>
                      </a:lnTo>
                      <a:lnTo>
                        <a:pt x="685" y="171"/>
                      </a:lnTo>
                      <a:lnTo>
                        <a:pt x="652" y="135"/>
                      </a:lnTo>
                      <a:lnTo>
                        <a:pt x="613" y="103"/>
                      </a:lnTo>
                      <a:lnTo>
                        <a:pt x="568" y="77"/>
                      </a:lnTo>
                      <a:lnTo>
                        <a:pt x="520" y="55"/>
                      </a:lnTo>
                      <a:lnTo>
                        <a:pt x="471" y="39"/>
                      </a:lnTo>
                      <a:lnTo>
                        <a:pt x="419" y="29"/>
                      </a:lnTo>
                      <a:lnTo>
                        <a:pt x="368" y="25"/>
                      </a:lnTo>
                      <a:close/>
                      <a:moveTo>
                        <a:pt x="345" y="0"/>
                      </a:moveTo>
                      <a:lnTo>
                        <a:pt x="396" y="0"/>
                      </a:lnTo>
                      <a:lnTo>
                        <a:pt x="445" y="7"/>
                      </a:lnTo>
                      <a:lnTo>
                        <a:pt x="494" y="20"/>
                      </a:lnTo>
                      <a:lnTo>
                        <a:pt x="542" y="38"/>
                      </a:lnTo>
                      <a:lnTo>
                        <a:pt x="588" y="58"/>
                      </a:lnTo>
                      <a:lnTo>
                        <a:pt x="630" y="84"/>
                      </a:lnTo>
                      <a:lnTo>
                        <a:pt x="672" y="119"/>
                      </a:lnTo>
                      <a:lnTo>
                        <a:pt x="707" y="158"/>
                      </a:lnTo>
                      <a:lnTo>
                        <a:pt x="738" y="201"/>
                      </a:lnTo>
                      <a:lnTo>
                        <a:pt x="761" y="249"/>
                      </a:lnTo>
                      <a:lnTo>
                        <a:pt x="777" y="299"/>
                      </a:lnTo>
                      <a:lnTo>
                        <a:pt x="787" y="349"/>
                      </a:lnTo>
                      <a:lnTo>
                        <a:pt x="791" y="402"/>
                      </a:lnTo>
                      <a:lnTo>
                        <a:pt x="787" y="454"/>
                      </a:lnTo>
                      <a:lnTo>
                        <a:pt x="775" y="506"/>
                      </a:lnTo>
                      <a:lnTo>
                        <a:pt x="755" y="557"/>
                      </a:lnTo>
                      <a:lnTo>
                        <a:pt x="733" y="596"/>
                      </a:lnTo>
                      <a:lnTo>
                        <a:pt x="706" y="631"/>
                      </a:lnTo>
                      <a:lnTo>
                        <a:pt x="674" y="661"/>
                      </a:lnTo>
                      <a:lnTo>
                        <a:pt x="638" y="684"/>
                      </a:lnTo>
                      <a:lnTo>
                        <a:pt x="598" y="702"/>
                      </a:lnTo>
                      <a:lnTo>
                        <a:pt x="555" y="712"/>
                      </a:lnTo>
                      <a:lnTo>
                        <a:pt x="510" y="715"/>
                      </a:lnTo>
                      <a:lnTo>
                        <a:pt x="456" y="709"/>
                      </a:lnTo>
                      <a:lnTo>
                        <a:pt x="404" y="696"/>
                      </a:lnTo>
                      <a:lnTo>
                        <a:pt x="354" y="677"/>
                      </a:lnTo>
                      <a:lnTo>
                        <a:pt x="304" y="652"/>
                      </a:lnTo>
                      <a:lnTo>
                        <a:pt x="259" y="623"/>
                      </a:lnTo>
                      <a:lnTo>
                        <a:pt x="217" y="590"/>
                      </a:lnTo>
                      <a:lnTo>
                        <a:pt x="178" y="555"/>
                      </a:lnTo>
                      <a:lnTo>
                        <a:pt x="143" y="515"/>
                      </a:lnTo>
                      <a:lnTo>
                        <a:pt x="112" y="471"/>
                      </a:lnTo>
                      <a:lnTo>
                        <a:pt x="87" y="425"/>
                      </a:lnTo>
                      <a:lnTo>
                        <a:pt x="68" y="375"/>
                      </a:lnTo>
                      <a:lnTo>
                        <a:pt x="57" y="325"/>
                      </a:lnTo>
                      <a:lnTo>
                        <a:pt x="57" y="283"/>
                      </a:lnTo>
                      <a:lnTo>
                        <a:pt x="62" y="242"/>
                      </a:lnTo>
                      <a:lnTo>
                        <a:pt x="74" y="206"/>
                      </a:lnTo>
                      <a:lnTo>
                        <a:pt x="93" y="171"/>
                      </a:lnTo>
                      <a:lnTo>
                        <a:pt x="114" y="139"/>
                      </a:lnTo>
                      <a:lnTo>
                        <a:pt x="142" y="110"/>
                      </a:lnTo>
                      <a:lnTo>
                        <a:pt x="174" y="84"/>
                      </a:lnTo>
                      <a:lnTo>
                        <a:pt x="185" y="77"/>
                      </a:lnTo>
                      <a:lnTo>
                        <a:pt x="172" y="83"/>
                      </a:lnTo>
                      <a:lnTo>
                        <a:pt x="130" y="113"/>
                      </a:lnTo>
                      <a:lnTo>
                        <a:pt x="91" y="145"/>
                      </a:lnTo>
                      <a:lnTo>
                        <a:pt x="55" y="181"/>
                      </a:lnTo>
                      <a:lnTo>
                        <a:pt x="22" y="220"/>
                      </a:lnTo>
                      <a:lnTo>
                        <a:pt x="17" y="223"/>
                      </a:lnTo>
                      <a:lnTo>
                        <a:pt x="13" y="225"/>
                      </a:lnTo>
                      <a:lnTo>
                        <a:pt x="9" y="223"/>
                      </a:lnTo>
                      <a:lnTo>
                        <a:pt x="6" y="222"/>
                      </a:lnTo>
                      <a:lnTo>
                        <a:pt x="3" y="219"/>
                      </a:lnTo>
                      <a:lnTo>
                        <a:pt x="1" y="214"/>
                      </a:lnTo>
                      <a:lnTo>
                        <a:pt x="0" y="210"/>
                      </a:lnTo>
                      <a:lnTo>
                        <a:pt x="0" y="206"/>
                      </a:lnTo>
                      <a:lnTo>
                        <a:pt x="3" y="201"/>
                      </a:lnTo>
                      <a:lnTo>
                        <a:pt x="46" y="155"/>
                      </a:lnTo>
                      <a:lnTo>
                        <a:pt x="93" y="110"/>
                      </a:lnTo>
                      <a:lnTo>
                        <a:pt x="129" y="81"/>
                      </a:lnTo>
                      <a:lnTo>
                        <a:pt x="168" y="56"/>
                      </a:lnTo>
                      <a:lnTo>
                        <a:pt x="210" y="35"/>
                      </a:lnTo>
                      <a:lnTo>
                        <a:pt x="254" y="17"/>
                      </a:lnTo>
                      <a:lnTo>
                        <a:pt x="299" y="6"/>
                      </a:lnTo>
                      <a:lnTo>
                        <a:pt x="34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198" name="Rechthoek 1197">
                <a:extLst>
                  <a:ext uri="{FF2B5EF4-FFF2-40B4-BE49-F238E27FC236}">
                    <a16:creationId xmlns:a16="http://schemas.microsoft.com/office/drawing/2014/main" id="{822D9995-FC95-A143-B73B-8C7A6C0CEB05}"/>
                  </a:ext>
                </a:extLst>
              </p:cNvPr>
              <p:cNvSpPr/>
              <p:nvPr/>
            </p:nvSpPr>
            <p:spPr>
              <a:xfrm rot="21447261">
                <a:off x="8921167" y="2085234"/>
                <a:ext cx="466441" cy="381382"/>
              </a:xfrm>
              <a:prstGeom prst="rect">
                <a:avLst/>
              </a:prstGeom>
              <a:solidFill>
                <a:sysClr val="window" lastClr="FFFFFF">
                  <a:lumMod val="9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grpSp>
            <p:nvGrpSpPr>
              <p:cNvPr id="1199" name="Groep 1198">
                <a:extLst>
                  <a:ext uri="{FF2B5EF4-FFF2-40B4-BE49-F238E27FC236}">
                    <a16:creationId xmlns:a16="http://schemas.microsoft.com/office/drawing/2014/main" id="{F90F8F28-1263-F644-99B7-FC19AA735E79}"/>
                  </a:ext>
                </a:extLst>
              </p:cNvPr>
              <p:cNvGrpSpPr/>
              <p:nvPr/>
            </p:nvGrpSpPr>
            <p:grpSpPr>
              <a:xfrm>
                <a:off x="8936869" y="2104031"/>
                <a:ext cx="437668" cy="377675"/>
                <a:chOff x="6352541" y="1037842"/>
                <a:chExt cx="437668" cy="377675"/>
              </a:xfrm>
            </p:grpSpPr>
            <p:grpSp>
              <p:nvGrpSpPr>
                <p:cNvPr id="1207" name="Groep 1206">
                  <a:extLst>
                    <a:ext uri="{FF2B5EF4-FFF2-40B4-BE49-F238E27FC236}">
                      <a16:creationId xmlns:a16="http://schemas.microsoft.com/office/drawing/2014/main" id="{EC2AB24B-E2DA-2A4D-B9AA-7FAD769927CF}"/>
                    </a:ext>
                  </a:extLst>
                </p:cNvPr>
                <p:cNvGrpSpPr/>
                <p:nvPr/>
              </p:nvGrpSpPr>
              <p:grpSpPr>
                <a:xfrm>
                  <a:off x="6352541" y="1037842"/>
                  <a:ext cx="437290" cy="161570"/>
                  <a:chOff x="6352541" y="1037842"/>
                  <a:chExt cx="437290" cy="161570"/>
                </a:xfrm>
              </p:grpSpPr>
              <p:sp>
                <p:nvSpPr>
                  <p:cNvPr id="1210" name="Freeform 29">
                    <a:extLst>
                      <a:ext uri="{FF2B5EF4-FFF2-40B4-BE49-F238E27FC236}">
                        <a16:creationId xmlns:a16="http://schemas.microsoft.com/office/drawing/2014/main" id="{84F782DB-46F5-B941-AD79-9DA42C00588B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 rot="21097678">
                    <a:off x="6362091" y="1039505"/>
                    <a:ext cx="427740" cy="159907"/>
                  </a:xfrm>
                  <a:custGeom>
                    <a:avLst/>
                    <a:gdLst>
                      <a:gd name="T0" fmla="*/ 316 w 791"/>
                      <a:gd name="T1" fmla="*/ 27 h 715"/>
                      <a:gd name="T2" fmla="*/ 217 w 791"/>
                      <a:gd name="T3" fmla="*/ 58 h 715"/>
                      <a:gd name="T4" fmla="*/ 220 w 791"/>
                      <a:gd name="T5" fmla="*/ 61 h 715"/>
                      <a:gd name="T6" fmla="*/ 225 w 791"/>
                      <a:gd name="T7" fmla="*/ 65 h 715"/>
                      <a:gd name="T8" fmla="*/ 228 w 791"/>
                      <a:gd name="T9" fmla="*/ 72 h 715"/>
                      <a:gd name="T10" fmla="*/ 225 w 791"/>
                      <a:gd name="T11" fmla="*/ 80 h 715"/>
                      <a:gd name="T12" fmla="*/ 187 w 791"/>
                      <a:gd name="T13" fmla="*/ 104 h 715"/>
                      <a:gd name="T14" fmla="*/ 130 w 791"/>
                      <a:gd name="T15" fmla="*/ 159 h 715"/>
                      <a:gd name="T16" fmla="*/ 93 w 791"/>
                      <a:gd name="T17" fmla="*/ 226 h 715"/>
                      <a:gd name="T18" fmla="*/ 81 w 791"/>
                      <a:gd name="T19" fmla="*/ 304 h 715"/>
                      <a:gd name="T20" fmla="*/ 99 w 791"/>
                      <a:gd name="T21" fmla="*/ 390 h 715"/>
                      <a:gd name="T22" fmla="*/ 139 w 791"/>
                      <a:gd name="T23" fmla="*/ 468 h 715"/>
                      <a:gd name="T24" fmla="*/ 196 w 791"/>
                      <a:gd name="T25" fmla="*/ 536 h 715"/>
                      <a:gd name="T26" fmla="*/ 278 w 791"/>
                      <a:gd name="T27" fmla="*/ 606 h 715"/>
                      <a:gd name="T28" fmla="*/ 375 w 791"/>
                      <a:gd name="T29" fmla="*/ 660 h 715"/>
                      <a:gd name="T30" fmla="*/ 480 w 791"/>
                      <a:gd name="T31" fmla="*/ 687 h 715"/>
                      <a:gd name="T32" fmla="*/ 552 w 791"/>
                      <a:gd name="T33" fmla="*/ 687 h 715"/>
                      <a:gd name="T34" fmla="*/ 622 w 791"/>
                      <a:gd name="T35" fmla="*/ 665 h 715"/>
                      <a:gd name="T36" fmla="*/ 685 w 791"/>
                      <a:gd name="T37" fmla="*/ 618 h 715"/>
                      <a:gd name="T38" fmla="*/ 730 w 791"/>
                      <a:gd name="T39" fmla="*/ 551 h 715"/>
                      <a:gd name="T40" fmla="*/ 761 w 791"/>
                      <a:gd name="T41" fmla="*/ 452 h 715"/>
                      <a:gd name="T42" fmla="*/ 762 w 791"/>
                      <a:gd name="T43" fmla="*/ 354 h 715"/>
                      <a:gd name="T44" fmla="*/ 736 w 791"/>
                      <a:gd name="T45" fmla="*/ 257 h 715"/>
                      <a:gd name="T46" fmla="*/ 685 w 791"/>
                      <a:gd name="T47" fmla="*/ 171 h 715"/>
                      <a:gd name="T48" fmla="*/ 613 w 791"/>
                      <a:gd name="T49" fmla="*/ 103 h 715"/>
                      <a:gd name="T50" fmla="*/ 520 w 791"/>
                      <a:gd name="T51" fmla="*/ 55 h 715"/>
                      <a:gd name="T52" fmla="*/ 419 w 791"/>
                      <a:gd name="T53" fmla="*/ 29 h 715"/>
                      <a:gd name="T54" fmla="*/ 345 w 791"/>
                      <a:gd name="T55" fmla="*/ 0 h 715"/>
                      <a:gd name="T56" fmla="*/ 445 w 791"/>
                      <a:gd name="T57" fmla="*/ 7 h 715"/>
                      <a:gd name="T58" fmla="*/ 542 w 791"/>
                      <a:gd name="T59" fmla="*/ 38 h 715"/>
                      <a:gd name="T60" fmla="*/ 630 w 791"/>
                      <a:gd name="T61" fmla="*/ 84 h 715"/>
                      <a:gd name="T62" fmla="*/ 707 w 791"/>
                      <a:gd name="T63" fmla="*/ 158 h 715"/>
                      <a:gd name="T64" fmla="*/ 761 w 791"/>
                      <a:gd name="T65" fmla="*/ 249 h 715"/>
                      <a:gd name="T66" fmla="*/ 787 w 791"/>
                      <a:gd name="T67" fmla="*/ 349 h 715"/>
                      <a:gd name="T68" fmla="*/ 787 w 791"/>
                      <a:gd name="T69" fmla="*/ 454 h 715"/>
                      <a:gd name="T70" fmla="*/ 755 w 791"/>
                      <a:gd name="T71" fmla="*/ 557 h 715"/>
                      <a:gd name="T72" fmla="*/ 706 w 791"/>
                      <a:gd name="T73" fmla="*/ 631 h 715"/>
                      <a:gd name="T74" fmla="*/ 638 w 791"/>
                      <a:gd name="T75" fmla="*/ 684 h 715"/>
                      <a:gd name="T76" fmla="*/ 555 w 791"/>
                      <a:gd name="T77" fmla="*/ 712 h 715"/>
                      <a:gd name="T78" fmla="*/ 456 w 791"/>
                      <a:gd name="T79" fmla="*/ 709 h 715"/>
                      <a:gd name="T80" fmla="*/ 354 w 791"/>
                      <a:gd name="T81" fmla="*/ 677 h 715"/>
                      <a:gd name="T82" fmla="*/ 259 w 791"/>
                      <a:gd name="T83" fmla="*/ 623 h 715"/>
                      <a:gd name="T84" fmla="*/ 178 w 791"/>
                      <a:gd name="T85" fmla="*/ 555 h 715"/>
                      <a:gd name="T86" fmla="*/ 112 w 791"/>
                      <a:gd name="T87" fmla="*/ 471 h 715"/>
                      <a:gd name="T88" fmla="*/ 68 w 791"/>
                      <a:gd name="T89" fmla="*/ 375 h 715"/>
                      <a:gd name="T90" fmla="*/ 57 w 791"/>
                      <a:gd name="T91" fmla="*/ 283 h 715"/>
                      <a:gd name="T92" fmla="*/ 74 w 791"/>
                      <a:gd name="T93" fmla="*/ 206 h 715"/>
                      <a:gd name="T94" fmla="*/ 114 w 791"/>
                      <a:gd name="T95" fmla="*/ 139 h 715"/>
                      <a:gd name="T96" fmla="*/ 174 w 791"/>
                      <a:gd name="T97" fmla="*/ 84 h 715"/>
                      <a:gd name="T98" fmla="*/ 172 w 791"/>
                      <a:gd name="T99" fmla="*/ 83 h 715"/>
                      <a:gd name="T100" fmla="*/ 91 w 791"/>
                      <a:gd name="T101" fmla="*/ 145 h 715"/>
                      <a:gd name="T102" fmla="*/ 22 w 791"/>
                      <a:gd name="T103" fmla="*/ 220 h 715"/>
                      <a:gd name="T104" fmla="*/ 13 w 791"/>
                      <a:gd name="T105" fmla="*/ 225 h 715"/>
                      <a:gd name="T106" fmla="*/ 6 w 791"/>
                      <a:gd name="T107" fmla="*/ 222 h 715"/>
                      <a:gd name="T108" fmla="*/ 1 w 791"/>
                      <a:gd name="T109" fmla="*/ 214 h 715"/>
                      <a:gd name="T110" fmla="*/ 0 w 791"/>
                      <a:gd name="T111" fmla="*/ 206 h 715"/>
                      <a:gd name="T112" fmla="*/ 46 w 791"/>
                      <a:gd name="T113" fmla="*/ 155 h 715"/>
                      <a:gd name="T114" fmla="*/ 129 w 791"/>
                      <a:gd name="T115" fmla="*/ 81 h 715"/>
                      <a:gd name="T116" fmla="*/ 210 w 791"/>
                      <a:gd name="T117" fmla="*/ 35 h 715"/>
                      <a:gd name="T118" fmla="*/ 299 w 791"/>
                      <a:gd name="T119" fmla="*/ 6 h 7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791" h="715">
                        <a:moveTo>
                          <a:pt x="368" y="25"/>
                        </a:moveTo>
                        <a:lnTo>
                          <a:pt x="316" y="27"/>
                        </a:lnTo>
                        <a:lnTo>
                          <a:pt x="265" y="39"/>
                        </a:lnTo>
                        <a:lnTo>
                          <a:pt x="217" y="58"/>
                        </a:lnTo>
                        <a:lnTo>
                          <a:pt x="216" y="59"/>
                        </a:lnTo>
                        <a:lnTo>
                          <a:pt x="220" y="61"/>
                        </a:lnTo>
                        <a:lnTo>
                          <a:pt x="223" y="62"/>
                        </a:lnTo>
                        <a:lnTo>
                          <a:pt x="225" y="65"/>
                        </a:lnTo>
                        <a:lnTo>
                          <a:pt x="226" y="69"/>
                        </a:lnTo>
                        <a:lnTo>
                          <a:pt x="228" y="72"/>
                        </a:lnTo>
                        <a:lnTo>
                          <a:pt x="226" y="77"/>
                        </a:lnTo>
                        <a:lnTo>
                          <a:pt x="225" y="80"/>
                        </a:lnTo>
                        <a:lnTo>
                          <a:pt x="220" y="83"/>
                        </a:lnTo>
                        <a:lnTo>
                          <a:pt x="187" y="104"/>
                        </a:lnTo>
                        <a:lnTo>
                          <a:pt x="157" y="130"/>
                        </a:lnTo>
                        <a:lnTo>
                          <a:pt x="130" y="159"/>
                        </a:lnTo>
                        <a:lnTo>
                          <a:pt x="109" y="191"/>
                        </a:lnTo>
                        <a:lnTo>
                          <a:pt x="93" y="226"/>
                        </a:lnTo>
                        <a:lnTo>
                          <a:pt x="83" y="264"/>
                        </a:lnTo>
                        <a:lnTo>
                          <a:pt x="81" y="304"/>
                        </a:lnTo>
                        <a:lnTo>
                          <a:pt x="87" y="348"/>
                        </a:lnTo>
                        <a:lnTo>
                          <a:pt x="99" y="390"/>
                        </a:lnTo>
                        <a:lnTo>
                          <a:pt x="117" y="430"/>
                        </a:lnTo>
                        <a:lnTo>
                          <a:pt x="139" y="468"/>
                        </a:lnTo>
                        <a:lnTo>
                          <a:pt x="167" y="503"/>
                        </a:lnTo>
                        <a:lnTo>
                          <a:pt x="196" y="536"/>
                        </a:lnTo>
                        <a:lnTo>
                          <a:pt x="235" y="573"/>
                        </a:lnTo>
                        <a:lnTo>
                          <a:pt x="278" y="606"/>
                        </a:lnTo>
                        <a:lnTo>
                          <a:pt x="325" y="635"/>
                        </a:lnTo>
                        <a:lnTo>
                          <a:pt x="375" y="660"/>
                        </a:lnTo>
                        <a:lnTo>
                          <a:pt x="426" y="677"/>
                        </a:lnTo>
                        <a:lnTo>
                          <a:pt x="480" y="687"/>
                        </a:lnTo>
                        <a:lnTo>
                          <a:pt x="516" y="689"/>
                        </a:lnTo>
                        <a:lnTo>
                          <a:pt x="552" y="687"/>
                        </a:lnTo>
                        <a:lnTo>
                          <a:pt x="588" y="678"/>
                        </a:lnTo>
                        <a:lnTo>
                          <a:pt x="622" y="665"/>
                        </a:lnTo>
                        <a:lnTo>
                          <a:pt x="656" y="644"/>
                        </a:lnTo>
                        <a:lnTo>
                          <a:pt x="685" y="618"/>
                        </a:lnTo>
                        <a:lnTo>
                          <a:pt x="710" y="586"/>
                        </a:lnTo>
                        <a:lnTo>
                          <a:pt x="730" y="551"/>
                        </a:lnTo>
                        <a:lnTo>
                          <a:pt x="749" y="503"/>
                        </a:lnTo>
                        <a:lnTo>
                          <a:pt x="761" y="452"/>
                        </a:lnTo>
                        <a:lnTo>
                          <a:pt x="765" y="403"/>
                        </a:lnTo>
                        <a:lnTo>
                          <a:pt x="762" y="354"/>
                        </a:lnTo>
                        <a:lnTo>
                          <a:pt x="752" y="304"/>
                        </a:lnTo>
                        <a:lnTo>
                          <a:pt x="736" y="257"/>
                        </a:lnTo>
                        <a:lnTo>
                          <a:pt x="714" y="213"/>
                        </a:lnTo>
                        <a:lnTo>
                          <a:pt x="685" y="171"/>
                        </a:lnTo>
                        <a:lnTo>
                          <a:pt x="652" y="135"/>
                        </a:lnTo>
                        <a:lnTo>
                          <a:pt x="613" y="103"/>
                        </a:lnTo>
                        <a:lnTo>
                          <a:pt x="568" y="77"/>
                        </a:lnTo>
                        <a:lnTo>
                          <a:pt x="520" y="55"/>
                        </a:lnTo>
                        <a:lnTo>
                          <a:pt x="471" y="39"/>
                        </a:lnTo>
                        <a:lnTo>
                          <a:pt x="419" y="29"/>
                        </a:lnTo>
                        <a:lnTo>
                          <a:pt x="368" y="25"/>
                        </a:lnTo>
                        <a:close/>
                        <a:moveTo>
                          <a:pt x="345" y="0"/>
                        </a:moveTo>
                        <a:lnTo>
                          <a:pt x="396" y="0"/>
                        </a:lnTo>
                        <a:lnTo>
                          <a:pt x="445" y="7"/>
                        </a:lnTo>
                        <a:lnTo>
                          <a:pt x="494" y="20"/>
                        </a:lnTo>
                        <a:lnTo>
                          <a:pt x="542" y="38"/>
                        </a:lnTo>
                        <a:lnTo>
                          <a:pt x="588" y="58"/>
                        </a:lnTo>
                        <a:lnTo>
                          <a:pt x="630" y="84"/>
                        </a:lnTo>
                        <a:lnTo>
                          <a:pt x="672" y="119"/>
                        </a:lnTo>
                        <a:lnTo>
                          <a:pt x="707" y="158"/>
                        </a:lnTo>
                        <a:lnTo>
                          <a:pt x="738" y="201"/>
                        </a:lnTo>
                        <a:lnTo>
                          <a:pt x="761" y="249"/>
                        </a:lnTo>
                        <a:lnTo>
                          <a:pt x="777" y="299"/>
                        </a:lnTo>
                        <a:lnTo>
                          <a:pt x="787" y="349"/>
                        </a:lnTo>
                        <a:lnTo>
                          <a:pt x="791" y="402"/>
                        </a:lnTo>
                        <a:lnTo>
                          <a:pt x="787" y="454"/>
                        </a:lnTo>
                        <a:lnTo>
                          <a:pt x="775" y="506"/>
                        </a:lnTo>
                        <a:lnTo>
                          <a:pt x="755" y="557"/>
                        </a:lnTo>
                        <a:lnTo>
                          <a:pt x="733" y="596"/>
                        </a:lnTo>
                        <a:lnTo>
                          <a:pt x="706" y="631"/>
                        </a:lnTo>
                        <a:lnTo>
                          <a:pt x="674" y="661"/>
                        </a:lnTo>
                        <a:lnTo>
                          <a:pt x="638" y="684"/>
                        </a:lnTo>
                        <a:lnTo>
                          <a:pt x="598" y="702"/>
                        </a:lnTo>
                        <a:lnTo>
                          <a:pt x="555" y="712"/>
                        </a:lnTo>
                        <a:lnTo>
                          <a:pt x="510" y="715"/>
                        </a:lnTo>
                        <a:lnTo>
                          <a:pt x="456" y="709"/>
                        </a:lnTo>
                        <a:lnTo>
                          <a:pt x="404" y="696"/>
                        </a:lnTo>
                        <a:lnTo>
                          <a:pt x="354" y="677"/>
                        </a:lnTo>
                        <a:lnTo>
                          <a:pt x="304" y="652"/>
                        </a:lnTo>
                        <a:lnTo>
                          <a:pt x="259" y="623"/>
                        </a:lnTo>
                        <a:lnTo>
                          <a:pt x="217" y="590"/>
                        </a:lnTo>
                        <a:lnTo>
                          <a:pt x="178" y="555"/>
                        </a:lnTo>
                        <a:lnTo>
                          <a:pt x="143" y="515"/>
                        </a:lnTo>
                        <a:lnTo>
                          <a:pt x="112" y="471"/>
                        </a:lnTo>
                        <a:lnTo>
                          <a:pt x="87" y="425"/>
                        </a:lnTo>
                        <a:lnTo>
                          <a:pt x="68" y="375"/>
                        </a:lnTo>
                        <a:lnTo>
                          <a:pt x="57" y="325"/>
                        </a:lnTo>
                        <a:lnTo>
                          <a:pt x="57" y="283"/>
                        </a:lnTo>
                        <a:lnTo>
                          <a:pt x="62" y="242"/>
                        </a:lnTo>
                        <a:lnTo>
                          <a:pt x="74" y="206"/>
                        </a:lnTo>
                        <a:lnTo>
                          <a:pt x="93" y="171"/>
                        </a:lnTo>
                        <a:lnTo>
                          <a:pt x="114" y="139"/>
                        </a:lnTo>
                        <a:lnTo>
                          <a:pt x="142" y="110"/>
                        </a:lnTo>
                        <a:lnTo>
                          <a:pt x="174" y="84"/>
                        </a:lnTo>
                        <a:lnTo>
                          <a:pt x="185" y="77"/>
                        </a:lnTo>
                        <a:lnTo>
                          <a:pt x="172" y="83"/>
                        </a:lnTo>
                        <a:lnTo>
                          <a:pt x="130" y="113"/>
                        </a:lnTo>
                        <a:lnTo>
                          <a:pt x="91" y="145"/>
                        </a:lnTo>
                        <a:lnTo>
                          <a:pt x="55" y="181"/>
                        </a:lnTo>
                        <a:lnTo>
                          <a:pt x="22" y="220"/>
                        </a:lnTo>
                        <a:lnTo>
                          <a:pt x="17" y="223"/>
                        </a:lnTo>
                        <a:lnTo>
                          <a:pt x="13" y="225"/>
                        </a:lnTo>
                        <a:lnTo>
                          <a:pt x="9" y="223"/>
                        </a:lnTo>
                        <a:lnTo>
                          <a:pt x="6" y="222"/>
                        </a:lnTo>
                        <a:lnTo>
                          <a:pt x="3" y="219"/>
                        </a:lnTo>
                        <a:lnTo>
                          <a:pt x="1" y="214"/>
                        </a:lnTo>
                        <a:lnTo>
                          <a:pt x="0" y="210"/>
                        </a:lnTo>
                        <a:lnTo>
                          <a:pt x="0" y="206"/>
                        </a:lnTo>
                        <a:lnTo>
                          <a:pt x="3" y="201"/>
                        </a:lnTo>
                        <a:lnTo>
                          <a:pt x="46" y="155"/>
                        </a:lnTo>
                        <a:lnTo>
                          <a:pt x="93" y="110"/>
                        </a:lnTo>
                        <a:lnTo>
                          <a:pt x="129" y="81"/>
                        </a:lnTo>
                        <a:lnTo>
                          <a:pt x="168" y="56"/>
                        </a:lnTo>
                        <a:lnTo>
                          <a:pt x="210" y="35"/>
                        </a:lnTo>
                        <a:lnTo>
                          <a:pt x="254" y="17"/>
                        </a:lnTo>
                        <a:lnTo>
                          <a:pt x="299" y="6"/>
                        </a:lnTo>
                        <a:lnTo>
                          <a:pt x="345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11" name="Freeform 29">
                    <a:extLst>
                      <a:ext uri="{FF2B5EF4-FFF2-40B4-BE49-F238E27FC236}">
                        <a16:creationId xmlns:a16="http://schemas.microsoft.com/office/drawing/2014/main" id="{FE35BAD2-CDEC-8B47-B3E7-2A7BDFFD1A97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 rot="21097678">
                    <a:off x="6352541" y="1037842"/>
                    <a:ext cx="427740" cy="159907"/>
                  </a:xfrm>
                  <a:custGeom>
                    <a:avLst/>
                    <a:gdLst>
                      <a:gd name="T0" fmla="*/ 316 w 791"/>
                      <a:gd name="T1" fmla="*/ 27 h 715"/>
                      <a:gd name="T2" fmla="*/ 217 w 791"/>
                      <a:gd name="T3" fmla="*/ 58 h 715"/>
                      <a:gd name="T4" fmla="*/ 220 w 791"/>
                      <a:gd name="T5" fmla="*/ 61 h 715"/>
                      <a:gd name="T6" fmla="*/ 225 w 791"/>
                      <a:gd name="T7" fmla="*/ 65 h 715"/>
                      <a:gd name="T8" fmla="*/ 228 w 791"/>
                      <a:gd name="T9" fmla="*/ 72 h 715"/>
                      <a:gd name="T10" fmla="*/ 225 w 791"/>
                      <a:gd name="T11" fmla="*/ 80 h 715"/>
                      <a:gd name="T12" fmla="*/ 187 w 791"/>
                      <a:gd name="T13" fmla="*/ 104 h 715"/>
                      <a:gd name="T14" fmla="*/ 130 w 791"/>
                      <a:gd name="T15" fmla="*/ 159 h 715"/>
                      <a:gd name="T16" fmla="*/ 93 w 791"/>
                      <a:gd name="T17" fmla="*/ 226 h 715"/>
                      <a:gd name="T18" fmla="*/ 81 w 791"/>
                      <a:gd name="T19" fmla="*/ 304 h 715"/>
                      <a:gd name="T20" fmla="*/ 99 w 791"/>
                      <a:gd name="T21" fmla="*/ 390 h 715"/>
                      <a:gd name="T22" fmla="*/ 139 w 791"/>
                      <a:gd name="T23" fmla="*/ 468 h 715"/>
                      <a:gd name="T24" fmla="*/ 196 w 791"/>
                      <a:gd name="T25" fmla="*/ 536 h 715"/>
                      <a:gd name="T26" fmla="*/ 278 w 791"/>
                      <a:gd name="T27" fmla="*/ 606 h 715"/>
                      <a:gd name="T28" fmla="*/ 375 w 791"/>
                      <a:gd name="T29" fmla="*/ 660 h 715"/>
                      <a:gd name="T30" fmla="*/ 480 w 791"/>
                      <a:gd name="T31" fmla="*/ 687 h 715"/>
                      <a:gd name="T32" fmla="*/ 552 w 791"/>
                      <a:gd name="T33" fmla="*/ 687 h 715"/>
                      <a:gd name="T34" fmla="*/ 622 w 791"/>
                      <a:gd name="T35" fmla="*/ 665 h 715"/>
                      <a:gd name="T36" fmla="*/ 685 w 791"/>
                      <a:gd name="T37" fmla="*/ 618 h 715"/>
                      <a:gd name="T38" fmla="*/ 730 w 791"/>
                      <a:gd name="T39" fmla="*/ 551 h 715"/>
                      <a:gd name="T40" fmla="*/ 761 w 791"/>
                      <a:gd name="T41" fmla="*/ 452 h 715"/>
                      <a:gd name="T42" fmla="*/ 762 w 791"/>
                      <a:gd name="T43" fmla="*/ 354 h 715"/>
                      <a:gd name="T44" fmla="*/ 736 w 791"/>
                      <a:gd name="T45" fmla="*/ 257 h 715"/>
                      <a:gd name="T46" fmla="*/ 685 w 791"/>
                      <a:gd name="T47" fmla="*/ 171 h 715"/>
                      <a:gd name="T48" fmla="*/ 613 w 791"/>
                      <a:gd name="T49" fmla="*/ 103 h 715"/>
                      <a:gd name="T50" fmla="*/ 520 w 791"/>
                      <a:gd name="T51" fmla="*/ 55 h 715"/>
                      <a:gd name="T52" fmla="*/ 419 w 791"/>
                      <a:gd name="T53" fmla="*/ 29 h 715"/>
                      <a:gd name="T54" fmla="*/ 345 w 791"/>
                      <a:gd name="T55" fmla="*/ 0 h 715"/>
                      <a:gd name="T56" fmla="*/ 445 w 791"/>
                      <a:gd name="T57" fmla="*/ 7 h 715"/>
                      <a:gd name="T58" fmla="*/ 542 w 791"/>
                      <a:gd name="T59" fmla="*/ 38 h 715"/>
                      <a:gd name="T60" fmla="*/ 630 w 791"/>
                      <a:gd name="T61" fmla="*/ 84 h 715"/>
                      <a:gd name="T62" fmla="*/ 707 w 791"/>
                      <a:gd name="T63" fmla="*/ 158 h 715"/>
                      <a:gd name="T64" fmla="*/ 761 w 791"/>
                      <a:gd name="T65" fmla="*/ 249 h 715"/>
                      <a:gd name="T66" fmla="*/ 787 w 791"/>
                      <a:gd name="T67" fmla="*/ 349 h 715"/>
                      <a:gd name="T68" fmla="*/ 787 w 791"/>
                      <a:gd name="T69" fmla="*/ 454 h 715"/>
                      <a:gd name="T70" fmla="*/ 755 w 791"/>
                      <a:gd name="T71" fmla="*/ 557 h 715"/>
                      <a:gd name="T72" fmla="*/ 706 w 791"/>
                      <a:gd name="T73" fmla="*/ 631 h 715"/>
                      <a:gd name="T74" fmla="*/ 638 w 791"/>
                      <a:gd name="T75" fmla="*/ 684 h 715"/>
                      <a:gd name="T76" fmla="*/ 555 w 791"/>
                      <a:gd name="T77" fmla="*/ 712 h 715"/>
                      <a:gd name="T78" fmla="*/ 456 w 791"/>
                      <a:gd name="T79" fmla="*/ 709 h 715"/>
                      <a:gd name="T80" fmla="*/ 354 w 791"/>
                      <a:gd name="T81" fmla="*/ 677 h 715"/>
                      <a:gd name="T82" fmla="*/ 259 w 791"/>
                      <a:gd name="T83" fmla="*/ 623 h 715"/>
                      <a:gd name="T84" fmla="*/ 178 w 791"/>
                      <a:gd name="T85" fmla="*/ 555 h 715"/>
                      <a:gd name="T86" fmla="*/ 112 w 791"/>
                      <a:gd name="T87" fmla="*/ 471 h 715"/>
                      <a:gd name="T88" fmla="*/ 68 w 791"/>
                      <a:gd name="T89" fmla="*/ 375 h 715"/>
                      <a:gd name="T90" fmla="*/ 57 w 791"/>
                      <a:gd name="T91" fmla="*/ 283 h 715"/>
                      <a:gd name="T92" fmla="*/ 74 w 791"/>
                      <a:gd name="T93" fmla="*/ 206 h 715"/>
                      <a:gd name="T94" fmla="*/ 114 w 791"/>
                      <a:gd name="T95" fmla="*/ 139 h 715"/>
                      <a:gd name="T96" fmla="*/ 174 w 791"/>
                      <a:gd name="T97" fmla="*/ 84 h 715"/>
                      <a:gd name="T98" fmla="*/ 172 w 791"/>
                      <a:gd name="T99" fmla="*/ 83 h 715"/>
                      <a:gd name="T100" fmla="*/ 91 w 791"/>
                      <a:gd name="T101" fmla="*/ 145 h 715"/>
                      <a:gd name="T102" fmla="*/ 22 w 791"/>
                      <a:gd name="T103" fmla="*/ 220 h 715"/>
                      <a:gd name="T104" fmla="*/ 13 w 791"/>
                      <a:gd name="T105" fmla="*/ 225 h 715"/>
                      <a:gd name="T106" fmla="*/ 6 w 791"/>
                      <a:gd name="T107" fmla="*/ 222 h 715"/>
                      <a:gd name="T108" fmla="*/ 1 w 791"/>
                      <a:gd name="T109" fmla="*/ 214 h 715"/>
                      <a:gd name="T110" fmla="*/ 0 w 791"/>
                      <a:gd name="T111" fmla="*/ 206 h 715"/>
                      <a:gd name="T112" fmla="*/ 46 w 791"/>
                      <a:gd name="T113" fmla="*/ 155 h 715"/>
                      <a:gd name="T114" fmla="*/ 129 w 791"/>
                      <a:gd name="T115" fmla="*/ 81 h 715"/>
                      <a:gd name="T116" fmla="*/ 210 w 791"/>
                      <a:gd name="T117" fmla="*/ 35 h 715"/>
                      <a:gd name="T118" fmla="*/ 299 w 791"/>
                      <a:gd name="T119" fmla="*/ 6 h 7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791" h="715">
                        <a:moveTo>
                          <a:pt x="368" y="25"/>
                        </a:moveTo>
                        <a:lnTo>
                          <a:pt x="316" y="27"/>
                        </a:lnTo>
                        <a:lnTo>
                          <a:pt x="265" y="39"/>
                        </a:lnTo>
                        <a:lnTo>
                          <a:pt x="217" y="58"/>
                        </a:lnTo>
                        <a:lnTo>
                          <a:pt x="216" y="59"/>
                        </a:lnTo>
                        <a:lnTo>
                          <a:pt x="220" y="61"/>
                        </a:lnTo>
                        <a:lnTo>
                          <a:pt x="223" y="62"/>
                        </a:lnTo>
                        <a:lnTo>
                          <a:pt x="225" y="65"/>
                        </a:lnTo>
                        <a:lnTo>
                          <a:pt x="226" y="69"/>
                        </a:lnTo>
                        <a:lnTo>
                          <a:pt x="228" y="72"/>
                        </a:lnTo>
                        <a:lnTo>
                          <a:pt x="226" y="77"/>
                        </a:lnTo>
                        <a:lnTo>
                          <a:pt x="225" y="80"/>
                        </a:lnTo>
                        <a:lnTo>
                          <a:pt x="220" y="83"/>
                        </a:lnTo>
                        <a:lnTo>
                          <a:pt x="187" y="104"/>
                        </a:lnTo>
                        <a:lnTo>
                          <a:pt x="157" y="130"/>
                        </a:lnTo>
                        <a:lnTo>
                          <a:pt x="130" y="159"/>
                        </a:lnTo>
                        <a:lnTo>
                          <a:pt x="109" y="191"/>
                        </a:lnTo>
                        <a:lnTo>
                          <a:pt x="93" y="226"/>
                        </a:lnTo>
                        <a:lnTo>
                          <a:pt x="83" y="264"/>
                        </a:lnTo>
                        <a:lnTo>
                          <a:pt x="81" y="304"/>
                        </a:lnTo>
                        <a:lnTo>
                          <a:pt x="87" y="348"/>
                        </a:lnTo>
                        <a:lnTo>
                          <a:pt x="99" y="390"/>
                        </a:lnTo>
                        <a:lnTo>
                          <a:pt x="117" y="430"/>
                        </a:lnTo>
                        <a:lnTo>
                          <a:pt x="139" y="468"/>
                        </a:lnTo>
                        <a:lnTo>
                          <a:pt x="167" y="503"/>
                        </a:lnTo>
                        <a:lnTo>
                          <a:pt x="196" y="536"/>
                        </a:lnTo>
                        <a:lnTo>
                          <a:pt x="235" y="573"/>
                        </a:lnTo>
                        <a:lnTo>
                          <a:pt x="278" y="606"/>
                        </a:lnTo>
                        <a:lnTo>
                          <a:pt x="325" y="635"/>
                        </a:lnTo>
                        <a:lnTo>
                          <a:pt x="375" y="660"/>
                        </a:lnTo>
                        <a:lnTo>
                          <a:pt x="426" y="677"/>
                        </a:lnTo>
                        <a:lnTo>
                          <a:pt x="480" y="687"/>
                        </a:lnTo>
                        <a:lnTo>
                          <a:pt x="516" y="689"/>
                        </a:lnTo>
                        <a:lnTo>
                          <a:pt x="552" y="687"/>
                        </a:lnTo>
                        <a:lnTo>
                          <a:pt x="588" y="678"/>
                        </a:lnTo>
                        <a:lnTo>
                          <a:pt x="622" y="665"/>
                        </a:lnTo>
                        <a:lnTo>
                          <a:pt x="656" y="644"/>
                        </a:lnTo>
                        <a:lnTo>
                          <a:pt x="685" y="618"/>
                        </a:lnTo>
                        <a:lnTo>
                          <a:pt x="710" y="586"/>
                        </a:lnTo>
                        <a:lnTo>
                          <a:pt x="730" y="551"/>
                        </a:lnTo>
                        <a:lnTo>
                          <a:pt x="749" y="503"/>
                        </a:lnTo>
                        <a:lnTo>
                          <a:pt x="761" y="452"/>
                        </a:lnTo>
                        <a:lnTo>
                          <a:pt x="765" y="403"/>
                        </a:lnTo>
                        <a:lnTo>
                          <a:pt x="762" y="354"/>
                        </a:lnTo>
                        <a:lnTo>
                          <a:pt x="752" y="304"/>
                        </a:lnTo>
                        <a:lnTo>
                          <a:pt x="736" y="257"/>
                        </a:lnTo>
                        <a:lnTo>
                          <a:pt x="714" y="213"/>
                        </a:lnTo>
                        <a:lnTo>
                          <a:pt x="685" y="171"/>
                        </a:lnTo>
                        <a:lnTo>
                          <a:pt x="652" y="135"/>
                        </a:lnTo>
                        <a:lnTo>
                          <a:pt x="613" y="103"/>
                        </a:lnTo>
                        <a:lnTo>
                          <a:pt x="568" y="77"/>
                        </a:lnTo>
                        <a:lnTo>
                          <a:pt x="520" y="55"/>
                        </a:lnTo>
                        <a:lnTo>
                          <a:pt x="471" y="39"/>
                        </a:lnTo>
                        <a:lnTo>
                          <a:pt x="419" y="29"/>
                        </a:lnTo>
                        <a:lnTo>
                          <a:pt x="368" y="25"/>
                        </a:lnTo>
                        <a:close/>
                        <a:moveTo>
                          <a:pt x="345" y="0"/>
                        </a:moveTo>
                        <a:lnTo>
                          <a:pt x="396" y="0"/>
                        </a:lnTo>
                        <a:lnTo>
                          <a:pt x="445" y="7"/>
                        </a:lnTo>
                        <a:lnTo>
                          <a:pt x="494" y="20"/>
                        </a:lnTo>
                        <a:lnTo>
                          <a:pt x="542" y="38"/>
                        </a:lnTo>
                        <a:lnTo>
                          <a:pt x="588" y="58"/>
                        </a:lnTo>
                        <a:lnTo>
                          <a:pt x="630" y="84"/>
                        </a:lnTo>
                        <a:lnTo>
                          <a:pt x="672" y="119"/>
                        </a:lnTo>
                        <a:lnTo>
                          <a:pt x="707" y="158"/>
                        </a:lnTo>
                        <a:lnTo>
                          <a:pt x="738" y="201"/>
                        </a:lnTo>
                        <a:lnTo>
                          <a:pt x="761" y="249"/>
                        </a:lnTo>
                        <a:lnTo>
                          <a:pt x="777" y="299"/>
                        </a:lnTo>
                        <a:lnTo>
                          <a:pt x="787" y="349"/>
                        </a:lnTo>
                        <a:lnTo>
                          <a:pt x="791" y="402"/>
                        </a:lnTo>
                        <a:lnTo>
                          <a:pt x="787" y="454"/>
                        </a:lnTo>
                        <a:lnTo>
                          <a:pt x="775" y="506"/>
                        </a:lnTo>
                        <a:lnTo>
                          <a:pt x="755" y="557"/>
                        </a:lnTo>
                        <a:lnTo>
                          <a:pt x="733" y="596"/>
                        </a:lnTo>
                        <a:lnTo>
                          <a:pt x="706" y="631"/>
                        </a:lnTo>
                        <a:lnTo>
                          <a:pt x="674" y="661"/>
                        </a:lnTo>
                        <a:lnTo>
                          <a:pt x="638" y="684"/>
                        </a:lnTo>
                        <a:lnTo>
                          <a:pt x="598" y="702"/>
                        </a:lnTo>
                        <a:lnTo>
                          <a:pt x="555" y="712"/>
                        </a:lnTo>
                        <a:lnTo>
                          <a:pt x="510" y="715"/>
                        </a:lnTo>
                        <a:lnTo>
                          <a:pt x="456" y="709"/>
                        </a:lnTo>
                        <a:lnTo>
                          <a:pt x="404" y="696"/>
                        </a:lnTo>
                        <a:lnTo>
                          <a:pt x="354" y="677"/>
                        </a:lnTo>
                        <a:lnTo>
                          <a:pt x="304" y="652"/>
                        </a:lnTo>
                        <a:lnTo>
                          <a:pt x="259" y="623"/>
                        </a:lnTo>
                        <a:lnTo>
                          <a:pt x="217" y="590"/>
                        </a:lnTo>
                        <a:lnTo>
                          <a:pt x="178" y="555"/>
                        </a:lnTo>
                        <a:lnTo>
                          <a:pt x="143" y="515"/>
                        </a:lnTo>
                        <a:lnTo>
                          <a:pt x="112" y="471"/>
                        </a:lnTo>
                        <a:lnTo>
                          <a:pt x="87" y="425"/>
                        </a:lnTo>
                        <a:lnTo>
                          <a:pt x="68" y="375"/>
                        </a:lnTo>
                        <a:lnTo>
                          <a:pt x="57" y="325"/>
                        </a:lnTo>
                        <a:lnTo>
                          <a:pt x="57" y="283"/>
                        </a:lnTo>
                        <a:lnTo>
                          <a:pt x="62" y="242"/>
                        </a:lnTo>
                        <a:lnTo>
                          <a:pt x="74" y="206"/>
                        </a:lnTo>
                        <a:lnTo>
                          <a:pt x="93" y="171"/>
                        </a:lnTo>
                        <a:lnTo>
                          <a:pt x="114" y="139"/>
                        </a:lnTo>
                        <a:lnTo>
                          <a:pt x="142" y="110"/>
                        </a:lnTo>
                        <a:lnTo>
                          <a:pt x="174" y="84"/>
                        </a:lnTo>
                        <a:lnTo>
                          <a:pt x="185" y="77"/>
                        </a:lnTo>
                        <a:lnTo>
                          <a:pt x="172" y="83"/>
                        </a:lnTo>
                        <a:lnTo>
                          <a:pt x="130" y="113"/>
                        </a:lnTo>
                        <a:lnTo>
                          <a:pt x="91" y="145"/>
                        </a:lnTo>
                        <a:lnTo>
                          <a:pt x="55" y="181"/>
                        </a:lnTo>
                        <a:lnTo>
                          <a:pt x="22" y="220"/>
                        </a:lnTo>
                        <a:lnTo>
                          <a:pt x="17" y="223"/>
                        </a:lnTo>
                        <a:lnTo>
                          <a:pt x="13" y="225"/>
                        </a:lnTo>
                        <a:lnTo>
                          <a:pt x="9" y="223"/>
                        </a:lnTo>
                        <a:lnTo>
                          <a:pt x="6" y="222"/>
                        </a:lnTo>
                        <a:lnTo>
                          <a:pt x="3" y="219"/>
                        </a:lnTo>
                        <a:lnTo>
                          <a:pt x="1" y="214"/>
                        </a:lnTo>
                        <a:lnTo>
                          <a:pt x="0" y="210"/>
                        </a:lnTo>
                        <a:lnTo>
                          <a:pt x="0" y="206"/>
                        </a:lnTo>
                        <a:lnTo>
                          <a:pt x="3" y="201"/>
                        </a:lnTo>
                        <a:lnTo>
                          <a:pt x="46" y="155"/>
                        </a:lnTo>
                        <a:lnTo>
                          <a:pt x="93" y="110"/>
                        </a:lnTo>
                        <a:lnTo>
                          <a:pt x="129" y="81"/>
                        </a:lnTo>
                        <a:lnTo>
                          <a:pt x="168" y="56"/>
                        </a:lnTo>
                        <a:lnTo>
                          <a:pt x="210" y="35"/>
                        </a:lnTo>
                        <a:lnTo>
                          <a:pt x="254" y="17"/>
                        </a:lnTo>
                        <a:lnTo>
                          <a:pt x="299" y="6"/>
                        </a:lnTo>
                        <a:lnTo>
                          <a:pt x="345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208" name="Freeform 385">
                  <a:extLst>
                    <a:ext uri="{FF2B5EF4-FFF2-40B4-BE49-F238E27FC236}">
                      <a16:creationId xmlns:a16="http://schemas.microsoft.com/office/drawing/2014/main" id="{DEE90083-C03F-3D4A-914B-56D1A8128A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6633609" y="1248910"/>
                  <a:ext cx="288000" cy="25200"/>
                </a:xfrm>
                <a:custGeom>
                  <a:avLst/>
                  <a:gdLst>
                    <a:gd name="T0" fmla="*/ 9 w 236"/>
                    <a:gd name="T1" fmla="*/ 20 h 20"/>
                    <a:gd name="T2" fmla="*/ 1 w 236"/>
                    <a:gd name="T3" fmla="*/ 13 h 20"/>
                    <a:gd name="T4" fmla="*/ 8 w 236"/>
                    <a:gd name="T5" fmla="*/ 4 h 20"/>
                    <a:gd name="T6" fmla="*/ 228 w 236"/>
                    <a:gd name="T7" fmla="*/ 0 h 20"/>
                    <a:gd name="T8" fmla="*/ 236 w 236"/>
                    <a:gd name="T9" fmla="*/ 8 h 20"/>
                    <a:gd name="T10" fmla="*/ 228 w 236"/>
                    <a:gd name="T11" fmla="*/ 16 h 20"/>
                    <a:gd name="T12" fmla="*/ 9 w 236"/>
                    <a:gd name="T13" fmla="*/ 20 h 20"/>
                    <a:gd name="T14" fmla="*/ 9 w 236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36" h="20">
                      <a:moveTo>
                        <a:pt x="9" y="20"/>
                      </a:moveTo>
                      <a:cubicBezTo>
                        <a:pt x="5" y="20"/>
                        <a:pt x="1" y="17"/>
                        <a:pt x="1" y="13"/>
                      </a:cubicBezTo>
                      <a:cubicBezTo>
                        <a:pt x="0" y="8"/>
                        <a:pt x="3" y="4"/>
                        <a:pt x="8" y="4"/>
                      </a:cubicBezTo>
                      <a:cubicBezTo>
                        <a:pt x="42" y="0"/>
                        <a:pt x="220" y="0"/>
                        <a:pt x="228" y="0"/>
                      </a:cubicBezTo>
                      <a:cubicBezTo>
                        <a:pt x="232" y="0"/>
                        <a:pt x="236" y="4"/>
                        <a:pt x="236" y="8"/>
                      </a:cubicBezTo>
                      <a:cubicBezTo>
                        <a:pt x="236" y="12"/>
                        <a:pt x="232" y="16"/>
                        <a:pt x="228" y="16"/>
                      </a:cubicBezTo>
                      <a:cubicBezTo>
                        <a:pt x="226" y="16"/>
                        <a:pt x="43" y="16"/>
                        <a:pt x="9" y="20"/>
                      </a:cubicBezTo>
                      <a:cubicBezTo>
                        <a:pt x="9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209" name="Freeform 385">
                  <a:extLst>
                    <a:ext uri="{FF2B5EF4-FFF2-40B4-BE49-F238E27FC236}">
                      <a16:creationId xmlns:a16="http://schemas.microsoft.com/office/drawing/2014/main" id="{049AE7C9-EACE-2B4E-9FCA-D72C2DE076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6200000">
                  <a:off x="6244378" y="1258917"/>
                  <a:ext cx="291600" cy="21600"/>
                </a:xfrm>
                <a:custGeom>
                  <a:avLst/>
                  <a:gdLst>
                    <a:gd name="T0" fmla="*/ 9 w 236"/>
                    <a:gd name="T1" fmla="*/ 20 h 20"/>
                    <a:gd name="T2" fmla="*/ 1 w 236"/>
                    <a:gd name="T3" fmla="*/ 13 h 20"/>
                    <a:gd name="T4" fmla="*/ 8 w 236"/>
                    <a:gd name="T5" fmla="*/ 4 h 20"/>
                    <a:gd name="T6" fmla="*/ 228 w 236"/>
                    <a:gd name="T7" fmla="*/ 0 h 20"/>
                    <a:gd name="T8" fmla="*/ 236 w 236"/>
                    <a:gd name="T9" fmla="*/ 8 h 20"/>
                    <a:gd name="T10" fmla="*/ 228 w 236"/>
                    <a:gd name="T11" fmla="*/ 16 h 20"/>
                    <a:gd name="T12" fmla="*/ 9 w 236"/>
                    <a:gd name="T13" fmla="*/ 20 h 20"/>
                    <a:gd name="T14" fmla="*/ 9 w 236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36" h="20">
                      <a:moveTo>
                        <a:pt x="9" y="20"/>
                      </a:moveTo>
                      <a:cubicBezTo>
                        <a:pt x="5" y="20"/>
                        <a:pt x="1" y="17"/>
                        <a:pt x="1" y="13"/>
                      </a:cubicBezTo>
                      <a:cubicBezTo>
                        <a:pt x="0" y="8"/>
                        <a:pt x="3" y="4"/>
                        <a:pt x="8" y="4"/>
                      </a:cubicBezTo>
                      <a:cubicBezTo>
                        <a:pt x="42" y="0"/>
                        <a:pt x="220" y="0"/>
                        <a:pt x="228" y="0"/>
                      </a:cubicBezTo>
                      <a:cubicBezTo>
                        <a:pt x="232" y="0"/>
                        <a:pt x="236" y="4"/>
                        <a:pt x="236" y="8"/>
                      </a:cubicBezTo>
                      <a:cubicBezTo>
                        <a:pt x="236" y="12"/>
                        <a:pt x="232" y="16"/>
                        <a:pt x="228" y="16"/>
                      </a:cubicBezTo>
                      <a:cubicBezTo>
                        <a:pt x="226" y="16"/>
                        <a:pt x="43" y="16"/>
                        <a:pt x="9" y="20"/>
                      </a:cubicBezTo>
                      <a:cubicBezTo>
                        <a:pt x="9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200" name="Freeform 271">
                <a:extLst>
                  <a:ext uri="{FF2B5EF4-FFF2-40B4-BE49-F238E27FC236}">
                    <a16:creationId xmlns:a16="http://schemas.microsoft.com/office/drawing/2014/main" id="{90156DE9-44F9-4041-AAF2-D49D60063A7D}"/>
                  </a:ext>
                </a:extLst>
              </p:cNvPr>
              <p:cNvSpPr>
                <a:spLocks/>
              </p:cNvSpPr>
              <p:nvPr/>
            </p:nvSpPr>
            <p:spPr bwMode="auto">
              <a:xfrm rot="21347002">
                <a:off x="8973115" y="2112326"/>
                <a:ext cx="419366" cy="139721"/>
              </a:xfrm>
              <a:custGeom>
                <a:avLst/>
                <a:gdLst>
                  <a:gd name="T0" fmla="*/ 141 w 322"/>
                  <a:gd name="T1" fmla="*/ 302 h 320"/>
                  <a:gd name="T2" fmla="*/ 148 w 322"/>
                  <a:gd name="T3" fmla="*/ 280 h 320"/>
                  <a:gd name="T4" fmla="*/ 103 w 322"/>
                  <a:gd name="T5" fmla="*/ 288 h 320"/>
                  <a:gd name="T6" fmla="*/ 121 w 322"/>
                  <a:gd name="T7" fmla="*/ 254 h 320"/>
                  <a:gd name="T8" fmla="*/ 80 w 322"/>
                  <a:gd name="T9" fmla="*/ 260 h 320"/>
                  <a:gd name="T10" fmla="*/ 64 w 322"/>
                  <a:gd name="T11" fmla="*/ 251 h 320"/>
                  <a:gd name="T12" fmla="*/ 53 w 322"/>
                  <a:gd name="T13" fmla="*/ 233 h 320"/>
                  <a:gd name="T14" fmla="*/ 31 w 322"/>
                  <a:gd name="T15" fmla="*/ 229 h 320"/>
                  <a:gd name="T16" fmla="*/ 28 w 322"/>
                  <a:gd name="T17" fmla="*/ 216 h 320"/>
                  <a:gd name="T18" fmla="*/ 26 w 322"/>
                  <a:gd name="T19" fmla="*/ 212 h 320"/>
                  <a:gd name="T20" fmla="*/ 33 w 322"/>
                  <a:gd name="T21" fmla="*/ 181 h 320"/>
                  <a:gd name="T22" fmla="*/ 15 w 322"/>
                  <a:gd name="T23" fmla="*/ 162 h 320"/>
                  <a:gd name="T24" fmla="*/ 12 w 322"/>
                  <a:gd name="T25" fmla="*/ 149 h 320"/>
                  <a:gd name="T26" fmla="*/ 13 w 322"/>
                  <a:gd name="T27" fmla="*/ 131 h 320"/>
                  <a:gd name="T28" fmla="*/ 16 w 322"/>
                  <a:gd name="T29" fmla="*/ 117 h 320"/>
                  <a:gd name="T30" fmla="*/ 29 w 322"/>
                  <a:gd name="T31" fmla="*/ 95 h 320"/>
                  <a:gd name="T32" fmla="*/ 32 w 322"/>
                  <a:gd name="T33" fmla="*/ 79 h 320"/>
                  <a:gd name="T34" fmla="*/ 104 w 322"/>
                  <a:gd name="T35" fmla="*/ 21 h 320"/>
                  <a:gd name="T36" fmla="*/ 133 w 322"/>
                  <a:gd name="T37" fmla="*/ 14 h 320"/>
                  <a:gd name="T38" fmla="*/ 152 w 322"/>
                  <a:gd name="T39" fmla="*/ 17 h 320"/>
                  <a:gd name="T40" fmla="*/ 174 w 322"/>
                  <a:gd name="T41" fmla="*/ 14 h 320"/>
                  <a:gd name="T42" fmla="*/ 191 w 322"/>
                  <a:gd name="T43" fmla="*/ 17 h 320"/>
                  <a:gd name="T44" fmla="*/ 205 w 322"/>
                  <a:gd name="T45" fmla="*/ 23 h 320"/>
                  <a:gd name="T46" fmla="*/ 217 w 322"/>
                  <a:gd name="T47" fmla="*/ 31 h 320"/>
                  <a:gd name="T48" fmla="*/ 229 w 322"/>
                  <a:gd name="T49" fmla="*/ 35 h 320"/>
                  <a:gd name="T50" fmla="*/ 225 w 322"/>
                  <a:gd name="T51" fmla="*/ 58 h 320"/>
                  <a:gd name="T52" fmla="*/ 257 w 322"/>
                  <a:gd name="T53" fmla="*/ 61 h 320"/>
                  <a:gd name="T54" fmla="*/ 273 w 322"/>
                  <a:gd name="T55" fmla="*/ 74 h 320"/>
                  <a:gd name="T56" fmla="*/ 265 w 322"/>
                  <a:gd name="T57" fmla="*/ 97 h 320"/>
                  <a:gd name="T58" fmla="*/ 281 w 322"/>
                  <a:gd name="T59" fmla="*/ 110 h 320"/>
                  <a:gd name="T60" fmla="*/ 281 w 322"/>
                  <a:gd name="T61" fmla="*/ 131 h 320"/>
                  <a:gd name="T62" fmla="*/ 267 w 322"/>
                  <a:gd name="T63" fmla="*/ 163 h 320"/>
                  <a:gd name="T64" fmla="*/ 294 w 322"/>
                  <a:gd name="T65" fmla="*/ 166 h 320"/>
                  <a:gd name="T66" fmla="*/ 277 w 322"/>
                  <a:gd name="T67" fmla="*/ 198 h 320"/>
                  <a:gd name="T68" fmla="*/ 209 w 322"/>
                  <a:gd name="T69" fmla="*/ 287 h 320"/>
                  <a:gd name="T70" fmla="*/ 141 w 322"/>
                  <a:gd name="T71" fmla="*/ 302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22" h="320">
                    <a:moveTo>
                      <a:pt x="141" y="302"/>
                    </a:moveTo>
                    <a:cubicBezTo>
                      <a:pt x="123" y="302"/>
                      <a:pt x="146" y="281"/>
                      <a:pt x="148" y="280"/>
                    </a:cubicBezTo>
                    <a:cubicBezTo>
                      <a:pt x="144" y="283"/>
                      <a:pt x="106" y="307"/>
                      <a:pt x="103" y="288"/>
                    </a:cubicBezTo>
                    <a:cubicBezTo>
                      <a:pt x="76" y="294"/>
                      <a:pt x="122" y="253"/>
                      <a:pt x="121" y="254"/>
                    </a:cubicBezTo>
                    <a:cubicBezTo>
                      <a:pt x="113" y="260"/>
                      <a:pt x="41" y="292"/>
                      <a:pt x="80" y="260"/>
                    </a:cubicBezTo>
                    <a:cubicBezTo>
                      <a:pt x="73" y="264"/>
                      <a:pt x="52" y="265"/>
                      <a:pt x="64" y="251"/>
                    </a:cubicBezTo>
                    <a:cubicBezTo>
                      <a:pt x="44" y="261"/>
                      <a:pt x="35" y="248"/>
                      <a:pt x="53" y="233"/>
                    </a:cubicBezTo>
                    <a:cubicBezTo>
                      <a:pt x="54" y="233"/>
                      <a:pt x="18" y="248"/>
                      <a:pt x="31" y="229"/>
                    </a:cubicBezTo>
                    <a:cubicBezTo>
                      <a:pt x="23" y="228"/>
                      <a:pt x="24" y="220"/>
                      <a:pt x="28" y="216"/>
                    </a:cubicBezTo>
                    <a:cubicBezTo>
                      <a:pt x="27" y="214"/>
                      <a:pt x="27" y="213"/>
                      <a:pt x="26" y="212"/>
                    </a:cubicBezTo>
                    <a:cubicBezTo>
                      <a:pt x="0" y="221"/>
                      <a:pt x="32" y="182"/>
                      <a:pt x="33" y="181"/>
                    </a:cubicBezTo>
                    <a:cubicBezTo>
                      <a:pt x="15" y="192"/>
                      <a:pt x="3" y="175"/>
                      <a:pt x="15" y="162"/>
                    </a:cubicBezTo>
                    <a:cubicBezTo>
                      <a:pt x="6" y="163"/>
                      <a:pt x="7" y="153"/>
                      <a:pt x="12" y="149"/>
                    </a:cubicBezTo>
                    <a:cubicBezTo>
                      <a:pt x="5" y="146"/>
                      <a:pt x="10" y="136"/>
                      <a:pt x="13" y="131"/>
                    </a:cubicBezTo>
                    <a:cubicBezTo>
                      <a:pt x="7" y="127"/>
                      <a:pt x="12" y="120"/>
                      <a:pt x="16" y="117"/>
                    </a:cubicBezTo>
                    <a:cubicBezTo>
                      <a:pt x="8" y="109"/>
                      <a:pt x="26" y="98"/>
                      <a:pt x="29" y="95"/>
                    </a:cubicBezTo>
                    <a:cubicBezTo>
                      <a:pt x="20" y="92"/>
                      <a:pt x="28" y="83"/>
                      <a:pt x="32" y="79"/>
                    </a:cubicBezTo>
                    <a:cubicBezTo>
                      <a:pt x="20" y="71"/>
                      <a:pt x="97" y="3"/>
                      <a:pt x="104" y="21"/>
                    </a:cubicBezTo>
                    <a:cubicBezTo>
                      <a:pt x="107" y="19"/>
                      <a:pt x="129" y="0"/>
                      <a:pt x="133" y="14"/>
                    </a:cubicBezTo>
                    <a:cubicBezTo>
                      <a:pt x="134" y="13"/>
                      <a:pt x="160" y="1"/>
                      <a:pt x="152" y="17"/>
                    </a:cubicBezTo>
                    <a:cubicBezTo>
                      <a:pt x="157" y="14"/>
                      <a:pt x="170" y="4"/>
                      <a:pt x="174" y="14"/>
                    </a:cubicBezTo>
                    <a:cubicBezTo>
                      <a:pt x="179" y="12"/>
                      <a:pt x="191" y="7"/>
                      <a:pt x="191" y="17"/>
                    </a:cubicBezTo>
                    <a:cubicBezTo>
                      <a:pt x="196" y="17"/>
                      <a:pt x="204" y="16"/>
                      <a:pt x="205" y="23"/>
                    </a:cubicBezTo>
                    <a:cubicBezTo>
                      <a:pt x="210" y="21"/>
                      <a:pt x="222" y="22"/>
                      <a:pt x="217" y="31"/>
                    </a:cubicBezTo>
                    <a:cubicBezTo>
                      <a:pt x="222" y="30"/>
                      <a:pt x="227" y="30"/>
                      <a:pt x="229" y="35"/>
                    </a:cubicBezTo>
                    <a:cubicBezTo>
                      <a:pt x="252" y="27"/>
                      <a:pt x="228" y="56"/>
                      <a:pt x="225" y="58"/>
                    </a:cubicBezTo>
                    <a:cubicBezTo>
                      <a:pt x="224" y="59"/>
                      <a:pt x="270" y="41"/>
                      <a:pt x="257" y="61"/>
                    </a:cubicBezTo>
                    <a:cubicBezTo>
                      <a:pt x="262" y="63"/>
                      <a:pt x="284" y="61"/>
                      <a:pt x="273" y="74"/>
                    </a:cubicBezTo>
                    <a:cubicBezTo>
                      <a:pt x="289" y="78"/>
                      <a:pt x="267" y="95"/>
                      <a:pt x="265" y="97"/>
                    </a:cubicBezTo>
                    <a:cubicBezTo>
                      <a:pt x="276" y="91"/>
                      <a:pt x="294" y="95"/>
                      <a:pt x="281" y="110"/>
                    </a:cubicBezTo>
                    <a:cubicBezTo>
                      <a:pt x="306" y="98"/>
                      <a:pt x="289" y="125"/>
                      <a:pt x="281" y="131"/>
                    </a:cubicBezTo>
                    <a:cubicBezTo>
                      <a:pt x="313" y="117"/>
                      <a:pt x="270" y="160"/>
                      <a:pt x="267" y="163"/>
                    </a:cubicBezTo>
                    <a:cubicBezTo>
                      <a:pt x="276" y="157"/>
                      <a:pt x="322" y="142"/>
                      <a:pt x="294" y="166"/>
                    </a:cubicBezTo>
                    <a:cubicBezTo>
                      <a:pt x="304" y="176"/>
                      <a:pt x="282" y="194"/>
                      <a:pt x="277" y="198"/>
                    </a:cubicBezTo>
                    <a:cubicBezTo>
                      <a:pt x="322" y="171"/>
                      <a:pt x="234" y="320"/>
                      <a:pt x="209" y="287"/>
                    </a:cubicBezTo>
                    <a:cubicBezTo>
                      <a:pt x="190" y="300"/>
                      <a:pt x="162" y="302"/>
                      <a:pt x="141" y="302"/>
                    </a:cubicBezTo>
                    <a:close/>
                  </a:path>
                </a:pathLst>
              </a:custGeom>
              <a:solidFill>
                <a:srgbClr val="019285">
                  <a:alpha val="5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01" name="Vrije vorm 1200">
                <a:extLst>
                  <a:ext uri="{FF2B5EF4-FFF2-40B4-BE49-F238E27FC236}">
                    <a16:creationId xmlns:a16="http://schemas.microsoft.com/office/drawing/2014/main" id="{A0C68405-1275-2F4D-A7FB-1A40AAE6CA5D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8990526" y="2162717"/>
                <a:ext cx="352993" cy="401731"/>
              </a:xfrm>
              <a:custGeom>
                <a:avLst/>
                <a:gdLst>
                  <a:gd name="connsiteX0" fmla="*/ 347768 w 352993"/>
                  <a:gd name="connsiteY0" fmla="*/ 6947 h 401731"/>
                  <a:gd name="connsiteX1" fmla="*/ 343417 w 352993"/>
                  <a:gd name="connsiteY1" fmla="*/ 22210 h 401731"/>
                  <a:gd name="connsiteX2" fmla="*/ 339833 w 352993"/>
                  <a:gd name="connsiteY2" fmla="*/ 27857 h 401731"/>
                  <a:gd name="connsiteX3" fmla="*/ 317130 w 352993"/>
                  <a:gd name="connsiteY3" fmla="*/ 61639 h 401731"/>
                  <a:gd name="connsiteX4" fmla="*/ 291333 w 352993"/>
                  <a:gd name="connsiteY4" fmla="*/ 199086 h 401731"/>
                  <a:gd name="connsiteX5" fmla="*/ 317130 w 352993"/>
                  <a:gd name="connsiteY5" fmla="*/ 336534 h 401731"/>
                  <a:gd name="connsiteX6" fmla="*/ 337684 w 352993"/>
                  <a:gd name="connsiteY6" fmla="*/ 367117 h 401731"/>
                  <a:gd name="connsiteX7" fmla="*/ 315272 w 352993"/>
                  <a:gd name="connsiteY7" fmla="*/ 387116 h 401731"/>
                  <a:gd name="connsiteX8" fmla="*/ 283019 w 352993"/>
                  <a:gd name="connsiteY8" fmla="*/ 401731 h 401731"/>
                  <a:gd name="connsiteX9" fmla="*/ 287888 w 352993"/>
                  <a:gd name="connsiteY9" fmla="*/ 367691 h 401731"/>
                  <a:gd name="connsiteX10" fmla="*/ 238231 w 352993"/>
                  <a:gd name="connsiteY10" fmla="*/ 392851 h 401731"/>
                  <a:gd name="connsiteX11" fmla="*/ 218758 w 352993"/>
                  <a:gd name="connsiteY11" fmla="*/ 381011 h 401731"/>
                  <a:gd name="connsiteX12" fmla="*/ 183707 w 352993"/>
                  <a:gd name="connsiteY12" fmla="*/ 395811 h 401731"/>
                  <a:gd name="connsiteX13" fmla="*/ 170075 w 352993"/>
                  <a:gd name="connsiteY13" fmla="*/ 391371 h 401731"/>
                  <a:gd name="connsiteX14" fmla="*/ 156444 w 352993"/>
                  <a:gd name="connsiteY14" fmla="*/ 381011 h 401731"/>
                  <a:gd name="connsiteX15" fmla="*/ 127235 w 352993"/>
                  <a:gd name="connsiteY15" fmla="*/ 386931 h 401731"/>
                  <a:gd name="connsiteX16" fmla="*/ 107761 w 352993"/>
                  <a:gd name="connsiteY16" fmla="*/ 379531 h 401731"/>
                  <a:gd name="connsiteX17" fmla="*/ 86341 w 352993"/>
                  <a:gd name="connsiteY17" fmla="*/ 372131 h 401731"/>
                  <a:gd name="connsiteX18" fmla="*/ 74657 w 352993"/>
                  <a:gd name="connsiteY18" fmla="*/ 363251 h 401731"/>
                  <a:gd name="connsiteX19" fmla="*/ 51289 w 352993"/>
                  <a:gd name="connsiteY19" fmla="*/ 344012 h 401731"/>
                  <a:gd name="connsiteX20" fmla="*/ 66868 w 352993"/>
                  <a:gd name="connsiteY20" fmla="*/ 299612 h 401731"/>
                  <a:gd name="connsiteX21" fmla="*/ 30843 w 352993"/>
                  <a:gd name="connsiteY21" fmla="*/ 309972 h 401731"/>
                  <a:gd name="connsiteX22" fmla="*/ 22080 w 352993"/>
                  <a:gd name="connsiteY22" fmla="*/ 295173 h 401731"/>
                  <a:gd name="connsiteX23" fmla="*/ 13317 w 352993"/>
                  <a:gd name="connsiteY23" fmla="*/ 270013 h 401731"/>
                  <a:gd name="connsiteX24" fmla="*/ 16238 w 352993"/>
                  <a:gd name="connsiteY24" fmla="*/ 237454 h 401731"/>
                  <a:gd name="connsiteX25" fmla="*/ 10396 w 352993"/>
                  <a:gd name="connsiteY25" fmla="*/ 215254 h 401731"/>
                  <a:gd name="connsiteX26" fmla="*/ 39606 w 352993"/>
                  <a:gd name="connsiteY26" fmla="*/ 150135 h 401731"/>
                  <a:gd name="connsiteX27" fmla="*/ 30843 w 352993"/>
                  <a:gd name="connsiteY27" fmla="*/ 122016 h 401731"/>
                  <a:gd name="connsiteX28" fmla="*/ 39606 w 352993"/>
                  <a:gd name="connsiteY28" fmla="*/ 70216 h 401731"/>
                  <a:gd name="connsiteX29" fmla="*/ 58105 w 352993"/>
                  <a:gd name="connsiteY29" fmla="*/ 68736 h 401731"/>
                  <a:gd name="connsiteX30" fmla="*/ 118472 w 352993"/>
                  <a:gd name="connsiteY30" fmla="*/ 8058 h 401731"/>
                  <a:gd name="connsiteX31" fmla="*/ 98999 w 352993"/>
                  <a:gd name="connsiteY31" fmla="*/ 64297 h 401731"/>
                  <a:gd name="connsiteX32" fmla="*/ 163260 w 352993"/>
                  <a:gd name="connsiteY32" fmla="*/ 3618 h 401731"/>
                  <a:gd name="connsiteX33" fmla="*/ 118472 w 352993"/>
                  <a:gd name="connsiteY33" fmla="*/ 82056 h 401731"/>
                  <a:gd name="connsiteX34" fmla="*/ 206101 w 352993"/>
                  <a:gd name="connsiteY34" fmla="*/ 19897 h 401731"/>
                  <a:gd name="connsiteX35" fmla="*/ 236284 w 352993"/>
                  <a:gd name="connsiteY35" fmla="*/ 21377 h 401731"/>
                  <a:gd name="connsiteX36" fmla="*/ 270362 w 352993"/>
                  <a:gd name="connsiteY36" fmla="*/ 6578 h 401731"/>
                  <a:gd name="connsiteX37" fmla="*/ 303466 w 352993"/>
                  <a:gd name="connsiteY37" fmla="*/ 12497 h 401731"/>
                  <a:gd name="connsiteX38" fmla="*/ 327808 w 352993"/>
                  <a:gd name="connsiteY38" fmla="*/ 8058 h 401731"/>
                  <a:gd name="connsiteX39" fmla="*/ 347768 w 352993"/>
                  <a:gd name="connsiteY39" fmla="*/ 6947 h 401731"/>
                  <a:gd name="connsiteX40" fmla="*/ 352993 w 352993"/>
                  <a:gd name="connsiteY40" fmla="*/ 383581 h 401731"/>
                  <a:gd name="connsiteX41" fmla="*/ 352993 w 352993"/>
                  <a:gd name="connsiteY41" fmla="*/ 400477 h 401731"/>
                  <a:gd name="connsiteX42" fmla="*/ 352002 w 352993"/>
                  <a:gd name="connsiteY42" fmla="*/ 400184 h 401731"/>
                  <a:gd name="connsiteX43" fmla="*/ 348254 w 352993"/>
                  <a:gd name="connsiteY43" fmla="*/ 391371 h 401731"/>
                  <a:gd name="connsiteX44" fmla="*/ 336890 w 352993"/>
                  <a:gd name="connsiteY44" fmla="*/ 374513 h 401731"/>
                  <a:gd name="connsiteX45" fmla="*/ 339594 w 352993"/>
                  <a:gd name="connsiteY45" fmla="*/ 369959 h 401731"/>
                  <a:gd name="connsiteX46" fmla="*/ 345126 w 352993"/>
                  <a:gd name="connsiteY46" fmla="*/ 378191 h 401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352993" h="401731">
                    <a:moveTo>
                      <a:pt x="347768" y="6947"/>
                    </a:moveTo>
                    <a:cubicBezTo>
                      <a:pt x="347646" y="11017"/>
                      <a:pt x="346064" y="16475"/>
                      <a:pt x="343417" y="22210"/>
                    </a:cubicBezTo>
                    <a:lnTo>
                      <a:pt x="339833" y="27857"/>
                    </a:lnTo>
                    <a:lnTo>
                      <a:pt x="317130" y="61639"/>
                    </a:lnTo>
                    <a:cubicBezTo>
                      <a:pt x="301191" y="96815"/>
                      <a:pt x="291333" y="145410"/>
                      <a:pt x="291333" y="199086"/>
                    </a:cubicBezTo>
                    <a:cubicBezTo>
                      <a:pt x="291333" y="252763"/>
                      <a:pt x="301191" y="301358"/>
                      <a:pt x="317130" y="336534"/>
                    </a:cubicBezTo>
                    <a:lnTo>
                      <a:pt x="337684" y="367117"/>
                    </a:lnTo>
                    <a:lnTo>
                      <a:pt x="315272" y="387116"/>
                    </a:lnTo>
                    <a:cubicBezTo>
                      <a:pt x="304196" y="395441"/>
                      <a:pt x="292756" y="401731"/>
                      <a:pt x="283019" y="401731"/>
                    </a:cubicBezTo>
                    <a:cubicBezTo>
                      <a:pt x="264520" y="401731"/>
                      <a:pt x="286914" y="369171"/>
                      <a:pt x="287888" y="367691"/>
                    </a:cubicBezTo>
                    <a:cubicBezTo>
                      <a:pt x="284967" y="370651"/>
                      <a:pt x="240179" y="420970"/>
                      <a:pt x="238231" y="392851"/>
                    </a:cubicBezTo>
                    <a:cubicBezTo>
                      <a:pt x="231416" y="397291"/>
                      <a:pt x="206101" y="404691"/>
                      <a:pt x="218758" y="381011"/>
                    </a:cubicBezTo>
                    <a:cubicBezTo>
                      <a:pt x="213890" y="385451"/>
                      <a:pt x="190522" y="412090"/>
                      <a:pt x="183707" y="395811"/>
                    </a:cubicBezTo>
                    <a:cubicBezTo>
                      <a:pt x="178838" y="398771"/>
                      <a:pt x="172023" y="400251"/>
                      <a:pt x="170075" y="391371"/>
                    </a:cubicBezTo>
                    <a:cubicBezTo>
                      <a:pt x="165207" y="394331"/>
                      <a:pt x="156444" y="394331"/>
                      <a:pt x="156444" y="381011"/>
                    </a:cubicBezTo>
                    <a:cubicBezTo>
                      <a:pt x="154497" y="383971"/>
                      <a:pt x="129182" y="409131"/>
                      <a:pt x="127235" y="386931"/>
                    </a:cubicBezTo>
                    <a:cubicBezTo>
                      <a:pt x="123340" y="389891"/>
                      <a:pt x="105814" y="400251"/>
                      <a:pt x="107761" y="379531"/>
                    </a:cubicBezTo>
                    <a:cubicBezTo>
                      <a:pt x="98025" y="388411"/>
                      <a:pt x="84394" y="395811"/>
                      <a:pt x="86341" y="372131"/>
                    </a:cubicBezTo>
                    <a:cubicBezTo>
                      <a:pt x="81473" y="373611"/>
                      <a:pt x="74657" y="373611"/>
                      <a:pt x="74657" y="363251"/>
                    </a:cubicBezTo>
                    <a:cubicBezTo>
                      <a:pt x="67842" y="366211"/>
                      <a:pt x="37658" y="366211"/>
                      <a:pt x="51289" y="344012"/>
                    </a:cubicBezTo>
                    <a:cubicBezTo>
                      <a:pt x="31816" y="338092"/>
                      <a:pt x="65894" y="301092"/>
                      <a:pt x="66868" y="299612"/>
                    </a:cubicBezTo>
                    <a:cubicBezTo>
                      <a:pt x="64921" y="302572"/>
                      <a:pt x="30843" y="338092"/>
                      <a:pt x="30843" y="309972"/>
                    </a:cubicBezTo>
                    <a:cubicBezTo>
                      <a:pt x="25001" y="312932"/>
                      <a:pt x="18185" y="305532"/>
                      <a:pt x="22080" y="295173"/>
                    </a:cubicBezTo>
                    <a:cubicBezTo>
                      <a:pt x="18185" y="292213"/>
                      <a:pt x="15264" y="275933"/>
                      <a:pt x="13317" y="270013"/>
                    </a:cubicBezTo>
                    <a:cubicBezTo>
                      <a:pt x="-7130" y="278893"/>
                      <a:pt x="12343" y="241893"/>
                      <a:pt x="16238" y="237454"/>
                    </a:cubicBezTo>
                    <a:cubicBezTo>
                      <a:pt x="3580" y="244853"/>
                      <a:pt x="1633" y="227094"/>
                      <a:pt x="10396" y="215254"/>
                    </a:cubicBezTo>
                    <a:cubicBezTo>
                      <a:pt x="-23682" y="222654"/>
                      <a:pt x="36685" y="151615"/>
                      <a:pt x="39606" y="150135"/>
                    </a:cubicBezTo>
                    <a:cubicBezTo>
                      <a:pt x="-5183" y="194534"/>
                      <a:pt x="-5183" y="164935"/>
                      <a:pt x="30843" y="122016"/>
                    </a:cubicBezTo>
                    <a:cubicBezTo>
                      <a:pt x="-14919" y="166415"/>
                      <a:pt x="25001" y="90936"/>
                      <a:pt x="39606" y="70216"/>
                    </a:cubicBezTo>
                    <a:cubicBezTo>
                      <a:pt x="24027" y="61337"/>
                      <a:pt x="130156" y="-33382"/>
                      <a:pt x="58105" y="68736"/>
                    </a:cubicBezTo>
                    <a:cubicBezTo>
                      <a:pt x="77578" y="49497"/>
                      <a:pt x="97051" y="19897"/>
                      <a:pt x="118472" y="8058"/>
                    </a:cubicBezTo>
                    <a:cubicBezTo>
                      <a:pt x="154497" y="-24502"/>
                      <a:pt x="104841" y="56897"/>
                      <a:pt x="98999" y="64297"/>
                    </a:cubicBezTo>
                    <a:cubicBezTo>
                      <a:pt x="110683" y="52457"/>
                      <a:pt x="145734" y="-822"/>
                      <a:pt x="163260" y="3618"/>
                    </a:cubicBezTo>
                    <a:cubicBezTo>
                      <a:pt x="184680" y="11017"/>
                      <a:pt x="122366" y="77616"/>
                      <a:pt x="118472" y="82056"/>
                    </a:cubicBezTo>
                    <a:cubicBezTo>
                      <a:pt x="118472" y="82056"/>
                      <a:pt x="214864" y="-15622"/>
                      <a:pt x="206101" y="19897"/>
                    </a:cubicBezTo>
                    <a:cubicBezTo>
                      <a:pt x="209022" y="16937"/>
                      <a:pt x="257705" y="-12662"/>
                      <a:pt x="236284" y="21377"/>
                    </a:cubicBezTo>
                    <a:cubicBezTo>
                      <a:pt x="239205" y="18417"/>
                      <a:pt x="265494" y="-12662"/>
                      <a:pt x="270362" y="6578"/>
                    </a:cubicBezTo>
                    <a:cubicBezTo>
                      <a:pt x="276204" y="2138"/>
                      <a:pt x="299572" y="-3782"/>
                      <a:pt x="303466" y="12497"/>
                    </a:cubicBezTo>
                    <a:cubicBezTo>
                      <a:pt x="307361" y="9537"/>
                      <a:pt x="323913" y="-8222"/>
                      <a:pt x="327808" y="8058"/>
                    </a:cubicBezTo>
                    <a:cubicBezTo>
                      <a:pt x="342412" y="-3782"/>
                      <a:pt x="348011" y="-1192"/>
                      <a:pt x="347768" y="6947"/>
                    </a:cubicBezTo>
                    <a:close/>
                    <a:moveTo>
                      <a:pt x="352993" y="383581"/>
                    </a:moveTo>
                    <a:lnTo>
                      <a:pt x="352993" y="400477"/>
                    </a:lnTo>
                    <a:lnTo>
                      <a:pt x="352002" y="400184"/>
                    </a:lnTo>
                    <a:cubicBezTo>
                      <a:pt x="350171" y="398470"/>
                      <a:pt x="348862" y="395626"/>
                      <a:pt x="348254" y="391371"/>
                    </a:cubicBezTo>
                    <a:cubicBezTo>
                      <a:pt x="327077" y="408020"/>
                      <a:pt x="329451" y="390538"/>
                      <a:pt x="336890" y="374513"/>
                    </a:cubicBezTo>
                    <a:lnTo>
                      <a:pt x="339594" y="369959"/>
                    </a:lnTo>
                    <a:lnTo>
                      <a:pt x="345126" y="378191"/>
                    </a:lnTo>
                    <a:close/>
                  </a:path>
                </a:pathLst>
              </a:custGeom>
              <a:solidFill>
                <a:srgbClr val="019285">
                  <a:alpha val="22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grpSp>
            <p:nvGrpSpPr>
              <p:cNvPr id="1203" name="Group 4">
                <a:extLst>
                  <a:ext uri="{FF2B5EF4-FFF2-40B4-BE49-F238E27FC236}">
                    <a16:creationId xmlns:a16="http://schemas.microsoft.com/office/drawing/2014/main" id="{C5CB65F4-441E-C84F-BF1C-4AA09124C26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96473">
                <a:off x="9064625" y="2314147"/>
                <a:ext cx="178327" cy="163607"/>
                <a:chOff x="9871718" y="3874294"/>
                <a:chExt cx="1301210" cy="1193800"/>
              </a:xfrm>
            </p:grpSpPr>
            <p:sp>
              <p:nvSpPr>
                <p:cNvPr id="1205" name="Freeform 356">
                  <a:extLst>
                    <a:ext uri="{FF2B5EF4-FFF2-40B4-BE49-F238E27FC236}">
                      <a16:creationId xmlns:a16="http://schemas.microsoft.com/office/drawing/2014/main" id="{7D62F63E-F826-AF42-9A68-8BFDC89C0A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71718" y="3938817"/>
                  <a:ext cx="1219552" cy="1129277"/>
                </a:xfrm>
                <a:custGeom>
                  <a:avLst/>
                  <a:gdLst>
                    <a:gd name="T0" fmla="*/ 45 w 330"/>
                    <a:gd name="T1" fmla="*/ 221 h 314"/>
                    <a:gd name="T2" fmla="*/ 26 w 330"/>
                    <a:gd name="T3" fmla="*/ 211 h 314"/>
                    <a:gd name="T4" fmla="*/ 21 w 330"/>
                    <a:gd name="T5" fmla="*/ 151 h 314"/>
                    <a:gd name="T6" fmla="*/ 20 w 330"/>
                    <a:gd name="T7" fmla="*/ 148 h 314"/>
                    <a:gd name="T8" fmla="*/ 15 w 330"/>
                    <a:gd name="T9" fmla="*/ 131 h 314"/>
                    <a:gd name="T10" fmla="*/ 13 w 330"/>
                    <a:gd name="T11" fmla="*/ 78 h 314"/>
                    <a:gd name="T12" fmla="*/ 3 w 330"/>
                    <a:gd name="T13" fmla="*/ 33 h 314"/>
                    <a:gd name="T14" fmla="*/ 2 w 330"/>
                    <a:gd name="T15" fmla="*/ 46 h 314"/>
                    <a:gd name="T16" fmla="*/ 2 w 330"/>
                    <a:gd name="T17" fmla="*/ 50 h 314"/>
                    <a:gd name="T18" fmla="*/ 10 w 330"/>
                    <a:gd name="T19" fmla="*/ 195 h 314"/>
                    <a:gd name="T20" fmla="*/ 14 w 330"/>
                    <a:gd name="T21" fmla="*/ 219 h 314"/>
                    <a:gd name="T22" fmla="*/ 202 w 330"/>
                    <a:gd name="T23" fmla="*/ 289 h 314"/>
                    <a:gd name="T24" fmla="*/ 227 w 330"/>
                    <a:gd name="T25" fmla="*/ 276 h 314"/>
                    <a:gd name="T26" fmla="*/ 323 w 330"/>
                    <a:gd name="T27" fmla="*/ 217 h 314"/>
                    <a:gd name="T28" fmla="*/ 322 w 330"/>
                    <a:gd name="T29" fmla="*/ 163 h 314"/>
                    <a:gd name="T30" fmla="*/ 320 w 330"/>
                    <a:gd name="T31" fmla="*/ 19 h 314"/>
                    <a:gd name="T32" fmla="*/ 216 w 330"/>
                    <a:gd name="T33" fmla="*/ 14 h 314"/>
                    <a:gd name="T34" fmla="*/ 61 w 330"/>
                    <a:gd name="T35" fmla="*/ 14 h 314"/>
                    <a:gd name="T36" fmla="*/ 47 w 330"/>
                    <a:gd name="T37" fmla="*/ 16 h 314"/>
                    <a:gd name="T38" fmla="*/ 40 w 330"/>
                    <a:gd name="T39" fmla="*/ 25 h 314"/>
                    <a:gd name="T40" fmla="*/ 34 w 330"/>
                    <a:gd name="T41" fmla="*/ 24 h 314"/>
                    <a:gd name="T42" fmla="*/ 22 w 330"/>
                    <a:gd name="T43" fmla="*/ 26 h 314"/>
                    <a:gd name="T44" fmla="*/ 32 w 330"/>
                    <a:gd name="T45" fmla="*/ 36 h 314"/>
                    <a:gd name="T46" fmla="*/ 39 w 330"/>
                    <a:gd name="T47" fmla="*/ 34 h 314"/>
                    <a:gd name="T48" fmla="*/ 76 w 330"/>
                    <a:gd name="T49" fmla="*/ 28 h 314"/>
                    <a:gd name="T50" fmla="*/ 88 w 330"/>
                    <a:gd name="T51" fmla="*/ 37 h 314"/>
                    <a:gd name="T52" fmla="*/ 111 w 330"/>
                    <a:gd name="T53" fmla="*/ 38 h 314"/>
                    <a:gd name="T54" fmla="*/ 175 w 330"/>
                    <a:gd name="T55" fmla="*/ 38 h 314"/>
                    <a:gd name="T56" fmla="*/ 203 w 330"/>
                    <a:gd name="T57" fmla="*/ 42 h 314"/>
                    <a:gd name="T58" fmla="*/ 304 w 330"/>
                    <a:gd name="T59" fmla="*/ 26 h 314"/>
                    <a:gd name="T60" fmla="*/ 307 w 330"/>
                    <a:gd name="T61" fmla="*/ 31 h 314"/>
                    <a:gd name="T62" fmla="*/ 306 w 330"/>
                    <a:gd name="T63" fmla="*/ 32 h 314"/>
                    <a:gd name="T64" fmla="*/ 305 w 330"/>
                    <a:gd name="T65" fmla="*/ 37 h 314"/>
                    <a:gd name="T66" fmla="*/ 306 w 330"/>
                    <a:gd name="T67" fmla="*/ 37 h 314"/>
                    <a:gd name="T68" fmla="*/ 309 w 330"/>
                    <a:gd name="T69" fmla="*/ 133 h 314"/>
                    <a:gd name="T70" fmla="*/ 310 w 330"/>
                    <a:gd name="T71" fmla="*/ 138 h 314"/>
                    <a:gd name="T72" fmla="*/ 310 w 330"/>
                    <a:gd name="T73" fmla="*/ 164 h 314"/>
                    <a:gd name="T74" fmla="*/ 310 w 330"/>
                    <a:gd name="T75" fmla="*/ 176 h 314"/>
                    <a:gd name="T76" fmla="*/ 309 w 330"/>
                    <a:gd name="T77" fmla="*/ 208 h 314"/>
                    <a:gd name="T78" fmla="*/ 265 w 330"/>
                    <a:gd name="T79" fmla="*/ 239 h 314"/>
                    <a:gd name="T80" fmla="*/ 193 w 330"/>
                    <a:gd name="T81" fmla="*/ 279 h 314"/>
                    <a:gd name="T82" fmla="*/ 160 w 330"/>
                    <a:gd name="T83" fmla="*/ 283 h 314"/>
                    <a:gd name="T84" fmla="*/ 120 w 330"/>
                    <a:gd name="T85" fmla="*/ 270 h 314"/>
                    <a:gd name="T86" fmla="*/ 113 w 330"/>
                    <a:gd name="T87" fmla="*/ 264 h 314"/>
                    <a:gd name="T88" fmla="*/ 86 w 330"/>
                    <a:gd name="T89" fmla="*/ 249 h 314"/>
                    <a:gd name="T90" fmla="*/ 69 w 330"/>
                    <a:gd name="T91" fmla="*/ 237 h 314"/>
                    <a:gd name="T92" fmla="*/ 66 w 330"/>
                    <a:gd name="T93" fmla="*/ 237 h 314"/>
                    <a:gd name="T94" fmla="*/ 43 w 330"/>
                    <a:gd name="T95" fmla="*/ 224 h 314"/>
                    <a:gd name="connsiteX0" fmla="*/ 1273 w 9849"/>
                    <a:gd name="connsiteY0" fmla="*/ 6721 h 9587"/>
                    <a:gd name="connsiteX1" fmla="*/ 1334 w 9849"/>
                    <a:gd name="connsiteY1" fmla="*/ 6625 h 9587"/>
                    <a:gd name="connsiteX2" fmla="*/ 728 w 9849"/>
                    <a:gd name="connsiteY2" fmla="*/ 6307 h 9587"/>
                    <a:gd name="connsiteX3" fmla="*/ 758 w 9849"/>
                    <a:gd name="connsiteY3" fmla="*/ 6307 h 9587"/>
                    <a:gd name="connsiteX4" fmla="*/ 546 w 9849"/>
                    <a:gd name="connsiteY4" fmla="*/ 4364 h 9587"/>
                    <a:gd name="connsiteX5" fmla="*/ 606 w 9849"/>
                    <a:gd name="connsiteY5" fmla="*/ 4396 h 9587"/>
                    <a:gd name="connsiteX6" fmla="*/ 485 w 9849"/>
                    <a:gd name="connsiteY6" fmla="*/ 4300 h 9587"/>
                    <a:gd name="connsiteX7" fmla="*/ 576 w 9849"/>
                    <a:gd name="connsiteY7" fmla="*/ 4300 h 9587"/>
                    <a:gd name="connsiteX8" fmla="*/ 576 w 9849"/>
                    <a:gd name="connsiteY8" fmla="*/ 3791 h 9587"/>
                    <a:gd name="connsiteX9" fmla="*/ 425 w 9849"/>
                    <a:gd name="connsiteY9" fmla="*/ 3759 h 9587"/>
                    <a:gd name="connsiteX10" fmla="*/ 212 w 9849"/>
                    <a:gd name="connsiteY10" fmla="*/ 2103 h 9587"/>
                    <a:gd name="connsiteX11" fmla="*/ 364 w 9849"/>
                    <a:gd name="connsiteY11" fmla="*/ 2071 h 9587"/>
                    <a:gd name="connsiteX12" fmla="*/ 212 w 9849"/>
                    <a:gd name="connsiteY12" fmla="*/ 638 h 9587"/>
                    <a:gd name="connsiteX13" fmla="*/ 61 w 9849"/>
                    <a:gd name="connsiteY13" fmla="*/ 638 h 9587"/>
                    <a:gd name="connsiteX14" fmla="*/ 122 w 9849"/>
                    <a:gd name="connsiteY14" fmla="*/ 1052 h 9587"/>
                    <a:gd name="connsiteX15" fmla="*/ 31 w 9849"/>
                    <a:gd name="connsiteY15" fmla="*/ 1052 h 9587"/>
                    <a:gd name="connsiteX16" fmla="*/ 122 w 9849"/>
                    <a:gd name="connsiteY16" fmla="*/ 1179 h 9587"/>
                    <a:gd name="connsiteX17" fmla="*/ 31 w 9849"/>
                    <a:gd name="connsiteY17" fmla="*/ 1179 h 9587"/>
                    <a:gd name="connsiteX18" fmla="*/ 0 w 9849"/>
                    <a:gd name="connsiteY18" fmla="*/ 2135 h 9587"/>
                    <a:gd name="connsiteX19" fmla="*/ 273 w 9849"/>
                    <a:gd name="connsiteY19" fmla="*/ 5797 h 9587"/>
                    <a:gd name="connsiteX20" fmla="*/ 243 w 9849"/>
                    <a:gd name="connsiteY20" fmla="*/ 5797 h 9587"/>
                    <a:gd name="connsiteX21" fmla="*/ 394 w 9849"/>
                    <a:gd name="connsiteY21" fmla="*/ 6562 h 9587"/>
                    <a:gd name="connsiteX22" fmla="*/ 5152 w 9849"/>
                    <a:gd name="connsiteY22" fmla="*/ 9587 h 9587"/>
                    <a:gd name="connsiteX23" fmla="*/ 6091 w 9849"/>
                    <a:gd name="connsiteY23" fmla="*/ 8791 h 9587"/>
                    <a:gd name="connsiteX24" fmla="*/ 6091 w 9849"/>
                    <a:gd name="connsiteY24" fmla="*/ 8855 h 9587"/>
                    <a:gd name="connsiteX25" fmla="*/ 6849 w 9849"/>
                    <a:gd name="connsiteY25" fmla="*/ 8377 h 9587"/>
                    <a:gd name="connsiteX26" fmla="*/ 6879 w 9849"/>
                    <a:gd name="connsiteY26" fmla="*/ 8409 h 9587"/>
                    <a:gd name="connsiteX27" fmla="*/ 9758 w 9849"/>
                    <a:gd name="connsiteY27" fmla="*/ 6498 h 9587"/>
                    <a:gd name="connsiteX28" fmla="*/ 9667 w 9849"/>
                    <a:gd name="connsiteY28" fmla="*/ 4778 h 9587"/>
                    <a:gd name="connsiteX29" fmla="*/ 9728 w 9849"/>
                    <a:gd name="connsiteY29" fmla="*/ 4778 h 9587"/>
                    <a:gd name="connsiteX30" fmla="*/ 9818 w 9849"/>
                    <a:gd name="connsiteY30" fmla="*/ 2517 h 9587"/>
                    <a:gd name="connsiteX31" fmla="*/ 9667 w 9849"/>
                    <a:gd name="connsiteY31" fmla="*/ 192 h 9587"/>
                    <a:gd name="connsiteX32" fmla="*/ 8455 w 9849"/>
                    <a:gd name="connsiteY32" fmla="*/ 288 h 9587"/>
                    <a:gd name="connsiteX33" fmla="*/ 6515 w 9849"/>
                    <a:gd name="connsiteY33" fmla="*/ 33 h 9587"/>
                    <a:gd name="connsiteX34" fmla="*/ 4243 w 9849"/>
                    <a:gd name="connsiteY34" fmla="*/ 351 h 9587"/>
                    <a:gd name="connsiteX35" fmla="*/ 1818 w 9849"/>
                    <a:gd name="connsiteY35" fmla="*/ 33 h 9587"/>
                    <a:gd name="connsiteX36" fmla="*/ 1818 w 9849"/>
                    <a:gd name="connsiteY36" fmla="*/ 97 h 9587"/>
                    <a:gd name="connsiteX37" fmla="*/ 1394 w 9849"/>
                    <a:gd name="connsiteY37" fmla="*/ 97 h 9587"/>
                    <a:gd name="connsiteX38" fmla="*/ 1425 w 9849"/>
                    <a:gd name="connsiteY38" fmla="*/ 65 h 9587"/>
                    <a:gd name="connsiteX39" fmla="*/ 1182 w 9849"/>
                    <a:gd name="connsiteY39" fmla="*/ 383 h 9587"/>
                    <a:gd name="connsiteX40" fmla="*/ 1091 w 9849"/>
                    <a:gd name="connsiteY40" fmla="*/ 224 h 9587"/>
                    <a:gd name="connsiteX41" fmla="*/ 1000 w 9849"/>
                    <a:gd name="connsiteY41" fmla="*/ 351 h 9587"/>
                    <a:gd name="connsiteX42" fmla="*/ 637 w 9849"/>
                    <a:gd name="connsiteY42" fmla="*/ 415 h 9587"/>
                    <a:gd name="connsiteX43" fmla="*/ 667 w 9849"/>
                    <a:gd name="connsiteY43" fmla="*/ 288 h 9587"/>
                    <a:gd name="connsiteX44" fmla="*/ 940 w 9849"/>
                    <a:gd name="connsiteY44" fmla="*/ 733 h 9587"/>
                    <a:gd name="connsiteX45" fmla="*/ 940 w 9849"/>
                    <a:gd name="connsiteY45" fmla="*/ 733 h 9587"/>
                    <a:gd name="connsiteX46" fmla="*/ 1152 w 9849"/>
                    <a:gd name="connsiteY46" fmla="*/ 670 h 9587"/>
                    <a:gd name="connsiteX47" fmla="*/ 1152 w 9849"/>
                    <a:gd name="connsiteY47" fmla="*/ 765 h 9587"/>
                    <a:gd name="connsiteX48" fmla="*/ 2273 w 9849"/>
                    <a:gd name="connsiteY48" fmla="*/ 479 h 9587"/>
                    <a:gd name="connsiteX49" fmla="*/ 2637 w 9849"/>
                    <a:gd name="connsiteY49" fmla="*/ 733 h 9587"/>
                    <a:gd name="connsiteX50" fmla="*/ 2637 w 9849"/>
                    <a:gd name="connsiteY50" fmla="*/ 765 h 9587"/>
                    <a:gd name="connsiteX51" fmla="*/ 3303 w 9849"/>
                    <a:gd name="connsiteY51" fmla="*/ 638 h 9587"/>
                    <a:gd name="connsiteX52" fmla="*/ 3334 w 9849"/>
                    <a:gd name="connsiteY52" fmla="*/ 797 h 9587"/>
                    <a:gd name="connsiteX53" fmla="*/ 5273 w 9849"/>
                    <a:gd name="connsiteY53" fmla="*/ 765 h 9587"/>
                    <a:gd name="connsiteX54" fmla="*/ 5273 w 9849"/>
                    <a:gd name="connsiteY54" fmla="*/ 797 h 9587"/>
                    <a:gd name="connsiteX55" fmla="*/ 5879 w 9849"/>
                    <a:gd name="connsiteY55" fmla="*/ 574 h 9587"/>
                    <a:gd name="connsiteX56" fmla="*/ 6122 w 9849"/>
                    <a:gd name="connsiteY56" fmla="*/ 925 h 9587"/>
                    <a:gd name="connsiteX57" fmla="*/ 8970 w 9849"/>
                    <a:gd name="connsiteY57" fmla="*/ 893 h 9587"/>
                    <a:gd name="connsiteX58" fmla="*/ 9182 w 9849"/>
                    <a:gd name="connsiteY58" fmla="*/ 415 h 9587"/>
                    <a:gd name="connsiteX59" fmla="*/ 9152 w 9849"/>
                    <a:gd name="connsiteY59" fmla="*/ 447 h 9587"/>
                    <a:gd name="connsiteX60" fmla="*/ 9273 w 9849"/>
                    <a:gd name="connsiteY60" fmla="*/ 574 h 9587"/>
                    <a:gd name="connsiteX61" fmla="*/ 9212 w 9849"/>
                    <a:gd name="connsiteY61" fmla="*/ 638 h 9587"/>
                    <a:gd name="connsiteX62" fmla="*/ 9243 w 9849"/>
                    <a:gd name="connsiteY62" fmla="*/ 606 h 9587"/>
                    <a:gd name="connsiteX63" fmla="*/ 9182 w 9849"/>
                    <a:gd name="connsiteY63" fmla="*/ 733 h 9587"/>
                    <a:gd name="connsiteX64" fmla="*/ 9212 w 9849"/>
                    <a:gd name="connsiteY64" fmla="*/ 765 h 9587"/>
                    <a:gd name="connsiteX65" fmla="*/ 9182 w 9849"/>
                    <a:gd name="connsiteY65" fmla="*/ 797 h 9587"/>
                    <a:gd name="connsiteX66" fmla="*/ 9243 w 9849"/>
                    <a:gd name="connsiteY66" fmla="*/ 765 h 9587"/>
                    <a:gd name="connsiteX67" fmla="*/ 9122 w 9849"/>
                    <a:gd name="connsiteY67" fmla="*/ 829 h 9587"/>
                    <a:gd name="connsiteX68" fmla="*/ 9334 w 9849"/>
                    <a:gd name="connsiteY68" fmla="*/ 3823 h 9587"/>
                    <a:gd name="connsiteX69" fmla="*/ 9273 w 9849"/>
                    <a:gd name="connsiteY69" fmla="*/ 3791 h 9587"/>
                    <a:gd name="connsiteX70" fmla="*/ 9364 w 9849"/>
                    <a:gd name="connsiteY70" fmla="*/ 3982 h 9587"/>
                    <a:gd name="connsiteX71" fmla="*/ 9303 w 9849"/>
                    <a:gd name="connsiteY71" fmla="*/ 3982 h 9587"/>
                    <a:gd name="connsiteX72" fmla="*/ 9364 w 9849"/>
                    <a:gd name="connsiteY72" fmla="*/ 4810 h 9587"/>
                    <a:gd name="connsiteX73" fmla="*/ 9243 w 9849"/>
                    <a:gd name="connsiteY73" fmla="*/ 4778 h 9587"/>
                    <a:gd name="connsiteX74" fmla="*/ 9364 w 9849"/>
                    <a:gd name="connsiteY74" fmla="*/ 5192 h 9587"/>
                    <a:gd name="connsiteX75" fmla="*/ 9243 w 9849"/>
                    <a:gd name="connsiteY75" fmla="*/ 5192 h 9587"/>
                    <a:gd name="connsiteX76" fmla="*/ 9334 w 9849"/>
                    <a:gd name="connsiteY76" fmla="*/ 6211 h 9587"/>
                    <a:gd name="connsiteX77" fmla="*/ 8031 w 9849"/>
                    <a:gd name="connsiteY77" fmla="*/ 7262 h 9587"/>
                    <a:gd name="connsiteX78" fmla="*/ 8000 w 9849"/>
                    <a:gd name="connsiteY78" fmla="*/ 7198 h 9587"/>
                    <a:gd name="connsiteX79" fmla="*/ 5849 w 9849"/>
                    <a:gd name="connsiteY79" fmla="*/ 8536 h 9587"/>
                    <a:gd name="connsiteX80" fmla="*/ 5818 w 9849"/>
                    <a:gd name="connsiteY80" fmla="*/ 8472 h 9587"/>
                    <a:gd name="connsiteX81" fmla="*/ 4728 w 9849"/>
                    <a:gd name="connsiteY81" fmla="*/ 8695 h 9587"/>
                    <a:gd name="connsiteX82" fmla="*/ 4818 w 9849"/>
                    <a:gd name="connsiteY82" fmla="*/ 8600 h 9587"/>
                    <a:gd name="connsiteX83" fmla="*/ 4485 w 9849"/>
                    <a:gd name="connsiteY83" fmla="*/ 8695 h 9587"/>
                    <a:gd name="connsiteX84" fmla="*/ 3606 w 9849"/>
                    <a:gd name="connsiteY84" fmla="*/ 8186 h 9587"/>
                    <a:gd name="connsiteX85" fmla="*/ 3667 w 9849"/>
                    <a:gd name="connsiteY85" fmla="*/ 8122 h 9587"/>
                    <a:gd name="connsiteX86" fmla="*/ 3394 w 9849"/>
                    <a:gd name="connsiteY86" fmla="*/ 7995 h 9587"/>
                    <a:gd name="connsiteX87" fmla="*/ 3455 w 9849"/>
                    <a:gd name="connsiteY87" fmla="*/ 7963 h 9587"/>
                    <a:gd name="connsiteX88" fmla="*/ 2576 w 9849"/>
                    <a:gd name="connsiteY88" fmla="*/ 7517 h 9587"/>
                    <a:gd name="connsiteX89" fmla="*/ 2667 w 9849"/>
                    <a:gd name="connsiteY89" fmla="*/ 7390 h 9587"/>
                    <a:gd name="connsiteX90" fmla="*/ 2061 w 9849"/>
                    <a:gd name="connsiteY90" fmla="*/ 7135 h 9587"/>
                    <a:gd name="connsiteX91" fmla="*/ 2091 w 9849"/>
                    <a:gd name="connsiteY91" fmla="*/ 7103 h 9587"/>
                    <a:gd name="connsiteX92" fmla="*/ 1970 w 9849"/>
                    <a:gd name="connsiteY92" fmla="*/ 7135 h 9587"/>
                    <a:gd name="connsiteX93" fmla="*/ 2031 w 9849"/>
                    <a:gd name="connsiteY93" fmla="*/ 7007 h 9587"/>
                    <a:gd name="connsiteX94" fmla="*/ 1273 w 9849"/>
                    <a:gd name="connsiteY94" fmla="*/ 6721 h 95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</a:cxnLst>
                  <a:rect l="l" t="t" r="r" b="b"/>
                  <a:pathLst>
                    <a:path w="9849" h="9587">
                      <a:moveTo>
                        <a:pt x="1273" y="6721"/>
                      </a:moveTo>
                      <a:lnTo>
                        <a:pt x="1334" y="6625"/>
                      </a:lnTo>
                      <a:cubicBezTo>
                        <a:pt x="1212" y="6657"/>
                        <a:pt x="788" y="6466"/>
                        <a:pt x="728" y="6307"/>
                      </a:cubicBezTo>
                      <a:lnTo>
                        <a:pt x="758" y="6307"/>
                      </a:lnTo>
                      <a:cubicBezTo>
                        <a:pt x="818" y="5670"/>
                        <a:pt x="606" y="5001"/>
                        <a:pt x="546" y="4364"/>
                      </a:cubicBezTo>
                      <a:cubicBezTo>
                        <a:pt x="546" y="4396"/>
                        <a:pt x="576" y="4396"/>
                        <a:pt x="606" y="4396"/>
                      </a:cubicBezTo>
                      <a:cubicBezTo>
                        <a:pt x="546" y="4364"/>
                        <a:pt x="485" y="4332"/>
                        <a:pt x="485" y="4300"/>
                      </a:cubicBezTo>
                      <a:cubicBezTo>
                        <a:pt x="515" y="4269"/>
                        <a:pt x="546" y="4300"/>
                        <a:pt x="576" y="4300"/>
                      </a:cubicBezTo>
                      <a:cubicBezTo>
                        <a:pt x="728" y="4173"/>
                        <a:pt x="455" y="3886"/>
                        <a:pt x="576" y="3791"/>
                      </a:cubicBezTo>
                      <a:cubicBezTo>
                        <a:pt x="576" y="3759"/>
                        <a:pt x="485" y="3727"/>
                        <a:pt x="425" y="3759"/>
                      </a:cubicBezTo>
                      <a:cubicBezTo>
                        <a:pt x="394" y="3218"/>
                        <a:pt x="364" y="2644"/>
                        <a:pt x="212" y="2103"/>
                      </a:cubicBezTo>
                      <a:cubicBezTo>
                        <a:pt x="243" y="2071"/>
                        <a:pt x="303" y="2071"/>
                        <a:pt x="364" y="2071"/>
                      </a:cubicBezTo>
                      <a:cubicBezTo>
                        <a:pt x="61" y="1625"/>
                        <a:pt x="182" y="1116"/>
                        <a:pt x="212" y="638"/>
                      </a:cubicBezTo>
                      <a:cubicBezTo>
                        <a:pt x="152" y="638"/>
                        <a:pt x="152" y="702"/>
                        <a:pt x="61" y="638"/>
                      </a:cubicBezTo>
                      <a:cubicBezTo>
                        <a:pt x="-30" y="797"/>
                        <a:pt x="243" y="925"/>
                        <a:pt x="122" y="1052"/>
                      </a:cubicBezTo>
                      <a:lnTo>
                        <a:pt x="31" y="1052"/>
                      </a:lnTo>
                      <a:cubicBezTo>
                        <a:pt x="0" y="1148"/>
                        <a:pt x="212" y="1084"/>
                        <a:pt x="122" y="1179"/>
                      </a:cubicBezTo>
                      <a:cubicBezTo>
                        <a:pt x="61" y="1211"/>
                        <a:pt x="31" y="1148"/>
                        <a:pt x="31" y="1179"/>
                      </a:cubicBezTo>
                      <a:cubicBezTo>
                        <a:pt x="61" y="1402"/>
                        <a:pt x="303" y="1976"/>
                        <a:pt x="0" y="2135"/>
                      </a:cubicBezTo>
                      <a:cubicBezTo>
                        <a:pt x="637" y="2676"/>
                        <a:pt x="61" y="4969"/>
                        <a:pt x="273" y="5797"/>
                      </a:cubicBezTo>
                      <a:lnTo>
                        <a:pt x="243" y="5797"/>
                      </a:lnTo>
                      <a:cubicBezTo>
                        <a:pt x="364" y="5988"/>
                        <a:pt x="394" y="6402"/>
                        <a:pt x="394" y="6562"/>
                      </a:cubicBezTo>
                      <a:cubicBezTo>
                        <a:pt x="1970" y="7453"/>
                        <a:pt x="3485" y="8759"/>
                        <a:pt x="5152" y="9587"/>
                      </a:cubicBezTo>
                      <a:cubicBezTo>
                        <a:pt x="5515" y="9332"/>
                        <a:pt x="5788" y="9141"/>
                        <a:pt x="6091" y="8791"/>
                      </a:cubicBezTo>
                      <a:cubicBezTo>
                        <a:pt x="6091" y="8823"/>
                        <a:pt x="6122" y="8823"/>
                        <a:pt x="6091" y="8855"/>
                      </a:cubicBezTo>
                      <a:cubicBezTo>
                        <a:pt x="6334" y="8632"/>
                        <a:pt x="6637" y="8600"/>
                        <a:pt x="6849" y="8377"/>
                      </a:cubicBezTo>
                      <a:lnTo>
                        <a:pt x="6879" y="8409"/>
                      </a:lnTo>
                      <a:cubicBezTo>
                        <a:pt x="7576" y="7612"/>
                        <a:pt x="8879" y="7007"/>
                        <a:pt x="9758" y="6498"/>
                      </a:cubicBezTo>
                      <a:cubicBezTo>
                        <a:pt x="9758" y="5925"/>
                        <a:pt x="9728" y="5351"/>
                        <a:pt x="9667" y="4778"/>
                      </a:cubicBezTo>
                      <a:lnTo>
                        <a:pt x="9728" y="4778"/>
                      </a:lnTo>
                      <a:cubicBezTo>
                        <a:pt x="9606" y="4014"/>
                        <a:pt x="9940" y="3281"/>
                        <a:pt x="9818" y="2517"/>
                      </a:cubicBezTo>
                      <a:cubicBezTo>
                        <a:pt x="9970" y="1721"/>
                        <a:pt x="9515" y="988"/>
                        <a:pt x="9667" y="192"/>
                      </a:cubicBezTo>
                      <a:cubicBezTo>
                        <a:pt x="9182" y="33"/>
                        <a:pt x="8909" y="256"/>
                        <a:pt x="8455" y="288"/>
                      </a:cubicBezTo>
                      <a:cubicBezTo>
                        <a:pt x="7788" y="351"/>
                        <a:pt x="7243" y="-126"/>
                        <a:pt x="6515" y="33"/>
                      </a:cubicBezTo>
                      <a:cubicBezTo>
                        <a:pt x="5728" y="192"/>
                        <a:pt x="5031" y="256"/>
                        <a:pt x="4243" y="351"/>
                      </a:cubicBezTo>
                      <a:cubicBezTo>
                        <a:pt x="3425" y="447"/>
                        <a:pt x="2546" y="-95"/>
                        <a:pt x="1818" y="33"/>
                      </a:cubicBezTo>
                      <a:lnTo>
                        <a:pt x="1818" y="97"/>
                      </a:lnTo>
                      <a:cubicBezTo>
                        <a:pt x="1667" y="-126"/>
                        <a:pt x="1485" y="447"/>
                        <a:pt x="1394" y="97"/>
                      </a:cubicBezTo>
                      <a:lnTo>
                        <a:pt x="1425" y="65"/>
                      </a:lnTo>
                      <a:cubicBezTo>
                        <a:pt x="1394" y="1"/>
                        <a:pt x="1182" y="319"/>
                        <a:pt x="1182" y="383"/>
                      </a:cubicBezTo>
                      <a:cubicBezTo>
                        <a:pt x="1061" y="383"/>
                        <a:pt x="1152" y="256"/>
                        <a:pt x="1091" y="224"/>
                      </a:cubicBezTo>
                      <a:cubicBezTo>
                        <a:pt x="1061" y="256"/>
                        <a:pt x="1061" y="383"/>
                        <a:pt x="1000" y="351"/>
                      </a:cubicBezTo>
                      <a:cubicBezTo>
                        <a:pt x="924" y="383"/>
                        <a:pt x="692" y="425"/>
                        <a:pt x="637" y="415"/>
                      </a:cubicBezTo>
                      <a:lnTo>
                        <a:pt x="667" y="288"/>
                      </a:lnTo>
                      <a:cubicBezTo>
                        <a:pt x="697" y="447"/>
                        <a:pt x="818" y="638"/>
                        <a:pt x="940" y="733"/>
                      </a:cubicBezTo>
                      <a:lnTo>
                        <a:pt x="940" y="733"/>
                      </a:lnTo>
                      <a:cubicBezTo>
                        <a:pt x="1000" y="574"/>
                        <a:pt x="1091" y="670"/>
                        <a:pt x="1152" y="670"/>
                      </a:cubicBezTo>
                      <a:lnTo>
                        <a:pt x="1152" y="765"/>
                      </a:lnTo>
                      <a:cubicBezTo>
                        <a:pt x="1122" y="542"/>
                        <a:pt x="2394" y="861"/>
                        <a:pt x="2273" y="479"/>
                      </a:cubicBezTo>
                      <a:cubicBezTo>
                        <a:pt x="2364" y="702"/>
                        <a:pt x="2576" y="765"/>
                        <a:pt x="2637" y="733"/>
                      </a:cubicBezTo>
                      <a:lnTo>
                        <a:pt x="2637" y="765"/>
                      </a:lnTo>
                      <a:cubicBezTo>
                        <a:pt x="2667" y="861"/>
                        <a:pt x="3243" y="861"/>
                        <a:pt x="3303" y="638"/>
                      </a:cubicBezTo>
                      <a:cubicBezTo>
                        <a:pt x="3334" y="702"/>
                        <a:pt x="3334" y="765"/>
                        <a:pt x="3334" y="797"/>
                      </a:cubicBezTo>
                      <a:cubicBezTo>
                        <a:pt x="3788" y="797"/>
                        <a:pt x="4909" y="1020"/>
                        <a:pt x="5273" y="765"/>
                      </a:cubicBezTo>
                      <a:lnTo>
                        <a:pt x="5273" y="797"/>
                      </a:lnTo>
                      <a:cubicBezTo>
                        <a:pt x="5485" y="797"/>
                        <a:pt x="5728" y="765"/>
                        <a:pt x="5879" y="574"/>
                      </a:cubicBezTo>
                      <a:cubicBezTo>
                        <a:pt x="5940" y="893"/>
                        <a:pt x="6031" y="829"/>
                        <a:pt x="6122" y="925"/>
                      </a:cubicBezTo>
                      <a:cubicBezTo>
                        <a:pt x="6667" y="415"/>
                        <a:pt x="8394" y="542"/>
                        <a:pt x="8970" y="893"/>
                      </a:cubicBezTo>
                      <a:cubicBezTo>
                        <a:pt x="9000" y="702"/>
                        <a:pt x="9061" y="542"/>
                        <a:pt x="9182" y="415"/>
                      </a:cubicBezTo>
                      <a:lnTo>
                        <a:pt x="9152" y="447"/>
                      </a:lnTo>
                      <a:cubicBezTo>
                        <a:pt x="9182" y="479"/>
                        <a:pt x="9243" y="511"/>
                        <a:pt x="9273" y="574"/>
                      </a:cubicBezTo>
                      <a:cubicBezTo>
                        <a:pt x="9243" y="606"/>
                        <a:pt x="9243" y="606"/>
                        <a:pt x="9212" y="638"/>
                      </a:cubicBezTo>
                      <a:lnTo>
                        <a:pt x="9243" y="606"/>
                      </a:lnTo>
                      <a:cubicBezTo>
                        <a:pt x="9243" y="638"/>
                        <a:pt x="9212" y="702"/>
                        <a:pt x="9182" y="733"/>
                      </a:cubicBezTo>
                      <a:cubicBezTo>
                        <a:pt x="9182" y="765"/>
                        <a:pt x="9182" y="765"/>
                        <a:pt x="9212" y="765"/>
                      </a:cubicBezTo>
                      <a:lnTo>
                        <a:pt x="9182" y="797"/>
                      </a:lnTo>
                      <a:lnTo>
                        <a:pt x="9243" y="765"/>
                      </a:lnTo>
                      <a:cubicBezTo>
                        <a:pt x="9182" y="797"/>
                        <a:pt x="9091" y="861"/>
                        <a:pt x="9122" y="829"/>
                      </a:cubicBezTo>
                      <a:cubicBezTo>
                        <a:pt x="8909" y="1721"/>
                        <a:pt x="9364" y="2899"/>
                        <a:pt x="9334" y="3823"/>
                      </a:cubicBezTo>
                      <a:lnTo>
                        <a:pt x="9273" y="3791"/>
                      </a:lnTo>
                      <a:lnTo>
                        <a:pt x="9364" y="3982"/>
                      </a:lnTo>
                      <a:lnTo>
                        <a:pt x="9303" y="3982"/>
                      </a:lnTo>
                      <a:cubicBezTo>
                        <a:pt x="9212" y="4237"/>
                        <a:pt x="9394" y="4523"/>
                        <a:pt x="9364" y="4810"/>
                      </a:cubicBezTo>
                      <a:cubicBezTo>
                        <a:pt x="9334" y="4810"/>
                        <a:pt x="9273" y="4746"/>
                        <a:pt x="9243" y="4778"/>
                      </a:cubicBezTo>
                      <a:cubicBezTo>
                        <a:pt x="9394" y="5001"/>
                        <a:pt x="9000" y="5097"/>
                        <a:pt x="9364" y="5192"/>
                      </a:cubicBezTo>
                      <a:cubicBezTo>
                        <a:pt x="9334" y="5224"/>
                        <a:pt x="9273" y="5224"/>
                        <a:pt x="9243" y="5192"/>
                      </a:cubicBezTo>
                      <a:cubicBezTo>
                        <a:pt x="9303" y="5479"/>
                        <a:pt x="9364" y="5893"/>
                        <a:pt x="9334" y="6211"/>
                      </a:cubicBezTo>
                      <a:cubicBezTo>
                        <a:pt x="9000" y="6370"/>
                        <a:pt x="8243" y="6912"/>
                        <a:pt x="8031" y="7262"/>
                      </a:cubicBezTo>
                      <a:lnTo>
                        <a:pt x="8000" y="7198"/>
                      </a:lnTo>
                      <a:cubicBezTo>
                        <a:pt x="7515" y="7772"/>
                        <a:pt x="6515" y="8154"/>
                        <a:pt x="5849" y="8536"/>
                      </a:cubicBezTo>
                      <a:lnTo>
                        <a:pt x="5818" y="8472"/>
                      </a:lnTo>
                      <a:cubicBezTo>
                        <a:pt x="5515" y="9046"/>
                        <a:pt x="5122" y="8632"/>
                        <a:pt x="4728" y="8695"/>
                      </a:cubicBezTo>
                      <a:lnTo>
                        <a:pt x="4818" y="8600"/>
                      </a:lnTo>
                      <a:cubicBezTo>
                        <a:pt x="4667" y="8727"/>
                        <a:pt x="4606" y="8409"/>
                        <a:pt x="4485" y="8695"/>
                      </a:cubicBezTo>
                      <a:cubicBezTo>
                        <a:pt x="4394" y="8632"/>
                        <a:pt x="3849" y="8154"/>
                        <a:pt x="3606" y="8186"/>
                      </a:cubicBezTo>
                      <a:lnTo>
                        <a:pt x="3667" y="8122"/>
                      </a:lnTo>
                      <a:cubicBezTo>
                        <a:pt x="3546" y="8122"/>
                        <a:pt x="3425" y="8090"/>
                        <a:pt x="3394" y="7995"/>
                      </a:cubicBezTo>
                      <a:cubicBezTo>
                        <a:pt x="3425" y="7995"/>
                        <a:pt x="3425" y="7995"/>
                        <a:pt x="3455" y="7963"/>
                      </a:cubicBezTo>
                      <a:cubicBezTo>
                        <a:pt x="3303" y="7581"/>
                        <a:pt x="2879" y="7676"/>
                        <a:pt x="2576" y="7517"/>
                      </a:cubicBezTo>
                      <a:lnTo>
                        <a:pt x="2667" y="7390"/>
                      </a:lnTo>
                      <a:cubicBezTo>
                        <a:pt x="2455" y="7453"/>
                        <a:pt x="2273" y="7198"/>
                        <a:pt x="2061" y="7135"/>
                      </a:cubicBezTo>
                      <a:lnTo>
                        <a:pt x="2091" y="7103"/>
                      </a:lnTo>
                      <a:lnTo>
                        <a:pt x="1970" y="7135"/>
                      </a:lnTo>
                      <a:lnTo>
                        <a:pt x="2031" y="7007"/>
                      </a:lnTo>
                      <a:cubicBezTo>
                        <a:pt x="1788" y="6880"/>
                        <a:pt x="1515" y="6848"/>
                        <a:pt x="1273" y="6721"/>
                      </a:cubicBezTo>
                      <a:close/>
                    </a:path>
                  </a:pathLst>
                </a:custGeom>
                <a:solidFill>
                  <a:srgbClr val="000000">
                    <a:lumMod val="85000"/>
                    <a:lumOff val="15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206" name="Freeform 351">
                  <a:extLst>
                    <a:ext uri="{FF2B5EF4-FFF2-40B4-BE49-F238E27FC236}">
                      <a16:creationId xmlns:a16="http://schemas.microsoft.com/office/drawing/2014/main" id="{3AFCA17C-C6E7-7A4B-88CA-7DE997E8F8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75940" y="3874294"/>
                  <a:ext cx="1296988" cy="1144587"/>
                </a:xfrm>
                <a:custGeom>
                  <a:avLst/>
                  <a:gdLst>
                    <a:gd name="T0" fmla="*/ 170 w 346"/>
                    <a:gd name="T1" fmla="*/ 305 h 305"/>
                    <a:gd name="T2" fmla="*/ 163 w 346"/>
                    <a:gd name="T3" fmla="*/ 297 h 305"/>
                    <a:gd name="T4" fmla="*/ 152 w 346"/>
                    <a:gd name="T5" fmla="*/ 291 h 305"/>
                    <a:gd name="T6" fmla="*/ 177 w 346"/>
                    <a:gd name="T7" fmla="*/ 263 h 305"/>
                    <a:gd name="T8" fmla="*/ 141 w 346"/>
                    <a:gd name="T9" fmla="*/ 267 h 305"/>
                    <a:gd name="T10" fmla="*/ 114 w 346"/>
                    <a:gd name="T11" fmla="*/ 268 h 305"/>
                    <a:gd name="T12" fmla="*/ 100 w 346"/>
                    <a:gd name="T13" fmla="*/ 262 h 305"/>
                    <a:gd name="T14" fmla="*/ 88 w 346"/>
                    <a:gd name="T15" fmla="*/ 254 h 305"/>
                    <a:gd name="T16" fmla="*/ 115 w 346"/>
                    <a:gd name="T17" fmla="*/ 213 h 305"/>
                    <a:gd name="T18" fmla="*/ 62 w 346"/>
                    <a:gd name="T19" fmla="*/ 245 h 305"/>
                    <a:gd name="T20" fmla="*/ 70 w 346"/>
                    <a:gd name="T21" fmla="*/ 220 h 305"/>
                    <a:gd name="T22" fmla="*/ 33 w 346"/>
                    <a:gd name="T23" fmla="*/ 223 h 305"/>
                    <a:gd name="T24" fmla="*/ 20 w 346"/>
                    <a:gd name="T25" fmla="*/ 213 h 305"/>
                    <a:gd name="T26" fmla="*/ 36 w 346"/>
                    <a:gd name="T27" fmla="*/ 189 h 305"/>
                    <a:gd name="T28" fmla="*/ 22 w 346"/>
                    <a:gd name="T29" fmla="*/ 177 h 305"/>
                    <a:gd name="T30" fmla="*/ 49 w 346"/>
                    <a:gd name="T31" fmla="*/ 142 h 305"/>
                    <a:gd name="T32" fmla="*/ 26 w 346"/>
                    <a:gd name="T33" fmla="*/ 135 h 305"/>
                    <a:gd name="T34" fmla="*/ 30 w 346"/>
                    <a:gd name="T35" fmla="*/ 114 h 305"/>
                    <a:gd name="T36" fmla="*/ 28 w 346"/>
                    <a:gd name="T37" fmla="*/ 97 h 305"/>
                    <a:gd name="T38" fmla="*/ 29 w 346"/>
                    <a:gd name="T39" fmla="*/ 80 h 305"/>
                    <a:gd name="T40" fmla="*/ 37 w 346"/>
                    <a:gd name="T41" fmla="*/ 49 h 305"/>
                    <a:gd name="T42" fmla="*/ 19 w 346"/>
                    <a:gd name="T43" fmla="*/ 33 h 305"/>
                    <a:gd name="T44" fmla="*/ 32 w 346"/>
                    <a:gd name="T45" fmla="*/ 37 h 305"/>
                    <a:gd name="T46" fmla="*/ 53 w 346"/>
                    <a:gd name="T47" fmla="*/ 49 h 305"/>
                    <a:gd name="T48" fmla="*/ 102 w 346"/>
                    <a:gd name="T49" fmla="*/ 33 h 305"/>
                    <a:gd name="T50" fmla="*/ 135 w 346"/>
                    <a:gd name="T51" fmla="*/ 28 h 305"/>
                    <a:gd name="T52" fmla="*/ 151 w 346"/>
                    <a:gd name="T53" fmla="*/ 36 h 305"/>
                    <a:gd name="T54" fmla="*/ 185 w 346"/>
                    <a:gd name="T55" fmla="*/ 31 h 305"/>
                    <a:gd name="T56" fmla="*/ 180 w 346"/>
                    <a:gd name="T57" fmla="*/ 62 h 305"/>
                    <a:gd name="T58" fmla="*/ 254 w 346"/>
                    <a:gd name="T59" fmla="*/ 26 h 305"/>
                    <a:gd name="T60" fmla="*/ 265 w 346"/>
                    <a:gd name="T61" fmla="*/ 40 h 305"/>
                    <a:gd name="T62" fmla="*/ 311 w 346"/>
                    <a:gd name="T63" fmla="*/ 25 h 305"/>
                    <a:gd name="T64" fmla="*/ 313 w 346"/>
                    <a:gd name="T65" fmla="*/ 42 h 305"/>
                    <a:gd name="T66" fmla="*/ 297 w 346"/>
                    <a:gd name="T67" fmla="*/ 74 h 305"/>
                    <a:gd name="T68" fmla="*/ 280 w 346"/>
                    <a:gd name="T69" fmla="*/ 111 h 305"/>
                    <a:gd name="T70" fmla="*/ 315 w 346"/>
                    <a:gd name="T71" fmla="*/ 109 h 305"/>
                    <a:gd name="T72" fmla="*/ 315 w 346"/>
                    <a:gd name="T73" fmla="*/ 123 h 305"/>
                    <a:gd name="T74" fmla="*/ 314 w 346"/>
                    <a:gd name="T75" fmla="*/ 140 h 305"/>
                    <a:gd name="T76" fmla="*/ 309 w 346"/>
                    <a:gd name="T77" fmla="*/ 158 h 305"/>
                    <a:gd name="T78" fmla="*/ 294 w 346"/>
                    <a:gd name="T79" fmla="*/ 190 h 305"/>
                    <a:gd name="T80" fmla="*/ 317 w 346"/>
                    <a:gd name="T81" fmla="*/ 198 h 305"/>
                    <a:gd name="T82" fmla="*/ 315 w 346"/>
                    <a:gd name="T83" fmla="*/ 214 h 305"/>
                    <a:gd name="T84" fmla="*/ 277 w 346"/>
                    <a:gd name="T85" fmla="*/ 235 h 305"/>
                    <a:gd name="T86" fmla="*/ 170 w 346"/>
                    <a:gd name="T87" fmla="*/ 305 h 3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346" h="305">
                      <a:moveTo>
                        <a:pt x="170" y="305"/>
                      </a:moveTo>
                      <a:cubicBezTo>
                        <a:pt x="165" y="305"/>
                        <a:pt x="162" y="301"/>
                        <a:pt x="163" y="297"/>
                      </a:cubicBezTo>
                      <a:cubicBezTo>
                        <a:pt x="158" y="299"/>
                        <a:pt x="152" y="297"/>
                        <a:pt x="152" y="291"/>
                      </a:cubicBezTo>
                      <a:cubicBezTo>
                        <a:pt x="149" y="286"/>
                        <a:pt x="154" y="281"/>
                        <a:pt x="177" y="263"/>
                      </a:cubicBezTo>
                      <a:cubicBezTo>
                        <a:pt x="176" y="264"/>
                        <a:pt x="117" y="291"/>
                        <a:pt x="141" y="267"/>
                      </a:cubicBezTo>
                      <a:cubicBezTo>
                        <a:pt x="141" y="267"/>
                        <a:pt x="109" y="287"/>
                        <a:pt x="114" y="268"/>
                      </a:cubicBezTo>
                      <a:cubicBezTo>
                        <a:pt x="110" y="269"/>
                        <a:pt x="102" y="266"/>
                        <a:pt x="100" y="262"/>
                      </a:cubicBezTo>
                      <a:cubicBezTo>
                        <a:pt x="96" y="264"/>
                        <a:pt x="85" y="263"/>
                        <a:pt x="88" y="254"/>
                      </a:cubicBezTo>
                      <a:cubicBezTo>
                        <a:pt x="58" y="264"/>
                        <a:pt x="116" y="213"/>
                        <a:pt x="115" y="213"/>
                      </a:cubicBezTo>
                      <a:cubicBezTo>
                        <a:pt x="100" y="224"/>
                        <a:pt x="81" y="241"/>
                        <a:pt x="62" y="245"/>
                      </a:cubicBezTo>
                      <a:cubicBezTo>
                        <a:pt x="38" y="251"/>
                        <a:pt x="70" y="219"/>
                        <a:pt x="70" y="220"/>
                      </a:cubicBezTo>
                      <a:cubicBezTo>
                        <a:pt x="67" y="222"/>
                        <a:pt x="36" y="239"/>
                        <a:pt x="33" y="223"/>
                      </a:cubicBezTo>
                      <a:cubicBezTo>
                        <a:pt x="25" y="227"/>
                        <a:pt x="12" y="223"/>
                        <a:pt x="20" y="213"/>
                      </a:cubicBezTo>
                      <a:cubicBezTo>
                        <a:pt x="11" y="205"/>
                        <a:pt x="32" y="191"/>
                        <a:pt x="36" y="189"/>
                      </a:cubicBezTo>
                      <a:cubicBezTo>
                        <a:pt x="24" y="195"/>
                        <a:pt x="5" y="192"/>
                        <a:pt x="22" y="177"/>
                      </a:cubicBezTo>
                      <a:cubicBezTo>
                        <a:pt x="8" y="168"/>
                        <a:pt x="46" y="145"/>
                        <a:pt x="49" y="142"/>
                      </a:cubicBezTo>
                      <a:cubicBezTo>
                        <a:pt x="42" y="147"/>
                        <a:pt x="6" y="154"/>
                        <a:pt x="26" y="135"/>
                      </a:cubicBezTo>
                      <a:cubicBezTo>
                        <a:pt x="9" y="137"/>
                        <a:pt x="28" y="116"/>
                        <a:pt x="30" y="114"/>
                      </a:cubicBezTo>
                      <a:cubicBezTo>
                        <a:pt x="12" y="123"/>
                        <a:pt x="20" y="102"/>
                        <a:pt x="28" y="97"/>
                      </a:cubicBezTo>
                      <a:cubicBezTo>
                        <a:pt x="15" y="95"/>
                        <a:pt x="25" y="83"/>
                        <a:pt x="29" y="80"/>
                      </a:cubicBezTo>
                      <a:cubicBezTo>
                        <a:pt x="6" y="87"/>
                        <a:pt x="38" y="48"/>
                        <a:pt x="37" y="49"/>
                      </a:cubicBezTo>
                      <a:cubicBezTo>
                        <a:pt x="0" y="75"/>
                        <a:pt x="28" y="35"/>
                        <a:pt x="19" y="33"/>
                      </a:cubicBezTo>
                      <a:cubicBezTo>
                        <a:pt x="3" y="30"/>
                        <a:pt x="46" y="2"/>
                        <a:pt x="32" y="37"/>
                      </a:cubicBezTo>
                      <a:cubicBezTo>
                        <a:pt x="62" y="17"/>
                        <a:pt x="85" y="10"/>
                        <a:pt x="53" y="49"/>
                      </a:cubicBezTo>
                      <a:cubicBezTo>
                        <a:pt x="55" y="48"/>
                        <a:pt x="125" y="9"/>
                        <a:pt x="102" y="33"/>
                      </a:cubicBezTo>
                      <a:cubicBezTo>
                        <a:pt x="98" y="36"/>
                        <a:pt x="150" y="5"/>
                        <a:pt x="135" y="28"/>
                      </a:cubicBezTo>
                      <a:cubicBezTo>
                        <a:pt x="146" y="21"/>
                        <a:pt x="168" y="20"/>
                        <a:pt x="151" y="36"/>
                      </a:cubicBezTo>
                      <a:cubicBezTo>
                        <a:pt x="148" y="39"/>
                        <a:pt x="194" y="9"/>
                        <a:pt x="185" y="31"/>
                      </a:cubicBezTo>
                      <a:cubicBezTo>
                        <a:pt x="232" y="0"/>
                        <a:pt x="203" y="44"/>
                        <a:pt x="180" y="62"/>
                      </a:cubicBezTo>
                      <a:cubicBezTo>
                        <a:pt x="185" y="58"/>
                        <a:pt x="247" y="7"/>
                        <a:pt x="254" y="26"/>
                      </a:cubicBezTo>
                      <a:cubicBezTo>
                        <a:pt x="270" y="17"/>
                        <a:pt x="284" y="24"/>
                        <a:pt x="265" y="40"/>
                      </a:cubicBezTo>
                      <a:cubicBezTo>
                        <a:pt x="269" y="38"/>
                        <a:pt x="306" y="8"/>
                        <a:pt x="311" y="25"/>
                      </a:cubicBezTo>
                      <a:cubicBezTo>
                        <a:pt x="325" y="21"/>
                        <a:pt x="319" y="37"/>
                        <a:pt x="313" y="42"/>
                      </a:cubicBezTo>
                      <a:cubicBezTo>
                        <a:pt x="330" y="54"/>
                        <a:pt x="311" y="64"/>
                        <a:pt x="297" y="74"/>
                      </a:cubicBezTo>
                      <a:cubicBezTo>
                        <a:pt x="338" y="52"/>
                        <a:pt x="288" y="105"/>
                        <a:pt x="280" y="111"/>
                      </a:cubicBezTo>
                      <a:cubicBezTo>
                        <a:pt x="287" y="106"/>
                        <a:pt x="346" y="82"/>
                        <a:pt x="315" y="109"/>
                      </a:cubicBezTo>
                      <a:cubicBezTo>
                        <a:pt x="322" y="112"/>
                        <a:pt x="319" y="119"/>
                        <a:pt x="315" y="123"/>
                      </a:cubicBezTo>
                      <a:cubicBezTo>
                        <a:pt x="323" y="130"/>
                        <a:pt x="324" y="132"/>
                        <a:pt x="314" y="140"/>
                      </a:cubicBezTo>
                      <a:cubicBezTo>
                        <a:pt x="323" y="145"/>
                        <a:pt x="312" y="155"/>
                        <a:pt x="309" y="158"/>
                      </a:cubicBezTo>
                      <a:cubicBezTo>
                        <a:pt x="339" y="145"/>
                        <a:pt x="296" y="189"/>
                        <a:pt x="294" y="190"/>
                      </a:cubicBezTo>
                      <a:cubicBezTo>
                        <a:pt x="303" y="185"/>
                        <a:pt x="338" y="179"/>
                        <a:pt x="317" y="198"/>
                      </a:cubicBezTo>
                      <a:cubicBezTo>
                        <a:pt x="327" y="201"/>
                        <a:pt x="319" y="210"/>
                        <a:pt x="315" y="214"/>
                      </a:cubicBezTo>
                      <a:cubicBezTo>
                        <a:pt x="330" y="225"/>
                        <a:pt x="270" y="254"/>
                        <a:pt x="277" y="235"/>
                      </a:cubicBezTo>
                      <a:cubicBezTo>
                        <a:pt x="251" y="252"/>
                        <a:pt x="202" y="305"/>
                        <a:pt x="170" y="305"/>
                      </a:cubicBezTo>
                      <a:close/>
                    </a:path>
                  </a:pathLst>
                </a:custGeom>
                <a:solidFill>
                  <a:srgbClr val="0070C0">
                    <a:alpha val="32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196" name="Tekstvak 1195">
              <a:extLst>
                <a:ext uri="{FF2B5EF4-FFF2-40B4-BE49-F238E27FC236}">
                  <a16:creationId xmlns:a16="http://schemas.microsoft.com/office/drawing/2014/main" id="{C7B6B3CB-E289-D542-864C-2291BF9C1FA9}"/>
                </a:ext>
              </a:extLst>
            </p:cNvPr>
            <p:cNvSpPr txBox="1"/>
            <p:nvPr/>
          </p:nvSpPr>
          <p:spPr>
            <a:xfrm>
              <a:off x="8948189" y="2516073"/>
              <a:ext cx="556967" cy="2939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rPr>
                <a:t>Artifact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rPr>
                <a:t>Repository</a:t>
              </a:r>
            </a:p>
          </p:txBody>
        </p:sp>
      </p:grpSp>
      <p:grpSp>
        <p:nvGrpSpPr>
          <p:cNvPr id="661" name="Groep 660">
            <a:extLst>
              <a:ext uri="{FF2B5EF4-FFF2-40B4-BE49-F238E27FC236}">
                <a16:creationId xmlns:a16="http://schemas.microsoft.com/office/drawing/2014/main" id="{0A8E42C3-0500-B447-86D8-BA1469F69FB4}"/>
              </a:ext>
            </a:extLst>
          </p:cNvPr>
          <p:cNvGrpSpPr/>
          <p:nvPr/>
        </p:nvGrpSpPr>
        <p:grpSpPr>
          <a:xfrm>
            <a:off x="2439100" y="1559460"/>
            <a:ext cx="1353232" cy="1179334"/>
            <a:chOff x="3987976" y="1892049"/>
            <a:chExt cx="957214" cy="834206"/>
          </a:xfrm>
        </p:grpSpPr>
        <p:grpSp>
          <p:nvGrpSpPr>
            <p:cNvPr id="1179" name="Groep 1178">
              <a:extLst>
                <a:ext uri="{FF2B5EF4-FFF2-40B4-BE49-F238E27FC236}">
                  <a16:creationId xmlns:a16="http://schemas.microsoft.com/office/drawing/2014/main" id="{8EA6ECBF-754B-6447-BCA0-F8CB8E3DA616}"/>
                </a:ext>
              </a:extLst>
            </p:cNvPr>
            <p:cNvGrpSpPr/>
            <p:nvPr/>
          </p:nvGrpSpPr>
          <p:grpSpPr>
            <a:xfrm>
              <a:off x="3987976" y="1981755"/>
              <a:ext cx="957214" cy="744500"/>
              <a:chOff x="1559755" y="877170"/>
              <a:chExt cx="957214" cy="744500"/>
            </a:xfrm>
          </p:grpSpPr>
          <p:sp>
            <p:nvSpPr>
              <p:cNvPr id="1188" name="Vrije vorm 1187">
                <a:extLst>
                  <a:ext uri="{FF2B5EF4-FFF2-40B4-BE49-F238E27FC236}">
                    <a16:creationId xmlns:a16="http://schemas.microsoft.com/office/drawing/2014/main" id="{67A0E902-A0A3-C947-BE3B-3F2FD7AA77BE}"/>
                  </a:ext>
                </a:extLst>
              </p:cNvPr>
              <p:cNvSpPr/>
              <p:nvPr/>
            </p:nvSpPr>
            <p:spPr>
              <a:xfrm>
                <a:off x="1606806" y="1129025"/>
                <a:ext cx="111748" cy="119223"/>
              </a:xfrm>
              <a:custGeom>
                <a:avLst/>
                <a:gdLst>
                  <a:gd name="connsiteX0" fmla="*/ 149676 w 296235"/>
                  <a:gd name="connsiteY0" fmla="*/ 65786 h 272757"/>
                  <a:gd name="connsiteX1" fmla="*/ 77421 w 296235"/>
                  <a:gd name="connsiteY1" fmla="*/ 131819 h 272757"/>
                  <a:gd name="connsiteX2" fmla="*/ 149676 w 296235"/>
                  <a:gd name="connsiteY2" fmla="*/ 197852 h 272757"/>
                  <a:gd name="connsiteX3" fmla="*/ 216253 w 296235"/>
                  <a:gd name="connsiteY3" fmla="*/ 157522 h 272757"/>
                  <a:gd name="connsiteX4" fmla="*/ 218244 w 296235"/>
                  <a:gd name="connsiteY4" fmla="*/ 148509 h 272757"/>
                  <a:gd name="connsiteX5" fmla="*/ 208401 w 296235"/>
                  <a:gd name="connsiteY5" fmla="*/ 141470 h 272757"/>
                  <a:gd name="connsiteX6" fmla="*/ 220367 w 296235"/>
                  <a:gd name="connsiteY6" fmla="*/ 124739 h 272757"/>
                  <a:gd name="connsiteX7" fmla="*/ 216253 w 296235"/>
                  <a:gd name="connsiteY7" fmla="*/ 106116 h 272757"/>
                  <a:gd name="connsiteX8" fmla="*/ 149676 w 296235"/>
                  <a:gd name="connsiteY8" fmla="*/ 65786 h 272757"/>
                  <a:gd name="connsiteX9" fmla="*/ 205131 w 296235"/>
                  <a:gd name="connsiteY9" fmla="*/ 0 h 272757"/>
                  <a:gd name="connsiteX10" fmla="*/ 235269 w 296235"/>
                  <a:gd name="connsiteY10" fmla="*/ 19691 h 272757"/>
                  <a:gd name="connsiteX11" fmla="*/ 222196 w 296235"/>
                  <a:gd name="connsiteY11" fmla="*/ 57393 h 272757"/>
                  <a:gd name="connsiteX12" fmla="*/ 226052 w 296235"/>
                  <a:gd name="connsiteY12" fmla="*/ 59843 h 272757"/>
                  <a:gd name="connsiteX13" fmla="*/ 249200 w 296235"/>
                  <a:gd name="connsiteY13" fmla="*/ 92198 h 272757"/>
                  <a:gd name="connsiteX14" fmla="*/ 253401 w 296235"/>
                  <a:gd name="connsiteY14" fmla="*/ 111808 h 272757"/>
                  <a:gd name="connsiteX15" fmla="*/ 296235 w 296235"/>
                  <a:gd name="connsiteY15" fmla="*/ 142442 h 272757"/>
                  <a:gd name="connsiteX16" fmla="*/ 266971 w 296235"/>
                  <a:gd name="connsiteY16" fmla="*/ 183359 h 272757"/>
                  <a:gd name="connsiteX17" fmla="*/ 248662 w 296235"/>
                  <a:gd name="connsiteY17" fmla="*/ 170264 h 272757"/>
                  <a:gd name="connsiteX18" fmla="*/ 239241 w 296235"/>
                  <a:gd name="connsiteY18" fmla="*/ 188731 h 272757"/>
                  <a:gd name="connsiteX19" fmla="*/ 191719 w 296235"/>
                  <a:gd name="connsiteY19" fmla="*/ 225610 h 272757"/>
                  <a:gd name="connsiteX20" fmla="*/ 153003 w 296235"/>
                  <a:gd name="connsiteY20" fmla="*/ 232976 h 272757"/>
                  <a:gd name="connsiteX21" fmla="*/ 156911 w 296235"/>
                  <a:gd name="connsiteY21" fmla="*/ 267021 h 272757"/>
                  <a:gd name="connsiteX22" fmla="*/ 106935 w 296235"/>
                  <a:gd name="connsiteY22" fmla="*/ 272757 h 272757"/>
                  <a:gd name="connsiteX23" fmla="*/ 101043 w 296235"/>
                  <a:gd name="connsiteY23" fmla="*/ 221422 h 272757"/>
                  <a:gd name="connsiteX24" fmla="*/ 73300 w 296235"/>
                  <a:gd name="connsiteY24" fmla="*/ 203795 h 272757"/>
                  <a:gd name="connsiteX25" fmla="*/ 57666 w 296235"/>
                  <a:gd name="connsiteY25" fmla="*/ 181942 h 272757"/>
                  <a:gd name="connsiteX26" fmla="*/ 8153 w 296235"/>
                  <a:gd name="connsiteY26" fmla="*/ 181125 h 272757"/>
                  <a:gd name="connsiteX27" fmla="*/ 0 w 296235"/>
                  <a:gd name="connsiteY27" fmla="*/ 146061 h 272757"/>
                  <a:gd name="connsiteX28" fmla="*/ 43374 w 296235"/>
                  <a:gd name="connsiteY28" fmla="*/ 123839 h 272757"/>
                  <a:gd name="connsiteX29" fmla="*/ 50152 w 296235"/>
                  <a:gd name="connsiteY29" fmla="*/ 92198 h 272757"/>
                  <a:gd name="connsiteX30" fmla="*/ 56351 w 296235"/>
                  <a:gd name="connsiteY30" fmla="*/ 83534 h 272757"/>
                  <a:gd name="connsiteX31" fmla="*/ 42766 w 296235"/>
                  <a:gd name="connsiteY31" fmla="*/ 52344 h 272757"/>
                  <a:gd name="connsiteX32" fmla="*/ 85565 w 296235"/>
                  <a:gd name="connsiteY32" fmla="*/ 19417 h 272757"/>
                  <a:gd name="connsiteX33" fmla="*/ 108779 w 296235"/>
                  <a:gd name="connsiteY33" fmla="*/ 37810 h 272757"/>
                  <a:gd name="connsiteX34" fmla="*/ 149676 w 296235"/>
                  <a:gd name="connsiteY34" fmla="*/ 30029 h 272757"/>
                  <a:gd name="connsiteX35" fmla="*/ 168783 w 296235"/>
                  <a:gd name="connsiteY35" fmla="*/ 33664 h 272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296235" h="272757">
                    <a:moveTo>
                      <a:pt x="149676" y="65786"/>
                    </a:moveTo>
                    <a:cubicBezTo>
                      <a:pt x="109771" y="65786"/>
                      <a:pt x="77421" y="95350"/>
                      <a:pt x="77421" y="131819"/>
                    </a:cubicBezTo>
                    <a:cubicBezTo>
                      <a:pt x="77421" y="168288"/>
                      <a:pt x="109771" y="197852"/>
                      <a:pt x="149676" y="197852"/>
                    </a:cubicBezTo>
                    <a:cubicBezTo>
                      <a:pt x="179605" y="197852"/>
                      <a:pt x="205284" y="181222"/>
                      <a:pt x="216253" y="157522"/>
                    </a:cubicBezTo>
                    <a:lnTo>
                      <a:pt x="218244" y="148509"/>
                    </a:lnTo>
                    <a:lnTo>
                      <a:pt x="208401" y="141470"/>
                    </a:lnTo>
                    <a:lnTo>
                      <a:pt x="220367" y="124739"/>
                    </a:lnTo>
                    <a:lnTo>
                      <a:pt x="216253" y="106116"/>
                    </a:lnTo>
                    <a:cubicBezTo>
                      <a:pt x="205284" y="82416"/>
                      <a:pt x="179605" y="65786"/>
                      <a:pt x="149676" y="65786"/>
                    </a:cubicBezTo>
                    <a:close/>
                    <a:moveTo>
                      <a:pt x="205131" y="0"/>
                    </a:moveTo>
                    <a:lnTo>
                      <a:pt x="235269" y="19691"/>
                    </a:lnTo>
                    <a:lnTo>
                      <a:pt x="222196" y="57393"/>
                    </a:lnTo>
                    <a:lnTo>
                      <a:pt x="226052" y="59843"/>
                    </a:lnTo>
                    <a:cubicBezTo>
                      <a:pt x="235825" y="69053"/>
                      <a:pt x="243734" y="80020"/>
                      <a:pt x="249200" y="92198"/>
                    </a:cubicBezTo>
                    <a:lnTo>
                      <a:pt x="253401" y="111808"/>
                    </a:lnTo>
                    <a:lnTo>
                      <a:pt x="296235" y="142442"/>
                    </a:lnTo>
                    <a:lnTo>
                      <a:pt x="266971" y="183359"/>
                    </a:lnTo>
                    <a:lnTo>
                      <a:pt x="248662" y="170264"/>
                    </a:lnTo>
                    <a:lnTo>
                      <a:pt x="239241" y="188731"/>
                    </a:lnTo>
                    <a:cubicBezTo>
                      <a:pt x="227595" y="204977"/>
                      <a:pt x="211103" y="217884"/>
                      <a:pt x="191719" y="225610"/>
                    </a:cubicBezTo>
                    <a:lnTo>
                      <a:pt x="153003" y="232976"/>
                    </a:lnTo>
                    <a:lnTo>
                      <a:pt x="156911" y="267021"/>
                    </a:lnTo>
                    <a:lnTo>
                      <a:pt x="106935" y="272757"/>
                    </a:lnTo>
                    <a:lnTo>
                      <a:pt x="101043" y="221422"/>
                    </a:lnTo>
                    <a:lnTo>
                      <a:pt x="73300" y="203795"/>
                    </a:lnTo>
                    <a:lnTo>
                      <a:pt x="57666" y="181942"/>
                    </a:lnTo>
                    <a:lnTo>
                      <a:pt x="8153" y="181125"/>
                    </a:lnTo>
                    <a:lnTo>
                      <a:pt x="0" y="146061"/>
                    </a:lnTo>
                    <a:lnTo>
                      <a:pt x="43374" y="123839"/>
                    </a:lnTo>
                    <a:lnTo>
                      <a:pt x="50152" y="92198"/>
                    </a:lnTo>
                    <a:lnTo>
                      <a:pt x="56351" y="83534"/>
                    </a:lnTo>
                    <a:lnTo>
                      <a:pt x="42766" y="52344"/>
                    </a:lnTo>
                    <a:lnTo>
                      <a:pt x="85565" y="19417"/>
                    </a:lnTo>
                    <a:lnTo>
                      <a:pt x="108779" y="37810"/>
                    </a:lnTo>
                    <a:lnTo>
                      <a:pt x="149676" y="30029"/>
                    </a:lnTo>
                    <a:lnTo>
                      <a:pt x="168783" y="33664"/>
                    </a:lnTo>
                    <a:close/>
                  </a:path>
                </a:pathLst>
              </a:custGeom>
              <a:solidFill>
                <a:srgbClr val="00B0F0">
                  <a:alpha val="32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  <p:sp>
            <p:nvSpPr>
              <p:cNvPr id="1189" name="Vrije vorm 1188">
                <a:extLst>
                  <a:ext uri="{FF2B5EF4-FFF2-40B4-BE49-F238E27FC236}">
                    <a16:creationId xmlns:a16="http://schemas.microsoft.com/office/drawing/2014/main" id="{E0C8E964-8B77-6B44-9DBC-F44FE11CC52E}"/>
                  </a:ext>
                </a:extLst>
              </p:cNvPr>
              <p:cNvSpPr/>
              <p:nvPr/>
            </p:nvSpPr>
            <p:spPr>
              <a:xfrm rot="270392">
                <a:off x="2055120" y="1290460"/>
                <a:ext cx="163390" cy="131057"/>
              </a:xfrm>
              <a:custGeom>
                <a:avLst/>
                <a:gdLst>
                  <a:gd name="connsiteX0" fmla="*/ 149676 w 296235"/>
                  <a:gd name="connsiteY0" fmla="*/ 65786 h 272757"/>
                  <a:gd name="connsiteX1" fmla="*/ 77421 w 296235"/>
                  <a:gd name="connsiteY1" fmla="*/ 131819 h 272757"/>
                  <a:gd name="connsiteX2" fmla="*/ 149676 w 296235"/>
                  <a:gd name="connsiteY2" fmla="*/ 197852 h 272757"/>
                  <a:gd name="connsiteX3" fmla="*/ 216253 w 296235"/>
                  <a:gd name="connsiteY3" fmla="*/ 157522 h 272757"/>
                  <a:gd name="connsiteX4" fmla="*/ 218244 w 296235"/>
                  <a:gd name="connsiteY4" fmla="*/ 148509 h 272757"/>
                  <a:gd name="connsiteX5" fmla="*/ 208401 w 296235"/>
                  <a:gd name="connsiteY5" fmla="*/ 141470 h 272757"/>
                  <a:gd name="connsiteX6" fmla="*/ 220367 w 296235"/>
                  <a:gd name="connsiteY6" fmla="*/ 124739 h 272757"/>
                  <a:gd name="connsiteX7" fmla="*/ 216253 w 296235"/>
                  <a:gd name="connsiteY7" fmla="*/ 106116 h 272757"/>
                  <a:gd name="connsiteX8" fmla="*/ 149676 w 296235"/>
                  <a:gd name="connsiteY8" fmla="*/ 65786 h 272757"/>
                  <a:gd name="connsiteX9" fmla="*/ 205131 w 296235"/>
                  <a:gd name="connsiteY9" fmla="*/ 0 h 272757"/>
                  <a:gd name="connsiteX10" fmla="*/ 235269 w 296235"/>
                  <a:gd name="connsiteY10" fmla="*/ 19691 h 272757"/>
                  <a:gd name="connsiteX11" fmla="*/ 222196 w 296235"/>
                  <a:gd name="connsiteY11" fmla="*/ 57393 h 272757"/>
                  <a:gd name="connsiteX12" fmla="*/ 226052 w 296235"/>
                  <a:gd name="connsiteY12" fmla="*/ 59843 h 272757"/>
                  <a:gd name="connsiteX13" fmla="*/ 249200 w 296235"/>
                  <a:gd name="connsiteY13" fmla="*/ 92198 h 272757"/>
                  <a:gd name="connsiteX14" fmla="*/ 253401 w 296235"/>
                  <a:gd name="connsiteY14" fmla="*/ 111808 h 272757"/>
                  <a:gd name="connsiteX15" fmla="*/ 296235 w 296235"/>
                  <a:gd name="connsiteY15" fmla="*/ 142442 h 272757"/>
                  <a:gd name="connsiteX16" fmla="*/ 266971 w 296235"/>
                  <a:gd name="connsiteY16" fmla="*/ 183359 h 272757"/>
                  <a:gd name="connsiteX17" fmla="*/ 248662 w 296235"/>
                  <a:gd name="connsiteY17" fmla="*/ 170264 h 272757"/>
                  <a:gd name="connsiteX18" fmla="*/ 239241 w 296235"/>
                  <a:gd name="connsiteY18" fmla="*/ 188731 h 272757"/>
                  <a:gd name="connsiteX19" fmla="*/ 191719 w 296235"/>
                  <a:gd name="connsiteY19" fmla="*/ 225610 h 272757"/>
                  <a:gd name="connsiteX20" fmla="*/ 153003 w 296235"/>
                  <a:gd name="connsiteY20" fmla="*/ 232976 h 272757"/>
                  <a:gd name="connsiteX21" fmla="*/ 156911 w 296235"/>
                  <a:gd name="connsiteY21" fmla="*/ 267021 h 272757"/>
                  <a:gd name="connsiteX22" fmla="*/ 106935 w 296235"/>
                  <a:gd name="connsiteY22" fmla="*/ 272757 h 272757"/>
                  <a:gd name="connsiteX23" fmla="*/ 101043 w 296235"/>
                  <a:gd name="connsiteY23" fmla="*/ 221422 h 272757"/>
                  <a:gd name="connsiteX24" fmla="*/ 73300 w 296235"/>
                  <a:gd name="connsiteY24" fmla="*/ 203795 h 272757"/>
                  <a:gd name="connsiteX25" fmla="*/ 57666 w 296235"/>
                  <a:gd name="connsiteY25" fmla="*/ 181942 h 272757"/>
                  <a:gd name="connsiteX26" fmla="*/ 8153 w 296235"/>
                  <a:gd name="connsiteY26" fmla="*/ 181125 h 272757"/>
                  <a:gd name="connsiteX27" fmla="*/ 0 w 296235"/>
                  <a:gd name="connsiteY27" fmla="*/ 146061 h 272757"/>
                  <a:gd name="connsiteX28" fmla="*/ 43374 w 296235"/>
                  <a:gd name="connsiteY28" fmla="*/ 123839 h 272757"/>
                  <a:gd name="connsiteX29" fmla="*/ 50152 w 296235"/>
                  <a:gd name="connsiteY29" fmla="*/ 92198 h 272757"/>
                  <a:gd name="connsiteX30" fmla="*/ 56351 w 296235"/>
                  <a:gd name="connsiteY30" fmla="*/ 83534 h 272757"/>
                  <a:gd name="connsiteX31" fmla="*/ 42766 w 296235"/>
                  <a:gd name="connsiteY31" fmla="*/ 52344 h 272757"/>
                  <a:gd name="connsiteX32" fmla="*/ 85565 w 296235"/>
                  <a:gd name="connsiteY32" fmla="*/ 19417 h 272757"/>
                  <a:gd name="connsiteX33" fmla="*/ 108779 w 296235"/>
                  <a:gd name="connsiteY33" fmla="*/ 37810 h 272757"/>
                  <a:gd name="connsiteX34" fmla="*/ 149676 w 296235"/>
                  <a:gd name="connsiteY34" fmla="*/ 30029 h 272757"/>
                  <a:gd name="connsiteX35" fmla="*/ 168783 w 296235"/>
                  <a:gd name="connsiteY35" fmla="*/ 33664 h 272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296235" h="272757">
                    <a:moveTo>
                      <a:pt x="149676" y="65786"/>
                    </a:moveTo>
                    <a:cubicBezTo>
                      <a:pt x="109771" y="65786"/>
                      <a:pt x="77421" y="95350"/>
                      <a:pt x="77421" y="131819"/>
                    </a:cubicBezTo>
                    <a:cubicBezTo>
                      <a:pt x="77421" y="168288"/>
                      <a:pt x="109771" y="197852"/>
                      <a:pt x="149676" y="197852"/>
                    </a:cubicBezTo>
                    <a:cubicBezTo>
                      <a:pt x="179605" y="197852"/>
                      <a:pt x="205284" y="181222"/>
                      <a:pt x="216253" y="157522"/>
                    </a:cubicBezTo>
                    <a:lnTo>
                      <a:pt x="218244" y="148509"/>
                    </a:lnTo>
                    <a:lnTo>
                      <a:pt x="208401" y="141470"/>
                    </a:lnTo>
                    <a:lnTo>
                      <a:pt x="220367" y="124739"/>
                    </a:lnTo>
                    <a:lnTo>
                      <a:pt x="216253" y="106116"/>
                    </a:lnTo>
                    <a:cubicBezTo>
                      <a:pt x="205284" y="82416"/>
                      <a:pt x="179605" y="65786"/>
                      <a:pt x="149676" y="65786"/>
                    </a:cubicBezTo>
                    <a:close/>
                    <a:moveTo>
                      <a:pt x="205131" y="0"/>
                    </a:moveTo>
                    <a:lnTo>
                      <a:pt x="235269" y="19691"/>
                    </a:lnTo>
                    <a:lnTo>
                      <a:pt x="222196" y="57393"/>
                    </a:lnTo>
                    <a:lnTo>
                      <a:pt x="226052" y="59843"/>
                    </a:lnTo>
                    <a:cubicBezTo>
                      <a:pt x="235825" y="69053"/>
                      <a:pt x="243734" y="80020"/>
                      <a:pt x="249200" y="92198"/>
                    </a:cubicBezTo>
                    <a:lnTo>
                      <a:pt x="253401" y="111808"/>
                    </a:lnTo>
                    <a:lnTo>
                      <a:pt x="296235" y="142442"/>
                    </a:lnTo>
                    <a:lnTo>
                      <a:pt x="266971" y="183359"/>
                    </a:lnTo>
                    <a:lnTo>
                      <a:pt x="248662" y="170264"/>
                    </a:lnTo>
                    <a:lnTo>
                      <a:pt x="239241" y="188731"/>
                    </a:lnTo>
                    <a:cubicBezTo>
                      <a:pt x="227595" y="204977"/>
                      <a:pt x="211103" y="217884"/>
                      <a:pt x="191719" y="225610"/>
                    </a:cubicBezTo>
                    <a:lnTo>
                      <a:pt x="153003" y="232976"/>
                    </a:lnTo>
                    <a:lnTo>
                      <a:pt x="156911" y="267021"/>
                    </a:lnTo>
                    <a:lnTo>
                      <a:pt x="106935" y="272757"/>
                    </a:lnTo>
                    <a:lnTo>
                      <a:pt x="101043" y="221422"/>
                    </a:lnTo>
                    <a:lnTo>
                      <a:pt x="73300" y="203795"/>
                    </a:lnTo>
                    <a:lnTo>
                      <a:pt x="57666" y="181942"/>
                    </a:lnTo>
                    <a:lnTo>
                      <a:pt x="8153" y="181125"/>
                    </a:lnTo>
                    <a:lnTo>
                      <a:pt x="0" y="146061"/>
                    </a:lnTo>
                    <a:lnTo>
                      <a:pt x="43374" y="123839"/>
                    </a:lnTo>
                    <a:lnTo>
                      <a:pt x="50152" y="92198"/>
                    </a:lnTo>
                    <a:lnTo>
                      <a:pt x="56351" y="83534"/>
                    </a:lnTo>
                    <a:lnTo>
                      <a:pt x="42766" y="52344"/>
                    </a:lnTo>
                    <a:lnTo>
                      <a:pt x="85565" y="19417"/>
                    </a:lnTo>
                    <a:lnTo>
                      <a:pt x="108779" y="37810"/>
                    </a:lnTo>
                    <a:lnTo>
                      <a:pt x="149676" y="30029"/>
                    </a:lnTo>
                    <a:lnTo>
                      <a:pt x="168783" y="33664"/>
                    </a:lnTo>
                    <a:close/>
                  </a:path>
                </a:pathLst>
              </a:custGeom>
              <a:solidFill>
                <a:srgbClr val="019285">
                  <a:alpha val="32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  <p:sp>
            <p:nvSpPr>
              <p:cNvPr id="1190" name="Vrije vorm 1189">
                <a:extLst>
                  <a:ext uri="{FF2B5EF4-FFF2-40B4-BE49-F238E27FC236}">
                    <a16:creationId xmlns:a16="http://schemas.microsoft.com/office/drawing/2014/main" id="{F8821D29-A721-464D-B5ED-28506B46DCD4}"/>
                  </a:ext>
                </a:extLst>
              </p:cNvPr>
              <p:cNvSpPr/>
              <p:nvPr/>
            </p:nvSpPr>
            <p:spPr>
              <a:xfrm rot="20280191">
                <a:off x="2172609" y="1087455"/>
                <a:ext cx="190133" cy="199402"/>
              </a:xfrm>
              <a:custGeom>
                <a:avLst/>
                <a:gdLst>
                  <a:gd name="connsiteX0" fmla="*/ 149676 w 296235"/>
                  <a:gd name="connsiteY0" fmla="*/ 65786 h 272757"/>
                  <a:gd name="connsiteX1" fmla="*/ 77421 w 296235"/>
                  <a:gd name="connsiteY1" fmla="*/ 131819 h 272757"/>
                  <a:gd name="connsiteX2" fmla="*/ 149676 w 296235"/>
                  <a:gd name="connsiteY2" fmla="*/ 197852 h 272757"/>
                  <a:gd name="connsiteX3" fmla="*/ 216253 w 296235"/>
                  <a:gd name="connsiteY3" fmla="*/ 157522 h 272757"/>
                  <a:gd name="connsiteX4" fmla="*/ 218244 w 296235"/>
                  <a:gd name="connsiteY4" fmla="*/ 148509 h 272757"/>
                  <a:gd name="connsiteX5" fmla="*/ 208401 w 296235"/>
                  <a:gd name="connsiteY5" fmla="*/ 141470 h 272757"/>
                  <a:gd name="connsiteX6" fmla="*/ 220367 w 296235"/>
                  <a:gd name="connsiteY6" fmla="*/ 124739 h 272757"/>
                  <a:gd name="connsiteX7" fmla="*/ 216253 w 296235"/>
                  <a:gd name="connsiteY7" fmla="*/ 106116 h 272757"/>
                  <a:gd name="connsiteX8" fmla="*/ 149676 w 296235"/>
                  <a:gd name="connsiteY8" fmla="*/ 65786 h 272757"/>
                  <a:gd name="connsiteX9" fmla="*/ 205131 w 296235"/>
                  <a:gd name="connsiteY9" fmla="*/ 0 h 272757"/>
                  <a:gd name="connsiteX10" fmla="*/ 235269 w 296235"/>
                  <a:gd name="connsiteY10" fmla="*/ 19691 h 272757"/>
                  <a:gd name="connsiteX11" fmla="*/ 222196 w 296235"/>
                  <a:gd name="connsiteY11" fmla="*/ 57393 h 272757"/>
                  <a:gd name="connsiteX12" fmla="*/ 226052 w 296235"/>
                  <a:gd name="connsiteY12" fmla="*/ 59843 h 272757"/>
                  <a:gd name="connsiteX13" fmla="*/ 249200 w 296235"/>
                  <a:gd name="connsiteY13" fmla="*/ 92198 h 272757"/>
                  <a:gd name="connsiteX14" fmla="*/ 253401 w 296235"/>
                  <a:gd name="connsiteY14" fmla="*/ 111808 h 272757"/>
                  <a:gd name="connsiteX15" fmla="*/ 296235 w 296235"/>
                  <a:gd name="connsiteY15" fmla="*/ 142442 h 272757"/>
                  <a:gd name="connsiteX16" fmla="*/ 266971 w 296235"/>
                  <a:gd name="connsiteY16" fmla="*/ 183359 h 272757"/>
                  <a:gd name="connsiteX17" fmla="*/ 248662 w 296235"/>
                  <a:gd name="connsiteY17" fmla="*/ 170264 h 272757"/>
                  <a:gd name="connsiteX18" fmla="*/ 239241 w 296235"/>
                  <a:gd name="connsiteY18" fmla="*/ 188731 h 272757"/>
                  <a:gd name="connsiteX19" fmla="*/ 191719 w 296235"/>
                  <a:gd name="connsiteY19" fmla="*/ 225610 h 272757"/>
                  <a:gd name="connsiteX20" fmla="*/ 153003 w 296235"/>
                  <a:gd name="connsiteY20" fmla="*/ 232976 h 272757"/>
                  <a:gd name="connsiteX21" fmla="*/ 156911 w 296235"/>
                  <a:gd name="connsiteY21" fmla="*/ 267021 h 272757"/>
                  <a:gd name="connsiteX22" fmla="*/ 106935 w 296235"/>
                  <a:gd name="connsiteY22" fmla="*/ 272757 h 272757"/>
                  <a:gd name="connsiteX23" fmla="*/ 101043 w 296235"/>
                  <a:gd name="connsiteY23" fmla="*/ 221422 h 272757"/>
                  <a:gd name="connsiteX24" fmla="*/ 73300 w 296235"/>
                  <a:gd name="connsiteY24" fmla="*/ 203795 h 272757"/>
                  <a:gd name="connsiteX25" fmla="*/ 57666 w 296235"/>
                  <a:gd name="connsiteY25" fmla="*/ 181942 h 272757"/>
                  <a:gd name="connsiteX26" fmla="*/ 8153 w 296235"/>
                  <a:gd name="connsiteY26" fmla="*/ 181125 h 272757"/>
                  <a:gd name="connsiteX27" fmla="*/ 0 w 296235"/>
                  <a:gd name="connsiteY27" fmla="*/ 146061 h 272757"/>
                  <a:gd name="connsiteX28" fmla="*/ 43374 w 296235"/>
                  <a:gd name="connsiteY28" fmla="*/ 123839 h 272757"/>
                  <a:gd name="connsiteX29" fmla="*/ 50152 w 296235"/>
                  <a:gd name="connsiteY29" fmla="*/ 92198 h 272757"/>
                  <a:gd name="connsiteX30" fmla="*/ 56351 w 296235"/>
                  <a:gd name="connsiteY30" fmla="*/ 83534 h 272757"/>
                  <a:gd name="connsiteX31" fmla="*/ 42766 w 296235"/>
                  <a:gd name="connsiteY31" fmla="*/ 52344 h 272757"/>
                  <a:gd name="connsiteX32" fmla="*/ 85565 w 296235"/>
                  <a:gd name="connsiteY32" fmla="*/ 19417 h 272757"/>
                  <a:gd name="connsiteX33" fmla="*/ 108779 w 296235"/>
                  <a:gd name="connsiteY33" fmla="*/ 37810 h 272757"/>
                  <a:gd name="connsiteX34" fmla="*/ 149676 w 296235"/>
                  <a:gd name="connsiteY34" fmla="*/ 30029 h 272757"/>
                  <a:gd name="connsiteX35" fmla="*/ 168783 w 296235"/>
                  <a:gd name="connsiteY35" fmla="*/ 33664 h 272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296235" h="272757">
                    <a:moveTo>
                      <a:pt x="149676" y="65786"/>
                    </a:moveTo>
                    <a:cubicBezTo>
                      <a:pt x="109771" y="65786"/>
                      <a:pt x="77421" y="95350"/>
                      <a:pt x="77421" y="131819"/>
                    </a:cubicBezTo>
                    <a:cubicBezTo>
                      <a:pt x="77421" y="168288"/>
                      <a:pt x="109771" y="197852"/>
                      <a:pt x="149676" y="197852"/>
                    </a:cubicBezTo>
                    <a:cubicBezTo>
                      <a:pt x="179605" y="197852"/>
                      <a:pt x="205284" y="181222"/>
                      <a:pt x="216253" y="157522"/>
                    </a:cubicBezTo>
                    <a:lnTo>
                      <a:pt x="218244" y="148509"/>
                    </a:lnTo>
                    <a:lnTo>
                      <a:pt x="208401" y="141470"/>
                    </a:lnTo>
                    <a:lnTo>
                      <a:pt x="220367" y="124739"/>
                    </a:lnTo>
                    <a:lnTo>
                      <a:pt x="216253" y="106116"/>
                    </a:lnTo>
                    <a:cubicBezTo>
                      <a:pt x="205284" y="82416"/>
                      <a:pt x="179605" y="65786"/>
                      <a:pt x="149676" y="65786"/>
                    </a:cubicBezTo>
                    <a:close/>
                    <a:moveTo>
                      <a:pt x="205131" y="0"/>
                    </a:moveTo>
                    <a:lnTo>
                      <a:pt x="235269" y="19691"/>
                    </a:lnTo>
                    <a:lnTo>
                      <a:pt x="222196" y="57393"/>
                    </a:lnTo>
                    <a:lnTo>
                      <a:pt x="226052" y="59843"/>
                    </a:lnTo>
                    <a:cubicBezTo>
                      <a:pt x="235825" y="69053"/>
                      <a:pt x="243734" y="80020"/>
                      <a:pt x="249200" y="92198"/>
                    </a:cubicBezTo>
                    <a:lnTo>
                      <a:pt x="253401" y="111808"/>
                    </a:lnTo>
                    <a:lnTo>
                      <a:pt x="296235" y="142442"/>
                    </a:lnTo>
                    <a:lnTo>
                      <a:pt x="266971" y="183359"/>
                    </a:lnTo>
                    <a:lnTo>
                      <a:pt x="248662" y="170264"/>
                    </a:lnTo>
                    <a:lnTo>
                      <a:pt x="239241" y="188731"/>
                    </a:lnTo>
                    <a:cubicBezTo>
                      <a:pt x="227595" y="204977"/>
                      <a:pt x="211103" y="217884"/>
                      <a:pt x="191719" y="225610"/>
                    </a:cubicBezTo>
                    <a:lnTo>
                      <a:pt x="153003" y="232976"/>
                    </a:lnTo>
                    <a:lnTo>
                      <a:pt x="156911" y="267021"/>
                    </a:lnTo>
                    <a:lnTo>
                      <a:pt x="106935" y="272757"/>
                    </a:lnTo>
                    <a:lnTo>
                      <a:pt x="101043" y="221422"/>
                    </a:lnTo>
                    <a:lnTo>
                      <a:pt x="73300" y="203795"/>
                    </a:lnTo>
                    <a:lnTo>
                      <a:pt x="57666" y="181942"/>
                    </a:lnTo>
                    <a:lnTo>
                      <a:pt x="8153" y="181125"/>
                    </a:lnTo>
                    <a:lnTo>
                      <a:pt x="0" y="146061"/>
                    </a:lnTo>
                    <a:lnTo>
                      <a:pt x="43374" y="123839"/>
                    </a:lnTo>
                    <a:lnTo>
                      <a:pt x="50152" y="92198"/>
                    </a:lnTo>
                    <a:lnTo>
                      <a:pt x="56351" y="83534"/>
                    </a:lnTo>
                    <a:lnTo>
                      <a:pt x="42766" y="52344"/>
                    </a:lnTo>
                    <a:lnTo>
                      <a:pt x="85565" y="19417"/>
                    </a:lnTo>
                    <a:lnTo>
                      <a:pt x="108779" y="37810"/>
                    </a:lnTo>
                    <a:lnTo>
                      <a:pt x="149676" y="30029"/>
                    </a:lnTo>
                    <a:lnTo>
                      <a:pt x="168783" y="33664"/>
                    </a:lnTo>
                    <a:close/>
                  </a:path>
                </a:pathLst>
              </a:custGeom>
              <a:solidFill>
                <a:srgbClr val="00B0F0">
                  <a:alpha val="32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  <p:sp>
            <p:nvSpPr>
              <p:cNvPr id="1191" name="Vrije vorm 1190">
                <a:extLst>
                  <a:ext uri="{FF2B5EF4-FFF2-40B4-BE49-F238E27FC236}">
                    <a16:creationId xmlns:a16="http://schemas.microsoft.com/office/drawing/2014/main" id="{D3A55C4C-3C2B-2749-915A-CA0C05892B49}"/>
                  </a:ext>
                </a:extLst>
              </p:cNvPr>
              <p:cNvSpPr/>
              <p:nvPr/>
            </p:nvSpPr>
            <p:spPr>
              <a:xfrm>
                <a:off x="1810885" y="1017491"/>
                <a:ext cx="296235" cy="272757"/>
              </a:xfrm>
              <a:custGeom>
                <a:avLst/>
                <a:gdLst>
                  <a:gd name="connsiteX0" fmla="*/ 149676 w 296235"/>
                  <a:gd name="connsiteY0" fmla="*/ 65786 h 272757"/>
                  <a:gd name="connsiteX1" fmla="*/ 77421 w 296235"/>
                  <a:gd name="connsiteY1" fmla="*/ 131819 h 272757"/>
                  <a:gd name="connsiteX2" fmla="*/ 149676 w 296235"/>
                  <a:gd name="connsiteY2" fmla="*/ 197852 h 272757"/>
                  <a:gd name="connsiteX3" fmla="*/ 216253 w 296235"/>
                  <a:gd name="connsiteY3" fmla="*/ 157522 h 272757"/>
                  <a:gd name="connsiteX4" fmla="*/ 218244 w 296235"/>
                  <a:gd name="connsiteY4" fmla="*/ 148509 h 272757"/>
                  <a:gd name="connsiteX5" fmla="*/ 208401 w 296235"/>
                  <a:gd name="connsiteY5" fmla="*/ 141470 h 272757"/>
                  <a:gd name="connsiteX6" fmla="*/ 220367 w 296235"/>
                  <a:gd name="connsiteY6" fmla="*/ 124739 h 272757"/>
                  <a:gd name="connsiteX7" fmla="*/ 216253 w 296235"/>
                  <a:gd name="connsiteY7" fmla="*/ 106116 h 272757"/>
                  <a:gd name="connsiteX8" fmla="*/ 149676 w 296235"/>
                  <a:gd name="connsiteY8" fmla="*/ 65786 h 272757"/>
                  <a:gd name="connsiteX9" fmla="*/ 205131 w 296235"/>
                  <a:gd name="connsiteY9" fmla="*/ 0 h 272757"/>
                  <a:gd name="connsiteX10" fmla="*/ 235269 w 296235"/>
                  <a:gd name="connsiteY10" fmla="*/ 19691 h 272757"/>
                  <a:gd name="connsiteX11" fmla="*/ 222196 w 296235"/>
                  <a:gd name="connsiteY11" fmla="*/ 57393 h 272757"/>
                  <a:gd name="connsiteX12" fmla="*/ 226052 w 296235"/>
                  <a:gd name="connsiteY12" fmla="*/ 59843 h 272757"/>
                  <a:gd name="connsiteX13" fmla="*/ 249200 w 296235"/>
                  <a:gd name="connsiteY13" fmla="*/ 92198 h 272757"/>
                  <a:gd name="connsiteX14" fmla="*/ 253401 w 296235"/>
                  <a:gd name="connsiteY14" fmla="*/ 111808 h 272757"/>
                  <a:gd name="connsiteX15" fmla="*/ 296235 w 296235"/>
                  <a:gd name="connsiteY15" fmla="*/ 142442 h 272757"/>
                  <a:gd name="connsiteX16" fmla="*/ 266971 w 296235"/>
                  <a:gd name="connsiteY16" fmla="*/ 183359 h 272757"/>
                  <a:gd name="connsiteX17" fmla="*/ 248662 w 296235"/>
                  <a:gd name="connsiteY17" fmla="*/ 170264 h 272757"/>
                  <a:gd name="connsiteX18" fmla="*/ 239241 w 296235"/>
                  <a:gd name="connsiteY18" fmla="*/ 188731 h 272757"/>
                  <a:gd name="connsiteX19" fmla="*/ 191719 w 296235"/>
                  <a:gd name="connsiteY19" fmla="*/ 225610 h 272757"/>
                  <a:gd name="connsiteX20" fmla="*/ 153003 w 296235"/>
                  <a:gd name="connsiteY20" fmla="*/ 232976 h 272757"/>
                  <a:gd name="connsiteX21" fmla="*/ 156911 w 296235"/>
                  <a:gd name="connsiteY21" fmla="*/ 267021 h 272757"/>
                  <a:gd name="connsiteX22" fmla="*/ 106935 w 296235"/>
                  <a:gd name="connsiteY22" fmla="*/ 272757 h 272757"/>
                  <a:gd name="connsiteX23" fmla="*/ 101043 w 296235"/>
                  <a:gd name="connsiteY23" fmla="*/ 221422 h 272757"/>
                  <a:gd name="connsiteX24" fmla="*/ 73300 w 296235"/>
                  <a:gd name="connsiteY24" fmla="*/ 203795 h 272757"/>
                  <a:gd name="connsiteX25" fmla="*/ 57666 w 296235"/>
                  <a:gd name="connsiteY25" fmla="*/ 181942 h 272757"/>
                  <a:gd name="connsiteX26" fmla="*/ 8153 w 296235"/>
                  <a:gd name="connsiteY26" fmla="*/ 181125 h 272757"/>
                  <a:gd name="connsiteX27" fmla="*/ 0 w 296235"/>
                  <a:gd name="connsiteY27" fmla="*/ 146061 h 272757"/>
                  <a:gd name="connsiteX28" fmla="*/ 43374 w 296235"/>
                  <a:gd name="connsiteY28" fmla="*/ 123839 h 272757"/>
                  <a:gd name="connsiteX29" fmla="*/ 50152 w 296235"/>
                  <a:gd name="connsiteY29" fmla="*/ 92198 h 272757"/>
                  <a:gd name="connsiteX30" fmla="*/ 56351 w 296235"/>
                  <a:gd name="connsiteY30" fmla="*/ 83534 h 272757"/>
                  <a:gd name="connsiteX31" fmla="*/ 42766 w 296235"/>
                  <a:gd name="connsiteY31" fmla="*/ 52344 h 272757"/>
                  <a:gd name="connsiteX32" fmla="*/ 85565 w 296235"/>
                  <a:gd name="connsiteY32" fmla="*/ 19417 h 272757"/>
                  <a:gd name="connsiteX33" fmla="*/ 108779 w 296235"/>
                  <a:gd name="connsiteY33" fmla="*/ 37810 h 272757"/>
                  <a:gd name="connsiteX34" fmla="*/ 149676 w 296235"/>
                  <a:gd name="connsiteY34" fmla="*/ 30029 h 272757"/>
                  <a:gd name="connsiteX35" fmla="*/ 168783 w 296235"/>
                  <a:gd name="connsiteY35" fmla="*/ 33664 h 272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296235" h="272757">
                    <a:moveTo>
                      <a:pt x="149676" y="65786"/>
                    </a:moveTo>
                    <a:cubicBezTo>
                      <a:pt x="109771" y="65786"/>
                      <a:pt x="77421" y="95350"/>
                      <a:pt x="77421" y="131819"/>
                    </a:cubicBezTo>
                    <a:cubicBezTo>
                      <a:pt x="77421" y="168288"/>
                      <a:pt x="109771" y="197852"/>
                      <a:pt x="149676" y="197852"/>
                    </a:cubicBezTo>
                    <a:cubicBezTo>
                      <a:pt x="179605" y="197852"/>
                      <a:pt x="205284" y="181222"/>
                      <a:pt x="216253" y="157522"/>
                    </a:cubicBezTo>
                    <a:lnTo>
                      <a:pt x="218244" y="148509"/>
                    </a:lnTo>
                    <a:lnTo>
                      <a:pt x="208401" y="141470"/>
                    </a:lnTo>
                    <a:lnTo>
                      <a:pt x="220367" y="124739"/>
                    </a:lnTo>
                    <a:lnTo>
                      <a:pt x="216253" y="106116"/>
                    </a:lnTo>
                    <a:cubicBezTo>
                      <a:pt x="205284" y="82416"/>
                      <a:pt x="179605" y="65786"/>
                      <a:pt x="149676" y="65786"/>
                    </a:cubicBezTo>
                    <a:close/>
                    <a:moveTo>
                      <a:pt x="205131" y="0"/>
                    </a:moveTo>
                    <a:lnTo>
                      <a:pt x="235269" y="19691"/>
                    </a:lnTo>
                    <a:lnTo>
                      <a:pt x="222196" y="57393"/>
                    </a:lnTo>
                    <a:lnTo>
                      <a:pt x="226052" y="59843"/>
                    </a:lnTo>
                    <a:cubicBezTo>
                      <a:pt x="235825" y="69053"/>
                      <a:pt x="243734" y="80020"/>
                      <a:pt x="249200" y="92198"/>
                    </a:cubicBezTo>
                    <a:lnTo>
                      <a:pt x="253401" y="111808"/>
                    </a:lnTo>
                    <a:lnTo>
                      <a:pt x="296235" y="142442"/>
                    </a:lnTo>
                    <a:lnTo>
                      <a:pt x="266971" y="183359"/>
                    </a:lnTo>
                    <a:lnTo>
                      <a:pt x="248662" y="170264"/>
                    </a:lnTo>
                    <a:lnTo>
                      <a:pt x="239241" y="188731"/>
                    </a:lnTo>
                    <a:cubicBezTo>
                      <a:pt x="227595" y="204977"/>
                      <a:pt x="211103" y="217884"/>
                      <a:pt x="191719" y="225610"/>
                    </a:cubicBezTo>
                    <a:lnTo>
                      <a:pt x="153003" y="232976"/>
                    </a:lnTo>
                    <a:lnTo>
                      <a:pt x="156911" y="267021"/>
                    </a:lnTo>
                    <a:lnTo>
                      <a:pt x="106935" y="272757"/>
                    </a:lnTo>
                    <a:lnTo>
                      <a:pt x="101043" y="221422"/>
                    </a:lnTo>
                    <a:lnTo>
                      <a:pt x="73300" y="203795"/>
                    </a:lnTo>
                    <a:lnTo>
                      <a:pt x="57666" y="181942"/>
                    </a:lnTo>
                    <a:lnTo>
                      <a:pt x="8153" y="181125"/>
                    </a:lnTo>
                    <a:lnTo>
                      <a:pt x="0" y="146061"/>
                    </a:lnTo>
                    <a:lnTo>
                      <a:pt x="43374" y="123839"/>
                    </a:lnTo>
                    <a:lnTo>
                      <a:pt x="50152" y="92198"/>
                    </a:lnTo>
                    <a:lnTo>
                      <a:pt x="56351" y="83534"/>
                    </a:lnTo>
                    <a:lnTo>
                      <a:pt x="42766" y="52344"/>
                    </a:lnTo>
                    <a:lnTo>
                      <a:pt x="85565" y="19417"/>
                    </a:lnTo>
                    <a:lnTo>
                      <a:pt x="108779" y="37810"/>
                    </a:lnTo>
                    <a:lnTo>
                      <a:pt x="149676" y="30029"/>
                    </a:lnTo>
                    <a:lnTo>
                      <a:pt x="168783" y="33664"/>
                    </a:lnTo>
                    <a:close/>
                  </a:path>
                </a:pathLst>
              </a:custGeom>
              <a:solidFill>
                <a:srgbClr val="FFC000">
                  <a:alpha val="32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  <p:sp>
            <p:nvSpPr>
              <p:cNvPr id="1192" name="Vrije vorm 1191">
                <a:extLst>
                  <a:ext uri="{FF2B5EF4-FFF2-40B4-BE49-F238E27FC236}">
                    <a16:creationId xmlns:a16="http://schemas.microsoft.com/office/drawing/2014/main" id="{11533B6E-8F18-FA4C-8673-C0CEBCCB2804}"/>
                  </a:ext>
                </a:extLst>
              </p:cNvPr>
              <p:cNvSpPr/>
              <p:nvPr/>
            </p:nvSpPr>
            <p:spPr>
              <a:xfrm rot="20906292">
                <a:off x="2101650" y="932076"/>
                <a:ext cx="188373" cy="155179"/>
              </a:xfrm>
              <a:custGeom>
                <a:avLst/>
                <a:gdLst>
                  <a:gd name="connsiteX0" fmla="*/ 149676 w 296235"/>
                  <a:gd name="connsiteY0" fmla="*/ 65786 h 272757"/>
                  <a:gd name="connsiteX1" fmla="*/ 77421 w 296235"/>
                  <a:gd name="connsiteY1" fmla="*/ 131819 h 272757"/>
                  <a:gd name="connsiteX2" fmla="*/ 149676 w 296235"/>
                  <a:gd name="connsiteY2" fmla="*/ 197852 h 272757"/>
                  <a:gd name="connsiteX3" fmla="*/ 216253 w 296235"/>
                  <a:gd name="connsiteY3" fmla="*/ 157522 h 272757"/>
                  <a:gd name="connsiteX4" fmla="*/ 218244 w 296235"/>
                  <a:gd name="connsiteY4" fmla="*/ 148509 h 272757"/>
                  <a:gd name="connsiteX5" fmla="*/ 208401 w 296235"/>
                  <a:gd name="connsiteY5" fmla="*/ 141470 h 272757"/>
                  <a:gd name="connsiteX6" fmla="*/ 220367 w 296235"/>
                  <a:gd name="connsiteY6" fmla="*/ 124739 h 272757"/>
                  <a:gd name="connsiteX7" fmla="*/ 216253 w 296235"/>
                  <a:gd name="connsiteY7" fmla="*/ 106116 h 272757"/>
                  <a:gd name="connsiteX8" fmla="*/ 149676 w 296235"/>
                  <a:gd name="connsiteY8" fmla="*/ 65786 h 272757"/>
                  <a:gd name="connsiteX9" fmla="*/ 205131 w 296235"/>
                  <a:gd name="connsiteY9" fmla="*/ 0 h 272757"/>
                  <a:gd name="connsiteX10" fmla="*/ 235269 w 296235"/>
                  <a:gd name="connsiteY10" fmla="*/ 19691 h 272757"/>
                  <a:gd name="connsiteX11" fmla="*/ 222196 w 296235"/>
                  <a:gd name="connsiteY11" fmla="*/ 57393 h 272757"/>
                  <a:gd name="connsiteX12" fmla="*/ 226052 w 296235"/>
                  <a:gd name="connsiteY12" fmla="*/ 59843 h 272757"/>
                  <a:gd name="connsiteX13" fmla="*/ 249200 w 296235"/>
                  <a:gd name="connsiteY13" fmla="*/ 92198 h 272757"/>
                  <a:gd name="connsiteX14" fmla="*/ 253401 w 296235"/>
                  <a:gd name="connsiteY14" fmla="*/ 111808 h 272757"/>
                  <a:gd name="connsiteX15" fmla="*/ 296235 w 296235"/>
                  <a:gd name="connsiteY15" fmla="*/ 142442 h 272757"/>
                  <a:gd name="connsiteX16" fmla="*/ 266971 w 296235"/>
                  <a:gd name="connsiteY16" fmla="*/ 183359 h 272757"/>
                  <a:gd name="connsiteX17" fmla="*/ 248662 w 296235"/>
                  <a:gd name="connsiteY17" fmla="*/ 170264 h 272757"/>
                  <a:gd name="connsiteX18" fmla="*/ 239241 w 296235"/>
                  <a:gd name="connsiteY18" fmla="*/ 188731 h 272757"/>
                  <a:gd name="connsiteX19" fmla="*/ 191719 w 296235"/>
                  <a:gd name="connsiteY19" fmla="*/ 225610 h 272757"/>
                  <a:gd name="connsiteX20" fmla="*/ 153003 w 296235"/>
                  <a:gd name="connsiteY20" fmla="*/ 232976 h 272757"/>
                  <a:gd name="connsiteX21" fmla="*/ 156911 w 296235"/>
                  <a:gd name="connsiteY21" fmla="*/ 267021 h 272757"/>
                  <a:gd name="connsiteX22" fmla="*/ 106935 w 296235"/>
                  <a:gd name="connsiteY22" fmla="*/ 272757 h 272757"/>
                  <a:gd name="connsiteX23" fmla="*/ 101043 w 296235"/>
                  <a:gd name="connsiteY23" fmla="*/ 221422 h 272757"/>
                  <a:gd name="connsiteX24" fmla="*/ 73300 w 296235"/>
                  <a:gd name="connsiteY24" fmla="*/ 203795 h 272757"/>
                  <a:gd name="connsiteX25" fmla="*/ 57666 w 296235"/>
                  <a:gd name="connsiteY25" fmla="*/ 181942 h 272757"/>
                  <a:gd name="connsiteX26" fmla="*/ 8153 w 296235"/>
                  <a:gd name="connsiteY26" fmla="*/ 181125 h 272757"/>
                  <a:gd name="connsiteX27" fmla="*/ 0 w 296235"/>
                  <a:gd name="connsiteY27" fmla="*/ 146061 h 272757"/>
                  <a:gd name="connsiteX28" fmla="*/ 43374 w 296235"/>
                  <a:gd name="connsiteY28" fmla="*/ 123839 h 272757"/>
                  <a:gd name="connsiteX29" fmla="*/ 50152 w 296235"/>
                  <a:gd name="connsiteY29" fmla="*/ 92198 h 272757"/>
                  <a:gd name="connsiteX30" fmla="*/ 56351 w 296235"/>
                  <a:gd name="connsiteY30" fmla="*/ 83534 h 272757"/>
                  <a:gd name="connsiteX31" fmla="*/ 42766 w 296235"/>
                  <a:gd name="connsiteY31" fmla="*/ 52344 h 272757"/>
                  <a:gd name="connsiteX32" fmla="*/ 85565 w 296235"/>
                  <a:gd name="connsiteY32" fmla="*/ 19417 h 272757"/>
                  <a:gd name="connsiteX33" fmla="*/ 108779 w 296235"/>
                  <a:gd name="connsiteY33" fmla="*/ 37810 h 272757"/>
                  <a:gd name="connsiteX34" fmla="*/ 149676 w 296235"/>
                  <a:gd name="connsiteY34" fmla="*/ 30029 h 272757"/>
                  <a:gd name="connsiteX35" fmla="*/ 168783 w 296235"/>
                  <a:gd name="connsiteY35" fmla="*/ 33664 h 272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296235" h="272757">
                    <a:moveTo>
                      <a:pt x="149676" y="65786"/>
                    </a:moveTo>
                    <a:cubicBezTo>
                      <a:pt x="109771" y="65786"/>
                      <a:pt x="77421" y="95350"/>
                      <a:pt x="77421" y="131819"/>
                    </a:cubicBezTo>
                    <a:cubicBezTo>
                      <a:pt x="77421" y="168288"/>
                      <a:pt x="109771" y="197852"/>
                      <a:pt x="149676" y="197852"/>
                    </a:cubicBezTo>
                    <a:cubicBezTo>
                      <a:pt x="179605" y="197852"/>
                      <a:pt x="205284" y="181222"/>
                      <a:pt x="216253" y="157522"/>
                    </a:cubicBezTo>
                    <a:lnTo>
                      <a:pt x="218244" y="148509"/>
                    </a:lnTo>
                    <a:lnTo>
                      <a:pt x="208401" y="141470"/>
                    </a:lnTo>
                    <a:lnTo>
                      <a:pt x="220367" y="124739"/>
                    </a:lnTo>
                    <a:lnTo>
                      <a:pt x="216253" y="106116"/>
                    </a:lnTo>
                    <a:cubicBezTo>
                      <a:pt x="205284" y="82416"/>
                      <a:pt x="179605" y="65786"/>
                      <a:pt x="149676" y="65786"/>
                    </a:cubicBezTo>
                    <a:close/>
                    <a:moveTo>
                      <a:pt x="205131" y="0"/>
                    </a:moveTo>
                    <a:lnTo>
                      <a:pt x="235269" y="19691"/>
                    </a:lnTo>
                    <a:lnTo>
                      <a:pt x="222196" y="57393"/>
                    </a:lnTo>
                    <a:lnTo>
                      <a:pt x="226052" y="59843"/>
                    </a:lnTo>
                    <a:cubicBezTo>
                      <a:pt x="235825" y="69053"/>
                      <a:pt x="243734" y="80020"/>
                      <a:pt x="249200" y="92198"/>
                    </a:cubicBezTo>
                    <a:lnTo>
                      <a:pt x="253401" y="111808"/>
                    </a:lnTo>
                    <a:lnTo>
                      <a:pt x="296235" y="142442"/>
                    </a:lnTo>
                    <a:lnTo>
                      <a:pt x="266971" y="183359"/>
                    </a:lnTo>
                    <a:lnTo>
                      <a:pt x="248662" y="170264"/>
                    </a:lnTo>
                    <a:lnTo>
                      <a:pt x="239241" y="188731"/>
                    </a:lnTo>
                    <a:cubicBezTo>
                      <a:pt x="227595" y="204977"/>
                      <a:pt x="211103" y="217884"/>
                      <a:pt x="191719" y="225610"/>
                    </a:cubicBezTo>
                    <a:lnTo>
                      <a:pt x="153003" y="232976"/>
                    </a:lnTo>
                    <a:lnTo>
                      <a:pt x="156911" y="267021"/>
                    </a:lnTo>
                    <a:lnTo>
                      <a:pt x="106935" y="272757"/>
                    </a:lnTo>
                    <a:lnTo>
                      <a:pt x="101043" y="221422"/>
                    </a:lnTo>
                    <a:lnTo>
                      <a:pt x="73300" y="203795"/>
                    </a:lnTo>
                    <a:lnTo>
                      <a:pt x="57666" y="181942"/>
                    </a:lnTo>
                    <a:lnTo>
                      <a:pt x="8153" y="181125"/>
                    </a:lnTo>
                    <a:lnTo>
                      <a:pt x="0" y="146061"/>
                    </a:lnTo>
                    <a:lnTo>
                      <a:pt x="43374" y="123839"/>
                    </a:lnTo>
                    <a:lnTo>
                      <a:pt x="50152" y="92198"/>
                    </a:lnTo>
                    <a:lnTo>
                      <a:pt x="56351" y="83534"/>
                    </a:lnTo>
                    <a:lnTo>
                      <a:pt x="42766" y="52344"/>
                    </a:lnTo>
                    <a:lnTo>
                      <a:pt x="85565" y="19417"/>
                    </a:lnTo>
                    <a:lnTo>
                      <a:pt x="108779" y="37810"/>
                    </a:lnTo>
                    <a:lnTo>
                      <a:pt x="149676" y="30029"/>
                    </a:lnTo>
                    <a:lnTo>
                      <a:pt x="168783" y="33664"/>
                    </a:lnTo>
                    <a:close/>
                  </a:path>
                </a:pathLst>
              </a:custGeom>
              <a:solidFill>
                <a:srgbClr val="019285">
                  <a:alpha val="67843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  <p:pic>
            <p:nvPicPr>
              <p:cNvPr id="1193" name="Afbeelding 1192">
                <a:extLst>
                  <a:ext uri="{FF2B5EF4-FFF2-40B4-BE49-F238E27FC236}">
                    <a16:creationId xmlns:a16="http://schemas.microsoft.com/office/drawing/2014/main" id="{83460D69-DA70-A04C-8C6E-8E42A60014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rgbClr val="79838C">
                    <a:tint val="45000"/>
                    <a:satMod val="400000"/>
                  </a:srgbClr>
                </a:duotone>
              </a:blip>
              <a:stretch>
                <a:fillRect/>
              </a:stretch>
            </p:blipFill>
            <p:spPr>
              <a:xfrm rot="20075366">
                <a:off x="1559755" y="877170"/>
                <a:ext cx="957214" cy="744500"/>
              </a:xfrm>
              <a:prstGeom prst="rect">
                <a:avLst/>
              </a:prstGeom>
            </p:spPr>
          </p:pic>
          <p:sp>
            <p:nvSpPr>
              <p:cNvPr id="1194" name="Tekstvak 1193">
                <a:extLst>
                  <a:ext uri="{FF2B5EF4-FFF2-40B4-BE49-F238E27FC236}">
                    <a16:creationId xmlns:a16="http://schemas.microsoft.com/office/drawing/2014/main" id="{C788CC04-D4E4-4042-BBC7-F6A1E597C548}"/>
                  </a:ext>
                </a:extLst>
              </p:cNvPr>
              <p:cNvSpPr txBox="1"/>
              <p:nvPr/>
            </p:nvSpPr>
            <p:spPr>
              <a:xfrm>
                <a:off x="1597271" y="1435494"/>
                <a:ext cx="738843" cy="1796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50" b="1" i="0" u="none" strike="noStrike" kern="0" cap="none" spc="3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Ink Free" panose="03080402000500000000" pitchFamily="66" charset="0"/>
                    <a:ea typeface="+mn-ea"/>
                    <a:cs typeface="+mn-cs"/>
                  </a:rPr>
                  <a:t>DevOps Team</a:t>
                </a:r>
              </a:p>
            </p:txBody>
          </p:sp>
        </p:grpSp>
        <p:grpSp>
          <p:nvGrpSpPr>
            <p:cNvPr id="1180" name="Groep 1179">
              <a:extLst>
                <a:ext uri="{FF2B5EF4-FFF2-40B4-BE49-F238E27FC236}">
                  <a16:creationId xmlns:a16="http://schemas.microsoft.com/office/drawing/2014/main" id="{F800C42F-73FA-4041-BF69-F01FF87A153D}"/>
                </a:ext>
              </a:extLst>
            </p:cNvPr>
            <p:cNvGrpSpPr>
              <a:grpSpLocks noChangeAspect="1"/>
            </p:cNvGrpSpPr>
            <p:nvPr/>
          </p:nvGrpSpPr>
          <p:grpSpPr>
            <a:xfrm rot="889258">
              <a:off x="4412967" y="1892049"/>
              <a:ext cx="106866" cy="157246"/>
              <a:chOff x="1879410" y="2062054"/>
              <a:chExt cx="248750" cy="366018"/>
            </a:xfrm>
          </p:grpSpPr>
          <p:sp>
            <p:nvSpPr>
              <p:cNvPr id="1185" name="Afgeronde rechthoek 1184">
                <a:extLst>
                  <a:ext uri="{FF2B5EF4-FFF2-40B4-BE49-F238E27FC236}">
                    <a16:creationId xmlns:a16="http://schemas.microsoft.com/office/drawing/2014/main" id="{07277BD0-B370-AF49-A4BC-36901CBFBFE6}"/>
                  </a:ext>
                </a:extLst>
              </p:cNvPr>
              <p:cNvSpPr/>
              <p:nvPr/>
            </p:nvSpPr>
            <p:spPr>
              <a:xfrm rot="20650239">
                <a:off x="1967781" y="2327116"/>
                <a:ext cx="72008" cy="72008"/>
              </a:xfrm>
              <a:prstGeom prst="roundRect">
                <a:avLst/>
              </a:prstGeom>
              <a:solidFill>
                <a:srgbClr val="00B0F0">
                  <a:alpha val="32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86" name="Ovaal 1185">
                <a:extLst>
                  <a:ext uri="{FF2B5EF4-FFF2-40B4-BE49-F238E27FC236}">
                    <a16:creationId xmlns:a16="http://schemas.microsoft.com/office/drawing/2014/main" id="{A7DE12F1-0177-4342-83EB-B8ACAF5D9341}"/>
                  </a:ext>
                </a:extLst>
              </p:cNvPr>
              <p:cNvSpPr/>
              <p:nvPr/>
            </p:nvSpPr>
            <p:spPr>
              <a:xfrm rot="20897312">
                <a:off x="1923960" y="2104235"/>
                <a:ext cx="136306" cy="175051"/>
              </a:xfrm>
              <a:prstGeom prst="ellipse">
                <a:avLst/>
              </a:prstGeom>
              <a:solidFill>
                <a:srgbClr val="FFFF00">
                  <a:alpha val="32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pic>
            <p:nvPicPr>
              <p:cNvPr id="1187" name="Afbeelding 1186">
                <a:extLst>
                  <a:ext uri="{FF2B5EF4-FFF2-40B4-BE49-F238E27FC236}">
                    <a16:creationId xmlns:a16="http://schemas.microsoft.com/office/drawing/2014/main" id="{B22B4924-E868-EB48-8937-4DBFE91783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879410" y="2062054"/>
                <a:ext cx="248750" cy="366018"/>
              </a:xfrm>
              <a:prstGeom prst="rect">
                <a:avLst/>
              </a:prstGeom>
            </p:spPr>
          </p:pic>
        </p:grpSp>
        <p:pic>
          <p:nvPicPr>
            <p:cNvPr id="1181" name="Afbeelding 1180">
              <a:extLst>
                <a:ext uri="{FF2B5EF4-FFF2-40B4-BE49-F238E27FC236}">
                  <a16:creationId xmlns:a16="http://schemas.microsoft.com/office/drawing/2014/main" id="{9C4856C3-1214-034D-8522-DE5448758D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srgbClr val="009286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717302">
              <a:off x="4775610" y="2372175"/>
              <a:ext cx="109520" cy="116366"/>
            </a:xfrm>
            <a:prstGeom prst="rect">
              <a:avLst/>
            </a:prstGeom>
          </p:spPr>
        </p:pic>
        <p:grpSp>
          <p:nvGrpSpPr>
            <p:cNvPr id="1182" name="Groep 1181">
              <a:extLst>
                <a:ext uri="{FF2B5EF4-FFF2-40B4-BE49-F238E27FC236}">
                  <a16:creationId xmlns:a16="http://schemas.microsoft.com/office/drawing/2014/main" id="{B8AF7DD3-31EB-A04B-BB08-6FA581409438}"/>
                </a:ext>
              </a:extLst>
            </p:cNvPr>
            <p:cNvGrpSpPr>
              <a:grpSpLocks noChangeAspect="1"/>
            </p:cNvGrpSpPr>
            <p:nvPr/>
          </p:nvGrpSpPr>
          <p:grpSpPr>
            <a:xfrm rot="20585499">
              <a:off x="4080669" y="2072206"/>
              <a:ext cx="167105" cy="163762"/>
              <a:chOff x="1547664" y="2263972"/>
              <a:chExt cx="314059" cy="307777"/>
            </a:xfrm>
          </p:grpSpPr>
          <p:pic>
            <p:nvPicPr>
              <p:cNvPr id="1183" name="Afbeelding 1182">
                <a:extLst>
                  <a:ext uri="{FF2B5EF4-FFF2-40B4-BE49-F238E27FC236}">
                    <a16:creationId xmlns:a16="http://schemas.microsoft.com/office/drawing/2014/main" id="{1CC7D3D3-7D5E-2F4C-B180-EA3D80BA58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547664" y="2263972"/>
                <a:ext cx="314059" cy="307777"/>
              </a:xfrm>
              <a:prstGeom prst="rect">
                <a:avLst/>
              </a:prstGeom>
            </p:spPr>
          </p:pic>
          <p:sp>
            <p:nvSpPr>
              <p:cNvPr id="1184" name="Hart 1183">
                <a:extLst>
                  <a:ext uri="{FF2B5EF4-FFF2-40B4-BE49-F238E27FC236}">
                    <a16:creationId xmlns:a16="http://schemas.microsoft.com/office/drawing/2014/main" id="{715896D2-0D73-C049-8B2E-849924006B87}"/>
                  </a:ext>
                </a:extLst>
              </p:cNvPr>
              <p:cNvSpPr/>
              <p:nvPr/>
            </p:nvSpPr>
            <p:spPr>
              <a:xfrm rot="21389152">
                <a:off x="1610566" y="2323550"/>
                <a:ext cx="216024" cy="180000"/>
              </a:xfrm>
              <a:prstGeom prst="heart">
                <a:avLst/>
              </a:prstGeom>
              <a:solidFill>
                <a:srgbClr val="FC4766">
                  <a:alpha val="32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62" name="Groep 661">
            <a:extLst>
              <a:ext uri="{FF2B5EF4-FFF2-40B4-BE49-F238E27FC236}">
                <a16:creationId xmlns:a16="http://schemas.microsoft.com/office/drawing/2014/main" id="{D6320901-E6E5-4340-BA67-C4A2CDAE8673}"/>
              </a:ext>
            </a:extLst>
          </p:cNvPr>
          <p:cNvGrpSpPr>
            <a:grpSpLocks noChangeAspect="1"/>
          </p:cNvGrpSpPr>
          <p:nvPr/>
        </p:nvGrpSpPr>
        <p:grpSpPr>
          <a:xfrm>
            <a:off x="740662" y="1460152"/>
            <a:ext cx="1159826" cy="1585118"/>
            <a:chOff x="2786580" y="1821803"/>
            <a:chExt cx="820407" cy="1121239"/>
          </a:xfrm>
        </p:grpSpPr>
        <p:sp>
          <p:nvSpPr>
            <p:cNvPr id="1154" name="Tekstvak 1153">
              <a:extLst>
                <a:ext uri="{FF2B5EF4-FFF2-40B4-BE49-F238E27FC236}">
                  <a16:creationId xmlns:a16="http://schemas.microsoft.com/office/drawing/2014/main" id="{514184EA-68C5-0C47-9833-890BE92E53B1}"/>
                </a:ext>
              </a:extLst>
            </p:cNvPr>
            <p:cNvSpPr txBox="1"/>
            <p:nvPr/>
          </p:nvSpPr>
          <p:spPr>
            <a:xfrm>
              <a:off x="2786580" y="2763434"/>
              <a:ext cx="766963" cy="1796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1" i="0" u="none" strike="noStrike" kern="0" cap="none" spc="3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rPr>
                <a:t>Product Owner</a:t>
              </a:r>
            </a:p>
          </p:txBody>
        </p:sp>
        <p:grpSp>
          <p:nvGrpSpPr>
            <p:cNvPr id="1155" name="Groep 1154">
              <a:extLst>
                <a:ext uri="{FF2B5EF4-FFF2-40B4-BE49-F238E27FC236}">
                  <a16:creationId xmlns:a16="http://schemas.microsoft.com/office/drawing/2014/main" id="{F1D519D1-55F4-044F-BDA3-0822F52E3795}"/>
                </a:ext>
              </a:extLst>
            </p:cNvPr>
            <p:cNvGrpSpPr/>
            <p:nvPr/>
          </p:nvGrpSpPr>
          <p:grpSpPr>
            <a:xfrm>
              <a:off x="2858588" y="1821803"/>
              <a:ext cx="748399" cy="1013639"/>
              <a:chOff x="2858588" y="1821803"/>
              <a:chExt cx="748399" cy="1013639"/>
            </a:xfrm>
          </p:grpSpPr>
          <p:grpSp>
            <p:nvGrpSpPr>
              <p:cNvPr id="1156" name="Groep 1155">
                <a:extLst>
                  <a:ext uri="{FF2B5EF4-FFF2-40B4-BE49-F238E27FC236}">
                    <a16:creationId xmlns:a16="http://schemas.microsoft.com/office/drawing/2014/main" id="{61AABFF0-A03A-754F-9BA4-EE64E7F886AC}"/>
                  </a:ext>
                </a:extLst>
              </p:cNvPr>
              <p:cNvGrpSpPr/>
              <p:nvPr/>
            </p:nvGrpSpPr>
            <p:grpSpPr>
              <a:xfrm>
                <a:off x="2858588" y="1821803"/>
                <a:ext cx="748399" cy="1013639"/>
                <a:chOff x="362813" y="935255"/>
                <a:chExt cx="748399" cy="1013639"/>
              </a:xfrm>
            </p:grpSpPr>
            <p:grpSp>
              <p:nvGrpSpPr>
                <p:cNvPr id="1165" name="Groep 1164">
                  <a:extLst>
                    <a:ext uri="{FF2B5EF4-FFF2-40B4-BE49-F238E27FC236}">
                      <a16:creationId xmlns:a16="http://schemas.microsoft.com/office/drawing/2014/main" id="{6C624AD6-296B-B14A-8A13-6E02C6AD1BAA}"/>
                    </a:ext>
                  </a:extLst>
                </p:cNvPr>
                <p:cNvGrpSpPr/>
                <p:nvPr/>
              </p:nvGrpSpPr>
              <p:grpSpPr>
                <a:xfrm>
                  <a:off x="389061" y="935255"/>
                  <a:ext cx="722151" cy="551001"/>
                  <a:chOff x="389061" y="935255"/>
                  <a:chExt cx="722151" cy="551001"/>
                </a:xfrm>
              </p:grpSpPr>
              <p:sp>
                <p:nvSpPr>
                  <p:cNvPr id="1167" name="Ovaal 1166">
                    <a:extLst>
                      <a:ext uri="{FF2B5EF4-FFF2-40B4-BE49-F238E27FC236}">
                        <a16:creationId xmlns:a16="http://schemas.microsoft.com/office/drawing/2014/main" id="{D57522E8-464C-2340-8CB1-B3481D913DD6}"/>
                      </a:ext>
                    </a:extLst>
                  </p:cNvPr>
                  <p:cNvSpPr/>
                  <p:nvPr/>
                </p:nvSpPr>
                <p:spPr>
                  <a:xfrm>
                    <a:off x="389061" y="1117457"/>
                    <a:ext cx="191549" cy="18466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FFCECE"/>
                      </a:gs>
                      <a:gs pos="74000">
                        <a:srgbClr val="FC4766">
                          <a:alpha val="59000"/>
                        </a:srgbClr>
                      </a:gs>
                      <a:gs pos="83000">
                        <a:srgbClr val="FF4C6E">
                          <a:alpha val="50000"/>
                        </a:srgbClr>
                      </a:gs>
                      <a:gs pos="100000">
                        <a:srgbClr val="E63F5A">
                          <a:alpha val="48000"/>
                        </a:srgbClr>
                      </a:gs>
                    </a:gsLst>
                    <a:lin ang="5400000" scaled="1"/>
                    <a:tileRect/>
                  </a:gra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2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Ink Free" panose="03080402000500000000" pitchFamily="66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68" name="Vrije vorm 1167">
                    <a:extLst>
                      <a:ext uri="{FF2B5EF4-FFF2-40B4-BE49-F238E27FC236}">
                        <a16:creationId xmlns:a16="http://schemas.microsoft.com/office/drawing/2014/main" id="{09C59AE5-C18B-E048-8295-04FAB65F402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96236" y="1354652"/>
                    <a:ext cx="173934" cy="117511"/>
                  </a:xfrm>
                  <a:custGeom>
                    <a:avLst/>
                    <a:gdLst>
                      <a:gd name="connsiteX0" fmla="*/ 363728 w 363728"/>
                      <a:gd name="connsiteY0" fmla="*/ 0 h 245737"/>
                      <a:gd name="connsiteX1" fmla="*/ 363728 w 363728"/>
                      <a:gd name="connsiteY1" fmla="*/ 228261 h 245737"/>
                      <a:gd name="connsiteX2" fmla="*/ 346252 w 363728"/>
                      <a:gd name="connsiteY2" fmla="*/ 245737 h 245737"/>
                      <a:gd name="connsiteX3" fmla="*/ 12364 w 363728"/>
                      <a:gd name="connsiteY3" fmla="*/ 245737 h 245737"/>
                      <a:gd name="connsiteX4" fmla="*/ 7 w 363728"/>
                      <a:gd name="connsiteY4" fmla="*/ 240619 h 245737"/>
                      <a:gd name="connsiteX5" fmla="*/ 0 w 363728"/>
                      <a:gd name="connsiteY5" fmla="*/ 240603 h 245737"/>
                      <a:gd name="connsiteX6" fmla="*/ 53452 w 363728"/>
                      <a:gd name="connsiteY6" fmla="*/ 235214 h 245737"/>
                      <a:gd name="connsiteX7" fmla="*/ 340428 w 363728"/>
                      <a:gd name="connsiteY7" fmla="*/ 42928 h 2457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728" h="245737">
                        <a:moveTo>
                          <a:pt x="363728" y="0"/>
                        </a:moveTo>
                        <a:lnTo>
                          <a:pt x="363728" y="228261"/>
                        </a:lnTo>
                        <a:cubicBezTo>
                          <a:pt x="363728" y="237913"/>
                          <a:pt x="355904" y="245737"/>
                          <a:pt x="346252" y="245737"/>
                        </a:cubicBezTo>
                        <a:lnTo>
                          <a:pt x="12364" y="245737"/>
                        </a:lnTo>
                        <a:cubicBezTo>
                          <a:pt x="7538" y="245737"/>
                          <a:pt x="3169" y="243781"/>
                          <a:pt x="7" y="240619"/>
                        </a:cubicBezTo>
                        <a:lnTo>
                          <a:pt x="0" y="240603"/>
                        </a:lnTo>
                        <a:lnTo>
                          <a:pt x="53452" y="235214"/>
                        </a:lnTo>
                        <a:cubicBezTo>
                          <a:pt x="172503" y="210853"/>
                          <a:pt x="274698" y="140221"/>
                          <a:pt x="340428" y="42928"/>
                        </a:cubicBezTo>
                        <a:close/>
                      </a:path>
                    </a:pathLst>
                  </a:custGeom>
                  <a:solidFill>
                    <a:srgbClr val="FFC000">
                      <a:alpha val="29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2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Ink Free" panose="03080402000500000000" pitchFamily="66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69" name="Afgeronde rechthoek 1168">
                    <a:extLst>
                      <a:ext uri="{FF2B5EF4-FFF2-40B4-BE49-F238E27FC236}">
                        <a16:creationId xmlns:a16="http://schemas.microsoft.com/office/drawing/2014/main" id="{46B90B88-3469-A048-BEBC-0D3DDE9D6F65}"/>
                      </a:ext>
                    </a:extLst>
                  </p:cNvPr>
                  <p:cNvSpPr/>
                  <p:nvPr/>
                </p:nvSpPr>
                <p:spPr>
                  <a:xfrm>
                    <a:off x="695337" y="973302"/>
                    <a:ext cx="368840" cy="493110"/>
                  </a:xfrm>
                  <a:prstGeom prst="roundRect">
                    <a:avLst>
                      <a:gd name="adj" fmla="val 4738"/>
                    </a:avLst>
                  </a:prstGeom>
                  <a:solidFill>
                    <a:srgbClr val="FFC000">
                      <a:alpha val="29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2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Ink Free" panose="03080402000500000000" pitchFamily="66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70" name="Freeform 392">
                    <a:extLst>
                      <a:ext uri="{FF2B5EF4-FFF2-40B4-BE49-F238E27FC236}">
                        <a16:creationId xmlns:a16="http://schemas.microsoft.com/office/drawing/2014/main" id="{DB625D4E-1C10-8547-987A-B75B4C1A6DB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5400000">
                    <a:off x="433813" y="1227056"/>
                    <a:ext cx="504000" cy="14400"/>
                  </a:xfrm>
                  <a:custGeom>
                    <a:avLst/>
                    <a:gdLst>
                      <a:gd name="T0" fmla="*/ 9 w 469"/>
                      <a:gd name="T1" fmla="*/ 20 h 20"/>
                      <a:gd name="T2" fmla="*/ 1 w 469"/>
                      <a:gd name="T3" fmla="*/ 12 h 20"/>
                      <a:gd name="T4" fmla="*/ 8 w 469"/>
                      <a:gd name="T5" fmla="*/ 4 h 20"/>
                      <a:gd name="T6" fmla="*/ 461 w 469"/>
                      <a:gd name="T7" fmla="*/ 0 h 20"/>
                      <a:gd name="T8" fmla="*/ 469 w 469"/>
                      <a:gd name="T9" fmla="*/ 8 h 20"/>
                      <a:gd name="T10" fmla="*/ 461 w 469"/>
                      <a:gd name="T11" fmla="*/ 16 h 20"/>
                      <a:gd name="T12" fmla="*/ 9 w 469"/>
                      <a:gd name="T13" fmla="*/ 20 h 20"/>
                      <a:gd name="T14" fmla="*/ 9 w 469"/>
                      <a:gd name="T15" fmla="*/ 20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69" h="20">
                        <a:moveTo>
                          <a:pt x="9" y="20"/>
                        </a:moveTo>
                        <a:cubicBezTo>
                          <a:pt x="4" y="20"/>
                          <a:pt x="1" y="16"/>
                          <a:pt x="1" y="12"/>
                        </a:cubicBezTo>
                        <a:cubicBezTo>
                          <a:pt x="0" y="8"/>
                          <a:pt x="4" y="4"/>
                          <a:pt x="8" y="4"/>
                        </a:cubicBezTo>
                        <a:cubicBezTo>
                          <a:pt x="79" y="0"/>
                          <a:pt x="457" y="0"/>
                          <a:pt x="461" y="0"/>
                        </a:cubicBezTo>
                        <a:cubicBezTo>
                          <a:pt x="465" y="0"/>
                          <a:pt x="469" y="4"/>
                          <a:pt x="469" y="8"/>
                        </a:cubicBezTo>
                        <a:cubicBezTo>
                          <a:pt x="469" y="12"/>
                          <a:pt x="465" y="16"/>
                          <a:pt x="461" y="16"/>
                        </a:cubicBezTo>
                        <a:cubicBezTo>
                          <a:pt x="457" y="16"/>
                          <a:pt x="79" y="16"/>
                          <a:pt x="9" y="20"/>
                        </a:cubicBezTo>
                        <a:cubicBezTo>
                          <a:pt x="9" y="20"/>
                          <a:pt x="9" y="20"/>
                          <a:pt x="9" y="20"/>
                        </a:cubicBezTo>
                        <a:close/>
                      </a:path>
                    </a:pathLst>
                  </a:custGeom>
                  <a:solidFill>
                    <a:srgbClr val="2B413E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2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Ink Free" panose="03080402000500000000" pitchFamily="66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71" name="Freeform 392">
                    <a:extLst>
                      <a:ext uri="{FF2B5EF4-FFF2-40B4-BE49-F238E27FC236}">
                        <a16:creationId xmlns:a16="http://schemas.microsoft.com/office/drawing/2014/main" id="{A8E62D0D-A6A7-904C-9449-EAA1C174A02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5400000">
                    <a:off x="817391" y="1214411"/>
                    <a:ext cx="504000" cy="14400"/>
                  </a:xfrm>
                  <a:custGeom>
                    <a:avLst/>
                    <a:gdLst>
                      <a:gd name="T0" fmla="*/ 9 w 469"/>
                      <a:gd name="T1" fmla="*/ 20 h 20"/>
                      <a:gd name="T2" fmla="*/ 1 w 469"/>
                      <a:gd name="T3" fmla="*/ 12 h 20"/>
                      <a:gd name="T4" fmla="*/ 8 w 469"/>
                      <a:gd name="T5" fmla="*/ 4 h 20"/>
                      <a:gd name="T6" fmla="*/ 461 w 469"/>
                      <a:gd name="T7" fmla="*/ 0 h 20"/>
                      <a:gd name="T8" fmla="*/ 469 w 469"/>
                      <a:gd name="T9" fmla="*/ 8 h 20"/>
                      <a:gd name="T10" fmla="*/ 461 w 469"/>
                      <a:gd name="T11" fmla="*/ 16 h 20"/>
                      <a:gd name="T12" fmla="*/ 9 w 469"/>
                      <a:gd name="T13" fmla="*/ 20 h 20"/>
                      <a:gd name="T14" fmla="*/ 9 w 469"/>
                      <a:gd name="T15" fmla="*/ 20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69" h="20">
                        <a:moveTo>
                          <a:pt x="9" y="20"/>
                        </a:moveTo>
                        <a:cubicBezTo>
                          <a:pt x="4" y="20"/>
                          <a:pt x="1" y="16"/>
                          <a:pt x="1" y="12"/>
                        </a:cubicBezTo>
                        <a:cubicBezTo>
                          <a:pt x="0" y="8"/>
                          <a:pt x="4" y="4"/>
                          <a:pt x="8" y="4"/>
                        </a:cubicBezTo>
                        <a:cubicBezTo>
                          <a:pt x="79" y="0"/>
                          <a:pt x="457" y="0"/>
                          <a:pt x="461" y="0"/>
                        </a:cubicBezTo>
                        <a:cubicBezTo>
                          <a:pt x="465" y="0"/>
                          <a:pt x="469" y="4"/>
                          <a:pt x="469" y="8"/>
                        </a:cubicBezTo>
                        <a:cubicBezTo>
                          <a:pt x="469" y="12"/>
                          <a:pt x="465" y="16"/>
                          <a:pt x="461" y="16"/>
                        </a:cubicBezTo>
                        <a:cubicBezTo>
                          <a:pt x="457" y="16"/>
                          <a:pt x="79" y="16"/>
                          <a:pt x="9" y="20"/>
                        </a:cubicBezTo>
                        <a:cubicBezTo>
                          <a:pt x="9" y="20"/>
                          <a:pt x="9" y="20"/>
                          <a:pt x="9" y="20"/>
                        </a:cubicBezTo>
                        <a:close/>
                      </a:path>
                    </a:pathLst>
                  </a:custGeom>
                  <a:solidFill>
                    <a:srgbClr val="2B413E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2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Ink Free" panose="03080402000500000000" pitchFamily="66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72" name="Freeform 385">
                    <a:extLst>
                      <a:ext uri="{FF2B5EF4-FFF2-40B4-BE49-F238E27FC236}">
                        <a16:creationId xmlns:a16="http://schemas.microsoft.com/office/drawing/2014/main" id="{A8A7489C-357B-B24E-8776-11C67B47EBE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10800000">
                    <a:off x="687479" y="967855"/>
                    <a:ext cx="392400" cy="14400"/>
                  </a:xfrm>
                  <a:custGeom>
                    <a:avLst/>
                    <a:gdLst>
                      <a:gd name="T0" fmla="*/ 9 w 236"/>
                      <a:gd name="T1" fmla="*/ 20 h 20"/>
                      <a:gd name="T2" fmla="*/ 1 w 236"/>
                      <a:gd name="T3" fmla="*/ 13 h 20"/>
                      <a:gd name="T4" fmla="*/ 8 w 236"/>
                      <a:gd name="T5" fmla="*/ 4 h 20"/>
                      <a:gd name="T6" fmla="*/ 228 w 236"/>
                      <a:gd name="T7" fmla="*/ 0 h 20"/>
                      <a:gd name="T8" fmla="*/ 236 w 236"/>
                      <a:gd name="T9" fmla="*/ 8 h 20"/>
                      <a:gd name="T10" fmla="*/ 228 w 236"/>
                      <a:gd name="T11" fmla="*/ 16 h 20"/>
                      <a:gd name="T12" fmla="*/ 9 w 236"/>
                      <a:gd name="T13" fmla="*/ 20 h 20"/>
                      <a:gd name="T14" fmla="*/ 9 w 236"/>
                      <a:gd name="T15" fmla="*/ 20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36" h="20">
                        <a:moveTo>
                          <a:pt x="9" y="20"/>
                        </a:moveTo>
                        <a:cubicBezTo>
                          <a:pt x="5" y="20"/>
                          <a:pt x="1" y="17"/>
                          <a:pt x="1" y="13"/>
                        </a:cubicBezTo>
                        <a:cubicBezTo>
                          <a:pt x="0" y="8"/>
                          <a:pt x="3" y="4"/>
                          <a:pt x="8" y="4"/>
                        </a:cubicBezTo>
                        <a:cubicBezTo>
                          <a:pt x="42" y="0"/>
                          <a:pt x="220" y="0"/>
                          <a:pt x="228" y="0"/>
                        </a:cubicBezTo>
                        <a:cubicBezTo>
                          <a:pt x="232" y="0"/>
                          <a:pt x="236" y="4"/>
                          <a:pt x="236" y="8"/>
                        </a:cubicBezTo>
                        <a:cubicBezTo>
                          <a:pt x="236" y="12"/>
                          <a:pt x="232" y="16"/>
                          <a:pt x="228" y="16"/>
                        </a:cubicBezTo>
                        <a:cubicBezTo>
                          <a:pt x="226" y="16"/>
                          <a:pt x="43" y="16"/>
                          <a:pt x="9" y="20"/>
                        </a:cubicBezTo>
                        <a:cubicBezTo>
                          <a:pt x="9" y="20"/>
                          <a:pt x="9" y="20"/>
                          <a:pt x="9" y="20"/>
                        </a:cubicBezTo>
                        <a:close/>
                      </a:path>
                    </a:pathLst>
                  </a:custGeom>
                  <a:solidFill>
                    <a:srgbClr val="2B413E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2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Ink Free" panose="03080402000500000000" pitchFamily="66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73" name="Freeform 385">
                    <a:extLst>
                      <a:ext uri="{FF2B5EF4-FFF2-40B4-BE49-F238E27FC236}">
                        <a16:creationId xmlns:a16="http://schemas.microsoft.com/office/drawing/2014/main" id="{31D073EA-491F-4047-AFB0-C90A32A2C38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74744" y="1466411"/>
                    <a:ext cx="392400" cy="14400"/>
                  </a:xfrm>
                  <a:custGeom>
                    <a:avLst/>
                    <a:gdLst>
                      <a:gd name="T0" fmla="*/ 9 w 236"/>
                      <a:gd name="T1" fmla="*/ 20 h 20"/>
                      <a:gd name="T2" fmla="*/ 1 w 236"/>
                      <a:gd name="T3" fmla="*/ 13 h 20"/>
                      <a:gd name="T4" fmla="*/ 8 w 236"/>
                      <a:gd name="T5" fmla="*/ 4 h 20"/>
                      <a:gd name="T6" fmla="*/ 228 w 236"/>
                      <a:gd name="T7" fmla="*/ 0 h 20"/>
                      <a:gd name="T8" fmla="*/ 236 w 236"/>
                      <a:gd name="T9" fmla="*/ 8 h 20"/>
                      <a:gd name="T10" fmla="*/ 228 w 236"/>
                      <a:gd name="T11" fmla="*/ 16 h 20"/>
                      <a:gd name="T12" fmla="*/ 9 w 236"/>
                      <a:gd name="T13" fmla="*/ 20 h 20"/>
                      <a:gd name="T14" fmla="*/ 9 w 236"/>
                      <a:gd name="T15" fmla="*/ 20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36" h="20">
                        <a:moveTo>
                          <a:pt x="9" y="20"/>
                        </a:moveTo>
                        <a:cubicBezTo>
                          <a:pt x="5" y="20"/>
                          <a:pt x="1" y="17"/>
                          <a:pt x="1" y="13"/>
                        </a:cubicBezTo>
                        <a:cubicBezTo>
                          <a:pt x="0" y="8"/>
                          <a:pt x="3" y="4"/>
                          <a:pt x="8" y="4"/>
                        </a:cubicBezTo>
                        <a:cubicBezTo>
                          <a:pt x="42" y="0"/>
                          <a:pt x="220" y="0"/>
                          <a:pt x="228" y="0"/>
                        </a:cubicBezTo>
                        <a:cubicBezTo>
                          <a:pt x="232" y="0"/>
                          <a:pt x="236" y="4"/>
                          <a:pt x="236" y="8"/>
                        </a:cubicBezTo>
                        <a:cubicBezTo>
                          <a:pt x="236" y="12"/>
                          <a:pt x="232" y="16"/>
                          <a:pt x="228" y="16"/>
                        </a:cubicBezTo>
                        <a:cubicBezTo>
                          <a:pt x="226" y="16"/>
                          <a:pt x="43" y="16"/>
                          <a:pt x="9" y="20"/>
                        </a:cubicBezTo>
                        <a:cubicBezTo>
                          <a:pt x="9" y="20"/>
                          <a:pt x="9" y="20"/>
                          <a:pt x="9" y="20"/>
                        </a:cubicBezTo>
                        <a:close/>
                      </a:path>
                    </a:pathLst>
                  </a:custGeom>
                  <a:solidFill>
                    <a:srgbClr val="2B413E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2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Ink Free" panose="03080402000500000000" pitchFamily="66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74" name="Vrije vorm 1173">
                    <a:extLst>
                      <a:ext uri="{FF2B5EF4-FFF2-40B4-BE49-F238E27FC236}">
                        <a16:creationId xmlns:a16="http://schemas.microsoft.com/office/drawing/2014/main" id="{FA662676-93EE-FB41-A81C-1DA2E604730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 rot="3168441">
                    <a:off x="669688" y="921529"/>
                    <a:ext cx="46648" cy="125831"/>
                  </a:xfrm>
                  <a:custGeom>
                    <a:avLst/>
                    <a:gdLst>
                      <a:gd name="connsiteX0" fmla="*/ 35871 w 46648"/>
                      <a:gd name="connsiteY0" fmla="*/ 17273 h 125831"/>
                      <a:gd name="connsiteX1" fmla="*/ 40181 w 46648"/>
                      <a:gd name="connsiteY1" fmla="*/ 10777 h 125831"/>
                      <a:gd name="connsiteX2" fmla="*/ 44492 w 46648"/>
                      <a:gd name="connsiteY2" fmla="*/ 17273 h 125831"/>
                      <a:gd name="connsiteX3" fmla="*/ 46109 w 46648"/>
                      <a:gd name="connsiteY3" fmla="*/ 110656 h 125831"/>
                      <a:gd name="connsiteX4" fmla="*/ 46648 w 46648"/>
                      <a:gd name="connsiteY4" fmla="*/ 111468 h 125831"/>
                      <a:gd name="connsiteX5" fmla="*/ 42876 w 46648"/>
                      <a:gd name="connsiteY5" fmla="*/ 117965 h 125831"/>
                      <a:gd name="connsiteX6" fmla="*/ 38026 w 46648"/>
                      <a:gd name="connsiteY6" fmla="*/ 113092 h 125831"/>
                      <a:gd name="connsiteX7" fmla="*/ 35871 w 46648"/>
                      <a:gd name="connsiteY7" fmla="*/ 17273 h 125831"/>
                      <a:gd name="connsiteX8" fmla="*/ 5596 w 46648"/>
                      <a:gd name="connsiteY8" fmla="*/ 7005 h 125831"/>
                      <a:gd name="connsiteX9" fmla="*/ 7220 w 46648"/>
                      <a:gd name="connsiteY9" fmla="*/ 2155 h 125831"/>
                      <a:gd name="connsiteX10" fmla="*/ 39160 w 46648"/>
                      <a:gd name="connsiteY10" fmla="*/ 0 h 125831"/>
                      <a:gd name="connsiteX11" fmla="*/ 41325 w 46648"/>
                      <a:gd name="connsiteY11" fmla="*/ 4311 h 125831"/>
                      <a:gd name="connsiteX12" fmla="*/ 39160 w 46648"/>
                      <a:gd name="connsiteY12" fmla="*/ 8622 h 125831"/>
                      <a:gd name="connsiteX13" fmla="*/ 8032 w 46648"/>
                      <a:gd name="connsiteY13" fmla="*/ 10238 h 125831"/>
                      <a:gd name="connsiteX14" fmla="*/ 7761 w 46648"/>
                      <a:gd name="connsiteY14" fmla="*/ 10777 h 125831"/>
                      <a:gd name="connsiteX15" fmla="*/ 5596 w 46648"/>
                      <a:gd name="connsiteY15" fmla="*/ 7005 h 125831"/>
                      <a:gd name="connsiteX16" fmla="*/ 0 w 46648"/>
                      <a:gd name="connsiteY16" fmla="*/ 17273 h 125831"/>
                      <a:gd name="connsiteX17" fmla="*/ 4311 w 46648"/>
                      <a:gd name="connsiteY17" fmla="*/ 10777 h 125831"/>
                      <a:gd name="connsiteX18" fmla="*/ 8622 w 46648"/>
                      <a:gd name="connsiteY18" fmla="*/ 17273 h 125831"/>
                      <a:gd name="connsiteX19" fmla="*/ 10239 w 46648"/>
                      <a:gd name="connsiteY19" fmla="*/ 110656 h 125831"/>
                      <a:gd name="connsiteX20" fmla="*/ 10778 w 46648"/>
                      <a:gd name="connsiteY20" fmla="*/ 111468 h 125831"/>
                      <a:gd name="connsiteX21" fmla="*/ 7838 w 46648"/>
                      <a:gd name="connsiteY21" fmla="*/ 116531 h 125831"/>
                      <a:gd name="connsiteX22" fmla="*/ 18649 w 46648"/>
                      <a:gd name="connsiteY22" fmla="*/ 115323 h 125831"/>
                      <a:gd name="connsiteX23" fmla="*/ 33706 w 46648"/>
                      <a:gd name="connsiteY23" fmla="*/ 115054 h 125831"/>
                      <a:gd name="connsiteX24" fmla="*/ 35871 w 46648"/>
                      <a:gd name="connsiteY24" fmla="*/ 119365 h 125831"/>
                      <a:gd name="connsiteX25" fmla="*/ 33706 w 46648"/>
                      <a:gd name="connsiteY25" fmla="*/ 123676 h 125831"/>
                      <a:gd name="connsiteX26" fmla="*/ 2578 w 46648"/>
                      <a:gd name="connsiteY26" fmla="*/ 125292 h 125831"/>
                      <a:gd name="connsiteX27" fmla="*/ 2307 w 46648"/>
                      <a:gd name="connsiteY27" fmla="*/ 125831 h 125831"/>
                      <a:gd name="connsiteX28" fmla="*/ 142 w 46648"/>
                      <a:gd name="connsiteY28" fmla="*/ 122059 h 125831"/>
                      <a:gd name="connsiteX29" fmla="*/ 1766 w 46648"/>
                      <a:gd name="connsiteY29" fmla="*/ 117209 h 125831"/>
                      <a:gd name="connsiteX30" fmla="*/ 5805 w 46648"/>
                      <a:gd name="connsiteY30" fmla="*/ 116758 h 125831"/>
                      <a:gd name="connsiteX31" fmla="*/ 2156 w 46648"/>
                      <a:gd name="connsiteY31" fmla="*/ 113092 h 125831"/>
                      <a:gd name="connsiteX32" fmla="*/ 0 w 46648"/>
                      <a:gd name="connsiteY32" fmla="*/ 17273 h 1258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46648" h="125831">
                        <a:moveTo>
                          <a:pt x="35871" y="17273"/>
                        </a:moveTo>
                        <a:cubicBezTo>
                          <a:pt x="35871" y="14025"/>
                          <a:pt x="37487" y="10777"/>
                          <a:pt x="40181" y="10777"/>
                        </a:cubicBezTo>
                        <a:cubicBezTo>
                          <a:pt x="42337" y="10777"/>
                          <a:pt x="44492" y="14025"/>
                          <a:pt x="44492" y="17273"/>
                        </a:cubicBezTo>
                        <a:cubicBezTo>
                          <a:pt x="44492" y="39198"/>
                          <a:pt x="45031" y="98476"/>
                          <a:pt x="46109" y="110656"/>
                        </a:cubicBezTo>
                        <a:cubicBezTo>
                          <a:pt x="46648" y="110656"/>
                          <a:pt x="46648" y="111468"/>
                          <a:pt x="46648" y="111468"/>
                        </a:cubicBezTo>
                        <a:cubicBezTo>
                          <a:pt x="46648" y="114716"/>
                          <a:pt x="45031" y="117153"/>
                          <a:pt x="42876" y="117965"/>
                        </a:cubicBezTo>
                        <a:cubicBezTo>
                          <a:pt x="40720" y="118777"/>
                          <a:pt x="38565" y="116340"/>
                          <a:pt x="38026" y="113092"/>
                        </a:cubicBezTo>
                        <a:cubicBezTo>
                          <a:pt x="35871" y="97664"/>
                          <a:pt x="35871" y="25393"/>
                          <a:pt x="35871" y="17273"/>
                        </a:cubicBezTo>
                        <a:close/>
                        <a:moveTo>
                          <a:pt x="5596" y="7005"/>
                        </a:moveTo>
                        <a:cubicBezTo>
                          <a:pt x="5325" y="4850"/>
                          <a:pt x="6137" y="2694"/>
                          <a:pt x="7220" y="2155"/>
                        </a:cubicBezTo>
                        <a:cubicBezTo>
                          <a:pt x="12363" y="0"/>
                          <a:pt x="36453" y="0"/>
                          <a:pt x="39160" y="0"/>
                        </a:cubicBezTo>
                        <a:cubicBezTo>
                          <a:pt x="40242" y="0"/>
                          <a:pt x="41325" y="1617"/>
                          <a:pt x="41325" y="4311"/>
                        </a:cubicBezTo>
                        <a:cubicBezTo>
                          <a:pt x="41325" y="6466"/>
                          <a:pt x="40242" y="8622"/>
                          <a:pt x="39160" y="8622"/>
                        </a:cubicBezTo>
                        <a:cubicBezTo>
                          <a:pt x="31851" y="8622"/>
                          <a:pt x="12092" y="9161"/>
                          <a:pt x="8032" y="10238"/>
                        </a:cubicBezTo>
                        <a:cubicBezTo>
                          <a:pt x="8032" y="10777"/>
                          <a:pt x="7761" y="10777"/>
                          <a:pt x="7761" y="10777"/>
                        </a:cubicBezTo>
                        <a:cubicBezTo>
                          <a:pt x="6678" y="10777"/>
                          <a:pt x="5866" y="9161"/>
                          <a:pt x="5596" y="7005"/>
                        </a:cubicBezTo>
                        <a:close/>
                        <a:moveTo>
                          <a:pt x="0" y="17273"/>
                        </a:moveTo>
                        <a:cubicBezTo>
                          <a:pt x="0" y="14025"/>
                          <a:pt x="1617" y="10777"/>
                          <a:pt x="4311" y="10777"/>
                        </a:cubicBezTo>
                        <a:cubicBezTo>
                          <a:pt x="6467" y="10777"/>
                          <a:pt x="8622" y="14025"/>
                          <a:pt x="8622" y="17273"/>
                        </a:cubicBezTo>
                        <a:cubicBezTo>
                          <a:pt x="8622" y="39198"/>
                          <a:pt x="9161" y="98476"/>
                          <a:pt x="10239" y="110656"/>
                        </a:cubicBezTo>
                        <a:cubicBezTo>
                          <a:pt x="10778" y="110656"/>
                          <a:pt x="10778" y="111468"/>
                          <a:pt x="10778" y="111468"/>
                        </a:cubicBezTo>
                        <a:lnTo>
                          <a:pt x="7838" y="116531"/>
                        </a:lnTo>
                        <a:lnTo>
                          <a:pt x="18649" y="115323"/>
                        </a:lnTo>
                        <a:cubicBezTo>
                          <a:pt x="25653" y="115054"/>
                          <a:pt x="32352" y="115054"/>
                          <a:pt x="33706" y="115054"/>
                        </a:cubicBezTo>
                        <a:cubicBezTo>
                          <a:pt x="34788" y="115054"/>
                          <a:pt x="35871" y="116671"/>
                          <a:pt x="35871" y="119365"/>
                        </a:cubicBezTo>
                        <a:cubicBezTo>
                          <a:pt x="35871" y="121520"/>
                          <a:pt x="34788" y="123676"/>
                          <a:pt x="33706" y="123676"/>
                        </a:cubicBezTo>
                        <a:cubicBezTo>
                          <a:pt x="26397" y="123676"/>
                          <a:pt x="6638" y="124215"/>
                          <a:pt x="2578" y="125292"/>
                        </a:cubicBezTo>
                        <a:cubicBezTo>
                          <a:pt x="2578" y="125831"/>
                          <a:pt x="2307" y="125831"/>
                          <a:pt x="2307" y="125831"/>
                        </a:cubicBezTo>
                        <a:cubicBezTo>
                          <a:pt x="1224" y="125831"/>
                          <a:pt x="412" y="124215"/>
                          <a:pt x="142" y="122059"/>
                        </a:cubicBezTo>
                        <a:cubicBezTo>
                          <a:pt x="-129" y="119904"/>
                          <a:pt x="683" y="117748"/>
                          <a:pt x="1766" y="117209"/>
                        </a:cubicBezTo>
                        <a:lnTo>
                          <a:pt x="5805" y="116758"/>
                        </a:lnTo>
                        <a:lnTo>
                          <a:pt x="2156" y="113092"/>
                        </a:lnTo>
                        <a:cubicBezTo>
                          <a:pt x="0" y="97664"/>
                          <a:pt x="0" y="25393"/>
                          <a:pt x="0" y="17273"/>
                        </a:cubicBezTo>
                        <a:close/>
                      </a:path>
                    </a:pathLst>
                  </a:custGeom>
                  <a:solidFill>
                    <a:srgbClr val="2B413E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2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Ink Free" panose="03080402000500000000" pitchFamily="66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75" name="Vrije vorm 1174">
                    <a:extLst>
                      <a:ext uri="{FF2B5EF4-FFF2-40B4-BE49-F238E27FC236}">
                        <a16:creationId xmlns:a16="http://schemas.microsoft.com/office/drawing/2014/main" id="{F0920CE7-21B2-4744-A460-20053EC5307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 rot="7846787">
                    <a:off x="1024973" y="926340"/>
                    <a:ext cx="46648" cy="125831"/>
                  </a:xfrm>
                  <a:custGeom>
                    <a:avLst/>
                    <a:gdLst>
                      <a:gd name="connsiteX0" fmla="*/ 35871 w 46648"/>
                      <a:gd name="connsiteY0" fmla="*/ 17273 h 125831"/>
                      <a:gd name="connsiteX1" fmla="*/ 40181 w 46648"/>
                      <a:gd name="connsiteY1" fmla="*/ 10777 h 125831"/>
                      <a:gd name="connsiteX2" fmla="*/ 44492 w 46648"/>
                      <a:gd name="connsiteY2" fmla="*/ 17273 h 125831"/>
                      <a:gd name="connsiteX3" fmla="*/ 46109 w 46648"/>
                      <a:gd name="connsiteY3" fmla="*/ 110656 h 125831"/>
                      <a:gd name="connsiteX4" fmla="*/ 46648 w 46648"/>
                      <a:gd name="connsiteY4" fmla="*/ 111468 h 125831"/>
                      <a:gd name="connsiteX5" fmla="*/ 42876 w 46648"/>
                      <a:gd name="connsiteY5" fmla="*/ 117965 h 125831"/>
                      <a:gd name="connsiteX6" fmla="*/ 38026 w 46648"/>
                      <a:gd name="connsiteY6" fmla="*/ 113092 h 125831"/>
                      <a:gd name="connsiteX7" fmla="*/ 35871 w 46648"/>
                      <a:gd name="connsiteY7" fmla="*/ 17273 h 125831"/>
                      <a:gd name="connsiteX8" fmla="*/ 5596 w 46648"/>
                      <a:gd name="connsiteY8" fmla="*/ 7005 h 125831"/>
                      <a:gd name="connsiteX9" fmla="*/ 7220 w 46648"/>
                      <a:gd name="connsiteY9" fmla="*/ 2155 h 125831"/>
                      <a:gd name="connsiteX10" fmla="*/ 39160 w 46648"/>
                      <a:gd name="connsiteY10" fmla="*/ 0 h 125831"/>
                      <a:gd name="connsiteX11" fmla="*/ 41325 w 46648"/>
                      <a:gd name="connsiteY11" fmla="*/ 4311 h 125831"/>
                      <a:gd name="connsiteX12" fmla="*/ 39160 w 46648"/>
                      <a:gd name="connsiteY12" fmla="*/ 8622 h 125831"/>
                      <a:gd name="connsiteX13" fmla="*/ 8032 w 46648"/>
                      <a:gd name="connsiteY13" fmla="*/ 10238 h 125831"/>
                      <a:gd name="connsiteX14" fmla="*/ 7761 w 46648"/>
                      <a:gd name="connsiteY14" fmla="*/ 10777 h 125831"/>
                      <a:gd name="connsiteX15" fmla="*/ 5596 w 46648"/>
                      <a:gd name="connsiteY15" fmla="*/ 7005 h 125831"/>
                      <a:gd name="connsiteX16" fmla="*/ 0 w 46648"/>
                      <a:gd name="connsiteY16" fmla="*/ 17273 h 125831"/>
                      <a:gd name="connsiteX17" fmla="*/ 4311 w 46648"/>
                      <a:gd name="connsiteY17" fmla="*/ 10777 h 125831"/>
                      <a:gd name="connsiteX18" fmla="*/ 8622 w 46648"/>
                      <a:gd name="connsiteY18" fmla="*/ 17273 h 125831"/>
                      <a:gd name="connsiteX19" fmla="*/ 10239 w 46648"/>
                      <a:gd name="connsiteY19" fmla="*/ 110656 h 125831"/>
                      <a:gd name="connsiteX20" fmla="*/ 10778 w 46648"/>
                      <a:gd name="connsiteY20" fmla="*/ 111468 h 125831"/>
                      <a:gd name="connsiteX21" fmla="*/ 7838 w 46648"/>
                      <a:gd name="connsiteY21" fmla="*/ 116531 h 125831"/>
                      <a:gd name="connsiteX22" fmla="*/ 18649 w 46648"/>
                      <a:gd name="connsiteY22" fmla="*/ 115323 h 125831"/>
                      <a:gd name="connsiteX23" fmla="*/ 33706 w 46648"/>
                      <a:gd name="connsiteY23" fmla="*/ 115054 h 125831"/>
                      <a:gd name="connsiteX24" fmla="*/ 35871 w 46648"/>
                      <a:gd name="connsiteY24" fmla="*/ 119365 h 125831"/>
                      <a:gd name="connsiteX25" fmla="*/ 33706 w 46648"/>
                      <a:gd name="connsiteY25" fmla="*/ 123676 h 125831"/>
                      <a:gd name="connsiteX26" fmla="*/ 2578 w 46648"/>
                      <a:gd name="connsiteY26" fmla="*/ 125292 h 125831"/>
                      <a:gd name="connsiteX27" fmla="*/ 2307 w 46648"/>
                      <a:gd name="connsiteY27" fmla="*/ 125831 h 125831"/>
                      <a:gd name="connsiteX28" fmla="*/ 142 w 46648"/>
                      <a:gd name="connsiteY28" fmla="*/ 122059 h 125831"/>
                      <a:gd name="connsiteX29" fmla="*/ 1766 w 46648"/>
                      <a:gd name="connsiteY29" fmla="*/ 117209 h 125831"/>
                      <a:gd name="connsiteX30" fmla="*/ 5805 w 46648"/>
                      <a:gd name="connsiteY30" fmla="*/ 116758 h 125831"/>
                      <a:gd name="connsiteX31" fmla="*/ 2156 w 46648"/>
                      <a:gd name="connsiteY31" fmla="*/ 113092 h 125831"/>
                      <a:gd name="connsiteX32" fmla="*/ 0 w 46648"/>
                      <a:gd name="connsiteY32" fmla="*/ 17273 h 1258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46648" h="125831">
                        <a:moveTo>
                          <a:pt x="35871" y="17273"/>
                        </a:moveTo>
                        <a:cubicBezTo>
                          <a:pt x="35871" y="14025"/>
                          <a:pt x="37487" y="10777"/>
                          <a:pt x="40181" y="10777"/>
                        </a:cubicBezTo>
                        <a:cubicBezTo>
                          <a:pt x="42337" y="10777"/>
                          <a:pt x="44492" y="14025"/>
                          <a:pt x="44492" y="17273"/>
                        </a:cubicBezTo>
                        <a:cubicBezTo>
                          <a:pt x="44492" y="39198"/>
                          <a:pt x="45031" y="98476"/>
                          <a:pt x="46109" y="110656"/>
                        </a:cubicBezTo>
                        <a:cubicBezTo>
                          <a:pt x="46648" y="110656"/>
                          <a:pt x="46648" y="111468"/>
                          <a:pt x="46648" y="111468"/>
                        </a:cubicBezTo>
                        <a:cubicBezTo>
                          <a:pt x="46648" y="114716"/>
                          <a:pt x="45031" y="117153"/>
                          <a:pt x="42876" y="117965"/>
                        </a:cubicBezTo>
                        <a:cubicBezTo>
                          <a:pt x="40720" y="118777"/>
                          <a:pt x="38565" y="116340"/>
                          <a:pt x="38026" y="113092"/>
                        </a:cubicBezTo>
                        <a:cubicBezTo>
                          <a:pt x="35871" y="97664"/>
                          <a:pt x="35871" y="25393"/>
                          <a:pt x="35871" y="17273"/>
                        </a:cubicBezTo>
                        <a:close/>
                        <a:moveTo>
                          <a:pt x="5596" y="7005"/>
                        </a:moveTo>
                        <a:cubicBezTo>
                          <a:pt x="5325" y="4850"/>
                          <a:pt x="6137" y="2694"/>
                          <a:pt x="7220" y="2155"/>
                        </a:cubicBezTo>
                        <a:cubicBezTo>
                          <a:pt x="12363" y="0"/>
                          <a:pt x="36453" y="0"/>
                          <a:pt x="39160" y="0"/>
                        </a:cubicBezTo>
                        <a:cubicBezTo>
                          <a:pt x="40242" y="0"/>
                          <a:pt x="41325" y="1617"/>
                          <a:pt x="41325" y="4311"/>
                        </a:cubicBezTo>
                        <a:cubicBezTo>
                          <a:pt x="41325" y="6466"/>
                          <a:pt x="40242" y="8622"/>
                          <a:pt x="39160" y="8622"/>
                        </a:cubicBezTo>
                        <a:cubicBezTo>
                          <a:pt x="31851" y="8622"/>
                          <a:pt x="12092" y="9161"/>
                          <a:pt x="8032" y="10238"/>
                        </a:cubicBezTo>
                        <a:cubicBezTo>
                          <a:pt x="8032" y="10777"/>
                          <a:pt x="7761" y="10777"/>
                          <a:pt x="7761" y="10777"/>
                        </a:cubicBezTo>
                        <a:cubicBezTo>
                          <a:pt x="6678" y="10777"/>
                          <a:pt x="5866" y="9161"/>
                          <a:pt x="5596" y="7005"/>
                        </a:cubicBezTo>
                        <a:close/>
                        <a:moveTo>
                          <a:pt x="0" y="17273"/>
                        </a:moveTo>
                        <a:cubicBezTo>
                          <a:pt x="0" y="14025"/>
                          <a:pt x="1617" y="10777"/>
                          <a:pt x="4311" y="10777"/>
                        </a:cubicBezTo>
                        <a:cubicBezTo>
                          <a:pt x="6467" y="10777"/>
                          <a:pt x="8622" y="14025"/>
                          <a:pt x="8622" y="17273"/>
                        </a:cubicBezTo>
                        <a:cubicBezTo>
                          <a:pt x="8622" y="39198"/>
                          <a:pt x="9161" y="98476"/>
                          <a:pt x="10239" y="110656"/>
                        </a:cubicBezTo>
                        <a:cubicBezTo>
                          <a:pt x="10778" y="110656"/>
                          <a:pt x="10778" y="111468"/>
                          <a:pt x="10778" y="111468"/>
                        </a:cubicBezTo>
                        <a:lnTo>
                          <a:pt x="7838" y="116531"/>
                        </a:lnTo>
                        <a:lnTo>
                          <a:pt x="18649" y="115323"/>
                        </a:lnTo>
                        <a:cubicBezTo>
                          <a:pt x="25653" y="115054"/>
                          <a:pt x="32352" y="115054"/>
                          <a:pt x="33706" y="115054"/>
                        </a:cubicBezTo>
                        <a:cubicBezTo>
                          <a:pt x="34788" y="115054"/>
                          <a:pt x="35871" y="116671"/>
                          <a:pt x="35871" y="119365"/>
                        </a:cubicBezTo>
                        <a:cubicBezTo>
                          <a:pt x="35871" y="121520"/>
                          <a:pt x="34788" y="123676"/>
                          <a:pt x="33706" y="123676"/>
                        </a:cubicBezTo>
                        <a:cubicBezTo>
                          <a:pt x="26397" y="123676"/>
                          <a:pt x="6638" y="124215"/>
                          <a:pt x="2578" y="125292"/>
                        </a:cubicBezTo>
                        <a:cubicBezTo>
                          <a:pt x="2578" y="125831"/>
                          <a:pt x="2307" y="125831"/>
                          <a:pt x="2307" y="125831"/>
                        </a:cubicBezTo>
                        <a:cubicBezTo>
                          <a:pt x="1224" y="125831"/>
                          <a:pt x="412" y="124215"/>
                          <a:pt x="142" y="122059"/>
                        </a:cubicBezTo>
                        <a:cubicBezTo>
                          <a:pt x="-129" y="119904"/>
                          <a:pt x="683" y="117748"/>
                          <a:pt x="1766" y="117209"/>
                        </a:cubicBezTo>
                        <a:lnTo>
                          <a:pt x="5805" y="116758"/>
                        </a:lnTo>
                        <a:lnTo>
                          <a:pt x="2156" y="113092"/>
                        </a:lnTo>
                        <a:cubicBezTo>
                          <a:pt x="0" y="97664"/>
                          <a:pt x="0" y="25393"/>
                          <a:pt x="0" y="17273"/>
                        </a:cubicBezTo>
                        <a:close/>
                      </a:path>
                    </a:pathLst>
                  </a:custGeom>
                  <a:solidFill>
                    <a:srgbClr val="2B413E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2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Ink Free" panose="03080402000500000000" pitchFamily="66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76" name="Rechthoek 1175">
                    <a:extLst>
                      <a:ext uri="{FF2B5EF4-FFF2-40B4-BE49-F238E27FC236}">
                        <a16:creationId xmlns:a16="http://schemas.microsoft.com/office/drawing/2014/main" id="{F87C6239-F1BE-7746-A093-E8585F03C613}"/>
                      </a:ext>
                    </a:extLst>
                  </p:cNvPr>
                  <p:cNvSpPr/>
                  <p:nvPr/>
                </p:nvSpPr>
                <p:spPr>
                  <a:xfrm rot="19235752">
                    <a:off x="641044" y="962402"/>
                    <a:ext cx="108000" cy="36000"/>
                  </a:xfrm>
                  <a:prstGeom prst="rect">
                    <a:avLst/>
                  </a:prstGeom>
                  <a:solidFill>
                    <a:srgbClr val="7FAFDD">
                      <a:alpha val="38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2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Ink Free" panose="03080402000500000000" pitchFamily="66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77" name="Rechthoek 1176">
                    <a:extLst>
                      <a:ext uri="{FF2B5EF4-FFF2-40B4-BE49-F238E27FC236}">
                        <a16:creationId xmlns:a16="http://schemas.microsoft.com/office/drawing/2014/main" id="{BAC8F991-B53C-1A43-85BE-903CA2C89C5E}"/>
                      </a:ext>
                    </a:extLst>
                  </p:cNvPr>
                  <p:cNvSpPr/>
                  <p:nvPr/>
                </p:nvSpPr>
                <p:spPr>
                  <a:xfrm rot="2869110">
                    <a:off x="993011" y="971255"/>
                    <a:ext cx="108000" cy="36000"/>
                  </a:xfrm>
                  <a:prstGeom prst="rect">
                    <a:avLst/>
                  </a:prstGeom>
                  <a:solidFill>
                    <a:srgbClr val="7FAFDD">
                      <a:alpha val="38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2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Ink Free" panose="03080402000500000000" pitchFamily="66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78" name="Tekstvak 1177">
                    <a:extLst>
                      <a:ext uri="{FF2B5EF4-FFF2-40B4-BE49-F238E27FC236}">
                        <a16:creationId xmlns:a16="http://schemas.microsoft.com/office/drawing/2014/main" id="{BD51F396-0303-2848-806E-E583C3E6332D}"/>
                      </a:ext>
                    </a:extLst>
                  </p:cNvPr>
                  <p:cNvSpPr txBox="1"/>
                  <p:nvPr/>
                </p:nvSpPr>
                <p:spPr>
                  <a:xfrm>
                    <a:off x="659145" y="957613"/>
                    <a:ext cx="437001" cy="1741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00" b="1" i="0" u="none" strike="noStrike" kern="0" cap="none" spc="2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Ink Free" panose="03080402000500000000" pitchFamily="66" charset="0"/>
                        <a:ea typeface="+mn-ea"/>
                        <a:cs typeface="+mn-cs"/>
                      </a:rPr>
                      <a:t>Backlog</a:t>
                    </a:r>
                  </a:p>
                </p:txBody>
              </p:sp>
            </p:grpSp>
            <p:pic>
              <p:nvPicPr>
                <p:cNvPr id="1166" name="Afbeelding 1165">
                  <a:extLst>
                    <a:ext uri="{FF2B5EF4-FFF2-40B4-BE49-F238E27FC236}">
                      <a16:creationId xmlns:a16="http://schemas.microsoft.com/office/drawing/2014/main" id="{ADA19D5D-26D7-9A44-BFBD-226E845611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duotone>
                    <a:prstClr val="black"/>
                    <a:srgbClr val="009286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362813" y="1089858"/>
                  <a:ext cx="570157" cy="859036"/>
                </a:xfrm>
                <a:prstGeom prst="rect">
                  <a:avLst/>
                </a:prstGeom>
              </p:spPr>
            </p:pic>
          </p:grpSp>
          <p:grpSp>
            <p:nvGrpSpPr>
              <p:cNvPr id="1157" name="Groep 1156">
                <a:extLst>
                  <a:ext uri="{FF2B5EF4-FFF2-40B4-BE49-F238E27FC236}">
                    <a16:creationId xmlns:a16="http://schemas.microsoft.com/office/drawing/2014/main" id="{4F44CC66-095F-C64A-A30A-6C9D8776CA9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027497">
                <a:off x="3437371" y="2145881"/>
                <a:ext cx="56338" cy="82897"/>
                <a:chOff x="1879410" y="2062054"/>
                <a:chExt cx="248750" cy="366018"/>
              </a:xfrm>
            </p:grpSpPr>
            <p:sp>
              <p:nvSpPr>
                <p:cNvPr id="1162" name="Afgeronde rechthoek 1161">
                  <a:extLst>
                    <a:ext uri="{FF2B5EF4-FFF2-40B4-BE49-F238E27FC236}">
                      <a16:creationId xmlns:a16="http://schemas.microsoft.com/office/drawing/2014/main" id="{016E278B-B142-884B-8058-E383AE987E61}"/>
                    </a:ext>
                  </a:extLst>
                </p:cNvPr>
                <p:cNvSpPr/>
                <p:nvPr/>
              </p:nvSpPr>
              <p:spPr>
                <a:xfrm rot="20650239">
                  <a:off x="1967781" y="2327116"/>
                  <a:ext cx="72008" cy="72008"/>
                </a:xfrm>
                <a:prstGeom prst="roundRect">
                  <a:avLst/>
                </a:prstGeom>
                <a:solidFill>
                  <a:srgbClr val="00B0F0">
                    <a:alpha val="32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163" name="Ovaal 1162">
                  <a:extLst>
                    <a:ext uri="{FF2B5EF4-FFF2-40B4-BE49-F238E27FC236}">
                      <a16:creationId xmlns:a16="http://schemas.microsoft.com/office/drawing/2014/main" id="{029C78BD-5027-124E-86FE-B22C746E5EF0}"/>
                    </a:ext>
                  </a:extLst>
                </p:cNvPr>
                <p:cNvSpPr/>
                <p:nvPr/>
              </p:nvSpPr>
              <p:spPr>
                <a:xfrm rot="20897312">
                  <a:off x="1923960" y="2104235"/>
                  <a:ext cx="136306" cy="175051"/>
                </a:xfrm>
                <a:prstGeom prst="ellipse">
                  <a:avLst/>
                </a:prstGeom>
                <a:solidFill>
                  <a:srgbClr val="FFFF00">
                    <a:alpha val="32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pic>
              <p:nvPicPr>
                <p:cNvPr id="1164" name="Afbeelding 1163">
                  <a:extLst>
                    <a:ext uri="{FF2B5EF4-FFF2-40B4-BE49-F238E27FC236}">
                      <a16:creationId xmlns:a16="http://schemas.microsoft.com/office/drawing/2014/main" id="{39FEBA07-CAE1-C04E-BBB4-0219FE4465B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79410" y="2062054"/>
                  <a:ext cx="248750" cy="366018"/>
                </a:xfrm>
                <a:prstGeom prst="rect">
                  <a:avLst/>
                </a:prstGeom>
              </p:spPr>
            </p:pic>
          </p:grpSp>
          <p:pic>
            <p:nvPicPr>
              <p:cNvPr id="1158" name="Afbeelding 1157">
                <a:extLst>
                  <a:ext uri="{FF2B5EF4-FFF2-40B4-BE49-F238E27FC236}">
                    <a16:creationId xmlns:a16="http://schemas.microsoft.com/office/drawing/2014/main" id="{C1218AC4-2DA7-2F4E-A323-8BDC608C79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duotone>
                  <a:srgbClr val="009286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20705201">
                <a:off x="3299269" y="2133122"/>
                <a:ext cx="72008" cy="76509"/>
              </a:xfrm>
              <a:prstGeom prst="rect">
                <a:avLst/>
              </a:prstGeom>
            </p:spPr>
          </p:pic>
          <p:grpSp>
            <p:nvGrpSpPr>
              <p:cNvPr id="1159" name="Groep 1158">
                <a:extLst>
                  <a:ext uri="{FF2B5EF4-FFF2-40B4-BE49-F238E27FC236}">
                    <a16:creationId xmlns:a16="http://schemas.microsoft.com/office/drawing/2014/main" id="{F4C2BB02-AB75-C94D-8610-D109CC4023B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0585499">
                <a:off x="3401976" y="2256888"/>
                <a:ext cx="83953" cy="82273"/>
                <a:chOff x="1547664" y="2263972"/>
                <a:chExt cx="314059" cy="307777"/>
              </a:xfrm>
            </p:grpSpPr>
            <p:pic>
              <p:nvPicPr>
                <p:cNvPr id="1160" name="Afbeelding 1159">
                  <a:extLst>
                    <a:ext uri="{FF2B5EF4-FFF2-40B4-BE49-F238E27FC236}">
                      <a16:creationId xmlns:a16="http://schemas.microsoft.com/office/drawing/2014/main" id="{9269CCE0-A0CE-7244-BCE1-6CA1219764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47664" y="2263972"/>
                  <a:ext cx="314059" cy="307777"/>
                </a:xfrm>
                <a:prstGeom prst="rect">
                  <a:avLst/>
                </a:prstGeom>
              </p:spPr>
            </p:pic>
            <p:sp>
              <p:nvSpPr>
                <p:cNvPr id="1161" name="Hart 1160">
                  <a:extLst>
                    <a:ext uri="{FF2B5EF4-FFF2-40B4-BE49-F238E27FC236}">
                      <a16:creationId xmlns:a16="http://schemas.microsoft.com/office/drawing/2014/main" id="{622D0060-E72B-BD4D-9E2A-4B90BA116E93}"/>
                    </a:ext>
                  </a:extLst>
                </p:cNvPr>
                <p:cNvSpPr/>
                <p:nvPr/>
              </p:nvSpPr>
              <p:spPr>
                <a:xfrm rot="21389152">
                  <a:off x="1610566" y="2323550"/>
                  <a:ext cx="216024" cy="180000"/>
                </a:xfrm>
                <a:prstGeom prst="heart">
                  <a:avLst/>
                </a:prstGeom>
                <a:solidFill>
                  <a:srgbClr val="FC4766">
                    <a:alpha val="32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63" name="Group 38">
            <a:extLst>
              <a:ext uri="{FF2B5EF4-FFF2-40B4-BE49-F238E27FC236}">
                <a16:creationId xmlns:a16="http://schemas.microsoft.com/office/drawing/2014/main" id="{2D829D79-FC17-EA40-8596-E3159A675A5D}"/>
              </a:ext>
            </a:extLst>
          </p:cNvPr>
          <p:cNvGrpSpPr>
            <a:grpSpLocks noChangeAspect="1"/>
          </p:cNvGrpSpPr>
          <p:nvPr/>
        </p:nvGrpSpPr>
        <p:grpSpPr>
          <a:xfrm rot="10800000" flipH="1">
            <a:off x="9100620" y="2107771"/>
            <a:ext cx="203576" cy="136100"/>
            <a:chOff x="3349625" y="68263"/>
            <a:chExt cx="565151" cy="377825"/>
          </a:xfrm>
          <a:solidFill>
            <a:srgbClr val="000000">
              <a:lumMod val="85000"/>
              <a:lumOff val="15000"/>
            </a:srgbClr>
          </a:solidFill>
        </p:grpSpPr>
        <p:sp>
          <p:nvSpPr>
            <p:cNvPr id="1152" name="Freeform 270">
              <a:extLst>
                <a:ext uri="{FF2B5EF4-FFF2-40B4-BE49-F238E27FC236}">
                  <a16:creationId xmlns:a16="http://schemas.microsoft.com/office/drawing/2014/main" id="{21FC4375-AC61-BB4B-8262-180A9EF903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9625" y="244475"/>
              <a:ext cx="498475" cy="74612"/>
            </a:xfrm>
            <a:custGeom>
              <a:avLst/>
              <a:gdLst>
                <a:gd name="T0" fmla="*/ 9 w 133"/>
                <a:gd name="T1" fmla="*/ 20 h 20"/>
                <a:gd name="T2" fmla="*/ 1 w 133"/>
                <a:gd name="T3" fmla="*/ 13 h 20"/>
                <a:gd name="T4" fmla="*/ 7 w 133"/>
                <a:gd name="T5" fmla="*/ 4 h 20"/>
                <a:gd name="T6" fmla="*/ 125 w 133"/>
                <a:gd name="T7" fmla="*/ 0 h 20"/>
                <a:gd name="T8" fmla="*/ 133 w 133"/>
                <a:gd name="T9" fmla="*/ 8 h 20"/>
                <a:gd name="T10" fmla="*/ 125 w 133"/>
                <a:gd name="T11" fmla="*/ 16 h 20"/>
                <a:gd name="T12" fmla="*/ 10 w 133"/>
                <a:gd name="T13" fmla="*/ 19 h 20"/>
                <a:gd name="T14" fmla="*/ 9 w 133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0">
                  <a:moveTo>
                    <a:pt x="9" y="20"/>
                  </a:moveTo>
                  <a:cubicBezTo>
                    <a:pt x="5" y="20"/>
                    <a:pt x="2" y="17"/>
                    <a:pt x="1" y="13"/>
                  </a:cubicBezTo>
                  <a:cubicBezTo>
                    <a:pt x="0" y="9"/>
                    <a:pt x="3" y="5"/>
                    <a:pt x="7" y="4"/>
                  </a:cubicBezTo>
                  <a:cubicBezTo>
                    <a:pt x="26" y="0"/>
                    <a:pt x="115" y="0"/>
                    <a:pt x="125" y="0"/>
                  </a:cubicBezTo>
                  <a:cubicBezTo>
                    <a:pt x="129" y="0"/>
                    <a:pt x="133" y="3"/>
                    <a:pt x="133" y="8"/>
                  </a:cubicBezTo>
                  <a:cubicBezTo>
                    <a:pt x="133" y="12"/>
                    <a:pt x="129" y="16"/>
                    <a:pt x="125" y="16"/>
                  </a:cubicBezTo>
                  <a:cubicBezTo>
                    <a:pt x="98" y="16"/>
                    <a:pt x="25" y="17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53" name="Freeform 389">
              <a:extLst>
                <a:ext uri="{FF2B5EF4-FFF2-40B4-BE49-F238E27FC236}">
                  <a16:creationId xmlns:a16="http://schemas.microsoft.com/office/drawing/2014/main" id="{85C895E2-DA89-8B42-90C1-357B927801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8713" y="68263"/>
              <a:ext cx="246063" cy="377825"/>
            </a:xfrm>
            <a:custGeom>
              <a:avLst/>
              <a:gdLst>
                <a:gd name="T0" fmla="*/ 9 w 66"/>
                <a:gd name="T1" fmla="*/ 101 h 101"/>
                <a:gd name="T2" fmla="*/ 2 w 66"/>
                <a:gd name="T3" fmla="*/ 96 h 101"/>
                <a:gd name="T4" fmla="*/ 6 w 66"/>
                <a:gd name="T5" fmla="*/ 86 h 101"/>
                <a:gd name="T6" fmla="*/ 45 w 66"/>
                <a:gd name="T7" fmla="*/ 55 h 101"/>
                <a:gd name="T8" fmla="*/ 12 w 66"/>
                <a:gd name="T9" fmla="*/ 13 h 101"/>
                <a:gd name="T10" fmla="*/ 16 w 66"/>
                <a:gd name="T11" fmla="*/ 2 h 101"/>
                <a:gd name="T12" fmla="*/ 26 w 66"/>
                <a:gd name="T13" fmla="*/ 6 h 101"/>
                <a:gd name="T14" fmla="*/ 26 w 66"/>
                <a:gd name="T15" fmla="*/ 6 h 101"/>
                <a:gd name="T16" fmla="*/ 62 w 66"/>
                <a:gd name="T17" fmla="*/ 47 h 101"/>
                <a:gd name="T18" fmla="*/ 66 w 66"/>
                <a:gd name="T19" fmla="*/ 53 h 101"/>
                <a:gd name="T20" fmla="*/ 63 w 66"/>
                <a:gd name="T21" fmla="*/ 60 h 101"/>
                <a:gd name="T22" fmla="*/ 13 w 66"/>
                <a:gd name="T23" fmla="*/ 100 h 101"/>
                <a:gd name="T24" fmla="*/ 9 w 66"/>
                <a:gd name="T25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01">
                  <a:moveTo>
                    <a:pt x="9" y="101"/>
                  </a:moveTo>
                  <a:cubicBezTo>
                    <a:pt x="7" y="101"/>
                    <a:pt x="4" y="99"/>
                    <a:pt x="2" y="96"/>
                  </a:cubicBezTo>
                  <a:cubicBezTo>
                    <a:pt x="0" y="93"/>
                    <a:pt x="2" y="88"/>
                    <a:pt x="6" y="86"/>
                  </a:cubicBezTo>
                  <a:cubicBezTo>
                    <a:pt x="16" y="80"/>
                    <a:pt x="34" y="65"/>
                    <a:pt x="45" y="55"/>
                  </a:cubicBezTo>
                  <a:cubicBezTo>
                    <a:pt x="24" y="38"/>
                    <a:pt x="12" y="14"/>
                    <a:pt x="12" y="13"/>
                  </a:cubicBezTo>
                  <a:cubicBezTo>
                    <a:pt x="10" y="9"/>
                    <a:pt x="12" y="4"/>
                    <a:pt x="16" y="2"/>
                  </a:cubicBezTo>
                  <a:cubicBezTo>
                    <a:pt x="20" y="0"/>
                    <a:pt x="24" y="2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6"/>
                    <a:pt x="40" y="34"/>
                    <a:pt x="62" y="47"/>
                  </a:cubicBezTo>
                  <a:cubicBezTo>
                    <a:pt x="64" y="48"/>
                    <a:pt x="66" y="50"/>
                    <a:pt x="66" y="53"/>
                  </a:cubicBezTo>
                  <a:cubicBezTo>
                    <a:pt x="66" y="55"/>
                    <a:pt x="65" y="58"/>
                    <a:pt x="63" y="60"/>
                  </a:cubicBezTo>
                  <a:cubicBezTo>
                    <a:pt x="62" y="61"/>
                    <a:pt x="31" y="91"/>
                    <a:pt x="13" y="100"/>
                  </a:cubicBezTo>
                  <a:cubicBezTo>
                    <a:pt x="12" y="100"/>
                    <a:pt x="11" y="101"/>
                    <a:pt x="9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664" name="Groep 663">
            <a:extLst>
              <a:ext uri="{FF2B5EF4-FFF2-40B4-BE49-F238E27FC236}">
                <a16:creationId xmlns:a16="http://schemas.microsoft.com/office/drawing/2014/main" id="{C13981DF-F885-2940-A678-B7B5CAF214CD}"/>
              </a:ext>
            </a:extLst>
          </p:cNvPr>
          <p:cNvGrpSpPr/>
          <p:nvPr/>
        </p:nvGrpSpPr>
        <p:grpSpPr>
          <a:xfrm>
            <a:off x="4878038" y="3231339"/>
            <a:ext cx="5609301" cy="632477"/>
            <a:chOff x="5713171" y="3074659"/>
            <a:chExt cx="3967761" cy="447385"/>
          </a:xfrm>
        </p:grpSpPr>
        <p:sp>
          <p:nvSpPr>
            <p:cNvPr id="1094" name="Vrije vorm 1093">
              <a:extLst>
                <a:ext uri="{FF2B5EF4-FFF2-40B4-BE49-F238E27FC236}">
                  <a16:creationId xmlns:a16="http://schemas.microsoft.com/office/drawing/2014/main" id="{4F7A16E1-16AB-D044-A19C-0759801AB598}"/>
                </a:ext>
              </a:extLst>
            </p:cNvPr>
            <p:cNvSpPr/>
            <p:nvPr/>
          </p:nvSpPr>
          <p:spPr>
            <a:xfrm>
              <a:off x="8952659" y="3078924"/>
              <a:ext cx="558905" cy="402382"/>
            </a:xfrm>
            <a:custGeom>
              <a:avLst/>
              <a:gdLst>
                <a:gd name="connsiteX0" fmla="*/ 284311 w 558905"/>
                <a:gd name="connsiteY0" fmla="*/ 1073 h 402382"/>
                <a:gd name="connsiteX1" fmla="*/ 307878 w 558905"/>
                <a:gd name="connsiteY1" fmla="*/ 1550 h 402382"/>
                <a:gd name="connsiteX2" fmla="*/ 347265 w 558905"/>
                <a:gd name="connsiteY2" fmla="*/ 44204 h 402382"/>
                <a:gd name="connsiteX3" fmla="*/ 381015 w 558905"/>
                <a:gd name="connsiteY3" fmla="*/ 59473 h 402382"/>
                <a:gd name="connsiteX4" fmla="*/ 385101 w 558905"/>
                <a:gd name="connsiteY4" fmla="*/ 111459 h 402382"/>
                <a:gd name="connsiteX5" fmla="*/ 421106 w 558905"/>
                <a:gd name="connsiteY5" fmla="*/ 148610 h 402382"/>
                <a:gd name="connsiteX6" fmla="*/ 420572 w 558905"/>
                <a:gd name="connsiteY6" fmla="*/ 156133 h 402382"/>
                <a:gd name="connsiteX7" fmla="*/ 458679 w 558905"/>
                <a:gd name="connsiteY7" fmla="*/ 158170 h 402382"/>
                <a:gd name="connsiteX8" fmla="*/ 495568 w 558905"/>
                <a:gd name="connsiteY8" fmla="*/ 186134 h 402382"/>
                <a:gd name="connsiteX9" fmla="*/ 495771 w 558905"/>
                <a:gd name="connsiteY9" fmla="*/ 186203 h 402382"/>
                <a:gd name="connsiteX10" fmla="*/ 524897 w 558905"/>
                <a:gd name="connsiteY10" fmla="*/ 196102 h 402382"/>
                <a:gd name="connsiteX11" fmla="*/ 542909 w 558905"/>
                <a:gd name="connsiteY11" fmla="*/ 213274 h 402382"/>
                <a:gd name="connsiteX12" fmla="*/ 540790 w 558905"/>
                <a:gd name="connsiteY12" fmla="*/ 242702 h 402382"/>
                <a:gd name="connsiteX13" fmla="*/ 556269 w 558905"/>
                <a:gd name="connsiteY13" fmla="*/ 287699 h 402382"/>
                <a:gd name="connsiteX14" fmla="*/ 483758 w 558905"/>
                <a:gd name="connsiteY14" fmla="*/ 327086 h 402382"/>
                <a:gd name="connsiteX15" fmla="*/ 457800 w 558905"/>
                <a:gd name="connsiteY15" fmla="*/ 360836 h 402382"/>
                <a:gd name="connsiteX16" fmla="*/ 369423 w 558905"/>
                <a:gd name="connsiteY16" fmla="*/ 364922 h 402382"/>
                <a:gd name="connsiteX17" fmla="*/ 306267 w 558905"/>
                <a:gd name="connsiteY17" fmla="*/ 400927 h 402382"/>
                <a:gd name="connsiteX18" fmla="*/ 213406 w 558905"/>
                <a:gd name="connsiteY18" fmla="*/ 378950 h 402382"/>
                <a:gd name="connsiteX19" fmla="*/ 75465 w 558905"/>
                <a:gd name="connsiteY19" fmla="*/ 357236 h 402382"/>
                <a:gd name="connsiteX20" fmla="*/ 14815 w 558905"/>
                <a:gd name="connsiteY20" fmla="*/ 333072 h 402382"/>
                <a:gd name="connsiteX21" fmla="*/ 27775 w 558905"/>
                <a:gd name="connsiteY21" fmla="*/ 300456 h 402382"/>
                <a:gd name="connsiteX22" fmla="*/ 408 w 558905"/>
                <a:gd name="connsiteY22" fmla="*/ 266992 h 402382"/>
                <a:gd name="connsiteX23" fmla="*/ 50386 w 558905"/>
                <a:gd name="connsiteY23" fmla="*/ 237248 h 402382"/>
                <a:gd name="connsiteX24" fmla="*/ 50864 w 558905"/>
                <a:gd name="connsiteY24" fmla="*/ 236464 h 402382"/>
                <a:gd name="connsiteX25" fmla="*/ 73126 w 558905"/>
                <a:gd name="connsiteY25" fmla="*/ 193752 h 402382"/>
                <a:gd name="connsiteX26" fmla="*/ 181427 w 558905"/>
                <a:gd name="connsiteY26" fmla="*/ 183993 h 402382"/>
                <a:gd name="connsiteX27" fmla="*/ 181451 w 558905"/>
                <a:gd name="connsiteY27" fmla="*/ 183977 h 402382"/>
                <a:gd name="connsiteX28" fmla="*/ 182239 w 558905"/>
                <a:gd name="connsiteY28" fmla="*/ 183440 h 402382"/>
                <a:gd name="connsiteX29" fmla="*/ 182193 w 558905"/>
                <a:gd name="connsiteY29" fmla="*/ 183275 h 402382"/>
                <a:gd name="connsiteX30" fmla="*/ 194042 w 558905"/>
                <a:gd name="connsiteY30" fmla="*/ 157814 h 402382"/>
                <a:gd name="connsiteX31" fmla="*/ 193766 w 558905"/>
                <a:gd name="connsiteY31" fmla="*/ 157585 h 402382"/>
                <a:gd name="connsiteX32" fmla="*/ 181628 w 558905"/>
                <a:gd name="connsiteY32" fmla="*/ 147523 h 402382"/>
                <a:gd name="connsiteX33" fmla="*/ 175545 w 558905"/>
                <a:gd name="connsiteY33" fmla="*/ 132786 h 402382"/>
                <a:gd name="connsiteX34" fmla="*/ 177752 w 558905"/>
                <a:gd name="connsiteY34" fmla="*/ 115539 h 402382"/>
                <a:gd name="connsiteX35" fmla="*/ 188285 w 558905"/>
                <a:gd name="connsiteY35" fmla="*/ 102146 h 402382"/>
                <a:gd name="connsiteX36" fmla="*/ 188600 w 558905"/>
                <a:gd name="connsiteY36" fmla="*/ 101746 h 402382"/>
                <a:gd name="connsiteX37" fmla="*/ 178349 w 558905"/>
                <a:gd name="connsiteY37" fmla="*/ 58956 h 402382"/>
                <a:gd name="connsiteX38" fmla="*/ 206313 w 558905"/>
                <a:gd name="connsiteY38" fmla="*/ 37257 h 402382"/>
                <a:gd name="connsiteX39" fmla="*/ 206382 w 558905"/>
                <a:gd name="connsiteY39" fmla="*/ 37137 h 402382"/>
                <a:gd name="connsiteX40" fmla="*/ 216281 w 558905"/>
                <a:gd name="connsiteY40" fmla="*/ 20004 h 402382"/>
                <a:gd name="connsiteX41" fmla="*/ 233453 w 558905"/>
                <a:gd name="connsiteY41" fmla="*/ 9409 h 402382"/>
                <a:gd name="connsiteX42" fmla="*/ 262882 w 558905"/>
                <a:gd name="connsiteY42" fmla="*/ 10656 h 402382"/>
                <a:gd name="connsiteX43" fmla="*/ 284311 w 558905"/>
                <a:gd name="connsiteY43" fmla="*/ 1073 h 402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58905" h="402382">
                  <a:moveTo>
                    <a:pt x="284311" y="1073"/>
                  </a:moveTo>
                  <a:cubicBezTo>
                    <a:pt x="292007" y="-485"/>
                    <a:pt x="300060" y="-365"/>
                    <a:pt x="307878" y="1550"/>
                  </a:cubicBezTo>
                  <a:cubicBezTo>
                    <a:pt x="328664" y="6643"/>
                    <a:pt x="344232" y="23500"/>
                    <a:pt x="347265" y="44204"/>
                  </a:cubicBezTo>
                  <a:cubicBezTo>
                    <a:pt x="360240" y="44302"/>
                    <a:pt x="372545" y="49873"/>
                    <a:pt x="381015" y="59473"/>
                  </a:cubicBezTo>
                  <a:cubicBezTo>
                    <a:pt x="393887" y="74058"/>
                    <a:pt x="395541" y="95126"/>
                    <a:pt x="385101" y="111459"/>
                  </a:cubicBezTo>
                  <a:cubicBezTo>
                    <a:pt x="403032" y="116742"/>
                    <a:pt x="416739" y="130886"/>
                    <a:pt x="421106" y="148610"/>
                  </a:cubicBezTo>
                  <a:lnTo>
                    <a:pt x="420572" y="156133"/>
                  </a:lnTo>
                  <a:lnTo>
                    <a:pt x="458679" y="158170"/>
                  </a:lnTo>
                  <a:cubicBezTo>
                    <a:pt x="477995" y="163184"/>
                    <a:pt x="491846" y="173680"/>
                    <a:pt x="495568" y="186134"/>
                  </a:cubicBezTo>
                  <a:lnTo>
                    <a:pt x="495771" y="186203"/>
                  </a:lnTo>
                  <a:lnTo>
                    <a:pt x="524897" y="196102"/>
                  </a:lnTo>
                  <a:cubicBezTo>
                    <a:pt x="533037" y="200768"/>
                    <a:pt x="539291" y="206635"/>
                    <a:pt x="542909" y="213274"/>
                  </a:cubicBezTo>
                  <a:cubicBezTo>
                    <a:pt x="548168" y="222911"/>
                    <a:pt x="547418" y="233379"/>
                    <a:pt x="540790" y="242702"/>
                  </a:cubicBezTo>
                  <a:cubicBezTo>
                    <a:pt x="557083" y="255488"/>
                    <a:pt x="562781" y="272063"/>
                    <a:pt x="556269" y="287699"/>
                  </a:cubicBezTo>
                  <a:cubicBezTo>
                    <a:pt x="547612" y="308485"/>
                    <a:pt x="518954" y="324053"/>
                    <a:pt x="483758" y="327086"/>
                  </a:cubicBezTo>
                  <a:cubicBezTo>
                    <a:pt x="483590" y="340060"/>
                    <a:pt x="474119" y="352365"/>
                    <a:pt x="457800" y="360836"/>
                  </a:cubicBezTo>
                  <a:cubicBezTo>
                    <a:pt x="433006" y="373707"/>
                    <a:pt x="397190" y="375361"/>
                    <a:pt x="369423" y="364922"/>
                  </a:cubicBezTo>
                  <a:cubicBezTo>
                    <a:pt x="360443" y="382853"/>
                    <a:pt x="336398" y="396560"/>
                    <a:pt x="306267" y="400927"/>
                  </a:cubicBezTo>
                  <a:cubicBezTo>
                    <a:pt x="270761" y="406072"/>
                    <a:pt x="233704" y="397304"/>
                    <a:pt x="213406" y="378950"/>
                  </a:cubicBezTo>
                  <a:cubicBezTo>
                    <a:pt x="165496" y="396371"/>
                    <a:pt x="103270" y="386579"/>
                    <a:pt x="75465" y="357236"/>
                  </a:cubicBezTo>
                  <a:cubicBezTo>
                    <a:pt x="48151" y="359165"/>
                    <a:pt x="22503" y="348949"/>
                    <a:pt x="14815" y="333072"/>
                  </a:cubicBezTo>
                  <a:cubicBezTo>
                    <a:pt x="9246" y="321586"/>
                    <a:pt x="14169" y="309189"/>
                    <a:pt x="27775" y="300456"/>
                  </a:cubicBezTo>
                  <a:cubicBezTo>
                    <a:pt x="8471" y="293605"/>
                    <a:pt x="-2279" y="280459"/>
                    <a:pt x="408" y="266992"/>
                  </a:cubicBezTo>
                  <a:cubicBezTo>
                    <a:pt x="3561" y="251224"/>
                    <a:pt x="24312" y="238874"/>
                    <a:pt x="50386" y="237248"/>
                  </a:cubicBezTo>
                  <a:cubicBezTo>
                    <a:pt x="50541" y="236985"/>
                    <a:pt x="50709" y="236727"/>
                    <a:pt x="50864" y="236464"/>
                  </a:cubicBezTo>
                  <a:cubicBezTo>
                    <a:pt x="47362" y="220937"/>
                    <a:pt x="55528" y="205278"/>
                    <a:pt x="73126" y="193752"/>
                  </a:cubicBezTo>
                  <a:cubicBezTo>
                    <a:pt x="100931" y="175546"/>
                    <a:pt x="146012" y="171488"/>
                    <a:pt x="181427" y="183993"/>
                  </a:cubicBezTo>
                  <a:lnTo>
                    <a:pt x="181451" y="183977"/>
                  </a:lnTo>
                  <a:lnTo>
                    <a:pt x="182239" y="183440"/>
                  </a:lnTo>
                  <a:lnTo>
                    <a:pt x="182193" y="183275"/>
                  </a:lnTo>
                  <a:cubicBezTo>
                    <a:pt x="182864" y="174115"/>
                    <a:pt x="186724" y="165059"/>
                    <a:pt x="194042" y="157814"/>
                  </a:cubicBezTo>
                  <a:lnTo>
                    <a:pt x="193766" y="157585"/>
                  </a:lnTo>
                  <a:lnTo>
                    <a:pt x="181628" y="147523"/>
                  </a:lnTo>
                  <a:cubicBezTo>
                    <a:pt x="178451" y="143225"/>
                    <a:pt x="176329" y="138186"/>
                    <a:pt x="175545" y="132786"/>
                  </a:cubicBezTo>
                  <a:cubicBezTo>
                    <a:pt x="174681" y="126842"/>
                    <a:pt x="175496" y="120903"/>
                    <a:pt x="177752" y="115539"/>
                  </a:cubicBezTo>
                  <a:lnTo>
                    <a:pt x="188285" y="102146"/>
                  </a:lnTo>
                  <a:lnTo>
                    <a:pt x="188600" y="101746"/>
                  </a:lnTo>
                  <a:cubicBezTo>
                    <a:pt x="175928" y="91242"/>
                    <a:pt x="171768" y="73868"/>
                    <a:pt x="178349" y="58956"/>
                  </a:cubicBezTo>
                  <a:cubicBezTo>
                    <a:pt x="183363" y="47593"/>
                    <a:pt x="193859" y="39446"/>
                    <a:pt x="206313" y="37257"/>
                  </a:cubicBezTo>
                  <a:lnTo>
                    <a:pt x="206382" y="37137"/>
                  </a:lnTo>
                  <a:lnTo>
                    <a:pt x="216281" y="20004"/>
                  </a:lnTo>
                  <a:cubicBezTo>
                    <a:pt x="220947" y="15216"/>
                    <a:pt x="226814" y="11537"/>
                    <a:pt x="233453" y="9409"/>
                  </a:cubicBezTo>
                  <a:cubicBezTo>
                    <a:pt x="243091" y="6316"/>
                    <a:pt x="253558" y="6757"/>
                    <a:pt x="262882" y="10656"/>
                  </a:cubicBezTo>
                  <a:cubicBezTo>
                    <a:pt x="269275" y="5864"/>
                    <a:pt x="276615" y="2630"/>
                    <a:pt x="284311" y="1073"/>
                  </a:cubicBezTo>
                  <a:close/>
                </a:path>
              </a:pathLst>
            </a:custGeom>
            <a:solidFill>
              <a:srgbClr val="FFC000">
                <a:alpha val="12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2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1095" name="Groep 1094">
              <a:extLst>
                <a:ext uri="{FF2B5EF4-FFF2-40B4-BE49-F238E27FC236}">
                  <a16:creationId xmlns:a16="http://schemas.microsoft.com/office/drawing/2014/main" id="{0EA76D84-72D8-D643-9669-145FB4709C91}"/>
                </a:ext>
              </a:extLst>
            </p:cNvPr>
            <p:cNvGrpSpPr/>
            <p:nvPr/>
          </p:nvGrpSpPr>
          <p:grpSpPr>
            <a:xfrm>
              <a:off x="8837901" y="3074659"/>
              <a:ext cx="843031" cy="447385"/>
              <a:chOff x="6169175" y="1905478"/>
              <a:chExt cx="843031" cy="447385"/>
            </a:xfrm>
          </p:grpSpPr>
          <p:pic>
            <p:nvPicPr>
              <p:cNvPr id="1127" name="Afbeelding 1126">
                <a:extLst>
                  <a:ext uri="{FF2B5EF4-FFF2-40B4-BE49-F238E27FC236}">
                    <a16:creationId xmlns:a16="http://schemas.microsoft.com/office/drawing/2014/main" id="{51958A24-97D0-764B-A7E1-437D1EA4C8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169175" y="1905478"/>
                <a:ext cx="843031" cy="447385"/>
              </a:xfrm>
              <a:prstGeom prst="rect">
                <a:avLst/>
              </a:prstGeom>
            </p:spPr>
          </p:pic>
          <p:sp>
            <p:nvSpPr>
              <p:cNvPr id="1128" name="Tekstvak 1127">
                <a:extLst>
                  <a:ext uri="{FF2B5EF4-FFF2-40B4-BE49-F238E27FC236}">
                    <a16:creationId xmlns:a16="http://schemas.microsoft.com/office/drawing/2014/main" id="{65E11D83-BEF5-F648-859F-B0FC225A4FD7}"/>
                  </a:ext>
                </a:extLst>
              </p:cNvPr>
              <p:cNvSpPr txBox="1"/>
              <p:nvPr/>
            </p:nvSpPr>
            <p:spPr>
              <a:xfrm>
                <a:off x="6300192" y="2176525"/>
                <a:ext cx="573976" cy="163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Ink Free" panose="03080402000500000000" pitchFamily="66" charset="0"/>
                    <a:ea typeface="+mn-ea"/>
                    <a:cs typeface="+mn-cs"/>
                  </a:rPr>
                  <a:t>Development</a:t>
                </a:r>
              </a:p>
            </p:txBody>
          </p:sp>
          <p:grpSp>
            <p:nvGrpSpPr>
              <p:cNvPr id="1148" name="Group 4">
                <a:extLst>
                  <a:ext uri="{FF2B5EF4-FFF2-40B4-BE49-F238E27FC236}">
                    <a16:creationId xmlns:a16="http://schemas.microsoft.com/office/drawing/2014/main" id="{89FE0413-432A-374A-8DDD-32C726736CB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96473">
                <a:off x="6494518" y="1998277"/>
                <a:ext cx="178328" cy="163607"/>
                <a:chOff x="9871718" y="3874294"/>
                <a:chExt cx="1301210" cy="1193800"/>
              </a:xfrm>
            </p:grpSpPr>
            <p:sp>
              <p:nvSpPr>
                <p:cNvPr id="1150" name="Freeform 356">
                  <a:extLst>
                    <a:ext uri="{FF2B5EF4-FFF2-40B4-BE49-F238E27FC236}">
                      <a16:creationId xmlns:a16="http://schemas.microsoft.com/office/drawing/2014/main" id="{691B5101-D48B-F046-9815-4FAF8E2A37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71718" y="3938817"/>
                  <a:ext cx="1219552" cy="1129277"/>
                </a:xfrm>
                <a:custGeom>
                  <a:avLst/>
                  <a:gdLst>
                    <a:gd name="T0" fmla="*/ 45 w 330"/>
                    <a:gd name="T1" fmla="*/ 221 h 314"/>
                    <a:gd name="T2" fmla="*/ 26 w 330"/>
                    <a:gd name="T3" fmla="*/ 211 h 314"/>
                    <a:gd name="T4" fmla="*/ 21 w 330"/>
                    <a:gd name="T5" fmla="*/ 151 h 314"/>
                    <a:gd name="T6" fmla="*/ 20 w 330"/>
                    <a:gd name="T7" fmla="*/ 148 h 314"/>
                    <a:gd name="T8" fmla="*/ 15 w 330"/>
                    <a:gd name="T9" fmla="*/ 131 h 314"/>
                    <a:gd name="T10" fmla="*/ 13 w 330"/>
                    <a:gd name="T11" fmla="*/ 78 h 314"/>
                    <a:gd name="T12" fmla="*/ 3 w 330"/>
                    <a:gd name="T13" fmla="*/ 33 h 314"/>
                    <a:gd name="T14" fmla="*/ 2 w 330"/>
                    <a:gd name="T15" fmla="*/ 46 h 314"/>
                    <a:gd name="T16" fmla="*/ 2 w 330"/>
                    <a:gd name="T17" fmla="*/ 50 h 314"/>
                    <a:gd name="T18" fmla="*/ 10 w 330"/>
                    <a:gd name="T19" fmla="*/ 195 h 314"/>
                    <a:gd name="T20" fmla="*/ 14 w 330"/>
                    <a:gd name="T21" fmla="*/ 219 h 314"/>
                    <a:gd name="T22" fmla="*/ 202 w 330"/>
                    <a:gd name="T23" fmla="*/ 289 h 314"/>
                    <a:gd name="T24" fmla="*/ 227 w 330"/>
                    <a:gd name="T25" fmla="*/ 276 h 314"/>
                    <a:gd name="T26" fmla="*/ 323 w 330"/>
                    <a:gd name="T27" fmla="*/ 217 h 314"/>
                    <a:gd name="T28" fmla="*/ 322 w 330"/>
                    <a:gd name="T29" fmla="*/ 163 h 314"/>
                    <a:gd name="T30" fmla="*/ 320 w 330"/>
                    <a:gd name="T31" fmla="*/ 19 h 314"/>
                    <a:gd name="T32" fmla="*/ 216 w 330"/>
                    <a:gd name="T33" fmla="*/ 14 h 314"/>
                    <a:gd name="T34" fmla="*/ 61 w 330"/>
                    <a:gd name="T35" fmla="*/ 14 h 314"/>
                    <a:gd name="T36" fmla="*/ 47 w 330"/>
                    <a:gd name="T37" fmla="*/ 16 h 314"/>
                    <a:gd name="T38" fmla="*/ 40 w 330"/>
                    <a:gd name="T39" fmla="*/ 25 h 314"/>
                    <a:gd name="T40" fmla="*/ 34 w 330"/>
                    <a:gd name="T41" fmla="*/ 24 h 314"/>
                    <a:gd name="T42" fmla="*/ 22 w 330"/>
                    <a:gd name="T43" fmla="*/ 26 h 314"/>
                    <a:gd name="T44" fmla="*/ 32 w 330"/>
                    <a:gd name="T45" fmla="*/ 36 h 314"/>
                    <a:gd name="T46" fmla="*/ 39 w 330"/>
                    <a:gd name="T47" fmla="*/ 34 h 314"/>
                    <a:gd name="T48" fmla="*/ 76 w 330"/>
                    <a:gd name="T49" fmla="*/ 28 h 314"/>
                    <a:gd name="T50" fmla="*/ 88 w 330"/>
                    <a:gd name="T51" fmla="*/ 37 h 314"/>
                    <a:gd name="T52" fmla="*/ 111 w 330"/>
                    <a:gd name="T53" fmla="*/ 38 h 314"/>
                    <a:gd name="T54" fmla="*/ 175 w 330"/>
                    <a:gd name="T55" fmla="*/ 38 h 314"/>
                    <a:gd name="T56" fmla="*/ 203 w 330"/>
                    <a:gd name="T57" fmla="*/ 42 h 314"/>
                    <a:gd name="T58" fmla="*/ 304 w 330"/>
                    <a:gd name="T59" fmla="*/ 26 h 314"/>
                    <a:gd name="T60" fmla="*/ 307 w 330"/>
                    <a:gd name="T61" fmla="*/ 31 h 314"/>
                    <a:gd name="T62" fmla="*/ 306 w 330"/>
                    <a:gd name="T63" fmla="*/ 32 h 314"/>
                    <a:gd name="T64" fmla="*/ 305 w 330"/>
                    <a:gd name="T65" fmla="*/ 37 h 314"/>
                    <a:gd name="T66" fmla="*/ 306 w 330"/>
                    <a:gd name="T67" fmla="*/ 37 h 314"/>
                    <a:gd name="T68" fmla="*/ 309 w 330"/>
                    <a:gd name="T69" fmla="*/ 133 h 314"/>
                    <a:gd name="T70" fmla="*/ 310 w 330"/>
                    <a:gd name="T71" fmla="*/ 138 h 314"/>
                    <a:gd name="T72" fmla="*/ 310 w 330"/>
                    <a:gd name="T73" fmla="*/ 164 h 314"/>
                    <a:gd name="T74" fmla="*/ 310 w 330"/>
                    <a:gd name="T75" fmla="*/ 176 h 314"/>
                    <a:gd name="T76" fmla="*/ 309 w 330"/>
                    <a:gd name="T77" fmla="*/ 208 h 314"/>
                    <a:gd name="T78" fmla="*/ 265 w 330"/>
                    <a:gd name="T79" fmla="*/ 239 h 314"/>
                    <a:gd name="T80" fmla="*/ 193 w 330"/>
                    <a:gd name="T81" fmla="*/ 279 h 314"/>
                    <a:gd name="T82" fmla="*/ 160 w 330"/>
                    <a:gd name="T83" fmla="*/ 283 h 314"/>
                    <a:gd name="T84" fmla="*/ 120 w 330"/>
                    <a:gd name="T85" fmla="*/ 270 h 314"/>
                    <a:gd name="T86" fmla="*/ 113 w 330"/>
                    <a:gd name="T87" fmla="*/ 264 h 314"/>
                    <a:gd name="T88" fmla="*/ 86 w 330"/>
                    <a:gd name="T89" fmla="*/ 249 h 314"/>
                    <a:gd name="T90" fmla="*/ 69 w 330"/>
                    <a:gd name="T91" fmla="*/ 237 h 314"/>
                    <a:gd name="T92" fmla="*/ 66 w 330"/>
                    <a:gd name="T93" fmla="*/ 237 h 314"/>
                    <a:gd name="T94" fmla="*/ 43 w 330"/>
                    <a:gd name="T95" fmla="*/ 224 h 314"/>
                    <a:gd name="connsiteX0" fmla="*/ 1273 w 9849"/>
                    <a:gd name="connsiteY0" fmla="*/ 6721 h 9587"/>
                    <a:gd name="connsiteX1" fmla="*/ 1334 w 9849"/>
                    <a:gd name="connsiteY1" fmla="*/ 6625 h 9587"/>
                    <a:gd name="connsiteX2" fmla="*/ 728 w 9849"/>
                    <a:gd name="connsiteY2" fmla="*/ 6307 h 9587"/>
                    <a:gd name="connsiteX3" fmla="*/ 758 w 9849"/>
                    <a:gd name="connsiteY3" fmla="*/ 6307 h 9587"/>
                    <a:gd name="connsiteX4" fmla="*/ 546 w 9849"/>
                    <a:gd name="connsiteY4" fmla="*/ 4364 h 9587"/>
                    <a:gd name="connsiteX5" fmla="*/ 606 w 9849"/>
                    <a:gd name="connsiteY5" fmla="*/ 4396 h 9587"/>
                    <a:gd name="connsiteX6" fmla="*/ 485 w 9849"/>
                    <a:gd name="connsiteY6" fmla="*/ 4300 h 9587"/>
                    <a:gd name="connsiteX7" fmla="*/ 576 w 9849"/>
                    <a:gd name="connsiteY7" fmla="*/ 4300 h 9587"/>
                    <a:gd name="connsiteX8" fmla="*/ 576 w 9849"/>
                    <a:gd name="connsiteY8" fmla="*/ 3791 h 9587"/>
                    <a:gd name="connsiteX9" fmla="*/ 425 w 9849"/>
                    <a:gd name="connsiteY9" fmla="*/ 3759 h 9587"/>
                    <a:gd name="connsiteX10" fmla="*/ 212 w 9849"/>
                    <a:gd name="connsiteY10" fmla="*/ 2103 h 9587"/>
                    <a:gd name="connsiteX11" fmla="*/ 364 w 9849"/>
                    <a:gd name="connsiteY11" fmla="*/ 2071 h 9587"/>
                    <a:gd name="connsiteX12" fmla="*/ 212 w 9849"/>
                    <a:gd name="connsiteY12" fmla="*/ 638 h 9587"/>
                    <a:gd name="connsiteX13" fmla="*/ 61 w 9849"/>
                    <a:gd name="connsiteY13" fmla="*/ 638 h 9587"/>
                    <a:gd name="connsiteX14" fmla="*/ 122 w 9849"/>
                    <a:gd name="connsiteY14" fmla="*/ 1052 h 9587"/>
                    <a:gd name="connsiteX15" fmla="*/ 31 w 9849"/>
                    <a:gd name="connsiteY15" fmla="*/ 1052 h 9587"/>
                    <a:gd name="connsiteX16" fmla="*/ 122 w 9849"/>
                    <a:gd name="connsiteY16" fmla="*/ 1179 h 9587"/>
                    <a:gd name="connsiteX17" fmla="*/ 31 w 9849"/>
                    <a:gd name="connsiteY17" fmla="*/ 1179 h 9587"/>
                    <a:gd name="connsiteX18" fmla="*/ 0 w 9849"/>
                    <a:gd name="connsiteY18" fmla="*/ 2135 h 9587"/>
                    <a:gd name="connsiteX19" fmla="*/ 273 w 9849"/>
                    <a:gd name="connsiteY19" fmla="*/ 5797 h 9587"/>
                    <a:gd name="connsiteX20" fmla="*/ 243 w 9849"/>
                    <a:gd name="connsiteY20" fmla="*/ 5797 h 9587"/>
                    <a:gd name="connsiteX21" fmla="*/ 394 w 9849"/>
                    <a:gd name="connsiteY21" fmla="*/ 6562 h 9587"/>
                    <a:gd name="connsiteX22" fmla="*/ 5152 w 9849"/>
                    <a:gd name="connsiteY22" fmla="*/ 9587 h 9587"/>
                    <a:gd name="connsiteX23" fmla="*/ 6091 w 9849"/>
                    <a:gd name="connsiteY23" fmla="*/ 8791 h 9587"/>
                    <a:gd name="connsiteX24" fmla="*/ 6091 w 9849"/>
                    <a:gd name="connsiteY24" fmla="*/ 8855 h 9587"/>
                    <a:gd name="connsiteX25" fmla="*/ 6849 w 9849"/>
                    <a:gd name="connsiteY25" fmla="*/ 8377 h 9587"/>
                    <a:gd name="connsiteX26" fmla="*/ 6879 w 9849"/>
                    <a:gd name="connsiteY26" fmla="*/ 8409 h 9587"/>
                    <a:gd name="connsiteX27" fmla="*/ 9758 w 9849"/>
                    <a:gd name="connsiteY27" fmla="*/ 6498 h 9587"/>
                    <a:gd name="connsiteX28" fmla="*/ 9667 w 9849"/>
                    <a:gd name="connsiteY28" fmla="*/ 4778 h 9587"/>
                    <a:gd name="connsiteX29" fmla="*/ 9728 w 9849"/>
                    <a:gd name="connsiteY29" fmla="*/ 4778 h 9587"/>
                    <a:gd name="connsiteX30" fmla="*/ 9818 w 9849"/>
                    <a:gd name="connsiteY30" fmla="*/ 2517 h 9587"/>
                    <a:gd name="connsiteX31" fmla="*/ 9667 w 9849"/>
                    <a:gd name="connsiteY31" fmla="*/ 192 h 9587"/>
                    <a:gd name="connsiteX32" fmla="*/ 8455 w 9849"/>
                    <a:gd name="connsiteY32" fmla="*/ 288 h 9587"/>
                    <a:gd name="connsiteX33" fmla="*/ 6515 w 9849"/>
                    <a:gd name="connsiteY33" fmla="*/ 33 h 9587"/>
                    <a:gd name="connsiteX34" fmla="*/ 4243 w 9849"/>
                    <a:gd name="connsiteY34" fmla="*/ 351 h 9587"/>
                    <a:gd name="connsiteX35" fmla="*/ 1818 w 9849"/>
                    <a:gd name="connsiteY35" fmla="*/ 33 h 9587"/>
                    <a:gd name="connsiteX36" fmla="*/ 1818 w 9849"/>
                    <a:gd name="connsiteY36" fmla="*/ 97 h 9587"/>
                    <a:gd name="connsiteX37" fmla="*/ 1394 w 9849"/>
                    <a:gd name="connsiteY37" fmla="*/ 97 h 9587"/>
                    <a:gd name="connsiteX38" fmla="*/ 1425 w 9849"/>
                    <a:gd name="connsiteY38" fmla="*/ 65 h 9587"/>
                    <a:gd name="connsiteX39" fmla="*/ 1182 w 9849"/>
                    <a:gd name="connsiteY39" fmla="*/ 383 h 9587"/>
                    <a:gd name="connsiteX40" fmla="*/ 1091 w 9849"/>
                    <a:gd name="connsiteY40" fmla="*/ 224 h 9587"/>
                    <a:gd name="connsiteX41" fmla="*/ 1000 w 9849"/>
                    <a:gd name="connsiteY41" fmla="*/ 351 h 9587"/>
                    <a:gd name="connsiteX42" fmla="*/ 637 w 9849"/>
                    <a:gd name="connsiteY42" fmla="*/ 415 h 9587"/>
                    <a:gd name="connsiteX43" fmla="*/ 667 w 9849"/>
                    <a:gd name="connsiteY43" fmla="*/ 288 h 9587"/>
                    <a:gd name="connsiteX44" fmla="*/ 940 w 9849"/>
                    <a:gd name="connsiteY44" fmla="*/ 733 h 9587"/>
                    <a:gd name="connsiteX45" fmla="*/ 940 w 9849"/>
                    <a:gd name="connsiteY45" fmla="*/ 733 h 9587"/>
                    <a:gd name="connsiteX46" fmla="*/ 1152 w 9849"/>
                    <a:gd name="connsiteY46" fmla="*/ 670 h 9587"/>
                    <a:gd name="connsiteX47" fmla="*/ 1152 w 9849"/>
                    <a:gd name="connsiteY47" fmla="*/ 765 h 9587"/>
                    <a:gd name="connsiteX48" fmla="*/ 2273 w 9849"/>
                    <a:gd name="connsiteY48" fmla="*/ 479 h 9587"/>
                    <a:gd name="connsiteX49" fmla="*/ 2637 w 9849"/>
                    <a:gd name="connsiteY49" fmla="*/ 733 h 9587"/>
                    <a:gd name="connsiteX50" fmla="*/ 2637 w 9849"/>
                    <a:gd name="connsiteY50" fmla="*/ 765 h 9587"/>
                    <a:gd name="connsiteX51" fmla="*/ 3303 w 9849"/>
                    <a:gd name="connsiteY51" fmla="*/ 638 h 9587"/>
                    <a:gd name="connsiteX52" fmla="*/ 3334 w 9849"/>
                    <a:gd name="connsiteY52" fmla="*/ 797 h 9587"/>
                    <a:gd name="connsiteX53" fmla="*/ 5273 w 9849"/>
                    <a:gd name="connsiteY53" fmla="*/ 765 h 9587"/>
                    <a:gd name="connsiteX54" fmla="*/ 5273 w 9849"/>
                    <a:gd name="connsiteY54" fmla="*/ 797 h 9587"/>
                    <a:gd name="connsiteX55" fmla="*/ 5879 w 9849"/>
                    <a:gd name="connsiteY55" fmla="*/ 574 h 9587"/>
                    <a:gd name="connsiteX56" fmla="*/ 6122 w 9849"/>
                    <a:gd name="connsiteY56" fmla="*/ 925 h 9587"/>
                    <a:gd name="connsiteX57" fmla="*/ 8970 w 9849"/>
                    <a:gd name="connsiteY57" fmla="*/ 893 h 9587"/>
                    <a:gd name="connsiteX58" fmla="*/ 9182 w 9849"/>
                    <a:gd name="connsiteY58" fmla="*/ 415 h 9587"/>
                    <a:gd name="connsiteX59" fmla="*/ 9152 w 9849"/>
                    <a:gd name="connsiteY59" fmla="*/ 447 h 9587"/>
                    <a:gd name="connsiteX60" fmla="*/ 9273 w 9849"/>
                    <a:gd name="connsiteY60" fmla="*/ 574 h 9587"/>
                    <a:gd name="connsiteX61" fmla="*/ 9212 w 9849"/>
                    <a:gd name="connsiteY61" fmla="*/ 638 h 9587"/>
                    <a:gd name="connsiteX62" fmla="*/ 9243 w 9849"/>
                    <a:gd name="connsiteY62" fmla="*/ 606 h 9587"/>
                    <a:gd name="connsiteX63" fmla="*/ 9182 w 9849"/>
                    <a:gd name="connsiteY63" fmla="*/ 733 h 9587"/>
                    <a:gd name="connsiteX64" fmla="*/ 9212 w 9849"/>
                    <a:gd name="connsiteY64" fmla="*/ 765 h 9587"/>
                    <a:gd name="connsiteX65" fmla="*/ 9182 w 9849"/>
                    <a:gd name="connsiteY65" fmla="*/ 797 h 9587"/>
                    <a:gd name="connsiteX66" fmla="*/ 9243 w 9849"/>
                    <a:gd name="connsiteY66" fmla="*/ 765 h 9587"/>
                    <a:gd name="connsiteX67" fmla="*/ 9122 w 9849"/>
                    <a:gd name="connsiteY67" fmla="*/ 829 h 9587"/>
                    <a:gd name="connsiteX68" fmla="*/ 9334 w 9849"/>
                    <a:gd name="connsiteY68" fmla="*/ 3823 h 9587"/>
                    <a:gd name="connsiteX69" fmla="*/ 9273 w 9849"/>
                    <a:gd name="connsiteY69" fmla="*/ 3791 h 9587"/>
                    <a:gd name="connsiteX70" fmla="*/ 9364 w 9849"/>
                    <a:gd name="connsiteY70" fmla="*/ 3982 h 9587"/>
                    <a:gd name="connsiteX71" fmla="*/ 9303 w 9849"/>
                    <a:gd name="connsiteY71" fmla="*/ 3982 h 9587"/>
                    <a:gd name="connsiteX72" fmla="*/ 9364 w 9849"/>
                    <a:gd name="connsiteY72" fmla="*/ 4810 h 9587"/>
                    <a:gd name="connsiteX73" fmla="*/ 9243 w 9849"/>
                    <a:gd name="connsiteY73" fmla="*/ 4778 h 9587"/>
                    <a:gd name="connsiteX74" fmla="*/ 9364 w 9849"/>
                    <a:gd name="connsiteY74" fmla="*/ 5192 h 9587"/>
                    <a:gd name="connsiteX75" fmla="*/ 9243 w 9849"/>
                    <a:gd name="connsiteY75" fmla="*/ 5192 h 9587"/>
                    <a:gd name="connsiteX76" fmla="*/ 9334 w 9849"/>
                    <a:gd name="connsiteY76" fmla="*/ 6211 h 9587"/>
                    <a:gd name="connsiteX77" fmla="*/ 8031 w 9849"/>
                    <a:gd name="connsiteY77" fmla="*/ 7262 h 9587"/>
                    <a:gd name="connsiteX78" fmla="*/ 8000 w 9849"/>
                    <a:gd name="connsiteY78" fmla="*/ 7198 h 9587"/>
                    <a:gd name="connsiteX79" fmla="*/ 5849 w 9849"/>
                    <a:gd name="connsiteY79" fmla="*/ 8536 h 9587"/>
                    <a:gd name="connsiteX80" fmla="*/ 5818 w 9849"/>
                    <a:gd name="connsiteY80" fmla="*/ 8472 h 9587"/>
                    <a:gd name="connsiteX81" fmla="*/ 4728 w 9849"/>
                    <a:gd name="connsiteY81" fmla="*/ 8695 h 9587"/>
                    <a:gd name="connsiteX82" fmla="*/ 4818 w 9849"/>
                    <a:gd name="connsiteY82" fmla="*/ 8600 h 9587"/>
                    <a:gd name="connsiteX83" fmla="*/ 4485 w 9849"/>
                    <a:gd name="connsiteY83" fmla="*/ 8695 h 9587"/>
                    <a:gd name="connsiteX84" fmla="*/ 3606 w 9849"/>
                    <a:gd name="connsiteY84" fmla="*/ 8186 h 9587"/>
                    <a:gd name="connsiteX85" fmla="*/ 3667 w 9849"/>
                    <a:gd name="connsiteY85" fmla="*/ 8122 h 9587"/>
                    <a:gd name="connsiteX86" fmla="*/ 3394 w 9849"/>
                    <a:gd name="connsiteY86" fmla="*/ 7995 h 9587"/>
                    <a:gd name="connsiteX87" fmla="*/ 3455 w 9849"/>
                    <a:gd name="connsiteY87" fmla="*/ 7963 h 9587"/>
                    <a:gd name="connsiteX88" fmla="*/ 2576 w 9849"/>
                    <a:gd name="connsiteY88" fmla="*/ 7517 h 9587"/>
                    <a:gd name="connsiteX89" fmla="*/ 2667 w 9849"/>
                    <a:gd name="connsiteY89" fmla="*/ 7390 h 9587"/>
                    <a:gd name="connsiteX90" fmla="*/ 2061 w 9849"/>
                    <a:gd name="connsiteY90" fmla="*/ 7135 h 9587"/>
                    <a:gd name="connsiteX91" fmla="*/ 2091 w 9849"/>
                    <a:gd name="connsiteY91" fmla="*/ 7103 h 9587"/>
                    <a:gd name="connsiteX92" fmla="*/ 1970 w 9849"/>
                    <a:gd name="connsiteY92" fmla="*/ 7135 h 9587"/>
                    <a:gd name="connsiteX93" fmla="*/ 2031 w 9849"/>
                    <a:gd name="connsiteY93" fmla="*/ 7007 h 9587"/>
                    <a:gd name="connsiteX94" fmla="*/ 1273 w 9849"/>
                    <a:gd name="connsiteY94" fmla="*/ 6721 h 95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</a:cxnLst>
                  <a:rect l="l" t="t" r="r" b="b"/>
                  <a:pathLst>
                    <a:path w="9849" h="9587">
                      <a:moveTo>
                        <a:pt x="1273" y="6721"/>
                      </a:moveTo>
                      <a:lnTo>
                        <a:pt x="1334" y="6625"/>
                      </a:lnTo>
                      <a:cubicBezTo>
                        <a:pt x="1212" y="6657"/>
                        <a:pt x="788" y="6466"/>
                        <a:pt x="728" y="6307"/>
                      </a:cubicBezTo>
                      <a:lnTo>
                        <a:pt x="758" y="6307"/>
                      </a:lnTo>
                      <a:cubicBezTo>
                        <a:pt x="818" y="5670"/>
                        <a:pt x="606" y="5001"/>
                        <a:pt x="546" y="4364"/>
                      </a:cubicBezTo>
                      <a:cubicBezTo>
                        <a:pt x="546" y="4396"/>
                        <a:pt x="576" y="4396"/>
                        <a:pt x="606" y="4396"/>
                      </a:cubicBezTo>
                      <a:cubicBezTo>
                        <a:pt x="546" y="4364"/>
                        <a:pt x="485" y="4332"/>
                        <a:pt x="485" y="4300"/>
                      </a:cubicBezTo>
                      <a:cubicBezTo>
                        <a:pt x="515" y="4269"/>
                        <a:pt x="546" y="4300"/>
                        <a:pt x="576" y="4300"/>
                      </a:cubicBezTo>
                      <a:cubicBezTo>
                        <a:pt x="728" y="4173"/>
                        <a:pt x="455" y="3886"/>
                        <a:pt x="576" y="3791"/>
                      </a:cubicBezTo>
                      <a:cubicBezTo>
                        <a:pt x="576" y="3759"/>
                        <a:pt x="485" y="3727"/>
                        <a:pt x="425" y="3759"/>
                      </a:cubicBezTo>
                      <a:cubicBezTo>
                        <a:pt x="394" y="3218"/>
                        <a:pt x="364" y="2644"/>
                        <a:pt x="212" y="2103"/>
                      </a:cubicBezTo>
                      <a:cubicBezTo>
                        <a:pt x="243" y="2071"/>
                        <a:pt x="303" y="2071"/>
                        <a:pt x="364" y="2071"/>
                      </a:cubicBezTo>
                      <a:cubicBezTo>
                        <a:pt x="61" y="1625"/>
                        <a:pt x="182" y="1116"/>
                        <a:pt x="212" y="638"/>
                      </a:cubicBezTo>
                      <a:cubicBezTo>
                        <a:pt x="152" y="638"/>
                        <a:pt x="152" y="702"/>
                        <a:pt x="61" y="638"/>
                      </a:cubicBezTo>
                      <a:cubicBezTo>
                        <a:pt x="-30" y="797"/>
                        <a:pt x="243" y="925"/>
                        <a:pt x="122" y="1052"/>
                      </a:cubicBezTo>
                      <a:lnTo>
                        <a:pt x="31" y="1052"/>
                      </a:lnTo>
                      <a:cubicBezTo>
                        <a:pt x="0" y="1148"/>
                        <a:pt x="212" y="1084"/>
                        <a:pt x="122" y="1179"/>
                      </a:cubicBezTo>
                      <a:cubicBezTo>
                        <a:pt x="61" y="1211"/>
                        <a:pt x="31" y="1148"/>
                        <a:pt x="31" y="1179"/>
                      </a:cubicBezTo>
                      <a:cubicBezTo>
                        <a:pt x="61" y="1402"/>
                        <a:pt x="303" y="1976"/>
                        <a:pt x="0" y="2135"/>
                      </a:cubicBezTo>
                      <a:cubicBezTo>
                        <a:pt x="637" y="2676"/>
                        <a:pt x="61" y="4969"/>
                        <a:pt x="273" y="5797"/>
                      </a:cubicBezTo>
                      <a:lnTo>
                        <a:pt x="243" y="5797"/>
                      </a:lnTo>
                      <a:cubicBezTo>
                        <a:pt x="364" y="5988"/>
                        <a:pt x="394" y="6402"/>
                        <a:pt x="394" y="6562"/>
                      </a:cubicBezTo>
                      <a:cubicBezTo>
                        <a:pt x="1970" y="7453"/>
                        <a:pt x="3485" y="8759"/>
                        <a:pt x="5152" y="9587"/>
                      </a:cubicBezTo>
                      <a:cubicBezTo>
                        <a:pt x="5515" y="9332"/>
                        <a:pt x="5788" y="9141"/>
                        <a:pt x="6091" y="8791"/>
                      </a:cubicBezTo>
                      <a:cubicBezTo>
                        <a:pt x="6091" y="8823"/>
                        <a:pt x="6122" y="8823"/>
                        <a:pt x="6091" y="8855"/>
                      </a:cubicBezTo>
                      <a:cubicBezTo>
                        <a:pt x="6334" y="8632"/>
                        <a:pt x="6637" y="8600"/>
                        <a:pt x="6849" y="8377"/>
                      </a:cubicBezTo>
                      <a:lnTo>
                        <a:pt x="6879" y="8409"/>
                      </a:lnTo>
                      <a:cubicBezTo>
                        <a:pt x="7576" y="7612"/>
                        <a:pt x="8879" y="7007"/>
                        <a:pt x="9758" y="6498"/>
                      </a:cubicBezTo>
                      <a:cubicBezTo>
                        <a:pt x="9758" y="5925"/>
                        <a:pt x="9728" y="5351"/>
                        <a:pt x="9667" y="4778"/>
                      </a:cubicBezTo>
                      <a:lnTo>
                        <a:pt x="9728" y="4778"/>
                      </a:lnTo>
                      <a:cubicBezTo>
                        <a:pt x="9606" y="4014"/>
                        <a:pt x="9940" y="3281"/>
                        <a:pt x="9818" y="2517"/>
                      </a:cubicBezTo>
                      <a:cubicBezTo>
                        <a:pt x="9970" y="1721"/>
                        <a:pt x="9515" y="988"/>
                        <a:pt x="9667" y="192"/>
                      </a:cubicBezTo>
                      <a:cubicBezTo>
                        <a:pt x="9182" y="33"/>
                        <a:pt x="8909" y="256"/>
                        <a:pt x="8455" y="288"/>
                      </a:cubicBezTo>
                      <a:cubicBezTo>
                        <a:pt x="7788" y="351"/>
                        <a:pt x="7243" y="-126"/>
                        <a:pt x="6515" y="33"/>
                      </a:cubicBezTo>
                      <a:cubicBezTo>
                        <a:pt x="5728" y="192"/>
                        <a:pt x="5031" y="256"/>
                        <a:pt x="4243" y="351"/>
                      </a:cubicBezTo>
                      <a:cubicBezTo>
                        <a:pt x="3425" y="447"/>
                        <a:pt x="2546" y="-95"/>
                        <a:pt x="1818" y="33"/>
                      </a:cubicBezTo>
                      <a:lnTo>
                        <a:pt x="1818" y="97"/>
                      </a:lnTo>
                      <a:cubicBezTo>
                        <a:pt x="1667" y="-126"/>
                        <a:pt x="1485" y="447"/>
                        <a:pt x="1394" y="97"/>
                      </a:cubicBezTo>
                      <a:lnTo>
                        <a:pt x="1425" y="65"/>
                      </a:lnTo>
                      <a:cubicBezTo>
                        <a:pt x="1394" y="1"/>
                        <a:pt x="1182" y="319"/>
                        <a:pt x="1182" y="383"/>
                      </a:cubicBezTo>
                      <a:cubicBezTo>
                        <a:pt x="1061" y="383"/>
                        <a:pt x="1152" y="256"/>
                        <a:pt x="1091" y="224"/>
                      </a:cubicBezTo>
                      <a:cubicBezTo>
                        <a:pt x="1061" y="256"/>
                        <a:pt x="1061" y="383"/>
                        <a:pt x="1000" y="351"/>
                      </a:cubicBezTo>
                      <a:cubicBezTo>
                        <a:pt x="924" y="383"/>
                        <a:pt x="692" y="425"/>
                        <a:pt x="637" y="415"/>
                      </a:cubicBezTo>
                      <a:lnTo>
                        <a:pt x="667" y="288"/>
                      </a:lnTo>
                      <a:cubicBezTo>
                        <a:pt x="697" y="447"/>
                        <a:pt x="818" y="638"/>
                        <a:pt x="940" y="733"/>
                      </a:cubicBezTo>
                      <a:lnTo>
                        <a:pt x="940" y="733"/>
                      </a:lnTo>
                      <a:cubicBezTo>
                        <a:pt x="1000" y="574"/>
                        <a:pt x="1091" y="670"/>
                        <a:pt x="1152" y="670"/>
                      </a:cubicBezTo>
                      <a:lnTo>
                        <a:pt x="1152" y="765"/>
                      </a:lnTo>
                      <a:cubicBezTo>
                        <a:pt x="1122" y="542"/>
                        <a:pt x="2394" y="861"/>
                        <a:pt x="2273" y="479"/>
                      </a:cubicBezTo>
                      <a:cubicBezTo>
                        <a:pt x="2364" y="702"/>
                        <a:pt x="2576" y="765"/>
                        <a:pt x="2637" y="733"/>
                      </a:cubicBezTo>
                      <a:lnTo>
                        <a:pt x="2637" y="765"/>
                      </a:lnTo>
                      <a:cubicBezTo>
                        <a:pt x="2667" y="861"/>
                        <a:pt x="3243" y="861"/>
                        <a:pt x="3303" y="638"/>
                      </a:cubicBezTo>
                      <a:cubicBezTo>
                        <a:pt x="3334" y="702"/>
                        <a:pt x="3334" y="765"/>
                        <a:pt x="3334" y="797"/>
                      </a:cubicBezTo>
                      <a:cubicBezTo>
                        <a:pt x="3788" y="797"/>
                        <a:pt x="4909" y="1020"/>
                        <a:pt x="5273" y="765"/>
                      </a:cubicBezTo>
                      <a:lnTo>
                        <a:pt x="5273" y="797"/>
                      </a:lnTo>
                      <a:cubicBezTo>
                        <a:pt x="5485" y="797"/>
                        <a:pt x="5728" y="765"/>
                        <a:pt x="5879" y="574"/>
                      </a:cubicBezTo>
                      <a:cubicBezTo>
                        <a:pt x="5940" y="893"/>
                        <a:pt x="6031" y="829"/>
                        <a:pt x="6122" y="925"/>
                      </a:cubicBezTo>
                      <a:cubicBezTo>
                        <a:pt x="6667" y="415"/>
                        <a:pt x="8394" y="542"/>
                        <a:pt x="8970" y="893"/>
                      </a:cubicBezTo>
                      <a:cubicBezTo>
                        <a:pt x="9000" y="702"/>
                        <a:pt x="9061" y="542"/>
                        <a:pt x="9182" y="415"/>
                      </a:cubicBezTo>
                      <a:lnTo>
                        <a:pt x="9152" y="447"/>
                      </a:lnTo>
                      <a:cubicBezTo>
                        <a:pt x="9182" y="479"/>
                        <a:pt x="9243" y="511"/>
                        <a:pt x="9273" y="574"/>
                      </a:cubicBezTo>
                      <a:cubicBezTo>
                        <a:pt x="9243" y="606"/>
                        <a:pt x="9243" y="606"/>
                        <a:pt x="9212" y="638"/>
                      </a:cubicBezTo>
                      <a:lnTo>
                        <a:pt x="9243" y="606"/>
                      </a:lnTo>
                      <a:cubicBezTo>
                        <a:pt x="9243" y="638"/>
                        <a:pt x="9212" y="702"/>
                        <a:pt x="9182" y="733"/>
                      </a:cubicBezTo>
                      <a:cubicBezTo>
                        <a:pt x="9182" y="765"/>
                        <a:pt x="9182" y="765"/>
                        <a:pt x="9212" y="765"/>
                      </a:cubicBezTo>
                      <a:lnTo>
                        <a:pt x="9182" y="797"/>
                      </a:lnTo>
                      <a:lnTo>
                        <a:pt x="9243" y="765"/>
                      </a:lnTo>
                      <a:cubicBezTo>
                        <a:pt x="9182" y="797"/>
                        <a:pt x="9091" y="861"/>
                        <a:pt x="9122" y="829"/>
                      </a:cubicBezTo>
                      <a:cubicBezTo>
                        <a:pt x="8909" y="1721"/>
                        <a:pt x="9364" y="2899"/>
                        <a:pt x="9334" y="3823"/>
                      </a:cubicBezTo>
                      <a:lnTo>
                        <a:pt x="9273" y="3791"/>
                      </a:lnTo>
                      <a:lnTo>
                        <a:pt x="9364" y="3982"/>
                      </a:lnTo>
                      <a:lnTo>
                        <a:pt x="9303" y="3982"/>
                      </a:lnTo>
                      <a:cubicBezTo>
                        <a:pt x="9212" y="4237"/>
                        <a:pt x="9394" y="4523"/>
                        <a:pt x="9364" y="4810"/>
                      </a:cubicBezTo>
                      <a:cubicBezTo>
                        <a:pt x="9334" y="4810"/>
                        <a:pt x="9273" y="4746"/>
                        <a:pt x="9243" y="4778"/>
                      </a:cubicBezTo>
                      <a:cubicBezTo>
                        <a:pt x="9394" y="5001"/>
                        <a:pt x="9000" y="5097"/>
                        <a:pt x="9364" y="5192"/>
                      </a:cubicBezTo>
                      <a:cubicBezTo>
                        <a:pt x="9334" y="5224"/>
                        <a:pt x="9273" y="5224"/>
                        <a:pt x="9243" y="5192"/>
                      </a:cubicBezTo>
                      <a:cubicBezTo>
                        <a:pt x="9303" y="5479"/>
                        <a:pt x="9364" y="5893"/>
                        <a:pt x="9334" y="6211"/>
                      </a:cubicBezTo>
                      <a:cubicBezTo>
                        <a:pt x="9000" y="6370"/>
                        <a:pt x="8243" y="6912"/>
                        <a:pt x="8031" y="7262"/>
                      </a:cubicBezTo>
                      <a:lnTo>
                        <a:pt x="8000" y="7198"/>
                      </a:lnTo>
                      <a:cubicBezTo>
                        <a:pt x="7515" y="7772"/>
                        <a:pt x="6515" y="8154"/>
                        <a:pt x="5849" y="8536"/>
                      </a:cubicBezTo>
                      <a:lnTo>
                        <a:pt x="5818" y="8472"/>
                      </a:lnTo>
                      <a:cubicBezTo>
                        <a:pt x="5515" y="9046"/>
                        <a:pt x="5122" y="8632"/>
                        <a:pt x="4728" y="8695"/>
                      </a:cubicBezTo>
                      <a:lnTo>
                        <a:pt x="4818" y="8600"/>
                      </a:lnTo>
                      <a:cubicBezTo>
                        <a:pt x="4667" y="8727"/>
                        <a:pt x="4606" y="8409"/>
                        <a:pt x="4485" y="8695"/>
                      </a:cubicBezTo>
                      <a:cubicBezTo>
                        <a:pt x="4394" y="8632"/>
                        <a:pt x="3849" y="8154"/>
                        <a:pt x="3606" y="8186"/>
                      </a:cubicBezTo>
                      <a:lnTo>
                        <a:pt x="3667" y="8122"/>
                      </a:lnTo>
                      <a:cubicBezTo>
                        <a:pt x="3546" y="8122"/>
                        <a:pt x="3425" y="8090"/>
                        <a:pt x="3394" y="7995"/>
                      </a:cubicBezTo>
                      <a:cubicBezTo>
                        <a:pt x="3425" y="7995"/>
                        <a:pt x="3425" y="7995"/>
                        <a:pt x="3455" y="7963"/>
                      </a:cubicBezTo>
                      <a:cubicBezTo>
                        <a:pt x="3303" y="7581"/>
                        <a:pt x="2879" y="7676"/>
                        <a:pt x="2576" y="7517"/>
                      </a:cubicBezTo>
                      <a:lnTo>
                        <a:pt x="2667" y="7390"/>
                      </a:lnTo>
                      <a:cubicBezTo>
                        <a:pt x="2455" y="7453"/>
                        <a:pt x="2273" y="7198"/>
                        <a:pt x="2061" y="7135"/>
                      </a:cubicBezTo>
                      <a:lnTo>
                        <a:pt x="2091" y="7103"/>
                      </a:lnTo>
                      <a:lnTo>
                        <a:pt x="1970" y="7135"/>
                      </a:lnTo>
                      <a:lnTo>
                        <a:pt x="2031" y="7007"/>
                      </a:lnTo>
                      <a:cubicBezTo>
                        <a:pt x="1788" y="6880"/>
                        <a:pt x="1515" y="6848"/>
                        <a:pt x="1273" y="6721"/>
                      </a:cubicBezTo>
                      <a:close/>
                    </a:path>
                  </a:pathLst>
                </a:custGeom>
                <a:solidFill>
                  <a:srgbClr val="000000">
                    <a:lumMod val="85000"/>
                    <a:lumOff val="15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151" name="Freeform 351">
                  <a:extLst>
                    <a:ext uri="{FF2B5EF4-FFF2-40B4-BE49-F238E27FC236}">
                      <a16:creationId xmlns:a16="http://schemas.microsoft.com/office/drawing/2014/main" id="{5768E6C3-7D0E-9B4E-87A9-A0E96F1615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75940" y="3874294"/>
                  <a:ext cx="1296988" cy="1144587"/>
                </a:xfrm>
                <a:custGeom>
                  <a:avLst/>
                  <a:gdLst>
                    <a:gd name="T0" fmla="*/ 170 w 346"/>
                    <a:gd name="T1" fmla="*/ 305 h 305"/>
                    <a:gd name="T2" fmla="*/ 163 w 346"/>
                    <a:gd name="T3" fmla="*/ 297 h 305"/>
                    <a:gd name="T4" fmla="*/ 152 w 346"/>
                    <a:gd name="T5" fmla="*/ 291 h 305"/>
                    <a:gd name="T6" fmla="*/ 177 w 346"/>
                    <a:gd name="T7" fmla="*/ 263 h 305"/>
                    <a:gd name="T8" fmla="*/ 141 w 346"/>
                    <a:gd name="T9" fmla="*/ 267 h 305"/>
                    <a:gd name="T10" fmla="*/ 114 w 346"/>
                    <a:gd name="T11" fmla="*/ 268 h 305"/>
                    <a:gd name="T12" fmla="*/ 100 w 346"/>
                    <a:gd name="T13" fmla="*/ 262 h 305"/>
                    <a:gd name="T14" fmla="*/ 88 w 346"/>
                    <a:gd name="T15" fmla="*/ 254 h 305"/>
                    <a:gd name="T16" fmla="*/ 115 w 346"/>
                    <a:gd name="T17" fmla="*/ 213 h 305"/>
                    <a:gd name="T18" fmla="*/ 62 w 346"/>
                    <a:gd name="T19" fmla="*/ 245 h 305"/>
                    <a:gd name="T20" fmla="*/ 70 w 346"/>
                    <a:gd name="T21" fmla="*/ 220 h 305"/>
                    <a:gd name="T22" fmla="*/ 33 w 346"/>
                    <a:gd name="T23" fmla="*/ 223 h 305"/>
                    <a:gd name="T24" fmla="*/ 20 w 346"/>
                    <a:gd name="T25" fmla="*/ 213 h 305"/>
                    <a:gd name="T26" fmla="*/ 36 w 346"/>
                    <a:gd name="T27" fmla="*/ 189 h 305"/>
                    <a:gd name="T28" fmla="*/ 22 w 346"/>
                    <a:gd name="T29" fmla="*/ 177 h 305"/>
                    <a:gd name="T30" fmla="*/ 49 w 346"/>
                    <a:gd name="T31" fmla="*/ 142 h 305"/>
                    <a:gd name="T32" fmla="*/ 26 w 346"/>
                    <a:gd name="T33" fmla="*/ 135 h 305"/>
                    <a:gd name="T34" fmla="*/ 30 w 346"/>
                    <a:gd name="T35" fmla="*/ 114 h 305"/>
                    <a:gd name="T36" fmla="*/ 28 w 346"/>
                    <a:gd name="T37" fmla="*/ 97 h 305"/>
                    <a:gd name="T38" fmla="*/ 29 w 346"/>
                    <a:gd name="T39" fmla="*/ 80 h 305"/>
                    <a:gd name="T40" fmla="*/ 37 w 346"/>
                    <a:gd name="T41" fmla="*/ 49 h 305"/>
                    <a:gd name="T42" fmla="*/ 19 w 346"/>
                    <a:gd name="T43" fmla="*/ 33 h 305"/>
                    <a:gd name="T44" fmla="*/ 32 w 346"/>
                    <a:gd name="T45" fmla="*/ 37 h 305"/>
                    <a:gd name="T46" fmla="*/ 53 w 346"/>
                    <a:gd name="T47" fmla="*/ 49 h 305"/>
                    <a:gd name="T48" fmla="*/ 102 w 346"/>
                    <a:gd name="T49" fmla="*/ 33 h 305"/>
                    <a:gd name="T50" fmla="*/ 135 w 346"/>
                    <a:gd name="T51" fmla="*/ 28 h 305"/>
                    <a:gd name="T52" fmla="*/ 151 w 346"/>
                    <a:gd name="T53" fmla="*/ 36 h 305"/>
                    <a:gd name="T54" fmla="*/ 185 w 346"/>
                    <a:gd name="T55" fmla="*/ 31 h 305"/>
                    <a:gd name="T56" fmla="*/ 180 w 346"/>
                    <a:gd name="T57" fmla="*/ 62 h 305"/>
                    <a:gd name="T58" fmla="*/ 254 w 346"/>
                    <a:gd name="T59" fmla="*/ 26 h 305"/>
                    <a:gd name="T60" fmla="*/ 265 w 346"/>
                    <a:gd name="T61" fmla="*/ 40 h 305"/>
                    <a:gd name="T62" fmla="*/ 311 w 346"/>
                    <a:gd name="T63" fmla="*/ 25 h 305"/>
                    <a:gd name="T64" fmla="*/ 313 w 346"/>
                    <a:gd name="T65" fmla="*/ 42 h 305"/>
                    <a:gd name="T66" fmla="*/ 297 w 346"/>
                    <a:gd name="T67" fmla="*/ 74 h 305"/>
                    <a:gd name="T68" fmla="*/ 280 w 346"/>
                    <a:gd name="T69" fmla="*/ 111 h 305"/>
                    <a:gd name="T70" fmla="*/ 315 w 346"/>
                    <a:gd name="T71" fmla="*/ 109 h 305"/>
                    <a:gd name="T72" fmla="*/ 315 w 346"/>
                    <a:gd name="T73" fmla="*/ 123 h 305"/>
                    <a:gd name="T74" fmla="*/ 314 w 346"/>
                    <a:gd name="T75" fmla="*/ 140 h 305"/>
                    <a:gd name="T76" fmla="*/ 309 w 346"/>
                    <a:gd name="T77" fmla="*/ 158 h 305"/>
                    <a:gd name="T78" fmla="*/ 294 w 346"/>
                    <a:gd name="T79" fmla="*/ 190 h 305"/>
                    <a:gd name="T80" fmla="*/ 317 w 346"/>
                    <a:gd name="T81" fmla="*/ 198 h 305"/>
                    <a:gd name="T82" fmla="*/ 315 w 346"/>
                    <a:gd name="T83" fmla="*/ 214 h 305"/>
                    <a:gd name="T84" fmla="*/ 277 w 346"/>
                    <a:gd name="T85" fmla="*/ 235 h 305"/>
                    <a:gd name="T86" fmla="*/ 170 w 346"/>
                    <a:gd name="T87" fmla="*/ 305 h 3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346" h="305">
                      <a:moveTo>
                        <a:pt x="170" y="305"/>
                      </a:moveTo>
                      <a:cubicBezTo>
                        <a:pt x="165" y="305"/>
                        <a:pt x="162" y="301"/>
                        <a:pt x="163" y="297"/>
                      </a:cubicBezTo>
                      <a:cubicBezTo>
                        <a:pt x="158" y="299"/>
                        <a:pt x="152" y="297"/>
                        <a:pt x="152" y="291"/>
                      </a:cubicBezTo>
                      <a:cubicBezTo>
                        <a:pt x="149" y="286"/>
                        <a:pt x="154" y="281"/>
                        <a:pt x="177" y="263"/>
                      </a:cubicBezTo>
                      <a:cubicBezTo>
                        <a:pt x="176" y="264"/>
                        <a:pt x="117" y="291"/>
                        <a:pt x="141" y="267"/>
                      </a:cubicBezTo>
                      <a:cubicBezTo>
                        <a:pt x="141" y="267"/>
                        <a:pt x="109" y="287"/>
                        <a:pt x="114" y="268"/>
                      </a:cubicBezTo>
                      <a:cubicBezTo>
                        <a:pt x="110" y="269"/>
                        <a:pt x="102" y="266"/>
                        <a:pt x="100" y="262"/>
                      </a:cubicBezTo>
                      <a:cubicBezTo>
                        <a:pt x="96" y="264"/>
                        <a:pt x="85" y="263"/>
                        <a:pt x="88" y="254"/>
                      </a:cubicBezTo>
                      <a:cubicBezTo>
                        <a:pt x="58" y="264"/>
                        <a:pt x="116" y="213"/>
                        <a:pt x="115" y="213"/>
                      </a:cubicBezTo>
                      <a:cubicBezTo>
                        <a:pt x="100" y="224"/>
                        <a:pt x="81" y="241"/>
                        <a:pt x="62" y="245"/>
                      </a:cubicBezTo>
                      <a:cubicBezTo>
                        <a:pt x="38" y="251"/>
                        <a:pt x="70" y="219"/>
                        <a:pt x="70" y="220"/>
                      </a:cubicBezTo>
                      <a:cubicBezTo>
                        <a:pt x="67" y="222"/>
                        <a:pt x="36" y="239"/>
                        <a:pt x="33" y="223"/>
                      </a:cubicBezTo>
                      <a:cubicBezTo>
                        <a:pt x="25" y="227"/>
                        <a:pt x="12" y="223"/>
                        <a:pt x="20" y="213"/>
                      </a:cubicBezTo>
                      <a:cubicBezTo>
                        <a:pt x="11" y="205"/>
                        <a:pt x="32" y="191"/>
                        <a:pt x="36" y="189"/>
                      </a:cubicBezTo>
                      <a:cubicBezTo>
                        <a:pt x="24" y="195"/>
                        <a:pt x="5" y="192"/>
                        <a:pt x="22" y="177"/>
                      </a:cubicBezTo>
                      <a:cubicBezTo>
                        <a:pt x="8" y="168"/>
                        <a:pt x="46" y="145"/>
                        <a:pt x="49" y="142"/>
                      </a:cubicBezTo>
                      <a:cubicBezTo>
                        <a:pt x="42" y="147"/>
                        <a:pt x="6" y="154"/>
                        <a:pt x="26" y="135"/>
                      </a:cubicBezTo>
                      <a:cubicBezTo>
                        <a:pt x="9" y="137"/>
                        <a:pt x="28" y="116"/>
                        <a:pt x="30" y="114"/>
                      </a:cubicBezTo>
                      <a:cubicBezTo>
                        <a:pt x="12" y="123"/>
                        <a:pt x="20" y="102"/>
                        <a:pt x="28" y="97"/>
                      </a:cubicBezTo>
                      <a:cubicBezTo>
                        <a:pt x="15" y="95"/>
                        <a:pt x="25" y="83"/>
                        <a:pt x="29" y="80"/>
                      </a:cubicBezTo>
                      <a:cubicBezTo>
                        <a:pt x="6" y="87"/>
                        <a:pt x="38" y="48"/>
                        <a:pt x="37" y="49"/>
                      </a:cubicBezTo>
                      <a:cubicBezTo>
                        <a:pt x="0" y="75"/>
                        <a:pt x="28" y="35"/>
                        <a:pt x="19" y="33"/>
                      </a:cubicBezTo>
                      <a:cubicBezTo>
                        <a:pt x="3" y="30"/>
                        <a:pt x="46" y="2"/>
                        <a:pt x="32" y="37"/>
                      </a:cubicBezTo>
                      <a:cubicBezTo>
                        <a:pt x="62" y="17"/>
                        <a:pt x="85" y="10"/>
                        <a:pt x="53" y="49"/>
                      </a:cubicBezTo>
                      <a:cubicBezTo>
                        <a:pt x="55" y="48"/>
                        <a:pt x="125" y="9"/>
                        <a:pt x="102" y="33"/>
                      </a:cubicBezTo>
                      <a:cubicBezTo>
                        <a:pt x="98" y="36"/>
                        <a:pt x="150" y="5"/>
                        <a:pt x="135" y="28"/>
                      </a:cubicBezTo>
                      <a:cubicBezTo>
                        <a:pt x="146" y="21"/>
                        <a:pt x="168" y="20"/>
                        <a:pt x="151" y="36"/>
                      </a:cubicBezTo>
                      <a:cubicBezTo>
                        <a:pt x="148" y="39"/>
                        <a:pt x="194" y="9"/>
                        <a:pt x="185" y="31"/>
                      </a:cubicBezTo>
                      <a:cubicBezTo>
                        <a:pt x="232" y="0"/>
                        <a:pt x="203" y="44"/>
                        <a:pt x="180" y="62"/>
                      </a:cubicBezTo>
                      <a:cubicBezTo>
                        <a:pt x="185" y="58"/>
                        <a:pt x="247" y="7"/>
                        <a:pt x="254" y="26"/>
                      </a:cubicBezTo>
                      <a:cubicBezTo>
                        <a:pt x="270" y="17"/>
                        <a:pt x="284" y="24"/>
                        <a:pt x="265" y="40"/>
                      </a:cubicBezTo>
                      <a:cubicBezTo>
                        <a:pt x="269" y="38"/>
                        <a:pt x="306" y="8"/>
                        <a:pt x="311" y="25"/>
                      </a:cubicBezTo>
                      <a:cubicBezTo>
                        <a:pt x="325" y="21"/>
                        <a:pt x="319" y="37"/>
                        <a:pt x="313" y="42"/>
                      </a:cubicBezTo>
                      <a:cubicBezTo>
                        <a:pt x="330" y="54"/>
                        <a:pt x="311" y="64"/>
                        <a:pt x="297" y="74"/>
                      </a:cubicBezTo>
                      <a:cubicBezTo>
                        <a:pt x="338" y="52"/>
                        <a:pt x="288" y="105"/>
                        <a:pt x="280" y="111"/>
                      </a:cubicBezTo>
                      <a:cubicBezTo>
                        <a:pt x="287" y="106"/>
                        <a:pt x="346" y="82"/>
                        <a:pt x="315" y="109"/>
                      </a:cubicBezTo>
                      <a:cubicBezTo>
                        <a:pt x="322" y="112"/>
                        <a:pt x="319" y="119"/>
                        <a:pt x="315" y="123"/>
                      </a:cubicBezTo>
                      <a:cubicBezTo>
                        <a:pt x="323" y="130"/>
                        <a:pt x="324" y="132"/>
                        <a:pt x="314" y="140"/>
                      </a:cubicBezTo>
                      <a:cubicBezTo>
                        <a:pt x="323" y="145"/>
                        <a:pt x="312" y="155"/>
                        <a:pt x="309" y="158"/>
                      </a:cubicBezTo>
                      <a:cubicBezTo>
                        <a:pt x="339" y="145"/>
                        <a:pt x="296" y="189"/>
                        <a:pt x="294" y="190"/>
                      </a:cubicBezTo>
                      <a:cubicBezTo>
                        <a:pt x="303" y="185"/>
                        <a:pt x="338" y="179"/>
                        <a:pt x="317" y="198"/>
                      </a:cubicBezTo>
                      <a:cubicBezTo>
                        <a:pt x="327" y="201"/>
                        <a:pt x="319" y="210"/>
                        <a:pt x="315" y="214"/>
                      </a:cubicBezTo>
                      <a:cubicBezTo>
                        <a:pt x="330" y="225"/>
                        <a:pt x="270" y="254"/>
                        <a:pt x="277" y="235"/>
                      </a:cubicBezTo>
                      <a:cubicBezTo>
                        <a:pt x="251" y="252"/>
                        <a:pt x="202" y="305"/>
                        <a:pt x="170" y="305"/>
                      </a:cubicBezTo>
                      <a:close/>
                    </a:path>
                  </a:pathLst>
                </a:custGeom>
                <a:solidFill>
                  <a:srgbClr val="0070C0">
                    <a:alpha val="49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130" name="Groep 1129">
                <a:extLst>
                  <a:ext uri="{FF2B5EF4-FFF2-40B4-BE49-F238E27FC236}">
                    <a16:creationId xmlns:a16="http://schemas.microsoft.com/office/drawing/2014/main" id="{4A7E6603-CFBD-B64C-974C-156A3C071A9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60269">
                <a:off x="6719025" y="2104136"/>
                <a:ext cx="126293" cy="119774"/>
                <a:chOff x="7198366" y="1413099"/>
                <a:chExt cx="469854" cy="445601"/>
              </a:xfrm>
            </p:grpSpPr>
            <p:grpSp>
              <p:nvGrpSpPr>
                <p:cNvPr id="1136" name="Groep 1135">
                  <a:extLst>
                    <a:ext uri="{FF2B5EF4-FFF2-40B4-BE49-F238E27FC236}">
                      <a16:creationId xmlns:a16="http://schemas.microsoft.com/office/drawing/2014/main" id="{4BCE2E42-C3E6-3B49-A8CA-B465C5A0ADB8}"/>
                    </a:ext>
                  </a:extLst>
                </p:cNvPr>
                <p:cNvGrpSpPr/>
                <p:nvPr/>
              </p:nvGrpSpPr>
              <p:grpSpPr>
                <a:xfrm>
                  <a:off x="7217622" y="1695773"/>
                  <a:ext cx="428869" cy="162927"/>
                  <a:chOff x="6357555" y="1320516"/>
                  <a:chExt cx="428869" cy="162927"/>
                </a:xfrm>
              </p:grpSpPr>
              <p:sp>
                <p:nvSpPr>
                  <p:cNvPr id="1146" name="Freeform 29">
                    <a:extLst>
                      <a:ext uri="{FF2B5EF4-FFF2-40B4-BE49-F238E27FC236}">
                        <a16:creationId xmlns:a16="http://schemas.microsoft.com/office/drawing/2014/main" id="{9081ACD7-8BED-BC41-A78B-C75F1A1D40EE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 rot="21097678">
                    <a:off x="6357555" y="1320516"/>
                    <a:ext cx="427740" cy="159907"/>
                  </a:xfrm>
                  <a:custGeom>
                    <a:avLst/>
                    <a:gdLst>
                      <a:gd name="T0" fmla="*/ 316 w 791"/>
                      <a:gd name="T1" fmla="*/ 27 h 715"/>
                      <a:gd name="T2" fmla="*/ 217 w 791"/>
                      <a:gd name="T3" fmla="*/ 58 h 715"/>
                      <a:gd name="T4" fmla="*/ 220 w 791"/>
                      <a:gd name="T5" fmla="*/ 61 h 715"/>
                      <a:gd name="T6" fmla="*/ 225 w 791"/>
                      <a:gd name="T7" fmla="*/ 65 h 715"/>
                      <a:gd name="T8" fmla="*/ 228 w 791"/>
                      <a:gd name="T9" fmla="*/ 72 h 715"/>
                      <a:gd name="T10" fmla="*/ 225 w 791"/>
                      <a:gd name="T11" fmla="*/ 80 h 715"/>
                      <a:gd name="T12" fmla="*/ 187 w 791"/>
                      <a:gd name="T13" fmla="*/ 104 h 715"/>
                      <a:gd name="T14" fmla="*/ 130 w 791"/>
                      <a:gd name="T15" fmla="*/ 159 h 715"/>
                      <a:gd name="T16" fmla="*/ 93 w 791"/>
                      <a:gd name="T17" fmla="*/ 226 h 715"/>
                      <a:gd name="T18" fmla="*/ 81 w 791"/>
                      <a:gd name="T19" fmla="*/ 304 h 715"/>
                      <a:gd name="T20" fmla="*/ 99 w 791"/>
                      <a:gd name="T21" fmla="*/ 390 h 715"/>
                      <a:gd name="T22" fmla="*/ 139 w 791"/>
                      <a:gd name="T23" fmla="*/ 468 h 715"/>
                      <a:gd name="T24" fmla="*/ 196 w 791"/>
                      <a:gd name="T25" fmla="*/ 536 h 715"/>
                      <a:gd name="T26" fmla="*/ 278 w 791"/>
                      <a:gd name="T27" fmla="*/ 606 h 715"/>
                      <a:gd name="T28" fmla="*/ 375 w 791"/>
                      <a:gd name="T29" fmla="*/ 660 h 715"/>
                      <a:gd name="T30" fmla="*/ 480 w 791"/>
                      <a:gd name="T31" fmla="*/ 687 h 715"/>
                      <a:gd name="T32" fmla="*/ 552 w 791"/>
                      <a:gd name="T33" fmla="*/ 687 h 715"/>
                      <a:gd name="T34" fmla="*/ 622 w 791"/>
                      <a:gd name="T35" fmla="*/ 665 h 715"/>
                      <a:gd name="T36" fmla="*/ 685 w 791"/>
                      <a:gd name="T37" fmla="*/ 618 h 715"/>
                      <a:gd name="T38" fmla="*/ 730 w 791"/>
                      <a:gd name="T39" fmla="*/ 551 h 715"/>
                      <a:gd name="T40" fmla="*/ 761 w 791"/>
                      <a:gd name="T41" fmla="*/ 452 h 715"/>
                      <a:gd name="T42" fmla="*/ 762 w 791"/>
                      <a:gd name="T43" fmla="*/ 354 h 715"/>
                      <a:gd name="T44" fmla="*/ 736 w 791"/>
                      <a:gd name="T45" fmla="*/ 257 h 715"/>
                      <a:gd name="T46" fmla="*/ 685 w 791"/>
                      <a:gd name="T47" fmla="*/ 171 h 715"/>
                      <a:gd name="T48" fmla="*/ 613 w 791"/>
                      <a:gd name="T49" fmla="*/ 103 h 715"/>
                      <a:gd name="T50" fmla="*/ 520 w 791"/>
                      <a:gd name="T51" fmla="*/ 55 h 715"/>
                      <a:gd name="T52" fmla="*/ 419 w 791"/>
                      <a:gd name="T53" fmla="*/ 29 h 715"/>
                      <a:gd name="T54" fmla="*/ 345 w 791"/>
                      <a:gd name="T55" fmla="*/ 0 h 715"/>
                      <a:gd name="T56" fmla="*/ 445 w 791"/>
                      <a:gd name="T57" fmla="*/ 7 h 715"/>
                      <a:gd name="T58" fmla="*/ 542 w 791"/>
                      <a:gd name="T59" fmla="*/ 38 h 715"/>
                      <a:gd name="T60" fmla="*/ 630 w 791"/>
                      <a:gd name="T61" fmla="*/ 84 h 715"/>
                      <a:gd name="T62" fmla="*/ 707 w 791"/>
                      <a:gd name="T63" fmla="*/ 158 h 715"/>
                      <a:gd name="T64" fmla="*/ 761 w 791"/>
                      <a:gd name="T65" fmla="*/ 249 h 715"/>
                      <a:gd name="T66" fmla="*/ 787 w 791"/>
                      <a:gd name="T67" fmla="*/ 349 h 715"/>
                      <a:gd name="T68" fmla="*/ 787 w 791"/>
                      <a:gd name="T69" fmla="*/ 454 h 715"/>
                      <a:gd name="T70" fmla="*/ 755 w 791"/>
                      <a:gd name="T71" fmla="*/ 557 h 715"/>
                      <a:gd name="T72" fmla="*/ 706 w 791"/>
                      <a:gd name="T73" fmla="*/ 631 h 715"/>
                      <a:gd name="T74" fmla="*/ 638 w 791"/>
                      <a:gd name="T75" fmla="*/ 684 h 715"/>
                      <a:gd name="T76" fmla="*/ 555 w 791"/>
                      <a:gd name="T77" fmla="*/ 712 h 715"/>
                      <a:gd name="T78" fmla="*/ 456 w 791"/>
                      <a:gd name="T79" fmla="*/ 709 h 715"/>
                      <a:gd name="T80" fmla="*/ 354 w 791"/>
                      <a:gd name="T81" fmla="*/ 677 h 715"/>
                      <a:gd name="T82" fmla="*/ 259 w 791"/>
                      <a:gd name="T83" fmla="*/ 623 h 715"/>
                      <a:gd name="T84" fmla="*/ 178 w 791"/>
                      <a:gd name="T85" fmla="*/ 555 h 715"/>
                      <a:gd name="T86" fmla="*/ 112 w 791"/>
                      <a:gd name="T87" fmla="*/ 471 h 715"/>
                      <a:gd name="T88" fmla="*/ 68 w 791"/>
                      <a:gd name="T89" fmla="*/ 375 h 715"/>
                      <a:gd name="T90" fmla="*/ 57 w 791"/>
                      <a:gd name="T91" fmla="*/ 283 h 715"/>
                      <a:gd name="T92" fmla="*/ 74 w 791"/>
                      <a:gd name="T93" fmla="*/ 206 h 715"/>
                      <a:gd name="T94" fmla="*/ 114 w 791"/>
                      <a:gd name="T95" fmla="*/ 139 h 715"/>
                      <a:gd name="T96" fmla="*/ 174 w 791"/>
                      <a:gd name="T97" fmla="*/ 84 h 715"/>
                      <a:gd name="T98" fmla="*/ 172 w 791"/>
                      <a:gd name="T99" fmla="*/ 83 h 715"/>
                      <a:gd name="T100" fmla="*/ 91 w 791"/>
                      <a:gd name="T101" fmla="*/ 145 h 715"/>
                      <a:gd name="T102" fmla="*/ 22 w 791"/>
                      <a:gd name="T103" fmla="*/ 220 h 715"/>
                      <a:gd name="T104" fmla="*/ 13 w 791"/>
                      <a:gd name="T105" fmla="*/ 225 h 715"/>
                      <a:gd name="T106" fmla="*/ 6 w 791"/>
                      <a:gd name="T107" fmla="*/ 222 h 715"/>
                      <a:gd name="T108" fmla="*/ 1 w 791"/>
                      <a:gd name="T109" fmla="*/ 214 h 715"/>
                      <a:gd name="T110" fmla="*/ 0 w 791"/>
                      <a:gd name="T111" fmla="*/ 206 h 715"/>
                      <a:gd name="T112" fmla="*/ 46 w 791"/>
                      <a:gd name="T113" fmla="*/ 155 h 715"/>
                      <a:gd name="T114" fmla="*/ 129 w 791"/>
                      <a:gd name="T115" fmla="*/ 81 h 715"/>
                      <a:gd name="T116" fmla="*/ 210 w 791"/>
                      <a:gd name="T117" fmla="*/ 35 h 715"/>
                      <a:gd name="T118" fmla="*/ 299 w 791"/>
                      <a:gd name="T119" fmla="*/ 6 h 7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791" h="715">
                        <a:moveTo>
                          <a:pt x="368" y="25"/>
                        </a:moveTo>
                        <a:lnTo>
                          <a:pt x="316" y="27"/>
                        </a:lnTo>
                        <a:lnTo>
                          <a:pt x="265" y="39"/>
                        </a:lnTo>
                        <a:lnTo>
                          <a:pt x="217" y="58"/>
                        </a:lnTo>
                        <a:lnTo>
                          <a:pt x="216" y="59"/>
                        </a:lnTo>
                        <a:lnTo>
                          <a:pt x="220" y="61"/>
                        </a:lnTo>
                        <a:lnTo>
                          <a:pt x="223" y="62"/>
                        </a:lnTo>
                        <a:lnTo>
                          <a:pt x="225" y="65"/>
                        </a:lnTo>
                        <a:lnTo>
                          <a:pt x="226" y="69"/>
                        </a:lnTo>
                        <a:lnTo>
                          <a:pt x="228" y="72"/>
                        </a:lnTo>
                        <a:lnTo>
                          <a:pt x="226" y="77"/>
                        </a:lnTo>
                        <a:lnTo>
                          <a:pt x="225" y="80"/>
                        </a:lnTo>
                        <a:lnTo>
                          <a:pt x="220" y="83"/>
                        </a:lnTo>
                        <a:lnTo>
                          <a:pt x="187" y="104"/>
                        </a:lnTo>
                        <a:lnTo>
                          <a:pt x="157" y="130"/>
                        </a:lnTo>
                        <a:lnTo>
                          <a:pt x="130" y="159"/>
                        </a:lnTo>
                        <a:lnTo>
                          <a:pt x="109" y="191"/>
                        </a:lnTo>
                        <a:lnTo>
                          <a:pt x="93" y="226"/>
                        </a:lnTo>
                        <a:lnTo>
                          <a:pt x="83" y="264"/>
                        </a:lnTo>
                        <a:lnTo>
                          <a:pt x="81" y="304"/>
                        </a:lnTo>
                        <a:lnTo>
                          <a:pt x="87" y="348"/>
                        </a:lnTo>
                        <a:lnTo>
                          <a:pt x="99" y="390"/>
                        </a:lnTo>
                        <a:lnTo>
                          <a:pt x="117" y="430"/>
                        </a:lnTo>
                        <a:lnTo>
                          <a:pt x="139" y="468"/>
                        </a:lnTo>
                        <a:lnTo>
                          <a:pt x="167" y="503"/>
                        </a:lnTo>
                        <a:lnTo>
                          <a:pt x="196" y="536"/>
                        </a:lnTo>
                        <a:lnTo>
                          <a:pt x="235" y="573"/>
                        </a:lnTo>
                        <a:lnTo>
                          <a:pt x="278" y="606"/>
                        </a:lnTo>
                        <a:lnTo>
                          <a:pt x="325" y="635"/>
                        </a:lnTo>
                        <a:lnTo>
                          <a:pt x="375" y="660"/>
                        </a:lnTo>
                        <a:lnTo>
                          <a:pt x="426" y="677"/>
                        </a:lnTo>
                        <a:lnTo>
                          <a:pt x="480" y="687"/>
                        </a:lnTo>
                        <a:lnTo>
                          <a:pt x="516" y="689"/>
                        </a:lnTo>
                        <a:lnTo>
                          <a:pt x="552" y="687"/>
                        </a:lnTo>
                        <a:lnTo>
                          <a:pt x="588" y="678"/>
                        </a:lnTo>
                        <a:lnTo>
                          <a:pt x="622" y="665"/>
                        </a:lnTo>
                        <a:lnTo>
                          <a:pt x="656" y="644"/>
                        </a:lnTo>
                        <a:lnTo>
                          <a:pt x="685" y="618"/>
                        </a:lnTo>
                        <a:lnTo>
                          <a:pt x="710" y="586"/>
                        </a:lnTo>
                        <a:lnTo>
                          <a:pt x="730" y="551"/>
                        </a:lnTo>
                        <a:lnTo>
                          <a:pt x="749" y="503"/>
                        </a:lnTo>
                        <a:lnTo>
                          <a:pt x="761" y="452"/>
                        </a:lnTo>
                        <a:lnTo>
                          <a:pt x="765" y="403"/>
                        </a:lnTo>
                        <a:lnTo>
                          <a:pt x="762" y="354"/>
                        </a:lnTo>
                        <a:lnTo>
                          <a:pt x="752" y="304"/>
                        </a:lnTo>
                        <a:lnTo>
                          <a:pt x="736" y="257"/>
                        </a:lnTo>
                        <a:lnTo>
                          <a:pt x="714" y="213"/>
                        </a:lnTo>
                        <a:lnTo>
                          <a:pt x="685" y="171"/>
                        </a:lnTo>
                        <a:lnTo>
                          <a:pt x="652" y="135"/>
                        </a:lnTo>
                        <a:lnTo>
                          <a:pt x="613" y="103"/>
                        </a:lnTo>
                        <a:lnTo>
                          <a:pt x="568" y="77"/>
                        </a:lnTo>
                        <a:lnTo>
                          <a:pt x="520" y="55"/>
                        </a:lnTo>
                        <a:lnTo>
                          <a:pt x="471" y="39"/>
                        </a:lnTo>
                        <a:lnTo>
                          <a:pt x="419" y="29"/>
                        </a:lnTo>
                        <a:lnTo>
                          <a:pt x="368" y="25"/>
                        </a:lnTo>
                        <a:close/>
                        <a:moveTo>
                          <a:pt x="345" y="0"/>
                        </a:moveTo>
                        <a:lnTo>
                          <a:pt x="396" y="0"/>
                        </a:lnTo>
                        <a:lnTo>
                          <a:pt x="445" y="7"/>
                        </a:lnTo>
                        <a:lnTo>
                          <a:pt x="494" y="20"/>
                        </a:lnTo>
                        <a:lnTo>
                          <a:pt x="542" y="38"/>
                        </a:lnTo>
                        <a:lnTo>
                          <a:pt x="588" y="58"/>
                        </a:lnTo>
                        <a:lnTo>
                          <a:pt x="630" y="84"/>
                        </a:lnTo>
                        <a:lnTo>
                          <a:pt x="672" y="119"/>
                        </a:lnTo>
                        <a:lnTo>
                          <a:pt x="707" y="158"/>
                        </a:lnTo>
                        <a:lnTo>
                          <a:pt x="738" y="201"/>
                        </a:lnTo>
                        <a:lnTo>
                          <a:pt x="761" y="249"/>
                        </a:lnTo>
                        <a:lnTo>
                          <a:pt x="777" y="299"/>
                        </a:lnTo>
                        <a:lnTo>
                          <a:pt x="787" y="349"/>
                        </a:lnTo>
                        <a:lnTo>
                          <a:pt x="791" y="402"/>
                        </a:lnTo>
                        <a:lnTo>
                          <a:pt x="787" y="454"/>
                        </a:lnTo>
                        <a:lnTo>
                          <a:pt x="775" y="506"/>
                        </a:lnTo>
                        <a:lnTo>
                          <a:pt x="755" y="557"/>
                        </a:lnTo>
                        <a:lnTo>
                          <a:pt x="733" y="596"/>
                        </a:lnTo>
                        <a:lnTo>
                          <a:pt x="706" y="631"/>
                        </a:lnTo>
                        <a:lnTo>
                          <a:pt x="674" y="661"/>
                        </a:lnTo>
                        <a:lnTo>
                          <a:pt x="638" y="684"/>
                        </a:lnTo>
                        <a:lnTo>
                          <a:pt x="598" y="702"/>
                        </a:lnTo>
                        <a:lnTo>
                          <a:pt x="555" y="712"/>
                        </a:lnTo>
                        <a:lnTo>
                          <a:pt x="510" y="715"/>
                        </a:lnTo>
                        <a:lnTo>
                          <a:pt x="456" y="709"/>
                        </a:lnTo>
                        <a:lnTo>
                          <a:pt x="404" y="696"/>
                        </a:lnTo>
                        <a:lnTo>
                          <a:pt x="354" y="677"/>
                        </a:lnTo>
                        <a:lnTo>
                          <a:pt x="304" y="652"/>
                        </a:lnTo>
                        <a:lnTo>
                          <a:pt x="259" y="623"/>
                        </a:lnTo>
                        <a:lnTo>
                          <a:pt x="217" y="590"/>
                        </a:lnTo>
                        <a:lnTo>
                          <a:pt x="178" y="555"/>
                        </a:lnTo>
                        <a:lnTo>
                          <a:pt x="143" y="515"/>
                        </a:lnTo>
                        <a:lnTo>
                          <a:pt x="112" y="471"/>
                        </a:lnTo>
                        <a:lnTo>
                          <a:pt x="87" y="425"/>
                        </a:lnTo>
                        <a:lnTo>
                          <a:pt x="68" y="375"/>
                        </a:lnTo>
                        <a:lnTo>
                          <a:pt x="57" y="325"/>
                        </a:lnTo>
                        <a:lnTo>
                          <a:pt x="57" y="283"/>
                        </a:lnTo>
                        <a:lnTo>
                          <a:pt x="62" y="242"/>
                        </a:lnTo>
                        <a:lnTo>
                          <a:pt x="74" y="206"/>
                        </a:lnTo>
                        <a:lnTo>
                          <a:pt x="93" y="171"/>
                        </a:lnTo>
                        <a:lnTo>
                          <a:pt x="114" y="139"/>
                        </a:lnTo>
                        <a:lnTo>
                          <a:pt x="142" y="110"/>
                        </a:lnTo>
                        <a:lnTo>
                          <a:pt x="174" y="84"/>
                        </a:lnTo>
                        <a:lnTo>
                          <a:pt x="185" y="77"/>
                        </a:lnTo>
                        <a:lnTo>
                          <a:pt x="172" y="83"/>
                        </a:lnTo>
                        <a:lnTo>
                          <a:pt x="130" y="113"/>
                        </a:lnTo>
                        <a:lnTo>
                          <a:pt x="91" y="145"/>
                        </a:lnTo>
                        <a:lnTo>
                          <a:pt x="55" y="181"/>
                        </a:lnTo>
                        <a:lnTo>
                          <a:pt x="22" y="220"/>
                        </a:lnTo>
                        <a:lnTo>
                          <a:pt x="17" y="223"/>
                        </a:lnTo>
                        <a:lnTo>
                          <a:pt x="13" y="225"/>
                        </a:lnTo>
                        <a:lnTo>
                          <a:pt x="9" y="223"/>
                        </a:lnTo>
                        <a:lnTo>
                          <a:pt x="6" y="222"/>
                        </a:lnTo>
                        <a:lnTo>
                          <a:pt x="3" y="219"/>
                        </a:lnTo>
                        <a:lnTo>
                          <a:pt x="1" y="214"/>
                        </a:lnTo>
                        <a:lnTo>
                          <a:pt x="0" y="210"/>
                        </a:lnTo>
                        <a:lnTo>
                          <a:pt x="0" y="206"/>
                        </a:lnTo>
                        <a:lnTo>
                          <a:pt x="3" y="201"/>
                        </a:lnTo>
                        <a:lnTo>
                          <a:pt x="46" y="155"/>
                        </a:lnTo>
                        <a:lnTo>
                          <a:pt x="93" y="110"/>
                        </a:lnTo>
                        <a:lnTo>
                          <a:pt x="129" y="81"/>
                        </a:lnTo>
                        <a:lnTo>
                          <a:pt x="168" y="56"/>
                        </a:lnTo>
                        <a:lnTo>
                          <a:pt x="210" y="35"/>
                        </a:lnTo>
                        <a:lnTo>
                          <a:pt x="254" y="17"/>
                        </a:lnTo>
                        <a:lnTo>
                          <a:pt x="299" y="6"/>
                        </a:lnTo>
                        <a:lnTo>
                          <a:pt x="345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47" name="Freeform 29">
                    <a:extLst>
                      <a:ext uri="{FF2B5EF4-FFF2-40B4-BE49-F238E27FC236}">
                        <a16:creationId xmlns:a16="http://schemas.microsoft.com/office/drawing/2014/main" id="{B1C32A28-75E3-E747-A47A-B681B855B900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 rot="21097678">
                    <a:off x="6358684" y="1323536"/>
                    <a:ext cx="427740" cy="159907"/>
                  </a:xfrm>
                  <a:custGeom>
                    <a:avLst/>
                    <a:gdLst>
                      <a:gd name="T0" fmla="*/ 316 w 791"/>
                      <a:gd name="T1" fmla="*/ 27 h 715"/>
                      <a:gd name="T2" fmla="*/ 217 w 791"/>
                      <a:gd name="T3" fmla="*/ 58 h 715"/>
                      <a:gd name="T4" fmla="*/ 220 w 791"/>
                      <a:gd name="T5" fmla="*/ 61 h 715"/>
                      <a:gd name="T6" fmla="*/ 225 w 791"/>
                      <a:gd name="T7" fmla="*/ 65 h 715"/>
                      <a:gd name="T8" fmla="*/ 228 w 791"/>
                      <a:gd name="T9" fmla="*/ 72 h 715"/>
                      <a:gd name="T10" fmla="*/ 225 w 791"/>
                      <a:gd name="T11" fmla="*/ 80 h 715"/>
                      <a:gd name="T12" fmla="*/ 187 w 791"/>
                      <a:gd name="T13" fmla="*/ 104 h 715"/>
                      <a:gd name="T14" fmla="*/ 130 w 791"/>
                      <a:gd name="T15" fmla="*/ 159 h 715"/>
                      <a:gd name="T16" fmla="*/ 93 w 791"/>
                      <a:gd name="T17" fmla="*/ 226 h 715"/>
                      <a:gd name="T18" fmla="*/ 81 w 791"/>
                      <a:gd name="T19" fmla="*/ 304 h 715"/>
                      <a:gd name="T20" fmla="*/ 99 w 791"/>
                      <a:gd name="T21" fmla="*/ 390 h 715"/>
                      <a:gd name="T22" fmla="*/ 139 w 791"/>
                      <a:gd name="T23" fmla="*/ 468 h 715"/>
                      <a:gd name="T24" fmla="*/ 196 w 791"/>
                      <a:gd name="T25" fmla="*/ 536 h 715"/>
                      <a:gd name="T26" fmla="*/ 278 w 791"/>
                      <a:gd name="T27" fmla="*/ 606 h 715"/>
                      <a:gd name="T28" fmla="*/ 375 w 791"/>
                      <a:gd name="T29" fmla="*/ 660 h 715"/>
                      <a:gd name="T30" fmla="*/ 480 w 791"/>
                      <a:gd name="T31" fmla="*/ 687 h 715"/>
                      <a:gd name="T32" fmla="*/ 552 w 791"/>
                      <a:gd name="T33" fmla="*/ 687 h 715"/>
                      <a:gd name="T34" fmla="*/ 622 w 791"/>
                      <a:gd name="T35" fmla="*/ 665 h 715"/>
                      <a:gd name="T36" fmla="*/ 685 w 791"/>
                      <a:gd name="T37" fmla="*/ 618 h 715"/>
                      <a:gd name="T38" fmla="*/ 730 w 791"/>
                      <a:gd name="T39" fmla="*/ 551 h 715"/>
                      <a:gd name="T40" fmla="*/ 761 w 791"/>
                      <a:gd name="T41" fmla="*/ 452 h 715"/>
                      <a:gd name="T42" fmla="*/ 762 w 791"/>
                      <a:gd name="T43" fmla="*/ 354 h 715"/>
                      <a:gd name="T44" fmla="*/ 736 w 791"/>
                      <a:gd name="T45" fmla="*/ 257 h 715"/>
                      <a:gd name="T46" fmla="*/ 685 w 791"/>
                      <a:gd name="T47" fmla="*/ 171 h 715"/>
                      <a:gd name="T48" fmla="*/ 613 w 791"/>
                      <a:gd name="T49" fmla="*/ 103 h 715"/>
                      <a:gd name="T50" fmla="*/ 520 w 791"/>
                      <a:gd name="T51" fmla="*/ 55 h 715"/>
                      <a:gd name="T52" fmla="*/ 419 w 791"/>
                      <a:gd name="T53" fmla="*/ 29 h 715"/>
                      <a:gd name="T54" fmla="*/ 345 w 791"/>
                      <a:gd name="T55" fmla="*/ 0 h 715"/>
                      <a:gd name="T56" fmla="*/ 445 w 791"/>
                      <a:gd name="T57" fmla="*/ 7 h 715"/>
                      <a:gd name="T58" fmla="*/ 542 w 791"/>
                      <a:gd name="T59" fmla="*/ 38 h 715"/>
                      <a:gd name="T60" fmla="*/ 630 w 791"/>
                      <a:gd name="T61" fmla="*/ 84 h 715"/>
                      <a:gd name="T62" fmla="*/ 707 w 791"/>
                      <a:gd name="T63" fmla="*/ 158 h 715"/>
                      <a:gd name="T64" fmla="*/ 761 w 791"/>
                      <a:gd name="T65" fmla="*/ 249 h 715"/>
                      <a:gd name="T66" fmla="*/ 787 w 791"/>
                      <a:gd name="T67" fmla="*/ 349 h 715"/>
                      <a:gd name="T68" fmla="*/ 787 w 791"/>
                      <a:gd name="T69" fmla="*/ 454 h 715"/>
                      <a:gd name="T70" fmla="*/ 755 w 791"/>
                      <a:gd name="T71" fmla="*/ 557 h 715"/>
                      <a:gd name="T72" fmla="*/ 706 w 791"/>
                      <a:gd name="T73" fmla="*/ 631 h 715"/>
                      <a:gd name="T74" fmla="*/ 638 w 791"/>
                      <a:gd name="T75" fmla="*/ 684 h 715"/>
                      <a:gd name="T76" fmla="*/ 555 w 791"/>
                      <a:gd name="T77" fmla="*/ 712 h 715"/>
                      <a:gd name="T78" fmla="*/ 456 w 791"/>
                      <a:gd name="T79" fmla="*/ 709 h 715"/>
                      <a:gd name="T80" fmla="*/ 354 w 791"/>
                      <a:gd name="T81" fmla="*/ 677 h 715"/>
                      <a:gd name="T82" fmla="*/ 259 w 791"/>
                      <a:gd name="T83" fmla="*/ 623 h 715"/>
                      <a:gd name="T84" fmla="*/ 178 w 791"/>
                      <a:gd name="T85" fmla="*/ 555 h 715"/>
                      <a:gd name="T86" fmla="*/ 112 w 791"/>
                      <a:gd name="T87" fmla="*/ 471 h 715"/>
                      <a:gd name="T88" fmla="*/ 68 w 791"/>
                      <a:gd name="T89" fmla="*/ 375 h 715"/>
                      <a:gd name="T90" fmla="*/ 57 w 791"/>
                      <a:gd name="T91" fmla="*/ 283 h 715"/>
                      <a:gd name="T92" fmla="*/ 74 w 791"/>
                      <a:gd name="T93" fmla="*/ 206 h 715"/>
                      <a:gd name="T94" fmla="*/ 114 w 791"/>
                      <a:gd name="T95" fmla="*/ 139 h 715"/>
                      <a:gd name="T96" fmla="*/ 174 w 791"/>
                      <a:gd name="T97" fmla="*/ 84 h 715"/>
                      <a:gd name="T98" fmla="*/ 172 w 791"/>
                      <a:gd name="T99" fmla="*/ 83 h 715"/>
                      <a:gd name="T100" fmla="*/ 91 w 791"/>
                      <a:gd name="T101" fmla="*/ 145 h 715"/>
                      <a:gd name="T102" fmla="*/ 22 w 791"/>
                      <a:gd name="T103" fmla="*/ 220 h 715"/>
                      <a:gd name="T104" fmla="*/ 13 w 791"/>
                      <a:gd name="T105" fmla="*/ 225 h 715"/>
                      <a:gd name="T106" fmla="*/ 6 w 791"/>
                      <a:gd name="T107" fmla="*/ 222 h 715"/>
                      <a:gd name="T108" fmla="*/ 1 w 791"/>
                      <a:gd name="T109" fmla="*/ 214 h 715"/>
                      <a:gd name="T110" fmla="*/ 0 w 791"/>
                      <a:gd name="T111" fmla="*/ 206 h 715"/>
                      <a:gd name="T112" fmla="*/ 46 w 791"/>
                      <a:gd name="T113" fmla="*/ 155 h 715"/>
                      <a:gd name="T114" fmla="*/ 129 w 791"/>
                      <a:gd name="T115" fmla="*/ 81 h 715"/>
                      <a:gd name="T116" fmla="*/ 210 w 791"/>
                      <a:gd name="T117" fmla="*/ 35 h 715"/>
                      <a:gd name="T118" fmla="*/ 299 w 791"/>
                      <a:gd name="T119" fmla="*/ 6 h 7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791" h="715">
                        <a:moveTo>
                          <a:pt x="368" y="25"/>
                        </a:moveTo>
                        <a:lnTo>
                          <a:pt x="316" y="27"/>
                        </a:lnTo>
                        <a:lnTo>
                          <a:pt x="265" y="39"/>
                        </a:lnTo>
                        <a:lnTo>
                          <a:pt x="217" y="58"/>
                        </a:lnTo>
                        <a:lnTo>
                          <a:pt x="216" y="59"/>
                        </a:lnTo>
                        <a:lnTo>
                          <a:pt x="220" y="61"/>
                        </a:lnTo>
                        <a:lnTo>
                          <a:pt x="223" y="62"/>
                        </a:lnTo>
                        <a:lnTo>
                          <a:pt x="225" y="65"/>
                        </a:lnTo>
                        <a:lnTo>
                          <a:pt x="226" y="69"/>
                        </a:lnTo>
                        <a:lnTo>
                          <a:pt x="228" y="72"/>
                        </a:lnTo>
                        <a:lnTo>
                          <a:pt x="226" y="77"/>
                        </a:lnTo>
                        <a:lnTo>
                          <a:pt x="225" y="80"/>
                        </a:lnTo>
                        <a:lnTo>
                          <a:pt x="220" y="83"/>
                        </a:lnTo>
                        <a:lnTo>
                          <a:pt x="187" y="104"/>
                        </a:lnTo>
                        <a:lnTo>
                          <a:pt x="157" y="130"/>
                        </a:lnTo>
                        <a:lnTo>
                          <a:pt x="130" y="159"/>
                        </a:lnTo>
                        <a:lnTo>
                          <a:pt x="109" y="191"/>
                        </a:lnTo>
                        <a:lnTo>
                          <a:pt x="93" y="226"/>
                        </a:lnTo>
                        <a:lnTo>
                          <a:pt x="83" y="264"/>
                        </a:lnTo>
                        <a:lnTo>
                          <a:pt x="81" y="304"/>
                        </a:lnTo>
                        <a:lnTo>
                          <a:pt x="87" y="348"/>
                        </a:lnTo>
                        <a:lnTo>
                          <a:pt x="99" y="390"/>
                        </a:lnTo>
                        <a:lnTo>
                          <a:pt x="117" y="430"/>
                        </a:lnTo>
                        <a:lnTo>
                          <a:pt x="139" y="468"/>
                        </a:lnTo>
                        <a:lnTo>
                          <a:pt x="167" y="503"/>
                        </a:lnTo>
                        <a:lnTo>
                          <a:pt x="196" y="536"/>
                        </a:lnTo>
                        <a:lnTo>
                          <a:pt x="235" y="573"/>
                        </a:lnTo>
                        <a:lnTo>
                          <a:pt x="278" y="606"/>
                        </a:lnTo>
                        <a:lnTo>
                          <a:pt x="325" y="635"/>
                        </a:lnTo>
                        <a:lnTo>
                          <a:pt x="375" y="660"/>
                        </a:lnTo>
                        <a:lnTo>
                          <a:pt x="426" y="677"/>
                        </a:lnTo>
                        <a:lnTo>
                          <a:pt x="480" y="687"/>
                        </a:lnTo>
                        <a:lnTo>
                          <a:pt x="516" y="689"/>
                        </a:lnTo>
                        <a:lnTo>
                          <a:pt x="552" y="687"/>
                        </a:lnTo>
                        <a:lnTo>
                          <a:pt x="588" y="678"/>
                        </a:lnTo>
                        <a:lnTo>
                          <a:pt x="622" y="665"/>
                        </a:lnTo>
                        <a:lnTo>
                          <a:pt x="656" y="644"/>
                        </a:lnTo>
                        <a:lnTo>
                          <a:pt x="685" y="618"/>
                        </a:lnTo>
                        <a:lnTo>
                          <a:pt x="710" y="586"/>
                        </a:lnTo>
                        <a:lnTo>
                          <a:pt x="730" y="551"/>
                        </a:lnTo>
                        <a:lnTo>
                          <a:pt x="749" y="503"/>
                        </a:lnTo>
                        <a:lnTo>
                          <a:pt x="761" y="452"/>
                        </a:lnTo>
                        <a:lnTo>
                          <a:pt x="765" y="403"/>
                        </a:lnTo>
                        <a:lnTo>
                          <a:pt x="762" y="354"/>
                        </a:lnTo>
                        <a:lnTo>
                          <a:pt x="752" y="304"/>
                        </a:lnTo>
                        <a:lnTo>
                          <a:pt x="736" y="257"/>
                        </a:lnTo>
                        <a:lnTo>
                          <a:pt x="714" y="213"/>
                        </a:lnTo>
                        <a:lnTo>
                          <a:pt x="685" y="171"/>
                        </a:lnTo>
                        <a:lnTo>
                          <a:pt x="652" y="135"/>
                        </a:lnTo>
                        <a:lnTo>
                          <a:pt x="613" y="103"/>
                        </a:lnTo>
                        <a:lnTo>
                          <a:pt x="568" y="77"/>
                        </a:lnTo>
                        <a:lnTo>
                          <a:pt x="520" y="55"/>
                        </a:lnTo>
                        <a:lnTo>
                          <a:pt x="471" y="39"/>
                        </a:lnTo>
                        <a:lnTo>
                          <a:pt x="419" y="29"/>
                        </a:lnTo>
                        <a:lnTo>
                          <a:pt x="368" y="25"/>
                        </a:lnTo>
                        <a:close/>
                        <a:moveTo>
                          <a:pt x="345" y="0"/>
                        </a:moveTo>
                        <a:lnTo>
                          <a:pt x="396" y="0"/>
                        </a:lnTo>
                        <a:lnTo>
                          <a:pt x="445" y="7"/>
                        </a:lnTo>
                        <a:lnTo>
                          <a:pt x="494" y="20"/>
                        </a:lnTo>
                        <a:lnTo>
                          <a:pt x="542" y="38"/>
                        </a:lnTo>
                        <a:lnTo>
                          <a:pt x="588" y="58"/>
                        </a:lnTo>
                        <a:lnTo>
                          <a:pt x="630" y="84"/>
                        </a:lnTo>
                        <a:lnTo>
                          <a:pt x="672" y="119"/>
                        </a:lnTo>
                        <a:lnTo>
                          <a:pt x="707" y="158"/>
                        </a:lnTo>
                        <a:lnTo>
                          <a:pt x="738" y="201"/>
                        </a:lnTo>
                        <a:lnTo>
                          <a:pt x="761" y="249"/>
                        </a:lnTo>
                        <a:lnTo>
                          <a:pt x="777" y="299"/>
                        </a:lnTo>
                        <a:lnTo>
                          <a:pt x="787" y="349"/>
                        </a:lnTo>
                        <a:lnTo>
                          <a:pt x="791" y="402"/>
                        </a:lnTo>
                        <a:lnTo>
                          <a:pt x="787" y="454"/>
                        </a:lnTo>
                        <a:lnTo>
                          <a:pt x="775" y="506"/>
                        </a:lnTo>
                        <a:lnTo>
                          <a:pt x="755" y="557"/>
                        </a:lnTo>
                        <a:lnTo>
                          <a:pt x="733" y="596"/>
                        </a:lnTo>
                        <a:lnTo>
                          <a:pt x="706" y="631"/>
                        </a:lnTo>
                        <a:lnTo>
                          <a:pt x="674" y="661"/>
                        </a:lnTo>
                        <a:lnTo>
                          <a:pt x="638" y="684"/>
                        </a:lnTo>
                        <a:lnTo>
                          <a:pt x="598" y="702"/>
                        </a:lnTo>
                        <a:lnTo>
                          <a:pt x="555" y="712"/>
                        </a:lnTo>
                        <a:lnTo>
                          <a:pt x="510" y="715"/>
                        </a:lnTo>
                        <a:lnTo>
                          <a:pt x="456" y="709"/>
                        </a:lnTo>
                        <a:lnTo>
                          <a:pt x="404" y="696"/>
                        </a:lnTo>
                        <a:lnTo>
                          <a:pt x="354" y="677"/>
                        </a:lnTo>
                        <a:lnTo>
                          <a:pt x="304" y="652"/>
                        </a:lnTo>
                        <a:lnTo>
                          <a:pt x="259" y="623"/>
                        </a:lnTo>
                        <a:lnTo>
                          <a:pt x="217" y="590"/>
                        </a:lnTo>
                        <a:lnTo>
                          <a:pt x="178" y="555"/>
                        </a:lnTo>
                        <a:lnTo>
                          <a:pt x="143" y="515"/>
                        </a:lnTo>
                        <a:lnTo>
                          <a:pt x="112" y="471"/>
                        </a:lnTo>
                        <a:lnTo>
                          <a:pt x="87" y="425"/>
                        </a:lnTo>
                        <a:lnTo>
                          <a:pt x="68" y="375"/>
                        </a:lnTo>
                        <a:lnTo>
                          <a:pt x="57" y="325"/>
                        </a:lnTo>
                        <a:lnTo>
                          <a:pt x="57" y="283"/>
                        </a:lnTo>
                        <a:lnTo>
                          <a:pt x="62" y="242"/>
                        </a:lnTo>
                        <a:lnTo>
                          <a:pt x="74" y="206"/>
                        </a:lnTo>
                        <a:lnTo>
                          <a:pt x="93" y="171"/>
                        </a:lnTo>
                        <a:lnTo>
                          <a:pt x="114" y="139"/>
                        </a:lnTo>
                        <a:lnTo>
                          <a:pt x="142" y="110"/>
                        </a:lnTo>
                        <a:lnTo>
                          <a:pt x="174" y="84"/>
                        </a:lnTo>
                        <a:lnTo>
                          <a:pt x="185" y="77"/>
                        </a:lnTo>
                        <a:lnTo>
                          <a:pt x="172" y="83"/>
                        </a:lnTo>
                        <a:lnTo>
                          <a:pt x="130" y="113"/>
                        </a:lnTo>
                        <a:lnTo>
                          <a:pt x="91" y="145"/>
                        </a:lnTo>
                        <a:lnTo>
                          <a:pt x="55" y="181"/>
                        </a:lnTo>
                        <a:lnTo>
                          <a:pt x="22" y="220"/>
                        </a:lnTo>
                        <a:lnTo>
                          <a:pt x="17" y="223"/>
                        </a:lnTo>
                        <a:lnTo>
                          <a:pt x="13" y="225"/>
                        </a:lnTo>
                        <a:lnTo>
                          <a:pt x="9" y="223"/>
                        </a:lnTo>
                        <a:lnTo>
                          <a:pt x="6" y="222"/>
                        </a:lnTo>
                        <a:lnTo>
                          <a:pt x="3" y="219"/>
                        </a:lnTo>
                        <a:lnTo>
                          <a:pt x="1" y="214"/>
                        </a:lnTo>
                        <a:lnTo>
                          <a:pt x="0" y="210"/>
                        </a:lnTo>
                        <a:lnTo>
                          <a:pt x="0" y="206"/>
                        </a:lnTo>
                        <a:lnTo>
                          <a:pt x="3" y="201"/>
                        </a:lnTo>
                        <a:lnTo>
                          <a:pt x="46" y="155"/>
                        </a:lnTo>
                        <a:lnTo>
                          <a:pt x="93" y="110"/>
                        </a:lnTo>
                        <a:lnTo>
                          <a:pt x="129" y="81"/>
                        </a:lnTo>
                        <a:lnTo>
                          <a:pt x="168" y="56"/>
                        </a:lnTo>
                        <a:lnTo>
                          <a:pt x="210" y="35"/>
                        </a:lnTo>
                        <a:lnTo>
                          <a:pt x="254" y="17"/>
                        </a:lnTo>
                        <a:lnTo>
                          <a:pt x="299" y="6"/>
                        </a:lnTo>
                        <a:lnTo>
                          <a:pt x="345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137" name="Rechthoek 1136">
                  <a:extLst>
                    <a:ext uri="{FF2B5EF4-FFF2-40B4-BE49-F238E27FC236}">
                      <a16:creationId xmlns:a16="http://schemas.microsoft.com/office/drawing/2014/main" id="{89EA3433-C42D-2B4B-B1C6-DB24E767DF8F}"/>
                    </a:ext>
                  </a:extLst>
                </p:cNvPr>
                <p:cNvSpPr/>
                <p:nvPr/>
              </p:nvSpPr>
              <p:spPr>
                <a:xfrm rot="21447261">
                  <a:off x="7198366" y="1460037"/>
                  <a:ext cx="466441" cy="315614"/>
                </a:xfrm>
                <a:prstGeom prst="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grpSp>
              <p:nvGrpSpPr>
                <p:cNvPr id="1138" name="Groep 1137">
                  <a:extLst>
                    <a:ext uri="{FF2B5EF4-FFF2-40B4-BE49-F238E27FC236}">
                      <a16:creationId xmlns:a16="http://schemas.microsoft.com/office/drawing/2014/main" id="{B7D499E6-A57A-0649-A1B0-C81C854AA828}"/>
                    </a:ext>
                  </a:extLst>
                </p:cNvPr>
                <p:cNvGrpSpPr/>
                <p:nvPr/>
              </p:nvGrpSpPr>
              <p:grpSpPr>
                <a:xfrm>
                  <a:off x="7212608" y="1413099"/>
                  <a:ext cx="437668" cy="377675"/>
                  <a:chOff x="6352541" y="1037842"/>
                  <a:chExt cx="437668" cy="377675"/>
                </a:xfrm>
              </p:grpSpPr>
              <p:grpSp>
                <p:nvGrpSpPr>
                  <p:cNvPr id="1141" name="Groep 1140">
                    <a:extLst>
                      <a:ext uri="{FF2B5EF4-FFF2-40B4-BE49-F238E27FC236}">
                        <a16:creationId xmlns:a16="http://schemas.microsoft.com/office/drawing/2014/main" id="{C0CBB14E-0385-8641-9805-708274066B22}"/>
                      </a:ext>
                    </a:extLst>
                  </p:cNvPr>
                  <p:cNvGrpSpPr/>
                  <p:nvPr/>
                </p:nvGrpSpPr>
                <p:grpSpPr>
                  <a:xfrm>
                    <a:off x="6352541" y="1037842"/>
                    <a:ext cx="437290" cy="161570"/>
                    <a:chOff x="6352541" y="1037842"/>
                    <a:chExt cx="437290" cy="161570"/>
                  </a:xfrm>
                </p:grpSpPr>
                <p:sp>
                  <p:nvSpPr>
                    <p:cNvPr id="1144" name="Freeform 29">
                      <a:extLst>
                        <a:ext uri="{FF2B5EF4-FFF2-40B4-BE49-F238E27FC236}">
                          <a16:creationId xmlns:a16="http://schemas.microsoft.com/office/drawing/2014/main" id="{7B4DDE94-D3E5-F446-AAE8-40340CB2D5B0}"/>
                        </a:ext>
                      </a:extLst>
                    </p:cNvPr>
                    <p:cNvSpPr>
                      <a:spLocks noEditPoints="1"/>
                    </p:cNvSpPr>
                    <p:nvPr/>
                  </p:nvSpPr>
                  <p:spPr bwMode="auto">
                    <a:xfrm rot="21097678">
                      <a:off x="6362091" y="1039505"/>
                      <a:ext cx="427740" cy="159907"/>
                    </a:xfrm>
                    <a:custGeom>
                      <a:avLst/>
                      <a:gdLst>
                        <a:gd name="T0" fmla="*/ 316 w 791"/>
                        <a:gd name="T1" fmla="*/ 27 h 715"/>
                        <a:gd name="T2" fmla="*/ 217 w 791"/>
                        <a:gd name="T3" fmla="*/ 58 h 715"/>
                        <a:gd name="T4" fmla="*/ 220 w 791"/>
                        <a:gd name="T5" fmla="*/ 61 h 715"/>
                        <a:gd name="T6" fmla="*/ 225 w 791"/>
                        <a:gd name="T7" fmla="*/ 65 h 715"/>
                        <a:gd name="T8" fmla="*/ 228 w 791"/>
                        <a:gd name="T9" fmla="*/ 72 h 715"/>
                        <a:gd name="T10" fmla="*/ 225 w 791"/>
                        <a:gd name="T11" fmla="*/ 80 h 715"/>
                        <a:gd name="T12" fmla="*/ 187 w 791"/>
                        <a:gd name="T13" fmla="*/ 104 h 715"/>
                        <a:gd name="T14" fmla="*/ 130 w 791"/>
                        <a:gd name="T15" fmla="*/ 159 h 715"/>
                        <a:gd name="T16" fmla="*/ 93 w 791"/>
                        <a:gd name="T17" fmla="*/ 226 h 715"/>
                        <a:gd name="T18" fmla="*/ 81 w 791"/>
                        <a:gd name="T19" fmla="*/ 304 h 715"/>
                        <a:gd name="T20" fmla="*/ 99 w 791"/>
                        <a:gd name="T21" fmla="*/ 390 h 715"/>
                        <a:gd name="T22" fmla="*/ 139 w 791"/>
                        <a:gd name="T23" fmla="*/ 468 h 715"/>
                        <a:gd name="T24" fmla="*/ 196 w 791"/>
                        <a:gd name="T25" fmla="*/ 536 h 715"/>
                        <a:gd name="T26" fmla="*/ 278 w 791"/>
                        <a:gd name="T27" fmla="*/ 606 h 715"/>
                        <a:gd name="T28" fmla="*/ 375 w 791"/>
                        <a:gd name="T29" fmla="*/ 660 h 715"/>
                        <a:gd name="T30" fmla="*/ 480 w 791"/>
                        <a:gd name="T31" fmla="*/ 687 h 715"/>
                        <a:gd name="T32" fmla="*/ 552 w 791"/>
                        <a:gd name="T33" fmla="*/ 687 h 715"/>
                        <a:gd name="T34" fmla="*/ 622 w 791"/>
                        <a:gd name="T35" fmla="*/ 665 h 715"/>
                        <a:gd name="T36" fmla="*/ 685 w 791"/>
                        <a:gd name="T37" fmla="*/ 618 h 715"/>
                        <a:gd name="T38" fmla="*/ 730 w 791"/>
                        <a:gd name="T39" fmla="*/ 551 h 715"/>
                        <a:gd name="T40" fmla="*/ 761 w 791"/>
                        <a:gd name="T41" fmla="*/ 452 h 715"/>
                        <a:gd name="T42" fmla="*/ 762 w 791"/>
                        <a:gd name="T43" fmla="*/ 354 h 715"/>
                        <a:gd name="T44" fmla="*/ 736 w 791"/>
                        <a:gd name="T45" fmla="*/ 257 h 715"/>
                        <a:gd name="T46" fmla="*/ 685 w 791"/>
                        <a:gd name="T47" fmla="*/ 171 h 715"/>
                        <a:gd name="T48" fmla="*/ 613 w 791"/>
                        <a:gd name="T49" fmla="*/ 103 h 715"/>
                        <a:gd name="T50" fmla="*/ 520 w 791"/>
                        <a:gd name="T51" fmla="*/ 55 h 715"/>
                        <a:gd name="T52" fmla="*/ 419 w 791"/>
                        <a:gd name="T53" fmla="*/ 29 h 715"/>
                        <a:gd name="T54" fmla="*/ 345 w 791"/>
                        <a:gd name="T55" fmla="*/ 0 h 715"/>
                        <a:gd name="T56" fmla="*/ 445 w 791"/>
                        <a:gd name="T57" fmla="*/ 7 h 715"/>
                        <a:gd name="T58" fmla="*/ 542 w 791"/>
                        <a:gd name="T59" fmla="*/ 38 h 715"/>
                        <a:gd name="T60" fmla="*/ 630 w 791"/>
                        <a:gd name="T61" fmla="*/ 84 h 715"/>
                        <a:gd name="T62" fmla="*/ 707 w 791"/>
                        <a:gd name="T63" fmla="*/ 158 h 715"/>
                        <a:gd name="T64" fmla="*/ 761 w 791"/>
                        <a:gd name="T65" fmla="*/ 249 h 715"/>
                        <a:gd name="T66" fmla="*/ 787 w 791"/>
                        <a:gd name="T67" fmla="*/ 349 h 715"/>
                        <a:gd name="T68" fmla="*/ 787 w 791"/>
                        <a:gd name="T69" fmla="*/ 454 h 715"/>
                        <a:gd name="T70" fmla="*/ 755 w 791"/>
                        <a:gd name="T71" fmla="*/ 557 h 715"/>
                        <a:gd name="T72" fmla="*/ 706 w 791"/>
                        <a:gd name="T73" fmla="*/ 631 h 715"/>
                        <a:gd name="T74" fmla="*/ 638 w 791"/>
                        <a:gd name="T75" fmla="*/ 684 h 715"/>
                        <a:gd name="T76" fmla="*/ 555 w 791"/>
                        <a:gd name="T77" fmla="*/ 712 h 715"/>
                        <a:gd name="T78" fmla="*/ 456 w 791"/>
                        <a:gd name="T79" fmla="*/ 709 h 715"/>
                        <a:gd name="T80" fmla="*/ 354 w 791"/>
                        <a:gd name="T81" fmla="*/ 677 h 715"/>
                        <a:gd name="T82" fmla="*/ 259 w 791"/>
                        <a:gd name="T83" fmla="*/ 623 h 715"/>
                        <a:gd name="T84" fmla="*/ 178 w 791"/>
                        <a:gd name="T85" fmla="*/ 555 h 715"/>
                        <a:gd name="T86" fmla="*/ 112 w 791"/>
                        <a:gd name="T87" fmla="*/ 471 h 715"/>
                        <a:gd name="T88" fmla="*/ 68 w 791"/>
                        <a:gd name="T89" fmla="*/ 375 h 715"/>
                        <a:gd name="T90" fmla="*/ 57 w 791"/>
                        <a:gd name="T91" fmla="*/ 283 h 715"/>
                        <a:gd name="T92" fmla="*/ 74 w 791"/>
                        <a:gd name="T93" fmla="*/ 206 h 715"/>
                        <a:gd name="T94" fmla="*/ 114 w 791"/>
                        <a:gd name="T95" fmla="*/ 139 h 715"/>
                        <a:gd name="T96" fmla="*/ 174 w 791"/>
                        <a:gd name="T97" fmla="*/ 84 h 715"/>
                        <a:gd name="T98" fmla="*/ 172 w 791"/>
                        <a:gd name="T99" fmla="*/ 83 h 715"/>
                        <a:gd name="T100" fmla="*/ 91 w 791"/>
                        <a:gd name="T101" fmla="*/ 145 h 715"/>
                        <a:gd name="T102" fmla="*/ 22 w 791"/>
                        <a:gd name="T103" fmla="*/ 220 h 715"/>
                        <a:gd name="T104" fmla="*/ 13 w 791"/>
                        <a:gd name="T105" fmla="*/ 225 h 715"/>
                        <a:gd name="T106" fmla="*/ 6 w 791"/>
                        <a:gd name="T107" fmla="*/ 222 h 715"/>
                        <a:gd name="T108" fmla="*/ 1 w 791"/>
                        <a:gd name="T109" fmla="*/ 214 h 715"/>
                        <a:gd name="T110" fmla="*/ 0 w 791"/>
                        <a:gd name="T111" fmla="*/ 206 h 715"/>
                        <a:gd name="T112" fmla="*/ 46 w 791"/>
                        <a:gd name="T113" fmla="*/ 155 h 715"/>
                        <a:gd name="T114" fmla="*/ 129 w 791"/>
                        <a:gd name="T115" fmla="*/ 81 h 715"/>
                        <a:gd name="T116" fmla="*/ 210 w 791"/>
                        <a:gd name="T117" fmla="*/ 35 h 715"/>
                        <a:gd name="T118" fmla="*/ 299 w 791"/>
                        <a:gd name="T119" fmla="*/ 6 h 71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</a:cxnLst>
                      <a:rect l="0" t="0" r="r" b="b"/>
                      <a:pathLst>
                        <a:path w="791" h="715">
                          <a:moveTo>
                            <a:pt x="368" y="25"/>
                          </a:moveTo>
                          <a:lnTo>
                            <a:pt x="316" y="27"/>
                          </a:lnTo>
                          <a:lnTo>
                            <a:pt x="265" y="39"/>
                          </a:lnTo>
                          <a:lnTo>
                            <a:pt x="217" y="58"/>
                          </a:lnTo>
                          <a:lnTo>
                            <a:pt x="216" y="59"/>
                          </a:lnTo>
                          <a:lnTo>
                            <a:pt x="220" y="61"/>
                          </a:lnTo>
                          <a:lnTo>
                            <a:pt x="223" y="62"/>
                          </a:lnTo>
                          <a:lnTo>
                            <a:pt x="225" y="65"/>
                          </a:lnTo>
                          <a:lnTo>
                            <a:pt x="226" y="69"/>
                          </a:lnTo>
                          <a:lnTo>
                            <a:pt x="228" y="72"/>
                          </a:lnTo>
                          <a:lnTo>
                            <a:pt x="226" y="77"/>
                          </a:lnTo>
                          <a:lnTo>
                            <a:pt x="225" y="80"/>
                          </a:lnTo>
                          <a:lnTo>
                            <a:pt x="220" y="83"/>
                          </a:lnTo>
                          <a:lnTo>
                            <a:pt x="187" y="104"/>
                          </a:lnTo>
                          <a:lnTo>
                            <a:pt x="157" y="130"/>
                          </a:lnTo>
                          <a:lnTo>
                            <a:pt x="130" y="159"/>
                          </a:lnTo>
                          <a:lnTo>
                            <a:pt x="109" y="191"/>
                          </a:lnTo>
                          <a:lnTo>
                            <a:pt x="93" y="226"/>
                          </a:lnTo>
                          <a:lnTo>
                            <a:pt x="83" y="264"/>
                          </a:lnTo>
                          <a:lnTo>
                            <a:pt x="81" y="304"/>
                          </a:lnTo>
                          <a:lnTo>
                            <a:pt x="87" y="348"/>
                          </a:lnTo>
                          <a:lnTo>
                            <a:pt x="99" y="390"/>
                          </a:lnTo>
                          <a:lnTo>
                            <a:pt x="117" y="430"/>
                          </a:lnTo>
                          <a:lnTo>
                            <a:pt x="139" y="468"/>
                          </a:lnTo>
                          <a:lnTo>
                            <a:pt x="167" y="503"/>
                          </a:lnTo>
                          <a:lnTo>
                            <a:pt x="196" y="536"/>
                          </a:lnTo>
                          <a:lnTo>
                            <a:pt x="235" y="573"/>
                          </a:lnTo>
                          <a:lnTo>
                            <a:pt x="278" y="606"/>
                          </a:lnTo>
                          <a:lnTo>
                            <a:pt x="325" y="635"/>
                          </a:lnTo>
                          <a:lnTo>
                            <a:pt x="375" y="660"/>
                          </a:lnTo>
                          <a:lnTo>
                            <a:pt x="426" y="677"/>
                          </a:lnTo>
                          <a:lnTo>
                            <a:pt x="480" y="687"/>
                          </a:lnTo>
                          <a:lnTo>
                            <a:pt x="516" y="689"/>
                          </a:lnTo>
                          <a:lnTo>
                            <a:pt x="552" y="687"/>
                          </a:lnTo>
                          <a:lnTo>
                            <a:pt x="588" y="678"/>
                          </a:lnTo>
                          <a:lnTo>
                            <a:pt x="622" y="665"/>
                          </a:lnTo>
                          <a:lnTo>
                            <a:pt x="656" y="644"/>
                          </a:lnTo>
                          <a:lnTo>
                            <a:pt x="685" y="618"/>
                          </a:lnTo>
                          <a:lnTo>
                            <a:pt x="710" y="586"/>
                          </a:lnTo>
                          <a:lnTo>
                            <a:pt x="730" y="551"/>
                          </a:lnTo>
                          <a:lnTo>
                            <a:pt x="749" y="503"/>
                          </a:lnTo>
                          <a:lnTo>
                            <a:pt x="761" y="452"/>
                          </a:lnTo>
                          <a:lnTo>
                            <a:pt x="765" y="403"/>
                          </a:lnTo>
                          <a:lnTo>
                            <a:pt x="762" y="354"/>
                          </a:lnTo>
                          <a:lnTo>
                            <a:pt x="752" y="304"/>
                          </a:lnTo>
                          <a:lnTo>
                            <a:pt x="736" y="257"/>
                          </a:lnTo>
                          <a:lnTo>
                            <a:pt x="714" y="213"/>
                          </a:lnTo>
                          <a:lnTo>
                            <a:pt x="685" y="171"/>
                          </a:lnTo>
                          <a:lnTo>
                            <a:pt x="652" y="135"/>
                          </a:lnTo>
                          <a:lnTo>
                            <a:pt x="613" y="103"/>
                          </a:lnTo>
                          <a:lnTo>
                            <a:pt x="568" y="77"/>
                          </a:lnTo>
                          <a:lnTo>
                            <a:pt x="520" y="55"/>
                          </a:lnTo>
                          <a:lnTo>
                            <a:pt x="471" y="39"/>
                          </a:lnTo>
                          <a:lnTo>
                            <a:pt x="419" y="29"/>
                          </a:lnTo>
                          <a:lnTo>
                            <a:pt x="368" y="25"/>
                          </a:lnTo>
                          <a:close/>
                          <a:moveTo>
                            <a:pt x="345" y="0"/>
                          </a:moveTo>
                          <a:lnTo>
                            <a:pt x="396" y="0"/>
                          </a:lnTo>
                          <a:lnTo>
                            <a:pt x="445" y="7"/>
                          </a:lnTo>
                          <a:lnTo>
                            <a:pt x="494" y="20"/>
                          </a:lnTo>
                          <a:lnTo>
                            <a:pt x="542" y="38"/>
                          </a:lnTo>
                          <a:lnTo>
                            <a:pt x="588" y="58"/>
                          </a:lnTo>
                          <a:lnTo>
                            <a:pt x="630" y="84"/>
                          </a:lnTo>
                          <a:lnTo>
                            <a:pt x="672" y="119"/>
                          </a:lnTo>
                          <a:lnTo>
                            <a:pt x="707" y="158"/>
                          </a:lnTo>
                          <a:lnTo>
                            <a:pt x="738" y="201"/>
                          </a:lnTo>
                          <a:lnTo>
                            <a:pt x="761" y="249"/>
                          </a:lnTo>
                          <a:lnTo>
                            <a:pt x="777" y="299"/>
                          </a:lnTo>
                          <a:lnTo>
                            <a:pt x="787" y="349"/>
                          </a:lnTo>
                          <a:lnTo>
                            <a:pt x="791" y="402"/>
                          </a:lnTo>
                          <a:lnTo>
                            <a:pt x="787" y="454"/>
                          </a:lnTo>
                          <a:lnTo>
                            <a:pt x="775" y="506"/>
                          </a:lnTo>
                          <a:lnTo>
                            <a:pt x="755" y="557"/>
                          </a:lnTo>
                          <a:lnTo>
                            <a:pt x="733" y="596"/>
                          </a:lnTo>
                          <a:lnTo>
                            <a:pt x="706" y="631"/>
                          </a:lnTo>
                          <a:lnTo>
                            <a:pt x="674" y="661"/>
                          </a:lnTo>
                          <a:lnTo>
                            <a:pt x="638" y="684"/>
                          </a:lnTo>
                          <a:lnTo>
                            <a:pt x="598" y="702"/>
                          </a:lnTo>
                          <a:lnTo>
                            <a:pt x="555" y="712"/>
                          </a:lnTo>
                          <a:lnTo>
                            <a:pt x="510" y="715"/>
                          </a:lnTo>
                          <a:lnTo>
                            <a:pt x="456" y="709"/>
                          </a:lnTo>
                          <a:lnTo>
                            <a:pt x="404" y="696"/>
                          </a:lnTo>
                          <a:lnTo>
                            <a:pt x="354" y="677"/>
                          </a:lnTo>
                          <a:lnTo>
                            <a:pt x="304" y="652"/>
                          </a:lnTo>
                          <a:lnTo>
                            <a:pt x="259" y="623"/>
                          </a:lnTo>
                          <a:lnTo>
                            <a:pt x="217" y="590"/>
                          </a:lnTo>
                          <a:lnTo>
                            <a:pt x="178" y="555"/>
                          </a:lnTo>
                          <a:lnTo>
                            <a:pt x="143" y="515"/>
                          </a:lnTo>
                          <a:lnTo>
                            <a:pt x="112" y="471"/>
                          </a:lnTo>
                          <a:lnTo>
                            <a:pt x="87" y="425"/>
                          </a:lnTo>
                          <a:lnTo>
                            <a:pt x="68" y="375"/>
                          </a:lnTo>
                          <a:lnTo>
                            <a:pt x="57" y="325"/>
                          </a:lnTo>
                          <a:lnTo>
                            <a:pt x="57" y="283"/>
                          </a:lnTo>
                          <a:lnTo>
                            <a:pt x="62" y="242"/>
                          </a:lnTo>
                          <a:lnTo>
                            <a:pt x="74" y="206"/>
                          </a:lnTo>
                          <a:lnTo>
                            <a:pt x="93" y="171"/>
                          </a:lnTo>
                          <a:lnTo>
                            <a:pt x="114" y="139"/>
                          </a:lnTo>
                          <a:lnTo>
                            <a:pt x="142" y="110"/>
                          </a:lnTo>
                          <a:lnTo>
                            <a:pt x="174" y="84"/>
                          </a:lnTo>
                          <a:lnTo>
                            <a:pt x="185" y="77"/>
                          </a:lnTo>
                          <a:lnTo>
                            <a:pt x="172" y="83"/>
                          </a:lnTo>
                          <a:lnTo>
                            <a:pt x="130" y="113"/>
                          </a:lnTo>
                          <a:lnTo>
                            <a:pt x="91" y="145"/>
                          </a:lnTo>
                          <a:lnTo>
                            <a:pt x="55" y="181"/>
                          </a:lnTo>
                          <a:lnTo>
                            <a:pt x="22" y="220"/>
                          </a:lnTo>
                          <a:lnTo>
                            <a:pt x="17" y="223"/>
                          </a:lnTo>
                          <a:lnTo>
                            <a:pt x="13" y="225"/>
                          </a:lnTo>
                          <a:lnTo>
                            <a:pt x="9" y="223"/>
                          </a:lnTo>
                          <a:lnTo>
                            <a:pt x="6" y="222"/>
                          </a:lnTo>
                          <a:lnTo>
                            <a:pt x="3" y="219"/>
                          </a:lnTo>
                          <a:lnTo>
                            <a:pt x="1" y="214"/>
                          </a:lnTo>
                          <a:lnTo>
                            <a:pt x="0" y="210"/>
                          </a:lnTo>
                          <a:lnTo>
                            <a:pt x="0" y="206"/>
                          </a:lnTo>
                          <a:lnTo>
                            <a:pt x="3" y="201"/>
                          </a:lnTo>
                          <a:lnTo>
                            <a:pt x="46" y="155"/>
                          </a:lnTo>
                          <a:lnTo>
                            <a:pt x="93" y="110"/>
                          </a:lnTo>
                          <a:lnTo>
                            <a:pt x="129" y="81"/>
                          </a:lnTo>
                          <a:lnTo>
                            <a:pt x="168" y="56"/>
                          </a:lnTo>
                          <a:lnTo>
                            <a:pt x="210" y="35"/>
                          </a:lnTo>
                          <a:lnTo>
                            <a:pt x="254" y="17"/>
                          </a:lnTo>
                          <a:lnTo>
                            <a:pt x="299" y="6"/>
                          </a:lnTo>
                          <a:lnTo>
                            <a:pt x="345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2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145" name="Freeform 29">
                      <a:extLst>
                        <a:ext uri="{FF2B5EF4-FFF2-40B4-BE49-F238E27FC236}">
                          <a16:creationId xmlns:a16="http://schemas.microsoft.com/office/drawing/2014/main" id="{84010BCD-DE09-734F-AB69-08AA8B43FB5F}"/>
                        </a:ext>
                      </a:extLst>
                    </p:cNvPr>
                    <p:cNvSpPr>
                      <a:spLocks noEditPoints="1"/>
                    </p:cNvSpPr>
                    <p:nvPr/>
                  </p:nvSpPr>
                  <p:spPr bwMode="auto">
                    <a:xfrm rot="21097678">
                      <a:off x="6352541" y="1037842"/>
                      <a:ext cx="427740" cy="159907"/>
                    </a:xfrm>
                    <a:custGeom>
                      <a:avLst/>
                      <a:gdLst>
                        <a:gd name="T0" fmla="*/ 316 w 791"/>
                        <a:gd name="T1" fmla="*/ 27 h 715"/>
                        <a:gd name="T2" fmla="*/ 217 w 791"/>
                        <a:gd name="T3" fmla="*/ 58 h 715"/>
                        <a:gd name="T4" fmla="*/ 220 w 791"/>
                        <a:gd name="T5" fmla="*/ 61 h 715"/>
                        <a:gd name="T6" fmla="*/ 225 w 791"/>
                        <a:gd name="T7" fmla="*/ 65 h 715"/>
                        <a:gd name="T8" fmla="*/ 228 w 791"/>
                        <a:gd name="T9" fmla="*/ 72 h 715"/>
                        <a:gd name="T10" fmla="*/ 225 w 791"/>
                        <a:gd name="T11" fmla="*/ 80 h 715"/>
                        <a:gd name="T12" fmla="*/ 187 w 791"/>
                        <a:gd name="T13" fmla="*/ 104 h 715"/>
                        <a:gd name="T14" fmla="*/ 130 w 791"/>
                        <a:gd name="T15" fmla="*/ 159 h 715"/>
                        <a:gd name="T16" fmla="*/ 93 w 791"/>
                        <a:gd name="T17" fmla="*/ 226 h 715"/>
                        <a:gd name="T18" fmla="*/ 81 w 791"/>
                        <a:gd name="T19" fmla="*/ 304 h 715"/>
                        <a:gd name="T20" fmla="*/ 99 w 791"/>
                        <a:gd name="T21" fmla="*/ 390 h 715"/>
                        <a:gd name="T22" fmla="*/ 139 w 791"/>
                        <a:gd name="T23" fmla="*/ 468 h 715"/>
                        <a:gd name="T24" fmla="*/ 196 w 791"/>
                        <a:gd name="T25" fmla="*/ 536 h 715"/>
                        <a:gd name="T26" fmla="*/ 278 w 791"/>
                        <a:gd name="T27" fmla="*/ 606 h 715"/>
                        <a:gd name="T28" fmla="*/ 375 w 791"/>
                        <a:gd name="T29" fmla="*/ 660 h 715"/>
                        <a:gd name="T30" fmla="*/ 480 w 791"/>
                        <a:gd name="T31" fmla="*/ 687 h 715"/>
                        <a:gd name="T32" fmla="*/ 552 w 791"/>
                        <a:gd name="T33" fmla="*/ 687 h 715"/>
                        <a:gd name="T34" fmla="*/ 622 w 791"/>
                        <a:gd name="T35" fmla="*/ 665 h 715"/>
                        <a:gd name="T36" fmla="*/ 685 w 791"/>
                        <a:gd name="T37" fmla="*/ 618 h 715"/>
                        <a:gd name="T38" fmla="*/ 730 w 791"/>
                        <a:gd name="T39" fmla="*/ 551 h 715"/>
                        <a:gd name="T40" fmla="*/ 761 w 791"/>
                        <a:gd name="T41" fmla="*/ 452 h 715"/>
                        <a:gd name="T42" fmla="*/ 762 w 791"/>
                        <a:gd name="T43" fmla="*/ 354 h 715"/>
                        <a:gd name="T44" fmla="*/ 736 w 791"/>
                        <a:gd name="T45" fmla="*/ 257 h 715"/>
                        <a:gd name="T46" fmla="*/ 685 w 791"/>
                        <a:gd name="T47" fmla="*/ 171 h 715"/>
                        <a:gd name="T48" fmla="*/ 613 w 791"/>
                        <a:gd name="T49" fmla="*/ 103 h 715"/>
                        <a:gd name="T50" fmla="*/ 520 w 791"/>
                        <a:gd name="T51" fmla="*/ 55 h 715"/>
                        <a:gd name="T52" fmla="*/ 419 w 791"/>
                        <a:gd name="T53" fmla="*/ 29 h 715"/>
                        <a:gd name="T54" fmla="*/ 345 w 791"/>
                        <a:gd name="T55" fmla="*/ 0 h 715"/>
                        <a:gd name="T56" fmla="*/ 445 w 791"/>
                        <a:gd name="T57" fmla="*/ 7 h 715"/>
                        <a:gd name="T58" fmla="*/ 542 w 791"/>
                        <a:gd name="T59" fmla="*/ 38 h 715"/>
                        <a:gd name="T60" fmla="*/ 630 w 791"/>
                        <a:gd name="T61" fmla="*/ 84 h 715"/>
                        <a:gd name="T62" fmla="*/ 707 w 791"/>
                        <a:gd name="T63" fmla="*/ 158 h 715"/>
                        <a:gd name="T64" fmla="*/ 761 w 791"/>
                        <a:gd name="T65" fmla="*/ 249 h 715"/>
                        <a:gd name="T66" fmla="*/ 787 w 791"/>
                        <a:gd name="T67" fmla="*/ 349 h 715"/>
                        <a:gd name="T68" fmla="*/ 787 w 791"/>
                        <a:gd name="T69" fmla="*/ 454 h 715"/>
                        <a:gd name="T70" fmla="*/ 755 w 791"/>
                        <a:gd name="T71" fmla="*/ 557 h 715"/>
                        <a:gd name="T72" fmla="*/ 706 w 791"/>
                        <a:gd name="T73" fmla="*/ 631 h 715"/>
                        <a:gd name="T74" fmla="*/ 638 w 791"/>
                        <a:gd name="T75" fmla="*/ 684 h 715"/>
                        <a:gd name="T76" fmla="*/ 555 w 791"/>
                        <a:gd name="T77" fmla="*/ 712 h 715"/>
                        <a:gd name="T78" fmla="*/ 456 w 791"/>
                        <a:gd name="T79" fmla="*/ 709 h 715"/>
                        <a:gd name="T80" fmla="*/ 354 w 791"/>
                        <a:gd name="T81" fmla="*/ 677 h 715"/>
                        <a:gd name="T82" fmla="*/ 259 w 791"/>
                        <a:gd name="T83" fmla="*/ 623 h 715"/>
                        <a:gd name="T84" fmla="*/ 178 w 791"/>
                        <a:gd name="T85" fmla="*/ 555 h 715"/>
                        <a:gd name="T86" fmla="*/ 112 w 791"/>
                        <a:gd name="T87" fmla="*/ 471 h 715"/>
                        <a:gd name="T88" fmla="*/ 68 w 791"/>
                        <a:gd name="T89" fmla="*/ 375 h 715"/>
                        <a:gd name="T90" fmla="*/ 57 w 791"/>
                        <a:gd name="T91" fmla="*/ 283 h 715"/>
                        <a:gd name="T92" fmla="*/ 74 w 791"/>
                        <a:gd name="T93" fmla="*/ 206 h 715"/>
                        <a:gd name="T94" fmla="*/ 114 w 791"/>
                        <a:gd name="T95" fmla="*/ 139 h 715"/>
                        <a:gd name="T96" fmla="*/ 174 w 791"/>
                        <a:gd name="T97" fmla="*/ 84 h 715"/>
                        <a:gd name="T98" fmla="*/ 172 w 791"/>
                        <a:gd name="T99" fmla="*/ 83 h 715"/>
                        <a:gd name="T100" fmla="*/ 91 w 791"/>
                        <a:gd name="T101" fmla="*/ 145 h 715"/>
                        <a:gd name="T102" fmla="*/ 22 w 791"/>
                        <a:gd name="T103" fmla="*/ 220 h 715"/>
                        <a:gd name="T104" fmla="*/ 13 w 791"/>
                        <a:gd name="T105" fmla="*/ 225 h 715"/>
                        <a:gd name="T106" fmla="*/ 6 w 791"/>
                        <a:gd name="T107" fmla="*/ 222 h 715"/>
                        <a:gd name="T108" fmla="*/ 1 w 791"/>
                        <a:gd name="T109" fmla="*/ 214 h 715"/>
                        <a:gd name="T110" fmla="*/ 0 w 791"/>
                        <a:gd name="T111" fmla="*/ 206 h 715"/>
                        <a:gd name="T112" fmla="*/ 46 w 791"/>
                        <a:gd name="T113" fmla="*/ 155 h 715"/>
                        <a:gd name="T114" fmla="*/ 129 w 791"/>
                        <a:gd name="T115" fmla="*/ 81 h 715"/>
                        <a:gd name="T116" fmla="*/ 210 w 791"/>
                        <a:gd name="T117" fmla="*/ 35 h 715"/>
                        <a:gd name="T118" fmla="*/ 299 w 791"/>
                        <a:gd name="T119" fmla="*/ 6 h 71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</a:cxnLst>
                      <a:rect l="0" t="0" r="r" b="b"/>
                      <a:pathLst>
                        <a:path w="791" h="715">
                          <a:moveTo>
                            <a:pt x="368" y="25"/>
                          </a:moveTo>
                          <a:lnTo>
                            <a:pt x="316" y="27"/>
                          </a:lnTo>
                          <a:lnTo>
                            <a:pt x="265" y="39"/>
                          </a:lnTo>
                          <a:lnTo>
                            <a:pt x="217" y="58"/>
                          </a:lnTo>
                          <a:lnTo>
                            <a:pt x="216" y="59"/>
                          </a:lnTo>
                          <a:lnTo>
                            <a:pt x="220" y="61"/>
                          </a:lnTo>
                          <a:lnTo>
                            <a:pt x="223" y="62"/>
                          </a:lnTo>
                          <a:lnTo>
                            <a:pt x="225" y="65"/>
                          </a:lnTo>
                          <a:lnTo>
                            <a:pt x="226" y="69"/>
                          </a:lnTo>
                          <a:lnTo>
                            <a:pt x="228" y="72"/>
                          </a:lnTo>
                          <a:lnTo>
                            <a:pt x="226" y="77"/>
                          </a:lnTo>
                          <a:lnTo>
                            <a:pt x="225" y="80"/>
                          </a:lnTo>
                          <a:lnTo>
                            <a:pt x="220" y="83"/>
                          </a:lnTo>
                          <a:lnTo>
                            <a:pt x="187" y="104"/>
                          </a:lnTo>
                          <a:lnTo>
                            <a:pt x="157" y="130"/>
                          </a:lnTo>
                          <a:lnTo>
                            <a:pt x="130" y="159"/>
                          </a:lnTo>
                          <a:lnTo>
                            <a:pt x="109" y="191"/>
                          </a:lnTo>
                          <a:lnTo>
                            <a:pt x="93" y="226"/>
                          </a:lnTo>
                          <a:lnTo>
                            <a:pt x="83" y="264"/>
                          </a:lnTo>
                          <a:lnTo>
                            <a:pt x="81" y="304"/>
                          </a:lnTo>
                          <a:lnTo>
                            <a:pt x="87" y="348"/>
                          </a:lnTo>
                          <a:lnTo>
                            <a:pt x="99" y="390"/>
                          </a:lnTo>
                          <a:lnTo>
                            <a:pt x="117" y="430"/>
                          </a:lnTo>
                          <a:lnTo>
                            <a:pt x="139" y="468"/>
                          </a:lnTo>
                          <a:lnTo>
                            <a:pt x="167" y="503"/>
                          </a:lnTo>
                          <a:lnTo>
                            <a:pt x="196" y="536"/>
                          </a:lnTo>
                          <a:lnTo>
                            <a:pt x="235" y="573"/>
                          </a:lnTo>
                          <a:lnTo>
                            <a:pt x="278" y="606"/>
                          </a:lnTo>
                          <a:lnTo>
                            <a:pt x="325" y="635"/>
                          </a:lnTo>
                          <a:lnTo>
                            <a:pt x="375" y="660"/>
                          </a:lnTo>
                          <a:lnTo>
                            <a:pt x="426" y="677"/>
                          </a:lnTo>
                          <a:lnTo>
                            <a:pt x="480" y="687"/>
                          </a:lnTo>
                          <a:lnTo>
                            <a:pt x="516" y="689"/>
                          </a:lnTo>
                          <a:lnTo>
                            <a:pt x="552" y="687"/>
                          </a:lnTo>
                          <a:lnTo>
                            <a:pt x="588" y="678"/>
                          </a:lnTo>
                          <a:lnTo>
                            <a:pt x="622" y="665"/>
                          </a:lnTo>
                          <a:lnTo>
                            <a:pt x="656" y="644"/>
                          </a:lnTo>
                          <a:lnTo>
                            <a:pt x="685" y="618"/>
                          </a:lnTo>
                          <a:lnTo>
                            <a:pt x="710" y="586"/>
                          </a:lnTo>
                          <a:lnTo>
                            <a:pt x="730" y="551"/>
                          </a:lnTo>
                          <a:lnTo>
                            <a:pt x="749" y="503"/>
                          </a:lnTo>
                          <a:lnTo>
                            <a:pt x="761" y="452"/>
                          </a:lnTo>
                          <a:lnTo>
                            <a:pt x="765" y="403"/>
                          </a:lnTo>
                          <a:lnTo>
                            <a:pt x="762" y="354"/>
                          </a:lnTo>
                          <a:lnTo>
                            <a:pt x="752" y="304"/>
                          </a:lnTo>
                          <a:lnTo>
                            <a:pt x="736" y="257"/>
                          </a:lnTo>
                          <a:lnTo>
                            <a:pt x="714" y="213"/>
                          </a:lnTo>
                          <a:lnTo>
                            <a:pt x="685" y="171"/>
                          </a:lnTo>
                          <a:lnTo>
                            <a:pt x="652" y="135"/>
                          </a:lnTo>
                          <a:lnTo>
                            <a:pt x="613" y="103"/>
                          </a:lnTo>
                          <a:lnTo>
                            <a:pt x="568" y="77"/>
                          </a:lnTo>
                          <a:lnTo>
                            <a:pt x="520" y="55"/>
                          </a:lnTo>
                          <a:lnTo>
                            <a:pt x="471" y="39"/>
                          </a:lnTo>
                          <a:lnTo>
                            <a:pt x="419" y="29"/>
                          </a:lnTo>
                          <a:lnTo>
                            <a:pt x="368" y="25"/>
                          </a:lnTo>
                          <a:close/>
                          <a:moveTo>
                            <a:pt x="345" y="0"/>
                          </a:moveTo>
                          <a:lnTo>
                            <a:pt x="396" y="0"/>
                          </a:lnTo>
                          <a:lnTo>
                            <a:pt x="445" y="7"/>
                          </a:lnTo>
                          <a:lnTo>
                            <a:pt x="494" y="20"/>
                          </a:lnTo>
                          <a:lnTo>
                            <a:pt x="542" y="38"/>
                          </a:lnTo>
                          <a:lnTo>
                            <a:pt x="588" y="58"/>
                          </a:lnTo>
                          <a:lnTo>
                            <a:pt x="630" y="84"/>
                          </a:lnTo>
                          <a:lnTo>
                            <a:pt x="672" y="119"/>
                          </a:lnTo>
                          <a:lnTo>
                            <a:pt x="707" y="158"/>
                          </a:lnTo>
                          <a:lnTo>
                            <a:pt x="738" y="201"/>
                          </a:lnTo>
                          <a:lnTo>
                            <a:pt x="761" y="249"/>
                          </a:lnTo>
                          <a:lnTo>
                            <a:pt x="777" y="299"/>
                          </a:lnTo>
                          <a:lnTo>
                            <a:pt x="787" y="349"/>
                          </a:lnTo>
                          <a:lnTo>
                            <a:pt x="791" y="402"/>
                          </a:lnTo>
                          <a:lnTo>
                            <a:pt x="787" y="454"/>
                          </a:lnTo>
                          <a:lnTo>
                            <a:pt x="775" y="506"/>
                          </a:lnTo>
                          <a:lnTo>
                            <a:pt x="755" y="557"/>
                          </a:lnTo>
                          <a:lnTo>
                            <a:pt x="733" y="596"/>
                          </a:lnTo>
                          <a:lnTo>
                            <a:pt x="706" y="631"/>
                          </a:lnTo>
                          <a:lnTo>
                            <a:pt x="674" y="661"/>
                          </a:lnTo>
                          <a:lnTo>
                            <a:pt x="638" y="684"/>
                          </a:lnTo>
                          <a:lnTo>
                            <a:pt x="598" y="702"/>
                          </a:lnTo>
                          <a:lnTo>
                            <a:pt x="555" y="712"/>
                          </a:lnTo>
                          <a:lnTo>
                            <a:pt x="510" y="715"/>
                          </a:lnTo>
                          <a:lnTo>
                            <a:pt x="456" y="709"/>
                          </a:lnTo>
                          <a:lnTo>
                            <a:pt x="404" y="696"/>
                          </a:lnTo>
                          <a:lnTo>
                            <a:pt x="354" y="677"/>
                          </a:lnTo>
                          <a:lnTo>
                            <a:pt x="304" y="652"/>
                          </a:lnTo>
                          <a:lnTo>
                            <a:pt x="259" y="623"/>
                          </a:lnTo>
                          <a:lnTo>
                            <a:pt x="217" y="590"/>
                          </a:lnTo>
                          <a:lnTo>
                            <a:pt x="178" y="555"/>
                          </a:lnTo>
                          <a:lnTo>
                            <a:pt x="143" y="515"/>
                          </a:lnTo>
                          <a:lnTo>
                            <a:pt x="112" y="471"/>
                          </a:lnTo>
                          <a:lnTo>
                            <a:pt x="87" y="425"/>
                          </a:lnTo>
                          <a:lnTo>
                            <a:pt x="68" y="375"/>
                          </a:lnTo>
                          <a:lnTo>
                            <a:pt x="57" y="325"/>
                          </a:lnTo>
                          <a:lnTo>
                            <a:pt x="57" y="283"/>
                          </a:lnTo>
                          <a:lnTo>
                            <a:pt x="62" y="242"/>
                          </a:lnTo>
                          <a:lnTo>
                            <a:pt x="74" y="206"/>
                          </a:lnTo>
                          <a:lnTo>
                            <a:pt x="93" y="171"/>
                          </a:lnTo>
                          <a:lnTo>
                            <a:pt x="114" y="139"/>
                          </a:lnTo>
                          <a:lnTo>
                            <a:pt x="142" y="110"/>
                          </a:lnTo>
                          <a:lnTo>
                            <a:pt x="174" y="84"/>
                          </a:lnTo>
                          <a:lnTo>
                            <a:pt x="185" y="77"/>
                          </a:lnTo>
                          <a:lnTo>
                            <a:pt x="172" y="83"/>
                          </a:lnTo>
                          <a:lnTo>
                            <a:pt x="130" y="113"/>
                          </a:lnTo>
                          <a:lnTo>
                            <a:pt x="91" y="145"/>
                          </a:lnTo>
                          <a:lnTo>
                            <a:pt x="55" y="181"/>
                          </a:lnTo>
                          <a:lnTo>
                            <a:pt x="22" y="220"/>
                          </a:lnTo>
                          <a:lnTo>
                            <a:pt x="17" y="223"/>
                          </a:lnTo>
                          <a:lnTo>
                            <a:pt x="13" y="225"/>
                          </a:lnTo>
                          <a:lnTo>
                            <a:pt x="9" y="223"/>
                          </a:lnTo>
                          <a:lnTo>
                            <a:pt x="6" y="222"/>
                          </a:lnTo>
                          <a:lnTo>
                            <a:pt x="3" y="219"/>
                          </a:lnTo>
                          <a:lnTo>
                            <a:pt x="1" y="214"/>
                          </a:lnTo>
                          <a:lnTo>
                            <a:pt x="0" y="210"/>
                          </a:lnTo>
                          <a:lnTo>
                            <a:pt x="0" y="206"/>
                          </a:lnTo>
                          <a:lnTo>
                            <a:pt x="3" y="201"/>
                          </a:lnTo>
                          <a:lnTo>
                            <a:pt x="46" y="155"/>
                          </a:lnTo>
                          <a:lnTo>
                            <a:pt x="93" y="110"/>
                          </a:lnTo>
                          <a:lnTo>
                            <a:pt x="129" y="81"/>
                          </a:lnTo>
                          <a:lnTo>
                            <a:pt x="168" y="56"/>
                          </a:lnTo>
                          <a:lnTo>
                            <a:pt x="210" y="35"/>
                          </a:lnTo>
                          <a:lnTo>
                            <a:pt x="254" y="17"/>
                          </a:lnTo>
                          <a:lnTo>
                            <a:pt x="299" y="6"/>
                          </a:lnTo>
                          <a:lnTo>
                            <a:pt x="345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2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1142" name="Freeform 385">
                    <a:extLst>
                      <a:ext uri="{FF2B5EF4-FFF2-40B4-BE49-F238E27FC236}">
                        <a16:creationId xmlns:a16="http://schemas.microsoft.com/office/drawing/2014/main" id="{05302334-C69E-1343-A928-F40A757B760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5400000">
                    <a:off x="6633609" y="1248910"/>
                    <a:ext cx="288000" cy="25200"/>
                  </a:xfrm>
                  <a:custGeom>
                    <a:avLst/>
                    <a:gdLst>
                      <a:gd name="T0" fmla="*/ 9 w 236"/>
                      <a:gd name="T1" fmla="*/ 20 h 20"/>
                      <a:gd name="T2" fmla="*/ 1 w 236"/>
                      <a:gd name="T3" fmla="*/ 13 h 20"/>
                      <a:gd name="T4" fmla="*/ 8 w 236"/>
                      <a:gd name="T5" fmla="*/ 4 h 20"/>
                      <a:gd name="T6" fmla="*/ 228 w 236"/>
                      <a:gd name="T7" fmla="*/ 0 h 20"/>
                      <a:gd name="T8" fmla="*/ 236 w 236"/>
                      <a:gd name="T9" fmla="*/ 8 h 20"/>
                      <a:gd name="T10" fmla="*/ 228 w 236"/>
                      <a:gd name="T11" fmla="*/ 16 h 20"/>
                      <a:gd name="T12" fmla="*/ 9 w 236"/>
                      <a:gd name="T13" fmla="*/ 20 h 20"/>
                      <a:gd name="T14" fmla="*/ 9 w 236"/>
                      <a:gd name="T15" fmla="*/ 20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36" h="20">
                        <a:moveTo>
                          <a:pt x="9" y="20"/>
                        </a:moveTo>
                        <a:cubicBezTo>
                          <a:pt x="5" y="20"/>
                          <a:pt x="1" y="17"/>
                          <a:pt x="1" y="13"/>
                        </a:cubicBezTo>
                        <a:cubicBezTo>
                          <a:pt x="0" y="8"/>
                          <a:pt x="3" y="4"/>
                          <a:pt x="8" y="4"/>
                        </a:cubicBezTo>
                        <a:cubicBezTo>
                          <a:pt x="42" y="0"/>
                          <a:pt x="220" y="0"/>
                          <a:pt x="228" y="0"/>
                        </a:cubicBezTo>
                        <a:cubicBezTo>
                          <a:pt x="232" y="0"/>
                          <a:pt x="236" y="4"/>
                          <a:pt x="236" y="8"/>
                        </a:cubicBezTo>
                        <a:cubicBezTo>
                          <a:pt x="236" y="12"/>
                          <a:pt x="232" y="16"/>
                          <a:pt x="228" y="16"/>
                        </a:cubicBezTo>
                        <a:cubicBezTo>
                          <a:pt x="226" y="16"/>
                          <a:pt x="43" y="16"/>
                          <a:pt x="9" y="20"/>
                        </a:cubicBezTo>
                        <a:cubicBezTo>
                          <a:pt x="9" y="20"/>
                          <a:pt x="9" y="20"/>
                          <a:pt x="9" y="2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43" name="Freeform 385">
                    <a:extLst>
                      <a:ext uri="{FF2B5EF4-FFF2-40B4-BE49-F238E27FC236}">
                        <a16:creationId xmlns:a16="http://schemas.microsoft.com/office/drawing/2014/main" id="{BA8B7DC9-4308-DA4F-AD8A-8D7FE22CEEE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16200000">
                    <a:off x="6244378" y="1258917"/>
                    <a:ext cx="291600" cy="21600"/>
                  </a:xfrm>
                  <a:custGeom>
                    <a:avLst/>
                    <a:gdLst>
                      <a:gd name="T0" fmla="*/ 9 w 236"/>
                      <a:gd name="T1" fmla="*/ 20 h 20"/>
                      <a:gd name="T2" fmla="*/ 1 w 236"/>
                      <a:gd name="T3" fmla="*/ 13 h 20"/>
                      <a:gd name="T4" fmla="*/ 8 w 236"/>
                      <a:gd name="T5" fmla="*/ 4 h 20"/>
                      <a:gd name="T6" fmla="*/ 228 w 236"/>
                      <a:gd name="T7" fmla="*/ 0 h 20"/>
                      <a:gd name="T8" fmla="*/ 236 w 236"/>
                      <a:gd name="T9" fmla="*/ 8 h 20"/>
                      <a:gd name="T10" fmla="*/ 228 w 236"/>
                      <a:gd name="T11" fmla="*/ 16 h 20"/>
                      <a:gd name="T12" fmla="*/ 9 w 236"/>
                      <a:gd name="T13" fmla="*/ 20 h 20"/>
                      <a:gd name="T14" fmla="*/ 9 w 236"/>
                      <a:gd name="T15" fmla="*/ 20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36" h="20">
                        <a:moveTo>
                          <a:pt x="9" y="20"/>
                        </a:moveTo>
                        <a:cubicBezTo>
                          <a:pt x="5" y="20"/>
                          <a:pt x="1" y="17"/>
                          <a:pt x="1" y="13"/>
                        </a:cubicBezTo>
                        <a:cubicBezTo>
                          <a:pt x="0" y="8"/>
                          <a:pt x="3" y="4"/>
                          <a:pt x="8" y="4"/>
                        </a:cubicBezTo>
                        <a:cubicBezTo>
                          <a:pt x="42" y="0"/>
                          <a:pt x="220" y="0"/>
                          <a:pt x="228" y="0"/>
                        </a:cubicBezTo>
                        <a:cubicBezTo>
                          <a:pt x="232" y="0"/>
                          <a:pt x="236" y="4"/>
                          <a:pt x="236" y="8"/>
                        </a:cubicBezTo>
                        <a:cubicBezTo>
                          <a:pt x="236" y="12"/>
                          <a:pt x="232" y="16"/>
                          <a:pt x="228" y="16"/>
                        </a:cubicBezTo>
                        <a:cubicBezTo>
                          <a:pt x="226" y="16"/>
                          <a:pt x="43" y="16"/>
                          <a:pt x="9" y="20"/>
                        </a:cubicBezTo>
                        <a:cubicBezTo>
                          <a:pt x="9" y="20"/>
                          <a:pt x="9" y="20"/>
                          <a:pt x="9" y="2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139" name="Freeform 271">
                  <a:extLst>
                    <a:ext uri="{FF2B5EF4-FFF2-40B4-BE49-F238E27FC236}">
                      <a16:creationId xmlns:a16="http://schemas.microsoft.com/office/drawing/2014/main" id="{B40F4BEF-AFF4-5E41-836E-0C3FD29EF1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1347002">
                  <a:off x="7248854" y="1421394"/>
                  <a:ext cx="419366" cy="139721"/>
                </a:xfrm>
                <a:custGeom>
                  <a:avLst/>
                  <a:gdLst>
                    <a:gd name="T0" fmla="*/ 141 w 322"/>
                    <a:gd name="T1" fmla="*/ 302 h 320"/>
                    <a:gd name="T2" fmla="*/ 148 w 322"/>
                    <a:gd name="T3" fmla="*/ 280 h 320"/>
                    <a:gd name="T4" fmla="*/ 103 w 322"/>
                    <a:gd name="T5" fmla="*/ 288 h 320"/>
                    <a:gd name="T6" fmla="*/ 121 w 322"/>
                    <a:gd name="T7" fmla="*/ 254 h 320"/>
                    <a:gd name="T8" fmla="*/ 80 w 322"/>
                    <a:gd name="T9" fmla="*/ 260 h 320"/>
                    <a:gd name="T10" fmla="*/ 64 w 322"/>
                    <a:gd name="T11" fmla="*/ 251 h 320"/>
                    <a:gd name="T12" fmla="*/ 53 w 322"/>
                    <a:gd name="T13" fmla="*/ 233 h 320"/>
                    <a:gd name="T14" fmla="*/ 31 w 322"/>
                    <a:gd name="T15" fmla="*/ 229 h 320"/>
                    <a:gd name="T16" fmla="*/ 28 w 322"/>
                    <a:gd name="T17" fmla="*/ 216 h 320"/>
                    <a:gd name="T18" fmla="*/ 26 w 322"/>
                    <a:gd name="T19" fmla="*/ 212 h 320"/>
                    <a:gd name="T20" fmla="*/ 33 w 322"/>
                    <a:gd name="T21" fmla="*/ 181 h 320"/>
                    <a:gd name="T22" fmla="*/ 15 w 322"/>
                    <a:gd name="T23" fmla="*/ 162 h 320"/>
                    <a:gd name="T24" fmla="*/ 12 w 322"/>
                    <a:gd name="T25" fmla="*/ 149 h 320"/>
                    <a:gd name="T26" fmla="*/ 13 w 322"/>
                    <a:gd name="T27" fmla="*/ 131 h 320"/>
                    <a:gd name="T28" fmla="*/ 16 w 322"/>
                    <a:gd name="T29" fmla="*/ 117 h 320"/>
                    <a:gd name="T30" fmla="*/ 29 w 322"/>
                    <a:gd name="T31" fmla="*/ 95 h 320"/>
                    <a:gd name="T32" fmla="*/ 32 w 322"/>
                    <a:gd name="T33" fmla="*/ 79 h 320"/>
                    <a:gd name="T34" fmla="*/ 104 w 322"/>
                    <a:gd name="T35" fmla="*/ 21 h 320"/>
                    <a:gd name="T36" fmla="*/ 133 w 322"/>
                    <a:gd name="T37" fmla="*/ 14 h 320"/>
                    <a:gd name="T38" fmla="*/ 152 w 322"/>
                    <a:gd name="T39" fmla="*/ 17 h 320"/>
                    <a:gd name="T40" fmla="*/ 174 w 322"/>
                    <a:gd name="T41" fmla="*/ 14 h 320"/>
                    <a:gd name="T42" fmla="*/ 191 w 322"/>
                    <a:gd name="T43" fmla="*/ 17 h 320"/>
                    <a:gd name="T44" fmla="*/ 205 w 322"/>
                    <a:gd name="T45" fmla="*/ 23 h 320"/>
                    <a:gd name="T46" fmla="*/ 217 w 322"/>
                    <a:gd name="T47" fmla="*/ 31 h 320"/>
                    <a:gd name="T48" fmla="*/ 229 w 322"/>
                    <a:gd name="T49" fmla="*/ 35 h 320"/>
                    <a:gd name="T50" fmla="*/ 225 w 322"/>
                    <a:gd name="T51" fmla="*/ 58 h 320"/>
                    <a:gd name="T52" fmla="*/ 257 w 322"/>
                    <a:gd name="T53" fmla="*/ 61 h 320"/>
                    <a:gd name="T54" fmla="*/ 273 w 322"/>
                    <a:gd name="T55" fmla="*/ 74 h 320"/>
                    <a:gd name="T56" fmla="*/ 265 w 322"/>
                    <a:gd name="T57" fmla="*/ 97 h 320"/>
                    <a:gd name="T58" fmla="*/ 281 w 322"/>
                    <a:gd name="T59" fmla="*/ 110 h 320"/>
                    <a:gd name="T60" fmla="*/ 281 w 322"/>
                    <a:gd name="T61" fmla="*/ 131 h 320"/>
                    <a:gd name="T62" fmla="*/ 267 w 322"/>
                    <a:gd name="T63" fmla="*/ 163 h 320"/>
                    <a:gd name="T64" fmla="*/ 294 w 322"/>
                    <a:gd name="T65" fmla="*/ 166 h 320"/>
                    <a:gd name="T66" fmla="*/ 277 w 322"/>
                    <a:gd name="T67" fmla="*/ 198 h 320"/>
                    <a:gd name="T68" fmla="*/ 209 w 322"/>
                    <a:gd name="T69" fmla="*/ 287 h 320"/>
                    <a:gd name="T70" fmla="*/ 141 w 322"/>
                    <a:gd name="T71" fmla="*/ 302 h 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322" h="320">
                      <a:moveTo>
                        <a:pt x="141" y="302"/>
                      </a:moveTo>
                      <a:cubicBezTo>
                        <a:pt x="123" y="302"/>
                        <a:pt x="146" y="281"/>
                        <a:pt x="148" y="280"/>
                      </a:cubicBezTo>
                      <a:cubicBezTo>
                        <a:pt x="144" y="283"/>
                        <a:pt x="106" y="307"/>
                        <a:pt x="103" y="288"/>
                      </a:cubicBezTo>
                      <a:cubicBezTo>
                        <a:pt x="76" y="294"/>
                        <a:pt x="122" y="253"/>
                        <a:pt x="121" y="254"/>
                      </a:cubicBezTo>
                      <a:cubicBezTo>
                        <a:pt x="113" y="260"/>
                        <a:pt x="41" y="292"/>
                        <a:pt x="80" y="260"/>
                      </a:cubicBezTo>
                      <a:cubicBezTo>
                        <a:pt x="73" y="264"/>
                        <a:pt x="52" y="265"/>
                        <a:pt x="64" y="251"/>
                      </a:cubicBezTo>
                      <a:cubicBezTo>
                        <a:pt x="44" y="261"/>
                        <a:pt x="35" y="248"/>
                        <a:pt x="53" y="233"/>
                      </a:cubicBezTo>
                      <a:cubicBezTo>
                        <a:pt x="54" y="233"/>
                        <a:pt x="18" y="248"/>
                        <a:pt x="31" y="229"/>
                      </a:cubicBezTo>
                      <a:cubicBezTo>
                        <a:pt x="23" y="228"/>
                        <a:pt x="24" y="220"/>
                        <a:pt x="28" y="216"/>
                      </a:cubicBezTo>
                      <a:cubicBezTo>
                        <a:pt x="27" y="214"/>
                        <a:pt x="27" y="213"/>
                        <a:pt x="26" y="212"/>
                      </a:cubicBezTo>
                      <a:cubicBezTo>
                        <a:pt x="0" y="221"/>
                        <a:pt x="32" y="182"/>
                        <a:pt x="33" y="181"/>
                      </a:cubicBezTo>
                      <a:cubicBezTo>
                        <a:pt x="15" y="192"/>
                        <a:pt x="3" y="175"/>
                        <a:pt x="15" y="162"/>
                      </a:cubicBezTo>
                      <a:cubicBezTo>
                        <a:pt x="6" y="163"/>
                        <a:pt x="7" y="153"/>
                        <a:pt x="12" y="149"/>
                      </a:cubicBezTo>
                      <a:cubicBezTo>
                        <a:pt x="5" y="146"/>
                        <a:pt x="10" y="136"/>
                        <a:pt x="13" y="131"/>
                      </a:cubicBezTo>
                      <a:cubicBezTo>
                        <a:pt x="7" y="127"/>
                        <a:pt x="12" y="120"/>
                        <a:pt x="16" y="117"/>
                      </a:cubicBezTo>
                      <a:cubicBezTo>
                        <a:pt x="8" y="109"/>
                        <a:pt x="26" y="98"/>
                        <a:pt x="29" y="95"/>
                      </a:cubicBezTo>
                      <a:cubicBezTo>
                        <a:pt x="20" y="92"/>
                        <a:pt x="28" y="83"/>
                        <a:pt x="32" y="79"/>
                      </a:cubicBezTo>
                      <a:cubicBezTo>
                        <a:pt x="20" y="71"/>
                        <a:pt x="97" y="3"/>
                        <a:pt x="104" y="21"/>
                      </a:cubicBezTo>
                      <a:cubicBezTo>
                        <a:pt x="107" y="19"/>
                        <a:pt x="129" y="0"/>
                        <a:pt x="133" y="14"/>
                      </a:cubicBezTo>
                      <a:cubicBezTo>
                        <a:pt x="134" y="13"/>
                        <a:pt x="160" y="1"/>
                        <a:pt x="152" y="17"/>
                      </a:cubicBezTo>
                      <a:cubicBezTo>
                        <a:pt x="157" y="14"/>
                        <a:pt x="170" y="4"/>
                        <a:pt x="174" y="14"/>
                      </a:cubicBezTo>
                      <a:cubicBezTo>
                        <a:pt x="179" y="12"/>
                        <a:pt x="191" y="7"/>
                        <a:pt x="191" y="17"/>
                      </a:cubicBezTo>
                      <a:cubicBezTo>
                        <a:pt x="196" y="17"/>
                        <a:pt x="204" y="16"/>
                        <a:pt x="205" y="23"/>
                      </a:cubicBezTo>
                      <a:cubicBezTo>
                        <a:pt x="210" y="21"/>
                        <a:pt x="222" y="22"/>
                        <a:pt x="217" y="31"/>
                      </a:cubicBezTo>
                      <a:cubicBezTo>
                        <a:pt x="222" y="30"/>
                        <a:pt x="227" y="30"/>
                        <a:pt x="229" y="35"/>
                      </a:cubicBezTo>
                      <a:cubicBezTo>
                        <a:pt x="252" y="27"/>
                        <a:pt x="228" y="56"/>
                        <a:pt x="225" y="58"/>
                      </a:cubicBezTo>
                      <a:cubicBezTo>
                        <a:pt x="224" y="59"/>
                        <a:pt x="270" y="41"/>
                        <a:pt x="257" y="61"/>
                      </a:cubicBezTo>
                      <a:cubicBezTo>
                        <a:pt x="262" y="63"/>
                        <a:pt x="284" y="61"/>
                        <a:pt x="273" y="74"/>
                      </a:cubicBezTo>
                      <a:cubicBezTo>
                        <a:pt x="289" y="78"/>
                        <a:pt x="267" y="95"/>
                        <a:pt x="265" y="97"/>
                      </a:cubicBezTo>
                      <a:cubicBezTo>
                        <a:pt x="276" y="91"/>
                        <a:pt x="294" y="95"/>
                        <a:pt x="281" y="110"/>
                      </a:cubicBezTo>
                      <a:cubicBezTo>
                        <a:pt x="306" y="98"/>
                        <a:pt x="289" y="125"/>
                        <a:pt x="281" y="131"/>
                      </a:cubicBezTo>
                      <a:cubicBezTo>
                        <a:pt x="313" y="117"/>
                        <a:pt x="270" y="160"/>
                        <a:pt x="267" y="163"/>
                      </a:cubicBezTo>
                      <a:cubicBezTo>
                        <a:pt x="276" y="157"/>
                        <a:pt x="322" y="142"/>
                        <a:pt x="294" y="166"/>
                      </a:cubicBezTo>
                      <a:cubicBezTo>
                        <a:pt x="304" y="176"/>
                        <a:pt x="282" y="194"/>
                        <a:pt x="277" y="198"/>
                      </a:cubicBezTo>
                      <a:cubicBezTo>
                        <a:pt x="322" y="171"/>
                        <a:pt x="234" y="320"/>
                        <a:pt x="209" y="287"/>
                      </a:cubicBezTo>
                      <a:cubicBezTo>
                        <a:pt x="190" y="300"/>
                        <a:pt x="162" y="302"/>
                        <a:pt x="141" y="302"/>
                      </a:cubicBezTo>
                      <a:close/>
                    </a:path>
                  </a:pathLst>
                </a:custGeom>
                <a:solidFill>
                  <a:srgbClr val="019285">
                    <a:alpha val="66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140" name="Vrije vorm 1139">
                  <a:extLst>
                    <a:ext uri="{FF2B5EF4-FFF2-40B4-BE49-F238E27FC236}">
                      <a16:creationId xmlns:a16="http://schemas.microsoft.com/office/drawing/2014/main" id="{68E7A9A5-1FE3-724C-8282-D52EA37985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6200000">
                  <a:off x="7266265" y="1471785"/>
                  <a:ext cx="352993" cy="401731"/>
                </a:xfrm>
                <a:custGeom>
                  <a:avLst/>
                  <a:gdLst>
                    <a:gd name="connsiteX0" fmla="*/ 347768 w 352993"/>
                    <a:gd name="connsiteY0" fmla="*/ 6947 h 401731"/>
                    <a:gd name="connsiteX1" fmla="*/ 343417 w 352993"/>
                    <a:gd name="connsiteY1" fmla="*/ 22210 h 401731"/>
                    <a:gd name="connsiteX2" fmla="*/ 339833 w 352993"/>
                    <a:gd name="connsiteY2" fmla="*/ 27857 h 401731"/>
                    <a:gd name="connsiteX3" fmla="*/ 317130 w 352993"/>
                    <a:gd name="connsiteY3" fmla="*/ 61639 h 401731"/>
                    <a:gd name="connsiteX4" fmla="*/ 291333 w 352993"/>
                    <a:gd name="connsiteY4" fmla="*/ 199086 h 401731"/>
                    <a:gd name="connsiteX5" fmla="*/ 317130 w 352993"/>
                    <a:gd name="connsiteY5" fmla="*/ 336534 h 401731"/>
                    <a:gd name="connsiteX6" fmla="*/ 337684 w 352993"/>
                    <a:gd name="connsiteY6" fmla="*/ 367117 h 401731"/>
                    <a:gd name="connsiteX7" fmla="*/ 315272 w 352993"/>
                    <a:gd name="connsiteY7" fmla="*/ 387116 h 401731"/>
                    <a:gd name="connsiteX8" fmla="*/ 283019 w 352993"/>
                    <a:gd name="connsiteY8" fmla="*/ 401731 h 401731"/>
                    <a:gd name="connsiteX9" fmla="*/ 287888 w 352993"/>
                    <a:gd name="connsiteY9" fmla="*/ 367691 h 401731"/>
                    <a:gd name="connsiteX10" fmla="*/ 238231 w 352993"/>
                    <a:gd name="connsiteY10" fmla="*/ 392851 h 401731"/>
                    <a:gd name="connsiteX11" fmla="*/ 218758 w 352993"/>
                    <a:gd name="connsiteY11" fmla="*/ 381011 h 401731"/>
                    <a:gd name="connsiteX12" fmla="*/ 183707 w 352993"/>
                    <a:gd name="connsiteY12" fmla="*/ 395811 h 401731"/>
                    <a:gd name="connsiteX13" fmla="*/ 170075 w 352993"/>
                    <a:gd name="connsiteY13" fmla="*/ 391371 h 401731"/>
                    <a:gd name="connsiteX14" fmla="*/ 156444 w 352993"/>
                    <a:gd name="connsiteY14" fmla="*/ 381011 h 401731"/>
                    <a:gd name="connsiteX15" fmla="*/ 127235 w 352993"/>
                    <a:gd name="connsiteY15" fmla="*/ 386931 h 401731"/>
                    <a:gd name="connsiteX16" fmla="*/ 107761 w 352993"/>
                    <a:gd name="connsiteY16" fmla="*/ 379531 h 401731"/>
                    <a:gd name="connsiteX17" fmla="*/ 86341 w 352993"/>
                    <a:gd name="connsiteY17" fmla="*/ 372131 h 401731"/>
                    <a:gd name="connsiteX18" fmla="*/ 74657 w 352993"/>
                    <a:gd name="connsiteY18" fmla="*/ 363251 h 401731"/>
                    <a:gd name="connsiteX19" fmla="*/ 51289 w 352993"/>
                    <a:gd name="connsiteY19" fmla="*/ 344012 h 401731"/>
                    <a:gd name="connsiteX20" fmla="*/ 66868 w 352993"/>
                    <a:gd name="connsiteY20" fmla="*/ 299612 h 401731"/>
                    <a:gd name="connsiteX21" fmla="*/ 30843 w 352993"/>
                    <a:gd name="connsiteY21" fmla="*/ 309972 h 401731"/>
                    <a:gd name="connsiteX22" fmla="*/ 22080 w 352993"/>
                    <a:gd name="connsiteY22" fmla="*/ 295173 h 401731"/>
                    <a:gd name="connsiteX23" fmla="*/ 13317 w 352993"/>
                    <a:gd name="connsiteY23" fmla="*/ 270013 h 401731"/>
                    <a:gd name="connsiteX24" fmla="*/ 16238 w 352993"/>
                    <a:gd name="connsiteY24" fmla="*/ 237454 h 401731"/>
                    <a:gd name="connsiteX25" fmla="*/ 10396 w 352993"/>
                    <a:gd name="connsiteY25" fmla="*/ 215254 h 401731"/>
                    <a:gd name="connsiteX26" fmla="*/ 39606 w 352993"/>
                    <a:gd name="connsiteY26" fmla="*/ 150135 h 401731"/>
                    <a:gd name="connsiteX27" fmla="*/ 30843 w 352993"/>
                    <a:gd name="connsiteY27" fmla="*/ 122016 h 401731"/>
                    <a:gd name="connsiteX28" fmla="*/ 39606 w 352993"/>
                    <a:gd name="connsiteY28" fmla="*/ 70216 h 401731"/>
                    <a:gd name="connsiteX29" fmla="*/ 58105 w 352993"/>
                    <a:gd name="connsiteY29" fmla="*/ 68736 h 401731"/>
                    <a:gd name="connsiteX30" fmla="*/ 118472 w 352993"/>
                    <a:gd name="connsiteY30" fmla="*/ 8058 h 401731"/>
                    <a:gd name="connsiteX31" fmla="*/ 98999 w 352993"/>
                    <a:gd name="connsiteY31" fmla="*/ 64297 h 401731"/>
                    <a:gd name="connsiteX32" fmla="*/ 163260 w 352993"/>
                    <a:gd name="connsiteY32" fmla="*/ 3618 h 401731"/>
                    <a:gd name="connsiteX33" fmla="*/ 118472 w 352993"/>
                    <a:gd name="connsiteY33" fmla="*/ 82056 h 401731"/>
                    <a:gd name="connsiteX34" fmla="*/ 206101 w 352993"/>
                    <a:gd name="connsiteY34" fmla="*/ 19897 h 401731"/>
                    <a:gd name="connsiteX35" fmla="*/ 236284 w 352993"/>
                    <a:gd name="connsiteY35" fmla="*/ 21377 h 401731"/>
                    <a:gd name="connsiteX36" fmla="*/ 270362 w 352993"/>
                    <a:gd name="connsiteY36" fmla="*/ 6578 h 401731"/>
                    <a:gd name="connsiteX37" fmla="*/ 303466 w 352993"/>
                    <a:gd name="connsiteY37" fmla="*/ 12497 h 401731"/>
                    <a:gd name="connsiteX38" fmla="*/ 327808 w 352993"/>
                    <a:gd name="connsiteY38" fmla="*/ 8058 h 401731"/>
                    <a:gd name="connsiteX39" fmla="*/ 347768 w 352993"/>
                    <a:gd name="connsiteY39" fmla="*/ 6947 h 401731"/>
                    <a:gd name="connsiteX40" fmla="*/ 352993 w 352993"/>
                    <a:gd name="connsiteY40" fmla="*/ 383581 h 401731"/>
                    <a:gd name="connsiteX41" fmla="*/ 352993 w 352993"/>
                    <a:gd name="connsiteY41" fmla="*/ 400477 h 401731"/>
                    <a:gd name="connsiteX42" fmla="*/ 352002 w 352993"/>
                    <a:gd name="connsiteY42" fmla="*/ 400184 h 401731"/>
                    <a:gd name="connsiteX43" fmla="*/ 348254 w 352993"/>
                    <a:gd name="connsiteY43" fmla="*/ 391371 h 401731"/>
                    <a:gd name="connsiteX44" fmla="*/ 336890 w 352993"/>
                    <a:gd name="connsiteY44" fmla="*/ 374513 h 401731"/>
                    <a:gd name="connsiteX45" fmla="*/ 339594 w 352993"/>
                    <a:gd name="connsiteY45" fmla="*/ 369959 h 401731"/>
                    <a:gd name="connsiteX46" fmla="*/ 345126 w 352993"/>
                    <a:gd name="connsiteY46" fmla="*/ 378191 h 4017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</a:cxnLst>
                  <a:rect l="l" t="t" r="r" b="b"/>
                  <a:pathLst>
                    <a:path w="352993" h="401731">
                      <a:moveTo>
                        <a:pt x="347768" y="6947"/>
                      </a:moveTo>
                      <a:cubicBezTo>
                        <a:pt x="347646" y="11017"/>
                        <a:pt x="346064" y="16475"/>
                        <a:pt x="343417" y="22210"/>
                      </a:cubicBezTo>
                      <a:lnTo>
                        <a:pt x="339833" y="27857"/>
                      </a:lnTo>
                      <a:lnTo>
                        <a:pt x="317130" y="61639"/>
                      </a:lnTo>
                      <a:cubicBezTo>
                        <a:pt x="301191" y="96815"/>
                        <a:pt x="291333" y="145410"/>
                        <a:pt x="291333" y="199086"/>
                      </a:cubicBezTo>
                      <a:cubicBezTo>
                        <a:pt x="291333" y="252763"/>
                        <a:pt x="301191" y="301358"/>
                        <a:pt x="317130" y="336534"/>
                      </a:cubicBezTo>
                      <a:lnTo>
                        <a:pt x="337684" y="367117"/>
                      </a:lnTo>
                      <a:lnTo>
                        <a:pt x="315272" y="387116"/>
                      </a:lnTo>
                      <a:cubicBezTo>
                        <a:pt x="304196" y="395441"/>
                        <a:pt x="292756" y="401731"/>
                        <a:pt x="283019" y="401731"/>
                      </a:cubicBezTo>
                      <a:cubicBezTo>
                        <a:pt x="264520" y="401731"/>
                        <a:pt x="286914" y="369171"/>
                        <a:pt x="287888" y="367691"/>
                      </a:cubicBezTo>
                      <a:cubicBezTo>
                        <a:pt x="284967" y="370651"/>
                        <a:pt x="240179" y="420970"/>
                        <a:pt x="238231" y="392851"/>
                      </a:cubicBezTo>
                      <a:cubicBezTo>
                        <a:pt x="231416" y="397291"/>
                        <a:pt x="206101" y="404691"/>
                        <a:pt x="218758" y="381011"/>
                      </a:cubicBezTo>
                      <a:cubicBezTo>
                        <a:pt x="213890" y="385451"/>
                        <a:pt x="190522" y="412090"/>
                        <a:pt x="183707" y="395811"/>
                      </a:cubicBezTo>
                      <a:cubicBezTo>
                        <a:pt x="178838" y="398771"/>
                        <a:pt x="172023" y="400251"/>
                        <a:pt x="170075" y="391371"/>
                      </a:cubicBezTo>
                      <a:cubicBezTo>
                        <a:pt x="165207" y="394331"/>
                        <a:pt x="156444" y="394331"/>
                        <a:pt x="156444" y="381011"/>
                      </a:cubicBezTo>
                      <a:cubicBezTo>
                        <a:pt x="154497" y="383971"/>
                        <a:pt x="129182" y="409131"/>
                        <a:pt x="127235" y="386931"/>
                      </a:cubicBezTo>
                      <a:cubicBezTo>
                        <a:pt x="123340" y="389891"/>
                        <a:pt x="105814" y="400251"/>
                        <a:pt x="107761" y="379531"/>
                      </a:cubicBezTo>
                      <a:cubicBezTo>
                        <a:pt x="98025" y="388411"/>
                        <a:pt x="84394" y="395811"/>
                        <a:pt x="86341" y="372131"/>
                      </a:cubicBezTo>
                      <a:cubicBezTo>
                        <a:pt x="81473" y="373611"/>
                        <a:pt x="74657" y="373611"/>
                        <a:pt x="74657" y="363251"/>
                      </a:cubicBezTo>
                      <a:cubicBezTo>
                        <a:pt x="67842" y="366211"/>
                        <a:pt x="37658" y="366211"/>
                        <a:pt x="51289" y="344012"/>
                      </a:cubicBezTo>
                      <a:cubicBezTo>
                        <a:pt x="31816" y="338092"/>
                        <a:pt x="65894" y="301092"/>
                        <a:pt x="66868" y="299612"/>
                      </a:cubicBezTo>
                      <a:cubicBezTo>
                        <a:pt x="64921" y="302572"/>
                        <a:pt x="30843" y="338092"/>
                        <a:pt x="30843" y="309972"/>
                      </a:cubicBezTo>
                      <a:cubicBezTo>
                        <a:pt x="25001" y="312932"/>
                        <a:pt x="18185" y="305532"/>
                        <a:pt x="22080" y="295173"/>
                      </a:cubicBezTo>
                      <a:cubicBezTo>
                        <a:pt x="18185" y="292213"/>
                        <a:pt x="15264" y="275933"/>
                        <a:pt x="13317" y="270013"/>
                      </a:cubicBezTo>
                      <a:cubicBezTo>
                        <a:pt x="-7130" y="278893"/>
                        <a:pt x="12343" y="241893"/>
                        <a:pt x="16238" y="237454"/>
                      </a:cubicBezTo>
                      <a:cubicBezTo>
                        <a:pt x="3580" y="244853"/>
                        <a:pt x="1633" y="227094"/>
                        <a:pt x="10396" y="215254"/>
                      </a:cubicBezTo>
                      <a:cubicBezTo>
                        <a:pt x="-23682" y="222654"/>
                        <a:pt x="36685" y="151615"/>
                        <a:pt x="39606" y="150135"/>
                      </a:cubicBezTo>
                      <a:cubicBezTo>
                        <a:pt x="-5183" y="194534"/>
                        <a:pt x="-5183" y="164935"/>
                        <a:pt x="30843" y="122016"/>
                      </a:cubicBezTo>
                      <a:cubicBezTo>
                        <a:pt x="-14919" y="166415"/>
                        <a:pt x="25001" y="90936"/>
                        <a:pt x="39606" y="70216"/>
                      </a:cubicBezTo>
                      <a:cubicBezTo>
                        <a:pt x="24027" y="61337"/>
                        <a:pt x="130156" y="-33382"/>
                        <a:pt x="58105" y="68736"/>
                      </a:cubicBezTo>
                      <a:cubicBezTo>
                        <a:pt x="77578" y="49497"/>
                        <a:pt x="97051" y="19897"/>
                        <a:pt x="118472" y="8058"/>
                      </a:cubicBezTo>
                      <a:cubicBezTo>
                        <a:pt x="154497" y="-24502"/>
                        <a:pt x="104841" y="56897"/>
                        <a:pt x="98999" y="64297"/>
                      </a:cubicBezTo>
                      <a:cubicBezTo>
                        <a:pt x="110683" y="52457"/>
                        <a:pt x="145734" y="-822"/>
                        <a:pt x="163260" y="3618"/>
                      </a:cubicBezTo>
                      <a:cubicBezTo>
                        <a:pt x="184680" y="11017"/>
                        <a:pt x="122366" y="77616"/>
                        <a:pt x="118472" y="82056"/>
                      </a:cubicBezTo>
                      <a:cubicBezTo>
                        <a:pt x="118472" y="82056"/>
                        <a:pt x="214864" y="-15622"/>
                        <a:pt x="206101" y="19897"/>
                      </a:cubicBezTo>
                      <a:cubicBezTo>
                        <a:pt x="209022" y="16937"/>
                        <a:pt x="257705" y="-12662"/>
                        <a:pt x="236284" y="21377"/>
                      </a:cubicBezTo>
                      <a:cubicBezTo>
                        <a:pt x="239205" y="18417"/>
                        <a:pt x="265494" y="-12662"/>
                        <a:pt x="270362" y="6578"/>
                      </a:cubicBezTo>
                      <a:cubicBezTo>
                        <a:pt x="276204" y="2138"/>
                        <a:pt x="299572" y="-3782"/>
                        <a:pt x="303466" y="12497"/>
                      </a:cubicBezTo>
                      <a:cubicBezTo>
                        <a:pt x="307361" y="9537"/>
                        <a:pt x="323913" y="-8222"/>
                        <a:pt x="327808" y="8058"/>
                      </a:cubicBezTo>
                      <a:cubicBezTo>
                        <a:pt x="342412" y="-3782"/>
                        <a:pt x="348011" y="-1192"/>
                        <a:pt x="347768" y="6947"/>
                      </a:cubicBezTo>
                      <a:close/>
                      <a:moveTo>
                        <a:pt x="352993" y="383581"/>
                      </a:moveTo>
                      <a:lnTo>
                        <a:pt x="352993" y="400477"/>
                      </a:lnTo>
                      <a:lnTo>
                        <a:pt x="352002" y="400184"/>
                      </a:lnTo>
                      <a:cubicBezTo>
                        <a:pt x="350171" y="398470"/>
                        <a:pt x="348862" y="395626"/>
                        <a:pt x="348254" y="391371"/>
                      </a:cubicBezTo>
                      <a:cubicBezTo>
                        <a:pt x="327077" y="408020"/>
                        <a:pt x="329451" y="390538"/>
                        <a:pt x="336890" y="374513"/>
                      </a:cubicBezTo>
                      <a:lnTo>
                        <a:pt x="339594" y="369959"/>
                      </a:lnTo>
                      <a:lnTo>
                        <a:pt x="345126" y="378191"/>
                      </a:lnTo>
                      <a:close/>
                    </a:path>
                  </a:pathLst>
                </a:custGeom>
                <a:solidFill>
                  <a:srgbClr val="019285">
                    <a:alpha val="42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131" name="Group 2">
                <a:extLst>
                  <a:ext uri="{FF2B5EF4-FFF2-40B4-BE49-F238E27FC236}">
                    <a16:creationId xmlns:a16="http://schemas.microsoft.com/office/drawing/2014/main" id="{85AB6784-38C7-F14A-90F0-0B43DFB07AE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1137590">
                <a:off x="6307364" y="2106222"/>
                <a:ext cx="141724" cy="116510"/>
                <a:chOff x="5457928" y="788194"/>
                <a:chExt cx="2527300" cy="1131887"/>
              </a:xfrm>
            </p:grpSpPr>
            <p:sp>
              <p:nvSpPr>
                <p:cNvPr id="1134" name="Freeform 284">
                  <a:extLst>
                    <a:ext uri="{FF2B5EF4-FFF2-40B4-BE49-F238E27FC236}">
                      <a16:creationId xmlns:a16="http://schemas.microsoft.com/office/drawing/2014/main" id="{00860119-AE22-8F49-9280-8ACA465D92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83090" y="829285"/>
                  <a:ext cx="2438638" cy="1066537"/>
                </a:xfrm>
                <a:custGeom>
                  <a:avLst/>
                  <a:gdLst>
                    <a:gd name="T0" fmla="*/ 139 w 652"/>
                    <a:gd name="T1" fmla="*/ 269 h 300"/>
                    <a:gd name="T2" fmla="*/ 96 w 652"/>
                    <a:gd name="T3" fmla="*/ 270 h 300"/>
                    <a:gd name="T4" fmla="*/ 19 w 652"/>
                    <a:gd name="T5" fmla="*/ 240 h 300"/>
                    <a:gd name="T6" fmla="*/ 17 w 652"/>
                    <a:gd name="T7" fmla="*/ 236 h 300"/>
                    <a:gd name="T8" fmla="*/ 20 w 652"/>
                    <a:gd name="T9" fmla="*/ 209 h 300"/>
                    <a:gd name="T10" fmla="*/ 8 w 652"/>
                    <a:gd name="T11" fmla="*/ 118 h 300"/>
                    <a:gd name="T12" fmla="*/ 8 w 652"/>
                    <a:gd name="T13" fmla="*/ 39 h 300"/>
                    <a:gd name="T14" fmla="*/ 4 w 652"/>
                    <a:gd name="T15" fmla="*/ 62 h 300"/>
                    <a:gd name="T16" fmla="*/ 5 w 652"/>
                    <a:gd name="T17" fmla="*/ 68 h 300"/>
                    <a:gd name="T18" fmla="*/ 12 w 652"/>
                    <a:gd name="T19" fmla="*/ 284 h 300"/>
                    <a:gd name="T20" fmla="*/ 64 w 652"/>
                    <a:gd name="T21" fmla="*/ 287 h 300"/>
                    <a:gd name="T22" fmla="*/ 442 w 652"/>
                    <a:gd name="T23" fmla="*/ 283 h 300"/>
                    <a:gd name="T24" fmla="*/ 491 w 652"/>
                    <a:gd name="T25" fmla="*/ 285 h 300"/>
                    <a:gd name="T26" fmla="*/ 649 w 652"/>
                    <a:gd name="T27" fmla="*/ 278 h 300"/>
                    <a:gd name="T28" fmla="*/ 648 w 652"/>
                    <a:gd name="T29" fmla="*/ 150 h 300"/>
                    <a:gd name="T30" fmla="*/ 424 w 652"/>
                    <a:gd name="T31" fmla="*/ 10 h 300"/>
                    <a:gd name="T32" fmla="*/ 157 w 652"/>
                    <a:gd name="T33" fmla="*/ 17 h 300"/>
                    <a:gd name="T34" fmla="*/ 90 w 652"/>
                    <a:gd name="T35" fmla="*/ 12 h 300"/>
                    <a:gd name="T36" fmla="*/ 66 w 652"/>
                    <a:gd name="T37" fmla="*/ 11 h 300"/>
                    <a:gd name="T38" fmla="*/ 47 w 652"/>
                    <a:gd name="T39" fmla="*/ 16 h 300"/>
                    <a:gd name="T40" fmla="*/ 30 w 652"/>
                    <a:gd name="T41" fmla="*/ 9 h 300"/>
                    <a:gd name="T42" fmla="*/ 21 w 652"/>
                    <a:gd name="T43" fmla="*/ 7 h 300"/>
                    <a:gd name="T44" fmla="*/ 24 w 652"/>
                    <a:gd name="T45" fmla="*/ 18 h 300"/>
                    <a:gd name="T46" fmla="*/ 39 w 652"/>
                    <a:gd name="T47" fmla="*/ 32 h 300"/>
                    <a:gd name="T48" fmla="*/ 52 w 652"/>
                    <a:gd name="T49" fmla="*/ 33 h 300"/>
                    <a:gd name="T50" fmla="*/ 136 w 652"/>
                    <a:gd name="T51" fmla="*/ 32 h 300"/>
                    <a:gd name="T52" fmla="*/ 174 w 652"/>
                    <a:gd name="T53" fmla="*/ 29 h 300"/>
                    <a:gd name="T54" fmla="*/ 285 w 652"/>
                    <a:gd name="T55" fmla="*/ 33 h 300"/>
                    <a:gd name="T56" fmla="*/ 496 w 652"/>
                    <a:gd name="T57" fmla="*/ 36 h 300"/>
                    <a:gd name="T58" fmla="*/ 511 w 652"/>
                    <a:gd name="T59" fmla="*/ 22 h 300"/>
                    <a:gd name="T60" fmla="*/ 530 w 652"/>
                    <a:gd name="T61" fmla="*/ 27 h 300"/>
                    <a:gd name="T62" fmla="*/ 549 w 652"/>
                    <a:gd name="T63" fmla="*/ 29 h 300"/>
                    <a:gd name="T64" fmla="*/ 554 w 652"/>
                    <a:gd name="T65" fmla="*/ 28 h 300"/>
                    <a:gd name="T66" fmla="*/ 631 w 652"/>
                    <a:gd name="T67" fmla="*/ 29 h 300"/>
                    <a:gd name="T68" fmla="*/ 633 w 652"/>
                    <a:gd name="T69" fmla="*/ 97 h 300"/>
                    <a:gd name="T70" fmla="*/ 634 w 652"/>
                    <a:gd name="T71" fmla="*/ 107 h 300"/>
                    <a:gd name="T72" fmla="*/ 631 w 652"/>
                    <a:gd name="T73" fmla="*/ 151 h 300"/>
                    <a:gd name="T74" fmla="*/ 632 w 652"/>
                    <a:gd name="T75" fmla="*/ 173 h 300"/>
                    <a:gd name="T76" fmla="*/ 579 w 652"/>
                    <a:gd name="T77" fmla="*/ 272 h 300"/>
                    <a:gd name="T78" fmla="*/ 438 w 652"/>
                    <a:gd name="T79" fmla="*/ 273 h 300"/>
                    <a:gd name="T80" fmla="*/ 361 w 652"/>
                    <a:gd name="T81" fmla="*/ 272 h 300"/>
                    <a:gd name="T82" fmla="*/ 349 w 652"/>
                    <a:gd name="T83" fmla="*/ 276 h 300"/>
                    <a:gd name="T84" fmla="*/ 294 w 652"/>
                    <a:gd name="T85" fmla="*/ 273 h 300"/>
                    <a:gd name="T86" fmla="*/ 279 w 652"/>
                    <a:gd name="T87" fmla="*/ 273 h 300"/>
                    <a:gd name="T88" fmla="*/ 225 w 652"/>
                    <a:gd name="T89" fmla="*/ 269 h 300"/>
                    <a:gd name="T90" fmla="*/ 189 w 652"/>
                    <a:gd name="T91" fmla="*/ 270 h 300"/>
                    <a:gd name="T92" fmla="*/ 183 w 652"/>
                    <a:gd name="T93" fmla="*/ 269 h 300"/>
                    <a:gd name="connsiteX0" fmla="*/ 2092 w 9975"/>
                    <a:gd name="connsiteY0" fmla="*/ 8865 h 9511"/>
                    <a:gd name="connsiteX1" fmla="*/ 2107 w 9975"/>
                    <a:gd name="connsiteY1" fmla="*/ 8765 h 9511"/>
                    <a:gd name="connsiteX2" fmla="*/ 1432 w 9975"/>
                    <a:gd name="connsiteY2" fmla="*/ 8831 h 9511"/>
                    <a:gd name="connsiteX3" fmla="*/ 1447 w 9975"/>
                    <a:gd name="connsiteY3" fmla="*/ 8798 h 9511"/>
                    <a:gd name="connsiteX4" fmla="*/ 312 w 9975"/>
                    <a:gd name="connsiteY4" fmla="*/ 8931 h 9511"/>
                    <a:gd name="connsiteX5" fmla="*/ 266 w 9975"/>
                    <a:gd name="connsiteY5" fmla="*/ 7798 h 9511"/>
                    <a:gd name="connsiteX6" fmla="*/ 282 w 9975"/>
                    <a:gd name="connsiteY6" fmla="*/ 7865 h 9511"/>
                    <a:gd name="connsiteX7" fmla="*/ 236 w 9975"/>
                    <a:gd name="connsiteY7" fmla="*/ 7665 h 9511"/>
                    <a:gd name="connsiteX8" fmla="*/ 266 w 9975"/>
                    <a:gd name="connsiteY8" fmla="*/ 7698 h 9511"/>
                    <a:gd name="connsiteX9" fmla="*/ 282 w 9975"/>
                    <a:gd name="connsiteY9" fmla="*/ 6765 h 9511"/>
                    <a:gd name="connsiteX10" fmla="*/ 205 w 9975"/>
                    <a:gd name="connsiteY10" fmla="*/ 6731 h 9511"/>
                    <a:gd name="connsiteX11" fmla="*/ 98 w 9975"/>
                    <a:gd name="connsiteY11" fmla="*/ 3731 h 9511"/>
                    <a:gd name="connsiteX12" fmla="*/ 159 w 9975"/>
                    <a:gd name="connsiteY12" fmla="*/ 3698 h 9511"/>
                    <a:gd name="connsiteX13" fmla="*/ 98 w 9975"/>
                    <a:gd name="connsiteY13" fmla="*/ 1098 h 9511"/>
                    <a:gd name="connsiteX14" fmla="*/ 21 w 9975"/>
                    <a:gd name="connsiteY14" fmla="*/ 1098 h 9511"/>
                    <a:gd name="connsiteX15" fmla="*/ 36 w 9975"/>
                    <a:gd name="connsiteY15" fmla="*/ 1865 h 9511"/>
                    <a:gd name="connsiteX16" fmla="*/ 6 w 9975"/>
                    <a:gd name="connsiteY16" fmla="*/ 1831 h 9511"/>
                    <a:gd name="connsiteX17" fmla="*/ 52 w 9975"/>
                    <a:gd name="connsiteY17" fmla="*/ 2065 h 9511"/>
                    <a:gd name="connsiteX18" fmla="*/ 6 w 9975"/>
                    <a:gd name="connsiteY18" fmla="*/ 2065 h 9511"/>
                    <a:gd name="connsiteX19" fmla="*/ 159 w 9975"/>
                    <a:gd name="connsiteY19" fmla="*/ 9265 h 9511"/>
                    <a:gd name="connsiteX20" fmla="*/ 957 w 9975"/>
                    <a:gd name="connsiteY20" fmla="*/ 9331 h 9511"/>
                    <a:gd name="connsiteX21" fmla="*/ 957 w 9975"/>
                    <a:gd name="connsiteY21" fmla="*/ 9365 h 9511"/>
                    <a:gd name="connsiteX22" fmla="*/ 3288 w 9975"/>
                    <a:gd name="connsiteY22" fmla="*/ 9331 h 9511"/>
                    <a:gd name="connsiteX23" fmla="*/ 6754 w 9975"/>
                    <a:gd name="connsiteY23" fmla="*/ 9231 h 9511"/>
                    <a:gd name="connsiteX24" fmla="*/ 6739 w 9975"/>
                    <a:gd name="connsiteY24" fmla="*/ 9298 h 9511"/>
                    <a:gd name="connsiteX25" fmla="*/ 7506 w 9975"/>
                    <a:gd name="connsiteY25" fmla="*/ 9298 h 9511"/>
                    <a:gd name="connsiteX26" fmla="*/ 7506 w 9975"/>
                    <a:gd name="connsiteY26" fmla="*/ 9331 h 9511"/>
                    <a:gd name="connsiteX27" fmla="*/ 9929 w 9975"/>
                    <a:gd name="connsiteY27" fmla="*/ 9065 h 9511"/>
                    <a:gd name="connsiteX28" fmla="*/ 9883 w 9975"/>
                    <a:gd name="connsiteY28" fmla="*/ 4798 h 9511"/>
                    <a:gd name="connsiteX29" fmla="*/ 9914 w 9975"/>
                    <a:gd name="connsiteY29" fmla="*/ 4798 h 9511"/>
                    <a:gd name="connsiteX30" fmla="*/ 9975 w 9975"/>
                    <a:gd name="connsiteY30" fmla="*/ 65 h 9511"/>
                    <a:gd name="connsiteX31" fmla="*/ 6478 w 9975"/>
                    <a:gd name="connsiteY31" fmla="*/ 131 h 9511"/>
                    <a:gd name="connsiteX32" fmla="*/ 3794 w 9975"/>
                    <a:gd name="connsiteY32" fmla="*/ 431 h 9511"/>
                    <a:gd name="connsiteX33" fmla="*/ 2383 w 9975"/>
                    <a:gd name="connsiteY33" fmla="*/ 365 h 9511"/>
                    <a:gd name="connsiteX34" fmla="*/ 1340 w 9975"/>
                    <a:gd name="connsiteY34" fmla="*/ 131 h 9511"/>
                    <a:gd name="connsiteX35" fmla="*/ 1355 w 9975"/>
                    <a:gd name="connsiteY35" fmla="*/ 198 h 9511"/>
                    <a:gd name="connsiteX36" fmla="*/ 972 w 9975"/>
                    <a:gd name="connsiteY36" fmla="*/ 198 h 9511"/>
                    <a:gd name="connsiteX37" fmla="*/ 987 w 9975"/>
                    <a:gd name="connsiteY37" fmla="*/ 165 h 9511"/>
                    <a:gd name="connsiteX38" fmla="*/ 773 w 9975"/>
                    <a:gd name="connsiteY38" fmla="*/ 498 h 9511"/>
                    <a:gd name="connsiteX39" fmla="*/ 696 w 9975"/>
                    <a:gd name="connsiteY39" fmla="*/ 331 h 9511"/>
                    <a:gd name="connsiteX40" fmla="*/ 635 w 9975"/>
                    <a:gd name="connsiteY40" fmla="*/ 465 h 9511"/>
                    <a:gd name="connsiteX41" fmla="*/ 435 w 9975"/>
                    <a:gd name="connsiteY41" fmla="*/ 98 h 9511"/>
                    <a:gd name="connsiteX42" fmla="*/ 297 w 9975"/>
                    <a:gd name="connsiteY42" fmla="*/ 31 h 9511"/>
                    <a:gd name="connsiteX43" fmla="*/ 328 w 9975"/>
                    <a:gd name="connsiteY43" fmla="*/ 531 h 9511"/>
                    <a:gd name="connsiteX44" fmla="*/ 343 w 9975"/>
                    <a:gd name="connsiteY44" fmla="*/ 398 h 9511"/>
                    <a:gd name="connsiteX45" fmla="*/ 573 w 9975"/>
                    <a:gd name="connsiteY45" fmla="*/ 865 h 9511"/>
                    <a:gd name="connsiteX46" fmla="*/ 573 w 9975"/>
                    <a:gd name="connsiteY46" fmla="*/ 865 h 9511"/>
                    <a:gd name="connsiteX47" fmla="*/ 757 w 9975"/>
                    <a:gd name="connsiteY47" fmla="*/ 831 h 9511"/>
                    <a:gd name="connsiteX48" fmla="*/ 773 w 9975"/>
                    <a:gd name="connsiteY48" fmla="*/ 898 h 9511"/>
                    <a:gd name="connsiteX49" fmla="*/ 1739 w 9975"/>
                    <a:gd name="connsiteY49" fmla="*/ 598 h 9511"/>
                    <a:gd name="connsiteX50" fmla="*/ 2061 w 9975"/>
                    <a:gd name="connsiteY50" fmla="*/ 865 h 9511"/>
                    <a:gd name="connsiteX51" fmla="*/ 2046 w 9975"/>
                    <a:gd name="connsiteY51" fmla="*/ 898 h 9511"/>
                    <a:gd name="connsiteX52" fmla="*/ 2644 w 9975"/>
                    <a:gd name="connsiteY52" fmla="*/ 765 h 9511"/>
                    <a:gd name="connsiteX53" fmla="*/ 2659 w 9975"/>
                    <a:gd name="connsiteY53" fmla="*/ 931 h 9511"/>
                    <a:gd name="connsiteX54" fmla="*/ 4346 w 9975"/>
                    <a:gd name="connsiteY54" fmla="*/ 898 h 9511"/>
                    <a:gd name="connsiteX55" fmla="*/ 4331 w 9975"/>
                    <a:gd name="connsiteY55" fmla="*/ 931 h 9511"/>
                    <a:gd name="connsiteX56" fmla="*/ 7582 w 9975"/>
                    <a:gd name="connsiteY56" fmla="*/ 998 h 9511"/>
                    <a:gd name="connsiteX57" fmla="*/ 7567 w 9975"/>
                    <a:gd name="connsiteY57" fmla="*/ 1031 h 9511"/>
                    <a:gd name="connsiteX58" fmla="*/ 7812 w 9975"/>
                    <a:gd name="connsiteY58" fmla="*/ 531 h 9511"/>
                    <a:gd name="connsiteX59" fmla="*/ 7797 w 9975"/>
                    <a:gd name="connsiteY59" fmla="*/ 565 h 9511"/>
                    <a:gd name="connsiteX60" fmla="*/ 8104 w 9975"/>
                    <a:gd name="connsiteY60" fmla="*/ 698 h 9511"/>
                    <a:gd name="connsiteX61" fmla="*/ 8088 w 9975"/>
                    <a:gd name="connsiteY61" fmla="*/ 765 h 9511"/>
                    <a:gd name="connsiteX62" fmla="*/ 8395 w 9975"/>
                    <a:gd name="connsiteY62" fmla="*/ 765 h 9511"/>
                    <a:gd name="connsiteX63" fmla="*/ 8411 w 9975"/>
                    <a:gd name="connsiteY63" fmla="*/ 831 h 9511"/>
                    <a:gd name="connsiteX64" fmla="*/ 8472 w 9975"/>
                    <a:gd name="connsiteY64" fmla="*/ 731 h 9511"/>
                    <a:gd name="connsiteX65" fmla="*/ 8441 w 9975"/>
                    <a:gd name="connsiteY65" fmla="*/ 898 h 9511"/>
                    <a:gd name="connsiteX66" fmla="*/ 9653 w 9975"/>
                    <a:gd name="connsiteY66" fmla="*/ 765 h 9511"/>
                    <a:gd name="connsiteX67" fmla="*/ 9714 w 9975"/>
                    <a:gd name="connsiteY67" fmla="*/ 3098 h 9511"/>
                    <a:gd name="connsiteX68" fmla="*/ 9684 w 9975"/>
                    <a:gd name="connsiteY68" fmla="*/ 3031 h 9511"/>
                    <a:gd name="connsiteX69" fmla="*/ 9730 w 9975"/>
                    <a:gd name="connsiteY69" fmla="*/ 3398 h 9511"/>
                    <a:gd name="connsiteX70" fmla="*/ 9699 w 9975"/>
                    <a:gd name="connsiteY70" fmla="*/ 3365 h 9511"/>
                    <a:gd name="connsiteX71" fmla="*/ 9730 w 9975"/>
                    <a:gd name="connsiteY71" fmla="*/ 4831 h 9511"/>
                    <a:gd name="connsiteX72" fmla="*/ 9653 w 9975"/>
                    <a:gd name="connsiteY72" fmla="*/ 4831 h 9511"/>
                    <a:gd name="connsiteX73" fmla="*/ 9730 w 9975"/>
                    <a:gd name="connsiteY73" fmla="*/ 5565 h 9511"/>
                    <a:gd name="connsiteX74" fmla="*/ 9668 w 9975"/>
                    <a:gd name="connsiteY74" fmla="*/ 5565 h 9511"/>
                    <a:gd name="connsiteX75" fmla="*/ 9745 w 9975"/>
                    <a:gd name="connsiteY75" fmla="*/ 8665 h 9511"/>
                    <a:gd name="connsiteX76" fmla="*/ 8855 w 9975"/>
                    <a:gd name="connsiteY76" fmla="*/ 8865 h 9511"/>
                    <a:gd name="connsiteX77" fmla="*/ 8855 w 9975"/>
                    <a:gd name="connsiteY77" fmla="*/ 8798 h 9511"/>
                    <a:gd name="connsiteX78" fmla="*/ 6693 w 9975"/>
                    <a:gd name="connsiteY78" fmla="*/ 8898 h 9511"/>
                    <a:gd name="connsiteX79" fmla="*/ 6677 w 9975"/>
                    <a:gd name="connsiteY79" fmla="*/ 8798 h 9511"/>
                    <a:gd name="connsiteX80" fmla="*/ 5512 w 9975"/>
                    <a:gd name="connsiteY80" fmla="*/ 8865 h 9511"/>
                    <a:gd name="connsiteX81" fmla="*/ 5542 w 9975"/>
                    <a:gd name="connsiteY81" fmla="*/ 8765 h 9511"/>
                    <a:gd name="connsiteX82" fmla="*/ 5328 w 9975"/>
                    <a:gd name="connsiteY82" fmla="*/ 8998 h 9511"/>
                    <a:gd name="connsiteX83" fmla="*/ 4454 w 9975"/>
                    <a:gd name="connsiteY83" fmla="*/ 8998 h 9511"/>
                    <a:gd name="connsiteX84" fmla="*/ 4484 w 9975"/>
                    <a:gd name="connsiteY84" fmla="*/ 8898 h 9511"/>
                    <a:gd name="connsiteX85" fmla="*/ 4223 w 9975"/>
                    <a:gd name="connsiteY85" fmla="*/ 8931 h 9511"/>
                    <a:gd name="connsiteX86" fmla="*/ 4254 w 9975"/>
                    <a:gd name="connsiteY86" fmla="*/ 8898 h 9511"/>
                    <a:gd name="connsiteX87" fmla="*/ 3395 w 9975"/>
                    <a:gd name="connsiteY87" fmla="*/ 8898 h 9511"/>
                    <a:gd name="connsiteX88" fmla="*/ 3426 w 9975"/>
                    <a:gd name="connsiteY88" fmla="*/ 8765 h 9511"/>
                    <a:gd name="connsiteX89" fmla="*/ 2858 w 9975"/>
                    <a:gd name="connsiteY89" fmla="*/ 8865 h 9511"/>
                    <a:gd name="connsiteX90" fmla="*/ 2874 w 9975"/>
                    <a:gd name="connsiteY90" fmla="*/ 8798 h 9511"/>
                    <a:gd name="connsiteX91" fmla="*/ 2782 w 9975"/>
                    <a:gd name="connsiteY91" fmla="*/ 8898 h 9511"/>
                    <a:gd name="connsiteX92" fmla="*/ 2782 w 9975"/>
                    <a:gd name="connsiteY92" fmla="*/ 8765 h 9511"/>
                    <a:gd name="connsiteX93" fmla="*/ 2092 w 9975"/>
                    <a:gd name="connsiteY93" fmla="*/ 8865 h 9511"/>
                    <a:gd name="connsiteX0" fmla="*/ 2097 w 10000"/>
                    <a:gd name="connsiteY0" fmla="*/ 9283 h 9963"/>
                    <a:gd name="connsiteX1" fmla="*/ 2112 w 10000"/>
                    <a:gd name="connsiteY1" fmla="*/ 9178 h 9963"/>
                    <a:gd name="connsiteX2" fmla="*/ 1436 w 10000"/>
                    <a:gd name="connsiteY2" fmla="*/ 9247 h 9963"/>
                    <a:gd name="connsiteX3" fmla="*/ 1451 w 10000"/>
                    <a:gd name="connsiteY3" fmla="*/ 9212 h 9963"/>
                    <a:gd name="connsiteX4" fmla="*/ 313 w 10000"/>
                    <a:gd name="connsiteY4" fmla="*/ 9352 h 9963"/>
                    <a:gd name="connsiteX5" fmla="*/ 267 w 10000"/>
                    <a:gd name="connsiteY5" fmla="*/ 8161 h 9963"/>
                    <a:gd name="connsiteX6" fmla="*/ 283 w 10000"/>
                    <a:gd name="connsiteY6" fmla="*/ 8231 h 9963"/>
                    <a:gd name="connsiteX7" fmla="*/ 237 w 10000"/>
                    <a:gd name="connsiteY7" fmla="*/ 8021 h 9963"/>
                    <a:gd name="connsiteX8" fmla="*/ 267 w 10000"/>
                    <a:gd name="connsiteY8" fmla="*/ 8056 h 9963"/>
                    <a:gd name="connsiteX9" fmla="*/ 283 w 10000"/>
                    <a:gd name="connsiteY9" fmla="*/ 7075 h 9963"/>
                    <a:gd name="connsiteX10" fmla="*/ 206 w 10000"/>
                    <a:gd name="connsiteY10" fmla="*/ 7039 h 9963"/>
                    <a:gd name="connsiteX11" fmla="*/ 98 w 10000"/>
                    <a:gd name="connsiteY11" fmla="*/ 3885 h 9963"/>
                    <a:gd name="connsiteX12" fmla="*/ 159 w 10000"/>
                    <a:gd name="connsiteY12" fmla="*/ 3850 h 9963"/>
                    <a:gd name="connsiteX13" fmla="*/ 98 w 10000"/>
                    <a:gd name="connsiteY13" fmla="*/ 1116 h 9963"/>
                    <a:gd name="connsiteX14" fmla="*/ 21 w 10000"/>
                    <a:gd name="connsiteY14" fmla="*/ 1116 h 9963"/>
                    <a:gd name="connsiteX15" fmla="*/ 36 w 10000"/>
                    <a:gd name="connsiteY15" fmla="*/ 1923 h 9963"/>
                    <a:gd name="connsiteX16" fmla="*/ 6 w 10000"/>
                    <a:gd name="connsiteY16" fmla="*/ 1887 h 9963"/>
                    <a:gd name="connsiteX17" fmla="*/ 52 w 10000"/>
                    <a:gd name="connsiteY17" fmla="*/ 2133 h 9963"/>
                    <a:gd name="connsiteX18" fmla="*/ 6 w 10000"/>
                    <a:gd name="connsiteY18" fmla="*/ 2133 h 9963"/>
                    <a:gd name="connsiteX19" fmla="*/ 159 w 10000"/>
                    <a:gd name="connsiteY19" fmla="*/ 9703 h 9963"/>
                    <a:gd name="connsiteX20" fmla="*/ 959 w 10000"/>
                    <a:gd name="connsiteY20" fmla="*/ 9773 h 9963"/>
                    <a:gd name="connsiteX21" fmla="*/ 959 w 10000"/>
                    <a:gd name="connsiteY21" fmla="*/ 9808 h 9963"/>
                    <a:gd name="connsiteX22" fmla="*/ 3296 w 10000"/>
                    <a:gd name="connsiteY22" fmla="*/ 9773 h 9963"/>
                    <a:gd name="connsiteX23" fmla="*/ 6771 w 10000"/>
                    <a:gd name="connsiteY23" fmla="*/ 9668 h 9963"/>
                    <a:gd name="connsiteX24" fmla="*/ 6756 w 10000"/>
                    <a:gd name="connsiteY24" fmla="*/ 9738 h 9963"/>
                    <a:gd name="connsiteX25" fmla="*/ 7525 w 10000"/>
                    <a:gd name="connsiteY25" fmla="*/ 9738 h 9963"/>
                    <a:gd name="connsiteX26" fmla="*/ 7525 w 10000"/>
                    <a:gd name="connsiteY26" fmla="*/ 9773 h 9963"/>
                    <a:gd name="connsiteX27" fmla="*/ 9954 w 10000"/>
                    <a:gd name="connsiteY27" fmla="*/ 9493 h 9963"/>
                    <a:gd name="connsiteX28" fmla="*/ 9908 w 10000"/>
                    <a:gd name="connsiteY28" fmla="*/ 5007 h 9963"/>
                    <a:gd name="connsiteX29" fmla="*/ 9939 w 10000"/>
                    <a:gd name="connsiteY29" fmla="*/ 5007 h 9963"/>
                    <a:gd name="connsiteX30" fmla="*/ 10000 w 10000"/>
                    <a:gd name="connsiteY30" fmla="*/ 30 h 9963"/>
                    <a:gd name="connsiteX31" fmla="*/ 6494 w 10000"/>
                    <a:gd name="connsiteY31" fmla="*/ 100 h 9963"/>
                    <a:gd name="connsiteX32" fmla="*/ 3804 w 10000"/>
                    <a:gd name="connsiteY32" fmla="*/ 415 h 9963"/>
                    <a:gd name="connsiteX33" fmla="*/ 2389 w 10000"/>
                    <a:gd name="connsiteY33" fmla="*/ 346 h 9963"/>
                    <a:gd name="connsiteX34" fmla="*/ 1343 w 10000"/>
                    <a:gd name="connsiteY34" fmla="*/ 100 h 9963"/>
                    <a:gd name="connsiteX35" fmla="*/ 1358 w 10000"/>
                    <a:gd name="connsiteY35" fmla="*/ 170 h 9963"/>
                    <a:gd name="connsiteX36" fmla="*/ 974 w 10000"/>
                    <a:gd name="connsiteY36" fmla="*/ 170 h 9963"/>
                    <a:gd name="connsiteX37" fmla="*/ 989 w 10000"/>
                    <a:gd name="connsiteY37" fmla="*/ 135 h 9963"/>
                    <a:gd name="connsiteX38" fmla="*/ 775 w 10000"/>
                    <a:gd name="connsiteY38" fmla="*/ 486 h 9963"/>
                    <a:gd name="connsiteX39" fmla="*/ 698 w 10000"/>
                    <a:gd name="connsiteY39" fmla="*/ 310 h 9963"/>
                    <a:gd name="connsiteX40" fmla="*/ 637 w 10000"/>
                    <a:gd name="connsiteY40" fmla="*/ 451 h 9963"/>
                    <a:gd name="connsiteX41" fmla="*/ 436 w 10000"/>
                    <a:gd name="connsiteY41" fmla="*/ 65 h 9963"/>
                    <a:gd name="connsiteX42" fmla="*/ 194 w 10000"/>
                    <a:gd name="connsiteY42" fmla="*/ 209 h 9963"/>
                    <a:gd name="connsiteX43" fmla="*/ 329 w 10000"/>
                    <a:gd name="connsiteY43" fmla="*/ 520 h 9963"/>
                    <a:gd name="connsiteX44" fmla="*/ 344 w 10000"/>
                    <a:gd name="connsiteY44" fmla="*/ 380 h 9963"/>
                    <a:gd name="connsiteX45" fmla="*/ 574 w 10000"/>
                    <a:gd name="connsiteY45" fmla="*/ 871 h 9963"/>
                    <a:gd name="connsiteX46" fmla="*/ 574 w 10000"/>
                    <a:gd name="connsiteY46" fmla="*/ 871 h 9963"/>
                    <a:gd name="connsiteX47" fmla="*/ 759 w 10000"/>
                    <a:gd name="connsiteY47" fmla="*/ 836 h 9963"/>
                    <a:gd name="connsiteX48" fmla="*/ 775 w 10000"/>
                    <a:gd name="connsiteY48" fmla="*/ 906 h 9963"/>
                    <a:gd name="connsiteX49" fmla="*/ 1743 w 10000"/>
                    <a:gd name="connsiteY49" fmla="*/ 591 h 9963"/>
                    <a:gd name="connsiteX50" fmla="*/ 2066 w 10000"/>
                    <a:gd name="connsiteY50" fmla="*/ 871 h 9963"/>
                    <a:gd name="connsiteX51" fmla="*/ 2051 w 10000"/>
                    <a:gd name="connsiteY51" fmla="*/ 906 h 9963"/>
                    <a:gd name="connsiteX52" fmla="*/ 2651 w 10000"/>
                    <a:gd name="connsiteY52" fmla="*/ 766 h 9963"/>
                    <a:gd name="connsiteX53" fmla="*/ 2666 w 10000"/>
                    <a:gd name="connsiteY53" fmla="*/ 941 h 9963"/>
                    <a:gd name="connsiteX54" fmla="*/ 4357 w 10000"/>
                    <a:gd name="connsiteY54" fmla="*/ 906 h 9963"/>
                    <a:gd name="connsiteX55" fmla="*/ 4342 w 10000"/>
                    <a:gd name="connsiteY55" fmla="*/ 941 h 9963"/>
                    <a:gd name="connsiteX56" fmla="*/ 7601 w 10000"/>
                    <a:gd name="connsiteY56" fmla="*/ 1011 h 9963"/>
                    <a:gd name="connsiteX57" fmla="*/ 7586 w 10000"/>
                    <a:gd name="connsiteY57" fmla="*/ 1046 h 9963"/>
                    <a:gd name="connsiteX58" fmla="*/ 7832 w 10000"/>
                    <a:gd name="connsiteY58" fmla="*/ 520 h 9963"/>
                    <a:gd name="connsiteX59" fmla="*/ 7817 w 10000"/>
                    <a:gd name="connsiteY59" fmla="*/ 556 h 9963"/>
                    <a:gd name="connsiteX60" fmla="*/ 8124 w 10000"/>
                    <a:gd name="connsiteY60" fmla="*/ 696 h 9963"/>
                    <a:gd name="connsiteX61" fmla="*/ 8108 w 10000"/>
                    <a:gd name="connsiteY61" fmla="*/ 766 h 9963"/>
                    <a:gd name="connsiteX62" fmla="*/ 8416 w 10000"/>
                    <a:gd name="connsiteY62" fmla="*/ 766 h 9963"/>
                    <a:gd name="connsiteX63" fmla="*/ 8432 w 10000"/>
                    <a:gd name="connsiteY63" fmla="*/ 836 h 9963"/>
                    <a:gd name="connsiteX64" fmla="*/ 8493 w 10000"/>
                    <a:gd name="connsiteY64" fmla="*/ 731 h 9963"/>
                    <a:gd name="connsiteX65" fmla="*/ 8462 w 10000"/>
                    <a:gd name="connsiteY65" fmla="*/ 906 h 9963"/>
                    <a:gd name="connsiteX66" fmla="*/ 9677 w 10000"/>
                    <a:gd name="connsiteY66" fmla="*/ 766 h 9963"/>
                    <a:gd name="connsiteX67" fmla="*/ 9738 w 10000"/>
                    <a:gd name="connsiteY67" fmla="*/ 3219 h 9963"/>
                    <a:gd name="connsiteX68" fmla="*/ 9708 w 10000"/>
                    <a:gd name="connsiteY68" fmla="*/ 3149 h 9963"/>
                    <a:gd name="connsiteX69" fmla="*/ 9754 w 10000"/>
                    <a:gd name="connsiteY69" fmla="*/ 3535 h 9963"/>
                    <a:gd name="connsiteX70" fmla="*/ 9723 w 10000"/>
                    <a:gd name="connsiteY70" fmla="*/ 3500 h 9963"/>
                    <a:gd name="connsiteX71" fmla="*/ 9754 w 10000"/>
                    <a:gd name="connsiteY71" fmla="*/ 5041 h 9963"/>
                    <a:gd name="connsiteX72" fmla="*/ 9677 w 10000"/>
                    <a:gd name="connsiteY72" fmla="*/ 5041 h 9963"/>
                    <a:gd name="connsiteX73" fmla="*/ 9754 w 10000"/>
                    <a:gd name="connsiteY73" fmla="*/ 5813 h 9963"/>
                    <a:gd name="connsiteX74" fmla="*/ 9692 w 10000"/>
                    <a:gd name="connsiteY74" fmla="*/ 5813 h 9963"/>
                    <a:gd name="connsiteX75" fmla="*/ 9769 w 10000"/>
                    <a:gd name="connsiteY75" fmla="*/ 9073 h 9963"/>
                    <a:gd name="connsiteX76" fmla="*/ 8877 w 10000"/>
                    <a:gd name="connsiteY76" fmla="*/ 9283 h 9963"/>
                    <a:gd name="connsiteX77" fmla="*/ 8877 w 10000"/>
                    <a:gd name="connsiteY77" fmla="*/ 9212 h 9963"/>
                    <a:gd name="connsiteX78" fmla="*/ 6710 w 10000"/>
                    <a:gd name="connsiteY78" fmla="*/ 9317 h 9963"/>
                    <a:gd name="connsiteX79" fmla="*/ 6694 w 10000"/>
                    <a:gd name="connsiteY79" fmla="*/ 9212 h 9963"/>
                    <a:gd name="connsiteX80" fmla="*/ 5526 w 10000"/>
                    <a:gd name="connsiteY80" fmla="*/ 9283 h 9963"/>
                    <a:gd name="connsiteX81" fmla="*/ 5556 w 10000"/>
                    <a:gd name="connsiteY81" fmla="*/ 9178 h 9963"/>
                    <a:gd name="connsiteX82" fmla="*/ 5341 w 10000"/>
                    <a:gd name="connsiteY82" fmla="*/ 9423 h 9963"/>
                    <a:gd name="connsiteX83" fmla="*/ 4465 w 10000"/>
                    <a:gd name="connsiteY83" fmla="*/ 9423 h 9963"/>
                    <a:gd name="connsiteX84" fmla="*/ 4495 w 10000"/>
                    <a:gd name="connsiteY84" fmla="*/ 9317 h 9963"/>
                    <a:gd name="connsiteX85" fmla="*/ 4234 w 10000"/>
                    <a:gd name="connsiteY85" fmla="*/ 9352 h 9963"/>
                    <a:gd name="connsiteX86" fmla="*/ 4265 w 10000"/>
                    <a:gd name="connsiteY86" fmla="*/ 9317 h 9963"/>
                    <a:gd name="connsiteX87" fmla="*/ 3404 w 10000"/>
                    <a:gd name="connsiteY87" fmla="*/ 9317 h 9963"/>
                    <a:gd name="connsiteX88" fmla="*/ 3435 w 10000"/>
                    <a:gd name="connsiteY88" fmla="*/ 9178 h 9963"/>
                    <a:gd name="connsiteX89" fmla="*/ 2865 w 10000"/>
                    <a:gd name="connsiteY89" fmla="*/ 9283 h 9963"/>
                    <a:gd name="connsiteX90" fmla="*/ 2881 w 10000"/>
                    <a:gd name="connsiteY90" fmla="*/ 9212 h 9963"/>
                    <a:gd name="connsiteX91" fmla="*/ 2789 w 10000"/>
                    <a:gd name="connsiteY91" fmla="*/ 9317 h 9963"/>
                    <a:gd name="connsiteX92" fmla="*/ 2789 w 10000"/>
                    <a:gd name="connsiteY92" fmla="*/ 9178 h 9963"/>
                    <a:gd name="connsiteX93" fmla="*/ 2097 w 10000"/>
                    <a:gd name="connsiteY93" fmla="*/ 9283 h 99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</a:cxnLst>
                  <a:rect l="l" t="t" r="r" b="b"/>
                  <a:pathLst>
                    <a:path w="10000" h="9963">
                      <a:moveTo>
                        <a:pt x="2097" y="9283"/>
                      </a:moveTo>
                      <a:lnTo>
                        <a:pt x="2112" y="9178"/>
                      </a:lnTo>
                      <a:cubicBezTo>
                        <a:pt x="1897" y="9388"/>
                        <a:pt x="1666" y="9178"/>
                        <a:pt x="1436" y="9247"/>
                      </a:cubicBezTo>
                      <a:cubicBezTo>
                        <a:pt x="1441" y="9235"/>
                        <a:pt x="1446" y="9224"/>
                        <a:pt x="1451" y="9212"/>
                      </a:cubicBezTo>
                      <a:cubicBezTo>
                        <a:pt x="1067" y="9178"/>
                        <a:pt x="683" y="9283"/>
                        <a:pt x="313" y="9352"/>
                      </a:cubicBezTo>
                      <a:cubicBezTo>
                        <a:pt x="283" y="8967"/>
                        <a:pt x="267" y="8581"/>
                        <a:pt x="267" y="8161"/>
                      </a:cubicBezTo>
                      <a:cubicBezTo>
                        <a:pt x="267" y="8196"/>
                        <a:pt x="283" y="8196"/>
                        <a:pt x="283" y="8231"/>
                      </a:cubicBezTo>
                      <a:cubicBezTo>
                        <a:pt x="267" y="8161"/>
                        <a:pt x="237" y="8090"/>
                        <a:pt x="237" y="8021"/>
                      </a:cubicBezTo>
                      <a:cubicBezTo>
                        <a:pt x="252" y="8021"/>
                        <a:pt x="267" y="8056"/>
                        <a:pt x="267" y="8056"/>
                      </a:cubicBezTo>
                      <a:cubicBezTo>
                        <a:pt x="359" y="7775"/>
                        <a:pt x="206" y="7249"/>
                        <a:pt x="283" y="7075"/>
                      </a:cubicBezTo>
                      <a:cubicBezTo>
                        <a:pt x="267" y="7004"/>
                        <a:pt x="237" y="6970"/>
                        <a:pt x="206" y="7039"/>
                      </a:cubicBezTo>
                      <a:cubicBezTo>
                        <a:pt x="190" y="6023"/>
                        <a:pt x="159" y="4936"/>
                        <a:pt x="98" y="3885"/>
                      </a:cubicBezTo>
                      <a:cubicBezTo>
                        <a:pt x="113" y="3850"/>
                        <a:pt x="128" y="3815"/>
                        <a:pt x="159" y="3850"/>
                      </a:cubicBezTo>
                      <a:cubicBezTo>
                        <a:pt x="21" y="2974"/>
                        <a:pt x="82" y="2028"/>
                        <a:pt x="98" y="1116"/>
                      </a:cubicBezTo>
                      <a:cubicBezTo>
                        <a:pt x="67" y="1082"/>
                        <a:pt x="52" y="1222"/>
                        <a:pt x="21" y="1116"/>
                      </a:cubicBezTo>
                      <a:cubicBezTo>
                        <a:pt x="-25" y="1432"/>
                        <a:pt x="113" y="1677"/>
                        <a:pt x="36" y="1923"/>
                      </a:cubicBezTo>
                      <a:lnTo>
                        <a:pt x="6" y="1887"/>
                      </a:lnTo>
                      <a:cubicBezTo>
                        <a:pt x="-25" y="2097"/>
                        <a:pt x="98" y="1923"/>
                        <a:pt x="52" y="2133"/>
                      </a:cubicBezTo>
                      <a:cubicBezTo>
                        <a:pt x="21" y="2203"/>
                        <a:pt x="6" y="2097"/>
                        <a:pt x="6" y="2133"/>
                      </a:cubicBezTo>
                      <a:cubicBezTo>
                        <a:pt x="98" y="4551"/>
                        <a:pt x="206" y="7215"/>
                        <a:pt x="159" y="9703"/>
                      </a:cubicBezTo>
                      <a:cubicBezTo>
                        <a:pt x="421" y="9738"/>
                        <a:pt x="698" y="9878"/>
                        <a:pt x="959" y="9773"/>
                      </a:cubicBezTo>
                      <a:lnTo>
                        <a:pt x="959" y="9808"/>
                      </a:lnTo>
                      <a:cubicBezTo>
                        <a:pt x="1666" y="9283"/>
                        <a:pt x="2558" y="9773"/>
                        <a:pt x="3296" y="9773"/>
                      </a:cubicBezTo>
                      <a:cubicBezTo>
                        <a:pt x="4449" y="9773"/>
                        <a:pt x="5633" y="10264"/>
                        <a:pt x="6771" y="9668"/>
                      </a:cubicBezTo>
                      <a:cubicBezTo>
                        <a:pt x="6771" y="9703"/>
                        <a:pt x="6786" y="9738"/>
                        <a:pt x="6756" y="9738"/>
                      </a:cubicBezTo>
                      <a:cubicBezTo>
                        <a:pt x="7033" y="9668"/>
                        <a:pt x="7278" y="9808"/>
                        <a:pt x="7525" y="9738"/>
                      </a:cubicBezTo>
                      <a:lnTo>
                        <a:pt x="7525" y="9773"/>
                      </a:lnTo>
                      <a:cubicBezTo>
                        <a:pt x="8278" y="9423"/>
                        <a:pt x="9185" y="9493"/>
                        <a:pt x="9954" y="9493"/>
                      </a:cubicBezTo>
                      <a:cubicBezTo>
                        <a:pt x="9954" y="7985"/>
                        <a:pt x="9939" y="6513"/>
                        <a:pt x="9908" y="5007"/>
                      </a:cubicBezTo>
                      <a:lnTo>
                        <a:pt x="9939" y="5007"/>
                      </a:lnTo>
                      <a:cubicBezTo>
                        <a:pt x="9862" y="3395"/>
                        <a:pt x="10000" y="1677"/>
                        <a:pt x="10000" y="30"/>
                      </a:cubicBezTo>
                      <a:cubicBezTo>
                        <a:pt x="8816" y="-5"/>
                        <a:pt x="7663" y="591"/>
                        <a:pt x="6494" y="100"/>
                      </a:cubicBezTo>
                      <a:cubicBezTo>
                        <a:pt x="5633" y="-216"/>
                        <a:pt x="4665" y="310"/>
                        <a:pt x="3804" y="415"/>
                      </a:cubicBezTo>
                      <a:cubicBezTo>
                        <a:pt x="3342" y="451"/>
                        <a:pt x="2850" y="591"/>
                        <a:pt x="2389" y="346"/>
                      </a:cubicBezTo>
                      <a:cubicBezTo>
                        <a:pt x="2051" y="591"/>
                        <a:pt x="1697" y="30"/>
                        <a:pt x="1343" y="100"/>
                      </a:cubicBezTo>
                      <a:cubicBezTo>
                        <a:pt x="1348" y="123"/>
                        <a:pt x="1353" y="147"/>
                        <a:pt x="1358" y="170"/>
                      </a:cubicBezTo>
                      <a:cubicBezTo>
                        <a:pt x="1220" y="-75"/>
                        <a:pt x="1052" y="556"/>
                        <a:pt x="974" y="170"/>
                      </a:cubicBezTo>
                      <a:cubicBezTo>
                        <a:pt x="979" y="158"/>
                        <a:pt x="984" y="147"/>
                        <a:pt x="989" y="135"/>
                      </a:cubicBezTo>
                      <a:cubicBezTo>
                        <a:pt x="959" y="30"/>
                        <a:pt x="790" y="451"/>
                        <a:pt x="775" y="486"/>
                      </a:cubicBezTo>
                      <a:cubicBezTo>
                        <a:pt x="698" y="520"/>
                        <a:pt x="759" y="380"/>
                        <a:pt x="698" y="310"/>
                      </a:cubicBezTo>
                      <a:cubicBezTo>
                        <a:pt x="683" y="346"/>
                        <a:pt x="698" y="520"/>
                        <a:pt x="637" y="451"/>
                      </a:cubicBezTo>
                      <a:cubicBezTo>
                        <a:pt x="637" y="30"/>
                        <a:pt x="436" y="520"/>
                        <a:pt x="436" y="65"/>
                      </a:cubicBezTo>
                      <a:cubicBezTo>
                        <a:pt x="380" y="-11"/>
                        <a:pt x="212" y="133"/>
                        <a:pt x="194" y="209"/>
                      </a:cubicBezTo>
                      <a:cubicBezTo>
                        <a:pt x="194" y="384"/>
                        <a:pt x="237" y="346"/>
                        <a:pt x="329" y="520"/>
                      </a:cubicBezTo>
                      <a:cubicBezTo>
                        <a:pt x="334" y="473"/>
                        <a:pt x="339" y="427"/>
                        <a:pt x="344" y="380"/>
                      </a:cubicBezTo>
                      <a:cubicBezTo>
                        <a:pt x="375" y="591"/>
                        <a:pt x="482" y="766"/>
                        <a:pt x="574" y="871"/>
                      </a:cubicBezTo>
                      <a:lnTo>
                        <a:pt x="574" y="871"/>
                      </a:lnTo>
                      <a:cubicBezTo>
                        <a:pt x="637" y="696"/>
                        <a:pt x="713" y="801"/>
                        <a:pt x="759" y="836"/>
                      </a:cubicBezTo>
                      <a:cubicBezTo>
                        <a:pt x="764" y="859"/>
                        <a:pt x="770" y="883"/>
                        <a:pt x="775" y="906"/>
                      </a:cubicBezTo>
                      <a:cubicBezTo>
                        <a:pt x="759" y="836"/>
                        <a:pt x="1805" y="801"/>
                        <a:pt x="1743" y="591"/>
                      </a:cubicBezTo>
                      <a:cubicBezTo>
                        <a:pt x="1836" y="801"/>
                        <a:pt x="1943" y="906"/>
                        <a:pt x="2066" y="871"/>
                      </a:cubicBezTo>
                      <a:cubicBezTo>
                        <a:pt x="2066" y="906"/>
                        <a:pt x="2066" y="941"/>
                        <a:pt x="2051" y="906"/>
                      </a:cubicBezTo>
                      <a:cubicBezTo>
                        <a:pt x="2112" y="1046"/>
                        <a:pt x="2588" y="1011"/>
                        <a:pt x="2651" y="766"/>
                      </a:cubicBezTo>
                      <a:cubicBezTo>
                        <a:pt x="2666" y="836"/>
                        <a:pt x="2666" y="906"/>
                        <a:pt x="2666" y="941"/>
                      </a:cubicBezTo>
                      <a:cubicBezTo>
                        <a:pt x="3158" y="977"/>
                        <a:pt x="3896" y="1292"/>
                        <a:pt x="4357" y="906"/>
                      </a:cubicBezTo>
                      <a:cubicBezTo>
                        <a:pt x="4352" y="918"/>
                        <a:pt x="4347" y="929"/>
                        <a:pt x="4342" y="941"/>
                      </a:cubicBezTo>
                      <a:cubicBezTo>
                        <a:pt x="5310" y="871"/>
                        <a:pt x="6555" y="451"/>
                        <a:pt x="7601" y="1011"/>
                      </a:cubicBezTo>
                      <a:cubicBezTo>
                        <a:pt x="7596" y="1023"/>
                        <a:pt x="7591" y="1034"/>
                        <a:pt x="7586" y="1046"/>
                      </a:cubicBezTo>
                      <a:cubicBezTo>
                        <a:pt x="7663" y="906"/>
                        <a:pt x="7755" y="661"/>
                        <a:pt x="7832" y="520"/>
                      </a:cubicBezTo>
                      <a:cubicBezTo>
                        <a:pt x="7832" y="520"/>
                        <a:pt x="7832" y="556"/>
                        <a:pt x="7817" y="556"/>
                      </a:cubicBezTo>
                      <a:cubicBezTo>
                        <a:pt x="7924" y="520"/>
                        <a:pt x="8016" y="731"/>
                        <a:pt x="8124" y="696"/>
                      </a:cubicBezTo>
                      <a:cubicBezTo>
                        <a:pt x="8124" y="731"/>
                        <a:pt x="8124" y="731"/>
                        <a:pt x="8108" y="766"/>
                      </a:cubicBezTo>
                      <a:cubicBezTo>
                        <a:pt x="8202" y="661"/>
                        <a:pt x="8309" y="941"/>
                        <a:pt x="8416" y="766"/>
                      </a:cubicBezTo>
                      <a:cubicBezTo>
                        <a:pt x="8421" y="789"/>
                        <a:pt x="8427" y="813"/>
                        <a:pt x="8432" y="836"/>
                      </a:cubicBezTo>
                      <a:cubicBezTo>
                        <a:pt x="8452" y="801"/>
                        <a:pt x="8473" y="766"/>
                        <a:pt x="8493" y="731"/>
                      </a:cubicBezTo>
                      <a:cubicBezTo>
                        <a:pt x="8493" y="801"/>
                        <a:pt x="8493" y="941"/>
                        <a:pt x="8462" y="906"/>
                      </a:cubicBezTo>
                      <a:cubicBezTo>
                        <a:pt x="8862" y="941"/>
                        <a:pt x="9292" y="977"/>
                        <a:pt x="9677" y="766"/>
                      </a:cubicBezTo>
                      <a:cubicBezTo>
                        <a:pt x="9769" y="1537"/>
                        <a:pt x="9738" y="2449"/>
                        <a:pt x="9738" y="3219"/>
                      </a:cubicBezTo>
                      <a:cubicBezTo>
                        <a:pt x="9728" y="3196"/>
                        <a:pt x="9718" y="3172"/>
                        <a:pt x="9708" y="3149"/>
                      </a:cubicBezTo>
                      <a:cubicBezTo>
                        <a:pt x="9723" y="3278"/>
                        <a:pt x="9739" y="3406"/>
                        <a:pt x="9754" y="3535"/>
                      </a:cubicBezTo>
                      <a:cubicBezTo>
                        <a:pt x="9738" y="3535"/>
                        <a:pt x="9738" y="3535"/>
                        <a:pt x="9723" y="3500"/>
                      </a:cubicBezTo>
                      <a:cubicBezTo>
                        <a:pt x="9677" y="4026"/>
                        <a:pt x="9754" y="4551"/>
                        <a:pt x="9754" y="5041"/>
                      </a:cubicBezTo>
                      <a:cubicBezTo>
                        <a:pt x="9738" y="5041"/>
                        <a:pt x="9708" y="4972"/>
                        <a:pt x="9677" y="5041"/>
                      </a:cubicBezTo>
                      <a:cubicBezTo>
                        <a:pt x="9769" y="5427"/>
                        <a:pt x="9570" y="5638"/>
                        <a:pt x="9754" y="5813"/>
                      </a:cubicBezTo>
                      <a:cubicBezTo>
                        <a:pt x="9738" y="5848"/>
                        <a:pt x="9708" y="5848"/>
                        <a:pt x="9692" y="5813"/>
                      </a:cubicBezTo>
                      <a:cubicBezTo>
                        <a:pt x="9754" y="6899"/>
                        <a:pt x="9662" y="8056"/>
                        <a:pt x="9769" y="9073"/>
                      </a:cubicBezTo>
                      <a:cubicBezTo>
                        <a:pt x="9508" y="9352"/>
                        <a:pt x="9154" y="9073"/>
                        <a:pt x="8877" y="9283"/>
                      </a:cubicBezTo>
                      <a:lnTo>
                        <a:pt x="8877" y="9212"/>
                      </a:lnTo>
                      <a:cubicBezTo>
                        <a:pt x="8202" y="9562"/>
                        <a:pt x="7402" y="9283"/>
                        <a:pt x="6710" y="9317"/>
                      </a:cubicBezTo>
                      <a:cubicBezTo>
                        <a:pt x="6705" y="9282"/>
                        <a:pt x="6699" y="9247"/>
                        <a:pt x="6694" y="9212"/>
                      </a:cubicBezTo>
                      <a:cubicBezTo>
                        <a:pt x="6325" y="9562"/>
                        <a:pt x="5910" y="8897"/>
                        <a:pt x="5526" y="9283"/>
                      </a:cubicBezTo>
                      <a:lnTo>
                        <a:pt x="5556" y="9178"/>
                      </a:lnTo>
                      <a:cubicBezTo>
                        <a:pt x="5495" y="9352"/>
                        <a:pt x="5310" y="9107"/>
                        <a:pt x="5341" y="9423"/>
                      </a:cubicBezTo>
                      <a:cubicBezTo>
                        <a:pt x="5141" y="9388"/>
                        <a:pt x="4680" y="9212"/>
                        <a:pt x="4465" y="9423"/>
                      </a:cubicBezTo>
                      <a:cubicBezTo>
                        <a:pt x="4475" y="9388"/>
                        <a:pt x="4485" y="9352"/>
                        <a:pt x="4495" y="9317"/>
                      </a:cubicBezTo>
                      <a:cubicBezTo>
                        <a:pt x="4403" y="9388"/>
                        <a:pt x="4296" y="9423"/>
                        <a:pt x="4234" y="9352"/>
                      </a:cubicBezTo>
                      <a:cubicBezTo>
                        <a:pt x="4250" y="9352"/>
                        <a:pt x="4250" y="9317"/>
                        <a:pt x="4265" y="9317"/>
                      </a:cubicBezTo>
                      <a:cubicBezTo>
                        <a:pt x="3988" y="9002"/>
                        <a:pt x="3696" y="9352"/>
                        <a:pt x="3404" y="9317"/>
                      </a:cubicBezTo>
                      <a:cubicBezTo>
                        <a:pt x="3414" y="9271"/>
                        <a:pt x="3425" y="9224"/>
                        <a:pt x="3435" y="9178"/>
                      </a:cubicBezTo>
                      <a:cubicBezTo>
                        <a:pt x="3296" y="9352"/>
                        <a:pt x="3050" y="9212"/>
                        <a:pt x="2865" y="9283"/>
                      </a:cubicBezTo>
                      <a:cubicBezTo>
                        <a:pt x="2870" y="9259"/>
                        <a:pt x="2876" y="9236"/>
                        <a:pt x="2881" y="9212"/>
                      </a:cubicBezTo>
                      <a:cubicBezTo>
                        <a:pt x="2850" y="9247"/>
                        <a:pt x="2820" y="9282"/>
                        <a:pt x="2789" y="9317"/>
                      </a:cubicBezTo>
                      <a:lnTo>
                        <a:pt x="2789" y="9178"/>
                      </a:lnTo>
                      <a:cubicBezTo>
                        <a:pt x="2558" y="9142"/>
                        <a:pt x="2328" y="9283"/>
                        <a:pt x="2097" y="928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135" name="Freeform 279">
                  <a:extLst>
                    <a:ext uri="{FF2B5EF4-FFF2-40B4-BE49-F238E27FC236}">
                      <a16:creationId xmlns:a16="http://schemas.microsoft.com/office/drawing/2014/main" id="{D2645723-9A1C-054B-90F4-2CF65FF57D2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457928" y="788194"/>
                  <a:ext cx="2527300" cy="1131887"/>
                </a:xfrm>
                <a:custGeom>
                  <a:avLst/>
                  <a:gdLst>
                    <a:gd name="T0" fmla="*/ 121 w 674"/>
                    <a:gd name="T1" fmla="*/ 280 h 302"/>
                    <a:gd name="T2" fmla="*/ 68 w 674"/>
                    <a:gd name="T3" fmla="*/ 265 h 302"/>
                    <a:gd name="T4" fmla="*/ 33 w 674"/>
                    <a:gd name="T5" fmla="*/ 245 h 302"/>
                    <a:gd name="T6" fmla="*/ 30 w 674"/>
                    <a:gd name="T7" fmla="*/ 214 h 302"/>
                    <a:gd name="T8" fmla="*/ 37 w 674"/>
                    <a:gd name="T9" fmla="*/ 180 h 302"/>
                    <a:gd name="T10" fmla="*/ 30 w 674"/>
                    <a:gd name="T11" fmla="*/ 125 h 302"/>
                    <a:gd name="T12" fmla="*/ 32 w 674"/>
                    <a:gd name="T13" fmla="*/ 82 h 302"/>
                    <a:gd name="T14" fmla="*/ 35 w 674"/>
                    <a:gd name="T15" fmla="*/ 50 h 302"/>
                    <a:gd name="T16" fmla="*/ 38 w 674"/>
                    <a:gd name="T17" fmla="*/ 17 h 302"/>
                    <a:gd name="T18" fmla="*/ 57 w 674"/>
                    <a:gd name="T19" fmla="*/ 43 h 302"/>
                    <a:gd name="T20" fmla="*/ 129 w 674"/>
                    <a:gd name="T21" fmla="*/ 19 h 302"/>
                    <a:gd name="T22" fmla="*/ 178 w 674"/>
                    <a:gd name="T23" fmla="*/ 28 h 302"/>
                    <a:gd name="T24" fmla="*/ 250 w 674"/>
                    <a:gd name="T25" fmla="*/ 15 h 302"/>
                    <a:gd name="T26" fmla="*/ 307 w 674"/>
                    <a:gd name="T27" fmla="*/ 22 h 302"/>
                    <a:gd name="T28" fmla="*/ 371 w 674"/>
                    <a:gd name="T29" fmla="*/ 24 h 302"/>
                    <a:gd name="T30" fmla="*/ 427 w 674"/>
                    <a:gd name="T31" fmla="*/ 29 h 302"/>
                    <a:gd name="T32" fmla="*/ 509 w 674"/>
                    <a:gd name="T33" fmla="*/ 19 h 302"/>
                    <a:gd name="T34" fmla="*/ 568 w 674"/>
                    <a:gd name="T35" fmla="*/ 16 h 302"/>
                    <a:gd name="T36" fmla="*/ 643 w 674"/>
                    <a:gd name="T37" fmla="*/ 21 h 302"/>
                    <a:gd name="T38" fmla="*/ 639 w 674"/>
                    <a:gd name="T39" fmla="*/ 68 h 302"/>
                    <a:gd name="T40" fmla="*/ 646 w 674"/>
                    <a:gd name="T41" fmla="*/ 95 h 302"/>
                    <a:gd name="T42" fmla="*/ 623 w 674"/>
                    <a:gd name="T43" fmla="*/ 146 h 302"/>
                    <a:gd name="T44" fmla="*/ 619 w 674"/>
                    <a:gd name="T45" fmla="*/ 191 h 302"/>
                    <a:gd name="T46" fmla="*/ 645 w 674"/>
                    <a:gd name="T47" fmla="*/ 226 h 302"/>
                    <a:gd name="T48" fmla="*/ 647 w 674"/>
                    <a:gd name="T49" fmla="*/ 262 h 302"/>
                    <a:gd name="T50" fmla="*/ 636 w 674"/>
                    <a:gd name="T51" fmla="*/ 279 h 302"/>
                    <a:gd name="T52" fmla="*/ 594 w 674"/>
                    <a:gd name="T53" fmla="*/ 275 h 302"/>
                    <a:gd name="T54" fmla="*/ 541 w 674"/>
                    <a:gd name="T55" fmla="*/ 280 h 302"/>
                    <a:gd name="T56" fmla="*/ 504 w 674"/>
                    <a:gd name="T57" fmla="*/ 282 h 302"/>
                    <a:gd name="T58" fmla="*/ 462 w 674"/>
                    <a:gd name="T59" fmla="*/ 277 h 302"/>
                    <a:gd name="T60" fmla="*/ 397 w 674"/>
                    <a:gd name="T61" fmla="*/ 271 h 302"/>
                    <a:gd name="T62" fmla="*/ 324 w 674"/>
                    <a:gd name="T63" fmla="*/ 273 h 302"/>
                    <a:gd name="T64" fmla="*/ 257 w 674"/>
                    <a:gd name="T65" fmla="*/ 279 h 302"/>
                    <a:gd name="T66" fmla="*/ 176 w 674"/>
                    <a:gd name="T67" fmla="*/ 260 h 302"/>
                    <a:gd name="T68" fmla="*/ 128 w 674"/>
                    <a:gd name="T69" fmla="*/ 285 h 302"/>
                    <a:gd name="T70" fmla="*/ 392 w 674"/>
                    <a:gd name="T71" fmla="*/ 111 h 302"/>
                    <a:gd name="T72" fmla="*/ 419 w 674"/>
                    <a:gd name="T73" fmla="*/ 92 h 3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674" h="302">
                      <a:moveTo>
                        <a:pt x="128" y="285"/>
                      </a:moveTo>
                      <a:cubicBezTo>
                        <a:pt x="125" y="285"/>
                        <a:pt x="122" y="283"/>
                        <a:pt x="121" y="280"/>
                      </a:cubicBezTo>
                      <a:cubicBezTo>
                        <a:pt x="115" y="282"/>
                        <a:pt x="78" y="289"/>
                        <a:pt x="94" y="270"/>
                      </a:cubicBezTo>
                      <a:cubicBezTo>
                        <a:pt x="90" y="272"/>
                        <a:pt x="50" y="286"/>
                        <a:pt x="68" y="265"/>
                      </a:cubicBezTo>
                      <a:cubicBezTo>
                        <a:pt x="59" y="271"/>
                        <a:pt x="0" y="293"/>
                        <a:pt x="34" y="263"/>
                      </a:cubicBezTo>
                      <a:cubicBezTo>
                        <a:pt x="19" y="265"/>
                        <a:pt x="29" y="248"/>
                        <a:pt x="33" y="245"/>
                      </a:cubicBezTo>
                      <a:cubicBezTo>
                        <a:pt x="20" y="241"/>
                        <a:pt x="36" y="227"/>
                        <a:pt x="40" y="224"/>
                      </a:cubicBezTo>
                      <a:cubicBezTo>
                        <a:pt x="34" y="225"/>
                        <a:pt x="27" y="221"/>
                        <a:pt x="30" y="214"/>
                      </a:cubicBezTo>
                      <a:cubicBezTo>
                        <a:pt x="26" y="211"/>
                        <a:pt x="27" y="207"/>
                        <a:pt x="30" y="203"/>
                      </a:cubicBezTo>
                      <a:cubicBezTo>
                        <a:pt x="12" y="203"/>
                        <a:pt x="35" y="181"/>
                        <a:pt x="37" y="180"/>
                      </a:cubicBezTo>
                      <a:cubicBezTo>
                        <a:pt x="2" y="197"/>
                        <a:pt x="47" y="143"/>
                        <a:pt x="53" y="138"/>
                      </a:cubicBezTo>
                      <a:cubicBezTo>
                        <a:pt x="33" y="151"/>
                        <a:pt x="7" y="147"/>
                        <a:pt x="30" y="125"/>
                      </a:cubicBezTo>
                      <a:cubicBezTo>
                        <a:pt x="4" y="133"/>
                        <a:pt x="49" y="90"/>
                        <a:pt x="51" y="88"/>
                      </a:cubicBezTo>
                      <a:cubicBezTo>
                        <a:pt x="42" y="94"/>
                        <a:pt x="11" y="100"/>
                        <a:pt x="32" y="82"/>
                      </a:cubicBezTo>
                      <a:cubicBezTo>
                        <a:pt x="29" y="81"/>
                        <a:pt x="29" y="79"/>
                        <a:pt x="29" y="76"/>
                      </a:cubicBezTo>
                      <a:cubicBezTo>
                        <a:pt x="12" y="74"/>
                        <a:pt x="34" y="52"/>
                        <a:pt x="35" y="50"/>
                      </a:cubicBezTo>
                      <a:cubicBezTo>
                        <a:pt x="19" y="59"/>
                        <a:pt x="29" y="32"/>
                        <a:pt x="28" y="29"/>
                      </a:cubicBezTo>
                      <a:cubicBezTo>
                        <a:pt x="11" y="33"/>
                        <a:pt x="31" y="0"/>
                        <a:pt x="38" y="17"/>
                      </a:cubicBezTo>
                      <a:cubicBezTo>
                        <a:pt x="46" y="13"/>
                        <a:pt x="48" y="23"/>
                        <a:pt x="45" y="28"/>
                      </a:cubicBezTo>
                      <a:cubicBezTo>
                        <a:pt x="69" y="11"/>
                        <a:pt x="76" y="20"/>
                        <a:pt x="57" y="43"/>
                      </a:cubicBezTo>
                      <a:cubicBezTo>
                        <a:pt x="59" y="42"/>
                        <a:pt x="104" y="3"/>
                        <a:pt x="108" y="21"/>
                      </a:cubicBezTo>
                      <a:cubicBezTo>
                        <a:pt x="112" y="19"/>
                        <a:pt x="127" y="8"/>
                        <a:pt x="129" y="19"/>
                      </a:cubicBezTo>
                      <a:cubicBezTo>
                        <a:pt x="159" y="4"/>
                        <a:pt x="112" y="54"/>
                        <a:pt x="105" y="60"/>
                      </a:cubicBezTo>
                      <a:cubicBezTo>
                        <a:pt x="106" y="59"/>
                        <a:pt x="191" y="6"/>
                        <a:pt x="178" y="28"/>
                      </a:cubicBezTo>
                      <a:cubicBezTo>
                        <a:pt x="207" y="9"/>
                        <a:pt x="244" y="12"/>
                        <a:pt x="201" y="45"/>
                      </a:cubicBezTo>
                      <a:cubicBezTo>
                        <a:pt x="215" y="35"/>
                        <a:pt x="233" y="19"/>
                        <a:pt x="250" y="15"/>
                      </a:cubicBezTo>
                      <a:cubicBezTo>
                        <a:pt x="261" y="13"/>
                        <a:pt x="279" y="19"/>
                        <a:pt x="265" y="32"/>
                      </a:cubicBezTo>
                      <a:cubicBezTo>
                        <a:pt x="267" y="31"/>
                        <a:pt x="307" y="1"/>
                        <a:pt x="307" y="22"/>
                      </a:cubicBezTo>
                      <a:cubicBezTo>
                        <a:pt x="313" y="18"/>
                        <a:pt x="349" y="14"/>
                        <a:pt x="338" y="30"/>
                      </a:cubicBezTo>
                      <a:cubicBezTo>
                        <a:pt x="341" y="27"/>
                        <a:pt x="370" y="8"/>
                        <a:pt x="371" y="24"/>
                      </a:cubicBezTo>
                      <a:cubicBezTo>
                        <a:pt x="369" y="25"/>
                        <a:pt x="409" y="3"/>
                        <a:pt x="401" y="24"/>
                      </a:cubicBezTo>
                      <a:cubicBezTo>
                        <a:pt x="406" y="21"/>
                        <a:pt x="445" y="8"/>
                        <a:pt x="427" y="29"/>
                      </a:cubicBezTo>
                      <a:cubicBezTo>
                        <a:pt x="429" y="28"/>
                        <a:pt x="478" y="6"/>
                        <a:pt x="460" y="29"/>
                      </a:cubicBezTo>
                      <a:cubicBezTo>
                        <a:pt x="466" y="26"/>
                        <a:pt x="500" y="3"/>
                        <a:pt x="509" y="19"/>
                      </a:cubicBezTo>
                      <a:cubicBezTo>
                        <a:pt x="532" y="8"/>
                        <a:pt x="535" y="23"/>
                        <a:pt x="517" y="38"/>
                      </a:cubicBezTo>
                      <a:cubicBezTo>
                        <a:pt x="531" y="29"/>
                        <a:pt x="551" y="13"/>
                        <a:pt x="568" y="16"/>
                      </a:cubicBezTo>
                      <a:cubicBezTo>
                        <a:pt x="574" y="17"/>
                        <a:pt x="606" y="13"/>
                        <a:pt x="598" y="27"/>
                      </a:cubicBezTo>
                      <a:cubicBezTo>
                        <a:pt x="602" y="25"/>
                        <a:pt x="642" y="6"/>
                        <a:pt x="643" y="21"/>
                      </a:cubicBezTo>
                      <a:cubicBezTo>
                        <a:pt x="669" y="16"/>
                        <a:pt x="629" y="52"/>
                        <a:pt x="630" y="52"/>
                      </a:cubicBezTo>
                      <a:cubicBezTo>
                        <a:pt x="650" y="42"/>
                        <a:pt x="653" y="56"/>
                        <a:pt x="639" y="68"/>
                      </a:cubicBezTo>
                      <a:cubicBezTo>
                        <a:pt x="651" y="66"/>
                        <a:pt x="656" y="78"/>
                        <a:pt x="647" y="86"/>
                      </a:cubicBezTo>
                      <a:cubicBezTo>
                        <a:pt x="649" y="89"/>
                        <a:pt x="648" y="93"/>
                        <a:pt x="646" y="95"/>
                      </a:cubicBezTo>
                      <a:cubicBezTo>
                        <a:pt x="654" y="101"/>
                        <a:pt x="643" y="110"/>
                        <a:pt x="639" y="113"/>
                      </a:cubicBezTo>
                      <a:cubicBezTo>
                        <a:pt x="666" y="107"/>
                        <a:pt x="622" y="146"/>
                        <a:pt x="623" y="146"/>
                      </a:cubicBezTo>
                      <a:cubicBezTo>
                        <a:pt x="626" y="143"/>
                        <a:pt x="674" y="126"/>
                        <a:pt x="651" y="146"/>
                      </a:cubicBezTo>
                      <a:cubicBezTo>
                        <a:pt x="660" y="165"/>
                        <a:pt x="631" y="181"/>
                        <a:pt x="619" y="191"/>
                      </a:cubicBezTo>
                      <a:cubicBezTo>
                        <a:pt x="659" y="165"/>
                        <a:pt x="644" y="194"/>
                        <a:pt x="621" y="214"/>
                      </a:cubicBezTo>
                      <a:cubicBezTo>
                        <a:pt x="635" y="205"/>
                        <a:pt x="669" y="206"/>
                        <a:pt x="645" y="226"/>
                      </a:cubicBezTo>
                      <a:cubicBezTo>
                        <a:pt x="651" y="228"/>
                        <a:pt x="653" y="234"/>
                        <a:pt x="648" y="239"/>
                      </a:cubicBezTo>
                      <a:cubicBezTo>
                        <a:pt x="664" y="239"/>
                        <a:pt x="649" y="259"/>
                        <a:pt x="647" y="262"/>
                      </a:cubicBezTo>
                      <a:cubicBezTo>
                        <a:pt x="649" y="263"/>
                        <a:pt x="650" y="266"/>
                        <a:pt x="649" y="269"/>
                      </a:cubicBezTo>
                      <a:cubicBezTo>
                        <a:pt x="667" y="264"/>
                        <a:pt x="642" y="302"/>
                        <a:pt x="636" y="279"/>
                      </a:cubicBezTo>
                      <a:cubicBezTo>
                        <a:pt x="634" y="280"/>
                        <a:pt x="614" y="290"/>
                        <a:pt x="618" y="277"/>
                      </a:cubicBezTo>
                      <a:cubicBezTo>
                        <a:pt x="620" y="275"/>
                        <a:pt x="584" y="294"/>
                        <a:pt x="594" y="275"/>
                      </a:cubicBezTo>
                      <a:cubicBezTo>
                        <a:pt x="594" y="275"/>
                        <a:pt x="565" y="291"/>
                        <a:pt x="572" y="273"/>
                      </a:cubicBezTo>
                      <a:cubicBezTo>
                        <a:pt x="561" y="280"/>
                        <a:pt x="553" y="283"/>
                        <a:pt x="541" y="280"/>
                      </a:cubicBezTo>
                      <a:cubicBezTo>
                        <a:pt x="520" y="276"/>
                        <a:pt x="569" y="241"/>
                        <a:pt x="570" y="240"/>
                      </a:cubicBezTo>
                      <a:cubicBezTo>
                        <a:pt x="554" y="251"/>
                        <a:pt x="525" y="281"/>
                        <a:pt x="504" y="282"/>
                      </a:cubicBezTo>
                      <a:cubicBezTo>
                        <a:pt x="481" y="283"/>
                        <a:pt x="535" y="240"/>
                        <a:pt x="539" y="236"/>
                      </a:cubicBezTo>
                      <a:cubicBezTo>
                        <a:pt x="533" y="240"/>
                        <a:pt x="472" y="293"/>
                        <a:pt x="462" y="277"/>
                      </a:cubicBezTo>
                      <a:cubicBezTo>
                        <a:pt x="426" y="299"/>
                        <a:pt x="433" y="269"/>
                        <a:pt x="459" y="249"/>
                      </a:cubicBezTo>
                      <a:cubicBezTo>
                        <a:pt x="459" y="249"/>
                        <a:pt x="381" y="294"/>
                        <a:pt x="397" y="271"/>
                      </a:cubicBezTo>
                      <a:cubicBezTo>
                        <a:pt x="392" y="274"/>
                        <a:pt x="373" y="288"/>
                        <a:pt x="367" y="278"/>
                      </a:cubicBezTo>
                      <a:cubicBezTo>
                        <a:pt x="362" y="281"/>
                        <a:pt x="317" y="287"/>
                        <a:pt x="324" y="273"/>
                      </a:cubicBezTo>
                      <a:cubicBezTo>
                        <a:pt x="311" y="281"/>
                        <a:pt x="276" y="288"/>
                        <a:pt x="302" y="263"/>
                      </a:cubicBezTo>
                      <a:cubicBezTo>
                        <a:pt x="298" y="267"/>
                        <a:pt x="263" y="293"/>
                        <a:pt x="257" y="279"/>
                      </a:cubicBezTo>
                      <a:cubicBezTo>
                        <a:pt x="253" y="281"/>
                        <a:pt x="216" y="289"/>
                        <a:pt x="227" y="272"/>
                      </a:cubicBezTo>
                      <a:cubicBezTo>
                        <a:pt x="212" y="281"/>
                        <a:pt x="135" y="295"/>
                        <a:pt x="176" y="260"/>
                      </a:cubicBezTo>
                      <a:cubicBezTo>
                        <a:pt x="148" y="278"/>
                        <a:pt x="134" y="285"/>
                        <a:pt x="128" y="285"/>
                      </a:cubicBezTo>
                      <a:cubicBezTo>
                        <a:pt x="127" y="285"/>
                        <a:pt x="134" y="285"/>
                        <a:pt x="128" y="285"/>
                      </a:cubicBezTo>
                      <a:close/>
                      <a:moveTo>
                        <a:pt x="419" y="92"/>
                      </a:moveTo>
                      <a:cubicBezTo>
                        <a:pt x="410" y="98"/>
                        <a:pt x="401" y="105"/>
                        <a:pt x="392" y="111"/>
                      </a:cubicBezTo>
                      <a:cubicBezTo>
                        <a:pt x="405" y="102"/>
                        <a:pt x="419" y="93"/>
                        <a:pt x="432" y="84"/>
                      </a:cubicBezTo>
                      <a:cubicBezTo>
                        <a:pt x="428" y="86"/>
                        <a:pt x="424" y="89"/>
                        <a:pt x="419" y="92"/>
                      </a:cubicBezTo>
                      <a:cubicBezTo>
                        <a:pt x="410" y="98"/>
                        <a:pt x="424" y="89"/>
                        <a:pt x="419" y="92"/>
                      </a:cubicBezTo>
                      <a:close/>
                    </a:path>
                  </a:pathLst>
                </a:custGeom>
                <a:solidFill>
                  <a:srgbClr val="019285">
                    <a:alpha val="42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132" name="Freeform 270">
                <a:extLst>
                  <a:ext uri="{FF2B5EF4-FFF2-40B4-BE49-F238E27FC236}">
                    <a16:creationId xmlns:a16="http://schemas.microsoft.com/office/drawing/2014/main" id="{1F97DE2E-4C05-EC4B-BA38-53D6E5E5589B}"/>
                  </a:ext>
                </a:extLst>
              </p:cNvPr>
              <p:cNvSpPr>
                <a:spLocks/>
              </p:cNvSpPr>
              <p:nvPr/>
            </p:nvSpPr>
            <p:spPr bwMode="auto">
              <a:xfrm rot="20131859" flipH="1">
                <a:off x="6452443" y="2144414"/>
                <a:ext cx="72000" cy="18000"/>
              </a:xfrm>
              <a:custGeom>
                <a:avLst/>
                <a:gdLst>
                  <a:gd name="T0" fmla="*/ 9 w 133"/>
                  <a:gd name="T1" fmla="*/ 20 h 20"/>
                  <a:gd name="T2" fmla="*/ 1 w 133"/>
                  <a:gd name="T3" fmla="*/ 13 h 20"/>
                  <a:gd name="T4" fmla="*/ 7 w 133"/>
                  <a:gd name="T5" fmla="*/ 4 h 20"/>
                  <a:gd name="T6" fmla="*/ 125 w 133"/>
                  <a:gd name="T7" fmla="*/ 0 h 20"/>
                  <a:gd name="T8" fmla="*/ 133 w 133"/>
                  <a:gd name="T9" fmla="*/ 8 h 20"/>
                  <a:gd name="T10" fmla="*/ 125 w 133"/>
                  <a:gd name="T11" fmla="*/ 16 h 20"/>
                  <a:gd name="T12" fmla="*/ 10 w 133"/>
                  <a:gd name="T13" fmla="*/ 19 h 20"/>
                  <a:gd name="T14" fmla="*/ 9 w 133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20">
                    <a:moveTo>
                      <a:pt x="9" y="20"/>
                    </a:moveTo>
                    <a:cubicBezTo>
                      <a:pt x="5" y="20"/>
                      <a:pt x="2" y="17"/>
                      <a:pt x="1" y="13"/>
                    </a:cubicBezTo>
                    <a:cubicBezTo>
                      <a:pt x="0" y="9"/>
                      <a:pt x="3" y="5"/>
                      <a:pt x="7" y="4"/>
                    </a:cubicBezTo>
                    <a:cubicBezTo>
                      <a:pt x="26" y="0"/>
                      <a:pt x="115" y="0"/>
                      <a:pt x="125" y="0"/>
                    </a:cubicBezTo>
                    <a:cubicBezTo>
                      <a:pt x="129" y="0"/>
                      <a:pt x="133" y="3"/>
                      <a:pt x="133" y="8"/>
                    </a:cubicBezTo>
                    <a:cubicBezTo>
                      <a:pt x="133" y="12"/>
                      <a:pt x="129" y="16"/>
                      <a:pt x="125" y="16"/>
                    </a:cubicBezTo>
                    <a:cubicBezTo>
                      <a:pt x="98" y="16"/>
                      <a:pt x="25" y="17"/>
                      <a:pt x="10" y="19"/>
                    </a:cubicBezTo>
                    <a:cubicBezTo>
                      <a:pt x="10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>
                  <a:lumMod val="85000"/>
                  <a:lumOff val="1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33" name="Freeform 270">
                <a:extLst>
                  <a:ext uri="{FF2B5EF4-FFF2-40B4-BE49-F238E27FC236}">
                    <a16:creationId xmlns:a16="http://schemas.microsoft.com/office/drawing/2014/main" id="{A2EA7E1F-B7F5-A349-9E44-B09BC1AE8663}"/>
                  </a:ext>
                </a:extLst>
              </p:cNvPr>
              <p:cNvSpPr>
                <a:spLocks/>
              </p:cNvSpPr>
              <p:nvPr/>
            </p:nvSpPr>
            <p:spPr bwMode="auto">
              <a:xfrm rot="922597" flipH="1">
                <a:off x="6648201" y="2144473"/>
                <a:ext cx="72000" cy="18000"/>
              </a:xfrm>
              <a:custGeom>
                <a:avLst/>
                <a:gdLst>
                  <a:gd name="T0" fmla="*/ 9 w 133"/>
                  <a:gd name="T1" fmla="*/ 20 h 20"/>
                  <a:gd name="T2" fmla="*/ 1 w 133"/>
                  <a:gd name="T3" fmla="*/ 13 h 20"/>
                  <a:gd name="T4" fmla="*/ 7 w 133"/>
                  <a:gd name="T5" fmla="*/ 4 h 20"/>
                  <a:gd name="T6" fmla="*/ 125 w 133"/>
                  <a:gd name="T7" fmla="*/ 0 h 20"/>
                  <a:gd name="T8" fmla="*/ 133 w 133"/>
                  <a:gd name="T9" fmla="*/ 8 h 20"/>
                  <a:gd name="T10" fmla="*/ 125 w 133"/>
                  <a:gd name="T11" fmla="*/ 16 h 20"/>
                  <a:gd name="T12" fmla="*/ 10 w 133"/>
                  <a:gd name="T13" fmla="*/ 19 h 20"/>
                  <a:gd name="T14" fmla="*/ 9 w 133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20">
                    <a:moveTo>
                      <a:pt x="9" y="20"/>
                    </a:moveTo>
                    <a:cubicBezTo>
                      <a:pt x="5" y="20"/>
                      <a:pt x="2" y="17"/>
                      <a:pt x="1" y="13"/>
                    </a:cubicBezTo>
                    <a:cubicBezTo>
                      <a:pt x="0" y="9"/>
                      <a:pt x="3" y="5"/>
                      <a:pt x="7" y="4"/>
                    </a:cubicBezTo>
                    <a:cubicBezTo>
                      <a:pt x="26" y="0"/>
                      <a:pt x="115" y="0"/>
                      <a:pt x="125" y="0"/>
                    </a:cubicBezTo>
                    <a:cubicBezTo>
                      <a:pt x="129" y="0"/>
                      <a:pt x="133" y="3"/>
                      <a:pt x="133" y="8"/>
                    </a:cubicBezTo>
                    <a:cubicBezTo>
                      <a:pt x="133" y="12"/>
                      <a:pt x="129" y="16"/>
                      <a:pt x="125" y="16"/>
                    </a:cubicBezTo>
                    <a:cubicBezTo>
                      <a:pt x="98" y="16"/>
                      <a:pt x="25" y="17"/>
                      <a:pt x="10" y="19"/>
                    </a:cubicBezTo>
                    <a:cubicBezTo>
                      <a:pt x="10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>
                  <a:lumMod val="85000"/>
                  <a:lumOff val="1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1096" name="Groep 1095">
              <a:extLst>
                <a:ext uri="{FF2B5EF4-FFF2-40B4-BE49-F238E27FC236}">
                  <a16:creationId xmlns:a16="http://schemas.microsoft.com/office/drawing/2014/main" id="{D74A3665-3B16-0C4B-8146-7F6FAFC6BC1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713171" y="3130235"/>
              <a:ext cx="729178" cy="391220"/>
              <a:chOff x="3131840" y="1044088"/>
              <a:chExt cx="729178" cy="391220"/>
            </a:xfrm>
          </p:grpSpPr>
          <p:sp>
            <p:nvSpPr>
              <p:cNvPr id="1121" name="Freeform 385">
                <a:extLst>
                  <a:ext uri="{FF2B5EF4-FFF2-40B4-BE49-F238E27FC236}">
                    <a16:creationId xmlns:a16="http://schemas.microsoft.com/office/drawing/2014/main" id="{18C3F50B-4472-3D41-AECD-BFE7DA44C96D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2993839" y="1221910"/>
                <a:ext cx="338400" cy="21600"/>
              </a:xfrm>
              <a:custGeom>
                <a:avLst/>
                <a:gdLst>
                  <a:gd name="T0" fmla="*/ 9 w 236"/>
                  <a:gd name="T1" fmla="*/ 20 h 20"/>
                  <a:gd name="T2" fmla="*/ 1 w 236"/>
                  <a:gd name="T3" fmla="*/ 13 h 20"/>
                  <a:gd name="T4" fmla="*/ 8 w 236"/>
                  <a:gd name="T5" fmla="*/ 4 h 20"/>
                  <a:gd name="T6" fmla="*/ 228 w 236"/>
                  <a:gd name="T7" fmla="*/ 0 h 20"/>
                  <a:gd name="T8" fmla="*/ 236 w 236"/>
                  <a:gd name="T9" fmla="*/ 8 h 20"/>
                  <a:gd name="T10" fmla="*/ 228 w 236"/>
                  <a:gd name="T11" fmla="*/ 16 h 20"/>
                  <a:gd name="T12" fmla="*/ 9 w 236"/>
                  <a:gd name="T13" fmla="*/ 20 h 20"/>
                  <a:gd name="T14" fmla="*/ 9 w 236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6" h="20">
                    <a:moveTo>
                      <a:pt x="9" y="20"/>
                    </a:moveTo>
                    <a:cubicBezTo>
                      <a:pt x="5" y="20"/>
                      <a:pt x="1" y="17"/>
                      <a:pt x="1" y="13"/>
                    </a:cubicBezTo>
                    <a:cubicBezTo>
                      <a:pt x="0" y="8"/>
                      <a:pt x="3" y="4"/>
                      <a:pt x="8" y="4"/>
                    </a:cubicBezTo>
                    <a:cubicBezTo>
                      <a:pt x="42" y="0"/>
                      <a:pt x="220" y="0"/>
                      <a:pt x="228" y="0"/>
                    </a:cubicBezTo>
                    <a:cubicBezTo>
                      <a:pt x="232" y="0"/>
                      <a:pt x="236" y="4"/>
                      <a:pt x="236" y="8"/>
                    </a:cubicBezTo>
                    <a:cubicBezTo>
                      <a:pt x="236" y="12"/>
                      <a:pt x="232" y="16"/>
                      <a:pt x="228" y="16"/>
                    </a:cubicBezTo>
                    <a:cubicBezTo>
                      <a:pt x="226" y="16"/>
                      <a:pt x="43" y="16"/>
                      <a:pt x="9" y="20"/>
                    </a:cubicBezTo>
                    <a:cubicBezTo>
                      <a:pt x="9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>
                  <a:lumMod val="75000"/>
                  <a:lumOff val="2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  <p:sp>
            <p:nvSpPr>
              <p:cNvPr id="1122" name="Freeform 385">
                <a:extLst>
                  <a:ext uri="{FF2B5EF4-FFF2-40B4-BE49-F238E27FC236}">
                    <a16:creationId xmlns:a16="http://schemas.microsoft.com/office/drawing/2014/main" id="{24191367-8D25-3844-AE61-84DB5E4BDEB2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 flipH="1">
                <a:off x="3665361" y="1235017"/>
                <a:ext cx="338400" cy="18000"/>
              </a:xfrm>
              <a:custGeom>
                <a:avLst/>
                <a:gdLst>
                  <a:gd name="T0" fmla="*/ 9 w 236"/>
                  <a:gd name="T1" fmla="*/ 20 h 20"/>
                  <a:gd name="T2" fmla="*/ 1 w 236"/>
                  <a:gd name="T3" fmla="*/ 13 h 20"/>
                  <a:gd name="T4" fmla="*/ 8 w 236"/>
                  <a:gd name="T5" fmla="*/ 4 h 20"/>
                  <a:gd name="T6" fmla="*/ 228 w 236"/>
                  <a:gd name="T7" fmla="*/ 0 h 20"/>
                  <a:gd name="T8" fmla="*/ 236 w 236"/>
                  <a:gd name="T9" fmla="*/ 8 h 20"/>
                  <a:gd name="T10" fmla="*/ 228 w 236"/>
                  <a:gd name="T11" fmla="*/ 16 h 20"/>
                  <a:gd name="T12" fmla="*/ 9 w 236"/>
                  <a:gd name="T13" fmla="*/ 20 h 20"/>
                  <a:gd name="T14" fmla="*/ 9 w 236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6" h="20">
                    <a:moveTo>
                      <a:pt x="9" y="20"/>
                    </a:moveTo>
                    <a:cubicBezTo>
                      <a:pt x="5" y="20"/>
                      <a:pt x="1" y="17"/>
                      <a:pt x="1" y="13"/>
                    </a:cubicBezTo>
                    <a:cubicBezTo>
                      <a:pt x="0" y="8"/>
                      <a:pt x="3" y="4"/>
                      <a:pt x="8" y="4"/>
                    </a:cubicBezTo>
                    <a:cubicBezTo>
                      <a:pt x="42" y="0"/>
                      <a:pt x="220" y="0"/>
                      <a:pt x="228" y="0"/>
                    </a:cubicBezTo>
                    <a:cubicBezTo>
                      <a:pt x="232" y="0"/>
                      <a:pt x="236" y="4"/>
                      <a:pt x="236" y="8"/>
                    </a:cubicBezTo>
                    <a:cubicBezTo>
                      <a:pt x="236" y="12"/>
                      <a:pt x="232" y="16"/>
                      <a:pt x="228" y="16"/>
                    </a:cubicBezTo>
                    <a:cubicBezTo>
                      <a:pt x="226" y="16"/>
                      <a:pt x="43" y="16"/>
                      <a:pt x="9" y="20"/>
                    </a:cubicBezTo>
                    <a:cubicBezTo>
                      <a:pt x="9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>
                  <a:lumMod val="75000"/>
                  <a:lumOff val="2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  <p:sp>
            <p:nvSpPr>
              <p:cNvPr id="1123" name="Freeform 392">
                <a:extLst>
                  <a:ext uri="{FF2B5EF4-FFF2-40B4-BE49-F238E27FC236}">
                    <a16:creationId xmlns:a16="http://schemas.microsoft.com/office/drawing/2014/main" id="{9F4E2EB6-E372-0F42-BDB5-AD6530B4C6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1018" y="1065845"/>
                <a:ext cx="720000" cy="18000"/>
              </a:xfrm>
              <a:custGeom>
                <a:avLst/>
                <a:gdLst>
                  <a:gd name="T0" fmla="*/ 9 w 469"/>
                  <a:gd name="T1" fmla="*/ 20 h 20"/>
                  <a:gd name="T2" fmla="*/ 1 w 469"/>
                  <a:gd name="T3" fmla="*/ 12 h 20"/>
                  <a:gd name="T4" fmla="*/ 8 w 469"/>
                  <a:gd name="T5" fmla="*/ 4 h 20"/>
                  <a:gd name="T6" fmla="*/ 461 w 469"/>
                  <a:gd name="T7" fmla="*/ 0 h 20"/>
                  <a:gd name="T8" fmla="*/ 469 w 469"/>
                  <a:gd name="T9" fmla="*/ 8 h 20"/>
                  <a:gd name="T10" fmla="*/ 461 w 469"/>
                  <a:gd name="T11" fmla="*/ 16 h 20"/>
                  <a:gd name="T12" fmla="*/ 9 w 469"/>
                  <a:gd name="T13" fmla="*/ 20 h 20"/>
                  <a:gd name="T14" fmla="*/ 9 w 469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9" h="20">
                    <a:moveTo>
                      <a:pt x="9" y="20"/>
                    </a:moveTo>
                    <a:cubicBezTo>
                      <a:pt x="4" y="20"/>
                      <a:pt x="1" y="16"/>
                      <a:pt x="1" y="12"/>
                    </a:cubicBezTo>
                    <a:cubicBezTo>
                      <a:pt x="0" y="8"/>
                      <a:pt x="4" y="4"/>
                      <a:pt x="8" y="4"/>
                    </a:cubicBezTo>
                    <a:cubicBezTo>
                      <a:pt x="79" y="0"/>
                      <a:pt x="457" y="0"/>
                      <a:pt x="461" y="0"/>
                    </a:cubicBezTo>
                    <a:cubicBezTo>
                      <a:pt x="465" y="0"/>
                      <a:pt x="469" y="4"/>
                      <a:pt x="469" y="8"/>
                    </a:cubicBezTo>
                    <a:cubicBezTo>
                      <a:pt x="469" y="12"/>
                      <a:pt x="465" y="16"/>
                      <a:pt x="461" y="16"/>
                    </a:cubicBezTo>
                    <a:cubicBezTo>
                      <a:pt x="457" y="16"/>
                      <a:pt x="79" y="16"/>
                      <a:pt x="9" y="20"/>
                    </a:cubicBezTo>
                    <a:cubicBezTo>
                      <a:pt x="9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>
                  <a:lumMod val="75000"/>
                  <a:lumOff val="2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  <p:sp>
            <p:nvSpPr>
              <p:cNvPr id="1124" name="Freeform 392">
                <a:extLst>
                  <a:ext uri="{FF2B5EF4-FFF2-40B4-BE49-F238E27FC236}">
                    <a16:creationId xmlns:a16="http://schemas.microsoft.com/office/drawing/2014/main" id="{86813B81-A573-624C-BA90-7A0E2F9B2ADC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131840" y="1394384"/>
                <a:ext cx="723600" cy="14400"/>
              </a:xfrm>
              <a:custGeom>
                <a:avLst/>
                <a:gdLst>
                  <a:gd name="T0" fmla="*/ 9 w 469"/>
                  <a:gd name="T1" fmla="*/ 20 h 20"/>
                  <a:gd name="T2" fmla="*/ 1 w 469"/>
                  <a:gd name="T3" fmla="*/ 12 h 20"/>
                  <a:gd name="T4" fmla="*/ 8 w 469"/>
                  <a:gd name="T5" fmla="*/ 4 h 20"/>
                  <a:gd name="T6" fmla="*/ 461 w 469"/>
                  <a:gd name="T7" fmla="*/ 0 h 20"/>
                  <a:gd name="T8" fmla="*/ 469 w 469"/>
                  <a:gd name="T9" fmla="*/ 8 h 20"/>
                  <a:gd name="T10" fmla="*/ 461 w 469"/>
                  <a:gd name="T11" fmla="*/ 16 h 20"/>
                  <a:gd name="T12" fmla="*/ 9 w 469"/>
                  <a:gd name="T13" fmla="*/ 20 h 20"/>
                  <a:gd name="T14" fmla="*/ 9 w 469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9" h="20">
                    <a:moveTo>
                      <a:pt x="9" y="20"/>
                    </a:moveTo>
                    <a:cubicBezTo>
                      <a:pt x="4" y="20"/>
                      <a:pt x="1" y="16"/>
                      <a:pt x="1" y="12"/>
                    </a:cubicBezTo>
                    <a:cubicBezTo>
                      <a:pt x="0" y="8"/>
                      <a:pt x="4" y="4"/>
                      <a:pt x="8" y="4"/>
                    </a:cubicBezTo>
                    <a:cubicBezTo>
                      <a:pt x="79" y="0"/>
                      <a:pt x="457" y="0"/>
                      <a:pt x="461" y="0"/>
                    </a:cubicBezTo>
                    <a:cubicBezTo>
                      <a:pt x="465" y="0"/>
                      <a:pt x="469" y="4"/>
                      <a:pt x="469" y="8"/>
                    </a:cubicBezTo>
                    <a:cubicBezTo>
                      <a:pt x="469" y="12"/>
                      <a:pt x="465" y="16"/>
                      <a:pt x="461" y="16"/>
                    </a:cubicBezTo>
                    <a:cubicBezTo>
                      <a:pt x="457" y="16"/>
                      <a:pt x="79" y="16"/>
                      <a:pt x="9" y="20"/>
                    </a:cubicBezTo>
                    <a:cubicBezTo>
                      <a:pt x="9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>
                  <a:lumMod val="75000"/>
                  <a:lumOff val="2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  <p:sp>
            <p:nvSpPr>
              <p:cNvPr id="1125" name="Freeform 279">
                <a:extLst>
                  <a:ext uri="{FF2B5EF4-FFF2-40B4-BE49-F238E27FC236}">
                    <a16:creationId xmlns:a16="http://schemas.microsoft.com/office/drawing/2014/main" id="{6A37F493-AB41-664F-92F2-E850160EF49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42191" y="1044088"/>
                <a:ext cx="707022" cy="391220"/>
              </a:xfrm>
              <a:custGeom>
                <a:avLst/>
                <a:gdLst>
                  <a:gd name="T0" fmla="*/ 121 w 674"/>
                  <a:gd name="T1" fmla="*/ 280 h 302"/>
                  <a:gd name="T2" fmla="*/ 68 w 674"/>
                  <a:gd name="T3" fmla="*/ 265 h 302"/>
                  <a:gd name="T4" fmla="*/ 33 w 674"/>
                  <a:gd name="T5" fmla="*/ 245 h 302"/>
                  <a:gd name="T6" fmla="*/ 30 w 674"/>
                  <a:gd name="T7" fmla="*/ 214 h 302"/>
                  <a:gd name="T8" fmla="*/ 37 w 674"/>
                  <a:gd name="T9" fmla="*/ 180 h 302"/>
                  <a:gd name="T10" fmla="*/ 30 w 674"/>
                  <a:gd name="T11" fmla="*/ 125 h 302"/>
                  <a:gd name="T12" fmla="*/ 32 w 674"/>
                  <a:gd name="T13" fmla="*/ 82 h 302"/>
                  <a:gd name="T14" fmla="*/ 35 w 674"/>
                  <a:gd name="T15" fmla="*/ 50 h 302"/>
                  <a:gd name="T16" fmla="*/ 38 w 674"/>
                  <a:gd name="T17" fmla="*/ 17 h 302"/>
                  <a:gd name="T18" fmla="*/ 57 w 674"/>
                  <a:gd name="T19" fmla="*/ 43 h 302"/>
                  <a:gd name="T20" fmla="*/ 129 w 674"/>
                  <a:gd name="T21" fmla="*/ 19 h 302"/>
                  <a:gd name="T22" fmla="*/ 178 w 674"/>
                  <a:gd name="T23" fmla="*/ 28 h 302"/>
                  <a:gd name="T24" fmla="*/ 250 w 674"/>
                  <a:gd name="T25" fmla="*/ 15 h 302"/>
                  <a:gd name="T26" fmla="*/ 307 w 674"/>
                  <a:gd name="T27" fmla="*/ 22 h 302"/>
                  <a:gd name="T28" fmla="*/ 371 w 674"/>
                  <a:gd name="T29" fmla="*/ 24 h 302"/>
                  <a:gd name="T30" fmla="*/ 427 w 674"/>
                  <a:gd name="T31" fmla="*/ 29 h 302"/>
                  <a:gd name="T32" fmla="*/ 509 w 674"/>
                  <a:gd name="T33" fmla="*/ 19 h 302"/>
                  <a:gd name="T34" fmla="*/ 568 w 674"/>
                  <a:gd name="T35" fmla="*/ 16 h 302"/>
                  <a:gd name="T36" fmla="*/ 643 w 674"/>
                  <a:gd name="T37" fmla="*/ 21 h 302"/>
                  <a:gd name="T38" fmla="*/ 639 w 674"/>
                  <a:gd name="T39" fmla="*/ 68 h 302"/>
                  <a:gd name="T40" fmla="*/ 646 w 674"/>
                  <a:gd name="T41" fmla="*/ 95 h 302"/>
                  <a:gd name="T42" fmla="*/ 623 w 674"/>
                  <a:gd name="T43" fmla="*/ 146 h 302"/>
                  <a:gd name="T44" fmla="*/ 619 w 674"/>
                  <a:gd name="T45" fmla="*/ 191 h 302"/>
                  <a:gd name="T46" fmla="*/ 645 w 674"/>
                  <a:gd name="T47" fmla="*/ 226 h 302"/>
                  <a:gd name="T48" fmla="*/ 647 w 674"/>
                  <a:gd name="T49" fmla="*/ 262 h 302"/>
                  <a:gd name="T50" fmla="*/ 636 w 674"/>
                  <a:gd name="T51" fmla="*/ 279 h 302"/>
                  <a:gd name="T52" fmla="*/ 594 w 674"/>
                  <a:gd name="T53" fmla="*/ 275 h 302"/>
                  <a:gd name="T54" fmla="*/ 541 w 674"/>
                  <a:gd name="T55" fmla="*/ 280 h 302"/>
                  <a:gd name="T56" fmla="*/ 504 w 674"/>
                  <a:gd name="T57" fmla="*/ 282 h 302"/>
                  <a:gd name="T58" fmla="*/ 462 w 674"/>
                  <a:gd name="T59" fmla="*/ 277 h 302"/>
                  <a:gd name="T60" fmla="*/ 397 w 674"/>
                  <a:gd name="T61" fmla="*/ 271 h 302"/>
                  <a:gd name="T62" fmla="*/ 324 w 674"/>
                  <a:gd name="T63" fmla="*/ 273 h 302"/>
                  <a:gd name="T64" fmla="*/ 257 w 674"/>
                  <a:gd name="T65" fmla="*/ 279 h 302"/>
                  <a:gd name="T66" fmla="*/ 176 w 674"/>
                  <a:gd name="T67" fmla="*/ 260 h 302"/>
                  <a:gd name="T68" fmla="*/ 128 w 674"/>
                  <a:gd name="T69" fmla="*/ 285 h 302"/>
                  <a:gd name="T70" fmla="*/ 392 w 674"/>
                  <a:gd name="T71" fmla="*/ 111 h 302"/>
                  <a:gd name="T72" fmla="*/ 419 w 674"/>
                  <a:gd name="T73" fmla="*/ 9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74" h="302">
                    <a:moveTo>
                      <a:pt x="128" y="285"/>
                    </a:moveTo>
                    <a:cubicBezTo>
                      <a:pt x="125" y="285"/>
                      <a:pt x="122" y="283"/>
                      <a:pt x="121" y="280"/>
                    </a:cubicBezTo>
                    <a:cubicBezTo>
                      <a:pt x="115" y="282"/>
                      <a:pt x="78" y="289"/>
                      <a:pt x="94" y="270"/>
                    </a:cubicBezTo>
                    <a:cubicBezTo>
                      <a:pt x="90" y="272"/>
                      <a:pt x="50" y="286"/>
                      <a:pt x="68" y="265"/>
                    </a:cubicBezTo>
                    <a:cubicBezTo>
                      <a:pt x="59" y="271"/>
                      <a:pt x="0" y="293"/>
                      <a:pt x="34" y="263"/>
                    </a:cubicBezTo>
                    <a:cubicBezTo>
                      <a:pt x="19" y="265"/>
                      <a:pt x="29" y="248"/>
                      <a:pt x="33" y="245"/>
                    </a:cubicBezTo>
                    <a:cubicBezTo>
                      <a:pt x="20" y="241"/>
                      <a:pt x="36" y="227"/>
                      <a:pt x="40" y="224"/>
                    </a:cubicBezTo>
                    <a:cubicBezTo>
                      <a:pt x="34" y="225"/>
                      <a:pt x="27" y="221"/>
                      <a:pt x="30" y="214"/>
                    </a:cubicBezTo>
                    <a:cubicBezTo>
                      <a:pt x="26" y="211"/>
                      <a:pt x="27" y="207"/>
                      <a:pt x="30" y="203"/>
                    </a:cubicBezTo>
                    <a:cubicBezTo>
                      <a:pt x="12" y="203"/>
                      <a:pt x="35" y="181"/>
                      <a:pt x="37" y="180"/>
                    </a:cubicBezTo>
                    <a:cubicBezTo>
                      <a:pt x="2" y="197"/>
                      <a:pt x="47" y="143"/>
                      <a:pt x="53" y="138"/>
                    </a:cubicBezTo>
                    <a:cubicBezTo>
                      <a:pt x="33" y="151"/>
                      <a:pt x="7" y="147"/>
                      <a:pt x="30" y="125"/>
                    </a:cubicBezTo>
                    <a:cubicBezTo>
                      <a:pt x="4" y="133"/>
                      <a:pt x="49" y="90"/>
                      <a:pt x="51" y="88"/>
                    </a:cubicBezTo>
                    <a:cubicBezTo>
                      <a:pt x="42" y="94"/>
                      <a:pt x="11" y="100"/>
                      <a:pt x="32" y="82"/>
                    </a:cubicBezTo>
                    <a:cubicBezTo>
                      <a:pt x="29" y="81"/>
                      <a:pt x="29" y="79"/>
                      <a:pt x="29" y="76"/>
                    </a:cubicBezTo>
                    <a:cubicBezTo>
                      <a:pt x="12" y="74"/>
                      <a:pt x="34" y="52"/>
                      <a:pt x="35" y="50"/>
                    </a:cubicBezTo>
                    <a:cubicBezTo>
                      <a:pt x="19" y="59"/>
                      <a:pt x="29" y="32"/>
                      <a:pt x="28" y="29"/>
                    </a:cubicBezTo>
                    <a:cubicBezTo>
                      <a:pt x="11" y="33"/>
                      <a:pt x="31" y="0"/>
                      <a:pt x="38" y="17"/>
                    </a:cubicBezTo>
                    <a:cubicBezTo>
                      <a:pt x="46" y="13"/>
                      <a:pt x="48" y="23"/>
                      <a:pt x="45" y="28"/>
                    </a:cubicBezTo>
                    <a:cubicBezTo>
                      <a:pt x="69" y="11"/>
                      <a:pt x="76" y="20"/>
                      <a:pt x="57" y="43"/>
                    </a:cubicBezTo>
                    <a:cubicBezTo>
                      <a:pt x="59" y="42"/>
                      <a:pt x="104" y="3"/>
                      <a:pt x="108" y="21"/>
                    </a:cubicBezTo>
                    <a:cubicBezTo>
                      <a:pt x="112" y="19"/>
                      <a:pt x="127" y="8"/>
                      <a:pt x="129" y="19"/>
                    </a:cubicBezTo>
                    <a:cubicBezTo>
                      <a:pt x="159" y="4"/>
                      <a:pt x="112" y="54"/>
                      <a:pt x="105" y="60"/>
                    </a:cubicBezTo>
                    <a:cubicBezTo>
                      <a:pt x="106" y="59"/>
                      <a:pt x="191" y="6"/>
                      <a:pt x="178" y="28"/>
                    </a:cubicBezTo>
                    <a:cubicBezTo>
                      <a:pt x="207" y="9"/>
                      <a:pt x="244" y="12"/>
                      <a:pt x="201" y="45"/>
                    </a:cubicBezTo>
                    <a:cubicBezTo>
                      <a:pt x="215" y="35"/>
                      <a:pt x="233" y="19"/>
                      <a:pt x="250" y="15"/>
                    </a:cubicBezTo>
                    <a:cubicBezTo>
                      <a:pt x="261" y="13"/>
                      <a:pt x="279" y="19"/>
                      <a:pt x="265" y="32"/>
                    </a:cubicBezTo>
                    <a:cubicBezTo>
                      <a:pt x="267" y="31"/>
                      <a:pt x="307" y="1"/>
                      <a:pt x="307" y="22"/>
                    </a:cubicBezTo>
                    <a:cubicBezTo>
                      <a:pt x="313" y="18"/>
                      <a:pt x="349" y="14"/>
                      <a:pt x="338" y="30"/>
                    </a:cubicBezTo>
                    <a:cubicBezTo>
                      <a:pt x="341" y="27"/>
                      <a:pt x="370" y="8"/>
                      <a:pt x="371" y="24"/>
                    </a:cubicBezTo>
                    <a:cubicBezTo>
                      <a:pt x="369" y="25"/>
                      <a:pt x="409" y="3"/>
                      <a:pt x="401" y="24"/>
                    </a:cubicBezTo>
                    <a:cubicBezTo>
                      <a:pt x="406" y="21"/>
                      <a:pt x="445" y="8"/>
                      <a:pt x="427" y="29"/>
                    </a:cubicBezTo>
                    <a:cubicBezTo>
                      <a:pt x="429" y="28"/>
                      <a:pt x="478" y="6"/>
                      <a:pt x="460" y="29"/>
                    </a:cubicBezTo>
                    <a:cubicBezTo>
                      <a:pt x="466" y="26"/>
                      <a:pt x="500" y="3"/>
                      <a:pt x="509" y="19"/>
                    </a:cubicBezTo>
                    <a:cubicBezTo>
                      <a:pt x="532" y="8"/>
                      <a:pt x="535" y="23"/>
                      <a:pt x="517" y="38"/>
                    </a:cubicBezTo>
                    <a:cubicBezTo>
                      <a:pt x="531" y="29"/>
                      <a:pt x="551" y="13"/>
                      <a:pt x="568" y="16"/>
                    </a:cubicBezTo>
                    <a:cubicBezTo>
                      <a:pt x="574" y="17"/>
                      <a:pt x="606" y="13"/>
                      <a:pt x="598" y="27"/>
                    </a:cubicBezTo>
                    <a:cubicBezTo>
                      <a:pt x="602" y="25"/>
                      <a:pt x="642" y="6"/>
                      <a:pt x="643" y="21"/>
                    </a:cubicBezTo>
                    <a:cubicBezTo>
                      <a:pt x="669" y="16"/>
                      <a:pt x="629" y="52"/>
                      <a:pt x="630" y="52"/>
                    </a:cubicBezTo>
                    <a:cubicBezTo>
                      <a:pt x="650" y="42"/>
                      <a:pt x="653" y="56"/>
                      <a:pt x="639" y="68"/>
                    </a:cubicBezTo>
                    <a:cubicBezTo>
                      <a:pt x="651" y="66"/>
                      <a:pt x="656" y="78"/>
                      <a:pt x="647" y="86"/>
                    </a:cubicBezTo>
                    <a:cubicBezTo>
                      <a:pt x="649" y="89"/>
                      <a:pt x="648" y="93"/>
                      <a:pt x="646" y="95"/>
                    </a:cubicBezTo>
                    <a:cubicBezTo>
                      <a:pt x="654" y="101"/>
                      <a:pt x="643" y="110"/>
                      <a:pt x="639" y="113"/>
                    </a:cubicBezTo>
                    <a:cubicBezTo>
                      <a:pt x="666" y="107"/>
                      <a:pt x="622" y="146"/>
                      <a:pt x="623" y="146"/>
                    </a:cubicBezTo>
                    <a:cubicBezTo>
                      <a:pt x="626" y="143"/>
                      <a:pt x="674" y="126"/>
                      <a:pt x="651" y="146"/>
                    </a:cubicBezTo>
                    <a:cubicBezTo>
                      <a:pt x="660" y="165"/>
                      <a:pt x="631" y="181"/>
                      <a:pt x="619" y="191"/>
                    </a:cubicBezTo>
                    <a:cubicBezTo>
                      <a:pt x="659" y="165"/>
                      <a:pt x="644" y="194"/>
                      <a:pt x="621" y="214"/>
                    </a:cubicBezTo>
                    <a:cubicBezTo>
                      <a:pt x="635" y="205"/>
                      <a:pt x="669" y="206"/>
                      <a:pt x="645" y="226"/>
                    </a:cubicBezTo>
                    <a:cubicBezTo>
                      <a:pt x="651" y="228"/>
                      <a:pt x="653" y="234"/>
                      <a:pt x="648" y="239"/>
                    </a:cubicBezTo>
                    <a:cubicBezTo>
                      <a:pt x="664" y="239"/>
                      <a:pt x="649" y="259"/>
                      <a:pt x="647" y="262"/>
                    </a:cubicBezTo>
                    <a:cubicBezTo>
                      <a:pt x="649" y="263"/>
                      <a:pt x="650" y="266"/>
                      <a:pt x="649" y="269"/>
                    </a:cubicBezTo>
                    <a:cubicBezTo>
                      <a:pt x="667" y="264"/>
                      <a:pt x="642" y="302"/>
                      <a:pt x="636" y="279"/>
                    </a:cubicBezTo>
                    <a:cubicBezTo>
                      <a:pt x="634" y="280"/>
                      <a:pt x="614" y="290"/>
                      <a:pt x="618" y="277"/>
                    </a:cubicBezTo>
                    <a:cubicBezTo>
                      <a:pt x="620" y="275"/>
                      <a:pt x="584" y="294"/>
                      <a:pt x="594" y="275"/>
                    </a:cubicBezTo>
                    <a:cubicBezTo>
                      <a:pt x="594" y="275"/>
                      <a:pt x="565" y="291"/>
                      <a:pt x="572" y="273"/>
                    </a:cubicBezTo>
                    <a:cubicBezTo>
                      <a:pt x="561" y="280"/>
                      <a:pt x="553" y="283"/>
                      <a:pt x="541" y="280"/>
                    </a:cubicBezTo>
                    <a:cubicBezTo>
                      <a:pt x="520" y="276"/>
                      <a:pt x="569" y="241"/>
                      <a:pt x="570" y="240"/>
                    </a:cubicBezTo>
                    <a:cubicBezTo>
                      <a:pt x="554" y="251"/>
                      <a:pt x="525" y="281"/>
                      <a:pt x="504" y="282"/>
                    </a:cubicBezTo>
                    <a:cubicBezTo>
                      <a:pt x="481" y="283"/>
                      <a:pt x="535" y="240"/>
                      <a:pt x="539" y="236"/>
                    </a:cubicBezTo>
                    <a:cubicBezTo>
                      <a:pt x="533" y="240"/>
                      <a:pt x="472" y="293"/>
                      <a:pt x="462" y="277"/>
                    </a:cubicBezTo>
                    <a:cubicBezTo>
                      <a:pt x="426" y="299"/>
                      <a:pt x="433" y="269"/>
                      <a:pt x="459" y="249"/>
                    </a:cubicBezTo>
                    <a:cubicBezTo>
                      <a:pt x="459" y="249"/>
                      <a:pt x="381" y="294"/>
                      <a:pt x="397" y="271"/>
                    </a:cubicBezTo>
                    <a:cubicBezTo>
                      <a:pt x="392" y="274"/>
                      <a:pt x="373" y="288"/>
                      <a:pt x="367" y="278"/>
                    </a:cubicBezTo>
                    <a:cubicBezTo>
                      <a:pt x="362" y="281"/>
                      <a:pt x="317" y="287"/>
                      <a:pt x="324" y="273"/>
                    </a:cubicBezTo>
                    <a:cubicBezTo>
                      <a:pt x="311" y="281"/>
                      <a:pt x="276" y="288"/>
                      <a:pt x="302" y="263"/>
                    </a:cubicBezTo>
                    <a:cubicBezTo>
                      <a:pt x="298" y="267"/>
                      <a:pt x="263" y="293"/>
                      <a:pt x="257" y="279"/>
                    </a:cubicBezTo>
                    <a:cubicBezTo>
                      <a:pt x="253" y="281"/>
                      <a:pt x="216" y="289"/>
                      <a:pt x="227" y="272"/>
                    </a:cubicBezTo>
                    <a:cubicBezTo>
                      <a:pt x="212" y="281"/>
                      <a:pt x="135" y="295"/>
                      <a:pt x="176" y="260"/>
                    </a:cubicBezTo>
                    <a:cubicBezTo>
                      <a:pt x="148" y="278"/>
                      <a:pt x="134" y="285"/>
                      <a:pt x="128" y="285"/>
                    </a:cubicBezTo>
                    <a:cubicBezTo>
                      <a:pt x="127" y="285"/>
                      <a:pt x="134" y="285"/>
                      <a:pt x="128" y="285"/>
                    </a:cubicBezTo>
                    <a:close/>
                    <a:moveTo>
                      <a:pt x="419" y="92"/>
                    </a:moveTo>
                    <a:cubicBezTo>
                      <a:pt x="410" y="98"/>
                      <a:pt x="401" y="105"/>
                      <a:pt x="392" y="111"/>
                    </a:cubicBezTo>
                    <a:cubicBezTo>
                      <a:pt x="405" y="102"/>
                      <a:pt x="419" y="93"/>
                      <a:pt x="432" y="84"/>
                    </a:cubicBezTo>
                    <a:cubicBezTo>
                      <a:pt x="428" y="86"/>
                      <a:pt x="424" y="89"/>
                      <a:pt x="419" y="92"/>
                    </a:cubicBezTo>
                    <a:cubicBezTo>
                      <a:pt x="410" y="98"/>
                      <a:pt x="424" y="89"/>
                      <a:pt x="419" y="92"/>
                    </a:cubicBezTo>
                    <a:close/>
                  </a:path>
                </a:pathLst>
              </a:custGeom>
              <a:solidFill>
                <a:srgbClr val="FFC000">
                  <a:alpha val="32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  <p:sp>
            <p:nvSpPr>
              <p:cNvPr id="1126" name="Tekstvak 1125">
                <a:extLst>
                  <a:ext uri="{FF2B5EF4-FFF2-40B4-BE49-F238E27FC236}">
                    <a16:creationId xmlns:a16="http://schemas.microsoft.com/office/drawing/2014/main" id="{6A8E7382-E330-3F41-A999-CE9FC7C9F884}"/>
                  </a:ext>
                </a:extLst>
              </p:cNvPr>
              <p:cNvSpPr txBox="1"/>
              <p:nvPr/>
            </p:nvSpPr>
            <p:spPr>
              <a:xfrm>
                <a:off x="3133789" y="1135796"/>
                <a:ext cx="704372" cy="1796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85000"/>
                        <a:lumOff val="15000"/>
                      </a:srgbClr>
                    </a:solidFill>
                    <a:effectLst/>
                    <a:uLnTx/>
                    <a:uFillTx/>
                    <a:latin typeface="Ink Free" panose="03080402000500000000" pitchFamily="66" charset="0"/>
                    <a:ea typeface="+mn-ea"/>
                    <a:cs typeface="+mn-cs"/>
                  </a:rPr>
                  <a:t>Orchestration</a:t>
                </a:r>
              </a:p>
            </p:txBody>
          </p:sp>
        </p:grpSp>
        <p:grpSp>
          <p:nvGrpSpPr>
            <p:cNvPr id="1097" name="Groep 1096">
              <a:extLst>
                <a:ext uri="{FF2B5EF4-FFF2-40B4-BE49-F238E27FC236}">
                  <a16:creationId xmlns:a16="http://schemas.microsoft.com/office/drawing/2014/main" id="{8842B22A-7331-784D-907E-8763CDF22EB1}"/>
                </a:ext>
              </a:extLst>
            </p:cNvPr>
            <p:cNvGrpSpPr/>
            <p:nvPr/>
          </p:nvGrpSpPr>
          <p:grpSpPr>
            <a:xfrm>
              <a:off x="6450587" y="3126985"/>
              <a:ext cx="723710" cy="391220"/>
              <a:chOff x="3888927" y="1048236"/>
              <a:chExt cx="723710" cy="391220"/>
            </a:xfrm>
          </p:grpSpPr>
          <p:sp>
            <p:nvSpPr>
              <p:cNvPr id="1116" name="Freeform 385">
                <a:extLst>
                  <a:ext uri="{FF2B5EF4-FFF2-40B4-BE49-F238E27FC236}">
                    <a16:creationId xmlns:a16="http://schemas.microsoft.com/office/drawing/2014/main" id="{C8C92499-C32F-5A41-8B88-F95936473B39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3741748" y="1220018"/>
                <a:ext cx="338400" cy="21600"/>
              </a:xfrm>
              <a:custGeom>
                <a:avLst/>
                <a:gdLst>
                  <a:gd name="T0" fmla="*/ 9 w 236"/>
                  <a:gd name="T1" fmla="*/ 20 h 20"/>
                  <a:gd name="T2" fmla="*/ 1 w 236"/>
                  <a:gd name="T3" fmla="*/ 13 h 20"/>
                  <a:gd name="T4" fmla="*/ 8 w 236"/>
                  <a:gd name="T5" fmla="*/ 4 h 20"/>
                  <a:gd name="T6" fmla="*/ 228 w 236"/>
                  <a:gd name="T7" fmla="*/ 0 h 20"/>
                  <a:gd name="T8" fmla="*/ 236 w 236"/>
                  <a:gd name="T9" fmla="*/ 8 h 20"/>
                  <a:gd name="T10" fmla="*/ 228 w 236"/>
                  <a:gd name="T11" fmla="*/ 16 h 20"/>
                  <a:gd name="T12" fmla="*/ 9 w 236"/>
                  <a:gd name="T13" fmla="*/ 20 h 20"/>
                  <a:gd name="T14" fmla="*/ 9 w 236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6" h="20">
                    <a:moveTo>
                      <a:pt x="9" y="20"/>
                    </a:moveTo>
                    <a:cubicBezTo>
                      <a:pt x="5" y="20"/>
                      <a:pt x="1" y="17"/>
                      <a:pt x="1" y="13"/>
                    </a:cubicBezTo>
                    <a:cubicBezTo>
                      <a:pt x="0" y="8"/>
                      <a:pt x="3" y="4"/>
                      <a:pt x="8" y="4"/>
                    </a:cubicBezTo>
                    <a:cubicBezTo>
                      <a:pt x="42" y="0"/>
                      <a:pt x="220" y="0"/>
                      <a:pt x="228" y="0"/>
                    </a:cubicBezTo>
                    <a:cubicBezTo>
                      <a:pt x="232" y="0"/>
                      <a:pt x="236" y="4"/>
                      <a:pt x="236" y="8"/>
                    </a:cubicBezTo>
                    <a:cubicBezTo>
                      <a:pt x="236" y="12"/>
                      <a:pt x="232" y="16"/>
                      <a:pt x="228" y="16"/>
                    </a:cubicBezTo>
                    <a:cubicBezTo>
                      <a:pt x="226" y="16"/>
                      <a:pt x="43" y="16"/>
                      <a:pt x="9" y="20"/>
                    </a:cubicBezTo>
                    <a:cubicBezTo>
                      <a:pt x="9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>
                  <a:lumMod val="75000"/>
                  <a:lumOff val="2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  <p:sp>
            <p:nvSpPr>
              <p:cNvPr id="1117" name="Freeform 385">
                <a:extLst>
                  <a:ext uri="{FF2B5EF4-FFF2-40B4-BE49-F238E27FC236}">
                    <a16:creationId xmlns:a16="http://schemas.microsoft.com/office/drawing/2014/main" id="{562C426C-C323-944E-B4F3-4A90D343F9C9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 flipH="1">
                <a:off x="4428853" y="1237373"/>
                <a:ext cx="338400" cy="18000"/>
              </a:xfrm>
              <a:custGeom>
                <a:avLst/>
                <a:gdLst>
                  <a:gd name="T0" fmla="*/ 9 w 236"/>
                  <a:gd name="T1" fmla="*/ 20 h 20"/>
                  <a:gd name="T2" fmla="*/ 1 w 236"/>
                  <a:gd name="T3" fmla="*/ 13 h 20"/>
                  <a:gd name="T4" fmla="*/ 8 w 236"/>
                  <a:gd name="T5" fmla="*/ 4 h 20"/>
                  <a:gd name="T6" fmla="*/ 228 w 236"/>
                  <a:gd name="T7" fmla="*/ 0 h 20"/>
                  <a:gd name="T8" fmla="*/ 236 w 236"/>
                  <a:gd name="T9" fmla="*/ 8 h 20"/>
                  <a:gd name="T10" fmla="*/ 228 w 236"/>
                  <a:gd name="T11" fmla="*/ 16 h 20"/>
                  <a:gd name="T12" fmla="*/ 9 w 236"/>
                  <a:gd name="T13" fmla="*/ 20 h 20"/>
                  <a:gd name="T14" fmla="*/ 9 w 236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6" h="20">
                    <a:moveTo>
                      <a:pt x="9" y="20"/>
                    </a:moveTo>
                    <a:cubicBezTo>
                      <a:pt x="5" y="20"/>
                      <a:pt x="1" y="17"/>
                      <a:pt x="1" y="13"/>
                    </a:cubicBezTo>
                    <a:cubicBezTo>
                      <a:pt x="0" y="8"/>
                      <a:pt x="3" y="4"/>
                      <a:pt x="8" y="4"/>
                    </a:cubicBezTo>
                    <a:cubicBezTo>
                      <a:pt x="42" y="0"/>
                      <a:pt x="220" y="0"/>
                      <a:pt x="228" y="0"/>
                    </a:cubicBezTo>
                    <a:cubicBezTo>
                      <a:pt x="232" y="0"/>
                      <a:pt x="236" y="4"/>
                      <a:pt x="236" y="8"/>
                    </a:cubicBezTo>
                    <a:cubicBezTo>
                      <a:pt x="236" y="12"/>
                      <a:pt x="232" y="16"/>
                      <a:pt x="228" y="16"/>
                    </a:cubicBezTo>
                    <a:cubicBezTo>
                      <a:pt x="226" y="16"/>
                      <a:pt x="43" y="16"/>
                      <a:pt x="9" y="20"/>
                    </a:cubicBezTo>
                    <a:cubicBezTo>
                      <a:pt x="9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>
                  <a:lumMod val="75000"/>
                  <a:lumOff val="2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  <p:sp>
            <p:nvSpPr>
              <p:cNvPr id="1118" name="Freeform 392">
                <a:extLst>
                  <a:ext uri="{FF2B5EF4-FFF2-40B4-BE49-F238E27FC236}">
                    <a16:creationId xmlns:a16="http://schemas.microsoft.com/office/drawing/2014/main" id="{A13F7279-07FD-D940-AB56-6D8F46FDCD71}"/>
                  </a:ext>
                </a:extLst>
              </p:cNvPr>
              <p:cNvSpPr>
                <a:spLocks/>
              </p:cNvSpPr>
              <p:nvPr/>
            </p:nvSpPr>
            <p:spPr bwMode="auto">
              <a:xfrm rot="60000">
                <a:off x="3889037" y="1068718"/>
                <a:ext cx="723600" cy="18000"/>
              </a:xfrm>
              <a:custGeom>
                <a:avLst/>
                <a:gdLst>
                  <a:gd name="T0" fmla="*/ 9 w 469"/>
                  <a:gd name="T1" fmla="*/ 20 h 20"/>
                  <a:gd name="T2" fmla="*/ 1 w 469"/>
                  <a:gd name="T3" fmla="*/ 12 h 20"/>
                  <a:gd name="T4" fmla="*/ 8 w 469"/>
                  <a:gd name="T5" fmla="*/ 4 h 20"/>
                  <a:gd name="T6" fmla="*/ 461 w 469"/>
                  <a:gd name="T7" fmla="*/ 0 h 20"/>
                  <a:gd name="T8" fmla="*/ 469 w 469"/>
                  <a:gd name="T9" fmla="*/ 8 h 20"/>
                  <a:gd name="T10" fmla="*/ 461 w 469"/>
                  <a:gd name="T11" fmla="*/ 16 h 20"/>
                  <a:gd name="T12" fmla="*/ 9 w 469"/>
                  <a:gd name="T13" fmla="*/ 20 h 20"/>
                  <a:gd name="T14" fmla="*/ 9 w 469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9" h="20">
                    <a:moveTo>
                      <a:pt x="9" y="20"/>
                    </a:moveTo>
                    <a:cubicBezTo>
                      <a:pt x="4" y="20"/>
                      <a:pt x="1" y="16"/>
                      <a:pt x="1" y="12"/>
                    </a:cubicBezTo>
                    <a:cubicBezTo>
                      <a:pt x="0" y="8"/>
                      <a:pt x="4" y="4"/>
                      <a:pt x="8" y="4"/>
                    </a:cubicBezTo>
                    <a:cubicBezTo>
                      <a:pt x="79" y="0"/>
                      <a:pt x="457" y="0"/>
                      <a:pt x="461" y="0"/>
                    </a:cubicBezTo>
                    <a:cubicBezTo>
                      <a:pt x="465" y="0"/>
                      <a:pt x="469" y="4"/>
                      <a:pt x="469" y="8"/>
                    </a:cubicBezTo>
                    <a:cubicBezTo>
                      <a:pt x="469" y="12"/>
                      <a:pt x="465" y="16"/>
                      <a:pt x="461" y="16"/>
                    </a:cubicBezTo>
                    <a:cubicBezTo>
                      <a:pt x="457" y="16"/>
                      <a:pt x="79" y="16"/>
                      <a:pt x="9" y="20"/>
                    </a:cubicBezTo>
                    <a:cubicBezTo>
                      <a:pt x="9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>
                  <a:lumMod val="75000"/>
                  <a:lumOff val="2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  <p:sp>
            <p:nvSpPr>
              <p:cNvPr id="1119" name="Freeform 392">
                <a:extLst>
                  <a:ext uri="{FF2B5EF4-FFF2-40B4-BE49-F238E27FC236}">
                    <a16:creationId xmlns:a16="http://schemas.microsoft.com/office/drawing/2014/main" id="{06723CEA-B068-C245-8A60-9EF836E238D3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888927" y="1397946"/>
                <a:ext cx="720000" cy="21600"/>
              </a:xfrm>
              <a:custGeom>
                <a:avLst/>
                <a:gdLst>
                  <a:gd name="T0" fmla="*/ 9 w 469"/>
                  <a:gd name="T1" fmla="*/ 20 h 20"/>
                  <a:gd name="T2" fmla="*/ 1 w 469"/>
                  <a:gd name="T3" fmla="*/ 12 h 20"/>
                  <a:gd name="T4" fmla="*/ 8 w 469"/>
                  <a:gd name="T5" fmla="*/ 4 h 20"/>
                  <a:gd name="T6" fmla="*/ 461 w 469"/>
                  <a:gd name="T7" fmla="*/ 0 h 20"/>
                  <a:gd name="T8" fmla="*/ 469 w 469"/>
                  <a:gd name="T9" fmla="*/ 8 h 20"/>
                  <a:gd name="T10" fmla="*/ 461 w 469"/>
                  <a:gd name="T11" fmla="*/ 16 h 20"/>
                  <a:gd name="T12" fmla="*/ 9 w 469"/>
                  <a:gd name="T13" fmla="*/ 20 h 20"/>
                  <a:gd name="T14" fmla="*/ 9 w 469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9" h="20">
                    <a:moveTo>
                      <a:pt x="9" y="20"/>
                    </a:moveTo>
                    <a:cubicBezTo>
                      <a:pt x="4" y="20"/>
                      <a:pt x="1" y="16"/>
                      <a:pt x="1" y="12"/>
                    </a:cubicBezTo>
                    <a:cubicBezTo>
                      <a:pt x="0" y="8"/>
                      <a:pt x="4" y="4"/>
                      <a:pt x="8" y="4"/>
                    </a:cubicBezTo>
                    <a:cubicBezTo>
                      <a:pt x="79" y="0"/>
                      <a:pt x="457" y="0"/>
                      <a:pt x="461" y="0"/>
                    </a:cubicBezTo>
                    <a:cubicBezTo>
                      <a:pt x="465" y="0"/>
                      <a:pt x="469" y="4"/>
                      <a:pt x="469" y="8"/>
                    </a:cubicBezTo>
                    <a:cubicBezTo>
                      <a:pt x="469" y="12"/>
                      <a:pt x="465" y="16"/>
                      <a:pt x="461" y="16"/>
                    </a:cubicBezTo>
                    <a:cubicBezTo>
                      <a:pt x="457" y="16"/>
                      <a:pt x="79" y="16"/>
                      <a:pt x="9" y="20"/>
                    </a:cubicBezTo>
                    <a:cubicBezTo>
                      <a:pt x="9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>
                  <a:lumMod val="75000"/>
                  <a:lumOff val="2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  <p:sp>
            <p:nvSpPr>
              <p:cNvPr id="1120" name="Freeform 279">
                <a:extLst>
                  <a:ext uri="{FF2B5EF4-FFF2-40B4-BE49-F238E27FC236}">
                    <a16:creationId xmlns:a16="http://schemas.microsoft.com/office/drawing/2014/main" id="{F9DA9921-DD72-0B4F-A646-F25B2D524C2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905354" y="1048236"/>
                <a:ext cx="707022" cy="391220"/>
              </a:xfrm>
              <a:custGeom>
                <a:avLst/>
                <a:gdLst>
                  <a:gd name="T0" fmla="*/ 121 w 674"/>
                  <a:gd name="T1" fmla="*/ 280 h 302"/>
                  <a:gd name="T2" fmla="*/ 68 w 674"/>
                  <a:gd name="T3" fmla="*/ 265 h 302"/>
                  <a:gd name="T4" fmla="*/ 33 w 674"/>
                  <a:gd name="T5" fmla="*/ 245 h 302"/>
                  <a:gd name="T6" fmla="*/ 30 w 674"/>
                  <a:gd name="T7" fmla="*/ 214 h 302"/>
                  <a:gd name="T8" fmla="*/ 37 w 674"/>
                  <a:gd name="T9" fmla="*/ 180 h 302"/>
                  <a:gd name="T10" fmla="*/ 30 w 674"/>
                  <a:gd name="T11" fmla="*/ 125 h 302"/>
                  <a:gd name="T12" fmla="*/ 32 w 674"/>
                  <a:gd name="T13" fmla="*/ 82 h 302"/>
                  <a:gd name="T14" fmla="*/ 35 w 674"/>
                  <a:gd name="T15" fmla="*/ 50 h 302"/>
                  <a:gd name="T16" fmla="*/ 38 w 674"/>
                  <a:gd name="T17" fmla="*/ 17 h 302"/>
                  <a:gd name="T18" fmla="*/ 57 w 674"/>
                  <a:gd name="T19" fmla="*/ 43 h 302"/>
                  <a:gd name="T20" fmla="*/ 129 w 674"/>
                  <a:gd name="T21" fmla="*/ 19 h 302"/>
                  <a:gd name="T22" fmla="*/ 178 w 674"/>
                  <a:gd name="T23" fmla="*/ 28 h 302"/>
                  <a:gd name="T24" fmla="*/ 250 w 674"/>
                  <a:gd name="T25" fmla="*/ 15 h 302"/>
                  <a:gd name="T26" fmla="*/ 307 w 674"/>
                  <a:gd name="T27" fmla="*/ 22 h 302"/>
                  <a:gd name="T28" fmla="*/ 371 w 674"/>
                  <a:gd name="T29" fmla="*/ 24 h 302"/>
                  <a:gd name="T30" fmla="*/ 427 w 674"/>
                  <a:gd name="T31" fmla="*/ 29 h 302"/>
                  <a:gd name="T32" fmla="*/ 509 w 674"/>
                  <a:gd name="T33" fmla="*/ 19 h 302"/>
                  <a:gd name="T34" fmla="*/ 568 w 674"/>
                  <a:gd name="T35" fmla="*/ 16 h 302"/>
                  <a:gd name="T36" fmla="*/ 643 w 674"/>
                  <a:gd name="T37" fmla="*/ 21 h 302"/>
                  <a:gd name="T38" fmla="*/ 639 w 674"/>
                  <a:gd name="T39" fmla="*/ 68 h 302"/>
                  <a:gd name="T40" fmla="*/ 646 w 674"/>
                  <a:gd name="T41" fmla="*/ 95 h 302"/>
                  <a:gd name="T42" fmla="*/ 623 w 674"/>
                  <a:gd name="T43" fmla="*/ 146 h 302"/>
                  <a:gd name="T44" fmla="*/ 619 w 674"/>
                  <a:gd name="T45" fmla="*/ 191 h 302"/>
                  <a:gd name="T46" fmla="*/ 645 w 674"/>
                  <a:gd name="T47" fmla="*/ 226 h 302"/>
                  <a:gd name="T48" fmla="*/ 647 w 674"/>
                  <a:gd name="T49" fmla="*/ 262 h 302"/>
                  <a:gd name="T50" fmla="*/ 636 w 674"/>
                  <a:gd name="T51" fmla="*/ 279 h 302"/>
                  <a:gd name="T52" fmla="*/ 594 w 674"/>
                  <a:gd name="T53" fmla="*/ 275 h 302"/>
                  <a:gd name="T54" fmla="*/ 541 w 674"/>
                  <a:gd name="T55" fmla="*/ 280 h 302"/>
                  <a:gd name="T56" fmla="*/ 504 w 674"/>
                  <a:gd name="T57" fmla="*/ 282 h 302"/>
                  <a:gd name="T58" fmla="*/ 462 w 674"/>
                  <a:gd name="T59" fmla="*/ 277 h 302"/>
                  <a:gd name="T60" fmla="*/ 397 w 674"/>
                  <a:gd name="T61" fmla="*/ 271 h 302"/>
                  <a:gd name="T62" fmla="*/ 324 w 674"/>
                  <a:gd name="T63" fmla="*/ 273 h 302"/>
                  <a:gd name="T64" fmla="*/ 257 w 674"/>
                  <a:gd name="T65" fmla="*/ 279 h 302"/>
                  <a:gd name="T66" fmla="*/ 176 w 674"/>
                  <a:gd name="T67" fmla="*/ 260 h 302"/>
                  <a:gd name="T68" fmla="*/ 128 w 674"/>
                  <a:gd name="T69" fmla="*/ 285 h 302"/>
                  <a:gd name="T70" fmla="*/ 392 w 674"/>
                  <a:gd name="T71" fmla="*/ 111 h 302"/>
                  <a:gd name="T72" fmla="*/ 419 w 674"/>
                  <a:gd name="T73" fmla="*/ 9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74" h="302">
                    <a:moveTo>
                      <a:pt x="128" y="285"/>
                    </a:moveTo>
                    <a:cubicBezTo>
                      <a:pt x="125" y="285"/>
                      <a:pt x="122" y="283"/>
                      <a:pt x="121" y="280"/>
                    </a:cubicBezTo>
                    <a:cubicBezTo>
                      <a:pt x="115" y="282"/>
                      <a:pt x="78" y="289"/>
                      <a:pt x="94" y="270"/>
                    </a:cubicBezTo>
                    <a:cubicBezTo>
                      <a:pt x="90" y="272"/>
                      <a:pt x="50" y="286"/>
                      <a:pt x="68" y="265"/>
                    </a:cubicBezTo>
                    <a:cubicBezTo>
                      <a:pt x="59" y="271"/>
                      <a:pt x="0" y="293"/>
                      <a:pt x="34" y="263"/>
                    </a:cubicBezTo>
                    <a:cubicBezTo>
                      <a:pt x="19" y="265"/>
                      <a:pt x="29" y="248"/>
                      <a:pt x="33" y="245"/>
                    </a:cubicBezTo>
                    <a:cubicBezTo>
                      <a:pt x="20" y="241"/>
                      <a:pt x="36" y="227"/>
                      <a:pt x="40" y="224"/>
                    </a:cubicBezTo>
                    <a:cubicBezTo>
                      <a:pt x="34" y="225"/>
                      <a:pt x="27" y="221"/>
                      <a:pt x="30" y="214"/>
                    </a:cubicBezTo>
                    <a:cubicBezTo>
                      <a:pt x="26" y="211"/>
                      <a:pt x="27" y="207"/>
                      <a:pt x="30" y="203"/>
                    </a:cubicBezTo>
                    <a:cubicBezTo>
                      <a:pt x="12" y="203"/>
                      <a:pt x="35" y="181"/>
                      <a:pt x="37" y="180"/>
                    </a:cubicBezTo>
                    <a:cubicBezTo>
                      <a:pt x="2" y="197"/>
                      <a:pt x="47" y="143"/>
                      <a:pt x="53" y="138"/>
                    </a:cubicBezTo>
                    <a:cubicBezTo>
                      <a:pt x="33" y="151"/>
                      <a:pt x="7" y="147"/>
                      <a:pt x="30" y="125"/>
                    </a:cubicBezTo>
                    <a:cubicBezTo>
                      <a:pt x="4" y="133"/>
                      <a:pt x="49" y="90"/>
                      <a:pt x="51" y="88"/>
                    </a:cubicBezTo>
                    <a:cubicBezTo>
                      <a:pt x="42" y="94"/>
                      <a:pt x="11" y="100"/>
                      <a:pt x="32" y="82"/>
                    </a:cubicBezTo>
                    <a:cubicBezTo>
                      <a:pt x="29" y="81"/>
                      <a:pt x="29" y="79"/>
                      <a:pt x="29" y="76"/>
                    </a:cubicBezTo>
                    <a:cubicBezTo>
                      <a:pt x="12" y="74"/>
                      <a:pt x="34" y="52"/>
                      <a:pt x="35" y="50"/>
                    </a:cubicBezTo>
                    <a:cubicBezTo>
                      <a:pt x="19" y="59"/>
                      <a:pt x="29" y="32"/>
                      <a:pt x="28" y="29"/>
                    </a:cubicBezTo>
                    <a:cubicBezTo>
                      <a:pt x="11" y="33"/>
                      <a:pt x="31" y="0"/>
                      <a:pt x="38" y="17"/>
                    </a:cubicBezTo>
                    <a:cubicBezTo>
                      <a:pt x="46" y="13"/>
                      <a:pt x="48" y="23"/>
                      <a:pt x="45" y="28"/>
                    </a:cubicBezTo>
                    <a:cubicBezTo>
                      <a:pt x="69" y="11"/>
                      <a:pt x="76" y="20"/>
                      <a:pt x="57" y="43"/>
                    </a:cubicBezTo>
                    <a:cubicBezTo>
                      <a:pt x="59" y="42"/>
                      <a:pt x="104" y="3"/>
                      <a:pt x="108" y="21"/>
                    </a:cubicBezTo>
                    <a:cubicBezTo>
                      <a:pt x="112" y="19"/>
                      <a:pt x="127" y="8"/>
                      <a:pt x="129" y="19"/>
                    </a:cubicBezTo>
                    <a:cubicBezTo>
                      <a:pt x="159" y="4"/>
                      <a:pt x="112" y="54"/>
                      <a:pt x="105" y="60"/>
                    </a:cubicBezTo>
                    <a:cubicBezTo>
                      <a:pt x="106" y="59"/>
                      <a:pt x="191" y="6"/>
                      <a:pt x="178" y="28"/>
                    </a:cubicBezTo>
                    <a:cubicBezTo>
                      <a:pt x="207" y="9"/>
                      <a:pt x="244" y="12"/>
                      <a:pt x="201" y="45"/>
                    </a:cubicBezTo>
                    <a:cubicBezTo>
                      <a:pt x="215" y="35"/>
                      <a:pt x="233" y="19"/>
                      <a:pt x="250" y="15"/>
                    </a:cubicBezTo>
                    <a:cubicBezTo>
                      <a:pt x="261" y="13"/>
                      <a:pt x="279" y="19"/>
                      <a:pt x="265" y="32"/>
                    </a:cubicBezTo>
                    <a:cubicBezTo>
                      <a:pt x="267" y="31"/>
                      <a:pt x="307" y="1"/>
                      <a:pt x="307" y="22"/>
                    </a:cubicBezTo>
                    <a:cubicBezTo>
                      <a:pt x="313" y="18"/>
                      <a:pt x="349" y="14"/>
                      <a:pt x="338" y="30"/>
                    </a:cubicBezTo>
                    <a:cubicBezTo>
                      <a:pt x="341" y="27"/>
                      <a:pt x="370" y="8"/>
                      <a:pt x="371" y="24"/>
                    </a:cubicBezTo>
                    <a:cubicBezTo>
                      <a:pt x="369" y="25"/>
                      <a:pt x="409" y="3"/>
                      <a:pt x="401" y="24"/>
                    </a:cubicBezTo>
                    <a:cubicBezTo>
                      <a:pt x="406" y="21"/>
                      <a:pt x="445" y="8"/>
                      <a:pt x="427" y="29"/>
                    </a:cubicBezTo>
                    <a:cubicBezTo>
                      <a:pt x="429" y="28"/>
                      <a:pt x="478" y="6"/>
                      <a:pt x="460" y="29"/>
                    </a:cubicBezTo>
                    <a:cubicBezTo>
                      <a:pt x="466" y="26"/>
                      <a:pt x="500" y="3"/>
                      <a:pt x="509" y="19"/>
                    </a:cubicBezTo>
                    <a:cubicBezTo>
                      <a:pt x="532" y="8"/>
                      <a:pt x="535" y="23"/>
                      <a:pt x="517" y="38"/>
                    </a:cubicBezTo>
                    <a:cubicBezTo>
                      <a:pt x="531" y="29"/>
                      <a:pt x="551" y="13"/>
                      <a:pt x="568" y="16"/>
                    </a:cubicBezTo>
                    <a:cubicBezTo>
                      <a:pt x="574" y="17"/>
                      <a:pt x="606" y="13"/>
                      <a:pt x="598" y="27"/>
                    </a:cubicBezTo>
                    <a:cubicBezTo>
                      <a:pt x="602" y="25"/>
                      <a:pt x="642" y="6"/>
                      <a:pt x="643" y="21"/>
                    </a:cubicBezTo>
                    <a:cubicBezTo>
                      <a:pt x="669" y="16"/>
                      <a:pt x="629" y="52"/>
                      <a:pt x="630" y="52"/>
                    </a:cubicBezTo>
                    <a:cubicBezTo>
                      <a:pt x="650" y="42"/>
                      <a:pt x="653" y="56"/>
                      <a:pt x="639" y="68"/>
                    </a:cubicBezTo>
                    <a:cubicBezTo>
                      <a:pt x="651" y="66"/>
                      <a:pt x="656" y="78"/>
                      <a:pt x="647" y="86"/>
                    </a:cubicBezTo>
                    <a:cubicBezTo>
                      <a:pt x="649" y="89"/>
                      <a:pt x="648" y="93"/>
                      <a:pt x="646" y="95"/>
                    </a:cubicBezTo>
                    <a:cubicBezTo>
                      <a:pt x="654" y="101"/>
                      <a:pt x="643" y="110"/>
                      <a:pt x="639" y="113"/>
                    </a:cubicBezTo>
                    <a:cubicBezTo>
                      <a:pt x="666" y="107"/>
                      <a:pt x="622" y="146"/>
                      <a:pt x="623" y="146"/>
                    </a:cubicBezTo>
                    <a:cubicBezTo>
                      <a:pt x="626" y="143"/>
                      <a:pt x="674" y="126"/>
                      <a:pt x="651" y="146"/>
                    </a:cubicBezTo>
                    <a:cubicBezTo>
                      <a:pt x="660" y="165"/>
                      <a:pt x="631" y="181"/>
                      <a:pt x="619" y="191"/>
                    </a:cubicBezTo>
                    <a:cubicBezTo>
                      <a:pt x="659" y="165"/>
                      <a:pt x="644" y="194"/>
                      <a:pt x="621" y="214"/>
                    </a:cubicBezTo>
                    <a:cubicBezTo>
                      <a:pt x="635" y="205"/>
                      <a:pt x="669" y="206"/>
                      <a:pt x="645" y="226"/>
                    </a:cubicBezTo>
                    <a:cubicBezTo>
                      <a:pt x="651" y="228"/>
                      <a:pt x="653" y="234"/>
                      <a:pt x="648" y="239"/>
                    </a:cubicBezTo>
                    <a:cubicBezTo>
                      <a:pt x="664" y="239"/>
                      <a:pt x="649" y="259"/>
                      <a:pt x="647" y="262"/>
                    </a:cubicBezTo>
                    <a:cubicBezTo>
                      <a:pt x="649" y="263"/>
                      <a:pt x="650" y="266"/>
                      <a:pt x="649" y="269"/>
                    </a:cubicBezTo>
                    <a:cubicBezTo>
                      <a:pt x="667" y="264"/>
                      <a:pt x="642" y="302"/>
                      <a:pt x="636" y="279"/>
                    </a:cubicBezTo>
                    <a:cubicBezTo>
                      <a:pt x="634" y="280"/>
                      <a:pt x="614" y="290"/>
                      <a:pt x="618" y="277"/>
                    </a:cubicBezTo>
                    <a:cubicBezTo>
                      <a:pt x="620" y="275"/>
                      <a:pt x="584" y="294"/>
                      <a:pt x="594" y="275"/>
                    </a:cubicBezTo>
                    <a:cubicBezTo>
                      <a:pt x="594" y="275"/>
                      <a:pt x="565" y="291"/>
                      <a:pt x="572" y="273"/>
                    </a:cubicBezTo>
                    <a:cubicBezTo>
                      <a:pt x="561" y="280"/>
                      <a:pt x="553" y="283"/>
                      <a:pt x="541" y="280"/>
                    </a:cubicBezTo>
                    <a:cubicBezTo>
                      <a:pt x="520" y="276"/>
                      <a:pt x="569" y="241"/>
                      <a:pt x="570" y="240"/>
                    </a:cubicBezTo>
                    <a:cubicBezTo>
                      <a:pt x="554" y="251"/>
                      <a:pt x="525" y="281"/>
                      <a:pt x="504" y="282"/>
                    </a:cubicBezTo>
                    <a:cubicBezTo>
                      <a:pt x="481" y="283"/>
                      <a:pt x="535" y="240"/>
                      <a:pt x="539" y="236"/>
                    </a:cubicBezTo>
                    <a:cubicBezTo>
                      <a:pt x="533" y="240"/>
                      <a:pt x="472" y="293"/>
                      <a:pt x="462" y="277"/>
                    </a:cubicBezTo>
                    <a:cubicBezTo>
                      <a:pt x="426" y="299"/>
                      <a:pt x="433" y="269"/>
                      <a:pt x="459" y="249"/>
                    </a:cubicBezTo>
                    <a:cubicBezTo>
                      <a:pt x="459" y="249"/>
                      <a:pt x="381" y="294"/>
                      <a:pt x="397" y="271"/>
                    </a:cubicBezTo>
                    <a:cubicBezTo>
                      <a:pt x="392" y="274"/>
                      <a:pt x="373" y="288"/>
                      <a:pt x="367" y="278"/>
                    </a:cubicBezTo>
                    <a:cubicBezTo>
                      <a:pt x="362" y="281"/>
                      <a:pt x="317" y="287"/>
                      <a:pt x="324" y="273"/>
                    </a:cubicBezTo>
                    <a:cubicBezTo>
                      <a:pt x="311" y="281"/>
                      <a:pt x="276" y="288"/>
                      <a:pt x="302" y="263"/>
                    </a:cubicBezTo>
                    <a:cubicBezTo>
                      <a:pt x="298" y="267"/>
                      <a:pt x="263" y="293"/>
                      <a:pt x="257" y="279"/>
                    </a:cubicBezTo>
                    <a:cubicBezTo>
                      <a:pt x="253" y="281"/>
                      <a:pt x="216" y="289"/>
                      <a:pt x="227" y="272"/>
                    </a:cubicBezTo>
                    <a:cubicBezTo>
                      <a:pt x="212" y="281"/>
                      <a:pt x="135" y="295"/>
                      <a:pt x="176" y="260"/>
                    </a:cubicBezTo>
                    <a:cubicBezTo>
                      <a:pt x="148" y="278"/>
                      <a:pt x="134" y="285"/>
                      <a:pt x="128" y="285"/>
                    </a:cubicBezTo>
                    <a:cubicBezTo>
                      <a:pt x="127" y="285"/>
                      <a:pt x="134" y="285"/>
                      <a:pt x="128" y="285"/>
                    </a:cubicBezTo>
                    <a:close/>
                    <a:moveTo>
                      <a:pt x="419" y="92"/>
                    </a:moveTo>
                    <a:cubicBezTo>
                      <a:pt x="410" y="98"/>
                      <a:pt x="401" y="105"/>
                      <a:pt x="392" y="111"/>
                    </a:cubicBezTo>
                    <a:cubicBezTo>
                      <a:pt x="405" y="102"/>
                      <a:pt x="419" y="93"/>
                      <a:pt x="432" y="84"/>
                    </a:cubicBezTo>
                    <a:cubicBezTo>
                      <a:pt x="428" y="86"/>
                      <a:pt x="424" y="89"/>
                      <a:pt x="419" y="92"/>
                    </a:cubicBezTo>
                    <a:cubicBezTo>
                      <a:pt x="410" y="98"/>
                      <a:pt x="424" y="89"/>
                      <a:pt x="419" y="92"/>
                    </a:cubicBezTo>
                    <a:close/>
                  </a:path>
                </a:pathLst>
              </a:custGeom>
              <a:solidFill>
                <a:srgbClr val="FFC000">
                  <a:alpha val="32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98" name="Tekstvak 1097">
              <a:extLst>
                <a:ext uri="{FF2B5EF4-FFF2-40B4-BE49-F238E27FC236}">
                  <a16:creationId xmlns:a16="http://schemas.microsoft.com/office/drawing/2014/main" id="{035B5F3D-85C0-134F-A7BE-E11797CB7E3C}"/>
                </a:ext>
              </a:extLst>
            </p:cNvPr>
            <p:cNvSpPr txBox="1"/>
            <p:nvPr/>
          </p:nvSpPr>
          <p:spPr>
            <a:xfrm rot="21540000">
              <a:off x="6510667" y="3231601"/>
              <a:ext cx="618197" cy="185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rPr>
                <a:t>Deployment</a:t>
              </a:r>
            </a:p>
          </p:txBody>
        </p:sp>
        <p:grpSp>
          <p:nvGrpSpPr>
            <p:cNvPr id="1099" name="Groep 1098">
              <a:extLst>
                <a:ext uri="{FF2B5EF4-FFF2-40B4-BE49-F238E27FC236}">
                  <a16:creationId xmlns:a16="http://schemas.microsoft.com/office/drawing/2014/main" id="{03B9D6CC-963F-9E4E-8259-4656480C9558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 flipV="1">
              <a:off x="7173576" y="3130235"/>
              <a:ext cx="729178" cy="391220"/>
              <a:chOff x="3131840" y="1044088"/>
              <a:chExt cx="729178" cy="391220"/>
            </a:xfrm>
          </p:grpSpPr>
          <p:sp>
            <p:nvSpPr>
              <p:cNvPr id="1111" name="Freeform 385">
                <a:extLst>
                  <a:ext uri="{FF2B5EF4-FFF2-40B4-BE49-F238E27FC236}">
                    <a16:creationId xmlns:a16="http://schemas.microsoft.com/office/drawing/2014/main" id="{B729E23C-F8B0-C44C-BD98-4F23AFF7370B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2993839" y="1221910"/>
                <a:ext cx="338400" cy="21600"/>
              </a:xfrm>
              <a:custGeom>
                <a:avLst/>
                <a:gdLst>
                  <a:gd name="T0" fmla="*/ 9 w 236"/>
                  <a:gd name="T1" fmla="*/ 20 h 20"/>
                  <a:gd name="T2" fmla="*/ 1 w 236"/>
                  <a:gd name="T3" fmla="*/ 13 h 20"/>
                  <a:gd name="T4" fmla="*/ 8 w 236"/>
                  <a:gd name="T5" fmla="*/ 4 h 20"/>
                  <a:gd name="T6" fmla="*/ 228 w 236"/>
                  <a:gd name="T7" fmla="*/ 0 h 20"/>
                  <a:gd name="T8" fmla="*/ 236 w 236"/>
                  <a:gd name="T9" fmla="*/ 8 h 20"/>
                  <a:gd name="T10" fmla="*/ 228 w 236"/>
                  <a:gd name="T11" fmla="*/ 16 h 20"/>
                  <a:gd name="T12" fmla="*/ 9 w 236"/>
                  <a:gd name="T13" fmla="*/ 20 h 20"/>
                  <a:gd name="T14" fmla="*/ 9 w 236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6" h="20">
                    <a:moveTo>
                      <a:pt x="9" y="20"/>
                    </a:moveTo>
                    <a:cubicBezTo>
                      <a:pt x="5" y="20"/>
                      <a:pt x="1" y="17"/>
                      <a:pt x="1" y="13"/>
                    </a:cubicBezTo>
                    <a:cubicBezTo>
                      <a:pt x="0" y="8"/>
                      <a:pt x="3" y="4"/>
                      <a:pt x="8" y="4"/>
                    </a:cubicBezTo>
                    <a:cubicBezTo>
                      <a:pt x="42" y="0"/>
                      <a:pt x="220" y="0"/>
                      <a:pt x="228" y="0"/>
                    </a:cubicBezTo>
                    <a:cubicBezTo>
                      <a:pt x="232" y="0"/>
                      <a:pt x="236" y="4"/>
                      <a:pt x="236" y="8"/>
                    </a:cubicBezTo>
                    <a:cubicBezTo>
                      <a:pt x="236" y="12"/>
                      <a:pt x="232" y="16"/>
                      <a:pt x="228" y="16"/>
                    </a:cubicBezTo>
                    <a:cubicBezTo>
                      <a:pt x="226" y="16"/>
                      <a:pt x="43" y="16"/>
                      <a:pt x="9" y="20"/>
                    </a:cubicBezTo>
                    <a:cubicBezTo>
                      <a:pt x="9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>
                  <a:lumMod val="75000"/>
                  <a:lumOff val="2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  <p:sp>
            <p:nvSpPr>
              <p:cNvPr id="1112" name="Freeform 385">
                <a:extLst>
                  <a:ext uri="{FF2B5EF4-FFF2-40B4-BE49-F238E27FC236}">
                    <a16:creationId xmlns:a16="http://schemas.microsoft.com/office/drawing/2014/main" id="{E8E76BAB-530D-284D-AA4A-C9C4C827B4DB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 flipH="1">
                <a:off x="3665361" y="1235017"/>
                <a:ext cx="338400" cy="18000"/>
              </a:xfrm>
              <a:custGeom>
                <a:avLst/>
                <a:gdLst>
                  <a:gd name="T0" fmla="*/ 9 w 236"/>
                  <a:gd name="T1" fmla="*/ 20 h 20"/>
                  <a:gd name="T2" fmla="*/ 1 w 236"/>
                  <a:gd name="T3" fmla="*/ 13 h 20"/>
                  <a:gd name="T4" fmla="*/ 8 w 236"/>
                  <a:gd name="T5" fmla="*/ 4 h 20"/>
                  <a:gd name="T6" fmla="*/ 228 w 236"/>
                  <a:gd name="T7" fmla="*/ 0 h 20"/>
                  <a:gd name="T8" fmla="*/ 236 w 236"/>
                  <a:gd name="T9" fmla="*/ 8 h 20"/>
                  <a:gd name="T10" fmla="*/ 228 w 236"/>
                  <a:gd name="T11" fmla="*/ 16 h 20"/>
                  <a:gd name="T12" fmla="*/ 9 w 236"/>
                  <a:gd name="T13" fmla="*/ 20 h 20"/>
                  <a:gd name="T14" fmla="*/ 9 w 236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6" h="20">
                    <a:moveTo>
                      <a:pt x="9" y="20"/>
                    </a:moveTo>
                    <a:cubicBezTo>
                      <a:pt x="5" y="20"/>
                      <a:pt x="1" y="17"/>
                      <a:pt x="1" y="13"/>
                    </a:cubicBezTo>
                    <a:cubicBezTo>
                      <a:pt x="0" y="8"/>
                      <a:pt x="3" y="4"/>
                      <a:pt x="8" y="4"/>
                    </a:cubicBezTo>
                    <a:cubicBezTo>
                      <a:pt x="42" y="0"/>
                      <a:pt x="220" y="0"/>
                      <a:pt x="228" y="0"/>
                    </a:cubicBezTo>
                    <a:cubicBezTo>
                      <a:pt x="232" y="0"/>
                      <a:pt x="236" y="4"/>
                      <a:pt x="236" y="8"/>
                    </a:cubicBezTo>
                    <a:cubicBezTo>
                      <a:pt x="236" y="12"/>
                      <a:pt x="232" y="16"/>
                      <a:pt x="228" y="16"/>
                    </a:cubicBezTo>
                    <a:cubicBezTo>
                      <a:pt x="226" y="16"/>
                      <a:pt x="43" y="16"/>
                      <a:pt x="9" y="20"/>
                    </a:cubicBezTo>
                    <a:cubicBezTo>
                      <a:pt x="9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>
                  <a:lumMod val="75000"/>
                  <a:lumOff val="2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  <p:sp>
            <p:nvSpPr>
              <p:cNvPr id="1113" name="Freeform 392">
                <a:extLst>
                  <a:ext uri="{FF2B5EF4-FFF2-40B4-BE49-F238E27FC236}">
                    <a16:creationId xmlns:a16="http://schemas.microsoft.com/office/drawing/2014/main" id="{0F30C44D-D2E7-B347-B3E9-B4A72E28D3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1018" y="1065845"/>
                <a:ext cx="720000" cy="18000"/>
              </a:xfrm>
              <a:custGeom>
                <a:avLst/>
                <a:gdLst>
                  <a:gd name="T0" fmla="*/ 9 w 469"/>
                  <a:gd name="T1" fmla="*/ 20 h 20"/>
                  <a:gd name="T2" fmla="*/ 1 w 469"/>
                  <a:gd name="T3" fmla="*/ 12 h 20"/>
                  <a:gd name="T4" fmla="*/ 8 w 469"/>
                  <a:gd name="T5" fmla="*/ 4 h 20"/>
                  <a:gd name="T6" fmla="*/ 461 w 469"/>
                  <a:gd name="T7" fmla="*/ 0 h 20"/>
                  <a:gd name="T8" fmla="*/ 469 w 469"/>
                  <a:gd name="T9" fmla="*/ 8 h 20"/>
                  <a:gd name="T10" fmla="*/ 461 w 469"/>
                  <a:gd name="T11" fmla="*/ 16 h 20"/>
                  <a:gd name="T12" fmla="*/ 9 w 469"/>
                  <a:gd name="T13" fmla="*/ 20 h 20"/>
                  <a:gd name="T14" fmla="*/ 9 w 469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9" h="20">
                    <a:moveTo>
                      <a:pt x="9" y="20"/>
                    </a:moveTo>
                    <a:cubicBezTo>
                      <a:pt x="4" y="20"/>
                      <a:pt x="1" y="16"/>
                      <a:pt x="1" y="12"/>
                    </a:cubicBezTo>
                    <a:cubicBezTo>
                      <a:pt x="0" y="8"/>
                      <a:pt x="4" y="4"/>
                      <a:pt x="8" y="4"/>
                    </a:cubicBezTo>
                    <a:cubicBezTo>
                      <a:pt x="79" y="0"/>
                      <a:pt x="457" y="0"/>
                      <a:pt x="461" y="0"/>
                    </a:cubicBezTo>
                    <a:cubicBezTo>
                      <a:pt x="465" y="0"/>
                      <a:pt x="469" y="4"/>
                      <a:pt x="469" y="8"/>
                    </a:cubicBezTo>
                    <a:cubicBezTo>
                      <a:pt x="469" y="12"/>
                      <a:pt x="465" y="16"/>
                      <a:pt x="461" y="16"/>
                    </a:cubicBezTo>
                    <a:cubicBezTo>
                      <a:pt x="457" y="16"/>
                      <a:pt x="79" y="16"/>
                      <a:pt x="9" y="20"/>
                    </a:cubicBezTo>
                    <a:cubicBezTo>
                      <a:pt x="9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>
                  <a:lumMod val="75000"/>
                  <a:lumOff val="2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  <p:sp>
            <p:nvSpPr>
              <p:cNvPr id="1114" name="Freeform 392">
                <a:extLst>
                  <a:ext uri="{FF2B5EF4-FFF2-40B4-BE49-F238E27FC236}">
                    <a16:creationId xmlns:a16="http://schemas.microsoft.com/office/drawing/2014/main" id="{8FE9BCC0-AE09-9C4F-B271-4CCA1EB3D24E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131840" y="1394384"/>
                <a:ext cx="723600" cy="14400"/>
              </a:xfrm>
              <a:custGeom>
                <a:avLst/>
                <a:gdLst>
                  <a:gd name="T0" fmla="*/ 9 w 469"/>
                  <a:gd name="T1" fmla="*/ 20 h 20"/>
                  <a:gd name="T2" fmla="*/ 1 w 469"/>
                  <a:gd name="T3" fmla="*/ 12 h 20"/>
                  <a:gd name="T4" fmla="*/ 8 w 469"/>
                  <a:gd name="T5" fmla="*/ 4 h 20"/>
                  <a:gd name="T6" fmla="*/ 461 w 469"/>
                  <a:gd name="T7" fmla="*/ 0 h 20"/>
                  <a:gd name="T8" fmla="*/ 469 w 469"/>
                  <a:gd name="T9" fmla="*/ 8 h 20"/>
                  <a:gd name="T10" fmla="*/ 461 w 469"/>
                  <a:gd name="T11" fmla="*/ 16 h 20"/>
                  <a:gd name="T12" fmla="*/ 9 w 469"/>
                  <a:gd name="T13" fmla="*/ 20 h 20"/>
                  <a:gd name="T14" fmla="*/ 9 w 469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9" h="20">
                    <a:moveTo>
                      <a:pt x="9" y="20"/>
                    </a:moveTo>
                    <a:cubicBezTo>
                      <a:pt x="4" y="20"/>
                      <a:pt x="1" y="16"/>
                      <a:pt x="1" y="12"/>
                    </a:cubicBezTo>
                    <a:cubicBezTo>
                      <a:pt x="0" y="8"/>
                      <a:pt x="4" y="4"/>
                      <a:pt x="8" y="4"/>
                    </a:cubicBezTo>
                    <a:cubicBezTo>
                      <a:pt x="79" y="0"/>
                      <a:pt x="457" y="0"/>
                      <a:pt x="461" y="0"/>
                    </a:cubicBezTo>
                    <a:cubicBezTo>
                      <a:pt x="465" y="0"/>
                      <a:pt x="469" y="4"/>
                      <a:pt x="469" y="8"/>
                    </a:cubicBezTo>
                    <a:cubicBezTo>
                      <a:pt x="469" y="12"/>
                      <a:pt x="465" y="16"/>
                      <a:pt x="461" y="16"/>
                    </a:cubicBezTo>
                    <a:cubicBezTo>
                      <a:pt x="457" y="16"/>
                      <a:pt x="79" y="16"/>
                      <a:pt x="9" y="20"/>
                    </a:cubicBezTo>
                    <a:cubicBezTo>
                      <a:pt x="9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>
                  <a:lumMod val="75000"/>
                  <a:lumOff val="2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  <p:sp>
            <p:nvSpPr>
              <p:cNvPr id="1115" name="Freeform 279">
                <a:extLst>
                  <a:ext uri="{FF2B5EF4-FFF2-40B4-BE49-F238E27FC236}">
                    <a16:creationId xmlns:a16="http://schemas.microsoft.com/office/drawing/2014/main" id="{78E2D4E5-7BA4-044B-AEAA-38F924CCF56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42191" y="1044088"/>
                <a:ext cx="707022" cy="391220"/>
              </a:xfrm>
              <a:custGeom>
                <a:avLst/>
                <a:gdLst>
                  <a:gd name="T0" fmla="*/ 121 w 674"/>
                  <a:gd name="T1" fmla="*/ 280 h 302"/>
                  <a:gd name="T2" fmla="*/ 68 w 674"/>
                  <a:gd name="T3" fmla="*/ 265 h 302"/>
                  <a:gd name="T4" fmla="*/ 33 w 674"/>
                  <a:gd name="T5" fmla="*/ 245 h 302"/>
                  <a:gd name="T6" fmla="*/ 30 w 674"/>
                  <a:gd name="T7" fmla="*/ 214 h 302"/>
                  <a:gd name="T8" fmla="*/ 37 w 674"/>
                  <a:gd name="T9" fmla="*/ 180 h 302"/>
                  <a:gd name="T10" fmla="*/ 30 w 674"/>
                  <a:gd name="T11" fmla="*/ 125 h 302"/>
                  <a:gd name="T12" fmla="*/ 32 w 674"/>
                  <a:gd name="T13" fmla="*/ 82 h 302"/>
                  <a:gd name="T14" fmla="*/ 35 w 674"/>
                  <a:gd name="T15" fmla="*/ 50 h 302"/>
                  <a:gd name="T16" fmla="*/ 38 w 674"/>
                  <a:gd name="T17" fmla="*/ 17 h 302"/>
                  <a:gd name="T18" fmla="*/ 57 w 674"/>
                  <a:gd name="T19" fmla="*/ 43 h 302"/>
                  <a:gd name="T20" fmla="*/ 129 w 674"/>
                  <a:gd name="T21" fmla="*/ 19 h 302"/>
                  <a:gd name="T22" fmla="*/ 178 w 674"/>
                  <a:gd name="T23" fmla="*/ 28 h 302"/>
                  <a:gd name="T24" fmla="*/ 250 w 674"/>
                  <a:gd name="T25" fmla="*/ 15 h 302"/>
                  <a:gd name="T26" fmla="*/ 307 w 674"/>
                  <a:gd name="T27" fmla="*/ 22 h 302"/>
                  <a:gd name="T28" fmla="*/ 371 w 674"/>
                  <a:gd name="T29" fmla="*/ 24 h 302"/>
                  <a:gd name="T30" fmla="*/ 427 w 674"/>
                  <a:gd name="T31" fmla="*/ 29 h 302"/>
                  <a:gd name="T32" fmla="*/ 509 w 674"/>
                  <a:gd name="T33" fmla="*/ 19 h 302"/>
                  <a:gd name="T34" fmla="*/ 568 w 674"/>
                  <a:gd name="T35" fmla="*/ 16 h 302"/>
                  <a:gd name="T36" fmla="*/ 643 w 674"/>
                  <a:gd name="T37" fmla="*/ 21 h 302"/>
                  <a:gd name="T38" fmla="*/ 639 w 674"/>
                  <a:gd name="T39" fmla="*/ 68 h 302"/>
                  <a:gd name="T40" fmla="*/ 646 w 674"/>
                  <a:gd name="T41" fmla="*/ 95 h 302"/>
                  <a:gd name="T42" fmla="*/ 623 w 674"/>
                  <a:gd name="T43" fmla="*/ 146 h 302"/>
                  <a:gd name="T44" fmla="*/ 619 w 674"/>
                  <a:gd name="T45" fmla="*/ 191 h 302"/>
                  <a:gd name="T46" fmla="*/ 645 w 674"/>
                  <a:gd name="T47" fmla="*/ 226 h 302"/>
                  <a:gd name="T48" fmla="*/ 647 w 674"/>
                  <a:gd name="T49" fmla="*/ 262 h 302"/>
                  <a:gd name="T50" fmla="*/ 636 w 674"/>
                  <a:gd name="T51" fmla="*/ 279 h 302"/>
                  <a:gd name="T52" fmla="*/ 594 w 674"/>
                  <a:gd name="T53" fmla="*/ 275 h 302"/>
                  <a:gd name="T54" fmla="*/ 541 w 674"/>
                  <a:gd name="T55" fmla="*/ 280 h 302"/>
                  <a:gd name="T56" fmla="*/ 504 w 674"/>
                  <a:gd name="T57" fmla="*/ 282 h 302"/>
                  <a:gd name="T58" fmla="*/ 462 w 674"/>
                  <a:gd name="T59" fmla="*/ 277 h 302"/>
                  <a:gd name="T60" fmla="*/ 397 w 674"/>
                  <a:gd name="T61" fmla="*/ 271 h 302"/>
                  <a:gd name="T62" fmla="*/ 324 w 674"/>
                  <a:gd name="T63" fmla="*/ 273 h 302"/>
                  <a:gd name="T64" fmla="*/ 257 w 674"/>
                  <a:gd name="T65" fmla="*/ 279 h 302"/>
                  <a:gd name="T66" fmla="*/ 176 w 674"/>
                  <a:gd name="T67" fmla="*/ 260 h 302"/>
                  <a:gd name="T68" fmla="*/ 128 w 674"/>
                  <a:gd name="T69" fmla="*/ 285 h 302"/>
                  <a:gd name="T70" fmla="*/ 392 w 674"/>
                  <a:gd name="T71" fmla="*/ 111 h 302"/>
                  <a:gd name="T72" fmla="*/ 419 w 674"/>
                  <a:gd name="T73" fmla="*/ 9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74" h="302">
                    <a:moveTo>
                      <a:pt x="128" y="285"/>
                    </a:moveTo>
                    <a:cubicBezTo>
                      <a:pt x="125" y="285"/>
                      <a:pt x="122" y="283"/>
                      <a:pt x="121" y="280"/>
                    </a:cubicBezTo>
                    <a:cubicBezTo>
                      <a:pt x="115" y="282"/>
                      <a:pt x="78" y="289"/>
                      <a:pt x="94" y="270"/>
                    </a:cubicBezTo>
                    <a:cubicBezTo>
                      <a:pt x="90" y="272"/>
                      <a:pt x="50" y="286"/>
                      <a:pt x="68" y="265"/>
                    </a:cubicBezTo>
                    <a:cubicBezTo>
                      <a:pt x="59" y="271"/>
                      <a:pt x="0" y="293"/>
                      <a:pt x="34" y="263"/>
                    </a:cubicBezTo>
                    <a:cubicBezTo>
                      <a:pt x="19" y="265"/>
                      <a:pt x="29" y="248"/>
                      <a:pt x="33" y="245"/>
                    </a:cubicBezTo>
                    <a:cubicBezTo>
                      <a:pt x="20" y="241"/>
                      <a:pt x="36" y="227"/>
                      <a:pt x="40" y="224"/>
                    </a:cubicBezTo>
                    <a:cubicBezTo>
                      <a:pt x="34" y="225"/>
                      <a:pt x="27" y="221"/>
                      <a:pt x="30" y="214"/>
                    </a:cubicBezTo>
                    <a:cubicBezTo>
                      <a:pt x="26" y="211"/>
                      <a:pt x="27" y="207"/>
                      <a:pt x="30" y="203"/>
                    </a:cubicBezTo>
                    <a:cubicBezTo>
                      <a:pt x="12" y="203"/>
                      <a:pt x="35" y="181"/>
                      <a:pt x="37" y="180"/>
                    </a:cubicBezTo>
                    <a:cubicBezTo>
                      <a:pt x="2" y="197"/>
                      <a:pt x="47" y="143"/>
                      <a:pt x="53" y="138"/>
                    </a:cubicBezTo>
                    <a:cubicBezTo>
                      <a:pt x="33" y="151"/>
                      <a:pt x="7" y="147"/>
                      <a:pt x="30" y="125"/>
                    </a:cubicBezTo>
                    <a:cubicBezTo>
                      <a:pt x="4" y="133"/>
                      <a:pt x="49" y="90"/>
                      <a:pt x="51" y="88"/>
                    </a:cubicBezTo>
                    <a:cubicBezTo>
                      <a:pt x="42" y="94"/>
                      <a:pt x="11" y="100"/>
                      <a:pt x="32" y="82"/>
                    </a:cubicBezTo>
                    <a:cubicBezTo>
                      <a:pt x="29" y="81"/>
                      <a:pt x="29" y="79"/>
                      <a:pt x="29" y="76"/>
                    </a:cubicBezTo>
                    <a:cubicBezTo>
                      <a:pt x="12" y="74"/>
                      <a:pt x="34" y="52"/>
                      <a:pt x="35" y="50"/>
                    </a:cubicBezTo>
                    <a:cubicBezTo>
                      <a:pt x="19" y="59"/>
                      <a:pt x="29" y="32"/>
                      <a:pt x="28" y="29"/>
                    </a:cubicBezTo>
                    <a:cubicBezTo>
                      <a:pt x="11" y="33"/>
                      <a:pt x="31" y="0"/>
                      <a:pt x="38" y="17"/>
                    </a:cubicBezTo>
                    <a:cubicBezTo>
                      <a:pt x="46" y="13"/>
                      <a:pt x="48" y="23"/>
                      <a:pt x="45" y="28"/>
                    </a:cubicBezTo>
                    <a:cubicBezTo>
                      <a:pt x="69" y="11"/>
                      <a:pt x="76" y="20"/>
                      <a:pt x="57" y="43"/>
                    </a:cubicBezTo>
                    <a:cubicBezTo>
                      <a:pt x="59" y="42"/>
                      <a:pt x="104" y="3"/>
                      <a:pt x="108" y="21"/>
                    </a:cubicBezTo>
                    <a:cubicBezTo>
                      <a:pt x="112" y="19"/>
                      <a:pt x="127" y="8"/>
                      <a:pt x="129" y="19"/>
                    </a:cubicBezTo>
                    <a:cubicBezTo>
                      <a:pt x="159" y="4"/>
                      <a:pt x="112" y="54"/>
                      <a:pt x="105" y="60"/>
                    </a:cubicBezTo>
                    <a:cubicBezTo>
                      <a:pt x="106" y="59"/>
                      <a:pt x="191" y="6"/>
                      <a:pt x="178" y="28"/>
                    </a:cubicBezTo>
                    <a:cubicBezTo>
                      <a:pt x="207" y="9"/>
                      <a:pt x="244" y="12"/>
                      <a:pt x="201" y="45"/>
                    </a:cubicBezTo>
                    <a:cubicBezTo>
                      <a:pt x="215" y="35"/>
                      <a:pt x="233" y="19"/>
                      <a:pt x="250" y="15"/>
                    </a:cubicBezTo>
                    <a:cubicBezTo>
                      <a:pt x="261" y="13"/>
                      <a:pt x="279" y="19"/>
                      <a:pt x="265" y="32"/>
                    </a:cubicBezTo>
                    <a:cubicBezTo>
                      <a:pt x="267" y="31"/>
                      <a:pt x="307" y="1"/>
                      <a:pt x="307" y="22"/>
                    </a:cubicBezTo>
                    <a:cubicBezTo>
                      <a:pt x="313" y="18"/>
                      <a:pt x="349" y="14"/>
                      <a:pt x="338" y="30"/>
                    </a:cubicBezTo>
                    <a:cubicBezTo>
                      <a:pt x="341" y="27"/>
                      <a:pt x="370" y="8"/>
                      <a:pt x="371" y="24"/>
                    </a:cubicBezTo>
                    <a:cubicBezTo>
                      <a:pt x="369" y="25"/>
                      <a:pt x="409" y="3"/>
                      <a:pt x="401" y="24"/>
                    </a:cubicBezTo>
                    <a:cubicBezTo>
                      <a:pt x="406" y="21"/>
                      <a:pt x="445" y="8"/>
                      <a:pt x="427" y="29"/>
                    </a:cubicBezTo>
                    <a:cubicBezTo>
                      <a:pt x="429" y="28"/>
                      <a:pt x="478" y="6"/>
                      <a:pt x="460" y="29"/>
                    </a:cubicBezTo>
                    <a:cubicBezTo>
                      <a:pt x="466" y="26"/>
                      <a:pt x="500" y="3"/>
                      <a:pt x="509" y="19"/>
                    </a:cubicBezTo>
                    <a:cubicBezTo>
                      <a:pt x="532" y="8"/>
                      <a:pt x="535" y="23"/>
                      <a:pt x="517" y="38"/>
                    </a:cubicBezTo>
                    <a:cubicBezTo>
                      <a:pt x="531" y="29"/>
                      <a:pt x="551" y="13"/>
                      <a:pt x="568" y="16"/>
                    </a:cubicBezTo>
                    <a:cubicBezTo>
                      <a:pt x="574" y="17"/>
                      <a:pt x="606" y="13"/>
                      <a:pt x="598" y="27"/>
                    </a:cubicBezTo>
                    <a:cubicBezTo>
                      <a:pt x="602" y="25"/>
                      <a:pt x="642" y="6"/>
                      <a:pt x="643" y="21"/>
                    </a:cubicBezTo>
                    <a:cubicBezTo>
                      <a:pt x="669" y="16"/>
                      <a:pt x="629" y="52"/>
                      <a:pt x="630" y="52"/>
                    </a:cubicBezTo>
                    <a:cubicBezTo>
                      <a:pt x="650" y="42"/>
                      <a:pt x="653" y="56"/>
                      <a:pt x="639" y="68"/>
                    </a:cubicBezTo>
                    <a:cubicBezTo>
                      <a:pt x="651" y="66"/>
                      <a:pt x="656" y="78"/>
                      <a:pt x="647" y="86"/>
                    </a:cubicBezTo>
                    <a:cubicBezTo>
                      <a:pt x="649" y="89"/>
                      <a:pt x="648" y="93"/>
                      <a:pt x="646" y="95"/>
                    </a:cubicBezTo>
                    <a:cubicBezTo>
                      <a:pt x="654" y="101"/>
                      <a:pt x="643" y="110"/>
                      <a:pt x="639" y="113"/>
                    </a:cubicBezTo>
                    <a:cubicBezTo>
                      <a:pt x="666" y="107"/>
                      <a:pt x="622" y="146"/>
                      <a:pt x="623" y="146"/>
                    </a:cubicBezTo>
                    <a:cubicBezTo>
                      <a:pt x="626" y="143"/>
                      <a:pt x="674" y="126"/>
                      <a:pt x="651" y="146"/>
                    </a:cubicBezTo>
                    <a:cubicBezTo>
                      <a:pt x="660" y="165"/>
                      <a:pt x="631" y="181"/>
                      <a:pt x="619" y="191"/>
                    </a:cubicBezTo>
                    <a:cubicBezTo>
                      <a:pt x="659" y="165"/>
                      <a:pt x="644" y="194"/>
                      <a:pt x="621" y="214"/>
                    </a:cubicBezTo>
                    <a:cubicBezTo>
                      <a:pt x="635" y="205"/>
                      <a:pt x="669" y="206"/>
                      <a:pt x="645" y="226"/>
                    </a:cubicBezTo>
                    <a:cubicBezTo>
                      <a:pt x="651" y="228"/>
                      <a:pt x="653" y="234"/>
                      <a:pt x="648" y="239"/>
                    </a:cubicBezTo>
                    <a:cubicBezTo>
                      <a:pt x="664" y="239"/>
                      <a:pt x="649" y="259"/>
                      <a:pt x="647" y="262"/>
                    </a:cubicBezTo>
                    <a:cubicBezTo>
                      <a:pt x="649" y="263"/>
                      <a:pt x="650" y="266"/>
                      <a:pt x="649" y="269"/>
                    </a:cubicBezTo>
                    <a:cubicBezTo>
                      <a:pt x="667" y="264"/>
                      <a:pt x="642" y="302"/>
                      <a:pt x="636" y="279"/>
                    </a:cubicBezTo>
                    <a:cubicBezTo>
                      <a:pt x="634" y="280"/>
                      <a:pt x="614" y="290"/>
                      <a:pt x="618" y="277"/>
                    </a:cubicBezTo>
                    <a:cubicBezTo>
                      <a:pt x="620" y="275"/>
                      <a:pt x="584" y="294"/>
                      <a:pt x="594" y="275"/>
                    </a:cubicBezTo>
                    <a:cubicBezTo>
                      <a:pt x="594" y="275"/>
                      <a:pt x="565" y="291"/>
                      <a:pt x="572" y="273"/>
                    </a:cubicBezTo>
                    <a:cubicBezTo>
                      <a:pt x="561" y="280"/>
                      <a:pt x="553" y="283"/>
                      <a:pt x="541" y="280"/>
                    </a:cubicBezTo>
                    <a:cubicBezTo>
                      <a:pt x="520" y="276"/>
                      <a:pt x="569" y="241"/>
                      <a:pt x="570" y="240"/>
                    </a:cubicBezTo>
                    <a:cubicBezTo>
                      <a:pt x="554" y="251"/>
                      <a:pt x="525" y="281"/>
                      <a:pt x="504" y="282"/>
                    </a:cubicBezTo>
                    <a:cubicBezTo>
                      <a:pt x="481" y="283"/>
                      <a:pt x="535" y="240"/>
                      <a:pt x="539" y="236"/>
                    </a:cubicBezTo>
                    <a:cubicBezTo>
                      <a:pt x="533" y="240"/>
                      <a:pt x="472" y="293"/>
                      <a:pt x="462" y="277"/>
                    </a:cubicBezTo>
                    <a:cubicBezTo>
                      <a:pt x="426" y="299"/>
                      <a:pt x="433" y="269"/>
                      <a:pt x="459" y="249"/>
                    </a:cubicBezTo>
                    <a:cubicBezTo>
                      <a:pt x="459" y="249"/>
                      <a:pt x="381" y="294"/>
                      <a:pt x="397" y="271"/>
                    </a:cubicBezTo>
                    <a:cubicBezTo>
                      <a:pt x="392" y="274"/>
                      <a:pt x="373" y="288"/>
                      <a:pt x="367" y="278"/>
                    </a:cubicBezTo>
                    <a:cubicBezTo>
                      <a:pt x="362" y="281"/>
                      <a:pt x="317" y="287"/>
                      <a:pt x="324" y="273"/>
                    </a:cubicBezTo>
                    <a:cubicBezTo>
                      <a:pt x="311" y="281"/>
                      <a:pt x="276" y="288"/>
                      <a:pt x="302" y="263"/>
                    </a:cubicBezTo>
                    <a:cubicBezTo>
                      <a:pt x="298" y="267"/>
                      <a:pt x="263" y="293"/>
                      <a:pt x="257" y="279"/>
                    </a:cubicBezTo>
                    <a:cubicBezTo>
                      <a:pt x="253" y="281"/>
                      <a:pt x="216" y="289"/>
                      <a:pt x="227" y="272"/>
                    </a:cubicBezTo>
                    <a:cubicBezTo>
                      <a:pt x="212" y="281"/>
                      <a:pt x="135" y="295"/>
                      <a:pt x="176" y="260"/>
                    </a:cubicBezTo>
                    <a:cubicBezTo>
                      <a:pt x="148" y="278"/>
                      <a:pt x="134" y="285"/>
                      <a:pt x="128" y="285"/>
                    </a:cubicBezTo>
                    <a:cubicBezTo>
                      <a:pt x="127" y="285"/>
                      <a:pt x="134" y="285"/>
                      <a:pt x="128" y="285"/>
                    </a:cubicBezTo>
                    <a:close/>
                    <a:moveTo>
                      <a:pt x="419" y="92"/>
                    </a:moveTo>
                    <a:cubicBezTo>
                      <a:pt x="410" y="98"/>
                      <a:pt x="401" y="105"/>
                      <a:pt x="392" y="111"/>
                    </a:cubicBezTo>
                    <a:cubicBezTo>
                      <a:pt x="405" y="102"/>
                      <a:pt x="419" y="93"/>
                      <a:pt x="432" y="84"/>
                    </a:cubicBezTo>
                    <a:cubicBezTo>
                      <a:pt x="428" y="86"/>
                      <a:pt x="424" y="89"/>
                      <a:pt x="419" y="92"/>
                    </a:cubicBezTo>
                    <a:cubicBezTo>
                      <a:pt x="410" y="98"/>
                      <a:pt x="424" y="89"/>
                      <a:pt x="419" y="92"/>
                    </a:cubicBezTo>
                    <a:close/>
                  </a:path>
                </a:pathLst>
              </a:custGeom>
              <a:solidFill>
                <a:srgbClr val="FFC000">
                  <a:alpha val="32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100" name="Groep 1099">
              <a:extLst>
                <a:ext uri="{FF2B5EF4-FFF2-40B4-BE49-F238E27FC236}">
                  <a16:creationId xmlns:a16="http://schemas.microsoft.com/office/drawing/2014/main" id="{2F4CEBE3-8A1F-E24D-A2A7-85A36D7854AB}"/>
                </a:ext>
              </a:extLst>
            </p:cNvPr>
            <p:cNvGrpSpPr/>
            <p:nvPr/>
          </p:nvGrpSpPr>
          <p:grpSpPr>
            <a:xfrm flipH="1">
              <a:off x="7906444" y="3119544"/>
              <a:ext cx="723812" cy="391220"/>
              <a:chOff x="3888927" y="1039881"/>
              <a:chExt cx="723812" cy="391220"/>
            </a:xfrm>
          </p:grpSpPr>
          <p:sp>
            <p:nvSpPr>
              <p:cNvPr id="1106" name="Freeform 385">
                <a:extLst>
                  <a:ext uri="{FF2B5EF4-FFF2-40B4-BE49-F238E27FC236}">
                    <a16:creationId xmlns:a16="http://schemas.microsoft.com/office/drawing/2014/main" id="{407F5BE4-65D8-EA4A-9400-34162B6F97E6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3741748" y="1220018"/>
                <a:ext cx="338400" cy="21600"/>
              </a:xfrm>
              <a:custGeom>
                <a:avLst/>
                <a:gdLst>
                  <a:gd name="T0" fmla="*/ 9 w 236"/>
                  <a:gd name="T1" fmla="*/ 20 h 20"/>
                  <a:gd name="T2" fmla="*/ 1 w 236"/>
                  <a:gd name="T3" fmla="*/ 13 h 20"/>
                  <a:gd name="T4" fmla="*/ 8 w 236"/>
                  <a:gd name="T5" fmla="*/ 4 h 20"/>
                  <a:gd name="T6" fmla="*/ 228 w 236"/>
                  <a:gd name="T7" fmla="*/ 0 h 20"/>
                  <a:gd name="T8" fmla="*/ 236 w 236"/>
                  <a:gd name="T9" fmla="*/ 8 h 20"/>
                  <a:gd name="T10" fmla="*/ 228 w 236"/>
                  <a:gd name="T11" fmla="*/ 16 h 20"/>
                  <a:gd name="T12" fmla="*/ 9 w 236"/>
                  <a:gd name="T13" fmla="*/ 20 h 20"/>
                  <a:gd name="T14" fmla="*/ 9 w 236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6" h="20">
                    <a:moveTo>
                      <a:pt x="9" y="20"/>
                    </a:moveTo>
                    <a:cubicBezTo>
                      <a:pt x="5" y="20"/>
                      <a:pt x="1" y="17"/>
                      <a:pt x="1" y="13"/>
                    </a:cubicBezTo>
                    <a:cubicBezTo>
                      <a:pt x="0" y="8"/>
                      <a:pt x="3" y="4"/>
                      <a:pt x="8" y="4"/>
                    </a:cubicBezTo>
                    <a:cubicBezTo>
                      <a:pt x="42" y="0"/>
                      <a:pt x="220" y="0"/>
                      <a:pt x="228" y="0"/>
                    </a:cubicBezTo>
                    <a:cubicBezTo>
                      <a:pt x="232" y="0"/>
                      <a:pt x="236" y="4"/>
                      <a:pt x="236" y="8"/>
                    </a:cubicBezTo>
                    <a:cubicBezTo>
                      <a:pt x="236" y="12"/>
                      <a:pt x="232" y="16"/>
                      <a:pt x="228" y="16"/>
                    </a:cubicBezTo>
                    <a:cubicBezTo>
                      <a:pt x="226" y="16"/>
                      <a:pt x="43" y="16"/>
                      <a:pt x="9" y="20"/>
                    </a:cubicBezTo>
                    <a:cubicBezTo>
                      <a:pt x="9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>
                  <a:lumMod val="75000"/>
                  <a:lumOff val="2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  <p:sp>
            <p:nvSpPr>
              <p:cNvPr id="1107" name="Freeform 385">
                <a:extLst>
                  <a:ext uri="{FF2B5EF4-FFF2-40B4-BE49-F238E27FC236}">
                    <a16:creationId xmlns:a16="http://schemas.microsoft.com/office/drawing/2014/main" id="{27A3A4A1-489D-CD48-A0D0-F40AFAC8EB6B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 flipH="1">
                <a:off x="4428853" y="1237373"/>
                <a:ext cx="338400" cy="18000"/>
              </a:xfrm>
              <a:custGeom>
                <a:avLst/>
                <a:gdLst>
                  <a:gd name="T0" fmla="*/ 9 w 236"/>
                  <a:gd name="T1" fmla="*/ 20 h 20"/>
                  <a:gd name="T2" fmla="*/ 1 w 236"/>
                  <a:gd name="T3" fmla="*/ 13 h 20"/>
                  <a:gd name="T4" fmla="*/ 8 w 236"/>
                  <a:gd name="T5" fmla="*/ 4 h 20"/>
                  <a:gd name="T6" fmla="*/ 228 w 236"/>
                  <a:gd name="T7" fmla="*/ 0 h 20"/>
                  <a:gd name="T8" fmla="*/ 236 w 236"/>
                  <a:gd name="T9" fmla="*/ 8 h 20"/>
                  <a:gd name="T10" fmla="*/ 228 w 236"/>
                  <a:gd name="T11" fmla="*/ 16 h 20"/>
                  <a:gd name="T12" fmla="*/ 9 w 236"/>
                  <a:gd name="T13" fmla="*/ 20 h 20"/>
                  <a:gd name="T14" fmla="*/ 9 w 236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6" h="20">
                    <a:moveTo>
                      <a:pt x="9" y="20"/>
                    </a:moveTo>
                    <a:cubicBezTo>
                      <a:pt x="5" y="20"/>
                      <a:pt x="1" y="17"/>
                      <a:pt x="1" y="13"/>
                    </a:cubicBezTo>
                    <a:cubicBezTo>
                      <a:pt x="0" y="8"/>
                      <a:pt x="3" y="4"/>
                      <a:pt x="8" y="4"/>
                    </a:cubicBezTo>
                    <a:cubicBezTo>
                      <a:pt x="42" y="0"/>
                      <a:pt x="220" y="0"/>
                      <a:pt x="228" y="0"/>
                    </a:cubicBezTo>
                    <a:cubicBezTo>
                      <a:pt x="232" y="0"/>
                      <a:pt x="236" y="4"/>
                      <a:pt x="236" y="8"/>
                    </a:cubicBezTo>
                    <a:cubicBezTo>
                      <a:pt x="236" y="12"/>
                      <a:pt x="232" y="16"/>
                      <a:pt x="228" y="16"/>
                    </a:cubicBezTo>
                    <a:cubicBezTo>
                      <a:pt x="226" y="16"/>
                      <a:pt x="43" y="16"/>
                      <a:pt x="9" y="20"/>
                    </a:cubicBezTo>
                    <a:cubicBezTo>
                      <a:pt x="9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>
                  <a:lumMod val="75000"/>
                  <a:lumOff val="2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  <p:sp>
            <p:nvSpPr>
              <p:cNvPr id="1108" name="Freeform 392">
                <a:extLst>
                  <a:ext uri="{FF2B5EF4-FFF2-40B4-BE49-F238E27FC236}">
                    <a16:creationId xmlns:a16="http://schemas.microsoft.com/office/drawing/2014/main" id="{8EFC713E-9D35-AD45-B04C-CD6EA24D280D}"/>
                  </a:ext>
                </a:extLst>
              </p:cNvPr>
              <p:cNvSpPr>
                <a:spLocks/>
              </p:cNvSpPr>
              <p:nvPr/>
            </p:nvSpPr>
            <p:spPr bwMode="auto">
              <a:xfrm rot="60000">
                <a:off x="3889037" y="1068718"/>
                <a:ext cx="723600" cy="18000"/>
              </a:xfrm>
              <a:custGeom>
                <a:avLst/>
                <a:gdLst>
                  <a:gd name="T0" fmla="*/ 9 w 469"/>
                  <a:gd name="T1" fmla="*/ 20 h 20"/>
                  <a:gd name="T2" fmla="*/ 1 w 469"/>
                  <a:gd name="T3" fmla="*/ 12 h 20"/>
                  <a:gd name="T4" fmla="*/ 8 w 469"/>
                  <a:gd name="T5" fmla="*/ 4 h 20"/>
                  <a:gd name="T6" fmla="*/ 461 w 469"/>
                  <a:gd name="T7" fmla="*/ 0 h 20"/>
                  <a:gd name="T8" fmla="*/ 469 w 469"/>
                  <a:gd name="T9" fmla="*/ 8 h 20"/>
                  <a:gd name="T10" fmla="*/ 461 w 469"/>
                  <a:gd name="T11" fmla="*/ 16 h 20"/>
                  <a:gd name="T12" fmla="*/ 9 w 469"/>
                  <a:gd name="T13" fmla="*/ 20 h 20"/>
                  <a:gd name="T14" fmla="*/ 9 w 469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9" h="20">
                    <a:moveTo>
                      <a:pt x="9" y="20"/>
                    </a:moveTo>
                    <a:cubicBezTo>
                      <a:pt x="4" y="20"/>
                      <a:pt x="1" y="16"/>
                      <a:pt x="1" y="12"/>
                    </a:cubicBezTo>
                    <a:cubicBezTo>
                      <a:pt x="0" y="8"/>
                      <a:pt x="4" y="4"/>
                      <a:pt x="8" y="4"/>
                    </a:cubicBezTo>
                    <a:cubicBezTo>
                      <a:pt x="79" y="0"/>
                      <a:pt x="457" y="0"/>
                      <a:pt x="461" y="0"/>
                    </a:cubicBezTo>
                    <a:cubicBezTo>
                      <a:pt x="465" y="0"/>
                      <a:pt x="469" y="4"/>
                      <a:pt x="469" y="8"/>
                    </a:cubicBezTo>
                    <a:cubicBezTo>
                      <a:pt x="469" y="12"/>
                      <a:pt x="465" y="16"/>
                      <a:pt x="461" y="16"/>
                    </a:cubicBezTo>
                    <a:cubicBezTo>
                      <a:pt x="457" y="16"/>
                      <a:pt x="79" y="16"/>
                      <a:pt x="9" y="20"/>
                    </a:cubicBezTo>
                    <a:cubicBezTo>
                      <a:pt x="9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>
                  <a:lumMod val="75000"/>
                  <a:lumOff val="2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  <p:sp>
            <p:nvSpPr>
              <p:cNvPr id="1109" name="Freeform 392">
                <a:extLst>
                  <a:ext uri="{FF2B5EF4-FFF2-40B4-BE49-F238E27FC236}">
                    <a16:creationId xmlns:a16="http://schemas.microsoft.com/office/drawing/2014/main" id="{BBA38C91-3B1A-F341-86A5-E00893BEE588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888927" y="1397946"/>
                <a:ext cx="720000" cy="21600"/>
              </a:xfrm>
              <a:custGeom>
                <a:avLst/>
                <a:gdLst>
                  <a:gd name="T0" fmla="*/ 9 w 469"/>
                  <a:gd name="T1" fmla="*/ 20 h 20"/>
                  <a:gd name="T2" fmla="*/ 1 w 469"/>
                  <a:gd name="T3" fmla="*/ 12 h 20"/>
                  <a:gd name="T4" fmla="*/ 8 w 469"/>
                  <a:gd name="T5" fmla="*/ 4 h 20"/>
                  <a:gd name="T6" fmla="*/ 461 w 469"/>
                  <a:gd name="T7" fmla="*/ 0 h 20"/>
                  <a:gd name="T8" fmla="*/ 469 w 469"/>
                  <a:gd name="T9" fmla="*/ 8 h 20"/>
                  <a:gd name="T10" fmla="*/ 461 w 469"/>
                  <a:gd name="T11" fmla="*/ 16 h 20"/>
                  <a:gd name="T12" fmla="*/ 9 w 469"/>
                  <a:gd name="T13" fmla="*/ 20 h 20"/>
                  <a:gd name="T14" fmla="*/ 9 w 469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9" h="20">
                    <a:moveTo>
                      <a:pt x="9" y="20"/>
                    </a:moveTo>
                    <a:cubicBezTo>
                      <a:pt x="4" y="20"/>
                      <a:pt x="1" y="16"/>
                      <a:pt x="1" y="12"/>
                    </a:cubicBezTo>
                    <a:cubicBezTo>
                      <a:pt x="0" y="8"/>
                      <a:pt x="4" y="4"/>
                      <a:pt x="8" y="4"/>
                    </a:cubicBezTo>
                    <a:cubicBezTo>
                      <a:pt x="79" y="0"/>
                      <a:pt x="457" y="0"/>
                      <a:pt x="461" y="0"/>
                    </a:cubicBezTo>
                    <a:cubicBezTo>
                      <a:pt x="465" y="0"/>
                      <a:pt x="469" y="4"/>
                      <a:pt x="469" y="8"/>
                    </a:cubicBezTo>
                    <a:cubicBezTo>
                      <a:pt x="469" y="12"/>
                      <a:pt x="465" y="16"/>
                      <a:pt x="461" y="16"/>
                    </a:cubicBezTo>
                    <a:cubicBezTo>
                      <a:pt x="457" y="16"/>
                      <a:pt x="79" y="16"/>
                      <a:pt x="9" y="20"/>
                    </a:cubicBezTo>
                    <a:cubicBezTo>
                      <a:pt x="9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>
                  <a:lumMod val="75000"/>
                  <a:lumOff val="2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  <p:sp>
            <p:nvSpPr>
              <p:cNvPr id="1110" name="Freeform 279">
                <a:extLst>
                  <a:ext uri="{FF2B5EF4-FFF2-40B4-BE49-F238E27FC236}">
                    <a16:creationId xmlns:a16="http://schemas.microsoft.com/office/drawing/2014/main" id="{E187A10A-309A-E142-94D6-FCD9908D1E3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891924" y="1039881"/>
                <a:ext cx="720815" cy="391220"/>
              </a:xfrm>
              <a:custGeom>
                <a:avLst/>
                <a:gdLst>
                  <a:gd name="T0" fmla="*/ 121 w 674"/>
                  <a:gd name="T1" fmla="*/ 280 h 302"/>
                  <a:gd name="T2" fmla="*/ 68 w 674"/>
                  <a:gd name="T3" fmla="*/ 265 h 302"/>
                  <a:gd name="T4" fmla="*/ 33 w 674"/>
                  <a:gd name="T5" fmla="*/ 245 h 302"/>
                  <a:gd name="T6" fmla="*/ 30 w 674"/>
                  <a:gd name="T7" fmla="*/ 214 h 302"/>
                  <a:gd name="T8" fmla="*/ 37 w 674"/>
                  <a:gd name="T9" fmla="*/ 180 h 302"/>
                  <a:gd name="T10" fmla="*/ 30 w 674"/>
                  <a:gd name="T11" fmla="*/ 125 h 302"/>
                  <a:gd name="T12" fmla="*/ 32 w 674"/>
                  <a:gd name="T13" fmla="*/ 82 h 302"/>
                  <a:gd name="T14" fmla="*/ 35 w 674"/>
                  <a:gd name="T15" fmla="*/ 50 h 302"/>
                  <a:gd name="T16" fmla="*/ 38 w 674"/>
                  <a:gd name="T17" fmla="*/ 17 h 302"/>
                  <a:gd name="T18" fmla="*/ 57 w 674"/>
                  <a:gd name="T19" fmla="*/ 43 h 302"/>
                  <a:gd name="T20" fmla="*/ 129 w 674"/>
                  <a:gd name="T21" fmla="*/ 19 h 302"/>
                  <a:gd name="T22" fmla="*/ 178 w 674"/>
                  <a:gd name="T23" fmla="*/ 28 h 302"/>
                  <a:gd name="T24" fmla="*/ 250 w 674"/>
                  <a:gd name="T25" fmla="*/ 15 h 302"/>
                  <a:gd name="T26" fmla="*/ 307 w 674"/>
                  <a:gd name="T27" fmla="*/ 22 h 302"/>
                  <a:gd name="T28" fmla="*/ 371 w 674"/>
                  <a:gd name="T29" fmla="*/ 24 h 302"/>
                  <a:gd name="T30" fmla="*/ 427 w 674"/>
                  <a:gd name="T31" fmla="*/ 29 h 302"/>
                  <a:gd name="T32" fmla="*/ 509 w 674"/>
                  <a:gd name="T33" fmla="*/ 19 h 302"/>
                  <a:gd name="T34" fmla="*/ 568 w 674"/>
                  <a:gd name="T35" fmla="*/ 16 h 302"/>
                  <a:gd name="T36" fmla="*/ 643 w 674"/>
                  <a:gd name="T37" fmla="*/ 21 h 302"/>
                  <a:gd name="T38" fmla="*/ 639 w 674"/>
                  <a:gd name="T39" fmla="*/ 68 h 302"/>
                  <a:gd name="T40" fmla="*/ 646 w 674"/>
                  <a:gd name="T41" fmla="*/ 95 h 302"/>
                  <a:gd name="T42" fmla="*/ 623 w 674"/>
                  <a:gd name="T43" fmla="*/ 146 h 302"/>
                  <a:gd name="T44" fmla="*/ 619 w 674"/>
                  <a:gd name="T45" fmla="*/ 191 h 302"/>
                  <a:gd name="T46" fmla="*/ 645 w 674"/>
                  <a:gd name="T47" fmla="*/ 226 h 302"/>
                  <a:gd name="T48" fmla="*/ 647 w 674"/>
                  <a:gd name="T49" fmla="*/ 262 h 302"/>
                  <a:gd name="T50" fmla="*/ 636 w 674"/>
                  <a:gd name="T51" fmla="*/ 279 h 302"/>
                  <a:gd name="T52" fmla="*/ 594 w 674"/>
                  <a:gd name="T53" fmla="*/ 275 h 302"/>
                  <a:gd name="T54" fmla="*/ 541 w 674"/>
                  <a:gd name="T55" fmla="*/ 280 h 302"/>
                  <a:gd name="T56" fmla="*/ 504 w 674"/>
                  <a:gd name="T57" fmla="*/ 282 h 302"/>
                  <a:gd name="T58" fmla="*/ 462 w 674"/>
                  <a:gd name="T59" fmla="*/ 277 h 302"/>
                  <a:gd name="T60" fmla="*/ 397 w 674"/>
                  <a:gd name="T61" fmla="*/ 271 h 302"/>
                  <a:gd name="T62" fmla="*/ 324 w 674"/>
                  <a:gd name="T63" fmla="*/ 273 h 302"/>
                  <a:gd name="T64" fmla="*/ 257 w 674"/>
                  <a:gd name="T65" fmla="*/ 279 h 302"/>
                  <a:gd name="T66" fmla="*/ 176 w 674"/>
                  <a:gd name="T67" fmla="*/ 260 h 302"/>
                  <a:gd name="T68" fmla="*/ 128 w 674"/>
                  <a:gd name="T69" fmla="*/ 285 h 302"/>
                  <a:gd name="T70" fmla="*/ 392 w 674"/>
                  <a:gd name="T71" fmla="*/ 111 h 302"/>
                  <a:gd name="T72" fmla="*/ 419 w 674"/>
                  <a:gd name="T73" fmla="*/ 9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74" h="302">
                    <a:moveTo>
                      <a:pt x="128" y="285"/>
                    </a:moveTo>
                    <a:cubicBezTo>
                      <a:pt x="125" y="285"/>
                      <a:pt x="122" y="283"/>
                      <a:pt x="121" y="280"/>
                    </a:cubicBezTo>
                    <a:cubicBezTo>
                      <a:pt x="115" y="282"/>
                      <a:pt x="78" y="289"/>
                      <a:pt x="94" y="270"/>
                    </a:cubicBezTo>
                    <a:cubicBezTo>
                      <a:pt x="90" y="272"/>
                      <a:pt x="50" y="286"/>
                      <a:pt x="68" y="265"/>
                    </a:cubicBezTo>
                    <a:cubicBezTo>
                      <a:pt x="59" y="271"/>
                      <a:pt x="0" y="293"/>
                      <a:pt x="34" y="263"/>
                    </a:cubicBezTo>
                    <a:cubicBezTo>
                      <a:pt x="19" y="265"/>
                      <a:pt x="29" y="248"/>
                      <a:pt x="33" y="245"/>
                    </a:cubicBezTo>
                    <a:cubicBezTo>
                      <a:pt x="20" y="241"/>
                      <a:pt x="36" y="227"/>
                      <a:pt x="40" y="224"/>
                    </a:cubicBezTo>
                    <a:cubicBezTo>
                      <a:pt x="34" y="225"/>
                      <a:pt x="27" y="221"/>
                      <a:pt x="30" y="214"/>
                    </a:cubicBezTo>
                    <a:cubicBezTo>
                      <a:pt x="26" y="211"/>
                      <a:pt x="27" y="207"/>
                      <a:pt x="30" y="203"/>
                    </a:cubicBezTo>
                    <a:cubicBezTo>
                      <a:pt x="12" y="203"/>
                      <a:pt x="35" y="181"/>
                      <a:pt x="37" y="180"/>
                    </a:cubicBezTo>
                    <a:cubicBezTo>
                      <a:pt x="2" y="197"/>
                      <a:pt x="47" y="143"/>
                      <a:pt x="53" y="138"/>
                    </a:cubicBezTo>
                    <a:cubicBezTo>
                      <a:pt x="33" y="151"/>
                      <a:pt x="7" y="147"/>
                      <a:pt x="30" y="125"/>
                    </a:cubicBezTo>
                    <a:cubicBezTo>
                      <a:pt x="4" y="133"/>
                      <a:pt x="49" y="90"/>
                      <a:pt x="51" y="88"/>
                    </a:cubicBezTo>
                    <a:cubicBezTo>
                      <a:pt x="42" y="94"/>
                      <a:pt x="11" y="100"/>
                      <a:pt x="32" y="82"/>
                    </a:cubicBezTo>
                    <a:cubicBezTo>
                      <a:pt x="29" y="81"/>
                      <a:pt x="29" y="79"/>
                      <a:pt x="29" y="76"/>
                    </a:cubicBezTo>
                    <a:cubicBezTo>
                      <a:pt x="12" y="74"/>
                      <a:pt x="34" y="52"/>
                      <a:pt x="35" y="50"/>
                    </a:cubicBezTo>
                    <a:cubicBezTo>
                      <a:pt x="19" y="59"/>
                      <a:pt x="29" y="32"/>
                      <a:pt x="28" y="29"/>
                    </a:cubicBezTo>
                    <a:cubicBezTo>
                      <a:pt x="11" y="33"/>
                      <a:pt x="31" y="0"/>
                      <a:pt x="38" y="17"/>
                    </a:cubicBezTo>
                    <a:cubicBezTo>
                      <a:pt x="46" y="13"/>
                      <a:pt x="48" y="23"/>
                      <a:pt x="45" y="28"/>
                    </a:cubicBezTo>
                    <a:cubicBezTo>
                      <a:pt x="69" y="11"/>
                      <a:pt x="76" y="20"/>
                      <a:pt x="57" y="43"/>
                    </a:cubicBezTo>
                    <a:cubicBezTo>
                      <a:pt x="59" y="42"/>
                      <a:pt x="104" y="3"/>
                      <a:pt x="108" y="21"/>
                    </a:cubicBezTo>
                    <a:cubicBezTo>
                      <a:pt x="112" y="19"/>
                      <a:pt x="127" y="8"/>
                      <a:pt x="129" y="19"/>
                    </a:cubicBezTo>
                    <a:cubicBezTo>
                      <a:pt x="159" y="4"/>
                      <a:pt x="112" y="54"/>
                      <a:pt x="105" y="60"/>
                    </a:cubicBezTo>
                    <a:cubicBezTo>
                      <a:pt x="106" y="59"/>
                      <a:pt x="191" y="6"/>
                      <a:pt x="178" y="28"/>
                    </a:cubicBezTo>
                    <a:cubicBezTo>
                      <a:pt x="207" y="9"/>
                      <a:pt x="244" y="12"/>
                      <a:pt x="201" y="45"/>
                    </a:cubicBezTo>
                    <a:cubicBezTo>
                      <a:pt x="215" y="35"/>
                      <a:pt x="233" y="19"/>
                      <a:pt x="250" y="15"/>
                    </a:cubicBezTo>
                    <a:cubicBezTo>
                      <a:pt x="261" y="13"/>
                      <a:pt x="279" y="19"/>
                      <a:pt x="265" y="32"/>
                    </a:cubicBezTo>
                    <a:cubicBezTo>
                      <a:pt x="267" y="31"/>
                      <a:pt x="307" y="1"/>
                      <a:pt x="307" y="22"/>
                    </a:cubicBezTo>
                    <a:cubicBezTo>
                      <a:pt x="313" y="18"/>
                      <a:pt x="349" y="14"/>
                      <a:pt x="338" y="30"/>
                    </a:cubicBezTo>
                    <a:cubicBezTo>
                      <a:pt x="341" y="27"/>
                      <a:pt x="370" y="8"/>
                      <a:pt x="371" y="24"/>
                    </a:cubicBezTo>
                    <a:cubicBezTo>
                      <a:pt x="369" y="25"/>
                      <a:pt x="409" y="3"/>
                      <a:pt x="401" y="24"/>
                    </a:cubicBezTo>
                    <a:cubicBezTo>
                      <a:pt x="406" y="21"/>
                      <a:pt x="445" y="8"/>
                      <a:pt x="427" y="29"/>
                    </a:cubicBezTo>
                    <a:cubicBezTo>
                      <a:pt x="429" y="28"/>
                      <a:pt x="478" y="6"/>
                      <a:pt x="460" y="29"/>
                    </a:cubicBezTo>
                    <a:cubicBezTo>
                      <a:pt x="466" y="26"/>
                      <a:pt x="500" y="3"/>
                      <a:pt x="509" y="19"/>
                    </a:cubicBezTo>
                    <a:cubicBezTo>
                      <a:pt x="532" y="8"/>
                      <a:pt x="535" y="23"/>
                      <a:pt x="517" y="38"/>
                    </a:cubicBezTo>
                    <a:cubicBezTo>
                      <a:pt x="531" y="29"/>
                      <a:pt x="551" y="13"/>
                      <a:pt x="568" y="16"/>
                    </a:cubicBezTo>
                    <a:cubicBezTo>
                      <a:pt x="574" y="17"/>
                      <a:pt x="606" y="13"/>
                      <a:pt x="598" y="27"/>
                    </a:cubicBezTo>
                    <a:cubicBezTo>
                      <a:pt x="602" y="25"/>
                      <a:pt x="642" y="6"/>
                      <a:pt x="643" y="21"/>
                    </a:cubicBezTo>
                    <a:cubicBezTo>
                      <a:pt x="669" y="16"/>
                      <a:pt x="629" y="52"/>
                      <a:pt x="630" y="52"/>
                    </a:cubicBezTo>
                    <a:cubicBezTo>
                      <a:pt x="650" y="42"/>
                      <a:pt x="653" y="56"/>
                      <a:pt x="639" y="68"/>
                    </a:cubicBezTo>
                    <a:cubicBezTo>
                      <a:pt x="651" y="66"/>
                      <a:pt x="656" y="78"/>
                      <a:pt x="647" y="86"/>
                    </a:cubicBezTo>
                    <a:cubicBezTo>
                      <a:pt x="649" y="89"/>
                      <a:pt x="648" y="93"/>
                      <a:pt x="646" y="95"/>
                    </a:cubicBezTo>
                    <a:cubicBezTo>
                      <a:pt x="654" y="101"/>
                      <a:pt x="643" y="110"/>
                      <a:pt x="639" y="113"/>
                    </a:cubicBezTo>
                    <a:cubicBezTo>
                      <a:pt x="666" y="107"/>
                      <a:pt x="622" y="146"/>
                      <a:pt x="623" y="146"/>
                    </a:cubicBezTo>
                    <a:cubicBezTo>
                      <a:pt x="626" y="143"/>
                      <a:pt x="674" y="126"/>
                      <a:pt x="651" y="146"/>
                    </a:cubicBezTo>
                    <a:cubicBezTo>
                      <a:pt x="660" y="165"/>
                      <a:pt x="631" y="181"/>
                      <a:pt x="619" y="191"/>
                    </a:cubicBezTo>
                    <a:cubicBezTo>
                      <a:pt x="659" y="165"/>
                      <a:pt x="644" y="194"/>
                      <a:pt x="621" y="214"/>
                    </a:cubicBezTo>
                    <a:cubicBezTo>
                      <a:pt x="635" y="205"/>
                      <a:pt x="669" y="206"/>
                      <a:pt x="645" y="226"/>
                    </a:cubicBezTo>
                    <a:cubicBezTo>
                      <a:pt x="651" y="228"/>
                      <a:pt x="653" y="234"/>
                      <a:pt x="648" y="239"/>
                    </a:cubicBezTo>
                    <a:cubicBezTo>
                      <a:pt x="664" y="239"/>
                      <a:pt x="649" y="259"/>
                      <a:pt x="647" y="262"/>
                    </a:cubicBezTo>
                    <a:cubicBezTo>
                      <a:pt x="649" y="263"/>
                      <a:pt x="650" y="266"/>
                      <a:pt x="649" y="269"/>
                    </a:cubicBezTo>
                    <a:cubicBezTo>
                      <a:pt x="667" y="264"/>
                      <a:pt x="642" y="302"/>
                      <a:pt x="636" y="279"/>
                    </a:cubicBezTo>
                    <a:cubicBezTo>
                      <a:pt x="634" y="280"/>
                      <a:pt x="614" y="290"/>
                      <a:pt x="618" y="277"/>
                    </a:cubicBezTo>
                    <a:cubicBezTo>
                      <a:pt x="620" y="275"/>
                      <a:pt x="584" y="294"/>
                      <a:pt x="594" y="275"/>
                    </a:cubicBezTo>
                    <a:cubicBezTo>
                      <a:pt x="594" y="275"/>
                      <a:pt x="565" y="291"/>
                      <a:pt x="572" y="273"/>
                    </a:cubicBezTo>
                    <a:cubicBezTo>
                      <a:pt x="561" y="280"/>
                      <a:pt x="553" y="283"/>
                      <a:pt x="541" y="280"/>
                    </a:cubicBezTo>
                    <a:cubicBezTo>
                      <a:pt x="520" y="276"/>
                      <a:pt x="569" y="241"/>
                      <a:pt x="570" y="240"/>
                    </a:cubicBezTo>
                    <a:cubicBezTo>
                      <a:pt x="554" y="251"/>
                      <a:pt x="525" y="281"/>
                      <a:pt x="504" y="282"/>
                    </a:cubicBezTo>
                    <a:cubicBezTo>
                      <a:pt x="481" y="283"/>
                      <a:pt x="535" y="240"/>
                      <a:pt x="539" y="236"/>
                    </a:cubicBezTo>
                    <a:cubicBezTo>
                      <a:pt x="533" y="240"/>
                      <a:pt x="472" y="293"/>
                      <a:pt x="462" y="277"/>
                    </a:cubicBezTo>
                    <a:cubicBezTo>
                      <a:pt x="426" y="299"/>
                      <a:pt x="433" y="269"/>
                      <a:pt x="459" y="249"/>
                    </a:cubicBezTo>
                    <a:cubicBezTo>
                      <a:pt x="459" y="249"/>
                      <a:pt x="381" y="294"/>
                      <a:pt x="397" y="271"/>
                    </a:cubicBezTo>
                    <a:cubicBezTo>
                      <a:pt x="392" y="274"/>
                      <a:pt x="373" y="288"/>
                      <a:pt x="367" y="278"/>
                    </a:cubicBezTo>
                    <a:cubicBezTo>
                      <a:pt x="362" y="281"/>
                      <a:pt x="317" y="287"/>
                      <a:pt x="324" y="273"/>
                    </a:cubicBezTo>
                    <a:cubicBezTo>
                      <a:pt x="311" y="281"/>
                      <a:pt x="276" y="288"/>
                      <a:pt x="302" y="263"/>
                    </a:cubicBezTo>
                    <a:cubicBezTo>
                      <a:pt x="298" y="267"/>
                      <a:pt x="263" y="293"/>
                      <a:pt x="257" y="279"/>
                    </a:cubicBezTo>
                    <a:cubicBezTo>
                      <a:pt x="253" y="281"/>
                      <a:pt x="216" y="289"/>
                      <a:pt x="227" y="272"/>
                    </a:cubicBezTo>
                    <a:cubicBezTo>
                      <a:pt x="212" y="281"/>
                      <a:pt x="135" y="295"/>
                      <a:pt x="176" y="260"/>
                    </a:cubicBezTo>
                    <a:cubicBezTo>
                      <a:pt x="148" y="278"/>
                      <a:pt x="134" y="285"/>
                      <a:pt x="128" y="285"/>
                    </a:cubicBezTo>
                    <a:cubicBezTo>
                      <a:pt x="127" y="285"/>
                      <a:pt x="134" y="285"/>
                      <a:pt x="128" y="285"/>
                    </a:cubicBezTo>
                    <a:close/>
                    <a:moveTo>
                      <a:pt x="419" y="92"/>
                    </a:moveTo>
                    <a:cubicBezTo>
                      <a:pt x="410" y="98"/>
                      <a:pt x="401" y="105"/>
                      <a:pt x="392" y="111"/>
                    </a:cubicBezTo>
                    <a:cubicBezTo>
                      <a:pt x="405" y="102"/>
                      <a:pt x="419" y="93"/>
                      <a:pt x="432" y="84"/>
                    </a:cubicBezTo>
                    <a:cubicBezTo>
                      <a:pt x="428" y="86"/>
                      <a:pt x="424" y="89"/>
                      <a:pt x="419" y="92"/>
                    </a:cubicBezTo>
                    <a:cubicBezTo>
                      <a:pt x="410" y="98"/>
                      <a:pt x="424" y="89"/>
                      <a:pt x="419" y="92"/>
                    </a:cubicBezTo>
                    <a:close/>
                  </a:path>
                </a:pathLst>
              </a:custGeom>
              <a:solidFill>
                <a:srgbClr val="FFC000">
                  <a:alpha val="32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101" name="Tekstvak 1100">
              <a:extLst>
                <a:ext uri="{FF2B5EF4-FFF2-40B4-BE49-F238E27FC236}">
                  <a16:creationId xmlns:a16="http://schemas.microsoft.com/office/drawing/2014/main" id="{CD26A9FB-6D6E-B047-8B74-D656CB9BE067}"/>
                </a:ext>
              </a:extLst>
            </p:cNvPr>
            <p:cNvSpPr txBox="1"/>
            <p:nvPr/>
          </p:nvSpPr>
          <p:spPr>
            <a:xfrm rot="21540000" flipH="1">
              <a:off x="7183857" y="3248352"/>
              <a:ext cx="698704" cy="185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rPr>
                <a:t>Configuration</a:t>
              </a:r>
            </a:p>
          </p:txBody>
        </p:sp>
        <p:sp>
          <p:nvSpPr>
            <p:cNvPr id="1102" name="Tekstvak 1101">
              <a:extLst>
                <a:ext uri="{FF2B5EF4-FFF2-40B4-BE49-F238E27FC236}">
                  <a16:creationId xmlns:a16="http://schemas.microsoft.com/office/drawing/2014/main" id="{72CA88E8-83BC-1D46-AEE8-348C31D0B811}"/>
                </a:ext>
              </a:extLst>
            </p:cNvPr>
            <p:cNvSpPr txBox="1"/>
            <p:nvPr/>
          </p:nvSpPr>
          <p:spPr>
            <a:xfrm>
              <a:off x="7992227" y="3197295"/>
              <a:ext cx="436775" cy="2394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rPr>
                <a:t>Test</a:t>
              </a:r>
            </a:p>
          </p:txBody>
        </p:sp>
        <p:grpSp>
          <p:nvGrpSpPr>
            <p:cNvPr id="1103" name="Group 38">
              <a:extLst>
                <a:ext uri="{FF2B5EF4-FFF2-40B4-BE49-F238E27FC236}">
                  <a16:creationId xmlns:a16="http://schemas.microsoft.com/office/drawing/2014/main" id="{F4A4C275-A6AD-D149-9ABA-AB4D5714ED7E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 flipH="1">
              <a:off x="8646283" y="3275991"/>
              <a:ext cx="144000" cy="96271"/>
              <a:chOff x="3349625" y="68263"/>
              <a:chExt cx="565151" cy="377825"/>
            </a:xfrm>
            <a:solidFill>
              <a:srgbClr val="000000">
                <a:lumMod val="85000"/>
                <a:lumOff val="15000"/>
              </a:srgbClr>
            </a:solidFill>
          </p:grpSpPr>
          <p:sp>
            <p:nvSpPr>
              <p:cNvPr id="1104" name="Freeform 270">
                <a:extLst>
                  <a:ext uri="{FF2B5EF4-FFF2-40B4-BE49-F238E27FC236}">
                    <a16:creationId xmlns:a16="http://schemas.microsoft.com/office/drawing/2014/main" id="{50008B86-D8EC-784E-AD32-A4B2813C43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9625" y="244475"/>
                <a:ext cx="498475" cy="74612"/>
              </a:xfrm>
              <a:custGeom>
                <a:avLst/>
                <a:gdLst>
                  <a:gd name="T0" fmla="*/ 9 w 133"/>
                  <a:gd name="T1" fmla="*/ 20 h 20"/>
                  <a:gd name="T2" fmla="*/ 1 w 133"/>
                  <a:gd name="T3" fmla="*/ 13 h 20"/>
                  <a:gd name="T4" fmla="*/ 7 w 133"/>
                  <a:gd name="T5" fmla="*/ 4 h 20"/>
                  <a:gd name="T6" fmla="*/ 125 w 133"/>
                  <a:gd name="T7" fmla="*/ 0 h 20"/>
                  <a:gd name="T8" fmla="*/ 133 w 133"/>
                  <a:gd name="T9" fmla="*/ 8 h 20"/>
                  <a:gd name="T10" fmla="*/ 125 w 133"/>
                  <a:gd name="T11" fmla="*/ 16 h 20"/>
                  <a:gd name="T12" fmla="*/ 10 w 133"/>
                  <a:gd name="T13" fmla="*/ 19 h 20"/>
                  <a:gd name="T14" fmla="*/ 9 w 133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20">
                    <a:moveTo>
                      <a:pt x="9" y="20"/>
                    </a:moveTo>
                    <a:cubicBezTo>
                      <a:pt x="5" y="20"/>
                      <a:pt x="2" y="17"/>
                      <a:pt x="1" y="13"/>
                    </a:cubicBezTo>
                    <a:cubicBezTo>
                      <a:pt x="0" y="9"/>
                      <a:pt x="3" y="5"/>
                      <a:pt x="7" y="4"/>
                    </a:cubicBezTo>
                    <a:cubicBezTo>
                      <a:pt x="26" y="0"/>
                      <a:pt x="115" y="0"/>
                      <a:pt x="125" y="0"/>
                    </a:cubicBezTo>
                    <a:cubicBezTo>
                      <a:pt x="129" y="0"/>
                      <a:pt x="133" y="3"/>
                      <a:pt x="133" y="8"/>
                    </a:cubicBezTo>
                    <a:cubicBezTo>
                      <a:pt x="133" y="12"/>
                      <a:pt x="129" y="16"/>
                      <a:pt x="125" y="16"/>
                    </a:cubicBezTo>
                    <a:cubicBezTo>
                      <a:pt x="98" y="16"/>
                      <a:pt x="25" y="17"/>
                      <a:pt x="10" y="19"/>
                    </a:cubicBezTo>
                    <a:cubicBezTo>
                      <a:pt x="10" y="20"/>
                      <a:pt x="9" y="20"/>
                      <a:pt x="9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05" name="Freeform 389">
                <a:extLst>
                  <a:ext uri="{FF2B5EF4-FFF2-40B4-BE49-F238E27FC236}">
                    <a16:creationId xmlns:a16="http://schemas.microsoft.com/office/drawing/2014/main" id="{29D5EBDA-59C5-DA42-A552-7C0F101FA1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8713" y="68263"/>
                <a:ext cx="246063" cy="377825"/>
              </a:xfrm>
              <a:custGeom>
                <a:avLst/>
                <a:gdLst>
                  <a:gd name="T0" fmla="*/ 9 w 66"/>
                  <a:gd name="T1" fmla="*/ 101 h 101"/>
                  <a:gd name="T2" fmla="*/ 2 w 66"/>
                  <a:gd name="T3" fmla="*/ 96 h 101"/>
                  <a:gd name="T4" fmla="*/ 6 w 66"/>
                  <a:gd name="T5" fmla="*/ 86 h 101"/>
                  <a:gd name="T6" fmla="*/ 45 w 66"/>
                  <a:gd name="T7" fmla="*/ 55 h 101"/>
                  <a:gd name="T8" fmla="*/ 12 w 66"/>
                  <a:gd name="T9" fmla="*/ 13 h 101"/>
                  <a:gd name="T10" fmla="*/ 16 w 66"/>
                  <a:gd name="T11" fmla="*/ 2 h 101"/>
                  <a:gd name="T12" fmla="*/ 26 w 66"/>
                  <a:gd name="T13" fmla="*/ 6 h 101"/>
                  <a:gd name="T14" fmla="*/ 26 w 66"/>
                  <a:gd name="T15" fmla="*/ 6 h 101"/>
                  <a:gd name="T16" fmla="*/ 62 w 66"/>
                  <a:gd name="T17" fmla="*/ 47 h 101"/>
                  <a:gd name="T18" fmla="*/ 66 w 66"/>
                  <a:gd name="T19" fmla="*/ 53 h 101"/>
                  <a:gd name="T20" fmla="*/ 63 w 66"/>
                  <a:gd name="T21" fmla="*/ 60 h 101"/>
                  <a:gd name="T22" fmla="*/ 13 w 66"/>
                  <a:gd name="T23" fmla="*/ 100 h 101"/>
                  <a:gd name="T24" fmla="*/ 9 w 66"/>
                  <a:gd name="T25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6" h="101">
                    <a:moveTo>
                      <a:pt x="9" y="101"/>
                    </a:moveTo>
                    <a:cubicBezTo>
                      <a:pt x="7" y="101"/>
                      <a:pt x="4" y="99"/>
                      <a:pt x="2" y="96"/>
                    </a:cubicBezTo>
                    <a:cubicBezTo>
                      <a:pt x="0" y="93"/>
                      <a:pt x="2" y="88"/>
                      <a:pt x="6" y="86"/>
                    </a:cubicBezTo>
                    <a:cubicBezTo>
                      <a:pt x="16" y="80"/>
                      <a:pt x="34" y="65"/>
                      <a:pt x="45" y="55"/>
                    </a:cubicBezTo>
                    <a:cubicBezTo>
                      <a:pt x="24" y="38"/>
                      <a:pt x="12" y="14"/>
                      <a:pt x="12" y="13"/>
                    </a:cubicBezTo>
                    <a:cubicBezTo>
                      <a:pt x="10" y="9"/>
                      <a:pt x="12" y="4"/>
                      <a:pt x="16" y="2"/>
                    </a:cubicBezTo>
                    <a:cubicBezTo>
                      <a:pt x="20" y="0"/>
                      <a:pt x="24" y="2"/>
                      <a:pt x="26" y="6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6"/>
                      <a:pt x="40" y="34"/>
                      <a:pt x="62" y="47"/>
                    </a:cubicBezTo>
                    <a:cubicBezTo>
                      <a:pt x="64" y="48"/>
                      <a:pt x="66" y="50"/>
                      <a:pt x="66" y="53"/>
                    </a:cubicBezTo>
                    <a:cubicBezTo>
                      <a:pt x="66" y="55"/>
                      <a:pt x="65" y="58"/>
                      <a:pt x="63" y="60"/>
                    </a:cubicBezTo>
                    <a:cubicBezTo>
                      <a:pt x="62" y="61"/>
                      <a:pt x="31" y="91"/>
                      <a:pt x="13" y="100"/>
                    </a:cubicBezTo>
                    <a:cubicBezTo>
                      <a:pt x="12" y="100"/>
                      <a:pt x="11" y="101"/>
                      <a:pt x="9" y="10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65" name="Groep 664">
            <a:extLst>
              <a:ext uri="{FF2B5EF4-FFF2-40B4-BE49-F238E27FC236}">
                <a16:creationId xmlns:a16="http://schemas.microsoft.com/office/drawing/2014/main" id="{10E8D914-2D0F-284A-929A-852A9641515A}"/>
              </a:ext>
            </a:extLst>
          </p:cNvPr>
          <p:cNvGrpSpPr/>
          <p:nvPr/>
        </p:nvGrpSpPr>
        <p:grpSpPr>
          <a:xfrm>
            <a:off x="9270948" y="5466105"/>
            <a:ext cx="1191810" cy="632477"/>
            <a:chOff x="6164851" y="1908341"/>
            <a:chExt cx="843031" cy="447385"/>
          </a:xfrm>
        </p:grpSpPr>
        <p:pic>
          <p:nvPicPr>
            <p:cNvPr id="1069" name="Afbeelding 1068">
              <a:extLst>
                <a:ext uri="{FF2B5EF4-FFF2-40B4-BE49-F238E27FC236}">
                  <a16:creationId xmlns:a16="http://schemas.microsoft.com/office/drawing/2014/main" id="{D4A17035-31C7-5547-83E5-49ABF1738F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64851" y="1908341"/>
              <a:ext cx="843031" cy="447385"/>
            </a:xfrm>
            <a:prstGeom prst="rect">
              <a:avLst/>
            </a:prstGeom>
          </p:spPr>
        </p:pic>
        <p:grpSp>
          <p:nvGrpSpPr>
            <p:cNvPr id="1090" name="Group 4">
              <a:extLst>
                <a:ext uri="{FF2B5EF4-FFF2-40B4-BE49-F238E27FC236}">
                  <a16:creationId xmlns:a16="http://schemas.microsoft.com/office/drawing/2014/main" id="{D35D4C02-DA4B-E440-8EF3-0A50A181F026}"/>
                </a:ext>
              </a:extLst>
            </p:cNvPr>
            <p:cNvGrpSpPr>
              <a:grpSpLocks noChangeAspect="1"/>
            </p:cNvGrpSpPr>
            <p:nvPr/>
          </p:nvGrpSpPr>
          <p:grpSpPr>
            <a:xfrm rot="396473">
              <a:off x="6494518" y="1998277"/>
              <a:ext cx="178327" cy="163607"/>
              <a:chOff x="9871718" y="3874294"/>
              <a:chExt cx="1301210" cy="1193800"/>
            </a:xfrm>
          </p:grpSpPr>
          <p:sp>
            <p:nvSpPr>
              <p:cNvPr id="1092" name="Freeform 356">
                <a:extLst>
                  <a:ext uri="{FF2B5EF4-FFF2-40B4-BE49-F238E27FC236}">
                    <a16:creationId xmlns:a16="http://schemas.microsoft.com/office/drawing/2014/main" id="{CA4CBB5A-56D2-CD48-A41E-5015ABC5E1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71718" y="3938817"/>
                <a:ext cx="1219552" cy="1129277"/>
              </a:xfrm>
              <a:custGeom>
                <a:avLst/>
                <a:gdLst>
                  <a:gd name="T0" fmla="*/ 45 w 330"/>
                  <a:gd name="T1" fmla="*/ 221 h 314"/>
                  <a:gd name="T2" fmla="*/ 26 w 330"/>
                  <a:gd name="T3" fmla="*/ 211 h 314"/>
                  <a:gd name="T4" fmla="*/ 21 w 330"/>
                  <a:gd name="T5" fmla="*/ 151 h 314"/>
                  <a:gd name="T6" fmla="*/ 20 w 330"/>
                  <a:gd name="T7" fmla="*/ 148 h 314"/>
                  <a:gd name="T8" fmla="*/ 15 w 330"/>
                  <a:gd name="T9" fmla="*/ 131 h 314"/>
                  <a:gd name="T10" fmla="*/ 13 w 330"/>
                  <a:gd name="T11" fmla="*/ 78 h 314"/>
                  <a:gd name="T12" fmla="*/ 3 w 330"/>
                  <a:gd name="T13" fmla="*/ 33 h 314"/>
                  <a:gd name="T14" fmla="*/ 2 w 330"/>
                  <a:gd name="T15" fmla="*/ 46 h 314"/>
                  <a:gd name="T16" fmla="*/ 2 w 330"/>
                  <a:gd name="T17" fmla="*/ 50 h 314"/>
                  <a:gd name="T18" fmla="*/ 10 w 330"/>
                  <a:gd name="T19" fmla="*/ 195 h 314"/>
                  <a:gd name="T20" fmla="*/ 14 w 330"/>
                  <a:gd name="T21" fmla="*/ 219 h 314"/>
                  <a:gd name="T22" fmla="*/ 202 w 330"/>
                  <a:gd name="T23" fmla="*/ 289 h 314"/>
                  <a:gd name="T24" fmla="*/ 227 w 330"/>
                  <a:gd name="T25" fmla="*/ 276 h 314"/>
                  <a:gd name="T26" fmla="*/ 323 w 330"/>
                  <a:gd name="T27" fmla="*/ 217 h 314"/>
                  <a:gd name="T28" fmla="*/ 322 w 330"/>
                  <a:gd name="T29" fmla="*/ 163 h 314"/>
                  <a:gd name="T30" fmla="*/ 320 w 330"/>
                  <a:gd name="T31" fmla="*/ 19 h 314"/>
                  <a:gd name="T32" fmla="*/ 216 w 330"/>
                  <a:gd name="T33" fmla="*/ 14 h 314"/>
                  <a:gd name="T34" fmla="*/ 61 w 330"/>
                  <a:gd name="T35" fmla="*/ 14 h 314"/>
                  <a:gd name="T36" fmla="*/ 47 w 330"/>
                  <a:gd name="T37" fmla="*/ 16 h 314"/>
                  <a:gd name="T38" fmla="*/ 40 w 330"/>
                  <a:gd name="T39" fmla="*/ 25 h 314"/>
                  <a:gd name="T40" fmla="*/ 34 w 330"/>
                  <a:gd name="T41" fmla="*/ 24 h 314"/>
                  <a:gd name="T42" fmla="*/ 22 w 330"/>
                  <a:gd name="T43" fmla="*/ 26 h 314"/>
                  <a:gd name="T44" fmla="*/ 32 w 330"/>
                  <a:gd name="T45" fmla="*/ 36 h 314"/>
                  <a:gd name="T46" fmla="*/ 39 w 330"/>
                  <a:gd name="T47" fmla="*/ 34 h 314"/>
                  <a:gd name="T48" fmla="*/ 76 w 330"/>
                  <a:gd name="T49" fmla="*/ 28 h 314"/>
                  <a:gd name="T50" fmla="*/ 88 w 330"/>
                  <a:gd name="T51" fmla="*/ 37 h 314"/>
                  <a:gd name="T52" fmla="*/ 111 w 330"/>
                  <a:gd name="T53" fmla="*/ 38 h 314"/>
                  <a:gd name="T54" fmla="*/ 175 w 330"/>
                  <a:gd name="T55" fmla="*/ 38 h 314"/>
                  <a:gd name="T56" fmla="*/ 203 w 330"/>
                  <a:gd name="T57" fmla="*/ 42 h 314"/>
                  <a:gd name="T58" fmla="*/ 304 w 330"/>
                  <a:gd name="T59" fmla="*/ 26 h 314"/>
                  <a:gd name="T60" fmla="*/ 307 w 330"/>
                  <a:gd name="T61" fmla="*/ 31 h 314"/>
                  <a:gd name="T62" fmla="*/ 306 w 330"/>
                  <a:gd name="T63" fmla="*/ 32 h 314"/>
                  <a:gd name="T64" fmla="*/ 305 w 330"/>
                  <a:gd name="T65" fmla="*/ 37 h 314"/>
                  <a:gd name="T66" fmla="*/ 306 w 330"/>
                  <a:gd name="T67" fmla="*/ 37 h 314"/>
                  <a:gd name="T68" fmla="*/ 309 w 330"/>
                  <a:gd name="T69" fmla="*/ 133 h 314"/>
                  <a:gd name="T70" fmla="*/ 310 w 330"/>
                  <a:gd name="T71" fmla="*/ 138 h 314"/>
                  <a:gd name="T72" fmla="*/ 310 w 330"/>
                  <a:gd name="T73" fmla="*/ 164 h 314"/>
                  <a:gd name="T74" fmla="*/ 310 w 330"/>
                  <a:gd name="T75" fmla="*/ 176 h 314"/>
                  <a:gd name="T76" fmla="*/ 309 w 330"/>
                  <a:gd name="T77" fmla="*/ 208 h 314"/>
                  <a:gd name="T78" fmla="*/ 265 w 330"/>
                  <a:gd name="T79" fmla="*/ 239 h 314"/>
                  <a:gd name="T80" fmla="*/ 193 w 330"/>
                  <a:gd name="T81" fmla="*/ 279 h 314"/>
                  <a:gd name="T82" fmla="*/ 160 w 330"/>
                  <a:gd name="T83" fmla="*/ 283 h 314"/>
                  <a:gd name="T84" fmla="*/ 120 w 330"/>
                  <a:gd name="T85" fmla="*/ 270 h 314"/>
                  <a:gd name="T86" fmla="*/ 113 w 330"/>
                  <a:gd name="T87" fmla="*/ 264 h 314"/>
                  <a:gd name="T88" fmla="*/ 86 w 330"/>
                  <a:gd name="T89" fmla="*/ 249 h 314"/>
                  <a:gd name="T90" fmla="*/ 69 w 330"/>
                  <a:gd name="T91" fmla="*/ 237 h 314"/>
                  <a:gd name="T92" fmla="*/ 66 w 330"/>
                  <a:gd name="T93" fmla="*/ 237 h 314"/>
                  <a:gd name="T94" fmla="*/ 43 w 330"/>
                  <a:gd name="T95" fmla="*/ 224 h 314"/>
                  <a:gd name="connsiteX0" fmla="*/ 1273 w 9849"/>
                  <a:gd name="connsiteY0" fmla="*/ 6721 h 9587"/>
                  <a:gd name="connsiteX1" fmla="*/ 1334 w 9849"/>
                  <a:gd name="connsiteY1" fmla="*/ 6625 h 9587"/>
                  <a:gd name="connsiteX2" fmla="*/ 728 w 9849"/>
                  <a:gd name="connsiteY2" fmla="*/ 6307 h 9587"/>
                  <a:gd name="connsiteX3" fmla="*/ 758 w 9849"/>
                  <a:gd name="connsiteY3" fmla="*/ 6307 h 9587"/>
                  <a:gd name="connsiteX4" fmla="*/ 546 w 9849"/>
                  <a:gd name="connsiteY4" fmla="*/ 4364 h 9587"/>
                  <a:gd name="connsiteX5" fmla="*/ 606 w 9849"/>
                  <a:gd name="connsiteY5" fmla="*/ 4396 h 9587"/>
                  <a:gd name="connsiteX6" fmla="*/ 485 w 9849"/>
                  <a:gd name="connsiteY6" fmla="*/ 4300 h 9587"/>
                  <a:gd name="connsiteX7" fmla="*/ 576 w 9849"/>
                  <a:gd name="connsiteY7" fmla="*/ 4300 h 9587"/>
                  <a:gd name="connsiteX8" fmla="*/ 576 w 9849"/>
                  <a:gd name="connsiteY8" fmla="*/ 3791 h 9587"/>
                  <a:gd name="connsiteX9" fmla="*/ 425 w 9849"/>
                  <a:gd name="connsiteY9" fmla="*/ 3759 h 9587"/>
                  <a:gd name="connsiteX10" fmla="*/ 212 w 9849"/>
                  <a:gd name="connsiteY10" fmla="*/ 2103 h 9587"/>
                  <a:gd name="connsiteX11" fmla="*/ 364 w 9849"/>
                  <a:gd name="connsiteY11" fmla="*/ 2071 h 9587"/>
                  <a:gd name="connsiteX12" fmla="*/ 212 w 9849"/>
                  <a:gd name="connsiteY12" fmla="*/ 638 h 9587"/>
                  <a:gd name="connsiteX13" fmla="*/ 61 w 9849"/>
                  <a:gd name="connsiteY13" fmla="*/ 638 h 9587"/>
                  <a:gd name="connsiteX14" fmla="*/ 122 w 9849"/>
                  <a:gd name="connsiteY14" fmla="*/ 1052 h 9587"/>
                  <a:gd name="connsiteX15" fmla="*/ 31 w 9849"/>
                  <a:gd name="connsiteY15" fmla="*/ 1052 h 9587"/>
                  <a:gd name="connsiteX16" fmla="*/ 122 w 9849"/>
                  <a:gd name="connsiteY16" fmla="*/ 1179 h 9587"/>
                  <a:gd name="connsiteX17" fmla="*/ 31 w 9849"/>
                  <a:gd name="connsiteY17" fmla="*/ 1179 h 9587"/>
                  <a:gd name="connsiteX18" fmla="*/ 0 w 9849"/>
                  <a:gd name="connsiteY18" fmla="*/ 2135 h 9587"/>
                  <a:gd name="connsiteX19" fmla="*/ 273 w 9849"/>
                  <a:gd name="connsiteY19" fmla="*/ 5797 h 9587"/>
                  <a:gd name="connsiteX20" fmla="*/ 243 w 9849"/>
                  <a:gd name="connsiteY20" fmla="*/ 5797 h 9587"/>
                  <a:gd name="connsiteX21" fmla="*/ 394 w 9849"/>
                  <a:gd name="connsiteY21" fmla="*/ 6562 h 9587"/>
                  <a:gd name="connsiteX22" fmla="*/ 5152 w 9849"/>
                  <a:gd name="connsiteY22" fmla="*/ 9587 h 9587"/>
                  <a:gd name="connsiteX23" fmla="*/ 6091 w 9849"/>
                  <a:gd name="connsiteY23" fmla="*/ 8791 h 9587"/>
                  <a:gd name="connsiteX24" fmla="*/ 6091 w 9849"/>
                  <a:gd name="connsiteY24" fmla="*/ 8855 h 9587"/>
                  <a:gd name="connsiteX25" fmla="*/ 6849 w 9849"/>
                  <a:gd name="connsiteY25" fmla="*/ 8377 h 9587"/>
                  <a:gd name="connsiteX26" fmla="*/ 6879 w 9849"/>
                  <a:gd name="connsiteY26" fmla="*/ 8409 h 9587"/>
                  <a:gd name="connsiteX27" fmla="*/ 9758 w 9849"/>
                  <a:gd name="connsiteY27" fmla="*/ 6498 h 9587"/>
                  <a:gd name="connsiteX28" fmla="*/ 9667 w 9849"/>
                  <a:gd name="connsiteY28" fmla="*/ 4778 h 9587"/>
                  <a:gd name="connsiteX29" fmla="*/ 9728 w 9849"/>
                  <a:gd name="connsiteY29" fmla="*/ 4778 h 9587"/>
                  <a:gd name="connsiteX30" fmla="*/ 9818 w 9849"/>
                  <a:gd name="connsiteY30" fmla="*/ 2517 h 9587"/>
                  <a:gd name="connsiteX31" fmla="*/ 9667 w 9849"/>
                  <a:gd name="connsiteY31" fmla="*/ 192 h 9587"/>
                  <a:gd name="connsiteX32" fmla="*/ 8455 w 9849"/>
                  <a:gd name="connsiteY32" fmla="*/ 288 h 9587"/>
                  <a:gd name="connsiteX33" fmla="*/ 6515 w 9849"/>
                  <a:gd name="connsiteY33" fmla="*/ 33 h 9587"/>
                  <a:gd name="connsiteX34" fmla="*/ 4243 w 9849"/>
                  <a:gd name="connsiteY34" fmla="*/ 351 h 9587"/>
                  <a:gd name="connsiteX35" fmla="*/ 1818 w 9849"/>
                  <a:gd name="connsiteY35" fmla="*/ 33 h 9587"/>
                  <a:gd name="connsiteX36" fmla="*/ 1818 w 9849"/>
                  <a:gd name="connsiteY36" fmla="*/ 97 h 9587"/>
                  <a:gd name="connsiteX37" fmla="*/ 1394 w 9849"/>
                  <a:gd name="connsiteY37" fmla="*/ 97 h 9587"/>
                  <a:gd name="connsiteX38" fmla="*/ 1425 w 9849"/>
                  <a:gd name="connsiteY38" fmla="*/ 65 h 9587"/>
                  <a:gd name="connsiteX39" fmla="*/ 1182 w 9849"/>
                  <a:gd name="connsiteY39" fmla="*/ 383 h 9587"/>
                  <a:gd name="connsiteX40" fmla="*/ 1091 w 9849"/>
                  <a:gd name="connsiteY40" fmla="*/ 224 h 9587"/>
                  <a:gd name="connsiteX41" fmla="*/ 1000 w 9849"/>
                  <a:gd name="connsiteY41" fmla="*/ 351 h 9587"/>
                  <a:gd name="connsiteX42" fmla="*/ 637 w 9849"/>
                  <a:gd name="connsiteY42" fmla="*/ 415 h 9587"/>
                  <a:gd name="connsiteX43" fmla="*/ 667 w 9849"/>
                  <a:gd name="connsiteY43" fmla="*/ 288 h 9587"/>
                  <a:gd name="connsiteX44" fmla="*/ 940 w 9849"/>
                  <a:gd name="connsiteY44" fmla="*/ 733 h 9587"/>
                  <a:gd name="connsiteX45" fmla="*/ 940 w 9849"/>
                  <a:gd name="connsiteY45" fmla="*/ 733 h 9587"/>
                  <a:gd name="connsiteX46" fmla="*/ 1152 w 9849"/>
                  <a:gd name="connsiteY46" fmla="*/ 670 h 9587"/>
                  <a:gd name="connsiteX47" fmla="*/ 1152 w 9849"/>
                  <a:gd name="connsiteY47" fmla="*/ 765 h 9587"/>
                  <a:gd name="connsiteX48" fmla="*/ 2273 w 9849"/>
                  <a:gd name="connsiteY48" fmla="*/ 479 h 9587"/>
                  <a:gd name="connsiteX49" fmla="*/ 2637 w 9849"/>
                  <a:gd name="connsiteY49" fmla="*/ 733 h 9587"/>
                  <a:gd name="connsiteX50" fmla="*/ 2637 w 9849"/>
                  <a:gd name="connsiteY50" fmla="*/ 765 h 9587"/>
                  <a:gd name="connsiteX51" fmla="*/ 3303 w 9849"/>
                  <a:gd name="connsiteY51" fmla="*/ 638 h 9587"/>
                  <a:gd name="connsiteX52" fmla="*/ 3334 w 9849"/>
                  <a:gd name="connsiteY52" fmla="*/ 797 h 9587"/>
                  <a:gd name="connsiteX53" fmla="*/ 5273 w 9849"/>
                  <a:gd name="connsiteY53" fmla="*/ 765 h 9587"/>
                  <a:gd name="connsiteX54" fmla="*/ 5273 w 9849"/>
                  <a:gd name="connsiteY54" fmla="*/ 797 h 9587"/>
                  <a:gd name="connsiteX55" fmla="*/ 5879 w 9849"/>
                  <a:gd name="connsiteY55" fmla="*/ 574 h 9587"/>
                  <a:gd name="connsiteX56" fmla="*/ 6122 w 9849"/>
                  <a:gd name="connsiteY56" fmla="*/ 925 h 9587"/>
                  <a:gd name="connsiteX57" fmla="*/ 8970 w 9849"/>
                  <a:gd name="connsiteY57" fmla="*/ 893 h 9587"/>
                  <a:gd name="connsiteX58" fmla="*/ 9182 w 9849"/>
                  <a:gd name="connsiteY58" fmla="*/ 415 h 9587"/>
                  <a:gd name="connsiteX59" fmla="*/ 9152 w 9849"/>
                  <a:gd name="connsiteY59" fmla="*/ 447 h 9587"/>
                  <a:gd name="connsiteX60" fmla="*/ 9273 w 9849"/>
                  <a:gd name="connsiteY60" fmla="*/ 574 h 9587"/>
                  <a:gd name="connsiteX61" fmla="*/ 9212 w 9849"/>
                  <a:gd name="connsiteY61" fmla="*/ 638 h 9587"/>
                  <a:gd name="connsiteX62" fmla="*/ 9243 w 9849"/>
                  <a:gd name="connsiteY62" fmla="*/ 606 h 9587"/>
                  <a:gd name="connsiteX63" fmla="*/ 9182 w 9849"/>
                  <a:gd name="connsiteY63" fmla="*/ 733 h 9587"/>
                  <a:gd name="connsiteX64" fmla="*/ 9212 w 9849"/>
                  <a:gd name="connsiteY64" fmla="*/ 765 h 9587"/>
                  <a:gd name="connsiteX65" fmla="*/ 9182 w 9849"/>
                  <a:gd name="connsiteY65" fmla="*/ 797 h 9587"/>
                  <a:gd name="connsiteX66" fmla="*/ 9243 w 9849"/>
                  <a:gd name="connsiteY66" fmla="*/ 765 h 9587"/>
                  <a:gd name="connsiteX67" fmla="*/ 9122 w 9849"/>
                  <a:gd name="connsiteY67" fmla="*/ 829 h 9587"/>
                  <a:gd name="connsiteX68" fmla="*/ 9334 w 9849"/>
                  <a:gd name="connsiteY68" fmla="*/ 3823 h 9587"/>
                  <a:gd name="connsiteX69" fmla="*/ 9273 w 9849"/>
                  <a:gd name="connsiteY69" fmla="*/ 3791 h 9587"/>
                  <a:gd name="connsiteX70" fmla="*/ 9364 w 9849"/>
                  <a:gd name="connsiteY70" fmla="*/ 3982 h 9587"/>
                  <a:gd name="connsiteX71" fmla="*/ 9303 w 9849"/>
                  <a:gd name="connsiteY71" fmla="*/ 3982 h 9587"/>
                  <a:gd name="connsiteX72" fmla="*/ 9364 w 9849"/>
                  <a:gd name="connsiteY72" fmla="*/ 4810 h 9587"/>
                  <a:gd name="connsiteX73" fmla="*/ 9243 w 9849"/>
                  <a:gd name="connsiteY73" fmla="*/ 4778 h 9587"/>
                  <a:gd name="connsiteX74" fmla="*/ 9364 w 9849"/>
                  <a:gd name="connsiteY74" fmla="*/ 5192 h 9587"/>
                  <a:gd name="connsiteX75" fmla="*/ 9243 w 9849"/>
                  <a:gd name="connsiteY75" fmla="*/ 5192 h 9587"/>
                  <a:gd name="connsiteX76" fmla="*/ 9334 w 9849"/>
                  <a:gd name="connsiteY76" fmla="*/ 6211 h 9587"/>
                  <a:gd name="connsiteX77" fmla="*/ 8031 w 9849"/>
                  <a:gd name="connsiteY77" fmla="*/ 7262 h 9587"/>
                  <a:gd name="connsiteX78" fmla="*/ 8000 w 9849"/>
                  <a:gd name="connsiteY78" fmla="*/ 7198 h 9587"/>
                  <a:gd name="connsiteX79" fmla="*/ 5849 w 9849"/>
                  <a:gd name="connsiteY79" fmla="*/ 8536 h 9587"/>
                  <a:gd name="connsiteX80" fmla="*/ 5818 w 9849"/>
                  <a:gd name="connsiteY80" fmla="*/ 8472 h 9587"/>
                  <a:gd name="connsiteX81" fmla="*/ 4728 w 9849"/>
                  <a:gd name="connsiteY81" fmla="*/ 8695 h 9587"/>
                  <a:gd name="connsiteX82" fmla="*/ 4818 w 9849"/>
                  <a:gd name="connsiteY82" fmla="*/ 8600 h 9587"/>
                  <a:gd name="connsiteX83" fmla="*/ 4485 w 9849"/>
                  <a:gd name="connsiteY83" fmla="*/ 8695 h 9587"/>
                  <a:gd name="connsiteX84" fmla="*/ 3606 w 9849"/>
                  <a:gd name="connsiteY84" fmla="*/ 8186 h 9587"/>
                  <a:gd name="connsiteX85" fmla="*/ 3667 w 9849"/>
                  <a:gd name="connsiteY85" fmla="*/ 8122 h 9587"/>
                  <a:gd name="connsiteX86" fmla="*/ 3394 w 9849"/>
                  <a:gd name="connsiteY86" fmla="*/ 7995 h 9587"/>
                  <a:gd name="connsiteX87" fmla="*/ 3455 w 9849"/>
                  <a:gd name="connsiteY87" fmla="*/ 7963 h 9587"/>
                  <a:gd name="connsiteX88" fmla="*/ 2576 w 9849"/>
                  <a:gd name="connsiteY88" fmla="*/ 7517 h 9587"/>
                  <a:gd name="connsiteX89" fmla="*/ 2667 w 9849"/>
                  <a:gd name="connsiteY89" fmla="*/ 7390 h 9587"/>
                  <a:gd name="connsiteX90" fmla="*/ 2061 w 9849"/>
                  <a:gd name="connsiteY90" fmla="*/ 7135 h 9587"/>
                  <a:gd name="connsiteX91" fmla="*/ 2091 w 9849"/>
                  <a:gd name="connsiteY91" fmla="*/ 7103 h 9587"/>
                  <a:gd name="connsiteX92" fmla="*/ 1970 w 9849"/>
                  <a:gd name="connsiteY92" fmla="*/ 7135 h 9587"/>
                  <a:gd name="connsiteX93" fmla="*/ 2031 w 9849"/>
                  <a:gd name="connsiteY93" fmla="*/ 7007 h 9587"/>
                  <a:gd name="connsiteX94" fmla="*/ 1273 w 9849"/>
                  <a:gd name="connsiteY94" fmla="*/ 6721 h 9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</a:cxnLst>
                <a:rect l="l" t="t" r="r" b="b"/>
                <a:pathLst>
                  <a:path w="9849" h="9587">
                    <a:moveTo>
                      <a:pt x="1273" y="6721"/>
                    </a:moveTo>
                    <a:lnTo>
                      <a:pt x="1334" y="6625"/>
                    </a:lnTo>
                    <a:cubicBezTo>
                      <a:pt x="1212" y="6657"/>
                      <a:pt x="788" y="6466"/>
                      <a:pt x="728" y="6307"/>
                    </a:cubicBezTo>
                    <a:lnTo>
                      <a:pt x="758" y="6307"/>
                    </a:lnTo>
                    <a:cubicBezTo>
                      <a:pt x="818" y="5670"/>
                      <a:pt x="606" y="5001"/>
                      <a:pt x="546" y="4364"/>
                    </a:cubicBezTo>
                    <a:cubicBezTo>
                      <a:pt x="546" y="4396"/>
                      <a:pt x="576" y="4396"/>
                      <a:pt x="606" y="4396"/>
                    </a:cubicBezTo>
                    <a:cubicBezTo>
                      <a:pt x="546" y="4364"/>
                      <a:pt x="485" y="4332"/>
                      <a:pt x="485" y="4300"/>
                    </a:cubicBezTo>
                    <a:cubicBezTo>
                      <a:pt x="515" y="4269"/>
                      <a:pt x="546" y="4300"/>
                      <a:pt x="576" y="4300"/>
                    </a:cubicBezTo>
                    <a:cubicBezTo>
                      <a:pt x="728" y="4173"/>
                      <a:pt x="455" y="3886"/>
                      <a:pt x="576" y="3791"/>
                    </a:cubicBezTo>
                    <a:cubicBezTo>
                      <a:pt x="576" y="3759"/>
                      <a:pt x="485" y="3727"/>
                      <a:pt x="425" y="3759"/>
                    </a:cubicBezTo>
                    <a:cubicBezTo>
                      <a:pt x="394" y="3218"/>
                      <a:pt x="364" y="2644"/>
                      <a:pt x="212" y="2103"/>
                    </a:cubicBezTo>
                    <a:cubicBezTo>
                      <a:pt x="243" y="2071"/>
                      <a:pt x="303" y="2071"/>
                      <a:pt x="364" y="2071"/>
                    </a:cubicBezTo>
                    <a:cubicBezTo>
                      <a:pt x="61" y="1625"/>
                      <a:pt x="182" y="1116"/>
                      <a:pt x="212" y="638"/>
                    </a:cubicBezTo>
                    <a:cubicBezTo>
                      <a:pt x="152" y="638"/>
                      <a:pt x="152" y="702"/>
                      <a:pt x="61" y="638"/>
                    </a:cubicBezTo>
                    <a:cubicBezTo>
                      <a:pt x="-30" y="797"/>
                      <a:pt x="243" y="925"/>
                      <a:pt x="122" y="1052"/>
                    </a:cubicBezTo>
                    <a:lnTo>
                      <a:pt x="31" y="1052"/>
                    </a:lnTo>
                    <a:cubicBezTo>
                      <a:pt x="0" y="1148"/>
                      <a:pt x="212" y="1084"/>
                      <a:pt x="122" y="1179"/>
                    </a:cubicBezTo>
                    <a:cubicBezTo>
                      <a:pt x="61" y="1211"/>
                      <a:pt x="31" y="1148"/>
                      <a:pt x="31" y="1179"/>
                    </a:cubicBezTo>
                    <a:cubicBezTo>
                      <a:pt x="61" y="1402"/>
                      <a:pt x="303" y="1976"/>
                      <a:pt x="0" y="2135"/>
                    </a:cubicBezTo>
                    <a:cubicBezTo>
                      <a:pt x="637" y="2676"/>
                      <a:pt x="61" y="4969"/>
                      <a:pt x="273" y="5797"/>
                    </a:cubicBezTo>
                    <a:lnTo>
                      <a:pt x="243" y="5797"/>
                    </a:lnTo>
                    <a:cubicBezTo>
                      <a:pt x="364" y="5988"/>
                      <a:pt x="394" y="6402"/>
                      <a:pt x="394" y="6562"/>
                    </a:cubicBezTo>
                    <a:cubicBezTo>
                      <a:pt x="1970" y="7453"/>
                      <a:pt x="3485" y="8759"/>
                      <a:pt x="5152" y="9587"/>
                    </a:cubicBezTo>
                    <a:cubicBezTo>
                      <a:pt x="5515" y="9332"/>
                      <a:pt x="5788" y="9141"/>
                      <a:pt x="6091" y="8791"/>
                    </a:cubicBezTo>
                    <a:cubicBezTo>
                      <a:pt x="6091" y="8823"/>
                      <a:pt x="6122" y="8823"/>
                      <a:pt x="6091" y="8855"/>
                    </a:cubicBezTo>
                    <a:cubicBezTo>
                      <a:pt x="6334" y="8632"/>
                      <a:pt x="6637" y="8600"/>
                      <a:pt x="6849" y="8377"/>
                    </a:cubicBezTo>
                    <a:lnTo>
                      <a:pt x="6879" y="8409"/>
                    </a:lnTo>
                    <a:cubicBezTo>
                      <a:pt x="7576" y="7612"/>
                      <a:pt x="8879" y="7007"/>
                      <a:pt x="9758" y="6498"/>
                    </a:cubicBezTo>
                    <a:cubicBezTo>
                      <a:pt x="9758" y="5925"/>
                      <a:pt x="9728" y="5351"/>
                      <a:pt x="9667" y="4778"/>
                    </a:cubicBezTo>
                    <a:lnTo>
                      <a:pt x="9728" y="4778"/>
                    </a:lnTo>
                    <a:cubicBezTo>
                      <a:pt x="9606" y="4014"/>
                      <a:pt x="9940" y="3281"/>
                      <a:pt x="9818" y="2517"/>
                    </a:cubicBezTo>
                    <a:cubicBezTo>
                      <a:pt x="9970" y="1721"/>
                      <a:pt x="9515" y="988"/>
                      <a:pt x="9667" y="192"/>
                    </a:cubicBezTo>
                    <a:cubicBezTo>
                      <a:pt x="9182" y="33"/>
                      <a:pt x="8909" y="256"/>
                      <a:pt x="8455" y="288"/>
                    </a:cubicBezTo>
                    <a:cubicBezTo>
                      <a:pt x="7788" y="351"/>
                      <a:pt x="7243" y="-126"/>
                      <a:pt x="6515" y="33"/>
                    </a:cubicBezTo>
                    <a:cubicBezTo>
                      <a:pt x="5728" y="192"/>
                      <a:pt x="5031" y="256"/>
                      <a:pt x="4243" y="351"/>
                    </a:cubicBezTo>
                    <a:cubicBezTo>
                      <a:pt x="3425" y="447"/>
                      <a:pt x="2546" y="-95"/>
                      <a:pt x="1818" y="33"/>
                    </a:cubicBezTo>
                    <a:lnTo>
                      <a:pt x="1818" y="97"/>
                    </a:lnTo>
                    <a:cubicBezTo>
                      <a:pt x="1667" y="-126"/>
                      <a:pt x="1485" y="447"/>
                      <a:pt x="1394" y="97"/>
                    </a:cubicBezTo>
                    <a:lnTo>
                      <a:pt x="1425" y="65"/>
                    </a:lnTo>
                    <a:cubicBezTo>
                      <a:pt x="1394" y="1"/>
                      <a:pt x="1182" y="319"/>
                      <a:pt x="1182" y="383"/>
                    </a:cubicBezTo>
                    <a:cubicBezTo>
                      <a:pt x="1061" y="383"/>
                      <a:pt x="1152" y="256"/>
                      <a:pt x="1091" y="224"/>
                    </a:cubicBezTo>
                    <a:cubicBezTo>
                      <a:pt x="1061" y="256"/>
                      <a:pt x="1061" y="383"/>
                      <a:pt x="1000" y="351"/>
                    </a:cubicBezTo>
                    <a:cubicBezTo>
                      <a:pt x="924" y="383"/>
                      <a:pt x="692" y="425"/>
                      <a:pt x="637" y="415"/>
                    </a:cubicBezTo>
                    <a:lnTo>
                      <a:pt x="667" y="288"/>
                    </a:lnTo>
                    <a:cubicBezTo>
                      <a:pt x="697" y="447"/>
                      <a:pt x="818" y="638"/>
                      <a:pt x="940" y="733"/>
                    </a:cubicBezTo>
                    <a:lnTo>
                      <a:pt x="940" y="733"/>
                    </a:lnTo>
                    <a:cubicBezTo>
                      <a:pt x="1000" y="574"/>
                      <a:pt x="1091" y="670"/>
                      <a:pt x="1152" y="670"/>
                    </a:cubicBezTo>
                    <a:lnTo>
                      <a:pt x="1152" y="765"/>
                    </a:lnTo>
                    <a:cubicBezTo>
                      <a:pt x="1122" y="542"/>
                      <a:pt x="2394" y="861"/>
                      <a:pt x="2273" y="479"/>
                    </a:cubicBezTo>
                    <a:cubicBezTo>
                      <a:pt x="2364" y="702"/>
                      <a:pt x="2576" y="765"/>
                      <a:pt x="2637" y="733"/>
                    </a:cubicBezTo>
                    <a:lnTo>
                      <a:pt x="2637" y="765"/>
                    </a:lnTo>
                    <a:cubicBezTo>
                      <a:pt x="2667" y="861"/>
                      <a:pt x="3243" y="861"/>
                      <a:pt x="3303" y="638"/>
                    </a:cubicBezTo>
                    <a:cubicBezTo>
                      <a:pt x="3334" y="702"/>
                      <a:pt x="3334" y="765"/>
                      <a:pt x="3334" y="797"/>
                    </a:cubicBezTo>
                    <a:cubicBezTo>
                      <a:pt x="3788" y="797"/>
                      <a:pt x="4909" y="1020"/>
                      <a:pt x="5273" y="765"/>
                    </a:cubicBezTo>
                    <a:lnTo>
                      <a:pt x="5273" y="797"/>
                    </a:lnTo>
                    <a:cubicBezTo>
                      <a:pt x="5485" y="797"/>
                      <a:pt x="5728" y="765"/>
                      <a:pt x="5879" y="574"/>
                    </a:cubicBezTo>
                    <a:cubicBezTo>
                      <a:pt x="5940" y="893"/>
                      <a:pt x="6031" y="829"/>
                      <a:pt x="6122" y="925"/>
                    </a:cubicBezTo>
                    <a:cubicBezTo>
                      <a:pt x="6667" y="415"/>
                      <a:pt x="8394" y="542"/>
                      <a:pt x="8970" y="893"/>
                    </a:cubicBezTo>
                    <a:cubicBezTo>
                      <a:pt x="9000" y="702"/>
                      <a:pt x="9061" y="542"/>
                      <a:pt x="9182" y="415"/>
                    </a:cubicBezTo>
                    <a:lnTo>
                      <a:pt x="9152" y="447"/>
                    </a:lnTo>
                    <a:cubicBezTo>
                      <a:pt x="9182" y="479"/>
                      <a:pt x="9243" y="511"/>
                      <a:pt x="9273" y="574"/>
                    </a:cubicBezTo>
                    <a:cubicBezTo>
                      <a:pt x="9243" y="606"/>
                      <a:pt x="9243" y="606"/>
                      <a:pt x="9212" y="638"/>
                    </a:cubicBezTo>
                    <a:lnTo>
                      <a:pt x="9243" y="606"/>
                    </a:lnTo>
                    <a:cubicBezTo>
                      <a:pt x="9243" y="638"/>
                      <a:pt x="9212" y="702"/>
                      <a:pt x="9182" y="733"/>
                    </a:cubicBezTo>
                    <a:cubicBezTo>
                      <a:pt x="9182" y="765"/>
                      <a:pt x="9182" y="765"/>
                      <a:pt x="9212" y="765"/>
                    </a:cubicBezTo>
                    <a:lnTo>
                      <a:pt x="9182" y="797"/>
                    </a:lnTo>
                    <a:lnTo>
                      <a:pt x="9243" y="765"/>
                    </a:lnTo>
                    <a:cubicBezTo>
                      <a:pt x="9182" y="797"/>
                      <a:pt x="9091" y="861"/>
                      <a:pt x="9122" y="829"/>
                    </a:cubicBezTo>
                    <a:cubicBezTo>
                      <a:pt x="8909" y="1721"/>
                      <a:pt x="9364" y="2899"/>
                      <a:pt x="9334" y="3823"/>
                    </a:cubicBezTo>
                    <a:lnTo>
                      <a:pt x="9273" y="3791"/>
                    </a:lnTo>
                    <a:lnTo>
                      <a:pt x="9364" y="3982"/>
                    </a:lnTo>
                    <a:lnTo>
                      <a:pt x="9303" y="3982"/>
                    </a:lnTo>
                    <a:cubicBezTo>
                      <a:pt x="9212" y="4237"/>
                      <a:pt x="9394" y="4523"/>
                      <a:pt x="9364" y="4810"/>
                    </a:cubicBezTo>
                    <a:cubicBezTo>
                      <a:pt x="9334" y="4810"/>
                      <a:pt x="9273" y="4746"/>
                      <a:pt x="9243" y="4778"/>
                    </a:cubicBezTo>
                    <a:cubicBezTo>
                      <a:pt x="9394" y="5001"/>
                      <a:pt x="9000" y="5097"/>
                      <a:pt x="9364" y="5192"/>
                    </a:cubicBezTo>
                    <a:cubicBezTo>
                      <a:pt x="9334" y="5224"/>
                      <a:pt x="9273" y="5224"/>
                      <a:pt x="9243" y="5192"/>
                    </a:cubicBezTo>
                    <a:cubicBezTo>
                      <a:pt x="9303" y="5479"/>
                      <a:pt x="9364" y="5893"/>
                      <a:pt x="9334" y="6211"/>
                    </a:cubicBezTo>
                    <a:cubicBezTo>
                      <a:pt x="9000" y="6370"/>
                      <a:pt x="8243" y="6912"/>
                      <a:pt x="8031" y="7262"/>
                    </a:cubicBezTo>
                    <a:lnTo>
                      <a:pt x="8000" y="7198"/>
                    </a:lnTo>
                    <a:cubicBezTo>
                      <a:pt x="7515" y="7772"/>
                      <a:pt x="6515" y="8154"/>
                      <a:pt x="5849" y="8536"/>
                    </a:cubicBezTo>
                    <a:lnTo>
                      <a:pt x="5818" y="8472"/>
                    </a:lnTo>
                    <a:cubicBezTo>
                      <a:pt x="5515" y="9046"/>
                      <a:pt x="5122" y="8632"/>
                      <a:pt x="4728" y="8695"/>
                    </a:cubicBezTo>
                    <a:lnTo>
                      <a:pt x="4818" y="8600"/>
                    </a:lnTo>
                    <a:cubicBezTo>
                      <a:pt x="4667" y="8727"/>
                      <a:pt x="4606" y="8409"/>
                      <a:pt x="4485" y="8695"/>
                    </a:cubicBezTo>
                    <a:cubicBezTo>
                      <a:pt x="4394" y="8632"/>
                      <a:pt x="3849" y="8154"/>
                      <a:pt x="3606" y="8186"/>
                    </a:cubicBezTo>
                    <a:lnTo>
                      <a:pt x="3667" y="8122"/>
                    </a:lnTo>
                    <a:cubicBezTo>
                      <a:pt x="3546" y="8122"/>
                      <a:pt x="3425" y="8090"/>
                      <a:pt x="3394" y="7995"/>
                    </a:cubicBezTo>
                    <a:cubicBezTo>
                      <a:pt x="3425" y="7995"/>
                      <a:pt x="3425" y="7995"/>
                      <a:pt x="3455" y="7963"/>
                    </a:cubicBezTo>
                    <a:cubicBezTo>
                      <a:pt x="3303" y="7581"/>
                      <a:pt x="2879" y="7676"/>
                      <a:pt x="2576" y="7517"/>
                    </a:cubicBezTo>
                    <a:lnTo>
                      <a:pt x="2667" y="7390"/>
                    </a:lnTo>
                    <a:cubicBezTo>
                      <a:pt x="2455" y="7453"/>
                      <a:pt x="2273" y="7198"/>
                      <a:pt x="2061" y="7135"/>
                    </a:cubicBezTo>
                    <a:lnTo>
                      <a:pt x="2091" y="7103"/>
                    </a:lnTo>
                    <a:lnTo>
                      <a:pt x="1970" y="7135"/>
                    </a:lnTo>
                    <a:lnTo>
                      <a:pt x="2031" y="7007"/>
                    </a:lnTo>
                    <a:cubicBezTo>
                      <a:pt x="1788" y="6880"/>
                      <a:pt x="1515" y="6848"/>
                      <a:pt x="1273" y="6721"/>
                    </a:cubicBezTo>
                    <a:close/>
                  </a:path>
                </a:pathLst>
              </a:custGeom>
              <a:solidFill>
                <a:srgbClr val="000000">
                  <a:lumMod val="85000"/>
                  <a:lumOff val="1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93" name="Freeform 351">
                <a:extLst>
                  <a:ext uri="{FF2B5EF4-FFF2-40B4-BE49-F238E27FC236}">
                    <a16:creationId xmlns:a16="http://schemas.microsoft.com/office/drawing/2014/main" id="{C71BF254-F829-1843-BA56-75B2F97240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75940" y="3874294"/>
                <a:ext cx="1296988" cy="1144587"/>
              </a:xfrm>
              <a:custGeom>
                <a:avLst/>
                <a:gdLst>
                  <a:gd name="T0" fmla="*/ 170 w 346"/>
                  <a:gd name="T1" fmla="*/ 305 h 305"/>
                  <a:gd name="T2" fmla="*/ 163 w 346"/>
                  <a:gd name="T3" fmla="*/ 297 h 305"/>
                  <a:gd name="T4" fmla="*/ 152 w 346"/>
                  <a:gd name="T5" fmla="*/ 291 h 305"/>
                  <a:gd name="T6" fmla="*/ 177 w 346"/>
                  <a:gd name="T7" fmla="*/ 263 h 305"/>
                  <a:gd name="T8" fmla="*/ 141 w 346"/>
                  <a:gd name="T9" fmla="*/ 267 h 305"/>
                  <a:gd name="T10" fmla="*/ 114 w 346"/>
                  <a:gd name="T11" fmla="*/ 268 h 305"/>
                  <a:gd name="T12" fmla="*/ 100 w 346"/>
                  <a:gd name="T13" fmla="*/ 262 h 305"/>
                  <a:gd name="T14" fmla="*/ 88 w 346"/>
                  <a:gd name="T15" fmla="*/ 254 h 305"/>
                  <a:gd name="T16" fmla="*/ 115 w 346"/>
                  <a:gd name="T17" fmla="*/ 213 h 305"/>
                  <a:gd name="T18" fmla="*/ 62 w 346"/>
                  <a:gd name="T19" fmla="*/ 245 h 305"/>
                  <a:gd name="T20" fmla="*/ 70 w 346"/>
                  <a:gd name="T21" fmla="*/ 220 h 305"/>
                  <a:gd name="T22" fmla="*/ 33 w 346"/>
                  <a:gd name="T23" fmla="*/ 223 h 305"/>
                  <a:gd name="T24" fmla="*/ 20 w 346"/>
                  <a:gd name="T25" fmla="*/ 213 h 305"/>
                  <a:gd name="T26" fmla="*/ 36 w 346"/>
                  <a:gd name="T27" fmla="*/ 189 h 305"/>
                  <a:gd name="T28" fmla="*/ 22 w 346"/>
                  <a:gd name="T29" fmla="*/ 177 h 305"/>
                  <a:gd name="T30" fmla="*/ 49 w 346"/>
                  <a:gd name="T31" fmla="*/ 142 h 305"/>
                  <a:gd name="T32" fmla="*/ 26 w 346"/>
                  <a:gd name="T33" fmla="*/ 135 h 305"/>
                  <a:gd name="T34" fmla="*/ 30 w 346"/>
                  <a:gd name="T35" fmla="*/ 114 h 305"/>
                  <a:gd name="T36" fmla="*/ 28 w 346"/>
                  <a:gd name="T37" fmla="*/ 97 h 305"/>
                  <a:gd name="T38" fmla="*/ 29 w 346"/>
                  <a:gd name="T39" fmla="*/ 80 h 305"/>
                  <a:gd name="T40" fmla="*/ 37 w 346"/>
                  <a:gd name="T41" fmla="*/ 49 h 305"/>
                  <a:gd name="T42" fmla="*/ 19 w 346"/>
                  <a:gd name="T43" fmla="*/ 33 h 305"/>
                  <a:gd name="T44" fmla="*/ 32 w 346"/>
                  <a:gd name="T45" fmla="*/ 37 h 305"/>
                  <a:gd name="T46" fmla="*/ 53 w 346"/>
                  <a:gd name="T47" fmla="*/ 49 h 305"/>
                  <a:gd name="T48" fmla="*/ 102 w 346"/>
                  <a:gd name="T49" fmla="*/ 33 h 305"/>
                  <a:gd name="T50" fmla="*/ 135 w 346"/>
                  <a:gd name="T51" fmla="*/ 28 h 305"/>
                  <a:gd name="T52" fmla="*/ 151 w 346"/>
                  <a:gd name="T53" fmla="*/ 36 h 305"/>
                  <a:gd name="T54" fmla="*/ 185 w 346"/>
                  <a:gd name="T55" fmla="*/ 31 h 305"/>
                  <a:gd name="T56" fmla="*/ 180 w 346"/>
                  <a:gd name="T57" fmla="*/ 62 h 305"/>
                  <a:gd name="T58" fmla="*/ 254 w 346"/>
                  <a:gd name="T59" fmla="*/ 26 h 305"/>
                  <a:gd name="T60" fmla="*/ 265 w 346"/>
                  <a:gd name="T61" fmla="*/ 40 h 305"/>
                  <a:gd name="T62" fmla="*/ 311 w 346"/>
                  <a:gd name="T63" fmla="*/ 25 h 305"/>
                  <a:gd name="T64" fmla="*/ 313 w 346"/>
                  <a:gd name="T65" fmla="*/ 42 h 305"/>
                  <a:gd name="T66" fmla="*/ 297 w 346"/>
                  <a:gd name="T67" fmla="*/ 74 h 305"/>
                  <a:gd name="T68" fmla="*/ 280 w 346"/>
                  <a:gd name="T69" fmla="*/ 111 h 305"/>
                  <a:gd name="T70" fmla="*/ 315 w 346"/>
                  <a:gd name="T71" fmla="*/ 109 h 305"/>
                  <a:gd name="T72" fmla="*/ 315 w 346"/>
                  <a:gd name="T73" fmla="*/ 123 h 305"/>
                  <a:gd name="T74" fmla="*/ 314 w 346"/>
                  <a:gd name="T75" fmla="*/ 140 h 305"/>
                  <a:gd name="T76" fmla="*/ 309 w 346"/>
                  <a:gd name="T77" fmla="*/ 158 h 305"/>
                  <a:gd name="T78" fmla="*/ 294 w 346"/>
                  <a:gd name="T79" fmla="*/ 190 h 305"/>
                  <a:gd name="T80" fmla="*/ 317 w 346"/>
                  <a:gd name="T81" fmla="*/ 198 h 305"/>
                  <a:gd name="T82" fmla="*/ 315 w 346"/>
                  <a:gd name="T83" fmla="*/ 214 h 305"/>
                  <a:gd name="T84" fmla="*/ 277 w 346"/>
                  <a:gd name="T85" fmla="*/ 235 h 305"/>
                  <a:gd name="T86" fmla="*/ 170 w 346"/>
                  <a:gd name="T87" fmla="*/ 305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46" h="305">
                    <a:moveTo>
                      <a:pt x="170" y="305"/>
                    </a:moveTo>
                    <a:cubicBezTo>
                      <a:pt x="165" y="305"/>
                      <a:pt x="162" y="301"/>
                      <a:pt x="163" y="297"/>
                    </a:cubicBezTo>
                    <a:cubicBezTo>
                      <a:pt x="158" y="299"/>
                      <a:pt x="152" y="297"/>
                      <a:pt x="152" y="291"/>
                    </a:cubicBezTo>
                    <a:cubicBezTo>
                      <a:pt x="149" y="286"/>
                      <a:pt x="154" y="281"/>
                      <a:pt x="177" y="263"/>
                    </a:cubicBezTo>
                    <a:cubicBezTo>
                      <a:pt x="176" y="264"/>
                      <a:pt x="117" y="291"/>
                      <a:pt x="141" y="267"/>
                    </a:cubicBezTo>
                    <a:cubicBezTo>
                      <a:pt x="141" y="267"/>
                      <a:pt x="109" y="287"/>
                      <a:pt x="114" y="268"/>
                    </a:cubicBezTo>
                    <a:cubicBezTo>
                      <a:pt x="110" y="269"/>
                      <a:pt x="102" y="266"/>
                      <a:pt x="100" y="262"/>
                    </a:cubicBezTo>
                    <a:cubicBezTo>
                      <a:pt x="96" y="264"/>
                      <a:pt x="85" y="263"/>
                      <a:pt x="88" y="254"/>
                    </a:cubicBezTo>
                    <a:cubicBezTo>
                      <a:pt x="58" y="264"/>
                      <a:pt x="116" y="213"/>
                      <a:pt x="115" y="213"/>
                    </a:cubicBezTo>
                    <a:cubicBezTo>
                      <a:pt x="100" y="224"/>
                      <a:pt x="81" y="241"/>
                      <a:pt x="62" y="245"/>
                    </a:cubicBezTo>
                    <a:cubicBezTo>
                      <a:pt x="38" y="251"/>
                      <a:pt x="70" y="219"/>
                      <a:pt x="70" y="220"/>
                    </a:cubicBezTo>
                    <a:cubicBezTo>
                      <a:pt x="67" y="222"/>
                      <a:pt x="36" y="239"/>
                      <a:pt x="33" y="223"/>
                    </a:cubicBezTo>
                    <a:cubicBezTo>
                      <a:pt x="25" y="227"/>
                      <a:pt x="12" y="223"/>
                      <a:pt x="20" y="213"/>
                    </a:cubicBezTo>
                    <a:cubicBezTo>
                      <a:pt x="11" y="205"/>
                      <a:pt x="32" y="191"/>
                      <a:pt x="36" y="189"/>
                    </a:cubicBezTo>
                    <a:cubicBezTo>
                      <a:pt x="24" y="195"/>
                      <a:pt x="5" y="192"/>
                      <a:pt x="22" y="177"/>
                    </a:cubicBezTo>
                    <a:cubicBezTo>
                      <a:pt x="8" y="168"/>
                      <a:pt x="46" y="145"/>
                      <a:pt x="49" y="142"/>
                    </a:cubicBezTo>
                    <a:cubicBezTo>
                      <a:pt x="42" y="147"/>
                      <a:pt x="6" y="154"/>
                      <a:pt x="26" y="135"/>
                    </a:cubicBezTo>
                    <a:cubicBezTo>
                      <a:pt x="9" y="137"/>
                      <a:pt x="28" y="116"/>
                      <a:pt x="30" y="114"/>
                    </a:cubicBezTo>
                    <a:cubicBezTo>
                      <a:pt x="12" y="123"/>
                      <a:pt x="20" y="102"/>
                      <a:pt x="28" y="97"/>
                    </a:cubicBezTo>
                    <a:cubicBezTo>
                      <a:pt x="15" y="95"/>
                      <a:pt x="25" y="83"/>
                      <a:pt x="29" y="80"/>
                    </a:cubicBezTo>
                    <a:cubicBezTo>
                      <a:pt x="6" y="87"/>
                      <a:pt x="38" y="48"/>
                      <a:pt x="37" y="49"/>
                    </a:cubicBezTo>
                    <a:cubicBezTo>
                      <a:pt x="0" y="75"/>
                      <a:pt x="28" y="35"/>
                      <a:pt x="19" y="33"/>
                    </a:cubicBezTo>
                    <a:cubicBezTo>
                      <a:pt x="3" y="30"/>
                      <a:pt x="46" y="2"/>
                      <a:pt x="32" y="37"/>
                    </a:cubicBezTo>
                    <a:cubicBezTo>
                      <a:pt x="62" y="17"/>
                      <a:pt x="85" y="10"/>
                      <a:pt x="53" y="49"/>
                    </a:cubicBezTo>
                    <a:cubicBezTo>
                      <a:pt x="55" y="48"/>
                      <a:pt x="125" y="9"/>
                      <a:pt x="102" y="33"/>
                    </a:cubicBezTo>
                    <a:cubicBezTo>
                      <a:pt x="98" y="36"/>
                      <a:pt x="150" y="5"/>
                      <a:pt x="135" y="28"/>
                    </a:cubicBezTo>
                    <a:cubicBezTo>
                      <a:pt x="146" y="21"/>
                      <a:pt x="168" y="20"/>
                      <a:pt x="151" y="36"/>
                    </a:cubicBezTo>
                    <a:cubicBezTo>
                      <a:pt x="148" y="39"/>
                      <a:pt x="194" y="9"/>
                      <a:pt x="185" y="31"/>
                    </a:cubicBezTo>
                    <a:cubicBezTo>
                      <a:pt x="232" y="0"/>
                      <a:pt x="203" y="44"/>
                      <a:pt x="180" y="62"/>
                    </a:cubicBezTo>
                    <a:cubicBezTo>
                      <a:pt x="185" y="58"/>
                      <a:pt x="247" y="7"/>
                      <a:pt x="254" y="26"/>
                    </a:cubicBezTo>
                    <a:cubicBezTo>
                      <a:pt x="270" y="17"/>
                      <a:pt x="284" y="24"/>
                      <a:pt x="265" y="40"/>
                    </a:cubicBezTo>
                    <a:cubicBezTo>
                      <a:pt x="269" y="38"/>
                      <a:pt x="306" y="8"/>
                      <a:pt x="311" y="25"/>
                    </a:cubicBezTo>
                    <a:cubicBezTo>
                      <a:pt x="325" y="21"/>
                      <a:pt x="319" y="37"/>
                      <a:pt x="313" y="42"/>
                    </a:cubicBezTo>
                    <a:cubicBezTo>
                      <a:pt x="330" y="54"/>
                      <a:pt x="311" y="64"/>
                      <a:pt x="297" y="74"/>
                    </a:cubicBezTo>
                    <a:cubicBezTo>
                      <a:pt x="338" y="52"/>
                      <a:pt x="288" y="105"/>
                      <a:pt x="280" y="111"/>
                    </a:cubicBezTo>
                    <a:cubicBezTo>
                      <a:pt x="287" y="106"/>
                      <a:pt x="346" y="82"/>
                      <a:pt x="315" y="109"/>
                    </a:cubicBezTo>
                    <a:cubicBezTo>
                      <a:pt x="322" y="112"/>
                      <a:pt x="319" y="119"/>
                      <a:pt x="315" y="123"/>
                    </a:cubicBezTo>
                    <a:cubicBezTo>
                      <a:pt x="323" y="130"/>
                      <a:pt x="324" y="132"/>
                      <a:pt x="314" y="140"/>
                    </a:cubicBezTo>
                    <a:cubicBezTo>
                      <a:pt x="323" y="145"/>
                      <a:pt x="312" y="155"/>
                      <a:pt x="309" y="158"/>
                    </a:cubicBezTo>
                    <a:cubicBezTo>
                      <a:pt x="339" y="145"/>
                      <a:pt x="296" y="189"/>
                      <a:pt x="294" y="190"/>
                    </a:cubicBezTo>
                    <a:cubicBezTo>
                      <a:pt x="303" y="185"/>
                      <a:pt x="338" y="179"/>
                      <a:pt x="317" y="198"/>
                    </a:cubicBezTo>
                    <a:cubicBezTo>
                      <a:pt x="327" y="201"/>
                      <a:pt x="319" y="210"/>
                      <a:pt x="315" y="214"/>
                    </a:cubicBezTo>
                    <a:cubicBezTo>
                      <a:pt x="330" y="225"/>
                      <a:pt x="270" y="254"/>
                      <a:pt x="277" y="235"/>
                    </a:cubicBezTo>
                    <a:cubicBezTo>
                      <a:pt x="251" y="252"/>
                      <a:pt x="202" y="305"/>
                      <a:pt x="170" y="305"/>
                    </a:cubicBezTo>
                    <a:close/>
                  </a:path>
                </a:pathLst>
              </a:custGeom>
              <a:solidFill>
                <a:srgbClr val="0070C0">
                  <a:alpha val="49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1071" name="Tekstvak 1070">
              <a:extLst>
                <a:ext uri="{FF2B5EF4-FFF2-40B4-BE49-F238E27FC236}">
                  <a16:creationId xmlns:a16="http://schemas.microsoft.com/office/drawing/2014/main" id="{F7F88F9B-2CE1-074B-A3E6-0B67C829FCD8}"/>
                </a:ext>
              </a:extLst>
            </p:cNvPr>
            <p:cNvSpPr txBox="1"/>
            <p:nvPr/>
          </p:nvSpPr>
          <p:spPr>
            <a:xfrm>
              <a:off x="6340606" y="2176384"/>
              <a:ext cx="486666" cy="163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rPr>
                <a:t>Production</a:t>
              </a:r>
            </a:p>
          </p:txBody>
        </p:sp>
        <p:grpSp>
          <p:nvGrpSpPr>
            <p:cNvPr id="1072" name="Groep 1071">
              <a:extLst>
                <a:ext uri="{FF2B5EF4-FFF2-40B4-BE49-F238E27FC236}">
                  <a16:creationId xmlns:a16="http://schemas.microsoft.com/office/drawing/2014/main" id="{91011285-4472-4C41-9ED0-92080D4260A7}"/>
                </a:ext>
              </a:extLst>
            </p:cNvPr>
            <p:cNvGrpSpPr>
              <a:grpSpLocks noChangeAspect="1"/>
            </p:cNvGrpSpPr>
            <p:nvPr/>
          </p:nvGrpSpPr>
          <p:grpSpPr>
            <a:xfrm rot="360269">
              <a:off x="6719025" y="2104136"/>
              <a:ext cx="126293" cy="119774"/>
              <a:chOff x="7198366" y="1413099"/>
              <a:chExt cx="469854" cy="445601"/>
            </a:xfrm>
          </p:grpSpPr>
          <p:grpSp>
            <p:nvGrpSpPr>
              <p:cNvPr id="1078" name="Groep 1077">
                <a:extLst>
                  <a:ext uri="{FF2B5EF4-FFF2-40B4-BE49-F238E27FC236}">
                    <a16:creationId xmlns:a16="http://schemas.microsoft.com/office/drawing/2014/main" id="{E132D483-B6EE-7446-B9A2-8ED281107348}"/>
                  </a:ext>
                </a:extLst>
              </p:cNvPr>
              <p:cNvGrpSpPr/>
              <p:nvPr/>
            </p:nvGrpSpPr>
            <p:grpSpPr>
              <a:xfrm>
                <a:off x="7217622" y="1695773"/>
                <a:ext cx="428869" cy="162927"/>
                <a:chOff x="6357555" y="1320516"/>
                <a:chExt cx="428869" cy="162927"/>
              </a:xfrm>
            </p:grpSpPr>
            <p:sp>
              <p:nvSpPr>
                <p:cNvPr id="1088" name="Freeform 29">
                  <a:extLst>
                    <a:ext uri="{FF2B5EF4-FFF2-40B4-BE49-F238E27FC236}">
                      <a16:creationId xmlns:a16="http://schemas.microsoft.com/office/drawing/2014/main" id="{403667BB-2B52-304B-B1BC-721E5A5A299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21097678">
                  <a:off x="6357555" y="1320516"/>
                  <a:ext cx="427740" cy="159907"/>
                </a:xfrm>
                <a:custGeom>
                  <a:avLst/>
                  <a:gdLst>
                    <a:gd name="T0" fmla="*/ 316 w 791"/>
                    <a:gd name="T1" fmla="*/ 27 h 715"/>
                    <a:gd name="T2" fmla="*/ 217 w 791"/>
                    <a:gd name="T3" fmla="*/ 58 h 715"/>
                    <a:gd name="T4" fmla="*/ 220 w 791"/>
                    <a:gd name="T5" fmla="*/ 61 h 715"/>
                    <a:gd name="T6" fmla="*/ 225 w 791"/>
                    <a:gd name="T7" fmla="*/ 65 h 715"/>
                    <a:gd name="T8" fmla="*/ 228 w 791"/>
                    <a:gd name="T9" fmla="*/ 72 h 715"/>
                    <a:gd name="T10" fmla="*/ 225 w 791"/>
                    <a:gd name="T11" fmla="*/ 80 h 715"/>
                    <a:gd name="T12" fmla="*/ 187 w 791"/>
                    <a:gd name="T13" fmla="*/ 104 h 715"/>
                    <a:gd name="T14" fmla="*/ 130 w 791"/>
                    <a:gd name="T15" fmla="*/ 159 h 715"/>
                    <a:gd name="T16" fmla="*/ 93 w 791"/>
                    <a:gd name="T17" fmla="*/ 226 h 715"/>
                    <a:gd name="T18" fmla="*/ 81 w 791"/>
                    <a:gd name="T19" fmla="*/ 304 h 715"/>
                    <a:gd name="T20" fmla="*/ 99 w 791"/>
                    <a:gd name="T21" fmla="*/ 390 h 715"/>
                    <a:gd name="T22" fmla="*/ 139 w 791"/>
                    <a:gd name="T23" fmla="*/ 468 h 715"/>
                    <a:gd name="T24" fmla="*/ 196 w 791"/>
                    <a:gd name="T25" fmla="*/ 536 h 715"/>
                    <a:gd name="T26" fmla="*/ 278 w 791"/>
                    <a:gd name="T27" fmla="*/ 606 h 715"/>
                    <a:gd name="T28" fmla="*/ 375 w 791"/>
                    <a:gd name="T29" fmla="*/ 660 h 715"/>
                    <a:gd name="T30" fmla="*/ 480 w 791"/>
                    <a:gd name="T31" fmla="*/ 687 h 715"/>
                    <a:gd name="T32" fmla="*/ 552 w 791"/>
                    <a:gd name="T33" fmla="*/ 687 h 715"/>
                    <a:gd name="T34" fmla="*/ 622 w 791"/>
                    <a:gd name="T35" fmla="*/ 665 h 715"/>
                    <a:gd name="T36" fmla="*/ 685 w 791"/>
                    <a:gd name="T37" fmla="*/ 618 h 715"/>
                    <a:gd name="T38" fmla="*/ 730 w 791"/>
                    <a:gd name="T39" fmla="*/ 551 h 715"/>
                    <a:gd name="T40" fmla="*/ 761 w 791"/>
                    <a:gd name="T41" fmla="*/ 452 h 715"/>
                    <a:gd name="T42" fmla="*/ 762 w 791"/>
                    <a:gd name="T43" fmla="*/ 354 h 715"/>
                    <a:gd name="T44" fmla="*/ 736 w 791"/>
                    <a:gd name="T45" fmla="*/ 257 h 715"/>
                    <a:gd name="T46" fmla="*/ 685 w 791"/>
                    <a:gd name="T47" fmla="*/ 171 h 715"/>
                    <a:gd name="T48" fmla="*/ 613 w 791"/>
                    <a:gd name="T49" fmla="*/ 103 h 715"/>
                    <a:gd name="T50" fmla="*/ 520 w 791"/>
                    <a:gd name="T51" fmla="*/ 55 h 715"/>
                    <a:gd name="T52" fmla="*/ 419 w 791"/>
                    <a:gd name="T53" fmla="*/ 29 h 715"/>
                    <a:gd name="T54" fmla="*/ 345 w 791"/>
                    <a:gd name="T55" fmla="*/ 0 h 715"/>
                    <a:gd name="T56" fmla="*/ 445 w 791"/>
                    <a:gd name="T57" fmla="*/ 7 h 715"/>
                    <a:gd name="T58" fmla="*/ 542 w 791"/>
                    <a:gd name="T59" fmla="*/ 38 h 715"/>
                    <a:gd name="T60" fmla="*/ 630 w 791"/>
                    <a:gd name="T61" fmla="*/ 84 h 715"/>
                    <a:gd name="T62" fmla="*/ 707 w 791"/>
                    <a:gd name="T63" fmla="*/ 158 h 715"/>
                    <a:gd name="T64" fmla="*/ 761 w 791"/>
                    <a:gd name="T65" fmla="*/ 249 h 715"/>
                    <a:gd name="T66" fmla="*/ 787 w 791"/>
                    <a:gd name="T67" fmla="*/ 349 h 715"/>
                    <a:gd name="T68" fmla="*/ 787 w 791"/>
                    <a:gd name="T69" fmla="*/ 454 h 715"/>
                    <a:gd name="T70" fmla="*/ 755 w 791"/>
                    <a:gd name="T71" fmla="*/ 557 h 715"/>
                    <a:gd name="T72" fmla="*/ 706 w 791"/>
                    <a:gd name="T73" fmla="*/ 631 h 715"/>
                    <a:gd name="T74" fmla="*/ 638 w 791"/>
                    <a:gd name="T75" fmla="*/ 684 h 715"/>
                    <a:gd name="T76" fmla="*/ 555 w 791"/>
                    <a:gd name="T77" fmla="*/ 712 h 715"/>
                    <a:gd name="T78" fmla="*/ 456 w 791"/>
                    <a:gd name="T79" fmla="*/ 709 h 715"/>
                    <a:gd name="T80" fmla="*/ 354 w 791"/>
                    <a:gd name="T81" fmla="*/ 677 h 715"/>
                    <a:gd name="T82" fmla="*/ 259 w 791"/>
                    <a:gd name="T83" fmla="*/ 623 h 715"/>
                    <a:gd name="T84" fmla="*/ 178 w 791"/>
                    <a:gd name="T85" fmla="*/ 555 h 715"/>
                    <a:gd name="T86" fmla="*/ 112 w 791"/>
                    <a:gd name="T87" fmla="*/ 471 h 715"/>
                    <a:gd name="T88" fmla="*/ 68 w 791"/>
                    <a:gd name="T89" fmla="*/ 375 h 715"/>
                    <a:gd name="T90" fmla="*/ 57 w 791"/>
                    <a:gd name="T91" fmla="*/ 283 h 715"/>
                    <a:gd name="T92" fmla="*/ 74 w 791"/>
                    <a:gd name="T93" fmla="*/ 206 h 715"/>
                    <a:gd name="T94" fmla="*/ 114 w 791"/>
                    <a:gd name="T95" fmla="*/ 139 h 715"/>
                    <a:gd name="T96" fmla="*/ 174 w 791"/>
                    <a:gd name="T97" fmla="*/ 84 h 715"/>
                    <a:gd name="T98" fmla="*/ 172 w 791"/>
                    <a:gd name="T99" fmla="*/ 83 h 715"/>
                    <a:gd name="T100" fmla="*/ 91 w 791"/>
                    <a:gd name="T101" fmla="*/ 145 h 715"/>
                    <a:gd name="T102" fmla="*/ 22 w 791"/>
                    <a:gd name="T103" fmla="*/ 220 h 715"/>
                    <a:gd name="T104" fmla="*/ 13 w 791"/>
                    <a:gd name="T105" fmla="*/ 225 h 715"/>
                    <a:gd name="T106" fmla="*/ 6 w 791"/>
                    <a:gd name="T107" fmla="*/ 222 h 715"/>
                    <a:gd name="T108" fmla="*/ 1 w 791"/>
                    <a:gd name="T109" fmla="*/ 214 h 715"/>
                    <a:gd name="T110" fmla="*/ 0 w 791"/>
                    <a:gd name="T111" fmla="*/ 206 h 715"/>
                    <a:gd name="T112" fmla="*/ 46 w 791"/>
                    <a:gd name="T113" fmla="*/ 155 h 715"/>
                    <a:gd name="T114" fmla="*/ 129 w 791"/>
                    <a:gd name="T115" fmla="*/ 81 h 715"/>
                    <a:gd name="T116" fmla="*/ 210 w 791"/>
                    <a:gd name="T117" fmla="*/ 35 h 715"/>
                    <a:gd name="T118" fmla="*/ 299 w 791"/>
                    <a:gd name="T119" fmla="*/ 6 h 7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791" h="715">
                      <a:moveTo>
                        <a:pt x="368" y="25"/>
                      </a:moveTo>
                      <a:lnTo>
                        <a:pt x="316" y="27"/>
                      </a:lnTo>
                      <a:lnTo>
                        <a:pt x="265" y="39"/>
                      </a:lnTo>
                      <a:lnTo>
                        <a:pt x="217" y="58"/>
                      </a:lnTo>
                      <a:lnTo>
                        <a:pt x="216" y="59"/>
                      </a:lnTo>
                      <a:lnTo>
                        <a:pt x="220" y="61"/>
                      </a:lnTo>
                      <a:lnTo>
                        <a:pt x="223" y="62"/>
                      </a:lnTo>
                      <a:lnTo>
                        <a:pt x="225" y="65"/>
                      </a:lnTo>
                      <a:lnTo>
                        <a:pt x="226" y="69"/>
                      </a:lnTo>
                      <a:lnTo>
                        <a:pt x="228" y="72"/>
                      </a:lnTo>
                      <a:lnTo>
                        <a:pt x="226" y="77"/>
                      </a:lnTo>
                      <a:lnTo>
                        <a:pt x="225" y="80"/>
                      </a:lnTo>
                      <a:lnTo>
                        <a:pt x="220" y="83"/>
                      </a:lnTo>
                      <a:lnTo>
                        <a:pt x="187" y="104"/>
                      </a:lnTo>
                      <a:lnTo>
                        <a:pt x="157" y="130"/>
                      </a:lnTo>
                      <a:lnTo>
                        <a:pt x="130" y="159"/>
                      </a:lnTo>
                      <a:lnTo>
                        <a:pt x="109" y="191"/>
                      </a:lnTo>
                      <a:lnTo>
                        <a:pt x="93" y="226"/>
                      </a:lnTo>
                      <a:lnTo>
                        <a:pt x="83" y="264"/>
                      </a:lnTo>
                      <a:lnTo>
                        <a:pt x="81" y="304"/>
                      </a:lnTo>
                      <a:lnTo>
                        <a:pt x="87" y="348"/>
                      </a:lnTo>
                      <a:lnTo>
                        <a:pt x="99" y="390"/>
                      </a:lnTo>
                      <a:lnTo>
                        <a:pt x="117" y="430"/>
                      </a:lnTo>
                      <a:lnTo>
                        <a:pt x="139" y="468"/>
                      </a:lnTo>
                      <a:lnTo>
                        <a:pt x="167" y="503"/>
                      </a:lnTo>
                      <a:lnTo>
                        <a:pt x="196" y="536"/>
                      </a:lnTo>
                      <a:lnTo>
                        <a:pt x="235" y="573"/>
                      </a:lnTo>
                      <a:lnTo>
                        <a:pt x="278" y="606"/>
                      </a:lnTo>
                      <a:lnTo>
                        <a:pt x="325" y="635"/>
                      </a:lnTo>
                      <a:lnTo>
                        <a:pt x="375" y="660"/>
                      </a:lnTo>
                      <a:lnTo>
                        <a:pt x="426" y="677"/>
                      </a:lnTo>
                      <a:lnTo>
                        <a:pt x="480" y="687"/>
                      </a:lnTo>
                      <a:lnTo>
                        <a:pt x="516" y="689"/>
                      </a:lnTo>
                      <a:lnTo>
                        <a:pt x="552" y="687"/>
                      </a:lnTo>
                      <a:lnTo>
                        <a:pt x="588" y="678"/>
                      </a:lnTo>
                      <a:lnTo>
                        <a:pt x="622" y="665"/>
                      </a:lnTo>
                      <a:lnTo>
                        <a:pt x="656" y="644"/>
                      </a:lnTo>
                      <a:lnTo>
                        <a:pt x="685" y="618"/>
                      </a:lnTo>
                      <a:lnTo>
                        <a:pt x="710" y="586"/>
                      </a:lnTo>
                      <a:lnTo>
                        <a:pt x="730" y="551"/>
                      </a:lnTo>
                      <a:lnTo>
                        <a:pt x="749" y="503"/>
                      </a:lnTo>
                      <a:lnTo>
                        <a:pt x="761" y="452"/>
                      </a:lnTo>
                      <a:lnTo>
                        <a:pt x="765" y="403"/>
                      </a:lnTo>
                      <a:lnTo>
                        <a:pt x="762" y="354"/>
                      </a:lnTo>
                      <a:lnTo>
                        <a:pt x="752" y="304"/>
                      </a:lnTo>
                      <a:lnTo>
                        <a:pt x="736" y="257"/>
                      </a:lnTo>
                      <a:lnTo>
                        <a:pt x="714" y="213"/>
                      </a:lnTo>
                      <a:lnTo>
                        <a:pt x="685" y="171"/>
                      </a:lnTo>
                      <a:lnTo>
                        <a:pt x="652" y="135"/>
                      </a:lnTo>
                      <a:lnTo>
                        <a:pt x="613" y="103"/>
                      </a:lnTo>
                      <a:lnTo>
                        <a:pt x="568" y="77"/>
                      </a:lnTo>
                      <a:lnTo>
                        <a:pt x="520" y="55"/>
                      </a:lnTo>
                      <a:lnTo>
                        <a:pt x="471" y="39"/>
                      </a:lnTo>
                      <a:lnTo>
                        <a:pt x="419" y="29"/>
                      </a:lnTo>
                      <a:lnTo>
                        <a:pt x="368" y="25"/>
                      </a:lnTo>
                      <a:close/>
                      <a:moveTo>
                        <a:pt x="345" y="0"/>
                      </a:moveTo>
                      <a:lnTo>
                        <a:pt x="396" y="0"/>
                      </a:lnTo>
                      <a:lnTo>
                        <a:pt x="445" y="7"/>
                      </a:lnTo>
                      <a:lnTo>
                        <a:pt x="494" y="20"/>
                      </a:lnTo>
                      <a:lnTo>
                        <a:pt x="542" y="38"/>
                      </a:lnTo>
                      <a:lnTo>
                        <a:pt x="588" y="58"/>
                      </a:lnTo>
                      <a:lnTo>
                        <a:pt x="630" y="84"/>
                      </a:lnTo>
                      <a:lnTo>
                        <a:pt x="672" y="119"/>
                      </a:lnTo>
                      <a:lnTo>
                        <a:pt x="707" y="158"/>
                      </a:lnTo>
                      <a:lnTo>
                        <a:pt x="738" y="201"/>
                      </a:lnTo>
                      <a:lnTo>
                        <a:pt x="761" y="249"/>
                      </a:lnTo>
                      <a:lnTo>
                        <a:pt x="777" y="299"/>
                      </a:lnTo>
                      <a:lnTo>
                        <a:pt x="787" y="349"/>
                      </a:lnTo>
                      <a:lnTo>
                        <a:pt x="791" y="402"/>
                      </a:lnTo>
                      <a:lnTo>
                        <a:pt x="787" y="454"/>
                      </a:lnTo>
                      <a:lnTo>
                        <a:pt x="775" y="506"/>
                      </a:lnTo>
                      <a:lnTo>
                        <a:pt x="755" y="557"/>
                      </a:lnTo>
                      <a:lnTo>
                        <a:pt x="733" y="596"/>
                      </a:lnTo>
                      <a:lnTo>
                        <a:pt x="706" y="631"/>
                      </a:lnTo>
                      <a:lnTo>
                        <a:pt x="674" y="661"/>
                      </a:lnTo>
                      <a:lnTo>
                        <a:pt x="638" y="684"/>
                      </a:lnTo>
                      <a:lnTo>
                        <a:pt x="598" y="702"/>
                      </a:lnTo>
                      <a:lnTo>
                        <a:pt x="555" y="712"/>
                      </a:lnTo>
                      <a:lnTo>
                        <a:pt x="510" y="715"/>
                      </a:lnTo>
                      <a:lnTo>
                        <a:pt x="456" y="709"/>
                      </a:lnTo>
                      <a:lnTo>
                        <a:pt x="404" y="696"/>
                      </a:lnTo>
                      <a:lnTo>
                        <a:pt x="354" y="677"/>
                      </a:lnTo>
                      <a:lnTo>
                        <a:pt x="304" y="652"/>
                      </a:lnTo>
                      <a:lnTo>
                        <a:pt x="259" y="623"/>
                      </a:lnTo>
                      <a:lnTo>
                        <a:pt x="217" y="590"/>
                      </a:lnTo>
                      <a:lnTo>
                        <a:pt x="178" y="555"/>
                      </a:lnTo>
                      <a:lnTo>
                        <a:pt x="143" y="515"/>
                      </a:lnTo>
                      <a:lnTo>
                        <a:pt x="112" y="471"/>
                      </a:lnTo>
                      <a:lnTo>
                        <a:pt x="87" y="425"/>
                      </a:lnTo>
                      <a:lnTo>
                        <a:pt x="68" y="375"/>
                      </a:lnTo>
                      <a:lnTo>
                        <a:pt x="57" y="325"/>
                      </a:lnTo>
                      <a:lnTo>
                        <a:pt x="57" y="283"/>
                      </a:lnTo>
                      <a:lnTo>
                        <a:pt x="62" y="242"/>
                      </a:lnTo>
                      <a:lnTo>
                        <a:pt x="74" y="206"/>
                      </a:lnTo>
                      <a:lnTo>
                        <a:pt x="93" y="171"/>
                      </a:lnTo>
                      <a:lnTo>
                        <a:pt x="114" y="139"/>
                      </a:lnTo>
                      <a:lnTo>
                        <a:pt x="142" y="110"/>
                      </a:lnTo>
                      <a:lnTo>
                        <a:pt x="174" y="84"/>
                      </a:lnTo>
                      <a:lnTo>
                        <a:pt x="185" y="77"/>
                      </a:lnTo>
                      <a:lnTo>
                        <a:pt x="172" y="83"/>
                      </a:lnTo>
                      <a:lnTo>
                        <a:pt x="130" y="113"/>
                      </a:lnTo>
                      <a:lnTo>
                        <a:pt x="91" y="145"/>
                      </a:lnTo>
                      <a:lnTo>
                        <a:pt x="55" y="181"/>
                      </a:lnTo>
                      <a:lnTo>
                        <a:pt x="22" y="220"/>
                      </a:lnTo>
                      <a:lnTo>
                        <a:pt x="17" y="223"/>
                      </a:lnTo>
                      <a:lnTo>
                        <a:pt x="13" y="225"/>
                      </a:lnTo>
                      <a:lnTo>
                        <a:pt x="9" y="223"/>
                      </a:lnTo>
                      <a:lnTo>
                        <a:pt x="6" y="222"/>
                      </a:lnTo>
                      <a:lnTo>
                        <a:pt x="3" y="219"/>
                      </a:lnTo>
                      <a:lnTo>
                        <a:pt x="1" y="214"/>
                      </a:lnTo>
                      <a:lnTo>
                        <a:pt x="0" y="210"/>
                      </a:lnTo>
                      <a:lnTo>
                        <a:pt x="0" y="206"/>
                      </a:lnTo>
                      <a:lnTo>
                        <a:pt x="3" y="201"/>
                      </a:lnTo>
                      <a:lnTo>
                        <a:pt x="46" y="155"/>
                      </a:lnTo>
                      <a:lnTo>
                        <a:pt x="93" y="110"/>
                      </a:lnTo>
                      <a:lnTo>
                        <a:pt x="129" y="81"/>
                      </a:lnTo>
                      <a:lnTo>
                        <a:pt x="168" y="56"/>
                      </a:lnTo>
                      <a:lnTo>
                        <a:pt x="210" y="35"/>
                      </a:lnTo>
                      <a:lnTo>
                        <a:pt x="254" y="17"/>
                      </a:lnTo>
                      <a:lnTo>
                        <a:pt x="299" y="6"/>
                      </a:lnTo>
                      <a:lnTo>
                        <a:pt x="34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089" name="Freeform 29">
                  <a:extLst>
                    <a:ext uri="{FF2B5EF4-FFF2-40B4-BE49-F238E27FC236}">
                      <a16:creationId xmlns:a16="http://schemas.microsoft.com/office/drawing/2014/main" id="{738DE34C-1810-CB49-8B40-4AF299FFC68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21097678">
                  <a:off x="6358684" y="1323536"/>
                  <a:ext cx="427740" cy="159907"/>
                </a:xfrm>
                <a:custGeom>
                  <a:avLst/>
                  <a:gdLst>
                    <a:gd name="T0" fmla="*/ 316 w 791"/>
                    <a:gd name="T1" fmla="*/ 27 h 715"/>
                    <a:gd name="T2" fmla="*/ 217 w 791"/>
                    <a:gd name="T3" fmla="*/ 58 h 715"/>
                    <a:gd name="T4" fmla="*/ 220 w 791"/>
                    <a:gd name="T5" fmla="*/ 61 h 715"/>
                    <a:gd name="T6" fmla="*/ 225 w 791"/>
                    <a:gd name="T7" fmla="*/ 65 h 715"/>
                    <a:gd name="T8" fmla="*/ 228 w 791"/>
                    <a:gd name="T9" fmla="*/ 72 h 715"/>
                    <a:gd name="T10" fmla="*/ 225 w 791"/>
                    <a:gd name="T11" fmla="*/ 80 h 715"/>
                    <a:gd name="T12" fmla="*/ 187 w 791"/>
                    <a:gd name="T13" fmla="*/ 104 h 715"/>
                    <a:gd name="T14" fmla="*/ 130 w 791"/>
                    <a:gd name="T15" fmla="*/ 159 h 715"/>
                    <a:gd name="T16" fmla="*/ 93 w 791"/>
                    <a:gd name="T17" fmla="*/ 226 h 715"/>
                    <a:gd name="T18" fmla="*/ 81 w 791"/>
                    <a:gd name="T19" fmla="*/ 304 h 715"/>
                    <a:gd name="T20" fmla="*/ 99 w 791"/>
                    <a:gd name="T21" fmla="*/ 390 h 715"/>
                    <a:gd name="T22" fmla="*/ 139 w 791"/>
                    <a:gd name="T23" fmla="*/ 468 h 715"/>
                    <a:gd name="T24" fmla="*/ 196 w 791"/>
                    <a:gd name="T25" fmla="*/ 536 h 715"/>
                    <a:gd name="T26" fmla="*/ 278 w 791"/>
                    <a:gd name="T27" fmla="*/ 606 h 715"/>
                    <a:gd name="T28" fmla="*/ 375 w 791"/>
                    <a:gd name="T29" fmla="*/ 660 h 715"/>
                    <a:gd name="T30" fmla="*/ 480 w 791"/>
                    <a:gd name="T31" fmla="*/ 687 h 715"/>
                    <a:gd name="T32" fmla="*/ 552 w 791"/>
                    <a:gd name="T33" fmla="*/ 687 h 715"/>
                    <a:gd name="T34" fmla="*/ 622 w 791"/>
                    <a:gd name="T35" fmla="*/ 665 h 715"/>
                    <a:gd name="T36" fmla="*/ 685 w 791"/>
                    <a:gd name="T37" fmla="*/ 618 h 715"/>
                    <a:gd name="T38" fmla="*/ 730 w 791"/>
                    <a:gd name="T39" fmla="*/ 551 h 715"/>
                    <a:gd name="T40" fmla="*/ 761 w 791"/>
                    <a:gd name="T41" fmla="*/ 452 h 715"/>
                    <a:gd name="T42" fmla="*/ 762 w 791"/>
                    <a:gd name="T43" fmla="*/ 354 h 715"/>
                    <a:gd name="T44" fmla="*/ 736 w 791"/>
                    <a:gd name="T45" fmla="*/ 257 h 715"/>
                    <a:gd name="T46" fmla="*/ 685 w 791"/>
                    <a:gd name="T47" fmla="*/ 171 h 715"/>
                    <a:gd name="T48" fmla="*/ 613 w 791"/>
                    <a:gd name="T49" fmla="*/ 103 h 715"/>
                    <a:gd name="T50" fmla="*/ 520 w 791"/>
                    <a:gd name="T51" fmla="*/ 55 h 715"/>
                    <a:gd name="T52" fmla="*/ 419 w 791"/>
                    <a:gd name="T53" fmla="*/ 29 h 715"/>
                    <a:gd name="T54" fmla="*/ 345 w 791"/>
                    <a:gd name="T55" fmla="*/ 0 h 715"/>
                    <a:gd name="T56" fmla="*/ 445 w 791"/>
                    <a:gd name="T57" fmla="*/ 7 h 715"/>
                    <a:gd name="T58" fmla="*/ 542 w 791"/>
                    <a:gd name="T59" fmla="*/ 38 h 715"/>
                    <a:gd name="T60" fmla="*/ 630 w 791"/>
                    <a:gd name="T61" fmla="*/ 84 h 715"/>
                    <a:gd name="T62" fmla="*/ 707 w 791"/>
                    <a:gd name="T63" fmla="*/ 158 h 715"/>
                    <a:gd name="T64" fmla="*/ 761 w 791"/>
                    <a:gd name="T65" fmla="*/ 249 h 715"/>
                    <a:gd name="T66" fmla="*/ 787 w 791"/>
                    <a:gd name="T67" fmla="*/ 349 h 715"/>
                    <a:gd name="T68" fmla="*/ 787 w 791"/>
                    <a:gd name="T69" fmla="*/ 454 h 715"/>
                    <a:gd name="T70" fmla="*/ 755 w 791"/>
                    <a:gd name="T71" fmla="*/ 557 h 715"/>
                    <a:gd name="T72" fmla="*/ 706 w 791"/>
                    <a:gd name="T73" fmla="*/ 631 h 715"/>
                    <a:gd name="T74" fmla="*/ 638 w 791"/>
                    <a:gd name="T75" fmla="*/ 684 h 715"/>
                    <a:gd name="T76" fmla="*/ 555 w 791"/>
                    <a:gd name="T77" fmla="*/ 712 h 715"/>
                    <a:gd name="T78" fmla="*/ 456 w 791"/>
                    <a:gd name="T79" fmla="*/ 709 h 715"/>
                    <a:gd name="T80" fmla="*/ 354 w 791"/>
                    <a:gd name="T81" fmla="*/ 677 h 715"/>
                    <a:gd name="T82" fmla="*/ 259 w 791"/>
                    <a:gd name="T83" fmla="*/ 623 h 715"/>
                    <a:gd name="T84" fmla="*/ 178 w 791"/>
                    <a:gd name="T85" fmla="*/ 555 h 715"/>
                    <a:gd name="T86" fmla="*/ 112 w 791"/>
                    <a:gd name="T87" fmla="*/ 471 h 715"/>
                    <a:gd name="T88" fmla="*/ 68 w 791"/>
                    <a:gd name="T89" fmla="*/ 375 h 715"/>
                    <a:gd name="T90" fmla="*/ 57 w 791"/>
                    <a:gd name="T91" fmla="*/ 283 h 715"/>
                    <a:gd name="T92" fmla="*/ 74 w 791"/>
                    <a:gd name="T93" fmla="*/ 206 h 715"/>
                    <a:gd name="T94" fmla="*/ 114 w 791"/>
                    <a:gd name="T95" fmla="*/ 139 h 715"/>
                    <a:gd name="T96" fmla="*/ 174 w 791"/>
                    <a:gd name="T97" fmla="*/ 84 h 715"/>
                    <a:gd name="T98" fmla="*/ 172 w 791"/>
                    <a:gd name="T99" fmla="*/ 83 h 715"/>
                    <a:gd name="T100" fmla="*/ 91 w 791"/>
                    <a:gd name="T101" fmla="*/ 145 h 715"/>
                    <a:gd name="T102" fmla="*/ 22 w 791"/>
                    <a:gd name="T103" fmla="*/ 220 h 715"/>
                    <a:gd name="T104" fmla="*/ 13 w 791"/>
                    <a:gd name="T105" fmla="*/ 225 h 715"/>
                    <a:gd name="T106" fmla="*/ 6 w 791"/>
                    <a:gd name="T107" fmla="*/ 222 h 715"/>
                    <a:gd name="T108" fmla="*/ 1 w 791"/>
                    <a:gd name="T109" fmla="*/ 214 h 715"/>
                    <a:gd name="T110" fmla="*/ 0 w 791"/>
                    <a:gd name="T111" fmla="*/ 206 h 715"/>
                    <a:gd name="T112" fmla="*/ 46 w 791"/>
                    <a:gd name="T113" fmla="*/ 155 h 715"/>
                    <a:gd name="T114" fmla="*/ 129 w 791"/>
                    <a:gd name="T115" fmla="*/ 81 h 715"/>
                    <a:gd name="T116" fmla="*/ 210 w 791"/>
                    <a:gd name="T117" fmla="*/ 35 h 715"/>
                    <a:gd name="T118" fmla="*/ 299 w 791"/>
                    <a:gd name="T119" fmla="*/ 6 h 7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791" h="715">
                      <a:moveTo>
                        <a:pt x="368" y="25"/>
                      </a:moveTo>
                      <a:lnTo>
                        <a:pt x="316" y="27"/>
                      </a:lnTo>
                      <a:lnTo>
                        <a:pt x="265" y="39"/>
                      </a:lnTo>
                      <a:lnTo>
                        <a:pt x="217" y="58"/>
                      </a:lnTo>
                      <a:lnTo>
                        <a:pt x="216" y="59"/>
                      </a:lnTo>
                      <a:lnTo>
                        <a:pt x="220" y="61"/>
                      </a:lnTo>
                      <a:lnTo>
                        <a:pt x="223" y="62"/>
                      </a:lnTo>
                      <a:lnTo>
                        <a:pt x="225" y="65"/>
                      </a:lnTo>
                      <a:lnTo>
                        <a:pt x="226" y="69"/>
                      </a:lnTo>
                      <a:lnTo>
                        <a:pt x="228" y="72"/>
                      </a:lnTo>
                      <a:lnTo>
                        <a:pt x="226" y="77"/>
                      </a:lnTo>
                      <a:lnTo>
                        <a:pt x="225" y="80"/>
                      </a:lnTo>
                      <a:lnTo>
                        <a:pt x="220" y="83"/>
                      </a:lnTo>
                      <a:lnTo>
                        <a:pt x="187" y="104"/>
                      </a:lnTo>
                      <a:lnTo>
                        <a:pt x="157" y="130"/>
                      </a:lnTo>
                      <a:lnTo>
                        <a:pt x="130" y="159"/>
                      </a:lnTo>
                      <a:lnTo>
                        <a:pt x="109" y="191"/>
                      </a:lnTo>
                      <a:lnTo>
                        <a:pt x="93" y="226"/>
                      </a:lnTo>
                      <a:lnTo>
                        <a:pt x="83" y="264"/>
                      </a:lnTo>
                      <a:lnTo>
                        <a:pt x="81" y="304"/>
                      </a:lnTo>
                      <a:lnTo>
                        <a:pt x="87" y="348"/>
                      </a:lnTo>
                      <a:lnTo>
                        <a:pt x="99" y="390"/>
                      </a:lnTo>
                      <a:lnTo>
                        <a:pt x="117" y="430"/>
                      </a:lnTo>
                      <a:lnTo>
                        <a:pt x="139" y="468"/>
                      </a:lnTo>
                      <a:lnTo>
                        <a:pt x="167" y="503"/>
                      </a:lnTo>
                      <a:lnTo>
                        <a:pt x="196" y="536"/>
                      </a:lnTo>
                      <a:lnTo>
                        <a:pt x="235" y="573"/>
                      </a:lnTo>
                      <a:lnTo>
                        <a:pt x="278" y="606"/>
                      </a:lnTo>
                      <a:lnTo>
                        <a:pt x="325" y="635"/>
                      </a:lnTo>
                      <a:lnTo>
                        <a:pt x="375" y="660"/>
                      </a:lnTo>
                      <a:lnTo>
                        <a:pt x="426" y="677"/>
                      </a:lnTo>
                      <a:lnTo>
                        <a:pt x="480" y="687"/>
                      </a:lnTo>
                      <a:lnTo>
                        <a:pt x="516" y="689"/>
                      </a:lnTo>
                      <a:lnTo>
                        <a:pt x="552" y="687"/>
                      </a:lnTo>
                      <a:lnTo>
                        <a:pt x="588" y="678"/>
                      </a:lnTo>
                      <a:lnTo>
                        <a:pt x="622" y="665"/>
                      </a:lnTo>
                      <a:lnTo>
                        <a:pt x="656" y="644"/>
                      </a:lnTo>
                      <a:lnTo>
                        <a:pt x="685" y="618"/>
                      </a:lnTo>
                      <a:lnTo>
                        <a:pt x="710" y="586"/>
                      </a:lnTo>
                      <a:lnTo>
                        <a:pt x="730" y="551"/>
                      </a:lnTo>
                      <a:lnTo>
                        <a:pt x="749" y="503"/>
                      </a:lnTo>
                      <a:lnTo>
                        <a:pt x="761" y="452"/>
                      </a:lnTo>
                      <a:lnTo>
                        <a:pt x="765" y="403"/>
                      </a:lnTo>
                      <a:lnTo>
                        <a:pt x="762" y="354"/>
                      </a:lnTo>
                      <a:lnTo>
                        <a:pt x="752" y="304"/>
                      </a:lnTo>
                      <a:lnTo>
                        <a:pt x="736" y="257"/>
                      </a:lnTo>
                      <a:lnTo>
                        <a:pt x="714" y="213"/>
                      </a:lnTo>
                      <a:lnTo>
                        <a:pt x="685" y="171"/>
                      </a:lnTo>
                      <a:lnTo>
                        <a:pt x="652" y="135"/>
                      </a:lnTo>
                      <a:lnTo>
                        <a:pt x="613" y="103"/>
                      </a:lnTo>
                      <a:lnTo>
                        <a:pt x="568" y="77"/>
                      </a:lnTo>
                      <a:lnTo>
                        <a:pt x="520" y="55"/>
                      </a:lnTo>
                      <a:lnTo>
                        <a:pt x="471" y="39"/>
                      </a:lnTo>
                      <a:lnTo>
                        <a:pt x="419" y="29"/>
                      </a:lnTo>
                      <a:lnTo>
                        <a:pt x="368" y="25"/>
                      </a:lnTo>
                      <a:close/>
                      <a:moveTo>
                        <a:pt x="345" y="0"/>
                      </a:moveTo>
                      <a:lnTo>
                        <a:pt x="396" y="0"/>
                      </a:lnTo>
                      <a:lnTo>
                        <a:pt x="445" y="7"/>
                      </a:lnTo>
                      <a:lnTo>
                        <a:pt x="494" y="20"/>
                      </a:lnTo>
                      <a:lnTo>
                        <a:pt x="542" y="38"/>
                      </a:lnTo>
                      <a:lnTo>
                        <a:pt x="588" y="58"/>
                      </a:lnTo>
                      <a:lnTo>
                        <a:pt x="630" y="84"/>
                      </a:lnTo>
                      <a:lnTo>
                        <a:pt x="672" y="119"/>
                      </a:lnTo>
                      <a:lnTo>
                        <a:pt x="707" y="158"/>
                      </a:lnTo>
                      <a:lnTo>
                        <a:pt x="738" y="201"/>
                      </a:lnTo>
                      <a:lnTo>
                        <a:pt x="761" y="249"/>
                      </a:lnTo>
                      <a:lnTo>
                        <a:pt x="777" y="299"/>
                      </a:lnTo>
                      <a:lnTo>
                        <a:pt x="787" y="349"/>
                      </a:lnTo>
                      <a:lnTo>
                        <a:pt x="791" y="402"/>
                      </a:lnTo>
                      <a:lnTo>
                        <a:pt x="787" y="454"/>
                      </a:lnTo>
                      <a:lnTo>
                        <a:pt x="775" y="506"/>
                      </a:lnTo>
                      <a:lnTo>
                        <a:pt x="755" y="557"/>
                      </a:lnTo>
                      <a:lnTo>
                        <a:pt x="733" y="596"/>
                      </a:lnTo>
                      <a:lnTo>
                        <a:pt x="706" y="631"/>
                      </a:lnTo>
                      <a:lnTo>
                        <a:pt x="674" y="661"/>
                      </a:lnTo>
                      <a:lnTo>
                        <a:pt x="638" y="684"/>
                      </a:lnTo>
                      <a:lnTo>
                        <a:pt x="598" y="702"/>
                      </a:lnTo>
                      <a:lnTo>
                        <a:pt x="555" y="712"/>
                      </a:lnTo>
                      <a:lnTo>
                        <a:pt x="510" y="715"/>
                      </a:lnTo>
                      <a:lnTo>
                        <a:pt x="456" y="709"/>
                      </a:lnTo>
                      <a:lnTo>
                        <a:pt x="404" y="696"/>
                      </a:lnTo>
                      <a:lnTo>
                        <a:pt x="354" y="677"/>
                      </a:lnTo>
                      <a:lnTo>
                        <a:pt x="304" y="652"/>
                      </a:lnTo>
                      <a:lnTo>
                        <a:pt x="259" y="623"/>
                      </a:lnTo>
                      <a:lnTo>
                        <a:pt x="217" y="590"/>
                      </a:lnTo>
                      <a:lnTo>
                        <a:pt x="178" y="555"/>
                      </a:lnTo>
                      <a:lnTo>
                        <a:pt x="143" y="515"/>
                      </a:lnTo>
                      <a:lnTo>
                        <a:pt x="112" y="471"/>
                      </a:lnTo>
                      <a:lnTo>
                        <a:pt x="87" y="425"/>
                      </a:lnTo>
                      <a:lnTo>
                        <a:pt x="68" y="375"/>
                      </a:lnTo>
                      <a:lnTo>
                        <a:pt x="57" y="325"/>
                      </a:lnTo>
                      <a:lnTo>
                        <a:pt x="57" y="283"/>
                      </a:lnTo>
                      <a:lnTo>
                        <a:pt x="62" y="242"/>
                      </a:lnTo>
                      <a:lnTo>
                        <a:pt x="74" y="206"/>
                      </a:lnTo>
                      <a:lnTo>
                        <a:pt x="93" y="171"/>
                      </a:lnTo>
                      <a:lnTo>
                        <a:pt x="114" y="139"/>
                      </a:lnTo>
                      <a:lnTo>
                        <a:pt x="142" y="110"/>
                      </a:lnTo>
                      <a:lnTo>
                        <a:pt x="174" y="84"/>
                      </a:lnTo>
                      <a:lnTo>
                        <a:pt x="185" y="77"/>
                      </a:lnTo>
                      <a:lnTo>
                        <a:pt x="172" y="83"/>
                      </a:lnTo>
                      <a:lnTo>
                        <a:pt x="130" y="113"/>
                      </a:lnTo>
                      <a:lnTo>
                        <a:pt x="91" y="145"/>
                      </a:lnTo>
                      <a:lnTo>
                        <a:pt x="55" y="181"/>
                      </a:lnTo>
                      <a:lnTo>
                        <a:pt x="22" y="220"/>
                      </a:lnTo>
                      <a:lnTo>
                        <a:pt x="17" y="223"/>
                      </a:lnTo>
                      <a:lnTo>
                        <a:pt x="13" y="225"/>
                      </a:lnTo>
                      <a:lnTo>
                        <a:pt x="9" y="223"/>
                      </a:lnTo>
                      <a:lnTo>
                        <a:pt x="6" y="222"/>
                      </a:lnTo>
                      <a:lnTo>
                        <a:pt x="3" y="219"/>
                      </a:lnTo>
                      <a:lnTo>
                        <a:pt x="1" y="214"/>
                      </a:lnTo>
                      <a:lnTo>
                        <a:pt x="0" y="210"/>
                      </a:lnTo>
                      <a:lnTo>
                        <a:pt x="0" y="206"/>
                      </a:lnTo>
                      <a:lnTo>
                        <a:pt x="3" y="201"/>
                      </a:lnTo>
                      <a:lnTo>
                        <a:pt x="46" y="155"/>
                      </a:lnTo>
                      <a:lnTo>
                        <a:pt x="93" y="110"/>
                      </a:lnTo>
                      <a:lnTo>
                        <a:pt x="129" y="81"/>
                      </a:lnTo>
                      <a:lnTo>
                        <a:pt x="168" y="56"/>
                      </a:lnTo>
                      <a:lnTo>
                        <a:pt x="210" y="35"/>
                      </a:lnTo>
                      <a:lnTo>
                        <a:pt x="254" y="17"/>
                      </a:lnTo>
                      <a:lnTo>
                        <a:pt x="299" y="6"/>
                      </a:lnTo>
                      <a:lnTo>
                        <a:pt x="34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079" name="Rechthoek 1078">
                <a:extLst>
                  <a:ext uri="{FF2B5EF4-FFF2-40B4-BE49-F238E27FC236}">
                    <a16:creationId xmlns:a16="http://schemas.microsoft.com/office/drawing/2014/main" id="{048474B8-C019-864F-93AC-74A5EB8C84FC}"/>
                  </a:ext>
                </a:extLst>
              </p:cNvPr>
              <p:cNvSpPr/>
              <p:nvPr/>
            </p:nvSpPr>
            <p:spPr>
              <a:xfrm rot="21447261">
                <a:off x="7198366" y="1460037"/>
                <a:ext cx="466441" cy="315614"/>
              </a:xfrm>
              <a:prstGeom prst="rect">
                <a:avLst/>
              </a:prstGeom>
              <a:solidFill>
                <a:sysClr val="window" lastClr="FFFFFF">
                  <a:lumMod val="9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grpSp>
            <p:nvGrpSpPr>
              <p:cNvPr id="1080" name="Groep 1079">
                <a:extLst>
                  <a:ext uri="{FF2B5EF4-FFF2-40B4-BE49-F238E27FC236}">
                    <a16:creationId xmlns:a16="http://schemas.microsoft.com/office/drawing/2014/main" id="{527B8A35-69C3-294B-A0C9-D723BEBA413B}"/>
                  </a:ext>
                </a:extLst>
              </p:cNvPr>
              <p:cNvGrpSpPr/>
              <p:nvPr/>
            </p:nvGrpSpPr>
            <p:grpSpPr>
              <a:xfrm>
                <a:off x="7212608" y="1413099"/>
                <a:ext cx="437668" cy="377675"/>
                <a:chOff x="6352541" y="1037842"/>
                <a:chExt cx="437668" cy="377675"/>
              </a:xfrm>
            </p:grpSpPr>
            <p:grpSp>
              <p:nvGrpSpPr>
                <p:cNvPr id="1083" name="Groep 1082">
                  <a:extLst>
                    <a:ext uri="{FF2B5EF4-FFF2-40B4-BE49-F238E27FC236}">
                      <a16:creationId xmlns:a16="http://schemas.microsoft.com/office/drawing/2014/main" id="{A81BAF00-FE98-AB42-A887-5F0E2765C81A}"/>
                    </a:ext>
                  </a:extLst>
                </p:cNvPr>
                <p:cNvGrpSpPr/>
                <p:nvPr/>
              </p:nvGrpSpPr>
              <p:grpSpPr>
                <a:xfrm>
                  <a:off x="6352541" y="1037842"/>
                  <a:ext cx="437290" cy="161570"/>
                  <a:chOff x="6352541" y="1037842"/>
                  <a:chExt cx="437290" cy="161570"/>
                </a:xfrm>
              </p:grpSpPr>
              <p:sp>
                <p:nvSpPr>
                  <p:cNvPr id="1086" name="Freeform 29">
                    <a:extLst>
                      <a:ext uri="{FF2B5EF4-FFF2-40B4-BE49-F238E27FC236}">
                        <a16:creationId xmlns:a16="http://schemas.microsoft.com/office/drawing/2014/main" id="{F4A725CB-057A-7E42-84E2-9CB7C3A822F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 rot="21097678">
                    <a:off x="6362091" y="1039505"/>
                    <a:ext cx="427740" cy="159907"/>
                  </a:xfrm>
                  <a:custGeom>
                    <a:avLst/>
                    <a:gdLst>
                      <a:gd name="T0" fmla="*/ 316 w 791"/>
                      <a:gd name="T1" fmla="*/ 27 h 715"/>
                      <a:gd name="T2" fmla="*/ 217 w 791"/>
                      <a:gd name="T3" fmla="*/ 58 h 715"/>
                      <a:gd name="T4" fmla="*/ 220 w 791"/>
                      <a:gd name="T5" fmla="*/ 61 h 715"/>
                      <a:gd name="T6" fmla="*/ 225 w 791"/>
                      <a:gd name="T7" fmla="*/ 65 h 715"/>
                      <a:gd name="T8" fmla="*/ 228 w 791"/>
                      <a:gd name="T9" fmla="*/ 72 h 715"/>
                      <a:gd name="T10" fmla="*/ 225 w 791"/>
                      <a:gd name="T11" fmla="*/ 80 h 715"/>
                      <a:gd name="T12" fmla="*/ 187 w 791"/>
                      <a:gd name="T13" fmla="*/ 104 h 715"/>
                      <a:gd name="T14" fmla="*/ 130 w 791"/>
                      <a:gd name="T15" fmla="*/ 159 h 715"/>
                      <a:gd name="T16" fmla="*/ 93 w 791"/>
                      <a:gd name="T17" fmla="*/ 226 h 715"/>
                      <a:gd name="T18" fmla="*/ 81 w 791"/>
                      <a:gd name="T19" fmla="*/ 304 h 715"/>
                      <a:gd name="T20" fmla="*/ 99 w 791"/>
                      <a:gd name="T21" fmla="*/ 390 h 715"/>
                      <a:gd name="T22" fmla="*/ 139 w 791"/>
                      <a:gd name="T23" fmla="*/ 468 h 715"/>
                      <a:gd name="T24" fmla="*/ 196 w 791"/>
                      <a:gd name="T25" fmla="*/ 536 h 715"/>
                      <a:gd name="T26" fmla="*/ 278 w 791"/>
                      <a:gd name="T27" fmla="*/ 606 h 715"/>
                      <a:gd name="T28" fmla="*/ 375 w 791"/>
                      <a:gd name="T29" fmla="*/ 660 h 715"/>
                      <a:gd name="T30" fmla="*/ 480 w 791"/>
                      <a:gd name="T31" fmla="*/ 687 h 715"/>
                      <a:gd name="T32" fmla="*/ 552 w 791"/>
                      <a:gd name="T33" fmla="*/ 687 h 715"/>
                      <a:gd name="T34" fmla="*/ 622 w 791"/>
                      <a:gd name="T35" fmla="*/ 665 h 715"/>
                      <a:gd name="T36" fmla="*/ 685 w 791"/>
                      <a:gd name="T37" fmla="*/ 618 h 715"/>
                      <a:gd name="T38" fmla="*/ 730 w 791"/>
                      <a:gd name="T39" fmla="*/ 551 h 715"/>
                      <a:gd name="T40" fmla="*/ 761 w 791"/>
                      <a:gd name="T41" fmla="*/ 452 h 715"/>
                      <a:gd name="T42" fmla="*/ 762 w 791"/>
                      <a:gd name="T43" fmla="*/ 354 h 715"/>
                      <a:gd name="T44" fmla="*/ 736 w 791"/>
                      <a:gd name="T45" fmla="*/ 257 h 715"/>
                      <a:gd name="T46" fmla="*/ 685 w 791"/>
                      <a:gd name="T47" fmla="*/ 171 h 715"/>
                      <a:gd name="T48" fmla="*/ 613 w 791"/>
                      <a:gd name="T49" fmla="*/ 103 h 715"/>
                      <a:gd name="T50" fmla="*/ 520 w 791"/>
                      <a:gd name="T51" fmla="*/ 55 h 715"/>
                      <a:gd name="T52" fmla="*/ 419 w 791"/>
                      <a:gd name="T53" fmla="*/ 29 h 715"/>
                      <a:gd name="T54" fmla="*/ 345 w 791"/>
                      <a:gd name="T55" fmla="*/ 0 h 715"/>
                      <a:gd name="T56" fmla="*/ 445 w 791"/>
                      <a:gd name="T57" fmla="*/ 7 h 715"/>
                      <a:gd name="T58" fmla="*/ 542 w 791"/>
                      <a:gd name="T59" fmla="*/ 38 h 715"/>
                      <a:gd name="T60" fmla="*/ 630 w 791"/>
                      <a:gd name="T61" fmla="*/ 84 h 715"/>
                      <a:gd name="T62" fmla="*/ 707 w 791"/>
                      <a:gd name="T63" fmla="*/ 158 h 715"/>
                      <a:gd name="T64" fmla="*/ 761 w 791"/>
                      <a:gd name="T65" fmla="*/ 249 h 715"/>
                      <a:gd name="T66" fmla="*/ 787 w 791"/>
                      <a:gd name="T67" fmla="*/ 349 h 715"/>
                      <a:gd name="T68" fmla="*/ 787 w 791"/>
                      <a:gd name="T69" fmla="*/ 454 h 715"/>
                      <a:gd name="T70" fmla="*/ 755 w 791"/>
                      <a:gd name="T71" fmla="*/ 557 h 715"/>
                      <a:gd name="T72" fmla="*/ 706 w 791"/>
                      <a:gd name="T73" fmla="*/ 631 h 715"/>
                      <a:gd name="T74" fmla="*/ 638 w 791"/>
                      <a:gd name="T75" fmla="*/ 684 h 715"/>
                      <a:gd name="T76" fmla="*/ 555 w 791"/>
                      <a:gd name="T77" fmla="*/ 712 h 715"/>
                      <a:gd name="T78" fmla="*/ 456 w 791"/>
                      <a:gd name="T79" fmla="*/ 709 h 715"/>
                      <a:gd name="T80" fmla="*/ 354 w 791"/>
                      <a:gd name="T81" fmla="*/ 677 h 715"/>
                      <a:gd name="T82" fmla="*/ 259 w 791"/>
                      <a:gd name="T83" fmla="*/ 623 h 715"/>
                      <a:gd name="T84" fmla="*/ 178 w 791"/>
                      <a:gd name="T85" fmla="*/ 555 h 715"/>
                      <a:gd name="T86" fmla="*/ 112 w 791"/>
                      <a:gd name="T87" fmla="*/ 471 h 715"/>
                      <a:gd name="T88" fmla="*/ 68 w 791"/>
                      <a:gd name="T89" fmla="*/ 375 h 715"/>
                      <a:gd name="T90" fmla="*/ 57 w 791"/>
                      <a:gd name="T91" fmla="*/ 283 h 715"/>
                      <a:gd name="T92" fmla="*/ 74 w 791"/>
                      <a:gd name="T93" fmla="*/ 206 h 715"/>
                      <a:gd name="T94" fmla="*/ 114 w 791"/>
                      <a:gd name="T95" fmla="*/ 139 h 715"/>
                      <a:gd name="T96" fmla="*/ 174 w 791"/>
                      <a:gd name="T97" fmla="*/ 84 h 715"/>
                      <a:gd name="T98" fmla="*/ 172 w 791"/>
                      <a:gd name="T99" fmla="*/ 83 h 715"/>
                      <a:gd name="T100" fmla="*/ 91 w 791"/>
                      <a:gd name="T101" fmla="*/ 145 h 715"/>
                      <a:gd name="T102" fmla="*/ 22 w 791"/>
                      <a:gd name="T103" fmla="*/ 220 h 715"/>
                      <a:gd name="T104" fmla="*/ 13 w 791"/>
                      <a:gd name="T105" fmla="*/ 225 h 715"/>
                      <a:gd name="T106" fmla="*/ 6 w 791"/>
                      <a:gd name="T107" fmla="*/ 222 h 715"/>
                      <a:gd name="T108" fmla="*/ 1 w 791"/>
                      <a:gd name="T109" fmla="*/ 214 h 715"/>
                      <a:gd name="T110" fmla="*/ 0 w 791"/>
                      <a:gd name="T111" fmla="*/ 206 h 715"/>
                      <a:gd name="T112" fmla="*/ 46 w 791"/>
                      <a:gd name="T113" fmla="*/ 155 h 715"/>
                      <a:gd name="T114" fmla="*/ 129 w 791"/>
                      <a:gd name="T115" fmla="*/ 81 h 715"/>
                      <a:gd name="T116" fmla="*/ 210 w 791"/>
                      <a:gd name="T117" fmla="*/ 35 h 715"/>
                      <a:gd name="T118" fmla="*/ 299 w 791"/>
                      <a:gd name="T119" fmla="*/ 6 h 7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791" h="715">
                        <a:moveTo>
                          <a:pt x="368" y="25"/>
                        </a:moveTo>
                        <a:lnTo>
                          <a:pt x="316" y="27"/>
                        </a:lnTo>
                        <a:lnTo>
                          <a:pt x="265" y="39"/>
                        </a:lnTo>
                        <a:lnTo>
                          <a:pt x="217" y="58"/>
                        </a:lnTo>
                        <a:lnTo>
                          <a:pt x="216" y="59"/>
                        </a:lnTo>
                        <a:lnTo>
                          <a:pt x="220" y="61"/>
                        </a:lnTo>
                        <a:lnTo>
                          <a:pt x="223" y="62"/>
                        </a:lnTo>
                        <a:lnTo>
                          <a:pt x="225" y="65"/>
                        </a:lnTo>
                        <a:lnTo>
                          <a:pt x="226" y="69"/>
                        </a:lnTo>
                        <a:lnTo>
                          <a:pt x="228" y="72"/>
                        </a:lnTo>
                        <a:lnTo>
                          <a:pt x="226" y="77"/>
                        </a:lnTo>
                        <a:lnTo>
                          <a:pt x="225" y="80"/>
                        </a:lnTo>
                        <a:lnTo>
                          <a:pt x="220" y="83"/>
                        </a:lnTo>
                        <a:lnTo>
                          <a:pt x="187" y="104"/>
                        </a:lnTo>
                        <a:lnTo>
                          <a:pt x="157" y="130"/>
                        </a:lnTo>
                        <a:lnTo>
                          <a:pt x="130" y="159"/>
                        </a:lnTo>
                        <a:lnTo>
                          <a:pt x="109" y="191"/>
                        </a:lnTo>
                        <a:lnTo>
                          <a:pt x="93" y="226"/>
                        </a:lnTo>
                        <a:lnTo>
                          <a:pt x="83" y="264"/>
                        </a:lnTo>
                        <a:lnTo>
                          <a:pt x="81" y="304"/>
                        </a:lnTo>
                        <a:lnTo>
                          <a:pt x="87" y="348"/>
                        </a:lnTo>
                        <a:lnTo>
                          <a:pt x="99" y="390"/>
                        </a:lnTo>
                        <a:lnTo>
                          <a:pt x="117" y="430"/>
                        </a:lnTo>
                        <a:lnTo>
                          <a:pt x="139" y="468"/>
                        </a:lnTo>
                        <a:lnTo>
                          <a:pt x="167" y="503"/>
                        </a:lnTo>
                        <a:lnTo>
                          <a:pt x="196" y="536"/>
                        </a:lnTo>
                        <a:lnTo>
                          <a:pt x="235" y="573"/>
                        </a:lnTo>
                        <a:lnTo>
                          <a:pt x="278" y="606"/>
                        </a:lnTo>
                        <a:lnTo>
                          <a:pt x="325" y="635"/>
                        </a:lnTo>
                        <a:lnTo>
                          <a:pt x="375" y="660"/>
                        </a:lnTo>
                        <a:lnTo>
                          <a:pt x="426" y="677"/>
                        </a:lnTo>
                        <a:lnTo>
                          <a:pt x="480" y="687"/>
                        </a:lnTo>
                        <a:lnTo>
                          <a:pt x="516" y="689"/>
                        </a:lnTo>
                        <a:lnTo>
                          <a:pt x="552" y="687"/>
                        </a:lnTo>
                        <a:lnTo>
                          <a:pt x="588" y="678"/>
                        </a:lnTo>
                        <a:lnTo>
                          <a:pt x="622" y="665"/>
                        </a:lnTo>
                        <a:lnTo>
                          <a:pt x="656" y="644"/>
                        </a:lnTo>
                        <a:lnTo>
                          <a:pt x="685" y="618"/>
                        </a:lnTo>
                        <a:lnTo>
                          <a:pt x="710" y="586"/>
                        </a:lnTo>
                        <a:lnTo>
                          <a:pt x="730" y="551"/>
                        </a:lnTo>
                        <a:lnTo>
                          <a:pt x="749" y="503"/>
                        </a:lnTo>
                        <a:lnTo>
                          <a:pt x="761" y="452"/>
                        </a:lnTo>
                        <a:lnTo>
                          <a:pt x="765" y="403"/>
                        </a:lnTo>
                        <a:lnTo>
                          <a:pt x="762" y="354"/>
                        </a:lnTo>
                        <a:lnTo>
                          <a:pt x="752" y="304"/>
                        </a:lnTo>
                        <a:lnTo>
                          <a:pt x="736" y="257"/>
                        </a:lnTo>
                        <a:lnTo>
                          <a:pt x="714" y="213"/>
                        </a:lnTo>
                        <a:lnTo>
                          <a:pt x="685" y="171"/>
                        </a:lnTo>
                        <a:lnTo>
                          <a:pt x="652" y="135"/>
                        </a:lnTo>
                        <a:lnTo>
                          <a:pt x="613" y="103"/>
                        </a:lnTo>
                        <a:lnTo>
                          <a:pt x="568" y="77"/>
                        </a:lnTo>
                        <a:lnTo>
                          <a:pt x="520" y="55"/>
                        </a:lnTo>
                        <a:lnTo>
                          <a:pt x="471" y="39"/>
                        </a:lnTo>
                        <a:lnTo>
                          <a:pt x="419" y="29"/>
                        </a:lnTo>
                        <a:lnTo>
                          <a:pt x="368" y="25"/>
                        </a:lnTo>
                        <a:close/>
                        <a:moveTo>
                          <a:pt x="345" y="0"/>
                        </a:moveTo>
                        <a:lnTo>
                          <a:pt x="396" y="0"/>
                        </a:lnTo>
                        <a:lnTo>
                          <a:pt x="445" y="7"/>
                        </a:lnTo>
                        <a:lnTo>
                          <a:pt x="494" y="20"/>
                        </a:lnTo>
                        <a:lnTo>
                          <a:pt x="542" y="38"/>
                        </a:lnTo>
                        <a:lnTo>
                          <a:pt x="588" y="58"/>
                        </a:lnTo>
                        <a:lnTo>
                          <a:pt x="630" y="84"/>
                        </a:lnTo>
                        <a:lnTo>
                          <a:pt x="672" y="119"/>
                        </a:lnTo>
                        <a:lnTo>
                          <a:pt x="707" y="158"/>
                        </a:lnTo>
                        <a:lnTo>
                          <a:pt x="738" y="201"/>
                        </a:lnTo>
                        <a:lnTo>
                          <a:pt x="761" y="249"/>
                        </a:lnTo>
                        <a:lnTo>
                          <a:pt x="777" y="299"/>
                        </a:lnTo>
                        <a:lnTo>
                          <a:pt x="787" y="349"/>
                        </a:lnTo>
                        <a:lnTo>
                          <a:pt x="791" y="402"/>
                        </a:lnTo>
                        <a:lnTo>
                          <a:pt x="787" y="454"/>
                        </a:lnTo>
                        <a:lnTo>
                          <a:pt x="775" y="506"/>
                        </a:lnTo>
                        <a:lnTo>
                          <a:pt x="755" y="557"/>
                        </a:lnTo>
                        <a:lnTo>
                          <a:pt x="733" y="596"/>
                        </a:lnTo>
                        <a:lnTo>
                          <a:pt x="706" y="631"/>
                        </a:lnTo>
                        <a:lnTo>
                          <a:pt x="674" y="661"/>
                        </a:lnTo>
                        <a:lnTo>
                          <a:pt x="638" y="684"/>
                        </a:lnTo>
                        <a:lnTo>
                          <a:pt x="598" y="702"/>
                        </a:lnTo>
                        <a:lnTo>
                          <a:pt x="555" y="712"/>
                        </a:lnTo>
                        <a:lnTo>
                          <a:pt x="510" y="715"/>
                        </a:lnTo>
                        <a:lnTo>
                          <a:pt x="456" y="709"/>
                        </a:lnTo>
                        <a:lnTo>
                          <a:pt x="404" y="696"/>
                        </a:lnTo>
                        <a:lnTo>
                          <a:pt x="354" y="677"/>
                        </a:lnTo>
                        <a:lnTo>
                          <a:pt x="304" y="652"/>
                        </a:lnTo>
                        <a:lnTo>
                          <a:pt x="259" y="623"/>
                        </a:lnTo>
                        <a:lnTo>
                          <a:pt x="217" y="590"/>
                        </a:lnTo>
                        <a:lnTo>
                          <a:pt x="178" y="555"/>
                        </a:lnTo>
                        <a:lnTo>
                          <a:pt x="143" y="515"/>
                        </a:lnTo>
                        <a:lnTo>
                          <a:pt x="112" y="471"/>
                        </a:lnTo>
                        <a:lnTo>
                          <a:pt x="87" y="425"/>
                        </a:lnTo>
                        <a:lnTo>
                          <a:pt x="68" y="375"/>
                        </a:lnTo>
                        <a:lnTo>
                          <a:pt x="57" y="325"/>
                        </a:lnTo>
                        <a:lnTo>
                          <a:pt x="57" y="283"/>
                        </a:lnTo>
                        <a:lnTo>
                          <a:pt x="62" y="242"/>
                        </a:lnTo>
                        <a:lnTo>
                          <a:pt x="74" y="206"/>
                        </a:lnTo>
                        <a:lnTo>
                          <a:pt x="93" y="171"/>
                        </a:lnTo>
                        <a:lnTo>
                          <a:pt x="114" y="139"/>
                        </a:lnTo>
                        <a:lnTo>
                          <a:pt x="142" y="110"/>
                        </a:lnTo>
                        <a:lnTo>
                          <a:pt x="174" y="84"/>
                        </a:lnTo>
                        <a:lnTo>
                          <a:pt x="185" y="77"/>
                        </a:lnTo>
                        <a:lnTo>
                          <a:pt x="172" y="83"/>
                        </a:lnTo>
                        <a:lnTo>
                          <a:pt x="130" y="113"/>
                        </a:lnTo>
                        <a:lnTo>
                          <a:pt x="91" y="145"/>
                        </a:lnTo>
                        <a:lnTo>
                          <a:pt x="55" y="181"/>
                        </a:lnTo>
                        <a:lnTo>
                          <a:pt x="22" y="220"/>
                        </a:lnTo>
                        <a:lnTo>
                          <a:pt x="17" y="223"/>
                        </a:lnTo>
                        <a:lnTo>
                          <a:pt x="13" y="225"/>
                        </a:lnTo>
                        <a:lnTo>
                          <a:pt x="9" y="223"/>
                        </a:lnTo>
                        <a:lnTo>
                          <a:pt x="6" y="222"/>
                        </a:lnTo>
                        <a:lnTo>
                          <a:pt x="3" y="219"/>
                        </a:lnTo>
                        <a:lnTo>
                          <a:pt x="1" y="214"/>
                        </a:lnTo>
                        <a:lnTo>
                          <a:pt x="0" y="210"/>
                        </a:lnTo>
                        <a:lnTo>
                          <a:pt x="0" y="206"/>
                        </a:lnTo>
                        <a:lnTo>
                          <a:pt x="3" y="201"/>
                        </a:lnTo>
                        <a:lnTo>
                          <a:pt x="46" y="155"/>
                        </a:lnTo>
                        <a:lnTo>
                          <a:pt x="93" y="110"/>
                        </a:lnTo>
                        <a:lnTo>
                          <a:pt x="129" y="81"/>
                        </a:lnTo>
                        <a:lnTo>
                          <a:pt x="168" y="56"/>
                        </a:lnTo>
                        <a:lnTo>
                          <a:pt x="210" y="35"/>
                        </a:lnTo>
                        <a:lnTo>
                          <a:pt x="254" y="17"/>
                        </a:lnTo>
                        <a:lnTo>
                          <a:pt x="299" y="6"/>
                        </a:lnTo>
                        <a:lnTo>
                          <a:pt x="345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87" name="Freeform 29">
                    <a:extLst>
                      <a:ext uri="{FF2B5EF4-FFF2-40B4-BE49-F238E27FC236}">
                        <a16:creationId xmlns:a16="http://schemas.microsoft.com/office/drawing/2014/main" id="{C39E633D-B721-0841-BFDA-F0B5906812A5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 rot="21097678">
                    <a:off x="6352541" y="1037842"/>
                    <a:ext cx="427740" cy="159907"/>
                  </a:xfrm>
                  <a:custGeom>
                    <a:avLst/>
                    <a:gdLst>
                      <a:gd name="T0" fmla="*/ 316 w 791"/>
                      <a:gd name="T1" fmla="*/ 27 h 715"/>
                      <a:gd name="T2" fmla="*/ 217 w 791"/>
                      <a:gd name="T3" fmla="*/ 58 h 715"/>
                      <a:gd name="T4" fmla="*/ 220 w 791"/>
                      <a:gd name="T5" fmla="*/ 61 h 715"/>
                      <a:gd name="T6" fmla="*/ 225 w 791"/>
                      <a:gd name="T7" fmla="*/ 65 h 715"/>
                      <a:gd name="T8" fmla="*/ 228 w 791"/>
                      <a:gd name="T9" fmla="*/ 72 h 715"/>
                      <a:gd name="T10" fmla="*/ 225 w 791"/>
                      <a:gd name="T11" fmla="*/ 80 h 715"/>
                      <a:gd name="T12" fmla="*/ 187 w 791"/>
                      <a:gd name="T13" fmla="*/ 104 h 715"/>
                      <a:gd name="T14" fmla="*/ 130 w 791"/>
                      <a:gd name="T15" fmla="*/ 159 h 715"/>
                      <a:gd name="T16" fmla="*/ 93 w 791"/>
                      <a:gd name="T17" fmla="*/ 226 h 715"/>
                      <a:gd name="T18" fmla="*/ 81 w 791"/>
                      <a:gd name="T19" fmla="*/ 304 h 715"/>
                      <a:gd name="T20" fmla="*/ 99 w 791"/>
                      <a:gd name="T21" fmla="*/ 390 h 715"/>
                      <a:gd name="T22" fmla="*/ 139 w 791"/>
                      <a:gd name="T23" fmla="*/ 468 h 715"/>
                      <a:gd name="T24" fmla="*/ 196 w 791"/>
                      <a:gd name="T25" fmla="*/ 536 h 715"/>
                      <a:gd name="T26" fmla="*/ 278 w 791"/>
                      <a:gd name="T27" fmla="*/ 606 h 715"/>
                      <a:gd name="T28" fmla="*/ 375 w 791"/>
                      <a:gd name="T29" fmla="*/ 660 h 715"/>
                      <a:gd name="T30" fmla="*/ 480 w 791"/>
                      <a:gd name="T31" fmla="*/ 687 h 715"/>
                      <a:gd name="T32" fmla="*/ 552 w 791"/>
                      <a:gd name="T33" fmla="*/ 687 h 715"/>
                      <a:gd name="T34" fmla="*/ 622 w 791"/>
                      <a:gd name="T35" fmla="*/ 665 h 715"/>
                      <a:gd name="T36" fmla="*/ 685 w 791"/>
                      <a:gd name="T37" fmla="*/ 618 h 715"/>
                      <a:gd name="T38" fmla="*/ 730 w 791"/>
                      <a:gd name="T39" fmla="*/ 551 h 715"/>
                      <a:gd name="T40" fmla="*/ 761 w 791"/>
                      <a:gd name="T41" fmla="*/ 452 h 715"/>
                      <a:gd name="T42" fmla="*/ 762 w 791"/>
                      <a:gd name="T43" fmla="*/ 354 h 715"/>
                      <a:gd name="T44" fmla="*/ 736 w 791"/>
                      <a:gd name="T45" fmla="*/ 257 h 715"/>
                      <a:gd name="T46" fmla="*/ 685 w 791"/>
                      <a:gd name="T47" fmla="*/ 171 h 715"/>
                      <a:gd name="T48" fmla="*/ 613 w 791"/>
                      <a:gd name="T49" fmla="*/ 103 h 715"/>
                      <a:gd name="T50" fmla="*/ 520 w 791"/>
                      <a:gd name="T51" fmla="*/ 55 h 715"/>
                      <a:gd name="T52" fmla="*/ 419 w 791"/>
                      <a:gd name="T53" fmla="*/ 29 h 715"/>
                      <a:gd name="T54" fmla="*/ 345 w 791"/>
                      <a:gd name="T55" fmla="*/ 0 h 715"/>
                      <a:gd name="T56" fmla="*/ 445 w 791"/>
                      <a:gd name="T57" fmla="*/ 7 h 715"/>
                      <a:gd name="T58" fmla="*/ 542 w 791"/>
                      <a:gd name="T59" fmla="*/ 38 h 715"/>
                      <a:gd name="T60" fmla="*/ 630 w 791"/>
                      <a:gd name="T61" fmla="*/ 84 h 715"/>
                      <a:gd name="T62" fmla="*/ 707 w 791"/>
                      <a:gd name="T63" fmla="*/ 158 h 715"/>
                      <a:gd name="T64" fmla="*/ 761 w 791"/>
                      <a:gd name="T65" fmla="*/ 249 h 715"/>
                      <a:gd name="T66" fmla="*/ 787 w 791"/>
                      <a:gd name="T67" fmla="*/ 349 h 715"/>
                      <a:gd name="T68" fmla="*/ 787 w 791"/>
                      <a:gd name="T69" fmla="*/ 454 h 715"/>
                      <a:gd name="T70" fmla="*/ 755 w 791"/>
                      <a:gd name="T71" fmla="*/ 557 h 715"/>
                      <a:gd name="T72" fmla="*/ 706 w 791"/>
                      <a:gd name="T73" fmla="*/ 631 h 715"/>
                      <a:gd name="T74" fmla="*/ 638 w 791"/>
                      <a:gd name="T75" fmla="*/ 684 h 715"/>
                      <a:gd name="T76" fmla="*/ 555 w 791"/>
                      <a:gd name="T77" fmla="*/ 712 h 715"/>
                      <a:gd name="T78" fmla="*/ 456 w 791"/>
                      <a:gd name="T79" fmla="*/ 709 h 715"/>
                      <a:gd name="T80" fmla="*/ 354 w 791"/>
                      <a:gd name="T81" fmla="*/ 677 h 715"/>
                      <a:gd name="T82" fmla="*/ 259 w 791"/>
                      <a:gd name="T83" fmla="*/ 623 h 715"/>
                      <a:gd name="T84" fmla="*/ 178 w 791"/>
                      <a:gd name="T85" fmla="*/ 555 h 715"/>
                      <a:gd name="T86" fmla="*/ 112 w 791"/>
                      <a:gd name="T87" fmla="*/ 471 h 715"/>
                      <a:gd name="T88" fmla="*/ 68 w 791"/>
                      <a:gd name="T89" fmla="*/ 375 h 715"/>
                      <a:gd name="T90" fmla="*/ 57 w 791"/>
                      <a:gd name="T91" fmla="*/ 283 h 715"/>
                      <a:gd name="T92" fmla="*/ 74 w 791"/>
                      <a:gd name="T93" fmla="*/ 206 h 715"/>
                      <a:gd name="T94" fmla="*/ 114 w 791"/>
                      <a:gd name="T95" fmla="*/ 139 h 715"/>
                      <a:gd name="T96" fmla="*/ 174 w 791"/>
                      <a:gd name="T97" fmla="*/ 84 h 715"/>
                      <a:gd name="T98" fmla="*/ 172 w 791"/>
                      <a:gd name="T99" fmla="*/ 83 h 715"/>
                      <a:gd name="T100" fmla="*/ 91 w 791"/>
                      <a:gd name="T101" fmla="*/ 145 h 715"/>
                      <a:gd name="T102" fmla="*/ 22 w 791"/>
                      <a:gd name="T103" fmla="*/ 220 h 715"/>
                      <a:gd name="T104" fmla="*/ 13 w 791"/>
                      <a:gd name="T105" fmla="*/ 225 h 715"/>
                      <a:gd name="T106" fmla="*/ 6 w 791"/>
                      <a:gd name="T107" fmla="*/ 222 h 715"/>
                      <a:gd name="T108" fmla="*/ 1 w 791"/>
                      <a:gd name="T109" fmla="*/ 214 h 715"/>
                      <a:gd name="T110" fmla="*/ 0 w 791"/>
                      <a:gd name="T111" fmla="*/ 206 h 715"/>
                      <a:gd name="T112" fmla="*/ 46 w 791"/>
                      <a:gd name="T113" fmla="*/ 155 h 715"/>
                      <a:gd name="T114" fmla="*/ 129 w 791"/>
                      <a:gd name="T115" fmla="*/ 81 h 715"/>
                      <a:gd name="T116" fmla="*/ 210 w 791"/>
                      <a:gd name="T117" fmla="*/ 35 h 715"/>
                      <a:gd name="T118" fmla="*/ 299 w 791"/>
                      <a:gd name="T119" fmla="*/ 6 h 7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791" h="715">
                        <a:moveTo>
                          <a:pt x="368" y="25"/>
                        </a:moveTo>
                        <a:lnTo>
                          <a:pt x="316" y="27"/>
                        </a:lnTo>
                        <a:lnTo>
                          <a:pt x="265" y="39"/>
                        </a:lnTo>
                        <a:lnTo>
                          <a:pt x="217" y="58"/>
                        </a:lnTo>
                        <a:lnTo>
                          <a:pt x="216" y="59"/>
                        </a:lnTo>
                        <a:lnTo>
                          <a:pt x="220" y="61"/>
                        </a:lnTo>
                        <a:lnTo>
                          <a:pt x="223" y="62"/>
                        </a:lnTo>
                        <a:lnTo>
                          <a:pt x="225" y="65"/>
                        </a:lnTo>
                        <a:lnTo>
                          <a:pt x="226" y="69"/>
                        </a:lnTo>
                        <a:lnTo>
                          <a:pt x="228" y="72"/>
                        </a:lnTo>
                        <a:lnTo>
                          <a:pt x="226" y="77"/>
                        </a:lnTo>
                        <a:lnTo>
                          <a:pt x="225" y="80"/>
                        </a:lnTo>
                        <a:lnTo>
                          <a:pt x="220" y="83"/>
                        </a:lnTo>
                        <a:lnTo>
                          <a:pt x="187" y="104"/>
                        </a:lnTo>
                        <a:lnTo>
                          <a:pt x="157" y="130"/>
                        </a:lnTo>
                        <a:lnTo>
                          <a:pt x="130" y="159"/>
                        </a:lnTo>
                        <a:lnTo>
                          <a:pt x="109" y="191"/>
                        </a:lnTo>
                        <a:lnTo>
                          <a:pt x="93" y="226"/>
                        </a:lnTo>
                        <a:lnTo>
                          <a:pt x="83" y="264"/>
                        </a:lnTo>
                        <a:lnTo>
                          <a:pt x="81" y="304"/>
                        </a:lnTo>
                        <a:lnTo>
                          <a:pt x="87" y="348"/>
                        </a:lnTo>
                        <a:lnTo>
                          <a:pt x="99" y="390"/>
                        </a:lnTo>
                        <a:lnTo>
                          <a:pt x="117" y="430"/>
                        </a:lnTo>
                        <a:lnTo>
                          <a:pt x="139" y="468"/>
                        </a:lnTo>
                        <a:lnTo>
                          <a:pt x="167" y="503"/>
                        </a:lnTo>
                        <a:lnTo>
                          <a:pt x="196" y="536"/>
                        </a:lnTo>
                        <a:lnTo>
                          <a:pt x="235" y="573"/>
                        </a:lnTo>
                        <a:lnTo>
                          <a:pt x="278" y="606"/>
                        </a:lnTo>
                        <a:lnTo>
                          <a:pt x="325" y="635"/>
                        </a:lnTo>
                        <a:lnTo>
                          <a:pt x="375" y="660"/>
                        </a:lnTo>
                        <a:lnTo>
                          <a:pt x="426" y="677"/>
                        </a:lnTo>
                        <a:lnTo>
                          <a:pt x="480" y="687"/>
                        </a:lnTo>
                        <a:lnTo>
                          <a:pt x="516" y="689"/>
                        </a:lnTo>
                        <a:lnTo>
                          <a:pt x="552" y="687"/>
                        </a:lnTo>
                        <a:lnTo>
                          <a:pt x="588" y="678"/>
                        </a:lnTo>
                        <a:lnTo>
                          <a:pt x="622" y="665"/>
                        </a:lnTo>
                        <a:lnTo>
                          <a:pt x="656" y="644"/>
                        </a:lnTo>
                        <a:lnTo>
                          <a:pt x="685" y="618"/>
                        </a:lnTo>
                        <a:lnTo>
                          <a:pt x="710" y="586"/>
                        </a:lnTo>
                        <a:lnTo>
                          <a:pt x="730" y="551"/>
                        </a:lnTo>
                        <a:lnTo>
                          <a:pt x="749" y="503"/>
                        </a:lnTo>
                        <a:lnTo>
                          <a:pt x="761" y="452"/>
                        </a:lnTo>
                        <a:lnTo>
                          <a:pt x="765" y="403"/>
                        </a:lnTo>
                        <a:lnTo>
                          <a:pt x="762" y="354"/>
                        </a:lnTo>
                        <a:lnTo>
                          <a:pt x="752" y="304"/>
                        </a:lnTo>
                        <a:lnTo>
                          <a:pt x="736" y="257"/>
                        </a:lnTo>
                        <a:lnTo>
                          <a:pt x="714" y="213"/>
                        </a:lnTo>
                        <a:lnTo>
                          <a:pt x="685" y="171"/>
                        </a:lnTo>
                        <a:lnTo>
                          <a:pt x="652" y="135"/>
                        </a:lnTo>
                        <a:lnTo>
                          <a:pt x="613" y="103"/>
                        </a:lnTo>
                        <a:lnTo>
                          <a:pt x="568" y="77"/>
                        </a:lnTo>
                        <a:lnTo>
                          <a:pt x="520" y="55"/>
                        </a:lnTo>
                        <a:lnTo>
                          <a:pt x="471" y="39"/>
                        </a:lnTo>
                        <a:lnTo>
                          <a:pt x="419" y="29"/>
                        </a:lnTo>
                        <a:lnTo>
                          <a:pt x="368" y="25"/>
                        </a:lnTo>
                        <a:close/>
                        <a:moveTo>
                          <a:pt x="345" y="0"/>
                        </a:moveTo>
                        <a:lnTo>
                          <a:pt x="396" y="0"/>
                        </a:lnTo>
                        <a:lnTo>
                          <a:pt x="445" y="7"/>
                        </a:lnTo>
                        <a:lnTo>
                          <a:pt x="494" y="20"/>
                        </a:lnTo>
                        <a:lnTo>
                          <a:pt x="542" y="38"/>
                        </a:lnTo>
                        <a:lnTo>
                          <a:pt x="588" y="58"/>
                        </a:lnTo>
                        <a:lnTo>
                          <a:pt x="630" y="84"/>
                        </a:lnTo>
                        <a:lnTo>
                          <a:pt x="672" y="119"/>
                        </a:lnTo>
                        <a:lnTo>
                          <a:pt x="707" y="158"/>
                        </a:lnTo>
                        <a:lnTo>
                          <a:pt x="738" y="201"/>
                        </a:lnTo>
                        <a:lnTo>
                          <a:pt x="761" y="249"/>
                        </a:lnTo>
                        <a:lnTo>
                          <a:pt x="777" y="299"/>
                        </a:lnTo>
                        <a:lnTo>
                          <a:pt x="787" y="349"/>
                        </a:lnTo>
                        <a:lnTo>
                          <a:pt x="791" y="402"/>
                        </a:lnTo>
                        <a:lnTo>
                          <a:pt x="787" y="454"/>
                        </a:lnTo>
                        <a:lnTo>
                          <a:pt x="775" y="506"/>
                        </a:lnTo>
                        <a:lnTo>
                          <a:pt x="755" y="557"/>
                        </a:lnTo>
                        <a:lnTo>
                          <a:pt x="733" y="596"/>
                        </a:lnTo>
                        <a:lnTo>
                          <a:pt x="706" y="631"/>
                        </a:lnTo>
                        <a:lnTo>
                          <a:pt x="674" y="661"/>
                        </a:lnTo>
                        <a:lnTo>
                          <a:pt x="638" y="684"/>
                        </a:lnTo>
                        <a:lnTo>
                          <a:pt x="598" y="702"/>
                        </a:lnTo>
                        <a:lnTo>
                          <a:pt x="555" y="712"/>
                        </a:lnTo>
                        <a:lnTo>
                          <a:pt x="510" y="715"/>
                        </a:lnTo>
                        <a:lnTo>
                          <a:pt x="456" y="709"/>
                        </a:lnTo>
                        <a:lnTo>
                          <a:pt x="404" y="696"/>
                        </a:lnTo>
                        <a:lnTo>
                          <a:pt x="354" y="677"/>
                        </a:lnTo>
                        <a:lnTo>
                          <a:pt x="304" y="652"/>
                        </a:lnTo>
                        <a:lnTo>
                          <a:pt x="259" y="623"/>
                        </a:lnTo>
                        <a:lnTo>
                          <a:pt x="217" y="590"/>
                        </a:lnTo>
                        <a:lnTo>
                          <a:pt x="178" y="555"/>
                        </a:lnTo>
                        <a:lnTo>
                          <a:pt x="143" y="515"/>
                        </a:lnTo>
                        <a:lnTo>
                          <a:pt x="112" y="471"/>
                        </a:lnTo>
                        <a:lnTo>
                          <a:pt x="87" y="425"/>
                        </a:lnTo>
                        <a:lnTo>
                          <a:pt x="68" y="375"/>
                        </a:lnTo>
                        <a:lnTo>
                          <a:pt x="57" y="325"/>
                        </a:lnTo>
                        <a:lnTo>
                          <a:pt x="57" y="283"/>
                        </a:lnTo>
                        <a:lnTo>
                          <a:pt x="62" y="242"/>
                        </a:lnTo>
                        <a:lnTo>
                          <a:pt x="74" y="206"/>
                        </a:lnTo>
                        <a:lnTo>
                          <a:pt x="93" y="171"/>
                        </a:lnTo>
                        <a:lnTo>
                          <a:pt x="114" y="139"/>
                        </a:lnTo>
                        <a:lnTo>
                          <a:pt x="142" y="110"/>
                        </a:lnTo>
                        <a:lnTo>
                          <a:pt x="174" y="84"/>
                        </a:lnTo>
                        <a:lnTo>
                          <a:pt x="185" y="77"/>
                        </a:lnTo>
                        <a:lnTo>
                          <a:pt x="172" y="83"/>
                        </a:lnTo>
                        <a:lnTo>
                          <a:pt x="130" y="113"/>
                        </a:lnTo>
                        <a:lnTo>
                          <a:pt x="91" y="145"/>
                        </a:lnTo>
                        <a:lnTo>
                          <a:pt x="55" y="181"/>
                        </a:lnTo>
                        <a:lnTo>
                          <a:pt x="22" y="220"/>
                        </a:lnTo>
                        <a:lnTo>
                          <a:pt x="17" y="223"/>
                        </a:lnTo>
                        <a:lnTo>
                          <a:pt x="13" y="225"/>
                        </a:lnTo>
                        <a:lnTo>
                          <a:pt x="9" y="223"/>
                        </a:lnTo>
                        <a:lnTo>
                          <a:pt x="6" y="222"/>
                        </a:lnTo>
                        <a:lnTo>
                          <a:pt x="3" y="219"/>
                        </a:lnTo>
                        <a:lnTo>
                          <a:pt x="1" y="214"/>
                        </a:lnTo>
                        <a:lnTo>
                          <a:pt x="0" y="210"/>
                        </a:lnTo>
                        <a:lnTo>
                          <a:pt x="0" y="206"/>
                        </a:lnTo>
                        <a:lnTo>
                          <a:pt x="3" y="201"/>
                        </a:lnTo>
                        <a:lnTo>
                          <a:pt x="46" y="155"/>
                        </a:lnTo>
                        <a:lnTo>
                          <a:pt x="93" y="110"/>
                        </a:lnTo>
                        <a:lnTo>
                          <a:pt x="129" y="81"/>
                        </a:lnTo>
                        <a:lnTo>
                          <a:pt x="168" y="56"/>
                        </a:lnTo>
                        <a:lnTo>
                          <a:pt x="210" y="35"/>
                        </a:lnTo>
                        <a:lnTo>
                          <a:pt x="254" y="17"/>
                        </a:lnTo>
                        <a:lnTo>
                          <a:pt x="299" y="6"/>
                        </a:lnTo>
                        <a:lnTo>
                          <a:pt x="345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084" name="Freeform 385">
                  <a:extLst>
                    <a:ext uri="{FF2B5EF4-FFF2-40B4-BE49-F238E27FC236}">
                      <a16:creationId xmlns:a16="http://schemas.microsoft.com/office/drawing/2014/main" id="{040FC150-A96D-1B42-943E-3EDEBBAD50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6633609" y="1248910"/>
                  <a:ext cx="288000" cy="25200"/>
                </a:xfrm>
                <a:custGeom>
                  <a:avLst/>
                  <a:gdLst>
                    <a:gd name="T0" fmla="*/ 9 w 236"/>
                    <a:gd name="T1" fmla="*/ 20 h 20"/>
                    <a:gd name="T2" fmla="*/ 1 w 236"/>
                    <a:gd name="T3" fmla="*/ 13 h 20"/>
                    <a:gd name="T4" fmla="*/ 8 w 236"/>
                    <a:gd name="T5" fmla="*/ 4 h 20"/>
                    <a:gd name="T6" fmla="*/ 228 w 236"/>
                    <a:gd name="T7" fmla="*/ 0 h 20"/>
                    <a:gd name="T8" fmla="*/ 236 w 236"/>
                    <a:gd name="T9" fmla="*/ 8 h 20"/>
                    <a:gd name="T10" fmla="*/ 228 w 236"/>
                    <a:gd name="T11" fmla="*/ 16 h 20"/>
                    <a:gd name="T12" fmla="*/ 9 w 236"/>
                    <a:gd name="T13" fmla="*/ 20 h 20"/>
                    <a:gd name="T14" fmla="*/ 9 w 236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36" h="20">
                      <a:moveTo>
                        <a:pt x="9" y="20"/>
                      </a:moveTo>
                      <a:cubicBezTo>
                        <a:pt x="5" y="20"/>
                        <a:pt x="1" y="17"/>
                        <a:pt x="1" y="13"/>
                      </a:cubicBezTo>
                      <a:cubicBezTo>
                        <a:pt x="0" y="8"/>
                        <a:pt x="3" y="4"/>
                        <a:pt x="8" y="4"/>
                      </a:cubicBezTo>
                      <a:cubicBezTo>
                        <a:pt x="42" y="0"/>
                        <a:pt x="220" y="0"/>
                        <a:pt x="228" y="0"/>
                      </a:cubicBezTo>
                      <a:cubicBezTo>
                        <a:pt x="232" y="0"/>
                        <a:pt x="236" y="4"/>
                        <a:pt x="236" y="8"/>
                      </a:cubicBezTo>
                      <a:cubicBezTo>
                        <a:pt x="236" y="12"/>
                        <a:pt x="232" y="16"/>
                        <a:pt x="228" y="16"/>
                      </a:cubicBezTo>
                      <a:cubicBezTo>
                        <a:pt x="226" y="16"/>
                        <a:pt x="43" y="16"/>
                        <a:pt x="9" y="20"/>
                      </a:cubicBezTo>
                      <a:cubicBezTo>
                        <a:pt x="9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085" name="Freeform 385">
                  <a:extLst>
                    <a:ext uri="{FF2B5EF4-FFF2-40B4-BE49-F238E27FC236}">
                      <a16:creationId xmlns:a16="http://schemas.microsoft.com/office/drawing/2014/main" id="{679E7E53-D9C4-B74E-B03A-2772235708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6200000">
                  <a:off x="6244378" y="1258917"/>
                  <a:ext cx="291600" cy="21600"/>
                </a:xfrm>
                <a:custGeom>
                  <a:avLst/>
                  <a:gdLst>
                    <a:gd name="T0" fmla="*/ 9 w 236"/>
                    <a:gd name="T1" fmla="*/ 20 h 20"/>
                    <a:gd name="T2" fmla="*/ 1 w 236"/>
                    <a:gd name="T3" fmla="*/ 13 h 20"/>
                    <a:gd name="T4" fmla="*/ 8 w 236"/>
                    <a:gd name="T5" fmla="*/ 4 h 20"/>
                    <a:gd name="T6" fmla="*/ 228 w 236"/>
                    <a:gd name="T7" fmla="*/ 0 h 20"/>
                    <a:gd name="T8" fmla="*/ 236 w 236"/>
                    <a:gd name="T9" fmla="*/ 8 h 20"/>
                    <a:gd name="T10" fmla="*/ 228 w 236"/>
                    <a:gd name="T11" fmla="*/ 16 h 20"/>
                    <a:gd name="T12" fmla="*/ 9 w 236"/>
                    <a:gd name="T13" fmla="*/ 20 h 20"/>
                    <a:gd name="T14" fmla="*/ 9 w 236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36" h="20">
                      <a:moveTo>
                        <a:pt x="9" y="20"/>
                      </a:moveTo>
                      <a:cubicBezTo>
                        <a:pt x="5" y="20"/>
                        <a:pt x="1" y="17"/>
                        <a:pt x="1" y="13"/>
                      </a:cubicBezTo>
                      <a:cubicBezTo>
                        <a:pt x="0" y="8"/>
                        <a:pt x="3" y="4"/>
                        <a:pt x="8" y="4"/>
                      </a:cubicBezTo>
                      <a:cubicBezTo>
                        <a:pt x="42" y="0"/>
                        <a:pt x="220" y="0"/>
                        <a:pt x="228" y="0"/>
                      </a:cubicBezTo>
                      <a:cubicBezTo>
                        <a:pt x="232" y="0"/>
                        <a:pt x="236" y="4"/>
                        <a:pt x="236" y="8"/>
                      </a:cubicBezTo>
                      <a:cubicBezTo>
                        <a:pt x="236" y="12"/>
                        <a:pt x="232" y="16"/>
                        <a:pt x="228" y="16"/>
                      </a:cubicBezTo>
                      <a:cubicBezTo>
                        <a:pt x="226" y="16"/>
                        <a:pt x="43" y="16"/>
                        <a:pt x="9" y="20"/>
                      </a:cubicBezTo>
                      <a:cubicBezTo>
                        <a:pt x="9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081" name="Freeform 271">
                <a:extLst>
                  <a:ext uri="{FF2B5EF4-FFF2-40B4-BE49-F238E27FC236}">
                    <a16:creationId xmlns:a16="http://schemas.microsoft.com/office/drawing/2014/main" id="{487FC7F0-F2CE-C94F-AC89-4D94D89658A1}"/>
                  </a:ext>
                </a:extLst>
              </p:cNvPr>
              <p:cNvSpPr>
                <a:spLocks/>
              </p:cNvSpPr>
              <p:nvPr/>
            </p:nvSpPr>
            <p:spPr bwMode="auto">
              <a:xfrm rot="21347002">
                <a:off x="7248854" y="1421394"/>
                <a:ext cx="419366" cy="139721"/>
              </a:xfrm>
              <a:custGeom>
                <a:avLst/>
                <a:gdLst>
                  <a:gd name="T0" fmla="*/ 141 w 322"/>
                  <a:gd name="T1" fmla="*/ 302 h 320"/>
                  <a:gd name="T2" fmla="*/ 148 w 322"/>
                  <a:gd name="T3" fmla="*/ 280 h 320"/>
                  <a:gd name="T4" fmla="*/ 103 w 322"/>
                  <a:gd name="T5" fmla="*/ 288 h 320"/>
                  <a:gd name="T6" fmla="*/ 121 w 322"/>
                  <a:gd name="T7" fmla="*/ 254 h 320"/>
                  <a:gd name="T8" fmla="*/ 80 w 322"/>
                  <a:gd name="T9" fmla="*/ 260 h 320"/>
                  <a:gd name="T10" fmla="*/ 64 w 322"/>
                  <a:gd name="T11" fmla="*/ 251 h 320"/>
                  <a:gd name="T12" fmla="*/ 53 w 322"/>
                  <a:gd name="T13" fmla="*/ 233 h 320"/>
                  <a:gd name="T14" fmla="*/ 31 w 322"/>
                  <a:gd name="T15" fmla="*/ 229 h 320"/>
                  <a:gd name="T16" fmla="*/ 28 w 322"/>
                  <a:gd name="T17" fmla="*/ 216 h 320"/>
                  <a:gd name="T18" fmla="*/ 26 w 322"/>
                  <a:gd name="T19" fmla="*/ 212 h 320"/>
                  <a:gd name="T20" fmla="*/ 33 w 322"/>
                  <a:gd name="T21" fmla="*/ 181 h 320"/>
                  <a:gd name="T22" fmla="*/ 15 w 322"/>
                  <a:gd name="T23" fmla="*/ 162 h 320"/>
                  <a:gd name="T24" fmla="*/ 12 w 322"/>
                  <a:gd name="T25" fmla="*/ 149 h 320"/>
                  <a:gd name="T26" fmla="*/ 13 w 322"/>
                  <a:gd name="T27" fmla="*/ 131 h 320"/>
                  <a:gd name="T28" fmla="*/ 16 w 322"/>
                  <a:gd name="T29" fmla="*/ 117 h 320"/>
                  <a:gd name="T30" fmla="*/ 29 w 322"/>
                  <a:gd name="T31" fmla="*/ 95 h 320"/>
                  <a:gd name="T32" fmla="*/ 32 w 322"/>
                  <a:gd name="T33" fmla="*/ 79 h 320"/>
                  <a:gd name="T34" fmla="*/ 104 w 322"/>
                  <a:gd name="T35" fmla="*/ 21 h 320"/>
                  <a:gd name="T36" fmla="*/ 133 w 322"/>
                  <a:gd name="T37" fmla="*/ 14 h 320"/>
                  <a:gd name="T38" fmla="*/ 152 w 322"/>
                  <a:gd name="T39" fmla="*/ 17 h 320"/>
                  <a:gd name="T40" fmla="*/ 174 w 322"/>
                  <a:gd name="T41" fmla="*/ 14 h 320"/>
                  <a:gd name="T42" fmla="*/ 191 w 322"/>
                  <a:gd name="T43" fmla="*/ 17 h 320"/>
                  <a:gd name="T44" fmla="*/ 205 w 322"/>
                  <a:gd name="T45" fmla="*/ 23 h 320"/>
                  <a:gd name="T46" fmla="*/ 217 w 322"/>
                  <a:gd name="T47" fmla="*/ 31 h 320"/>
                  <a:gd name="T48" fmla="*/ 229 w 322"/>
                  <a:gd name="T49" fmla="*/ 35 h 320"/>
                  <a:gd name="T50" fmla="*/ 225 w 322"/>
                  <a:gd name="T51" fmla="*/ 58 h 320"/>
                  <a:gd name="T52" fmla="*/ 257 w 322"/>
                  <a:gd name="T53" fmla="*/ 61 h 320"/>
                  <a:gd name="T54" fmla="*/ 273 w 322"/>
                  <a:gd name="T55" fmla="*/ 74 h 320"/>
                  <a:gd name="T56" fmla="*/ 265 w 322"/>
                  <a:gd name="T57" fmla="*/ 97 h 320"/>
                  <a:gd name="T58" fmla="*/ 281 w 322"/>
                  <a:gd name="T59" fmla="*/ 110 h 320"/>
                  <a:gd name="T60" fmla="*/ 281 w 322"/>
                  <a:gd name="T61" fmla="*/ 131 h 320"/>
                  <a:gd name="T62" fmla="*/ 267 w 322"/>
                  <a:gd name="T63" fmla="*/ 163 h 320"/>
                  <a:gd name="T64" fmla="*/ 294 w 322"/>
                  <a:gd name="T65" fmla="*/ 166 h 320"/>
                  <a:gd name="T66" fmla="*/ 277 w 322"/>
                  <a:gd name="T67" fmla="*/ 198 h 320"/>
                  <a:gd name="T68" fmla="*/ 209 w 322"/>
                  <a:gd name="T69" fmla="*/ 287 h 320"/>
                  <a:gd name="T70" fmla="*/ 141 w 322"/>
                  <a:gd name="T71" fmla="*/ 302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22" h="320">
                    <a:moveTo>
                      <a:pt x="141" y="302"/>
                    </a:moveTo>
                    <a:cubicBezTo>
                      <a:pt x="123" y="302"/>
                      <a:pt x="146" y="281"/>
                      <a:pt x="148" y="280"/>
                    </a:cubicBezTo>
                    <a:cubicBezTo>
                      <a:pt x="144" y="283"/>
                      <a:pt x="106" y="307"/>
                      <a:pt x="103" y="288"/>
                    </a:cubicBezTo>
                    <a:cubicBezTo>
                      <a:pt x="76" y="294"/>
                      <a:pt x="122" y="253"/>
                      <a:pt x="121" y="254"/>
                    </a:cubicBezTo>
                    <a:cubicBezTo>
                      <a:pt x="113" y="260"/>
                      <a:pt x="41" y="292"/>
                      <a:pt x="80" y="260"/>
                    </a:cubicBezTo>
                    <a:cubicBezTo>
                      <a:pt x="73" y="264"/>
                      <a:pt x="52" y="265"/>
                      <a:pt x="64" y="251"/>
                    </a:cubicBezTo>
                    <a:cubicBezTo>
                      <a:pt x="44" y="261"/>
                      <a:pt x="35" y="248"/>
                      <a:pt x="53" y="233"/>
                    </a:cubicBezTo>
                    <a:cubicBezTo>
                      <a:pt x="54" y="233"/>
                      <a:pt x="18" y="248"/>
                      <a:pt x="31" y="229"/>
                    </a:cubicBezTo>
                    <a:cubicBezTo>
                      <a:pt x="23" y="228"/>
                      <a:pt x="24" y="220"/>
                      <a:pt x="28" y="216"/>
                    </a:cubicBezTo>
                    <a:cubicBezTo>
                      <a:pt x="27" y="214"/>
                      <a:pt x="27" y="213"/>
                      <a:pt x="26" y="212"/>
                    </a:cubicBezTo>
                    <a:cubicBezTo>
                      <a:pt x="0" y="221"/>
                      <a:pt x="32" y="182"/>
                      <a:pt x="33" y="181"/>
                    </a:cubicBezTo>
                    <a:cubicBezTo>
                      <a:pt x="15" y="192"/>
                      <a:pt x="3" y="175"/>
                      <a:pt x="15" y="162"/>
                    </a:cubicBezTo>
                    <a:cubicBezTo>
                      <a:pt x="6" y="163"/>
                      <a:pt x="7" y="153"/>
                      <a:pt x="12" y="149"/>
                    </a:cubicBezTo>
                    <a:cubicBezTo>
                      <a:pt x="5" y="146"/>
                      <a:pt x="10" y="136"/>
                      <a:pt x="13" y="131"/>
                    </a:cubicBezTo>
                    <a:cubicBezTo>
                      <a:pt x="7" y="127"/>
                      <a:pt x="12" y="120"/>
                      <a:pt x="16" y="117"/>
                    </a:cubicBezTo>
                    <a:cubicBezTo>
                      <a:pt x="8" y="109"/>
                      <a:pt x="26" y="98"/>
                      <a:pt x="29" y="95"/>
                    </a:cubicBezTo>
                    <a:cubicBezTo>
                      <a:pt x="20" y="92"/>
                      <a:pt x="28" y="83"/>
                      <a:pt x="32" y="79"/>
                    </a:cubicBezTo>
                    <a:cubicBezTo>
                      <a:pt x="20" y="71"/>
                      <a:pt x="97" y="3"/>
                      <a:pt x="104" y="21"/>
                    </a:cubicBezTo>
                    <a:cubicBezTo>
                      <a:pt x="107" y="19"/>
                      <a:pt x="129" y="0"/>
                      <a:pt x="133" y="14"/>
                    </a:cubicBezTo>
                    <a:cubicBezTo>
                      <a:pt x="134" y="13"/>
                      <a:pt x="160" y="1"/>
                      <a:pt x="152" y="17"/>
                    </a:cubicBezTo>
                    <a:cubicBezTo>
                      <a:pt x="157" y="14"/>
                      <a:pt x="170" y="4"/>
                      <a:pt x="174" y="14"/>
                    </a:cubicBezTo>
                    <a:cubicBezTo>
                      <a:pt x="179" y="12"/>
                      <a:pt x="191" y="7"/>
                      <a:pt x="191" y="17"/>
                    </a:cubicBezTo>
                    <a:cubicBezTo>
                      <a:pt x="196" y="17"/>
                      <a:pt x="204" y="16"/>
                      <a:pt x="205" y="23"/>
                    </a:cubicBezTo>
                    <a:cubicBezTo>
                      <a:pt x="210" y="21"/>
                      <a:pt x="222" y="22"/>
                      <a:pt x="217" y="31"/>
                    </a:cubicBezTo>
                    <a:cubicBezTo>
                      <a:pt x="222" y="30"/>
                      <a:pt x="227" y="30"/>
                      <a:pt x="229" y="35"/>
                    </a:cubicBezTo>
                    <a:cubicBezTo>
                      <a:pt x="252" y="27"/>
                      <a:pt x="228" y="56"/>
                      <a:pt x="225" y="58"/>
                    </a:cubicBezTo>
                    <a:cubicBezTo>
                      <a:pt x="224" y="59"/>
                      <a:pt x="270" y="41"/>
                      <a:pt x="257" y="61"/>
                    </a:cubicBezTo>
                    <a:cubicBezTo>
                      <a:pt x="262" y="63"/>
                      <a:pt x="284" y="61"/>
                      <a:pt x="273" y="74"/>
                    </a:cubicBezTo>
                    <a:cubicBezTo>
                      <a:pt x="289" y="78"/>
                      <a:pt x="267" y="95"/>
                      <a:pt x="265" y="97"/>
                    </a:cubicBezTo>
                    <a:cubicBezTo>
                      <a:pt x="276" y="91"/>
                      <a:pt x="294" y="95"/>
                      <a:pt x="281" y="110"/>
                    </a:cubicBezTo>
                    <a:cubicBezTo>
                      <a:pt x="306" y="98"/>
                      <a:pt x="289" y="125"/>
                      <a:pt x="281" y="131"/>
                    </a:cubicBezTo>
                    <a:cubicBezTo>
                      <a:pt x="313" y="117"/>
                      <a:pt x="270" y="160"/>
                      <a:pt x="267" y="163"/>
                    </a:cubicBezTo>
                    <a:cubicBezTo>
                      <a:pt x="276" y="157"/>
                      <a:pt x="322" y="142"/>
                      <a:pt x="294" y="166"/>
                    </a:cubicBezTo>
                    <a:cubicBezTo>
                      <a:pt x="304" y="176"/>
                      <a:pt x="282" y="194"/>
                      <a:pt x="277" y="198"/>
                    </a:cubicBezTo>
                    <a:cubicBezTo>
                      <a:pt x="322" y="171"/>
                      <a:pt x="234" y="320"/>
                      <a:pt x="209" y="287"/>
                    </a:cubicBezTo>
                    <a:cubicBezTo>
                      <a:pt x="190" y="300"/>
                      <a:pt x="162" y="302"/>
                      <a:pt x="141" y="302"/>
                    </a:cubicBezTo>
                    <a:close/>
                  </a:path>
                </a:pathLst>
              </a:custGeom>
              <a:solidFill>
                <a:srgbClr val="019285">
                  <a:alpha val="66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82" name="Vrije vorm 1081">
                <a:extLst>
                  <a:ext uri="{FF2B5EF4-FFF2-40B4-BE49-F238E27FC236}">
                    <a16:creationId xmlns:a16="http://schemas.microsoft.com/office/drawing/2014/main" id="{CDBFC00B-7227-3045-8A6B-44ECD8460003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7266265" y="1471785"/>
                <a:ext cx="352993" cy="401731"/>
              </a:xfrm>
              <a:custGeom>
                <a:avLst/>
                <a:gdLst>
                  <a:gd name="connsiteX0" fmla="*/ 347768 w 352993"/>
                  <a:gd name="connsiteY0" fmla="*/ 6947 h 401731"/>
                  <a:gd name="connsiteX1" fmla="*/ 343417 w 352993"/>
                  <a:gd name="connsiteY1" fmla="*/ 22210 h 401731"/>
                  <a:gd name="connsiteX2" fmla="*/ 339833 w 352993"/>
                  <a:gd name="connsiteY2" fmla="*/ 27857 h 401731"/>
                  <a:gd name="connsiteX3" fmla="*/ 317130 w 352993"/>
                  <a:gd name="connsiteY3" fmla="*/ 61639 h 401731"/>
                  <a:gd name="connsiteX4" fmla="*/ 291333 w 352993"/>
                  <a:gd name="connsiteY4" fmla="*/ 199086 h 401731"/>
                  <a:gd name="connsiteX5" fmla="*/ 317130 w 352993"/>
                  <a:gd name="connsiteY5" fmla="*/ 336534 h 401731"/>
                  <a:gd name="connsiteX6" fmla="*/ 337684 w 352993"/>
                  <a:gd name="connsiteY6" fmla="*/ 367117 h 401731"/>
                  <a:gd name="connsiteX7" fmla="*/ 315272 w 352993"/>
                  <a:gd name="connsiteY7" fmla="*/ 387116 h 401731"/>
                  <a:gd name="connsiteX8" fmla="*/ 283019 w 352993"/>
                  <a:gd name="connsiteY8" fmla="*/ 401731 h 401731"/>
                  <a:gd name="connsiteX9" fmla="*/ 287888 w 352993"/>
                  <a:gd name="connsiteY9" fmla="*/ 367691 h 401731"/>
                  <a:gd name="connsiteX10" fmla="*/ 238231 w 352993"/>
                  <a:gd name="connsiteY10" fmla="*/ 392851 h 401731"/>
                  <a:gd name="connsiteX11" fmla="*/ 218758 w 352993"/>
                  <a:gd name="connsiteY11" fmla="*/ 381011 h 401731"/>
                  <a:gd name="connsiteX12" fmla="*/ 183707 w 352993"/>
                  <a:gd name="connsiteY12" fmla="*/ 395811 h 401731"/>
                  <a:gd name="connsiteX13" fmla="*/ 170075 w 352993"/>
                  <a:gd name="connsiteY13" fmla="*/ 391371 h 401731"/>
                  <a:gd name="connsiteX14" fmla="*/ 156444 w 352993"/>
                  <a:gd name="connsiteY14" fmla="*/ 381011 h 401731"/>
                  <a:gd name="connsiteX15" fmla="*/ 127235 w 352993"/>
                  <a:gd name="connsiteY15" fmla="*/ 386931 h 401731"/>
                  <a:gd name="connsiteX16" fmla="*/ 107761 w 352993"/>
                  <a:gd name="connsiteY16" fmla="*/ 379531 h 401731"/>
                  <a:gd name="connsiteX17" fmla="*/ 86341 w 352993"/>
                  <a:gd name="connsiteY17" fmla="*/ 372131 h 401731"/>
                  <a:gd name="connsiteX18" fmla="*/ 74657 w 352993"/>
                  <a:gd name="connsiteY18" fmla="*/ 363251 h 401731"/>
                  <a:gd name="connsiteX19" fmla="*/ 51289 w 352993"/>
                  <a:gd name="connsiteY19" fmla="*/ 344012 h 401731"/>
                  <a:gd name="connsiteX20" fmla="*/ 66868 w 352993"/>
                  <a:gd name="connsiteY20" fmla="*/ 299612 h 401731"/>
                  <a:gd name="connsiteX21" fmla="*/ 30843 w 352993"/>
                  <a:gd name="connsiteY21" fmla="*/ 309972 h 401731"/>
                  <a:gd name="connsiteX22" fmla="*/ 22080 w 352993"/>
                  <a:gd name="connsiteY22" fmla="*/ 295173 h 401731"/>
                  <a:gd name="connsiteX23" fmla="*/ 13317 w 352993"/>
                  <a:gd name="connsiteY23" fmla="*/ 270013 h 401731"/>
                  <a:gd name="connsiteX24" fmla="*/ 16238 w 352993"/>
                  <a:gd name="connsiteY24" fmla="*/ 237454 h 401731"/>
                  <a:gd name="connsiteX25" fmla="*/ 10396 w 352993"/>
                  <a:gd name="connsiteY25" fmla="*/ 215254 h 401731"/>
                  <a:gd name="connsiteX26" fmla="*/ 39606 w 352993"/>
                  <a:gd name="connsiteY26" fmla="*/ 150135 h 401731"/>
                  <a:gd name="connsiteX27" fmla="*/ 30843 w 352993"/>
                  <a:gd name="connsiteY27" fmla="*/ 122016 h 401731"/>
                  <a:gd name="connsiteX28" fmla="*/ 39606 w 352993"/>
                  <a:gd name="connsiteY28" fmla="*/ 70216 h 401731"/>
                  <a:gd name="connsiteX29" fmla="*/ 58105 w 352993"/>
                  <a:gd name="connsiteY29" fmla="*/ 68736 h 401731"/>
                  <a:gd name="connsiteX30" fmla="*/ 118472 w 352993"/>
                  <a:gd name="connsiteY30" fmla="*/ 8058 h 401731"/>
                  <a:gd name="connsiteX31" fmla="*/ 98999 w 352993"/>
                  <a:gd name="connsiteY31" fmla="*/ 64297 h 401731"/>
                  <a:gd name="connsiteX32" fmla="*/ 163260 w 352993"/>
                  <a:gd name="connsiteY32" fmla="*/ 3618 h 401731"/>
                  <a:gd name="connsiteX33" fmla="*/ 118472 w 352993"/>
                  <a:gd name="connsiteY33" fmla="*/ 82056 h 401731"/>
                  <a:gd name="connsiteX34" fmla="*/ 206101 w 352993"/>
                  <a:gd name="connsiteY34" fmla="*/ 19897 h 401731"/>
                  <a:gd name="connsiteX35" fmla="*/ 236284 w 352993"/>
                  <a:gd name="connsiteY35" fmla="*/ 21377 h 401731"/>
                  <a:gd name="connsiteX36" fmla="*/ 270362 w 352993"/>
                  <a:gd name="connsiteY36" fmla="*/ 6578 h 401731"/>
                  <a:gd name="connsiteX37" fmla="*/ 303466 w 352993"/>
                  <a:gd name="connsiteY37" fmla="*/ 12497 h 401731"/>
                  <a:gd name="connsiteX38" fmla="*/ 327808 w 352993"/>
                  <a:gd name="connsiteY38" fmla="*/ 8058 h 401731"/>
                  <a:gd name="connsiteX39" fmla="*/ 347768 w 352993"/>
                  <a:gd name="connsiteY39" fmla="*/ 6947 h 401731"/>
                  <a:gd name="connsiteX40" fmla="*/ 352993 w 352993"/>
                  <a:gd name="connsiteY40" fmla="*/ 383581 h 401731"/>
                  <a:gd name="connsiteX41" fmla="*/ 352993 w 352993"/>
                  <a:gd name="connsiteY41" fmla="*/ 400477 h 401731"/>
                  <a:gd name="connsiteX42" fmla="*/ 352002 w 352993"/>
                  <a:gd name="connsiteY42" fmla="*/ 400184 h 401731"/>
                  <a:gd name="connsiteX43" fmla="*/ 348254 w 352993"/>
                  <a:gd name="connsiteY43" fmla="*/ 391371 h 401731"/>
                  <a:gd name="connsiteX44" fmla="*/ 336890 w 352993"/>
                  <a:gd name="connsiteY44" fmla="*/ 374513 h 401731"/>
                  <a:gd name="connsiteX45" fmla="*/ 339594 w 352993"/>
                  <a:gd name="connsiteY45" fmla="*/ 369959 h 401731"/>
                  <a:gd name="connsiteX46" fmla="*/ 345126 w 352993"/>
                  <a:gd name="connsiteY46" fmla="*/ 378191 h 401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352993" h="401731">
                    <a:moveTo>
                      <a:pt x="347768" y="6947"/>
                    </a:moveTo>
                    <a:cubicBezTo>
                      <a:pt x="347646" y="11017"/>
                      <a:pt x="346064" y="16475"/>
                      <a:pt x="343417" y="22210"/>
                    </a:cubicBezTo>
                    <a:lnTo>
                      <a:pt x="339833" y="27857"/>
                    </a:lnTo>
                    <a:lnTo>
                      <a:pt x="317130" y="61639"/>
                    </a:lnTo>
                    <a:cubicBezTo>
                      <a:pt x="301191" y="96815"/>
                      <a:pt x="291333" y="145410"/>
                      <a:pt x="291333" y="199086"/>
                    </a:cubicBezTo>
                    <a:cubicBezTo>
                      <a:pt x="291333" y="252763"/>
                      <a:pt x="301191" y="301358"/>
                      <a:pt x="317130" y="336534"/>
                    </a:cubicBezTo>
                    <a:lnTo>
                      <a:pt x="337684" y="367117"/>
                    </a:lnTo>
                    <a:lnTo>
                      <a:pt x="315272" y="387116"/>
                    </a:lnTo>
                    <a:cubicBezTo>
                      <a:pt x="304196" y="395441"/>
                      <a:pt x="292756" y="401731"/>
                      <a:pt x="283019" y="401731"/>
                    </a:cubicBezTo>
                    <a:cubicBezTo>
                      <a:pt x="264520" y="401731"/>
                      <a:pt x="286914" y="369171"/>
                      <a:pt x="287888" y="367691"/>
                    </a:cubicBezTo>
                    <a:cubicBezTo>
                      <a:pt x="284967" y="370651"/>
                      <a:pt x="240179" y="420970"/>
                      <a:pt x="238231" y="392851"/>
                    </a:cubicBezTo>
                    <a:cubicBezTo>
                      <a:pt x="231416" y="397291"/>
                      <a:pt x="206101" y="404691"/>
                      <a:pt x="218758" y="381011"/>
                    </a:cubicBezTo>
                    <a:cubicBezTo>
                      <a:pt x="213890" y="385451"/>
                      <a:pt x="190522" y="412090"/>
                      <a:pt x="183707" y="395811"/>
                    </a:cubicBezTo>
                    <a:cubicBezTo>
                      <a:pt x="178838" y="398771"/>
                      <a:pt x="172023" y="400251"/>
                      <a:pt x="170075" y="391371"/>
                    </a:cubicBezTo>
                    <a:cubicBezTo>
                      <a:pt x="165207" y="394331"/>
                      <a:pt x="156444" y="394331"/>
                      <a:pt x="156444" y="381011"/>
                    </a:cubicBezTo>
                    <a:cubicBezTo>
                      <a:pt x="154497" y="383971"/>
                      <a:pt x="129182" y="409131"/>
                      <a:pt x="127235" y="386931"/>
                    </a:cubicBezTo>
                    <a:cubicBezTo>
                      <a:pt x="123340" y="389891"/>
                      <a:pt x="105814" y="400251"/>
                      <a:pt x="107761" y="379531"/>
                    </a:cubicBezTo>
                    <a:cubicBezTo>
                      <a:pt x="98025" y="388411"/>
                      <a:pt x="84394" y="395811"/>
                      <a:pt x="86341" y="372131"/>
                    </a:cubicBezTo>
                    <a:cubicBezTo>
                      <a:pt x="81473" y="373611"/>
                      <a:pt x="74657" y="373611"/>
                      <a:pt x="74657" y="363251"/>
                    </a:cubicBezTo>
                    <a:cubicBezTo>
                      <a:pt x="67842" y="366211"/>
                      <a:pt x="37658" y="366211"/>
                      <a:pt x="51289" y="344012"/>
                    </a:cubicBezTo>
                    <a:cubicBezTo>
                      <a:pt x="31816" y="338092"/>
                      <a:pt x="65894" y="301092"/>
                      <a:pt x="66868" y="299612"/>
                    </a:cubicBezTo>
                    <a:cubicBezTo>
                      <a:pt x="64921" y="302572"/>
                      <a:pt x="30843" y="338092"/>
                      <a:pt x="30843" y="309972"/>
                    </a:cubicBezTo>
                    <a:cubicBezTo>
                      <a:pt x="25001" y="312932"/>
                      <a:pt x="18185" y="305532"/>
                      <a:pt x="22080" y="295173"/>
                    </a:cubicBezTo>
                    <a:cubicBezTo>
                      <a:pt x="18185" y="292213"/>
                      <a:pt x="15264" y="275933"/>
                      <a:pt x="13317" y="270013"/>
                    </a:cubicBezTo>
                    <a:cubicBezTo>
                      <a:pt x="-7130" y="278893"/>
                      <a:pt x="12343" y="241893"/>
                      <a:pt x="16238" y="237454"/>
                    </a:cubicBezTo>
                    <a:cubicBezTo>
                      <a:pt x="3580" y="244853"/>
                      <a:pt x="1633" y="227094"/>
                      <a:pt x="10396" y="215254"/>
                    </a:cubicBezTo>
                    <a:cubicBezTo>
                      <a:pt x="-23682" y="222654"/>
                      <a:pt x="36685" y="151615"/>
                      <a:pt x="39606" y="150135"/>
                    </a:cubicBezTo>
                    <a:cubicBezTo>
                      <a:pt x="-5183" y="194534"/>
                      <a:pt x="-5183" y="164935"/>
                      <a:pt x="30843" y="122016"/>
                    </a:cubicBezTo>
                    <a:cubicBezTo>
                      <a:pt x="-14919" y="166415"/>
                      <a:pt x="25001" y="90936"/>
                      <a:pt x="39606" y="70216"/>
                    </a:cubicBezTo>
                    <a:cubicBezTo>
                      <a:pt x="24027" y="61337"/>
                      <a:pt x="130156" y="-33382"/>
                      <a:pt x="58105" y="68736"/>
                    </a:cubicBezTo>
                    <a:cubicBezTo>
                      <a:pt x="77578" y="49497"/>
                      <a:pt x="97051" y="19897"/>
                      <a:pt x="118472" y="8058"/>
                    </a:cubicBezTo>
                    <a:cubicBezTo>
                      <a:pt x="154497" y="-24502"/>
                      <a:pt x="104841" y="56897"/>
                      <a:pt x="98999" y="64297"/>
                    </a:cubicBezTo>
                    <a:cubicBezTo>
                      <a:pt x="110683" y="52457"/>
                      <a:pt x="145734" y="-822"/>
                      <a:pt x="163260" y="3618"/>
                    </a:cubicBezTo>
                    <a:cubicBezTo>
                      <a:pt x="184680" y="11017"/>
                      <a:pt x="122366" y="77616"/>
                      <a:pt x="118472" y="82056"/>
                    </a:cubicBezTo>
                    <a:cubicBezTo>
                      <a:pt x="118472" y="82056"/>
                      <a:pt x="214864" y="-15622"/>
                      <a:pt x="206101" y="19897"/>
                    </a:cubicBezTo>
                    <a:cubicBezTo>
                      <a:pt x="209022" y="16937"/>
                      <a:pt x="257705" y="-12662"/>
                      <a:pt x="236284" y="21377"/>
                    </a:cubicBezTo>
                    <a:cubicBezTo>
                      <a:pt x="239205" y="18417"/>
                      <a:pt x="265494" y="-12662"/>
                      <a:pt x="270362" y="6578"/>
                    </a:cubicBezTo>
                    <a:cubicBezTo>
                      <a:pt x="276204" y="2138"/>
                      <a:pt x="299572" y="-3782"/>
                      <a:pt x="303466" y="12497"/>
                    </a:cubicBezTo>
                    <a:cubicBezTo>
                      <a:pt x="307361" y="9537"/>
                      <a:pt x="323913" y="-8222"/>
                      <a:pt x="327808" y="8058"/>
                    </a:cubicBezTo>
                    <a:cubicBezTo>
                      <a:pt x="342412" y="-3782"/>
                      <a:pt x="348011" y="-1192"/>
                      <a:pt x="347768" y="6947"/>
                    </a:cubicBezTo>
                    <a:close/>
                    <a:moveTo>
                      <a:pt x="352993" y="383581"/>
                    </a:moveTo>
                    <a:lnTo>
                      <a:pt x="352993" y="400477"/>
                    </a:lnTo>
                    <a:lnTo>
                      <a:pt x="352002" y="400184"/>
                    </a:lnTo>
                    <a:cubicBezTo>
                      <a:pt x="350171" y="398470"/>
                      <a:pt x="348862" y="395626"/>
                      <a:pt x="348254" y="391371"/>
                    </a:cubicBezTo>
                    <a:cubicBezTo>
                      <a:pt x="327077" y="408020"/>
                      <a:pt x="329451" y="390538"/>
                      <a:pt x="336890" y="374513"/>
                    </a:cubicBezTo>
                    <a:lnTo>
                      <a:pt x="339594" y="369959"/>
                    </a:lnTo>
                    <a:lnTo>
                      <a:pt x="345126" y="378191"/>
                    </a:lnTo>
                    <a:close/>
                  </a:path>
                </a:pathLst>
              </a:custGeom>
              <a:solidFill>
                <a:srgbClr val="019285">
                  <a:alpha val="42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1073" name="Group 2">
              <a:extLst>
                <a:ext uri="{FF2B5EF4-FFF2-40B4-BE49-F238E27FC236}">
                  <a16:creationId xmlns:a16="http://schemas.microsoft.com/office/drawing/2014/main" id="{197458EE-DDEB-5C46-AB6C-8862119C4A97}"/>
                </a:ext>
              </a:extLst>
            </p:cNvPr>
            <p:cNvGrpSpPr>
              <a:grpSpLocks noChangeAspect="1"/>
            </p:cNvGrpSpPr>
            <p:nvPr/>
          </p:nvGrpSpPr>
          <p:grpSpPr>
            <a:xfrm rot="21137590">
              <a:off x="6307364" y="2106222"/>
              <a:ext cx="141724" cy="116510"/>
              <a:chOff x="5457928" y="788194"/>
              <a:chExt cx="2527300" cy="1131887"/>
            </a:xfrm>
          </p:grpSpPr>
          <p:sp>
            <p:nvSpPr>
              <p:cNvPr id="1076" name="Freeform 279">
                <a:extLst>
                  <a:ext uri="{FF2B5EF4-FFF2-40B4-BE49-F238E27FC236}">
                    <a16:creationId xmlns:a16="http://schemas.microsoft.com/office/drawing/2014/main" id="{38B516B1-5E8B-F94E-B57E-37A32C8F54D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57928" y="788194"/>
                <a:ext cx="2527300" cy="1131887"/>
              </a:xfrm>
              <a:custGeom>
                <a:avLst/>
                <a:gdLst>
                  <a:gd name="T0" fmla="*/ 121 w 674"/>
                  <a:gd name="T1" fmla="*/ 280 h 302"/>
                  <a:gd name="T2" fmla="*/ 68 w 674"/>
                  <a:gd name="T3" fmla="*/ 265 h 302"/>
                  <a:gd name="T4" fmla="*/ 33 w 674"/>
                  <a:gd name="T5" fmla="*/ 245 h 302"/>
                  <a:gd name="T6" fmla="*/ 30 w 674"/>
                  <a:gd name="T7" fmla="*/ 214 h 302"/>
                  <a:gd name="T8" fmla="*/ 37 w 674"/>
                  <a:gd name="T9" fmla="*/ 180 h 302"/>
                  <a:gd name="T10" fmla="*/ 30 w 674"/>
                  <a:gd name="T11" fmla="*/ 125 h 302"/>
                  <a:gd name="T12" fmla="*/ 32 w 674"/>
                  <a:gd name="T13" fmla="*/ 82 h 302"/>
                  <a:gd name="T14" fmla="*/ 35 w 674"/>
                  <a:gd name="T15" fmla="*/ 50 h 302"/>
                  <a:gd name="T16" fmla="*/ 38 w 674"/>
                  <a:gd name="T17" fmla="*/ 17 h 302"/>
                  <a:gd name="T18" fmla="*/ 57 w 674"/>
                  <a:gd name="T19" fmla="*/ 43 h 302"/>
                  <a:gd name="T20" fmla="*/ 129 w 674"/>
                  <a:gd name="T21" fmla="*/ 19 h 302"/>
                  <a:gd name="T22" fmla="*/ 178 w 674"/>
                  <a:gd name="T23" fmla="*/ 28 h 302"/>
                  <a:gd name="T24" fmla="*/ 250 w 674"/>
                  <a:gd name="T25" fmla="*/ 15 h 302"/>
                  <a:gd name="T26" fmla="*/ 307 w 674"/>
                  <a:gd name="T27" fmla="*/ 22 h 302"/>
                  <a:gd name="T28" fmla="*/ 371 w 674"/>
                  <a:gd name="T29" fmla="*/ 24 h 302"/>
                  <a:gd name="T30" fmla="*/ 427 w 674"/>
                  <a:gd name="T31" fmla="*/ 29 h 302"/>
                  <a:gd name="T32" fmla="*/ 509 w 674"/>
                  <a:gd name="T33" fmla="*/ 19 h 302"/>
                  <a:gd name="T34" fmla="*/ 568 w 674"/>
                  <a:gd name="T35" fmla="*/ 16 h 302"/>
                  <a:gd name="T36" fmla="*/ 643 w 674"/>
                  <a:gd name="T37" fmla="*/ 21 h 302"/>
                  <a:gd name="T38" fmla="*/ 639 w 674"/>
                  <a:gd name="T39" fmla="*/ 68 h 302"/>
                  <a:gd name="T40" fmla="*/ 646 w 674"/>
                  <a:gd name="T41" fmla="*/ 95 h 302"/>
                  <a:gd name="T42" fmla="*/ 623 w 674"/>
                  <a:gd name="T43" fmla="*/ 146 h 302"/>
                  <a:gd name="T44" fmla="*/ 619 w 674"/>
                  <a:gd name="T45" fmla="*/ 191 h 302"/>
                  <a:gd name="T46" fmla="*/ 645 w 674"/>
                  <a:gd name="T47" fmla="*/ 226 h 302"/>
                  <a:gd name="T48" fmla="*/ 647 w 674"/>
                  <a:gd name="T49" fmla="*/ 262 h 302"/>
                  <a:gd name="T50" fmla="*/ 636 w 674"/>
                  <a:gd name="T51" fmla="*/ 279 h 302"/>
                  <a:gd name="T52" fmla="*/ 594 w 674"/>
                  <a:gd name="T53" fmla="*/ 275 h 302"/>
                  <a:gd name="T54" fmla="*/ 541 w 674"/>
                  <a:gd name="T55" fmla="*/ 280 h 302"/>
                  <a:gd name="T56" fmla="*/ 504 w 674"/>
                  <a:gd name="T57" fmla="*/ 282 h 302"/>
                  <a:gd name="T58" fmla="*/ 462 w 674"/>
                  <a:gd name="T59" fmla="*/ 277 h 302"/>
                  <a:gd name="T60" fmla="*/ 397 w 674"/>
                  <a:gd name="T61" fmla="*/ 271 h 302"/>
                  <a:gd name="T62" fmla="*/ 324 w 674"/>
                  <a:gd name="T63" fmla="*/ 273 h 302"/>
                  <a:gd name="T64" fmla="*/ 257 w 674"/>
                  <a:gd name="T65" fmla="*/ 279 h 302"/>
                  <a:gd name="T66" fmla="*/ 176 w 674"/>
                  <a:gd name="T67" fmla="*/ 260 h 302"/>
                  <a:gd name="T68" fmla="*/ 128 w 674"/>
                  <a:gd name="T69" fmla="*/ 285 h 302"/>
                  <a:gd name="T70" fmla="*/ 392 w 674"/>
                  <a:gd name="T71" fmla="*/ 111 h 302"/>
                  <a:gd name="T72" fmla="*/ 419 w 674"/>
                  <a:gd name="T73" fmla="*/ 9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74" h="302">
                    <a:moveTo>
                      <a:pt x="128" y="285"/>
                    </a:moveTo>
                    <a:cubicBezTo>
                      <a:pt x="125" y="285"/>
                      <a:pt x="122" y="283"/>
                      <a:pt x="121" y="280"/>
                    </a:cubicBezTo>
                    <a:cubicBezTo>
                      <a:pt x="115" y="282"/>
                      <a:pt x="78" y="289"/>
                      <a:pt x="94" y="270"/>
                    </a:cubicBezTo>
                    <a:cubicBezTo>
                      <a:pt x="90" y="272"/>
                      <a:pt x="50" y="286"/>
                      <a:pt x="68" y="265"/>
                    </a:cubicBezTo>
                    <a:cubicBezTo>
                      <a:pt x="59" y="271"/>
                      <a:pt x="0" y="293"/>
                      <a:pt x="34" y="263"/>
                    </a:cubicBezTo>
                    <a:cubicBezTo>
                      <a:pt x="19" y="265"/>
                      <a:pt x="29" y="248"/>
                      <a:pt x="33" y="245"/>
                    </a:cubicBezTo>
                    <a:cubicBezTo>
                      <a:pt x="20" y="241"/>
                      <a:pt x="36" y="227"/>
                      <a:pt x="40" y="224"/>
                    </a:cubicBezTo>
                    <a:cubicBezTo>
                      <a:pt x="34" y="225"/>
                      <a:pt x="27" y="221"/>
                      <a:pt x="30" y="214"/>
                    </a:cubicBezTo>
                    <a:cubicBezTo>
                      <a:pt x="26" y="211"/>
                      <a:pt x="27" y="207"/>
                      <a:pt x="30" y="203"/>
                    </a:cubicBezTo>
                    <a:cubicBezTo>
                      <a:pt x="12" y="203"/>
                      <a:pt x="35" y="181"/>
                      <a:pt x="37" y="180"/>
                    </a:cubicBezTo>
                    <a:cubicBezTo>
                      <a:pt x="2" y="197"/>
                      <a:pt x="47" y="143"/>
                      <a:pt x="53" y="138"/>
                    </a:cubicBezTo>
                    <a:cubicBezTo>
                      <a:pt x="33" y="151"/>
                      <a:pt x="7" y="147"/>
                      <a:pt x="30" y="125"/>
                    </a:cubicBezTo>
                    <a:cubicBezTo>
                      <a:pt x="4" y="133"/>
                      <a:pt x="49" y="90"/>
                      <a:pt x="51" y="88"/>
                    </a:cubicBezTo>
                    <a:cubicBezTo>
                      <a:pt x="42" y="94"/>
                      <a:pt x="11" y="100"/>
                      <a:pt x="32" y="82"/>
                    </a:cubicBezTo>
                    <a:cubicBezTo>
                      <a:pt x="29" y="81"/>
                      <a:pt x="29" y="79"/>
                      <a:pt x="29" y="76"/>
                    </a:cubicBezTo>
                    <a:cubicBezTo>
                      <a:pt x="12" y="74"/>
                      <a:pt x="34" y="52"/>
                      <a:pt x="35" y="50"/>
                    </a:cubicBezTo>
                    <a:cubicBezTo>
                      <a:pt x="19" y="59"/>
                      <a:pt x="29" y="32"/>
                      <a:pt x="28" y="29"/>
                    </a:cubicBezTo>
                    <a:cubicBezTo>
                      <a:pt x="11" y="33"/>
                      <a:pt x="31" y="0"/>
                      <a:pt x="38" y="17"/>
                    </a:cubicBezTo>
                    <a:cubicBezTo>
                      <a:pt x="46" y="13"/>
                      <a:pt x="48" y="23"/>
                      <a:pt x="45" y="28"/>
                    </a:cubicBezTo>
                    <a:cubicBezTo>
                      <a:pt x="69" y="11"/>
                      <a:pt x="76" y="20"/>
                      <a:pt x="57" y="43"/>
                    </a:cubicBezTo>
                    <a:cubicBezTo>
                      <a:pt x="59" y="42"/>
                      <a:pt x="104" y="3"/>
                      <a:pt x="108" y="21"/>
                    </a:cubicBezTo>
                    <a:cubicBezTo>
                      <a:pt x="112" y="19"/>
                      <a:pt x="127" y="8"/>
                      <a:pt x="129" y="19"/>
                    </a:cubicBezTo>
                    <a:cubicBezTo>
                      <a:pt x="159" y="4"/>
                      <a:pt x="112" y="54"/>
                      <a:pt x="105" y="60"/>
                    </a:cubicBezTo>
                    <a:cubicBezTo>
                      <a:pt x="106" y="59"/>
                      <a:pt x="191" y="6"/>
                      <a:pt x="178" y="28"/>
                    </a:cubicBezTo>
                    <a:cubicBezTo>
                      <a:pt x="207" y="9"/>
                      <a:pt x="244" y="12"/>
                      <a:pt x="201" y="45"/>
                    </a:cubicBezTo>
                    <a:cubicBezTo>
                      <a:pt x="215" y="35"/>
                      <a:pt x="233" y="19"/>
                      <a:pt x="250" y="15"/>
                    </a:cubicBezTo>
                    <a:cubicBezTo>
                      <a:pt x="261" y="13"/>
                      <a:pt x="279" y="19"/>
                      <a:pt x="265" y="32"/>
                    </a:cubicBezTo>
                    <a:cubicBezTo>
                      <a:pt x="267" y="31"/>
                      <a:pt x="307" y="1"/>
                      <a:pt x="307" y="22"/>
                    </a:cubicBezTo>
                    <a:cubicBezTo>
                      <a:pt x="313" y="18"/>
                      <a:pt x="349" y="14"/>
                      <a:pt x="338" y="30"/>
                    </a:cubicBezTo>
                    <a:cubicBezTo>
                      <a:pt x="341" y="27"/>
                      <a:pt x="370" y="8"/>
                      <a:pt x="371" y="24"/>
                    </a:cubicBezTo>
                    <a:cubicBezTo>
                      <a:pt x="369" y="25"/>
                      <a:pt x="409" y="3"/>
                      <a:pt x="401" y="24"/>
                    </a:cubicBezTo>
                    <a:cubicBezTo>
                      <a:pt x="406" y="21"/>
                      <a:pt x="445" y="8"/>
                      <a:pt x="427" y="29"/>
                    </a:cubicBezTo>
                    <a:cubicBezTo>
                      <a:pt x="429" y="28"/>
                      <a:pt x="478" y="6"/>
                      <a:pt x="460" y="29"/>
                    </a:cubicBezTo>
                    <a:cubicBezTo>
                      <a:pt x="466" y="26"/>
                      <a:pt x="500" y="3"/>
                      <a:pt x="509" y="19"/>
                    </a:cubicBezTo>
                    <a:cubicBezTo>
                      <a:pt x="532" y="8"/>
                      <a:pt x="535" y="23"/>
                      <a:pt x="517" y="38"/>
                    </a:cubicBezTo>
                    <a:cubicBezTo>
                      <a:pt x="531" y="29"/>
                      <a:pt x="551" y="13"/>
                      <a:pt x="568" y="16"/>
                    </a:cubicBezTo>
                    <a:cubicBezTo>
                      <a:pt x="574" y="17"/>
                      <a:pt x="606" y="13"/>
                      <a:pt x="598" y="27"/>
                    </a:cubicBezTo>
                    <a:cubicBezTo>
                      <a:pt x="602" y="25"/>
                      <a:pt x="642" y="6"/>
                      <a:pt x="643" y="21"/>
                    </a:cubicBezTo>
                    <a:cubicBezTo>
                      <a:pt x="669" y="16"/>
                      <a:pt x="629" y="52"/>
                      <a:pt x="630" y="52"/>
                    </a:cubicBezTo>
                    <a:cubicBezTo>
                      <a:pt x="650" y="42"/>
                      <a:pt x="653" y="56"/>
                      <a:pt x="639" y="68"/>
                    </a:cubicBezTo>
                    <a:cubicBezTo>
                      <a:pt x="651" y="66"/>
                      <a:pt x="656" y="78"/>
                      <a:pt x="647" y="86"/>
                    </a:cubicBezTo>
                    <a:cubicBezTo>
                      <a:pt x="649" y="89"/>
                      <a:pt x="648" y="93"/>
                      <a:pt x="646" y="95"/>
                    </a:cubicBezTo>
                    <a:cubicBezTo>
                      <a:pt x="654" y="101"/>
                      <a:pt x="643" y="110"/>
                      <a:pt x="639" y="113"/>
                    </a:cubicBezTo>
                    <a:cubicBezTo>
                      <a:pt x="666" y="107"/>
                      <a:pt x="622" y="146"/>
                      <a:pt x="623" y="146"/>
                    </a:cubicBezTo>
                    <a:cubicBezTo>
                      <a:pt x="626" y="143"/>
                      <a:pt x="674" y="126"/>
                      <a:pt x="651" y="146"/>
                    </a:cubicBezTo>
                    <a:cubicBezTo>
                      <a:pt x="660" y="165"/>
                      <a:pt x="631" y="181"/>
                      <a:pt x="619" y="191"/>
                    </a:cubicBezTo>
                    <a:cubicBezTo>
                      <a:pt x="659" y="165"/>
                      <a:pt x="644" y="194"/>
                      <a:pt x="621" y="214"/>
                    </a:cubicBezTo>
                    <a:cubicBezTo>
                      <a:pt x="635" y="205"/>
                      <a:pt x="669" y="206"/>
                      <a:pt x="645" y="226"/>
                    </a:cubicBezTo>
                    <a:cubicBezTo>
                      <a:pt x="651" y="228"/>
                      <a:pt x="653" y="234"/>
                      <a:pt x="648" y="239"/>
                    </a:cubicBezTo>
                    <a:cubicBezTo>
                      <a:pt x="664" y="239"/>
                      <a:pt x="649" y="259"/>
                      <a:pt x="647" y="262"/>
                    </a:cubicBezTo>
                    <a:cubicBezTo>
                      <a:pt x="649" y="263"/>
                      <a:pt x="650" y="266"/>
                      <a:pt x="649" y="269"/>
                    </a:cubicBezTo>
                    <a:cubicBezTo>
                      <a:pt x="667" y="264"/>
                      <a:pt x="642" y="302"/>
                      <a:pt x="636" y="279"/>
                    </a:cubicBezTo>
                    <a:cubicBezTo>
                      <a:pt x="634" y="280"/>
                      <a:pt x="614" y="290"/>
                      <a:pt x="618" y="277"/>
                    </a:cubicBezTo>
                    <a:cubicBezTo>
                      <a:pt x="620" y="275"/>
                      <a:pt x="584" y="294"/>
                      <a:pt x="594" y="275"/>
                    </a:cubicBezTo>
                    <a:cubicBezTo>
                      <a:pt x="594" y="275"/>
                      <a:pt x="565" y="291"/>
                      <a:pt x="572" y="273"/>
                    </a:cubicBezTo>
                    <a:cubicBezTo>
                      <a:pt x="561" y="280"/>
                      <a:pt x="553" y="283"/>
                      <a:pt x="541" y="280"/>
                    </a:cubicBezTo>
                    <a:cubicBezTo>
                      <a:pt x="520" y="276"/>
                      <a:pt x="569" y="241"/>
                      <a:pt x="570" y="240"/>
                    </a:cubicBezTo>
                    <a:cubicBezTo>
                      <a:pt x="554" y="251"/>
                      <a:pt x="525" y="281"/>
                      <a:pt x="504" y="282"/>
                    </a:cubicBezTo>
                    <a:cubicBezTo>
                      <a:pt x="481" y="283"/>
                      <a:pt x="535" y="240"/>
                      <a:pt x="539" y="236"/>
                    </a:cubicBezTo>
                    <a:cubicBezTo>
                      <a:pt x="533" y="240"/>
                      <a:pt x="472" y="293"/>
                      <a:pt x="462" y="277"/>
                    </a:cubicBezTo>
                    <a:cubicBezTo>
                      <a:pt x="426" y="299"/>
                      <a:pt x="433" y="269"/>
                      <a:pt x="459" y="249"/>
                    </a:cubicBezTo>
                    <a:cubicBezTo>
                      <a:pt x="459" y="249"/>
                      <a:pt x="381" y="294"/>
                      <a:pt x="397" y="271"/>
                    </a:cubicBezTo>
                    <a:cubicBezTo>
                      <a:pt x="392" y="274"/>
                      <a:pt x="373" y="288"/>
                      <a:pt x="367" y="278"/>
                    </a:cubicBezTo>
                    <a:cubicBezTo>
                      <a:pt x="362" y="281"/>
                      <a:pt x="317" y="287"/>
                      <a:pt x="324" y="273"/>
                    </a:cubicBezTo>
                    <a:cubicBezTo>
                      <a:pt x="311" y="281"/>
                      <a:pt x="276" y="288"/>
                      <a:pt x="302" y="263"/>
                    </a:cubicBezTo>
                    <a:cubicBezTo>
                      <a:pt x="298" y="267"/>
                      <a:pt x="263" y="293"/>
                      <a:pt x="257" y="279"/>
                    </a:cubicBezTo>
                    <a:cubicBezTo>
                      <a:pt x="253" y="281"/>
                      <a:pt x="216" y="289"/>
                      <a:pt x="227" y="272"/>
                    </a:cubicBezTo>
                    <a:cubicBezTo>
                      <a:pt x="212" y="281"/>
                      <a:pt x="135" y="295"/>
                      <a:pt x="176" y="260"/>
                    </a:cubicBezTo>
                    <a:cubicBezTo>
                      <a:pt x="148" y="278"/>
                      <a:pt x="134" y="285"/>
                      <a:pt x="128" y="285"/>
                    </a:cubicBezTo>
                    <a:cubicBezTo>
                      <a:pt x="127" y="285"/>
                      <a:pt x="134" y="285"/>
                      <a:pt x="128" y="285"/>
                    </a:cubicBezTo>
                    <a:close/>
                    <a:moveTo>
                      <a:pt x="419" y="92"/>
                    </a:moveTo>
                    <a:cubicBezTo>
                      <a:pt x="410" y="98"/>
                      <a:pt x="401" y="105"/>
                      <a:pt x="392" y="111"/>
                    </a:cubicBezTo>
                    <a:cubicBezTo>
                      <a:pt x="405" y="102"/>
                      <a:pt x="419" y="93"/>
                      <a:pt x="432" y="84"/>
                    </a:cubicBezTo>
                    <a:cubicBezTo>
                      <a:pt x="428" y="86"/>
                      <a:pt x="424" y="89"/>
                      <a:pt x="419" y="92"/>
                    </a:cubicBezTo>
                    <a:cubicBezTo>
                      <a:pt x="410" y="98"/>
                      <a:pt x="424" y="89"/>
                      <a:pt x="419" y="92"/>
                    </a:cubicBezTo>
                    <a:close/>
                  </a:path>
                </a:pathLst>
              </a:custGeom>
              <a:solidFill>
                <a:srgbClr val="019285">
                  <a:alpha val="42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77" name="Freeform 284">
                <a:extLst>
                  <a:ext uri="{FF2B5EF4-FFF2-40B4-BE49-F238E27FC236}">
                    <a16:creationId xmlns:a16="http://schemas.microsoft.com/office/drawing/2014/main" id="{F7D81298-43BC-EE4D-8E04-33E8718E41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3090" y="829285"/>
                <a:ext cx="2438638" cy="1066537"/>
              </a:xfrm>
              <a:custGeom>
                <a:avLst/>
                <a:gdLst>
                  <a:gd name="T0" fmla="*/ 139 w 652"/>
                  <a:gd name="T1" fmla="*/ 269 h 300"/>
                  <a:gd name="T2" fmla="*/ 96 w 652"/>
                  <a:gd name="T3" fmla="*/ 270 h 300"/>
                  <a:gd name="T4" fmla="*/ 19 w 652"/>
                  <a:gd name="T5" fmla="*/ 240 h 300"/>
                  <a:gd name="T6" fmla="*/ 17 w 652"/>
                  <a:gd name="T7" fmla="*/ 236 h 300"/>
                  <a:gd name="T8" fmla="*/ 20 w 652"/>
                  <a:gd name="T9" fmla="*/ 209 h 300"/>
                  <a:gd name="T10" fmla="*/ 8 w 652"/>
                  <a:gd name="T11" fmla="*/ 118 h 300"/>
                  <a:gd name="T12" fmla="*/ 8 w 652"/>
                  <a:gd name="T13" fmla="*/ 39 h 300"/>
                  <a:gd name="T14" fmla="*/ 4 w 652"/>
                  <a:gd name="T15" fmla="*/ 62 h 300"/>
                  <a:gd name="T16" fmla="*/ 5 w 652"/>
                  <a:gd name="T17" fmla="*/ 68 h 300"/>
                  <a:gd name="T18" fmla="*/ 12 w 652"/>
                  <a:gd name="T19" fmla="*/ 284 h 300"/>
                  <a:gd name="T20" fmla="*/ 64 w 652"/>
                  <a:gd name="T21" fmla="*/ 287 h 300"/>
                  <a:gd name="T22" fmla="*/ 442 w 652"/>
                  <a:gd name="T23" fmla="*/ 283 h 300"/>
                  <a:gd name="T24" fmla="*/ 491 w 652"/>
                  <a:gd name="T25" fmla="*/ 285 h 300"/>
                  <a:gd name="T26" fmla="*/ 649 w 652"/>
                  <a:gd name="T27" fmla="*/ 278 h 300"/>
                  <a:gd name="T28" fmla="*/ 648 w 652"/>
                  <a:gd name="T29" fmla="*/ 150 h 300"/>
                  <a:gd name="T30" fmla="*/ 424 w 652"/>
                  <a:gd name="T31" fmla="*/ 10 h 300"/>
                  <a:gd name="T32" fmla="*/ 157 w 652"/>
                  <a:gd name="T33" fmla="*/ 17 h 300"/>
                  <a:gd name="T34" fmla="*/ 90 w 652"/>
                  <a:gd name="T35" fmla="*/ 12 h 300"/>
                  <a:gd name="T36" fmla="*/ 66 w 652"/>
                  <a:gd name="T37" fmla="*/ 11 h 300"/>
                  <a:gd name="T38" fmla="*/ 47 w 652"/>
                  <a:gd name="T39" fmla="*/ 16 h 300"/>
                  <a:gd name="T40" fmla="*/ 30 w 652"/>
                  <a:gd name="T41" fmla="*/ 9 h 300"/>
                  <a:gd name="T42" fmla="*/ 21 w 652"/>
                  <a:gd name="T43" fmla="*/ 7 h 300"/>
                  <a:gd name="T44" fmla="*/ 24 w 652"/>
                  <a:gd name="T45" fmla="*/ 18 h 300"/>
                  <a:gd name="T46" fmla="*/ 39 w 652"/>
                  <a:gd name="T47" fmla="*/ 32 h 300"/>
                  <a:gd name="T48" fmla="*/ 52 w 652"/>
                  <a:gd name="T49" fmla="*/ 33 h 300"/>
                  <a:gd name="T50" fmla="*/ 136 w 652"/>
                  <a:gd name="T51" fmla="*/ 32 h 300"/>
                  <a:gd name="T52" fmla="*/ 174 w 652"/>
                  <a:gd name="T53" fmla="*/ 29 h 300"/>
                  <a:gd name="T54" fmla="*/ 285 w 652"/>
                  <a:gd name="T55" fmla="*/ 33 h 300"/>
                  <a:gd name="T56" fmla="*/ 496 w 652"/>
                  <a:gd name="T57" fmla="*/ 36 h 300"/>
                  <a:gd name="T58" fmla="*/ 511 w 652"/>
                  <a:gd name="T59" fmla="*/ 22 h 300"/>
                  <a:gd name="T60" fmla="*/ 530 w 652"/>
                  <a:gd name="T61" fmla="*/ 27 h 300"/>
                  <a:gd name="T62" fmla="*/ 549 w 652"/>
                  <a:gd name="T63" fmla="*/ 29 h 300"/>
                  <a:gd name="T64" fmla="*/ 554 w 652"/>
                  <a:gd name="T65" fmla="*/ 28 h 300"/>
                  <a:gd name="T66" fmla="*/ 631 w 652"/>
                  <a:gd name="T67" fmla="*/ 29 h 300"/>
                  <a:gd name="T68" fmla="*/ 633 w 652"/>
                  <a:gd name="T69" fmla="*/ 97 h 300"/>
                  <a:gd name="T70" fmla="*/ 634 w 652"/>
                  <a:gd name="T71" fmla="*/ 107 h 300"/>
                  <a:gd name="T72" fmla="*/ 631 w 652"/>
                  <a:gd name="T73" fmla="*/ 151 h 300"/>
                  <a:gd name="T74" fmla="*/ 632 w 652"/>
                  <a:gd name="T75" fmla="*/ 173 h 300"/>
                  <a:gd name="T76" fmla="*/ 579 w 652"/>
                  <a:gd name="T77" fmla="*/ 272 h 300"/>
                  <a:gd name="T78" fmla="*/ 438 w 652"/>
                  <a:gd name="T79" fmla="*/ 273 h 300"/>
                  <a:gd name="T80" fmla="*/ 361 w 652"/>
                  <a:gd name="T81" fmla="*/ 272 h 300"/>
                  <a:gd name="T82" fmla="*/ 349 w 652"/>
                  <a:gd name="T83" fmla="*/ 276 h 300"/>
                  <a:gd name="T84" fmla="*/ 294 w 652"/>
                  <a:gd name="T85" fmla="*/ 273 h 300"/>
                  <a:gd name="T86" fmla="*/ 279 w 652"/>
                  <a:gd name="T87" fmla="*/ 273 h 300"/>
                  <a:gd name="T88" fmla="*/ 225 w 652"/>
                  <a:gd name="T89" fmla="*/ 269 h 300"/>
                  <a:gd name="T90" fmla="*/ 189 w 652"/>
                  <a:gd name="T91" fmla="*/ 270 h 300"/>
                  <a:gd name="T92" fmla="*/ 183 w 652"/>
                  <a:gd name="T93" fmla="*/ 269 h 300"/>
                  <a:gd name="connsiteX0" fmla="*/ 2092 w 9975"/>
                  <a:gd name="connsiteY0" fmla="*/ 8865 h 9511"/>
                  <a:gd name="connsiteX1" fmla="*/ 2107 w 9975"/>
                  <a:gd name="connsiteY1" fmla="*/ 8765 h 9511"/>
                  <a:gd name="connsiteX2" fmla="*/ 1432 w 9975"/>
                  <a:gd name="connsiteY2" fmla="*/ 8831 h 9511"/>
                  <a:gd name="connsiteX3" fmla="*/ 1447 w 9975"/>
                  <a:gd name="connsiteY3" fmla="*/ 8798 h 9511"/>
                  <a:gd name="connsiteX4" fmla="*/ 312 w 9975"/>
                  <a:gd name="connsiteY4" fmla="*/ 8931 h 9511"/>
                  <a:gd name="connsiteX5" fmla="*/ 266 w 9975"/>
                  <a:gd name="connsiteY5" fmla="*/ 7798 h 9511"/>
                  <a:gd name="connsiteX6" fmla="*/ 282 w 9975"/>
                  <a:gd name="connsiteY6" fmla="*/ 7865 h 9511"/>
                  <a:gd name="connsiteX7" fmla="*/ 236 w 9975"/>
                  <a:gd name="connsiteY7" fmla="*/ 7665 h 9511"/>
                  <a:gd name="connsiteX8" fmla="*/ 266 w 9975"/>
                  <a:gd name="connsiteY8" fmla="*/ 7698 h 9511"/>
                  <a:gd name="connsiteX9" fmla="*/ 282 w 9975"/>
                  <a:gd name="connsiteY9" fmla="*/ 6765 h 9511"/>
                  <a:gd name="connsiteX10" fmla="*/ 205 w 9975"/>
                  <a:gd name="connsiteY10" fmla="*/ 6731 h 9511"/>
                  <a:gd name="connsiteX11" fmla="*/ 98 w 9975"/>
                  <a:gd name="connsiteY11" fmla="*/ 3731 h 9511"/>
                  <a:gd name="connsiteX12" fmla="*/ 159 w 9975"/>
                  <a:gd name="connsiteY12" fmla="*/ 3698 h 9511"/>
                  <a:gd name="connsiteX13" fmla="*/ 98 w 9975"/>
                  <a:gd name="connsiteY13" fmla="*/ 1098 h 9511"/>
                  <a:gd name="connsiteX14" fmla="*/ 21 w 9975"/>
                  <a:gd name="connsiteY14" fmla="*/ 1098 h 9511"/>
                  <a:gd name="connsiteX15" fmla="*/ 36 w 9975"/>
                  <a:gd name="connsiteY15" fmla="*/ 1865 h 9511"/>
                  <a:gd name="connsiteX16" fmla="*/ 6 w 9975"/>
                  <a:gd name="connsiteY16" fmla="*/ 1831 h 9511"/>
                  <a:gd name="connsiteX17" fmla="*/ 52 w 9975"/>
                  <a:gd name="connsiteY17" fmla="*/ 2065 h 9511"/>
                  <a:gd name="connsiteX18" fmla="*/ 6 w 9975"/>
                  <a:gd name="connsiteY18" fmla="*/ 2065 h 9511"/>
                  <a:gd name="connsiteX19" fmla="*/ 159 w 9975"/>
                  <a:gd name="connsiteY19" fmla="*/ 9265 h 9511"/>
                  <a:gd name="connsiteX20" fmla="*/ 957 w 9975"/>
                  <a:gd name="connsiteY20" fmla="*/ 9331 h 9511"/>
                  <a:gd name="connsiteX21" fmla="*/ 957 w 9975"/>
                  <a:gd name="connsiteY21" fmla="*/ 9365 h 9511"/>
                  <a:gd name="connsiteX22" fmla="*/ 3288 w 9975"/>
                  <a:gd name="connsiteY22" fmla="*/ 9331 h 9511"/>
                  <a:gd name="connsiteX23" fmla="*/ 6754 w 9975"/>
                  <a:gd name="connsiteY23" fmla="*/ 9231 h 9511"/>
                  <a:gd name="connsiteX24" fmla="*/ 6739 w 9975"/>
                  <a:gd name="connsiteY24" fmla="*/ 9298 h 9511"/>
                  <a:gd name="connsiteX25" fmla="*/ 7506 w 9975"/>
                  <a:gd name="connsiteY25" fmla="*/ 9298 h 9511"/>
                  <a:gd name="connsiteX26" fmla="*/ 7506 w 9975"/>
                  <a:gd name="connsiteY26" fmla="*/ 9331 h 9511"/>
                  <a:gd name="connsiteX27" fmla="*/ 9929 w 9975"/>
                  <a:gd name="connsiteY27" fmla="*/ 9065 h 9511"/>
                  <a:gd name="connsiteX28" fmla="*/ 9883 w 9975"/>
                  <a:gd name="connsiteY28" fmla="*/ 4798 h 9511"/>
                  <a:gd name="connsiteX29" fmla="*/ 9914 w 9975"/>
                  <a:gd name="connsiteY29" fmla="*/ 4798 h 9511"/>
                  <a:gd name="connsiteX30" fmla="*/ 9975 w 9975"/>
                  <a:gd name="connsiteY30" fmla="*/ 65 h 9511"/>
                  <a:gd name="connsiteX31" fmla="*/ 6478 w 9975"/>
                  <a:gd name="connsiteY31" fmla="*/ 131 h 9511"/>
                  <a:gd name="connsiteX32" fmla="*/ 3794 w 9975"/>
                  <a:gd name="connsiteY32" fmla="*/ 431 h 9511"/>
                  <a:gd name="connsiteX33" fmla="*/ 2383 w 9975"/>
                  <a:gd name="connsiteY33" fmla="*/ 365 h 9511"/>
                  <a:gd name="connsiteX34" fmla="*/ 1340 w 9975"/>
                  <a:gd name="connsiteY34" fmla="*/ 131 h 9511"/>
                  <a:gd name="connsiteX35" fmla="*/ 1355 w 9975"/>
                  <a:gd name="connsiteY35" fmla="*/ 198 h 9511"/>
                  <a:gd name="connsiteX36" fmla="*/ 972 w 9975"/>
                  <a:gd name="connsiteY36" fmla="*/ 198 h 9511"/>
                  <a:gd name="connsiteX37" fmla="*/ 987 w 9975"/>
                  <a:gd name="connsiteY37" fmla="*/ 165 h 9511"/>
                  <a:gd name="connsiteX38" fmla="*/ 773 w 9975"/>
                  <a:gd name="connsiteY38" fmla="*/ 498 h 9511"/>
                  <a:gd name="connsiteX39" fmla="*/ 696 w 9975"/>
                  <a:gd name="connsiteY39" fmla="*/ 331 h 9511"/>
                  <a:gd name="connsiteX40" fmla="*/ 635 w 9975"/>
                  <a:gd name="connsiteY40" fmla="*/ 465 h 9511"/>
                  <a:gd name="connsiteX41" fmla="*/ 435 w 9975"/>
                  <a:gd name="connsiteY41" fmla="*/ 98 h 9511"/>
                  <a:gd name="connsiteX42" fmla="*/ 297 w 9975"/>
                  <a:gd name="connsiteY42" fmla="*/ 31 h 9511"/>
                  <a:gd name="connsiteX43" fmla="*/ 328 w 9975"/>
                  <a:gd name="connsiteY43" fmla="*/ 531 h 9511"/>
                  <a:gd name="connsiteX44" fmla="*/ 343 w 9975"/>
                  <a:gd name="connsiteY44" fmla="*/ 398 h 9511"/>
                  <a:gd name="connsiteX45" fmla="*/ 573 w 9975"/>
                  <a:gd name="connsiteY45" fmla="*/ 865 h 9511"/>
                  <a:gd name="connsiteX46" fmla="*/ 573 w 9975"/>
                  <a:gd name="connsiteY46" fmla="*/ 865 h 9511"/>
                  <a:gd name="connsiteX47" fmla="*/ 757 w 9975"/>
                  <a:gd name="connsiteY47" fmla="*/ 831 h 9511"/>
                  <a:gd name="connsiteX48" fmla="*/ 773 w 9975"/>
                  <a:gd name="connsiteY48" fmla="*/ 898 h 9511"/>
                  <a:gd name="connsiteX49" fmla="*/ 1739 w 9975"/>
                  <a:gd name="connsiteY49" fmla="*/ 598 h 9511"/>
                  <a:gd name="connsiteX50" fmla="*/ 2061 w 9975"/>
                  <a:gd name="connsiteY50" fmla="*/ 865 h 9511"/>
                  <a:gd name="connsiteX51" fmla="*/ 2046 w 9975"/>
                  <a:gd name="connsiteY51" fmla="*/ 898 h 9511"/>
                  <a:gd name="connsiteX52" fmla="*/ 2644 w 9975"/>
                  <a:gd name="connsiteY52" fmla="*/ 765 h 9511"/>
                  <a:gd name="connsiteX53" fmla="*/ 2659 w 9975"/>
                  <a:gd name="connsiteY53" fmla="*/ 931 h 9511"/>
                  <a:gd name="connsiteX54" fmla="*/ 4346 w 9975"/>
                  <a:gd name="connsiteY54" fmla="*/ 898 h 9511"/>
                  <a:gd name="connsiteX55" fmla="*/ 4331 w 9975"/>
                  <a:gd name="connsiteY55" fmla="*/ 931 h 9511"/>
                  <a:gd name="connsiteX56" fmla="*/ 7582 w 9975"/>
                  <a:gd name="connsiteY56" fmla="*/ 998 h 9511"/>
                  <a:gd name="connsiteX57" fmla="*/ 7567 w 9975"/>
                  <a:gd name="connsiteY57" fmla="*/ 1031 h 9511"/>
                  <a:gd name="connsiteX58" fmla="*/ 7812 w 9975"/>
                  <a:gd name="connsiteY58" fmla="*/ 531 h 9511"/>
                  <a:gd name="connsiteX59" fmla="*/ 7797 w 9975"/>
                  <a:gd name="connsiteY59" fmla="*/ 565 h 9511"/>
                  <a:gd name="connsiteX60" fmla="*/ 8104 w 9975"/>
                  <a:gd name="connsiteY60" fmla="*/ 698 h 9511"/>
                  <a:gd name="connsiteX61" fmla="*/ 8088 w 9975"/>
                  <a:gd name="connsiteY61" fmla="*/ 765 h 9511"/>
                  <a:gd name="connsiteX62" fmla="*/ 8395 w 9975"/>
                  <a:gd name="connsiteY62" fmla="*/ 765 h 9511"/>
                  <a:gd name="connsiteX63" fmla="*/ 8411 w 9975"/>
                  <a:gd name="connsiteY63" fmla="*/ 831 h 9511"/>
                  <a:gd name="connsiteX64" fmla="*/ 8472 w 9975"/>
                  <a:gd name="connsiteY64" fmla="*/ 731 h 9511"/>
                  <a:gd name="connsiteX65" fmla="*/ 8441 w 9975"/>
                  <a:gd name="connsiteY65" fmla="*/ 898 h 9511"/>
                  <a:gd name="connsiteX66" fmla="*/ 9653 w 9975"/>
                  <a:gd name="connsiteY66" fmla="*/ 765 h 9511"/>
                  <a:gd name="connsiteX67" fmla="*/ 9714 w 9975"/>
                  <a:gd name="connsiteY67" fmla="*/ 3098 h 9511"/>
                  <a:gd name="connsiteX68" fmla="*/ 9684 w 9975"/>
                  <a:gd name="connsiteY68" fmla="*/ 3031 h 9511"/>
                  <a:gd name="connsiteX69" fmla="*/ 9730 w 9975"/>
                  <a:gd name="connsiteY69" fmla="*/ 3398 h 9511"/>
                  <a:gd name="connsiteX70" fmla="*/ 9699 w 9975"/>
                  <a:gd name="connsiteY70" fmla="*/ 3365 h 9511"/>
                  <a:gd name="connsiteX71" fmla="*/ 9730 w 9975"/>
                  <a:gd name="connsiteY71" fmla="*/ 4831 h 9511"/>
                  <a:gd name="connsiteX72" fmla="*/ 9653 w 9975"/>
                  <a:gd name="connsiteY72" fmla="*/ 4831 h 9511"/>
                  <a:gd name="connsiteX73" fmla="*/ 9730 w 9975"/>
                  <a:gd name="connsiteY73" fmla="*/ 5565 h 9511"/>
                  <a:gd name="connsiteX74" fmla="*/ 9668 w 9975"/>
                  <a:gd name="connsiteY74" fmla="*/ 5565 h 9511"/>
                  <a:gd name="connsiteX75" fmla="*/ 9745 w 9975"/>
                  <a:gd name="connsiteY75" fmla="*/ 8665 h 9511"/>
                  <a:gd name="connsiteX76" fmla="*/ 8855 w 9975"/>
                  <a:gd name="connsiteY76" fmla="*/ 8865 h 9511"/>
                  <a:gd name="connsiteX77" fmla="*/ 8855 w 9975"/>
                  <a:gd name="connsiteY77" fmla="*/ 8798 h 9511"/>
                  <a:gd name="connsiteX78" fmla="*/ 6693 w 9975"/>
                  <a:gd name="connsiteY78" fmla="*/ 8898 h 9511"/>
                  <a:gd name="connsiteX79" fmla="*/ 6677 w 9975"/>
                  <a:gd name="connsiteY79" fmla="*/ 8798 h 9511"/>
                  <a:gd name="connsiteX80" fmla="*/ 5512 w 9975"/>
                  <a:gd name="connsiteY80" fmla="*/ 8865 h 9511"/>
                  <a:gd name="connsiteX81" fmla="*/ 5542 w 9975"/>
                  <a:gd name="connsiteY81" fmla="*/ 8765 h 9511"/>
                  <a:gd name="connsiteX82" fmla="*/ 5328 w 9975"/>
                  <a:gd name="connsiteY82" fmla="*/ 8998 h 9511"/>
                  <a:gd name="connsiteX83" fmla="*/ 4454 w 9975"/>
                  <a:gd name="connsiteY83" fmla="*/ 8998 h 9511"/>
                  <a:gd name="connsiteX84" fmla="*/ 4484 w 9975"/>
                  <a:gd name="connsiteY84" fmla="*/ 8898 h 9511"/>
                  <a:gd name="connsiteX85" fmla="*/ 4223 w 9975"/>
                  <a:gd name="connsiteY85" fmla="*/ 8931 h 9511"/>
                  <a:gd name="connsiteX86" fmla="*/ 4254 w 9975"/>
                  <a:gd name="connsiteY86" fmla="*/ 8898 h 9511"/>
                  <a:gd name="connsiteX87" fmla="*/ 3395 w 9975"/>
                  <a:gd name="connsiteY87" fmla="*/ 8898 h 9511"/>
                  <a:gd name="connsiteX88" fmla="*/ 3426 w 9975"/>
                  <a:gd name="connsiteY88" fmla="*/ 8765 h 9511"/>
                  <a:gd name="connsiteX89" fmla="*/ 2858 w 9975"/>
                  <a:gd name="connsiteY89" fmla="*/ 8865 h 9511"/>
                  <a:gd name="connsiteX90" fmla="*/ 2874 w 9975"/>
                  <a:gd name="connsiteY90" fmla="*/ 8798 h 9511"/>
                  <a:gd name="connsiteX91" fmla="*/ 2782 w 9975"/>
                  <a:gd name="connsiteY91" fmla="*/ 8898 h 9511"/>
                  <a:gd name="connsiteX92" fmla="*/ 2782 w 9975"/>
                  <a:gd name="connsiteY92" fmla="*/ 8765 h 9511"/>
                  <a:gd name="connsiteX93" fmla="*/ 2092 w 9975"/>
                  <a:gd name="connsiteY93" fmla="*/ 8865 h 9511"/>
                  <a:gd name="connsiteX0" fmla="*/ 2097 w 10000"/>
                  <a:gd name="connsiteY0" fmla="*/ 9283 h 9963"/>
                  <a:gd name="connsiteX1" fmla="*/ 2112 w 10000"/>
                  <a:gd name="connsiteY1" fmla="*/ 9178 h 9963"/>
                  <a:gd name="connsiteX2" fmla="*/ 1436 w 10000"/>
                  <a:gd name="connsiteY2" fmla="*/ 9247 h 9963"/>
                  <a:gd name="connsiteX3" fmla="*/ 1451 w 10000"/>
                  <a:gd name="connsiteY3" fmla="*/ 9212 h 9963"/>
                  <a:gd name="connsiteX4" fmla="*/ 313 w 10000"/>
                  <a:gd name="connsiteY4" fmla="*/ 9352 h 9963"/>
                  <a:gd name="connsiteX5" fmla="*/ 267 w 10000"/>
                  <a:gd name="connsiteY5" fmla="*/ 8161 h 9963"/>
                  <a:gd name="connsiteX6" fmla="*/ 283 w 10000"/>
                  <a:gd name="connsiteY6" fmla="*/ 8231 h 9963"/>
                  <a:gd name="connsiteX7" fmla="*/ 237 w 10000"/>
                  <a:gd name="connsiteY7" fmla="*/ 8021 h 9963"/>
                  <a:gd name="connsiteX8" fmla="*/ 267 w 10000"/>
                  <a:gd name="connsiteY8" fmla="*/ 8056 h 9963"/>
                  <a:gd name="connsiteX9" fmla="*/ 283 w 10000"/>
                  <a:gd name="connsiteY9" fmla="*/ 7075 h 9963"/>
                  <a:gd name="connsiteX10" fmla="*/ 206 w 10000"/>
                  <a:gd name="connsiteY10" fmla="*/ 7039 h 9963"/>
                  <a:gd name="connsiteX11" fmla="*/ 98 w 10000"/>
                  <a:gd name="connsiteY11" fmla="*/ 3885 h 9963"/>
                  <a:gd name="connsiteX12" fmla="*/ 159 w 10000"/>
                  <a:gd name="connsiteY12" fmla="*/ 3850 h 9963"/>
                  <a:gd name="connsiteX13" fmla="*/ 98 w 10000"/>
                  <a:gd name="connsiteY13" fmla="*/ 1116 h 9963"/>
                  <a:gd name="connsiteX14" fmla="*/ 21 w 10000"/>
                  <a:gd name="connsiteY14" fmla="*/ 1116 h 9963"/>
                  <a:gd name="connsiteX15" fmla="*/ 36 w 10000"/>
                  <a:gd name="connsiteY15" fmla="*/ 1923 h 9963"/>
                  <a:gd name="connsiteX16" fmla="*/ 6 w 10000"/>
                  <a:gd name="connsiteY16" fmla="*/ 1887 h 9963"/>
                  <a:gd name="connsiteX17" fmla="*/ 52 w 10000"/>
                  <a:gd name="connsiteY17" fmla="*/ 2133 h 9963"/>
                  <a:gd name="connsiteX18" fmla="*/ 6 w 10000"/>
                  <a:gd name="connsiteY18" fmla="*/ 2133 h 9963"/>
                  <a:gd name="connsiteX19" fmla="*/ 159 w 10000"/>
                  <a:gd name="connsiteY19" fmla="*/ 9703 h 9963"/>
                  <a:gd name="connsiteX20" fmla="*/ 959 w 10000"/>
                  <a:gd name="connsiteY20" fmla="*/ 9773 h 9963"/>
                  <a:gd name="connsiteX21" fmla="*/ 959 w 10000"/>
                  <a:gd name="connsiteY21" fmla="*/ 9808 h 9963"/>
                  <a:gd name="connsiteX22" fmla="*/ 3296 w 10000"/>
                  <a:gd name="connsiteY22" fmla="*/ 9773 h 9963"/>
                  <a:gd name="connsiteX23" fmla="*/ 6771 w 10000"/>
                  <a:gd name="connsiteY23" fmla="*/ 9668 h 9963"/>
                  <a:gd name="connsiteX24" fmla="*/ 6756 w 10000"/>
                  <a:gd name="connsiteY24" fmla="*/ 9738 h 9963"/>
                  <a:gd name="connsiteX25" fmla="*/ 7525 w 10000"/>
                  <a:gd name="connsiteY25" fmla="*/ 9738 h 9963"/>
                  <a:gd name="connsiteX26" fmla="*/ 7525 w 10000"/>
                  <a:gd name="connsiteY26" fmla="*/ 9773 h 9963"/>
                  <a:gd name="connsiteX27" fmla="*/ 9954 w 10000"/>
                  <a:gd name="connsiteY27" fmla="*/ 9493 h 9963"/>
                  <a:gd name="connsiteX28" fmla="*/ 9908 w 10000"/>
                  <a:gd name="connsiteY28" fmla="*/ 5007 h 9963"/>
                  <a:gd name="connsiteX29" fmla="*/ 9939 w 10000"/>
                  <a:gd name="connsiteY29" fmla="*/ 5007 h 9963"/>
                  <a:gd name="connsiteX30" fmla="*/ 10000 w 10000"/>
                  <a:gd name="connsiteY30" fmla="*/ 30 h 9963"/>
                  <a:gd name="connsiteX31" fmla="*/ 6494 w 10000"/>
                  <a:gd name="connsiteY31" fmla="*/ 100 h 9963"/>
                  <a:gd name="connsiteX32" fmla="*/ 3804 w 10000"/>
                  <a:gd name="connsiteY32" fmla="*/ 415 h 9963"/>
                  <a:gd name="connsiteX33" fmla="*/ 2389 w 10000"/>
                  <a:gd name="connsiteY33" fmla="*/ 346 h 9963"/>
                  <a:gd name="connsiteX34" fmla="*/ 1343 w 10000"/>
                  <a:gd name="connsiteY34" fmla="*/ 100 h 9963"/>
                  <a:gd name="connsiteX35" fmla="*/ 1358 w 10000"/>
                  <a:gd name="connsiteY35" fmla="*/ 170 h 9963"/>
                  <a:gd name="connsiteX36" fmla="*/ 974 w 10000"/>
                  <a:gd name="connsiteY36" fmla="*/ 170 h 9963"/>
                  <a:gd name="connsiteX37" fmla="*/ 989 w 10000"/>
                  <a:gd name="connsiteY37" fmla="*/ 135 h 9963"/>
                  <a:gd name="connsiteX38" fmla="*/ 775 w 10000"/>
                  <a:gd name="connsiteY38" fmla="*/ 486 h 9963"/>
                  <a:gd name="connsiteX39" fmla="*/ 698 w 10000"/>
                  <a:gd name="connsiteY39" fmla="*/ 310 h 9963"/>
                  <a:gd name="connsiteX40" fmla="*/ 637 w 10000"/>
                  <a:gd name="connsiteY40" fmla="*/ 451 h 9963"/>
                  <a:gd name="connsiteX41" fmla="*/ 436 w 10000"/>
                  <a:gd name="connsiteY41" fmla="*/ 65 h 9963"/>
                  <a:gd name="connsiteX42" fmla="*/ 194 w 10000"/>
                  <a:gd name="connsiteY42" fmla="*/ 209 h 9963"/>
                  <a:gd name="connsiteX43" fmla="*/ 329 w 10000"/>
                  <a:gd name="connsiteY43" fmla="*/ 520 h 9963"/>
                  <a:gd name="connsiteX44" fmla="*/ 344 w 10000"/>
                  <a:gd name="connsiteY44" fmla="*/ 380 h 9963"/>
                  <a:gd name="connsiteX45" fmla="*/ 574 w 10000"/>
                  <a:gd name="connsiteY45" fmla="*/ 871 h 9963"/>
                  <a:gd name="connsiteX46" fmla="*/ 574 w 10000"/>
                  <a:gd name="connsiteY46" fmla="*/ 871 h 9963"/>
                  <a:gd name="connsiteX47" fmla="*/ 759 w 10000"/>
                  <a:gd name="connsiteY47" fmla="*/ 836 h 9963"/>
                  <a:gd name="connsiteX48" fmla="*/ 775 w 10000"/>
                  <a:gd name="connsiteY48" fmla="*/ 906 h 9963"/>
                  <a:gd name="connsiteX49" fmla="*/ 1743 w 10000"/>
                  <a:gd name="connsiteY49" fmla="*/ 591 h 9963"/>
                  <a:gd name="connsiteX50" fmla="*/ 2066 w 10000"/>
                  <a:gd name="connsiteY50" fmla="*/ 871 h 9963"/>
                  <a:gd name="connsiteX51" fmla="*/ 2051 w 10000"/>
                  <a:gd name="connsiteY51" fmla="*/ 906 h 9963"/>
                  <a:gd name="connsiteX52" fmla="*/ 2651 w 10000"/>
                  <a:gd name="connsiteY52" fmla="*/ 766 h 9963"/>
                  <a:gd name="connsiteX53" fmla="*/ 2666 w 10000"/>
                  <a:gd name="connsiteY53" fmla="*/ 941 h 9963"/>
                  <a:gd name="connsiteX54" fmla="*/ 4357 w 10000"/>
                  <a:gd name="connsiteY54" fmla="*/ 906 h 9963"/>
                  <a:gd name="connsiteX55" fmla="*/ 4342 w 10000"/>
                  <a:gd name="connsiteY55" fmla="*/ 941 h 9963"/>
                  <a:gd name="connsiteX56" fmla="*/ 7601 w 10000"/>
                  <a:gd name="connsiteY56" fmla="*/ 1011 h 9963"/>
                  <a:gd name="connsiteX57" fmla="*/ 7586 w 10000"/>
                  <a:gd name="connsiteY57" fmla="*/ 1046 h 9963"/>
                  <a:gd name="connsiteX58" fmla="*/ 7832 w 10000"/>
                  <a:gd name="connsiteY58" fmla="*/ 520 h 9963"/>
                  <a:gd name="connsiteX59" fmla="*/ 7817 w 10000"/>
                  <a:gd name="connsiteY59" fmla="*/ 556 h 9963"/>
                  <a:gd name="connsiteX60" fmla="*/ 8124 w 10000"/>
                  <a:gd name="connsiteY60" fmla="*/ 696 h 9963"/>
                  <a:gd name="connsiteX61" fmla="*/ 8108 w 10000"/>
                  <a:gd name="connsiteY61" fmla="*/ 766 h 9963"/>
                  <a:gd name="connsiteX62" fmla="*/ 8416 w 10000"/>
                  <a:gd name="connsiteY62" fmla="*/ 766 h 9963"/>
                  <a:gd name="connsiteX63" fmla="*/ 8432 w 10000"/>
                  <a:gd name="connsiteY63" fmla="*/ 836 h 9963"/>
                  <a:gd name="connsiteX64" fmla="*/ 8493 w 10000"/>
                  <a:gd name="connsiteY64" fmla="*/ 731 h 9963"/>
                  <a:gd name="connsiteX65" fmla="*/ 8462 w 10000"/>
                  <a:gd name="connsiteY65" fmla="*/ 906 h 9963"/>
                  <a:gd name="connsiteX66" fmla="*/ 9677 w 10000"/>
                  <a:gd name="connsiteY66" fmla="*/ 766 h 9963"/>
                  <a:gd name="connsiteX67" fmla="*/ 9738 w 10000"/>
                  <a:gd name="connsiteY67" fmla="*/ 3219 h 9963"/>
                  <a:gd name="connsiteX68" fmla="*/ 9708 w 10000"/>
                  <a:gd name="connsiteY68" fmla="*/ 3149 h 9963"/>
                  <a:gd name="connsiteX69" fmla="*/ 9754 w 10000"/>
                  <a:gd name="connsiteY69" fmla="*/ 3535 h 9963"/>
                  <a:gd name="connsiteX70" fmla="*/ 9723 w 10000"/>
                  <a:gd name="connsiteY70" fmla="*/ 3500 h 9963"/>
                  <a:gd name="connsiteX71" fmla="*/ 9754 w 10000"/>
                  <a:gd name="connsiteY71" fmla="*/ 5041 h 9963"/>
                  <a:gd name="connsiteX72" fmla="*/ 9677 w 10000"/>
                  <a:gd name="connsiteY72" fmla="*/ 5041 h 9963"/>
                  <a:gd name="connsiteX73" fmla="*/ 9754 w 10000"/>
                  <a:gd name="connsiteY73" fmla="*/ 5813 h 9963"/>
                  <a:gd name="connsiteX74" fmla="*/ 9692 w 10000"/>
                  <a:gd name="connsiteY74" fmla="*/ 5813 h 9963"/>
                  <a:gd name="connsiteX75" fmla="*/ 9769 w 10000"/>
                  <a:gd name="connsiteY75" fmla="*/ 9073 h 9963"/>
                  <a:gd name="connsiteX76" fmla="*/ 8877 w 10000"/>
                  <a:gd name="connsiteY76" fmla="*/ 9283 h 9963"/>
                  <a:gd name="connsiteX77" fmla="*/ 8877 w 10000"/>
                  <a:gd name="connsiteY77" fmla="*/ 9212 h 9963"/>
                  <a:gd name="connsiteX78" fmla="*/ 6710 w 10000"/>
                  <a:gd name="connsiteY78" fmla="*/ 9317 h 9963"/>
                  <a:gd name="connsiteX79" fmla="*/ 6694 w 10000"/>
                  <a:gd name="connsiteY79" fmla="*/ 9212 h 9963"/>
                  <a:gd name="connsiteX80" fmla="*/ 5526 w 10000"/>
                  <a:gd name="connsiteY80" fmla="*/ 9283 h 9963"/>
                  <a:gd name="connsiteX81" fmla="*/ 5556 w 10000"/>
                  <a:gd name="connsiteY81" fmla="*/ 9178 h 9963"/>
                  <a:gd name="connsiteX82" fmla="*/ 5341 w 10000"/>
                  <a:gd name="connsiteY82" fmla="*/ 9423 h 9963"/>
                  <a:gd name="connsiteX83" fmla="*/ 4465 w 10000"/>
                  <a:gd name="connsiteY83" fmla="*/ 9423 h 9963"/>
                  <a:gd name="connsiteX84" fmla="*/ 4495 w 10000"/>
                  <a:gd name="connsiteY84" fmla="*/ 9317 h 9963"/>
                  <a:gd name="connsiteX85" fmla="*/ 4234 w 10000"/>
                  <a:gd name="connsiteY85" fmla="*/ 9352 h 9963"/>
                  <a:gd name="connsiteX86" fmla="*/ 4265 w 10000"/>
                  <a:gd name="connsiteY86" fmla="*/ 9317 h 9963"/>
                  <a:gd name="connsiteX87" fmla="*/ 3404 w 10000"/>
                  <a:gd name="connsiteY87" fmla="*/ 9317 h 9963"/>
                  <a:gd name="connsiteX88" fmla="*/ 3435 w 10000"/>
                  <a:gd name="connsiteY88" fmla="*/ 9178 h 9963"/>
                  <a:gd name="connsiteX89" fmla="*/ 2865 w 10000"/>
                  <a:gd name="connsiteY89" fmla="*/ 9283 h 9963"/>
                  <a:gd name="connsiteX90" fmla="*/ 2881 w 10000"/>
                  <a:gd name="connsiteY90" fmla="*/ 9212 h 9963"/>
                  <a:gd name="connsiteX91" fmla="*/ 2789 w 10000"/>
                  <a:gd name="connsiteY91" fmla="*/ 9317 h 9963"/>
                  <a:gd name="connsiteX92" fmla="*/ 2789 w 10000"/>
                  <a:gd name="connsiteY92" fmla="*/ 9178 h 9963"/>
                  <a:gd name="connsiteX93" fmla="*/ 2097 w 10000"/>
                  <a:gd name="connsiteY93" fmla="*/ 9283 h 9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</a:cxnLst>
                <a:rect l="l" t="t" r="r" b="b"/>
                <a:pathLst>
                  <a:path w="10000" h="9963">
                    <a:moveTo>
                      <a:pt x="2097" y="9283"/>
                    </a:moveTo>
                    <a:lnTo>
                      <a:pt x="2112" y="9178"/>
                    </a:lnTo>
                    <a:cubicBezTo>
                      <a:pt x="1897" y="9388"/>
                      <a:pt x="1666" y="9178"/>
                      <a:pt x="1436" y="9247"/>
                    </a:cubicBezTo>
                    <a:cubicBezTo>
                      <a:pt x="1441" y="9235"/>
                      <a:pt x="1446" y="9224"/>
                      <a:pt x="1451" y="9212"/>
                    </a:cubicBezTo>
                    <a:cubicBezTo>
                      <a:pt x="1067" y="9178"/>
                      <a:pt x="683" y="9283"/>
                      <a:pt x="313" y="9352"/>
                    </a:cubicBezTo>
                    <a:cubicBezTo>
                      <a:pt x="283" y="8967"/>
                      <a:pt x="267" y="8581"/>
                      <a:pt x="267" y="8161"/>
                    </a:cubicBezTo>
                    <a:cubicBezTo>
                      <a:pt x="267" y="8196"/>
                      <a:pt x="283" y="8196"/>
                      <a:pt x="283" y="8231"/>
                    </a:cubicBezTo>
                    <a:cubicBezTo>
                      <a:pt x="267" y="8161"/>
                      <a:pt x="237" y="8090"/>
                      <a:pt x="237" y="8021"/>
                    </a:cubicBezTo>
                    <a:cubicBezTo>
                      <a:pt x="252" y="8021"/>
                      <a:pt x="267" y="8056"/>
                      <a:pt x="267" y="8056"/>
                    </a:cubicBezTo>
                    <a:cubicBezTo>
                      <a:pt x="359" y="7775"/>
                      <a:pt x="206" y="7249"/>
                      <a:pt x="283" y="7075"/>
                    </a:cubicBezTo>
                    <a:cubicBezTo>
                      <a:pt x="267" y="7004"/>
                      <a:pt x="237" y="6970"/>
                      <a:pt x="206" y="7039"/>
                    </a:cubicBezTo>
                    <a:cubicBezTo>
                      <a:pt x="190" y="6023"/>
                      <a:pt x="159" y="4936"/>
                      <a:pt x="98" y="3885"/>
                    </a:cubicBezTo>
                    <a:cubicBezTo>
                      <a:pt x="113" y="3850"/>
                      <a:pt x="128" y="3815"/>
                      <a:pt x="159" y="3850"/>
                    </a:cubicBezTo>
                    <a:cubicBezTo>
                      <a:pt x="21" y="2974"/>
                      <a:pt x="82" y="2028"/>
                      <a:pt x="98" y="1116"/>
                    </a:cubicBezTo>
                    <a:cubicBezTo>
                      <a:pt x="67" y="1082"/>
                      <a:pt x="52" y="1222"/>
                      <a:pt x="21" y="1116"/>
                    </a:cubicBezTo>
                    <a:cubicBezTo>
                      <a:pt x="-25" y="1432"/>
                      <a:pt x="113" y="1677"/>
                      <a:pt x="36" y="1923"/>
                    </a:cubicBezTo>
                    <a:lnTo>
                      <a:pt x="6" y="1887"/>
                    </a:lnTo>
                    <a:cubicBezTo>
                      <a:pt x="-25" y="2097"/>
                      <a:pt x="98" y="1923"/>
                      <a:pt x="52" y="2133"/>
                    </a:cubicBezTo>
                    <a:cubicBezTo>
                      <a:pt x="21" y="2203"/>
                      <a:pt x="6" y="2097"/>
                      <a:pt x="6" y="2133"/>
                    </a:cubicBezTo>
                    <a:cubicBezTo>
                      <a:pt x="98" y="4551"/>
                      <a:pt x="206" y="7215"/>
                      <a:pt x="159" y="9703"/>
                    </a:cubicBezTo>
                    <a:cubicBezTo>
                      <a:pt x="421" y="9738"/>
                      <a:pt x="698" y="9878"/>
                      <a:pt x="959" y="9773"/>
                    </a:cubicBezTo>
                    <a:lnTo>
                      <a:pt x="959" y="9808"/>
                    </a:lnTo>
                    <a:cubicBezTo>
                      <a:pt x="1666" y="9283"/>
                      <a:pt x="2558" y="9773"/>
                      <a:pt x="3296" y="9773"/>
                    </a:cubicBezTo>
                    <a:cubicBezTo>
                      <a:pt x="4449" y="9773"/>
                      <a:pt x="5633" y="10264"/>
                      <a:pt x="6771" y="9668"/>
                    </a:cubicBezTo>
                    <a:cubicBezTo>
                      <a:pt x="6771" y="9703"/>
                      <a:pt x="6786" y="9738"/>
                      <a:pt x="6756" y="9738"/>
                    </a:cubicBezTo>
                    <a:cubicBezTo>
                      <a:pt x="7033" y="9668"/>
                      <a:pt x="7278" y="9808"/>
                      <a:pt x="7525" y="9738"/>
                    </a:cubicBezTo>
                    <a:lnTo>
                      <a:pt x="7525" y="9773"/>
                    </a:lnTo>
                    <a:cubicBezTo>
                      <a:pt x="8278" y="9423"/>
                      <a:pt x="9185" y="9493"/>
                      <a:pt x="9954" y="9493"/>
                    </a:cubicBezTo>
                    <a:cubicBezTo>
                      <a:pt x="9954" y="7985"/>
                      <a:pt x="9939" y="6513"/>
                      <a:pt x="9908" y="5007"/>
                    </a:cubicBezTo>
                    <a:lnTo>
                      <a:pt x="9939" y="5007"/>
                    </a:lnTo>
                    <a:cubicBezTo>
                      <a:pt x="9862" y="3395"/>
                      <a:pt x="10000" y="1677"/>
                      <a:pt x="10000" y="30"/>
                    </a:cubicBezTo>
                    <a:cubicBezTo>
                      <a:pt x="8816" y="-5"/>
                      <a:pt x="7663" y="591"/>
                      <a:pt x="6494" y="100"/>
                    </a:cubicBezTo>
                    <a:cubicBezTo>
                      <a:pt x="5633" y="-216"/>
                      <a:pt x="4665" y="310"/>
                      <a:pt x="3804" y="415"/>
                    </a:cubicBezTo>
                    <a:cubicBezTo>
                      <a:pt x="3342" y="451"/>
                      <a:pt x="2850" y="591"/>
                      <a:pt x="2389" y="346"/>
                    </a:cubicBezTo>
                    <a:cubicBezTo>
                      <a:pt x="2051" y="591"/>
                      <a:pt x="1697" y="30"/>
                      <a:pt x="1343" y="100"/>
                    </a:cubicBezTo>
                    <a:cubicBezTo>
                      <a:pt x="1348" y="123"/>
                      <a:pt x="1353" y="147"/>
                      <a:pt x="1358" y="170"/>
                    </a:cubicBezTo>
                    <a:cubicBezTo>
                      <a:pt x="1220" y="-75"/>
                      <a:pt x="1052" y="556"/>
                      <a:pt x="974" y="170"/>
                    </a:cubicBezTo>
                    <a:cubicBezTo>
                      <a:pt x="979" y="158"/>
                      <a:pt x="984" y="147"/>
                      <a:pt x="989" y="135"/>
                    </a:cubicBezTo>
                    <a:cubicBezTo>
                      <a:pt x="959" y="30"/>
                      <a:pt x="790" y="451"/>
                      <a:pt x="775" y="486"/>
                    </a:cubicBezTo>
                    <a:cubicBezTo>
                      <a:pt x="698" y="520"/>
                      <a:pt x="759" y="380"/>
                      <a:pt x="698" y="310"/>
                    </a:cubicBezTo>
                    <a:cubicBezTo>
                      <a:pt x="683" y="346"/>
                      <a:pt x="698" y="520"/>
                      <a:pt x="637" y="451"/>
                    </a:cubicBezTo>
                    <a:cubicBezTo>
                      <a:pt x="637" y="30"/>
                      <a:pt x="436" y="520"/>
                      <a:pt x="436" y="65"/>
                    </a:cubicBezTo>
                    <a:cubicBezTo>
                      <a:pt x="380" y="-11"/>
                      <a:pt x="212" y="133"/>
                      <a:pt x="194" y="209"/>
                    </a:cubicBezTo>
                    <a:cubicBezTo>
                      <a:pt x="194" y="384"/>
                      <a:pt x="237" y="346"/>
                      <a:pt x="329" y="520"/>
                    </a:cubicBezTo>
                    <a:cubicBezTo>
                      <a:pt x="334" y="473"/>
                      <a:pt x="339" y="427"/>
                      <a:pt x="344" y="380"/>
                    </a:cubicBezTo>
                    <a:cubicBezTo>
                      <a:pt x="375" y="591"/>
                      <a:pt x="482" y="766"/>
                      <a:pt x="574" y="871"/>
                    </a:cubicBezTo>
                    <a:lnTo>
                      <a:pt x="574" y="871"/>
                    </a:lnTo>
                    <a:cubicBezTo>
                      <a:pt x="637" y="696"/>
                      <a:pt x="713" y="801"/>
                      <a:pt x="759" y="836"/>
                    </a:cubicBezTo>
                    <a:cubicBezTo>
                      <a:pt x="764" y="859"/>
                      <a:pt x="770" y="883"/>
                      <a:pt x="775" y="906"/>
                    </a:cubicBezTo>
                    <a:cubicBezTo>
                      <a:pt x="759" y="836"/>
                      <a:pt x="1805" y="801"/>
                      <a:pt x="1743" y="591"/>
                    </a:cubicBezTo>
                    <a:cubicBezTo>
                      <a:pt x="1836" y="801"/>
                      <a:pt x="1943" y="906"/>
                      <a:pt x="2066" y="871"/>
                    </a:cubicBezTo>
                    <a:cubicBezTo>
                      <a:pt x="2066" y="906"/>
                      <a:pt x="2066" y="941"/>
                      <a:pt x="2051" y="906"/>
                    </a:cubicBezTo>
                    <a:cubicBezTo>
                      <a:pt x="2112" y="1046"/>
                      <a:pt x="2588" y="1011"/>
                      <a:pt x="2651" y="766"/>
                    </a:cubicBezTo>
                    <a:cubicBezTo>
                      <a:pt x="2666" y="836"/>
                      <a:pt x="2666" y="906"/>
                      <a:pt x="2666" y="941"/>
                    </a:cubicBezTo>
                    <a:cubicBezTo>
                      <a:pt x="3158" y="977"/>
                      <a:pt x="3896" y="1292"/>
                      <a:pt x="4357" y="906"/>
                    </a:cubicBezTo>
                    <a:cubicBezTo>
                      <a:pt x="4352" y="918"/>
                      <a:pt x="4347" y="929"/>
                      <a:pt x="4342" y="941"/>
                    </a:cubicBezTo>
                    <a:cubicBezTo>
                      <a:pt x="5310" y="871"/>
                      <a:pt x="6555" y="451"/>
                      <a:pt x="7601" y="1011"/>
                    </a:cubicBezTo>
                    <a:cubicBezTo>
                      <a:pt x="7596" y="1023"/>
                      <a:pt x="7591" y="1034"/>
                      <a:pt x="7586" y="1046"/>
                    </a:cubicBezTo>
                    <a:cubicBezTo>
                      <a:pt x="7663" y="906"/>
                      <a:pt x="7755" y="661"/>
                      <a:pt x="7832" y="520"/>
                    </a:cubicBezTo>
                    <a:cubicBezTo>
                      <a:pt x="7832" y="520"/>
                      <a:pt x="7832" y="556"/>
                      <a:pt x="7817" y="556"/>
                    </a:cubicBezTo>
                    <a:cubicBezTo>
                      <a:pt x="7924" y="520"/>
                      <a:pt x="8016" y="731"/>
                      <a:pt x="8124" y="696"/>
                    </a:cubicBezTo>
                    <a:cubicBezTo>
                      <a:pt x="8124" y="731"/>
                      <a:pt x="8124" y="731"/>
                      <a:pt x="8108" y="766"/>
                    </a:cubicBezTo>
                    <a:cubicBezTo>
                      <a:pt x="8202" y="661"/>
                      <a:pt x="8309" y="941"/>
                      <a:pt x="8416" y="766"/>
                    </a:cubicBezTo>
                    <a:cubicBezTo>
                      <a:pt x="8421" y="789"/>
                      <a:pt x="8427" y="813"/>
                      <a:pt x="8432" y="836"/>
                    </a:cubicBezTo>
                    <a:cubicBezTo>
                      <a:pt x="8452" y="801"/>
                      <a:pt x="8473" y="766"/>
                      <a:pt x="8493" y="731"/>
                    </a:cubicBezTo>
                    <a:cubicBezTo>
                      <a:pt x="8493" y="801"/>
                      <a:pt x="8493" y="941"/>
                      <a:pt x="8462" y="906"/>
                    </a:cubicBezTo>
                    <a:cubicBezTo>
                      <a:pt x="8862" y="941"/>
                      <a:pt x="9292" y="977"/>
                      <a:pt x="9677" y="766"/>
                    </a:cubicBezTo>
                    <a:cubicBezTo>
                      <a:pt x="9769" y="1537"/>
                      <a:pt x="9738" y="2449"/>
                      <a:pt x="9738" y="3219"/>
                    </a:cubicBezTo>
                    <a:cubicBezTo>
                      <a:pt x="9728" y="3196"/>
                      <a:pt x="9718" y="3172"/>
                      <a:pt x="9708" y="3149"/>
                    </a:cubicBezTo>
                    <a:cubicBezTo>
                      <a:pt x="9723" y="3278"/>
                      <a:pt x="9739" y="3406"/>
                      <a:pt x="9754" y="3535"/>
                    </a:cubicBezTo>
                    <a:cubicBezTo>
                      <a:pt x="9738" y="3535"/>
                      <a:pt x="9738" y="3535"/>
                      <a:pt x="9723" y="3500"/>
                    </a:cubicBezTo>
                    <a:cubicBezTo>
                      <a:pt x="9677" y="4026"/>
                      <a:pt x="9754" y="4551"/>
                      <a:pt x="9754" y="5041"/>
                    </a:cubicBezTo>
                    <a:cubicBezTo>
                      <a:pt x="9738" y="5041"/>
                      <a:pt x="9708" y="4972"/>
                      <a:pt x="9677" y="5041"/>
                    </a:cubicBezTo>
                    <a:cubicBezTo>
                      <a:pt x="9769" y="5427"/>
                      <a:pt x="9570" y="5638"/>
                      <a:pt x="9754" y="5813"/>
                    </a:cubicBezTo>
                    <a:cubicBezTo>
                      <a:pt x="9738" y="5848"/>
                      <a:pt x="9708" y="5848"/>
                      <a:pt x="9692" y="5813"/>
                    </a:cubicBezTo>
                    <a:cubicBezTo>
                      <a:pt x="9754" y="6899"/>
                      <a:pt x="9662" y="8056"/>
                      <a:pt x="9769" y="9073"/>
                    </a:cubicBezTo>
                    <a:cubicBezTo>
                      <a:pt x="9508" y="9352"/>
                      <a:pt x="9154" y="9073"/>
                      <a:pt x="8877" y="9283"/>
                    </a:cubicBezTo>
                    <a:lnTo>
                      <a:pt x="8877" y="9212"/>
                    </a:lnTo>
                    <a:cubicBezTo>
                      <a:pt x="8202" y="9562"/>
                      <a:pt x="7402" y="9283"/>
                      <a:pt x="6710" y="9317"/>
                    </a:cubicBezTo>
                    <a:cubicBezTo>
                      <a:pt x="6705" y="9282"/>
                      <a:pt x="6699" y="9247"/>
                      <a:pt x="6694" y="9212"/>
                    </a:cubicBezTo>
                    <a:cubicBezTo>
                      <a:pt x="6325" y="9562"/>
                      <a:pt x="5910" y="8897"/>
                      <a:pt x="5526" y="9283"/>
                    </a:cubicBezTo>
                    <a:lnTo>
                      <a:pt x="5556" y="9178"/>
                    </a:lnTo>
                    <a:cubicBezTo>
                      <a:pt x="5495" y="9352"/>
                      <a:pt x="5310" y="9107"/>
                      <a:pt x="5341" y="9423"/>
                    </a:cubicBezTo>
                    <a:cubicBezTo>
                      <a:pt x="5141" y="9388"/>
                      <a:pt x="4680" y="9212"/>
                      <a:pt x="4465" y="9423"/>
                    </a:cubicBezTo>
                    <a:cubicBezTo>
                      <a:pt x="4475" y="9388"/>
                      <a:pt x="4485" y="9352"/>
                      <a:pt x="4495" y="9317"/>
                    </a:cubicBezTo>
                    <a:cubicBezTo>
                      <a:pt x="4403" y="9388"/>
                      <a:pt x="4296" y="9423"/>
                      <a:pt x="4234" y="9352"/>
                    </a:cubicBezTo>
                    <a:cubicBezTo>
                      <a:pt x="4250" y="9352"/>
                      <a:pt x="4250" y="9317"/>
                      <a:pt x="4265" y="9317"/>
                    </a:cubicBezTo>
                    <a:cubicBezTo>
                      <a:pt x="3988" y="9002"/>
                      <a:pt x="3696" y="9352"/>
                      <a:pt x="3404" y="9317"/>
                    </a:cubicBezTo>
                    <a:cubicBezTo>
                      <a:pt x="3414" y="9271"/>
                      <a:pt x="3425" y="9224"/>
                      <a:pt x="3435" y="9178"/>
                    </a:cubicBezTo>
                    <a:cubicBezTo>
                      <a:pt x="3296" y="9352"/>
                      <a:pt x="3050" y="9212"/>
                      <a:pt x="2865" y="9283"/>
                    </a:cubicBezTo>
                    <a:cubicBezTo>
                      <a:pt x="2870" y="9259"/>
                      <a:pt x="2876" y="9236"/>
                      <a:pt x="2881" y="9212"/>
                    </a:cubicBezTo>
                    <a:cubicBezTo>
                      <a:pt x="2850" y="9247"/>
                      <a:pt x="2820" y="9282"/>
                      <a:pt x="2789" y="9317"/>
                    </a:cubicBezTo>
                    <a:lnTo>
                      <a:pt x="2789" y="9178"/>
                    </a:lnTo>
                    <a:cubicBezTo>
                      <a:pt x="2558" y="9142"/>
                      <a:pt x="2328" y="9283"/>
                      <a:pt x="2097" y="928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1074" name="Freeform 270">
              <a:extLst>
                <a:ext uri="{FF2B5EF4-FFF2-40B4-BE49-F238E27FC236}">
                  <a16:creationId xmlns:a16="http://schemas.microsoft.com/office/drawing/2014/main" id="{87556C0D-8B0E-9448-BB6A-7C6AC5B4787E}"/>
                </a:ext>
              </a:extLst>
            </p:cNvPr>
            <p:cNvSpPr>
              <a:spLocks/>
            </p:cNvSpPr>
            <p:nvPr/>
          </p:nvSpPr>
          <p:spPr bwMode="auto">
            <a:xfrm rot="20131859" flipH="1">
              <a:off x="6452443" y="2144414"/>
              <a:ext cx="72000" cy="18000"/>
            </a:xfrm>
            <a:custGeom>
              <a:avLst/>
              <a:gdLst>
                <a:gd name="T0" fmla="*/ 9 w 133"/>
                <a:gd name="T1" fmla="*/ 20 h 20"/>
                <a:gd name="T2" fmla="*/ 1 w 133"/>
                <a:gd name="T3" fmla="*/ 13 h 20"/>
                <a:gd name="T4" fmla="*/ 7 w 133"/>
                <a:gd name="T5" fmla="*/ 4 h 20"/>
                <a:gd name="T6" fmla="*/ 125 w 133"/>
                <a:gd name="T7" fmla="*/ 0 h 20"/>
                <a:gd name="T8" fmla="*/ 133 w 133"/>
                <a:gd name="T9" fmla="*/ 8 h 20"/>
                <a:gd name="T10" fmla="*/ 125 w 133"/>
                <a:gd name="T11" fmla="*/ 16 h 20"/>
                <a:gd name="T12" fmla="*/ 10 w 133"/>
                <a:gd name="T13" fmla="*/ 19 h 20"/>
                <a:gd name="T14" fmla="*/ 9 w 133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0">
                  <a:moveTo>
                    <a:pt x="9" y="20"/>
                  </a:moveTo>
                  <a:cubicBezTo>
                    <a:pt x="5" y="20"/>
                    <a:pt x="2" y="17"/>
                    <a:pt x="1" y="13"/>
                  </a:cubicBezTo>
                  <a:cubicBezTo>
                    <a:pt x="0" y="9"/>
                    <a:pt x="3" y="5"/>
                    <a:pt x="7" y="4"/>
                  </a:cubicBezTo>
                  <a:cubicBezTo>
                    <a:pt x="26" y="0"/>
                    <a:pt x="115" y="0"/>
                    <a:pt x="125" y="0"/>
                  </a:cubicBezTo>
                  <a:cubicBezTo>
                    <a:pt x="129" y="0"/>
                    <a:pt x="133" y="3"/>
                    <a:pt x="133" y="8"/>
                  </a:cubicBezTo>
                  <a:cubicBezTo>
                    <a:pt x="133" y="12"/>
                    <a:pt x="129" y="16"/>
                    <a:pt x="125" y="16"/>
                  </a:cubicBezTo>
                  <a:cubicBezTo>
                    <a:pt x="98" y="16"/>
                    <a:pt x="25" y="17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75" name="Freeform 270">
              <a:extLst>
                <a:ext uri="{FF2B5EF4-FFF2-40B4-BE49-F238E27FC236}">
                  <a16:creationId xmlns:a16="http://schemas.microsoft.com/office/drawing/2014/main" id="{DA411E21-25C2-144A-A640-A1E1F8327290}"/>
                </a:ext>
              </a:extLst>
            </p:cNvPr>
            <p:cNvSpPr>
              <a:spLocks/>
            </p:cNvSpPr>
            <p:nvPr/>
          </p:nvSpPr>
          <p:spPr bwMode="auto">
            <a:xfrm rot="922597" flipH="1">
              <a:off x="6648201" y="2144473"/>
              <a:ext cx="72000" cy="18000"/>
            </a:xfrm>
            <a:custGeom>
              <a:avLst/>
              <a:gdLst>
                <a:gd name="T0" fmla="*/ 9 w 133"/>
                <a:gd name="T1" fmla="*/ 20 h 20"/>
                <a:gd name="T2" fmla="*/ 1 w 133"/>
                <a:gd name="T3" fmla="*/ 13 h 20"/>
                <a:gd name="T4" fmla="*/ 7 w 133"/>
                <a:gd name="T5" fmla="*/ 4 h 20"/>
                <a:gd name="T6" fmla="*/ 125 w 133"/>
                <a:gd name="T7" fmla="*/ 0 h 20"/>
                <a:gd name="T8" fmla="*/ 133 w 133"/>
                <a:gd name="T9" fmla="*/ 8 h 20"/>
                <a:gd name="T10" fmla="*/ 125 w 133"/>
                <a:gd name="T11" fmla="*/ 16 h 20"/>
                <a:gd name="T12" fmla="*/ 10 w 133"/>
                <a:gd name="T13" fmla="*/ 19 h 20"/>
                <a:gd name="T14" fmla="*/ 9 w 133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0">
                  <a:moveTo>
                    <a:pt x="9" y="20"/>
                  </a:moveTo>
                  <a:cubicBezTo>
                    <a:pt x="5" y="20"/>
                    <a:pt x="2" y="17"/>
                    <a:pt x="1" y="13"/>
                  </a:cubicBezTo>
                  <a:cubicBezTo>
                    <a:pt x="0" y="9"/>
                    <a:pt x="3" y="5"/>
                    <a:pt x="7" y="4"/>
                  </a:cubicBezTo>
                  <a:cubicBezTo>
                    <a:pt x="26" y="0"/>
                    <a:pt x="115" y="0"/>
                    <a:pt x="125" y="0"/>
                  </a:cubicBezTo>
                  <a:cubicBezTo>
                    <a:pt x="129" y="0"/>
                    <a:pt x="133" y="3"/>
                    <a:pt x="133" y="8"/>
                  </a:cubicBezTo>
                  <a:cubicBezTo>
                    <a:pt x="133" y="12"/>
                    <a:pt x="129" y="16"/>
                    <a:pt x="125" y="16"/>
                  </a:cubicBezTo>
                  <a:cubicBezTo>
                    <a:pt x="98" y="16"/>
                    <a:pt x="25" y="17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666" name="Freeform 270">
            <a:extLst>
              <a:ext uri="{FF2B5EF4-FFF2-40B4-BE49-F238E27FC236}">
                <a16:creationId xmlns:a16="http://schemas.microsoft.com/office/drawing/2014/main" id="{4A03888D-1EBB-494E-945E-CD2005D471EC}"/>
              </a:ext>
            </a:extLst>
          </p:cNvPr>
          <p:cNvSpPr>
            <a:spLocks noChangeAspect="1"/>
          </p:cNvSpPr>
          <p:nvPr/>
        </p:nvSpPr>
        <p:spPr bwMode="auto">
          <a:xfrm rot="10800000" flipH="1">
            <a:off x="4578981" y="6230586"/>
            <a:ext cx="152682" cy="22854"/>
          </a:xfrm>
          <a:custGeom>
            <a:avLst/>
            <a:gdLst>
              <a:gd name="T0" fmla="*/ 9 w 133"/>
              <a:gd name="T1" fmla="*/ 20 h 20"/>
              <a:gd name="T2" fmla="*/ 1 w 133"/>
              <a:gd name="T3" fmla="*/ 13 h 20"/>
              <a:gd name="T4" fmla="*/ 7 w 133"/>
              <a:gd name="T5" fmla="*/ 4 h 20"/>
              <a:gd name="T6" fmla="*/ 125 w 133"/>
              <a:gd name="T7" fmla="*/ 0 h 20"/>
              <a:gd name="T8" fmla="*/ 133 w 133"/>
              <a:gd name="T9" fmla="*/ 8 h 20"/>
              <a:gd name="T10" fmla="*/ 125 w 133"/>
              <a:gd name="T11" fmla="*/ 16 h 20"/>
              <a:gd name="T12" fmla="*/ 10 w 133"/>
              <a:gd name="T13" fmla="*/ 19 h 20"/>
              <a:gd name="T14" fmla="*/ 9 w 133"/>
              <a:gd name="T1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3" h="20">
                <a:moveTo>
                  <a:pt x="9" y="20"/>
                </a:moveTo>
                <a:cubicBezTo>
                  <a:pt x="5" y="20"/>
                  <a:pt x="2" y="17"/>
                  <a:pt x="1" y="13"/>
                </a:cubicBezTo>
                <a:cubicBezTo>
                  <a:pt x="0" y="9"/>
                  <a:pt x="3" y="5"/>
                  <a:pt x="7" y="4"/>
                </a:cubicBezTo>
                <a:cubicBezTo>
                  <a:pt x="26" y="0"/>
                  <a:pt x="115" y="0"/>
                  <a:pt x="125" y="0"/>
                </a:cubicBezTo>
                <a:cubicBezTo>
                  <a:pt x="129" y="0"/>
                  <a:pt x="133" y="3"/>
                  <a:pt x="133" y="8"/>
                </a:cubicBezTo>
                <a:cubicBezTo>
                  <a:pt x="133" y="12"/>
                  <a:pt x="129" y="16"/>
                  <a:pt x="125" y="16"/>
                </a:cubicBezTo>
                <a:cubicBezTo>
                  <a:pt x="98" y="16"/>
                  <a:pt x="25" y="17"/>
                  <a:pt x="10" y="19"/>
                </a:cubicBezTo>
                <a:cubicBezTo>
                  <a:pt x="10" y="20"/>
                  <a:pt x="9" y="20"/>
                  <a:pt x="9" y="2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67" name="Freeform 270">
            <a:extLst>
              <a:ext uri="{FF2B5EF4-FFF2-40B4-BE49-F238E27FC236}">
                <a16:creationId xmlns:a16="http://schemas.microsoft.com/office/drawing/2014/main" id="{9BF7A40F-1D38-E54C-BF97-D863474774BD}"/>
              </a:ext>
            </a:extLst>
          </p:cNvPr>
          <p:cNvSpPr>
            <a:spLocks noChangeAspect="1"/>
          </p:cNvSpPr>
          <p:nvPr/>
        </p:nvSpPr>
        <p:spPr bwMode="auto">
          <a:xfrm rot="21540000" flipH="1">
            <a:off x="4796246" y="6230586"/>
            <a:ext cx="152682" cy="22854"/>
          </a:xfrm>
          <a:custGeom>
            <a:avLst/>
            <a:gdLst>
              <a:gd name="T0" fmla="*/ 9 w 133"/>
              <a:gd name="T1" fmla="*/ 20 h 20"/>
              <a:gd name="T2" fmla="*/ 1 w 133"/>
              <a:gd name="T3" fmla="*/ 13 h 20"/>
              <a:gd name="T4" fmla="*/ 7 w 133"/>
              <a:gd name="T5" fmla="*/ 4 h 20"/>
              <a:gd name="T6" fmla="*/ 125 w 133"/>
              <a:gd name="T7" fmla="*/ 0 h 20"/>
              <a:gd name="T8" fmla="*/ 133 w 133"/>
              <a:gd name="T9" fmla="*/ 8 h 20"/>
              <a:gd name="T10" fmla="*/ 125 w 133"/>
              <a:gd name="T11" fmla="*/ 16 h 20"/>
              <a:gd name="T12" fmla="*/ 10 w 133"/>
              <a:gd name="T13" fmla="*/ 19 h 20"/>
              <a:gd name="T14" fmla="*/ 9 w 133"/>
              <a:gd name="T1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3" h="20">
                <a:moveTo>
                  <a:pt x="9" y="20"/>
                </a:moveTo>
                <a:cubicBezTo>
                  <a:pt x="5" y="20"/>
                  <a:pt x="2" y="17"/>
                  <a:pt x="1" y="13"/>
                </a:cubicBezTo>
                <a:cubicBezTo>
                  <a:pt x="0" y="9"/>
                  <a:pt x="3" y="5"/>
                  <a:pt x="7" y="4"/>
                </a:cubicBezTo>
                <a:cubicBezTo>
                  <a:pt x="26" y="0"/>
                  <a:pt x="115" y="0"/>
                  <a:pt x="125" y="0"/>
                </a:cubicBezTo>
                <a:cubicBezTo>
                  <a:pt x="129" y="0"/>
                  <a:pt x="133" y="3"/>
                  <a:pt x="133" y="8"/>
                </a:cubicBezTo>
                <a:cubicBezTo>
                  <a:pt x="133" y="12"/>
                  <a:pt x="129" y="16"/>
                  <a:pt x="125" y="16"/>
                </a:cubicBezTo>
                <a:cubicBezTo>
                  <a:pt x="98" y="16"/>
                  <a:pt x="25" y="17"/>
                  <a:pt x="10" y="19"/>
                </a:cubicBezTo>
                <a:cubicBezTo>
                  <a:pt x="10" y="20"/>
                  <a:pt x="9" y="20"/>
                  <a:pt x="9" y="2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68" name="Freeform 270">
            <a:extLst>
              <a:ext uri="{FF2B5EF4-FFF2-40B4-BE49-F238E27FC236}">
                <a16:creationId xmlns:a16="http://schemas.microsoft.com/office/drawing/2014/main" id="{F82476EE-816B-AE4F-91C8-1DADA94734F8}"/>
              </a:ext>
            </a:extLst>
          </p:cNvPr>
          <p:cNvSpPr>
            <a:spLocks noChangeAspect="1"/>
          </p:cNvSpPr>
          <p:nvPr/>
        </p:nvSpPr>
        <p:spPr bwMode="auto">
          <a:xfrm rot="10800000" flipH="1">
            <a:off x="5024866" y="6230586"/>
            <a:ext cx="152682" cy="22854"/>
          </a:xfrm>
          <a:custGeom>
            <a:avLst/>
            <a:gdLst>
              <a:gd name="T0" fmla="*/ 9 w 133"/>
              <a:gd name="T1" fmla="*/ 20 h 20"/>
              <a:gd name="T2" fmla="*/ 1 w 133"/>
              <a:gd name="T3" fmla="*/ 13 h 20"/>
              <a:gd name="T4" fmla="*/ 7 w 133"/>
              <a:gd name="T5" fmla="*/ 4 h 20"/>
              <a:gd name="T6" fmla="*/ 125 w 133"/>
              <a:gd name="T7" fmla="*/ 0 h 20"/>
              <a:gd name="T8" fmla="*/ 133 w 133"/>
              <a:gd name="T9" fmla="*/ 8 h 20"/>
              <a:gd name="T10" fmla="*/ 125 w 133"/>
              <a:gd name="T11" fmla="*/ 16 h 20"/>
              <a:gd name="T12" fmla="*/ 10 w 133"/>
              <a:gd name="T13" fmla="*/ 19 h 20"/>
              <a:gd name="T14" fmla="*/ 9 w 133"/>
              <a:gd name="T1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3" h="20">
                <a:moveTo>
                  <a:pt x="9" y="20"/>
                </a:moveTo>
                <a:cubicBezTo>
                  <a:pt x="5" y="20"/>
                  <a:pt x="2" y="17"/>
                  <a:pt x="1" y="13"/>
                </a:cubicBezTo>
                <a:cubicBezTo>
                  <a:pt x="0" y="9"/>
                  <a:pt x="3" y="5"/>
                  <a:pt x="7" y="4"/>
                </a:cubicBezTo>
                <a:cubicBezTo>
                  <a:pt x="26" y="0"/>
                  <a:pt x="115" y="0"/>
                  <a:pt x="125" y="0"/>
                </a:cubicBezTo>
                <a:cubicBezTo>
                  <a:pt x="129" y="0"/>
                  <a:pt x="133" y="3"/>
                  <a:pt x="133" y="8"/>
                </a:cubicBezTo>
                <a:cubicBezTo>
                  <a:pt x="133" y="12"/>
                  <a:pt x="129" y="16"/>
                  <a:pt x="125" y="16"/>
                </a:cubicBezTo>
                <a:cubicBezTo>
                  <a:pt x="98" y="16"/>
                  <a:pt x="25" y="17"/>
                  <a:pt x="10" y="19"/>
                </a:cubicBezTo>
                <a:cubicBezTo>
                  <a:pt x="10" y="20"/>
                  <a:pt x="9" y="20"/>
                  <a:pt x="9" y="2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69" name="Freeform 270">
            <a:extLst>
              <a:ext uri="{FF2B5EF4-FFF2-40B4-BE49-F238E27FC236}">
                <a16:creationId xmlns:a16="http://schemas.microsoft.com/office/drawing/2014/main" id="{9187D18F-D3D3-8641-91E8-268B99B2EEB2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5268031" y="6230586"/>
            <a:ext cx="152682" cy="22854"/>
          </a:xfrm>
          <a:custGeom>
            <a:avLst/>
            <a:gdLst>
              <a:gd name="T0" fmla="*/ 9 w 133"/>
              <a:gd name="T1" fmla="*/ 20 h 20"/>
              <a:gd name="T2" fmla="*/ 1 w 133"/>
              <a:gd name="T3" fmla="*/ 13 h 20"/>
              <a:gd name="T4" fmla="*/ 7 w 133"/>
              <a:gd name="T5" fmla="*/ 4 h 20"/>
              <a:gd name="T6" fmla="*/ 125 w 133"/>
              <a:gd name="T7" fmla="*/ 0 h 20"/>
              <a:gd name="T8" fmla="*/ 133 w 133"/>
              <a:gd name="T9" fmla="*/ 8 h 20"/>
              <a:gd name="T10" fmla="*/ 125 w 133"/>
              <a:gd name="T11" fmla="*/ 16 h 20"/>
              <a:gd name="T12" fmla="*/ 10 w 133"/>
              <a:gd name="T13" fmla="*/ 19 h 20"/>
              <a:gd name="T14" fmla="*/ 9 w 133"/>
              <a:gd name="T1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3" h="20">
                <a:moveTo>
                  <a:pt x="9" y="20"/>
                </a:moveTo>
                <a:cubicBezTo>
                  <a:pt x="5" y="20"/>
                  <a:pt x="2" y="17"/>
                  <a:pt x="1" y="13"/>
                </a:cubicBezTo>
                <a:cubicBezTo>
                  <a:pt x="0" y="9"/>
                  <a:pt x="3" y="5"/>
                  <a:pt x="7" y="4"/>
                </a:cubicBezTo>
                <a:cubicBezTo>
                  <a:pt x="26" y="0"/>
                  <a:pt x="115" y="0"/>
                  <a:pt x="125" y="0"/>
                </a:cubicBezTo>
                <a:cubicBezTo>
                  <a:pt x="129" y="0"/>
                  <a:pt x="133" y="3"/>
                  <a:pt x="133" y="8"/>
                </a:cubicBezTo>
                <a:cubicBezTo>
                  <a:pt x="133" y="12"/>
                  <a:pt x="129" y="16"/>
                  <a:pt x="125" y="16"/>
                </a:cubicBezTo>
                <a:cubicBezTo>
                  <a:pt x="98" y="16"/>
                  <a:pt x="25" y="17"/>
                  <a:pt x="10" y="19"/>
                </a:cubicBezTo>
                <a:cubicBezTo>
                  <a:pt x="10" y="20"/>
                  <a:pt x="9" y="20"/>
                  <a:pt x="9" y="2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70" name="Freeform 270">
            <a:extLst>
              <a:ext uri="{FF2B5EF4-FFF2-40B4-BE49-F238E27FC236}">
                <a16:creationId xmlns:a16="http://schemas.microsoft.com/office/drawing/2014/main" id="{FEA3B814-0D87-B248-A431-BC88451134A6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5507288" y="6227487"/>
            <a:ext cx="152682" cy="22854"/>
          </a:xfrm>
          <a:custGeom>
            <a:avLst/>
            <a:gdLst>
              <a:gd name="T0" fmla="*/ 9 w 133"/>
              <a:gd name="T1" fmla="*/ 20 h 20"/>
              <a:gd name="T2" fmla="*/ 1 w 133"/>
              <a:gd name="T3" fmla="*/ 13 h 20"/>
              <a:gd name="T4" fmla="*/ 7 w 133"/>
              <a:gd name="T5" fmla="*/ 4 h 20"/>
              <a:gd name="T6" fmla="*/ 125 w 133"/>
              <a:gd name="T7" fmla="*/ 0 h 20"/>
              <a:gd name="T8" fmla="*/ 133 w 133"/>
              <a:gd name="T9" fmla="*/ 8 h 20"/>
              <a:gd name="T10" fmla="*/ 125 w 133"/>
              <a:gd name="T11" fmla="*/ 16 h 20"/>
              <a:gd name="T12" fmla="*/ 10 w 133"/>
              <a:gd name="T13" fmla="*/ 19 h 20"/>
              <a:gd name="T14" fmla="*/ 9 w 133"/>
              <a:gd name="T1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3" h="20">
                <a:moveTo>
                  <a:pt x="9" y="20"/>
                </a:moveTo>
                <a:cubicBezTo>
                  <a:pt x="5" y="20"/>
                  <a:pt x="2" y="17"/>
                  <a:pt x="1" y="13"/>
                </a:cubicBezTo>
                <a:cubicBezTo>
                  <a:pt x="0" y="9"/>
                  <a:pt x="3" y="5"/>
                  <a:pt x="7" y="4"/>
                </a:cubicBezTo>
                <a:cubicBezTo>
                  <a:pt x="26" y="0"/>
                  <a:pt x="115" y="0"/>
                  <a:pt x="125" y="0"/>
                </a:cubicBezTo>
                <a:cubicBezTo>
                  <a:pt x="129" y="0"/>
                  <a:pt x="133" y="3"/>
                  <a:pt x="133" y="8"/>
                </a:cubicBezTo>
                <a:cubicBezTo>
                  <a:pt x="133" y="12"/>
                  <a:pt x="129" y="16"/>
                  <a:pt x="125" y="16"/>
                </a:cubicBezTo>
                <a:cubicBezTo>
                  <a:pt x="98" y="16"/>
                  <a:pt x="25" y="17"/>
                  <a:pt x="10" y="19"/>
                </a:cubicBezTo>
                <a:cubicBezTo>
                  <a:pt x="10" y="20"/>
                  <a:pt x="9" y="20"/>
                  <a:pt x="9" y="2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71" name="Freeform 270">
            <a:extLst>
              <a:ext uri="{FF2B5EF4-FFF2-40B4-BE49-F238E27FC236}">
                <a16:creationId xmlns:a16="http://schemas.microsoft.com/office/drawing/2014/main" id="{A91125C3-689E-9747-B639-05D2B4D15517}"/>
              </a:ext>
            </a:extLst>
          </p:cNvPr>
          <p:cNvSpPr>
            <a:spLocks noChangeAspect="1"/>
          </p:cNvSpPr>
          <p:nvPr/>
        </p:nvSpPr>
        <p:spPr bwMode="auto">
          <a:xfrm rot="21540000" flipH="1">
            <a:off x="5724552" y="6227487"/>
            <a:ext cx="152682" cy="22854"/>
          </a:xfrm>
          <a:custGeom>
            <a:avLst/>
            <a:gdLst>
              <a:gd name="T0" fmla="*/ 9 w 133"/>
              <a:gd name="T1" fmla="*/ 20 h 20"/>
              <a:gd name="T2" fmla="*/ 1 w 133"/>
              <a:gd name="T3" fmla="*/ 13 h 20"/>
              <a:gd name="T4" fmla="*/ 7 w 133"/>
              <a:gd name="T5" fmla="*/ 4 h 20"/>
              <a:gd name="T6" fmla="*/ 125 w 133"/>
              <a:gd name="T7" fmla="*/ 0 h 20"/>
              <a:gd name="T8" fmla="*/ 133 w 133"/>
              <a:gd name="T9" fmla="*/ 8 h 20"/>
              <a:gd name="T10" fmla="*/ 125 w 133"/>
              <a:gd name="T11" fmla="*/ 16 h 20"/>
              <a:gd name="T12" fmla="*/ 10 w 133"/>
              <a:gd name="T13" fmla="*/ 19 h 20"/>
              <a:gd name="T14" fmla="*/ 9 w 133"/>
              <a:gd name="T1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3" h="20">
                <a:moveTo>
                  <a:pt x="9" y="20"/>
                </a:moveTo>
                <a:cubicBezTo>
                  <a:pt x="5" y="20"/>
                  <a:pt x="2" y="17"/>
                  <a:pt x="1" y="13"/>
                </a:cubicBezTo>
                <a:cubicBezTo>
                  <a:pt x="0" y="9"/>
                  <a:pt x="3" y="5"/>
                  <a:pt x="7" y="4"/>
                </a:cubicBezTo>
                <a:cubicBezTo>
                  <a:pt x="26" y="0"/>
                  <a:pt x="115" y="0"/>
                  <a:pt x="125" y="0"/>
                </a:cubicBezTo>
                <a:cubicBezTo>
                  <a:pt x="129" y="0"/>
                  <a:pt x="133" y="3"/>
                  <a:pt x="133" y="8"/>
                </a:cubicBezTo>
                <a:cubicBezTo>
                  <a:pt x="133" y="12"/>
                  <a:pt x="129" y="16"/>
                  <a:pt x="125" y="16"/>
                </a:cubicBezTo>
                <a:cubicBezTo>
                  <a:pt x="98" y="16"/>
                  <a:pt x="25" y="17"/>
                  <a:pt x="10" y="19"/>
                </a:cubicBezTo>
                <a:cubicBezTo>
                  <a:pt x="10" y="20"/>
                  <a:pt x="9" y="20"/>
                  <a:pt x="9" y="2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72" name="Freeform 270">
            <a:extLst>
              <a:ext uri="{FF2B5EF4-FFF2-40B4-BE49-F238E27FC236}">
                <a16:creationId xmlns:a16="http://schemas.microsoft.com/office/drawing/2014/main" id="{D30C7165-17CE-C240-9643-A83F3A7E2A0B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5953172" y="6227487"/>
            <a:ext cx="152682" cy="22854"/>
          </a:xfrm>
          <a:custGeom>
            <a:avLst/>
            <a:gdLst>
              <a:gd name="T0" fmla="*/ 9 w 133"/>
              <a:gd name="T1" fmla="*/ 20 h 20"/>
              <a:gd name="T2" fmla="*/ 1 w 133"/>
              <a:gd name="T3" fmla="*/ 13 h 20"/>
              <a:gd name="T4" fmla="*/ 7 w 133"/>
              <a:gd name="T5" fmla="*/ 4 h 20"/>
              <a:gd name="T6" fmla="*/ 125 w 133"/>
              <a:gd name="T7" fmla="*/ 0 h 20"/>
              <a:gd name="T8" fmla="*/ 133 w 133"/>
              <a:gd name="T9" fmla="*/ 8 h 20"/>
              <a:gd name="T10" fmla="*/ 125 w 133"/>
              <a:gd name="T11" fmla="*/ 16 h 20"/>
              <a:gd name="T12" fmla="*/ 10 w 133"/>
              <a:gd name="T13" fmla="*/ 19 h 20"/>
              <a:gd name="T14" fmla="*/ 9 w 133"/>
              <a:gd name="T1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3" h="20">
                <a:moveTo>
                  <a:pt x="9" y="20"/>
                </a:moveTo>
                <a:cubicBezTo>
                  <a:pt x="5" y="20"/>
                  <a:pt x="2" y="17"/>
                  <a:pt x="1" y="13"/>
                </a:cubicBezTo>
                <a:cubicBezTo>
                  <a:pt x="0" y="9"/>
                  <a:pt x="3" y="5"/>
                  <a:pt x="7" y="4"/>
                </a:cubicBezTo>
                <a:cubicBezTo>
                  <a:pt x="26" y="0"/>
                  <a:pt x="115" y="0"/>
                  <a:pt x="125" y="0"/>
                </a:cubicBezTo>
                <a:cubicBezTo>
                  <a:pt x="129" y="0"/>
                  <a:pt x="133" y="3"/>
                  <a:pt x="133" y="8"/>
                </a:cubicBezTo>
                <a:cubicBezTo>
                  <a:pt x="133" y="12"/>
                  <a:pt x="129" y="16"/>
                  <a:pt x="125" y="16"/>
                </a:cubicBezTo>
                <a:cubicBezTo>
                  <a:pt x="98" y="16"/>
                  <a:pt x="25" y="17"/>
                  <a:pt x="10" y="19"/>
                </a:cubicBezTo>
                <a:cubicBezTo>
                  <a:pt x="10" y="20"/>
                  <a:pt x="9" y="20"/>
                  <a:pt x="9" y="2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73" name="Freeform 270">
            <a:extLst>
              <a:ext uri="{FF2B5EF4-FFF2-40B4-BE49-F238E27FC236}">
                <a16:creationId xmlns:a16="http://schemas.microsoft.com/office/drawing/2014/main" id="{59877DED-1621-1B44-A62F-BB9821C8326E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6196338" y="6227487"/>
            <a:ext cx="152682" cy="22854"/>
          </a:xfrm>
          <a:custGeom>
            <a:avLst/>
            <a:gdLst>
              <a:gd name="T0" fmla="*/ 9 w 133"/>
              <a:gd name="T1" fmla="*/ 20 h 20"/>
              <a:gd name="T2" fmla="*/ 1 w 133"/>
              <a:gd name="T3" fmla="*/ 13 h 20"/>
              <a:gd name="T4" fmla="*/ 7 w 133"/>
              <a:gd name="T5" fmla="*/ 4 h 20"/>
              <a:gd name="T6" fmla="*/ 125 w 133"/>
              <a:gd name="T7" fmla="*/ 0 h 20"/>
              <a:gd name="T8" fmla="*/ 133 w 133"/>
              <a:gd name="T9" fmla="*/ 8 h 20"/>
              <a:gd name="T10" fmla="*/ 125 w 133"/>
              <a:gd name="T11" fmla="*/ 16 h 20"/>
              <a:gd name="T12" fmla="*/ 10 w 133"/>
              <a:gd name="T13" fmla="*/ 19 h 20"/>
              <a:gd name="T14" fmla="*/ 9 w 133"/>
              <a:gd name="T1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3" h="20">
                <a:moveTo>
                  <a:pt x="9" y="20"/>
                </a:moveTo>
                <a:cubicBezTo>
                  <a:pt x="5" y="20"/>
                  <a:pt x="2" y="17"/>
                  <a:pt x="1" y="13"/>
                </a:cubicBezTo>
                <a:cubicBezTo>
                  <a:pt x="0" y="9"/>
                  <a:pt x="3" y="5"/>
                  <a:pt x="7" y="4"/>
                </a:cubicBezTo>
                <a:cubicBezTo>
                  <a:pt x="26" y="0"/>
                  <a:pt x="115" y="0"/>
                  <a:pt x="125" y="0"/>
                </a:cubicBezTo>
                <a:cubicBezTo>
                  <a:pt x="129" y="0"/>
                  <a:pt x="133" y="3"/>
                  <a:pt x="133" y="8"/>
                </a:cubicBezTo>
                <a:cubicBezTo>
                  <a:pt x="133" y="12"/>
                  <a:pt x="129" y="16"/>
                  <a:pt x="125" y="16"/>
                </a:cubicBezTo>
                <a:cubicBezTo>
                  <a:pt x="98" y="16"/>
                  <a:pt x="25" y="17"/>
                  <a:pt x="10" y="19"/>
                </a:cubicBezTo>
                <a:cubicBezTo>
                  <a:pt x="10" y="20"/>
                  <a:pt x="9" y="20"/>
                  <a:pt x="9" y="2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74" name="Freeform 270">
            <a:extLst>
              <a:ext uri="{FF2B5EF4-FFF2-40B4-BE49-F238E27FC236}">
                <a16:creationId xmlns:a16="http://schemas.microsoft.com/office/drawing/2014/main" id="{B479918C-F961-804B-ADD2-3B64DF85802E}"/>
              </a:ext>
            </a:extLst>
          </p:cNvPr>
          <p:cNvSpPr>
            <a:spLocks noChangeAspect="1"/>
          </p:cNvSpPr>
          <p:nvPr/>
        </p:nvSpPr>
        <p:spPr bwMode="auto">
          <a:xfrm rot="10800000" flipH="1">
            <a:off x="6408329" y="6227439"/>
            <a:ext cx="152682" cy="22854"/>
          </a:xfrm>
          <a:custGeom>
            <a:avLst/>
            <a:gdLst>
              <a:gd name="T0" fmla="*/ 9 w 133"/>
              <a:gd name="T1" fmla="*/ 20 h 20"/>
              <a:gd name="T2" fmla="*/ 1 w 133"/>
              <a:gd name="T3" fmla="*/ 13 h 20"/>
              <a:gd name="T4" fmla="*/ 7 w 133"/>
              <a:gd name="T5" fmla="*/ 4 h 20"/>
              <a:gd name="T6" fmla="*/ 125 w 133"/>
              <a:gd name="T7" fmla="*/ 0 h 20"/>
              <a:gd name="T8" fmla="*/ 133 w 133"/>
              <a:gd name="T9" fmla="*/ 8 h 20"/>
              <a:gd name="T10" fmla="*/ 125 w 133"/>
              <a:gd name="T11" fmla="*/ 16 h 20"/>
              <a:gd name="T12" fmla="*/ 10 w 133"/>
              <a:gd name="T13" fmla="*/ 19 h 20"/>
              <a:gd name="T14" fmla="*/ 9 w 133"/>
              <a:gd name="T1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3" h="20">
                <a:moveTo>
                  <a:pt x="9" y="20"/>
                </a:moveTo>
                <a:cubicBezTo>
                  <a:pt x="5" y="20"/>
                  <a:pt x="2" y="17"/>
                  <a:pt x="1" y="13"/>
                </a:cubicBezTo>
                <a:cubicBezTo>
                  <a:pt x="0" y="9"/>
                  <a:pt x="3" y="5"/>
                  <a:pt x="7" y="4"/>
                </a:cubicBezTo>
                <a:cubicBezTo>
                  <a:pt x="26" y="0"/>
                  <a:pt x="115" y="0"/>
                  <a:pt x="125" y="0"/>
                </a:cubicBezTo>
                <a:cubicBezTo>
                  <a:pt x="129" y="0"/>
                  <a:pt x="133" y="3"/>
                  <a:pt x="133" y="8"/>
                </a:cubicBezTo>
                <a:cubicBezTo>
                  <a:pt x="133" y="12"/>
                  <a:pt x="129" y="16"/>
                  <a:pt x="125" y="16"/>
                </a:cubicBezTo>
                <a:cubicBezTo>
                  <a:pt x="98" y="16"/>
                  <a:pt x="25" y="17"/>
                  <a:pt x="10" y="19"/>
                </a:cubicBezTo>
                <a:cubicBezTo>
                  <a:pt x="10" y="20"/>
                  <a:pt x="9" y="20"/>
                  <a:pt x="9" y="2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75" name="Freeform 270">
            <a:extLst>
              <a:ext uri="{FF2B5EF4-FFF2-40B4-BE49-F238E27FC236}">
                <a16:creationId xmlns:a16="http://schemas.microsoft.com/office/drawing/2014/main" id="{A12B370F-C2F4-1F48-B3C9-FA7C24BE6A83}"/>
              </a:ext>
            </a:extLst>
          </p:cNvPr>
          <p:cNvSpPr>
            <a:spLocks noChangeAspect="1"/>
          </p:cNvSpPr>
          <p:nvPr/>
        </p:nvSpPr>
        <p:spPr bwMode="auto">
          <a:xfrm rot="21540000" flipH="1">
            <a:off x="6625594" y="6227439"/>
            <a:ext cx="152682" cy="22854"/>
          </a:xfrm>
          <a:custGeom>
            <a:avLst/>
            <a:gdLst>
              <a:gd name="T0" fmla="*/ 9 w 133"/>
              <a:gd name="T1" fmla="*/ 20 h 20"/>
              <a:gd name="T2" fmla="*/ 1 w 133"/>
              <a:gd name="T3" fmla="*/ 13 h 20"/>
              <a:gd name="T4" fmla="*/ 7 w 133"/>
              <a:gd name="T5" fmla="*/ 4 h 20"/>
              <a:gd name="T6" fmla="*/ 125 w 133"/>
              <a:gd name="T7" fmla="*/ 0 h 20"/>
              <a:gd name="T8" fmla="*/ 133 w 133"/>
              <a:gd name="T9" fmla="*/ 8 h 20"/>
              <a:gd name="T10" fmla="*/ 125 w 133"/>
              <a:gd name="T11" fmla="*/ 16 h 20"/>
              <a:gd name="T12" fmla="*/ 10 w 133"/>
              <a:gd name="T13" fmla="*/ 19 h 20"/>
              <a:gd name="T14" fmla="*/ 9 w 133"/>
              <a:gd name="T1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3" h="20">
                <a:moveTo>
                  <a:pt x="9" y="20"/>
                </a:moveTo>
                <a:cubicBezTo>
                  <a:pt x="5" y="20"/>
                  <a:pt x="2" y="17"/>
                  <a:pt x="1" y="13"/>
                </a:cubicBezTo>
                <a:cubicBezTo>
                  <a:pt x="0" y="9"/>
                  <a:pt x="3" y="5"/>
                  <a:pt x="7" y="4"/>
                </a:cubicBezTo>
                <a:cubicBezTo>
                  <a:pt x="26" y="0"/>
                  <a:pt x="115" y="0"/>
                  <a:pt x="125" y="0"/>
                </a:cubicBezTo>
                <a:cubicBezTo>
                  <a:pt x="129" y="0"/>
                  <a:pt x="133" y="3"/>
                  <a:pt x="133" y="8"/>
                </a:cubicBezTo>
                <a:cubicBezTo>
                  <a:pt x="133" y="12"/>
                  <a:pt x="129" y="16"/>
                  <a:pt x="125" y="16"/>
                </a:cubicBezTo>
                <a:cubicBezTo>
                  <a:pt x="98" y="16"/>
                  <a:pt x="25" y="17"/>
                  <a:pt x="10" y="19"/>
                </a:cubicBezTo>
                <a:cubicBezTo>
                  <a:pt x="10" y="20"/>
                  <a:pt x="9" y="20"/>
                  <a:pt x="9" y="2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76" name="Freeform 270">
            <a:extLst>
              <a:ext uri="{FF2B5EF4-FFF2-40B4-BE49-F238E27FC236}">
                <a16:creationId xmlns:a16="http://schemas.microsoft.com/office/drawing/2014/main" id="{29EB5262-82CF-1D4B-A7ED-D0C45A348BCF}"/>
              </a:ext>
            </a:extLst>
          </p:cNvPr>
          <p:cNvSpPr>
            <a:spLocks noChangeAspect="1"/>
          </p:cNvSpPr>
          <p:nvPr/>
        </p:nvSpPr>
        <p:spPr bwMode="auto">
          <a:xfrm rot="10800000" flipH="1">
            <a:off x="6854214" y="6227439"/>
            <a:ext cx="152682" cy="22854"/>
          </a:xfrm>
          <a:custGeom>
            <a:avLst/>
            <a:gdLst>
              <a:gd name="T0" fmla="*/ 9 w 133"/>
              <a:gd name="T1" fmla="*/ 20 h 20"/>
              <a:gd name="T2" fmla="*/ 1 w 133"/>
              <a:gd name="T3" fmla="*/ 13 h 20"/>
              <a:gd name="T4" fmla="*/ 7 w 133"/>
              <a:gd name="T5" fmla="*/ 4 h 20"/>
              <a:gd name="T6" fmla="*/ 125 w 133"/>
              <a:gd name="T7" fmla="*/ 0 h 20"/>
              <a:gd name="T8" fmla="*/ 133 w 133"/>
              <a:gd name="T9" fmla="*/ 8 h 20"/>
              <a:gd name="T10" fmla="*/ 125 w 133"/>
              <a:gd name="T11" fmla="*/ 16 h 20"/>
              <a:gd name="T12" fmla="*/ 10 w 133"/>
              <a:gd name="T13" fmla="*/ 19 h 20"/>
              <a:gd name="T14" fmla="*/ 9 w 133"/>
              <a:gd name="T1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3" h="20">
                <a:moveTo>
                  <a:pt x="9" y="20"/>
                </a:moveTo>
                <a:cubicBezTo>
                  <a:pt x="5" y="20"/>
                  <a:pt x="2" y="17"/>
                  <a:pt x="1" y="13"/>
                </a:cubicBezTo>
                <a:cubicBezTo>
                  <a:pt x="0" y="9"/>
                  <a:pt x="3" y="5"/>
                  <a:pt x="7" y="4"/>
                </a:cubicBezTo>
                <a:cubicBezTo>
                  <a:pt x="26" y="0"/>
                  <a:pt x="115" y="0"/>
                  <a:pt x="125" y="0"/>
                </a:cubicBezTo>
                <a:cubicBezTo>
                  <a:pt x="129" y="0"/>
                  <a:pt x="133" y="3"/>
                  <a:pt x="133" y="8"/>
                </a:cubicBezTo>
                <a:cubicBezTo>
                  <a:pt x="133" y="12"/>
                  <a:pt x="129" y="16"/>
                  <a:pt x="125" y="16"/>
                </a:cubicBezTo>
                <a:cubicBezTo>
                  <a:pt x="98" y="16"/>
                  <a:pt x="25" y="17"/>
                  <a:pt x="10" y="19"/>
                </a:cubicBezTo>
                <a:cubicBezTo>
                  <a:pt x="10" y="20"/>
                  <a:pt x="9" y="20"/>
                  <a:pt x="9" y="2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77" name="Freeform 270">
            <a:extLst>
              <a:ext uri="{FF2B5EF4-FFF2-40B4-BE49-F238E27FC236}">
                <a16:creationId xmlns:a16="http://schemas.microsoft.com/office/drawing/2014/main" id="{3F9D9388-EDC5-E546-BFA2-899D9A3ECB92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7097379" y="6227439"/>
            <a:ext cx="152682" cy="22854"/>
          </a:xfrm>
          <a:custGeom>
            <a:avLst/>
            <a:gdLst>
              <a:gd name="T0" fmla="*/ 9 w 133"/>
              <a:gd name="T1" fmla="*/ 20 h 20"/>
              <a:gd name="T2" fmla="*/ 1 w 133"/>
              <a:gd name="T3" fmla="*/ 13 h 20"/>
              <a:gd name="T4" fmla="*/ 7 w 133"/>
              <a:gd name="T5" fmla="*/ 4 h 20"/>
              <a:gd name="T6" fmla="*/ 125 w 133"/>
              <a:gd name="T7" fmla="*/ 0 h 20"/>
              <a:gd name="T8" fmla="*/ 133 w 133"/>
              <a:gd name="T9" fmla="*/ 8 h 20"/>
              <a:gd name="T10" fmla="*/ 125 w 133"/>
              <a:gd name="T11" fmla="*/ 16 h 20"/>
              <a:gd name="T12" fmla="*/ 10 w 133"/>
              <a:gd name="T13" fmla="*/ 19 h 20"/>
              <a:gd name="T14" fmla="*/ 9 w 133"/>
              <a:gd name="T1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3" h="20">
                <a:moveTo>
                  <a:pt x="9" y="20"/>
                </a:moveTo>
                <a:cubicBezTo>
                  <a:pt x="5" y="20"/>
                  <a:pt x="2" y="17"/>
                  <a:pt x="1" y="13"/>
                </a:cubicBezTo>
                <a:cubicBezTo>
                  <a:pt x="0" y="9"/>
                  <a:pt x="3" y="5"/>
                  <a:pt x="7" y="4"/>
                </a:cubicBezTo>
                <a:cubicBezTo>
                  <a:pt x="26" y="0"/>
                  <a:pt x="115" y="0"/>
                  <a:pt x="125" y="0"/>
                </a:cubicBezTo>
                <a:cubicBezTo>
                  <a:pt x="129" y="0"/>
                  <a:pt x="133" y="3"/>
                  <a:pt x="133" y="8"/>
                </a:cubicBezTo>
                <a:cubicBezTo>
                  <a:pt x="133" y="12"/>
                  <a:pt x="129" y="16"/>
                  <a:pt x="125" y="16"/>
                </a:cubicBezTo>
                <a:cubicBezTo>
                  <a:pt x="98" y="16"/>
                  <a:pt x="25" y="17"/>
                  <a:pt x="10" y="19"/>
                </a:cubicBezTo>
                <a:cubicBezTo>
                  <a:pt x="10" y="20"/>
                  <a:pt x="9" y="20"/>
                  <a:pt x="9" y="2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78" name="Freeform 270">
            <a:extLst>
              <a:ext uri="{FF2B5EF4-FFF2-40B4-BE49-F238E27FC236}">
                <a16:creationId xmlns:a16="http://schemas.microsoft.com/office/drawing/2014/main" id="{8D414F76-31E6-9443-A93A-35EF68E6CB27}"/>
              </a:ext>
            </a:extLst>
          </p:cNvPr>
          <p:cNvSpPr>
            <a:spLocks noChangeAspect="1"/>
          </p:cNvSpPr>
          <p:nvPr/>
        </p:nvSpPr>
        <p:spPr bwMode="auto">
          <a:xfrm rot="10800000" flipH="1">
            <a:off x="7350993" y="6229493"/>
            <a:ext cx="152682" cy="22854"/>
          </a:xfrm>
          <a:custGeom>
            <a:avLst/>
            <a:gdLst>
              <a:gd name="T0" fmla="*/ 9 w 133"/>
              <a:gd name="T1" fmla="*/ 20 h 20"/>
              <a:gd name="T2" fmla="*/ 1 w 133"/>
              <a:gd name="T3" fmla="*/ 13 h 20"/>
              <a:gd name="T4" fmla="*/ 7 w 133"/>
              <a:gd name="T5" fmla="*/ 4 h 20"/>
              <a:gd name="T6" fmla="*/ 125 w 133"/>
              <a:gd name="T7" fmla="*/ 0 h 20"/>
              <a:gd name="T8" fmla="*/ 133 w 133"/>
              <a:gd name="T9" fmla="*/ 8 h 20"/>
              <a:gd name="T10" fmla="*/ 125 w 133"/>
              <a:gd name="T11" fmla="*/ 16 h 20"/>
              <a:gd name="T12" fmla="*/ 10 w 133"/>
              <a:gd name="T13" fmla="*/ 19 h 20"/>
              <a:gd name="T14" fmla="*/ 9 w 133"/>
              <a:gd name="T1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3" h="20">
                <a:moveTo>
                  <a:pt x="9" y="20"/>
                </a:moveTo>
                <a:cubicBezTo>
                  <a:pt x="5" y="20"/>
                  <a:pt x="2" y="17"/>
                  <a:pt x="1" y="13"/>
                </a:cubicBezTo>
                <a:cubicBezTo>
                  <a:pt x="0" y="9"/>
                  <a:pt x="3" y="5"/>
                  <a:pt x="7" y="4"/>
                </a:cubicBezTo>
                <a:cubicBezTo>
                  <a:pt x="26" y="0"/>
                  <a:pt x="115" y="0"/>
                  <a:pt x="125" y="0"/>
                </a:cubicBezTo>
                <a:cubicBezTo>
                  <a:pt x="129" y="0"/>
                  <a:pt x="133" y="3"/>
                  <a:pt x="133" y="8"/>
                </a:cubicBezTo>
                <a:cubicBezTo>
                  <a:pt x="133" y="12"/>
                  <a:pt x="129" y="16"/>
                  <a:pt x="125" y="16"/>
                </a:cubicBezTo>
                <a:cubicBezTo>
                  <a:pt x="98" y="16"/>
                  <a:pt x="25" y="17"/>
                  <a:pt x="10" y="19"/>
                </a:cubicBezTo>
                <a:cubicBezTo>
                  <a:pt x="10" y="20"/>
                  <a:pt x="9" y="20"/>
                  <a:pt x="9" y="2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79" name="Freeform 270">
            <a:extLst>
              <a:ext uri="{FF2B5EF4-FFF2-40B4-BE49-F238E27FC236}">
                <a16:creationId xmlns:a16="http://schemas.microsoft.com/office/drawing/2014/main" id="{4DE44981-181C-D343-8427-38402F1BACE1}"/>
              </a:ext>
            </a:extLst>
          </p:cNvPr>
          <p:cNvSpPr>
            <a:spLocks noChangeAspect="1"/>
          </p:cNvSpPr>
          <p:nvPr/>
        </p:nvSpPr>
        <p:spPr bwMode="auto">
          <a:xfrm rot="21540000" flipH="1">
            <a:off x="7568258" y="6229493"/>
            <a:ext cx="152682" cy="22854"/>
          </a:xfrm>
          <a:custGeom>
            <a:avLst/>
            <a:gdLst>
              <a:gd name="T0" fmla="*/ 9 w 133"/>
              <a:gd name="T1" fmla="*/ 20 h 20"/>
              <a:gd name="T2" fmla="*/ 1 w 133"/>
              <a:gd name="T3" fmla="*/ 13 h 20"/>
              <a:gd name="T4" fmla="*/ 7 w 133"/>
              <a:gd name="T5" fmla="*/ 4 h 20"/>
              <a:gd name="T6" fmla="*/ 125 w 133"/>
              <a:gd name="T7" fmla="*/ 0 h 20"/>
              <a:gd name="T8" fmla="*/ 133 w 133"/>
              <a:gd name="T9" fmla="*/ 8 h 20"/>
              <a:gd name="T10" fmla="*/ 125 w 133"/>
              <a:gd name="T11" fmla="*/ 16 h 20"/>
              <a:gd name="T12" fmla="*/ 10 w 133"/>
              <a:gd name="T13" fmla="*/ 19 h 20"/>
              <a:gd name="T14" fmla="*/ 9 w 133"/>
              <a:gd name="T1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3" h="20">
                <a:moveTo>
                  <a:pt x="9" y="20"/>
                </a:moveTo>
                <a:cubicBezTo>
                  <a:pt x="5" y="20"/>
                  <a:pt x="2" y="17"/>
                  <a:pt x="1" y="13"/>
                </a:cubicBezTo>
                <a:cubicBezTo>
                  <a:pt x="0" y="9"/>
                  <a:pt x="3" y="5"/>
                  <a:pt x="7" y="4"/>
                </a:cubicBezTo>
                <a:cubicBezTo>
                  <a:pt x="26" y="0"/>
                  <a:pt x="115" y="0"/>
                  <a:pt x="125" y="0"/>
                </a:cubicBezTo>
                <a:cubicBezTo>
                  <a:pt x="129" y="0"/>
                  <a:pt x="133" y="3"/>
                  <a:pt x="133" y="8"/>
                </a:cubicBezTo>
                <a:cubicBezTo>
                  <a:pt x="133" y="12"/>
                  <a:pt x="129" y="16"/>
                  <a:pt x="125" y="16"/>
                </a:cubicBezTo>
                <a:cubicBezTo>
                  <a:pt x="98" y="16"/>
                  <a:pt x="25" y="17"/>
                  <a:pt x="10" y="19"/>
                </a:cubicBezTo>
                <a:cubicBezTo>
                  <a:pt x="10" y="20"/>
                  <a:pt x="9" y="20"/>
                  <a:pt x="9" y="2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80" name="Freeform 270">
            <a:extLst>
              <a:ext uri="{FF2B5EF4-FFF2-40B4-BE49-F238E27FC236}">
                <a16:creationId xmlns:a16="http://schemas.microsoft.com/office/drawing/2014/main" id="{D2134963-5E86-374E-85F2-0010B86F952B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7796878" y="6229493"/>
            <a:ext cx="152682" cy="22854"/>
          </a:xfrm>
          <a:custGeom>
            <a:avLst/>
            <a:gdLst>
              <a:gd name="T0" fmla="*/ 9 w 133"/>
              <a:gd name="T1" fmla="*/ 20 h 20"/>
              <a:gd name="T2" fmla="*/ 1 w 133"/>
              <a:gd name="T3" fmla="*/ 13 h 20"/>
              <a:gd name="T4" fmla="*/ 7 w 133"/>
              <a:gd name="T5" fmla="*/ 4 h 20"/>
              <a:gd name="T6" fmla="*/ 125 w 133"/>
              <a:gd name="T7" fmla="*/ 0 h 20"/>
              <a:gd name="T8" fmla="*/ 133 w 133"/>
              <a:gd name="T9" fmla="*/ 8 h 20"/>
              <a:gd name="T10" fmla="*/ 125 w 133"/>
              <a:gd name="T11" fmla="*/ 16 h 20"/>
              <a:gd name="T12" fmla="*/ 10 w 133"/>
              <a:gd name="T13" fmla="*/ 19 h 20"/>
              <a:gd name="T14" fmla="*/ 9 w 133"/>
              <a:gd name="T1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3" h="20">
                <a:moveTo>
                  <a:pt x="9" y="20"/>
                </a:moveTo>
                <a:cubicBezTo>
                  <a:pt x="5" y="20"/>
                  <a:pt x="2" y="17"/>
                  <a:pt x="1" y="13"/>
                </a:cubicBezTo>
                <a:cubicBezTo>
                  <a:pt x="0" y="9"/>
                  <a:pt x="3" y="5"/>
                  <a:pt x="7" y="4"/>
                </a:cubicBezTo>
                <a:cubicBezTo>
                  <a:pt x="26" y="0"/>
                  <a:pt x="115" y="0"/>
                  <a:pt x="125" y="0"/>
                </a:cubicBezTo>
                <a:cubicBezTo>
                  <a:pt x="129" y="0"/>
                  <a:pt x="133" y="3"/>
                  <a:pt x="133" y="8"/>
                </a:cubicBezTo>
                <a:cubicBezTo>
                  <a:pt x="133" y="12"/>
                  <a:pt x="129" y="16"/>
                  <a:pt x="125" y="16"/>
                </a:cubicBezTo>
                <a:cubicBezTo>
                  <a:pt x="98" y="16"/>
                  <a:pt x="25" y="17"/>
                  <a:pt x="10" y="19"/>
                </a:cubicBezTo>
                <a:cubicBezTo>
                  <a:pt x="10" y="20"/>
                  <a:pt x="9" y="20"/>
                  <a:pt x="9" y="2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81" name="Freeform 270">
            <a:extLst>
              <a:ext uri="{FF2B5EF4-FFF2-40B4-BE49-F238E27FC236}">
                <a16:creationId xmlns:a16="http://schemas.microsoft.com/office/drawing/2014/main" id="{BE4917EC-C9E5-A445-8644-179D16E20AD2}"/>
              </a:ext>
            </a:extLst>
          </p:cNvPr>
          <p:cNvSpPr>
            <a:spLocks noChangeAspect="1"/>
          </p:cNvSpPr>
          <p:nvPr/>
        </p:nvSpPr>
        <p:spPr bwMode="auto">
          <a:xfrm rot="10531374" flipH="1">
            <a:off x="8040043" y="6229493"/>
            <a:ext cx="152682" cy="22854"/>
          </a:xfrm>
          <a:custGeom>
            <a:avLst/>
            <a:gdLst>
              <a:gd name="T0" fmla="*/ 9 w 133"/>
              <a:gd name="T1" fmla="*/ 20 h 20"/>
              <a:gd name="T2" fmla="*/ 1 w 133"/>
              <a:gd name="T3" fmla="*/ 13 h 20"/>
              <a:gd name="T4" fmla="*/ 7 w 133"/>
              <a:gd name="T5" fmla="*/ 4 h 20"/>
              <a:gd name="T6" fmla="*/ 125 w 133"/>
              <a:gd name="T7" fmla="*/ 0 h 20"/>
              <a:gd name="T8" fmla="*/ 133 w 133"/>
              <a:gd name="T9" fmla="*/ 8 h 20"/>
              <a:gd name="T10" fmla="*/ 125 w 133"/>
              <a:gd name="T11" fmla="*/ 16 h 20"/>
              <a:gd name="T12" fmla="*/ 10 w 133"/>
              <a:gd name="T13" fmla="*/ 19 h 20"/>
              <a:gd name="T14" fmla="*/ 9 w 133"/>
              <a:gd name="T1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3" h="20">
                <a:moveTo>
                  <a:pt x="9" y="20"/>
                </a:moveTo>
                <a:cubicBezTo>
                  <a:pt x="5" y="20"/>
                  <a:pt x="2" y="17"/>
                  <a:pt x="1" y="13"/>
                </a:cubicBezTo>
                <a:cubicBezTo>
                  <a:pt x="0" y="9"/>
                  <a:pt x="3" y="5"/>
                  <a:pt x="7" y="4"/>
                </a:cubicBezTo>
                <a:cubicBezTo>
                  <a:pt x="26" y="0"/>
                  <a:pt x="115" y="0"/>
                  <a:pt x="125" y="0"/>
                </a:cubicBezTo>
                <a:cubicBezTo>
                  <a:pt x="129" y="0"/>
                  <a:pt x="133" y="3"/>
                  <a:pt x="133" y="8"/>
                </a:cubicBezTo>
                <a:cubicBezTo>
                  <a:pt x="133" y="12"/>
                  <a:pt x="129" y="16"/>
                  <a:pt x="125" y="16"/>
                </a:cubicBezTo>
                <a:cubicBezTo>
                  <a:pt x="98" y="16"/>
                  <a:pt x="25" y="17"/>
                  <a:pt x="10" y="19"/>
                </a:cubicBezTo>
                <a:cubicBezTo>
                  <a:pt x="10" y="20"/>
                  <a:pt x="9" y="20"/>
                  <a:pt x="9" y="2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82" name="Freeform 270">
            <a:extLst>
              <a:ext uri="{FF2B5EF4-FFF2-40B4-BE49-F238E27FC236}">
                <a16:creationId xmlns:a16="http://schemas.microsoft.com/office/drawing/2014/main" id="{5FFF6154-8E15-1E44-BF40-F2A785B8E3A3}"/>
              </a:ext>
            </a:extLst>
          </p:cNvPr>
          <p:cNvSpPr>
            <a:spLocks noChangeAspect="1"/>
          </p:cNvSpPr>
          <p:nvPr/>
        </p:nvSpPr>
        <p:spPr bwMode="auto">
          <a:xfrm rot="10800000" flipH="1">
            <a:off x="8252035" y="6229445"/>
            <a:ext cx="152682" cy="22854"/>
          </a:xfrm>
          <a:custGeom>
            <a:avLst/>
            <a:gdLst>
              <a:gd name="T0" fmla="*/ 9 w 133"/>
              <a:gd name="T1" fmla="*/ 20 h 20"/>
              <a:gd name="T2" fmla="*/ 1 w 133"/>
              <a:gd name="T3" fmla="*/ 13 h 20"/>
              <a:gd name="T4" fmla="*/ 7 w 133"/>
              <a:gd name="T5" fmla="*/ 4 h 20"/>
              <a:gd name="T6" fmla="*/ 125 w 133"/>
              <a:gd name="T7" fmla="*/ 0 h 20"/>
              <a:gd name="T8" fmla="*/ 133 w 133"/>
              <a:gd name="T9" fmla="*/ 8 h 20"/>
              <a:gd name="T10" fmla="*/ 125 w 133"/>
              <a:gd name="T11" fmla="*/ 16 h 20"/>
              <a:gd name="T12" fmla="*/ 10 w 133"/>
              <a:gd name="T13" fmla="*/ 19 h 20"/>
              <a:gd name="T14" fmla="*/ 9 w 133"/>
              <a:gd name="T1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3" h="20">
                <a:moveTo>
                  <a:pt x="9" y="20"/>
                </a:moveTo>
                <a:cubicBezTo>
                  <a:pt x="5" y="20"/>
                  <a:pt x="2" y="17"/>
                  <a:pt x="1" y="13"/>
                </a:cubicBezTo>
                <a:cubicBezTo>
                  <a:pt x="0" y="9"/>
                  <a:pt x="3" y="5"/>
                  <a:pt x="7" y="4"/>
                </a:cubicBezTo>
                <a:cubicBezTo>
                  <a:pt x="26" y="0"/>
                  <a:pt x="115" y="0"/>
                  <a:pt x="125" y="0"/>
                </a:cubicBezTo>
                <a:cubicBezTo>
                  <a:pt x="129" y="0"/>
                  <a:pt x="133" y="3"/>
                  <a:pt x="133" y="8"/>
                </a:cubicBezTo>
                <a:cubicBezTo>
                  <a:pt x="133" y="12"/>
                  <a:pt x="129" y="16"/>
                  <a:pt x="125" y="16"/>
                </a:cubicBezTo>
                <a:cubicBezTo>
                  <a:pt x="98" y="16"/>
                  <a:pt x="25" y="17"/>
                  <a:pt x="10" y="19"/>
                </a:cubicBezTo>
                <a:cubicBezTo>
                  <a:pt x="10" y="20"/>
                  <a:pt x="9" y="20"/>
                  <a:pt x="9" y="2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83" name="Freeform 270">
            <a:extLst>
              <a:ext uri="{FF2B5EF4-FFF2-40B4-BE49-F238E27FC236}">
                <a16:creationId xmlns:a16="http://schemas.microsoft.com/office/drawing/2014/main" id="{18A318A2-2A62-A44B-9704-046F9BEF5AB1}"/>
              </a:ext>
            </a:extLst>
          </p:cNvPr>
          <p:cNvSpPr>
            <a:spLocks noChangeAspect="1"/>
          </p:cNvSpPr>
          <p:nvPr/>
        </p:nvSpPr>
        <p:spPr bwMode="auto">
          <a:xfrm rot="10800000" flipH="1">
            <a:off x="8469299" y="6229445"/>
            <a:ext cx="152682" cy="22854"/>
          </a:xfrm>
          <a:custGeom>
            <a:avLst/>
            <a:gdLst>
              <a:gd name="T0" fmla="*/ 9 w 133"/>
              <a:gd name="T1" fmla="*/ 20 h 20"/>
              <a:gd name="T2" fmla="*/ 1 w 133"/>
              <a:gd name="T3" fmla="*/ 13 h 20"/>
              <a:gd name="T4" fmla="*/ 7 w 133"/>
              <a:gd name="T5" fmla="*/ 4 h 20"/>
              <a:gd name="T6" fmla="*/ 125 w 133"/>
              <a:gd name="T7" fmla="*/ 0 h 20"/>
              <a:gd name="T8" fmla="*/ 133 w 133"/>
              <a:gd name="T9" fmla="*/ 8 h 20"/>
              <a:gd name="T10" fmla="*/ 125 w 133"/>
              <a:gd name="T11" fmla="*/ 16 h 20"/>
              <a:gd name="T12" fmla="*/ 10 w 133"/>
              <a:gd name="T13" fmla="*/ 19 h 20"/>
              <a:gd name="T14" fmla="*/ 9 w 133"/>
              <a:gd name="T1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3" h="20">
                <a:moveTo>
                  <a:pt x="9" y="20"/>
                </a:moveTo>
                <a:cubicBezTo>
                  <a:pt x="5" y="20"/>
                  <a:pt x="2" y="17"/>
                  <a:pt x="1" y="13"/>
                </a:cubicBezTo>
                <a:cubicBezTo>
                  <a:pt x="0" y="9"/>
                  <a:pt x="3" y="5"/>
                  <a:pt x="7" y="4"/>
                </a:cubicBezTo>
                <a:cubicBezTo>
                  <a:pt x="26" y="0"/>
                  <a:pt x="115" y="0"/>
                  <a:pt x="125" y="0"/>
                </a:cubicBezTo>
                <a:cubicBezTo>
                  <a:pt x="129" y="0"/>
                  <a:pt x="133" y="3"/>
                  <a:pt x="133" y="8"/>
                </a:cubicBezTo>
                <a:cubicBezTo>
                  <a:pt x="133" y="12"/>
                  <a:pt x="129" y="16"/>
                  <a:pt x="125" y="16"/>
                </a:cubicBezTo>
                <a:cubicBezTo>
                  <a:pt x="98" y="16"/>
                  <a:pt x="25" y="17"/>
                  <a:pt x="10" y="19"/>
                </a:cubicBezTo>
                <a:cubicBezTo>
                  <a:pt x="10" y="20"/>
                  <a:pt x="9" y="20"/>
                  <a:pt x="9" y="2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84" name="Freeform 270">
            <a:extLst>
              <a:ext uri="{FF2B5EF4-FFF2-40B4-BE49-F238E27FC236}">
                <a16:creationId xmlns:a16="http://schemas.microsoft.com/office/drawing/2014/main" id="{96F44253-D826-E24C-A1C4-5CE8573B28D0}"/>
              </a:ext>
            </a:extLst>
          </p:cNvPr>
          <p:cNvSpPr>
            <a:spLocks noChangeAspect="1"/>
          </p:cNvSpPr>
          <p:nvPr/>
        </p:nvSpPr>
        <p:spPr bwMode="auto">
          <a:xfrm rot="10800000" flipH="1">
            <a:off x="8697919" y="6229445"/>
            <a:ext cx="152682" cy="22854"/>
          </a:xfrm>
          <a:custGeom>
            <a:avLst/>
            <a:gdLst>
              <a:gd name="T0" fmla="*/ 9 w 133"/>
              <a:gd name="T1" fmla="*/ 20 h 20"/>
              <a:gd name="T2" fmla="*/ 1 w 133"/>
              <a:gd name="T3" fmla="*/ 13 h 20"/>
              <a:gd name="T4" fmla="*/ 7 w 133"/>
              <a:gd name="T5" fmla="*/ 4 h 20"/>
              <a:gd name="T6" fmla="*/ 125 w 133"/>
              <a:gd name="T7" fmla="*/ 0 h 20"/>
              <a:gd name="T8" fmla="*/ 133 w 133"/>
              <a:gd name="T9" fmla="*/ 8 h 20"/>
              <a:gd name="T10" fmla="*/ 125 w 133"/>
              <a:gd name="T11" fmla="*/ 16 h 20"/>
              <a:gd name="T12" fmla="*/ 10 w 133"/>
              <a:gd name="T13" fmla="*/ 19 h 20"/>
              <a:gd name="T14" fmla="*/ 9 w 133"/>
              <a:gd name="T1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3" h="20">
                <a:moveTo>
                  <a:pt x="9" y="20"/>
                </a:moveTo>
                <a:cubicBezTo>
                  <a:pt x="5" y="20"/>
                  <a:pt x="2" y="17"/>
                  <a:pt x="1" y="13"/>
                </a:cubicBezTo>
                <a:cubicBezTo>
                  <a:pt x="0" y="9"/>
                  <a:pt x="3" y="5"/>
                  <a:pt x="7" y="4"/>
                </a:cubicBezTo>
                <a:cubicBezTo>
                  <a:pt x="26" y="0"/>
                  <a:pt x="115" y="0"/>
                  <a:pt x="125" y="0"/>
                </a:cubicBezTo>
                <a:cubicBezTo>
                  <a:pt x="129" y="0"/>
                  <a:pt x="133" y="3"/>
                  <a:pt x="133" y="8"/>
                </a:cubicBezTo>
                <a:cubicBezTo>
                  <a:pt x="133" y="12"/>
                  <a:pt x="129" y="16"/>
                  <a:pt x="125" y="16"/>
                </a:cubicBezTo>
                <a:cubicBezTo>
                  <a:pt x="98" y="16"/>
                  <a:pt x="25" y="17"/>
                  <a:pt x="10" y="19"/>
                </a:cubicBezTo>
                <a:cubicBezTo>
                  <a:pt x="10" y="20"/>
                  <a:pt x="9" y="20"/>
                  <a:pt x="9" y="2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85" name="Freeform 270">
            <a:extLst>
              <a:ext uri="{FF2B5EF4-FFF2-40B4-BE49-F238E27FC236}">
                <a16:creationId xmlns:a16="http://schemas.microsoft.com/office/drawing/2014/main" id="{A28845B4-2C08-7645-8359-9B7E908049D3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8941085" y="6229445"/>
            <a:ext cx="152682" cy="22854"/>
          </a:xfrm>
          <a:custGeom>
            <a:avLst/>
            <a:gdLst>
              <a:gd name="T0" fmla="*/ 9 w 133"/>
              <a:gd name="T1" fmla="*/ 20 h 20"/>
              <a:gd name="T2" fmla="*/ 1 w 133"/>
              <a:gd name="T3" fmla="*/ 13 h 20"/>
              <a:gd name="T4" fmla="*/ 7 w 133"/>
              <a:gd name="T5" fmla="*/ 4 h 20"/>
              <a:gd name="T6" fmla="*/ 125 w 133"/>
              <a:gd name="T7" fmla="*/ 0 h 20"/>
              <a:gd name="T8" fmla="*/ 133 w 133"/>
              <a:gd name="T9" fmla="*/ 8 h 20"/>
              <a:gd name="T10" fmla="*/ 125 w 133"/>
              <a:gd name="T11" fmla="*/ 16 h 20"/>
              <a:gd name="T12" fmla="*/ 10 w 133"/>
              <a:gd name="T13" fmla="*/ 19 h 20"/>
              <a:gd name="T14" fmla="*/ 9 w 133"/>
              <a:gd name="T1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3" h="20">
                <a:moveTo>
                  <a:pt x="9" y="20"/>
                </a:moveTo>
                <a:cubicBezTo>
                  <a:pt x="5" y="20"/>
                  <a:pt x="2" y="17"/>
                  <a:pt x="1" y="13"/>
                </a:cubicBezTo>
                <a:cubicBezTo>
                  <a:pt x="0" y="9"/>
                  <a:pt x="3" y="5"/>
                  <a:pt x="7" y="4"/>
                </a:cubicBezTo>
                <a:cubicBezTo>
                  <a:pt x="26" y="0"/>
                  <a:pt x="115" y="0"/>
                  <a:pt x="125" y="0"/>
                </a:cubicBezTo>
                <a:cubicBezTo>
                  <a:pt x="129" y="0"/>
                  <a:pt x="133" y="3"/>
                  <a:pt x="133" y="8"/>
                </a:cubicBezTo>
                <a:cubicBezTo>
                  <a:pt x="133" y="12"/>
                  <a:pt x="129" y="16"/>
                  <a:pt x="125" y="16"/>
                </a:cubicBezTo>
                <a:cubicBezTo>
                  <a:pt x="98" y="16"/>
                  <a:pt x="25" y="17"/>
                  <a:pt x="10" y="19"/>
                </a:cubicBezTo>
                <a:cubicBezTo>
                  <a:pt x="10" y="20"/>
                  <a:pt x="9" y="20"/>
                  <a:pt x="9" y="2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86" name="Freeform 270">
            <a:extLst>
              <a:ext uri="{FF2B5EF4-FFF2-40B4-BE49-F238E27FC236}">
                <a16:creationId xmlns:a16="http://schemas.microsoft.com/office/drawing/2014/main" id="{1278509F-2899-A14B-849A-BF1EEA1EEAB3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9145435" y="6231530"/>
            <a:ext cx="152682" cy="22854"/>
          </a:xfrm>
          <a:custGeom>
            <a:avLst/>
            <a:gdLst>
              <a:gd name="T0" fmla="*/ 9 w 133"/>
              <a:gd name="T1" fmla="*/ 20 h 20"/>
              <a:gd name="T2" fmla="*/ 1 w 133"/>
              <a:gd name="T3" fmla="*/ 13 h 20"/>
              <a:gd name="T4" fmla="*/ 7 w 133"/>
              <a:gd name="T5" fmla="*/ 4 h 20"/>
              <a:gd name="T6" fmla="*/ 125 w 133"/>
              <a:gd name="T7" fmla="*/ 0 h 20"/>
              <a:gd name="T8" fmla="*/ 133 w 133"/>
              <a:gd name="T9" fmla="*/ 8 h 20"/>
              <a:gd name="T10" fmla="*/ 125 w 133"/>
              <a:gd name="T11" fmla="*/ 16 h 20"/>
              <a:gd name="T12" fmla="*/ 10 w 133"/>
              <a:gd name="T13" fmla="*/ 19 h 20"/>
              <a:gd name="T14" fmla="*/ 9 w 133"/>
              <a:gd name="T1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3" h="20">
                <a:moveTo>
                  <a:pt x="9" y="20"/>
                </a:moveTo>
                <a:cubicBezTo>
                  <a:pt x="5" y="20"/>
                  <a:pt x="2" y="17"/>
                  <a:pt x="1" y="13"/>
                </a:cubicBezTo>
                <a:cubicBezTo>
                  <a:pt x="0" y="9"/>
                  <a:pt x="3" y="5"/>
                  <a:pt x="7" y="4"/>
                </a:cubicBezTo>
                <a:cubicBezTo>
                  <a:pt x="26" y="0"/>
                  <a:pt x="115" y="0"/>
                  <a:pt x="125" y="0"/>
                </a:cubicBezTo>
                <a:cubicBezTo>
                  <a:pt x="129" y="0"/>
                  <a:pt x="133" y="3"/>
                  <a:pt x="133" y="8"/>
                </a:cubicBezTo>
                <a:cubicBezTo>
                  <a:pt x="133" y="12"/>
                  <a:pt x="129" y="16"/>
                  <a:pt x="125" y="16"/>
                </a:cubicBezTo>
                <a:cubicBezTo>
                  <a:pt x="98" y="16"/>
                  <a:pt x="25" y="17"/>
                  <a:pt x="10" y="19"/>
                </a:cubicBezTo>
                <a:cubicBezTo>
                  <a:pt x="10" y="20"/>
                  <a:pt x="9" y="20"/>
                  <a:pt x="9" y="2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87" name="Freeform 270">
            <a:extLst>
              <a:ext uri="{FF2B5EF4-FFF2-40B4-BE49-F238E27FC236}">
                <a16:creationId xmlns:a16="http://schemas.microsoft.com/office/drawing/2014/main" id="{7F816C0E-10BE-7D48-B52E-648D73104BDC}"/>
              </a:ext>
            </a:extLst>
          </p:cNvPr>
          <p:cNvSpPr>
            <a:spLocks noChangeAspect="1"/>
          </p:cNvSpPr>
          <p:nvPr/>
        </p:nvSpPr>
        <p:spPr bwMode="auto">
          <a:xfrm rot="10800000" flipH="1">
            <a:off x="9357427" y="6231482"/>
            <a:ext cx="152682" cy="22854"/>
          </a:xfrm>
          <a:custGeom>
            <a:avLst/>
            <a:gdLst>
              <a:gd name="T0" fmla="*/ 9 w 133"/>
              <a:gd name="T1" fmla="*/ 20 h 20"/>
              <a:gd name="T2" fmla="*/ 1 w 133"/>
              <a:gd name="T3" fmla="*/ 13 h 20"/>
              <a:gd name="T4" fmla="*/ 7 w 133"/>
              <a:gd name="T5" fmla="*/ 4 h 20"/>
              <a:gd name="T6" fmla="*/ 125 w 133"/>
              <a:gd name="T7" fmla="*/ 0 h 20"/>
              <a:gd name="T8" fmla="*/ 133 w 133"/>
              <a:gd name="T9" fmla="*/ 8 h 20"/>
              <a:gd name="T10" fmla="*/ 125 w 133"/>
              <a:gd name="T11" fmla="*/ 16 h 20"/>
              <a:gd name="T12" fmla="*/ 10 w 133"/>
              <a:gd name="T13" fmla="*/ 19 h 20"/>
              <a:gd name="T14" fmla="*/ 9 w 133"/>
              <a:gd name="T1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3" h="20">
                <a:moveTo>
                  <a:pt x="9" y="20"/>
                </a:moveTo>
                <a:cubicBezTo>
                  <a:pt x="5" y="20"/>
                  <a:pt x="2" y="17"/>
                  <a:pt x="1" y="13"/>
                </a:cubicBezTo>
                <a:cubicBezTo>
                  <a:pt x="0" y="9"/>
                  <a:pt x="3" y="5"/>
                  <a:pt x="7" y="4"/>
                </a:cubicBezTo>
                <a:cubicBezTo>
                  <a:pt x="26" y="0"/>
                  <a:pt x="115" y="0"/>
                  <a:pt x="125" y="0"/>
                </a:cubicBezTo>
                <a:cubicBezTo>
                  <a:pt x="129" y="0"/>
                  <a:pt x="133" y="3"/>
                  <a:pt x="133" y="8"/>
                </a:cubicBezTo>
                <a:cubicBezTo>
                  <a:pt x="133" y="12"/>
                  <a:pt x="129" y="16"/>
                  <a:pt x="125" y="16"/>
                </a:cubicBezTo>
                <a:cubicBezTo>
                  <a:pt x="98" y="16"/>
                  <a:pt x="25" y="17"/>
                  <a:pt x="10" y="19"/>
                </a:cubicBezTo>
                <a:cubicBezTo>
                  <a:pt x="10" y="20"/>
                  <a:pt x="9" y="20"/>
                  <a:pt x="9" y="2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688" name="Groep 687">
            <a:extLst>
              <a:ext uri="{FF2B5EF4-FFF2-40B4-BE49-F238E27FC236}">
                <a16:creationId xmlns:a16="http://schemas.microsoft.com/office/drawing/2014/main" id="{24CBC667-25A2-F443-AB15-D936CD59723A}"/>
              </a:ext>
            </a:extLst>
          </p:cNvPr>
          <p:cNvGrpSpPr/>
          <p:nvPr/>
        </p:nvGrpSpPr>
        <p:grpSpPr>
          <a:xfrm rot="5400000">
            <a:off x="3131540" y="4772754"/>
            <a:ext cx="2884514" cy="26946"/>
            <a:chOff x="4521983" y="1813123"/>
            <a:chExt cx="2040372" cy="19060"/>
          </a:xfrm>
        </p:grpSpPr>
        <p:sp>
          <p:nvSpPr>
            <p:cNvPr id="1056" name="Freeform 270">
              <a:extLst>
                <a:ext uri="{FF2B5EF4-FFF2-40B4-BE49-F238E27FC236}">
                  <a16:creationId xmlns:a16="http://schemas.microsoft.com/office/drawing/2014/main" id="{FEA8544F-48AD-264B-A9B6-23F3A3BF11B9}"/>
                </a:ext>
              </a:extLst>
            </p:cNvPr>
            <p:cNvSpPr>
              <a:spLocks noChangeAspect="1"/>
            </p:cNvSpPr>
            <p:nvPr/>
          </p:nvSpPr>
          <p:spPr bwMode="auto">
            <a:xfrm rot="-60000" flipH="1">
              <a:off x="4521983" y="1813123"/>
              <a:ext cx="108000" cy="16166"/>
            </a:xfrm>
            <a:custGeom>
              <a:avLst/>
              <a:gdLst>
                <a:gd name="T0" fmla="*/ 9 w 133"/>
                <a:gd name="T1" fmla="*/ 20 h 20"/>
                <a:gd name="T2" fmla="*/ 1 w 133"/>
                <a:gd name="T3" fmla="*/ 13 h 20"/>
                <a:gd name="T4" fmla="*/ 7 w 133"/>
                <a:gd name="T5" fmla="*/ 4 h 20"/>
                <a:gd name="T6" fmla="*/ 125 w 133"/>
                <a:gd name="T7" fmla="*/ 0 h 20"/>
                <a:gd name="T8" fmla="*/ 133 w 133"/>
                <a:gd name="T9" fmla="*/ 8 h 20"/>
                <a:gd name="T10" fmla="*/ 125 w 133"/>
                <a:gd name="T11" fmla="*/ 16 h 20"/>
                <a:gd name="T12" fmla="*/ 10 w 133"/>
                <a:gd name="T13" fmla="*/ 19 h 20"/>
                <a:gd name="T14" fmla="*/ 9 w 133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0">
                  <a:moveTo>
                    <a:pt x="9" y="20"/>
                  </a:moveTo>
                  <a:cubicBezTo>
                    <a:pt x="5" y="20"/>
                    <a:pt x="2" y="17"/>
                    <a:pt x="1" y="13"/>
                  </a:cubicBezTo>
                  <a:cubicBezTo>
                    <a:pt x="0" y="9"/>
                    <a:pt x="3" y="5"/>
                    <a:pt x="7" y="4"/>
                  </a:cubicBezTo>
                  <a:cubicBezTo>
                    <a:pt x="26" y="0"/>
                    <a:pt x="115" y="0"/>
                    <a:pt x="125" y="0"/>
                  </a:cubicBezTo>
                  <a:cubicBezTo>
                    <a:pt x="129" y="0"/>
                    <a:pt x="133" y="3"/>
                    <a:pt x="133" y="8"/>
                  </a:cubicBezTo>
                  <a:cubicBezTo>
                    <a:pt x="133" y="12"/>
                    <a:pt x="129" y="16"/>
                    <a:pt x="125" y="16"/>
                  </a:cubicBezTo>
                  <a:cubicBezTo>
                    <a:pt x="98" y="16"/>
                    <a:pt x="25" y="17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57" name="Freeform 270">
              <a:extLst>
                <a:ext uri="{FF2B5EF4-FFF2-40B4-BE49-F238E27FC236}">
                  <a16:creationId xmlns:a16="http://schemas.microsoft.com/office/drawing/2014/main" id="{12E4F882-FADD-7B4A-8306-98BC5A6723CC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H="1">
              <a:off x="4683698" y="1813123"/>
              <a:ext cx="108000" cy="16166"/>
            </a:xfrm>
            <a:custGeom>
              <a:avLst/>
              <a:gdLst>
                <a:gd name="T0" fmla="*/ 9 w 133"/>
                <a:gd name="T1" fmla="*/ 20 h 20"/>
                <a:gd name="T2" fmla="*/ 1 w 133"/>
                <a:gd name="T3" fmla="*/ 13 h 20"/>
                <a:gd name="T4" fmla="*/ 7 w 133"/>
                <a:gd name="T5" fmla="*/ 4 h 20"/>
                <a:gd name="T6" fmla="*/ 125 w 133"/>
                <a:gd name="T7" fmla="*/ 0 h 20"/>
                <a:gd name="T8" fmla="*/ 133 w 133"/>
                <a:gd name="T9" fmla="*/ 8 h 20"/>
                <a:gd name="T10" fmla="*/ 125 w 133"/>
                <a:gd name="T11" fmla="*/ 16 h 20"/>
                <a:gd name="T12" fmla="*/ 10 w 133"/>
                <a:gd name="T13" fmla="*/ 19 h 20"/>
                <a:gd name="T14" fmla="*/ 9 w 133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0">
                  <a:moveTo>
                    <a:pt x="9" y="20"/>
                  </a:moveTo>
                  <a:cubicBezTo>
                    <a:pt x="5" y="20"/>
                    <a:pt x="2" y="17"/>
                    <a:pt x="1" y="13"/>
                  </a:cubicBezTo>
                  <a:cubicBezTo>
                    <a:pt x="0" y="9"/>
                    <a:pt x="3" y="5"/>
                    <a:pt x="7" y="4"/>
                  </a:cubicBezTo>
                  <a:cubicBezTo>
                    <a:pt x="26" y="0"/>
                    <a:pt x="115" y="0"/>
                    <a:pt x="125" y="0"/>
                  </a:cubicBezTo>
                  <a:cubicBezTo>
                    <a:pt x="129" y="0"/>
                    <a:pt x="133" y="3"/>
                    <a:pt x="133" y="8"/>
                  </a:cubicBezTo>
                  <a:cubicBezTo>
                    <a:pt x="133" y="12"/>
                    <a:pt x="129" y="16"/>
                    <a:pt x="125" y="16"/>
                  </a:cubicBezTo>
                  <a:cubicBezTo>
                    <a:pt x="98" y="16"/>
                    <a:pt x="25" y="17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58" name="Freeform 270">
              <a:extLst>
                <a:ext uri="{FF2B5EF4-FFF2-40B4-BE49-F238E27FC236}">
                  <a16:creationId xmlns:a16="http://schemas.microsoft.com/office/drawing/2014/main" id="{ADCB509E-8C25-BF41-8B4E-4956A4DFE29D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4855702" y="1813123"/>
              <a:ext cx="108000" cy="16166"/>
            </a:xfrm>
            <a:custGeom>
              <a:avLst/>
              <a:gdLst>
                <a:gd name="T0" fmla="*/ 9 w 133"/>
                <a:gd name="T1" fmla="*/ 20 h 20"/>
                <a:gd name="T2" fmla="*/ 1 w 133"/>
                <a:gd name="T3" fmla="*/ 13 h 20"/>
                <a:gd name="T4" fmla="*/ 7 w 133"/>
                <a:gd name="T5" fmla="*/ 4 h 20"/>
                <a:gd name="T6" fmla="*/ 125 w 133"/>
                <a:gd name="T7" fmla="*/ 0 h 20"/>
                <a:gd name="T8" fmla="*/ 133 w 133"/>
                <a:gd name="T9" fmla="*/ 8 h 20"/>
                <a:gd name="T10" fmla="*/ 125 w 133"/>
                <a:gd name="T11" fmla="*/ 16 h 20"/>
                <a:gd name="T12" fmla="*/ 10 w 133"/>
                <a:gd name="T13" fmla="*/ 19 h 20"/>
                <a:gd name="T14" fmla="*/ 9 w 133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0">
                  <a:moveTo>
                    <a:pt x="9" y="20"/>
                  </a:moveTo>
                  <a:cubicBezTo>
                    <a:pt x="5" y="20"/>
                    <a:pt x="2" y="17"/>
                    <a:pt x="1" y="13"/>
                  </a:cubicBezTo>
                  <a:cubicBezTo>
                    <a:pt x="0" y="9"/>
                    <a:pt x="3" y="5"/>
                    <a:pt x="7" y="4"/>
                  </a:cubicBezTo>
                  <a:cubicBezTo>
                    <a:pt x="26" y="0"/>
                    <a:pt x="115" y="0"/>
                    <a:pt x="125" y="0"/>
                  </a:cubicBezTo>
                  <a:cubicBezTo>
                    <a:pt x="129" y="0"/>
                    <a:pt x="133" y="3"/>
                    <a:pt x="133" y="8"/>
                  </a:cubicBezTo>
                  <a:cubicBezTo>
                    <a:pt x="133" y="12"/>
                    <a:pt x="129" y="16"/>
                    <a:pt x="125" y="16"/>
                  </a:cubicBezTo>
                  <a:cubicBezTo>
                    <a:pt x="98" y="16"/>
                    <a:pt x="25" y="17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59" name="Freeform 270">
              <a:extLst>
                <a:ext uri="{FF2B5EF4-FFF2-40B4-BE49-F238E27FC236}">
                  <a16:creationId xmlns:a16="http://schemas.microsoft.com/office/drawing/2014/main" id="{6480FE65-D28C-C84E-A087-DCD334A42BF5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H="1">
              <a:off x="5035097" y="1814576"/>
              <a:ext cx="108000" cy="16166"/>
            </a:xfrm>
            <a:custGeom>
              <a:avLst/>
              <a:gdLst>
                <a:gd name="T0" fmla="*/ 9 w 133"/>
                <a:gd name="T1" fmla="*/ 20 h 20"/>
                <a:gd name="T2" fmla="*/ 1 w 133"/>
                <a:gd name="T3" fmla="*/ 13 h 20"/>
                <a:gd name="T4" fmla="*/ 7 w 133"/>
                <a:gd name="T5" fmla="*/ 4 h 20"/>
                <a:gd name="T6" fmla="*/ 125 w 133"/>
                <a:gd name="T7" fmla="*/ 0 h 20"/>
                <a:gd name="T8" fmla="*/ 133 w 133"/>
                <a:gd name="T9" fmla="*/ 8 h 20"/>
                <a:gd name="T10" fmla="*/ 125 w 133"/>
                <a:gd name="T11" fmla="*/ 16 h 20"/>
                <a:gd name="T12" fmla="*/ 10 w 133"/>
                <a:gd name="T13" fmla="*/ 19 h 20"/>
                <a:gd name="T14" fmla="*/ 9 w 133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0">
                  <a:moveTo>
                    <a:pt x="9" y="20"/>
                  </a:moveTo>
                  <a:cubicBezTo>
                    <a:pt x="5" y="20"/>
                    <a:pt x="2" y="17"/>
                    <a:pt x="1" y="13"/>
                  </a:cubicBezTo>
                  <a:cubicBezTo>
                    <a:pt x="0" y="9"/>
                    <a:pt x="3" y="5"/>
                    <a:pt x="7" y="4"/>
                  </a:cubicBezTo>
                  <a:cubicBezTo>
                    <a:pt x="26" y="0"/>
                    <a:pt x="115" y="0"/>
                    <a:pt x="125" y="0"/>
                  </a:cubicBezTo>
                  <a:cubicBezTo>
                    <a:pt x="129" y="0"/>
                    <a:pt x="133" y="3"/>
                    <a:pt x="133" y="8"/>
                  </a:cubicBezTo>
                  <a:cubicBezTo>
                    <a:pt x="133" y="12"/>
                    <a:pt x="129" y="16"/>
                    <a:pt x="125" y="16"/>
                  </a:cubicBezTo>
                  <a:cubicBezTo>
                    <a:pt x="98" y="16"/>
                    <a:pt x="25" y="17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60" name="Freeform 270">
              <a:extLst>
                <a:ext uri="{FF2B5EF4-FFF2-40B4-BE49-F238E27FC236}">
                  <a16:creationId xmlns:a16="http://schemas.microsoft.com/office/drawing/2014/main" id="{4651B739-59BA-2D4F-B50E-96A2EE83956B}"/>
                </a:ext>
              </a:extLst>
            </p:cNvPr>
            <p:cNvSpPr>
              <a:spLocks noChangeAspect="1"/>
            </p:cNvSpPr>
            <p:nvPr/>
          </p:nvSpPr>
          <p:spPr bwMode="auto">
            <a:xfrm rot="-60000" flipH="1">
              <a:off x="5188780" y="1814576"/>
              <a:ext cx="108000" cy="16166"/>
            </a:xfrm>
            <a:custGeom>
              <a:avLst/>
              <a:gdLst>
                <a:gd name="T0" fmla="*/ 9 w 133"/>
                <a:gd name="T1" fmla="*/ 20 h 20"/>
                <a:gd name="T2" fmla="*/ 1 w 133"/>
                <a:gd name="T3" fmla="*/ 13 h 20"/>
                <a:gd name="T4" fmla="*/ 7 w 133"/>
                <a:gd name="T5" fmla="*/ 4 h 20"/>
                <a:gd name="T6" fmla="*/ 125 w 133"/>
                <a:gd name="T7" fmla="*/ 0 h 20"/>
                <a:gd name="T8" fmla="*/ 133 w 133"/>
                <a:gd name="T9" fmla="*/ 8 h 20"/>
                <a:gd name="T10" fmla="*/ 125 w 133"/>
                <a:gd name="T11" fmla="*/ 16 h 20"/>
                <a:gd name="T12" fmla="*/ 10 w 133"/>
                <a:gd name="T13" fmla="*/ 19 h 20"/>
                <a:gd name="T14" fmla="*/ 9 w 133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0">
                  <a:moveTo>
                    <a:pt x="9" y="20"/>
                  </a:moveTo>
                  <a:cubicBezTo>
                    <a:pt x="5" y="20"/>
                    <a:pt x="2" y="17"/>
                    <a:pt x="1" y="13"/>
                  </a:cubicBezTo>
                  <a:cubicBezTo>
                    <a:pt x="0" y="9"/>
                    <a:pt x="3" y="5"/>
                    <a:pt x="7" y="4"/>
                  </a:cubicBezTo>
                  <a:cubicBezTo>
                    <a:pt x="26" y="0"/>
                    <a:pt x="115" y="0"/>
                    <a:pt x="125" y="0"/>
                  </a:cubicBezTo>
                  <a:cubicBezTo>
                    <a:pt x="129" y="0"/>
                    <a:pt x="133" y="3"/>
                    <a:pt x="133" y="8"/>
                  </a:cubicBezTo>
                  <a:cubicBezTo>
                    <a:pt x="133" y="12"/>
                    <a:pt x="129" y="16"/>
                    <a:pt x="125" y="16"/>
                  </a:cubicBezTo>
                  <a:cubicBezTo>
                    <a:pt x="98" y="16"/>
                    <a:pt x="25" y="17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61" name="Freeform 270">
              <a:extLst>
                <a:ext uri="{FF2B5EF4-FFF2-40B4-BE49-F238E27FC236}">
                  <a16:creationId xmlns:a16="http://schemas.microsoft.com/office/drawing/2014/main" id="{BBB2D581-A3C0-6E40-BB60-5C99786ADE8A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5350495" y="1814576"/>
              <a:ext cx="108000" cy="16166"/>
            </a:xfrm>
            <a:custGeom>
              <a:avLst/>
              <a:gdLst>
                <a:gd name="T0" fmla="*/ 9 w 133"/>
                <a:gd name="T1" fmla="*/ 20 h 20"/>
                <a:gd name="T2" fmla="*/ 1 w 133"/>
                <a:gd name="T3" fmla="*/ 13 h 20"/>
                <a:gd name="T4" fmla="*/ 7 w 133"/>
                <a:gd name="T5" fmla="*/ 4 h 20"/>
                <a:gd name="T6" fmla="*/ 125 w 133"/>
                <a:gd name="T7" fmla="*/ 0 h 20"/>
                <a:gd name="T8" fmla="*/ 133 w 133"/>
                <a:gd name="T9" fmla="*/ 8 h 20"/>
                <a:gd name="T10" fmla="*/ 125 w 133"/>
                <a:gd name="T11" fmla="*/ 16 h 20"/>
                <a:gd name="T12" fmla="*/ 10 w 133"/>
                <a:gd name="T13" fmla="*/ 19 h 20"/>
                <a:gd name="T14" fmla="*/ 9 w 133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0">
                  <a:moveTo>
                    <a:pt x="9" y="20"/>
                  </a:moveTo>
                  <a:cubicBezTo>
                    <a:pt x="5" y="20"/>
                    <a:pt x="2" y="17"/>
                    <a:pt x="1" y="13"/>
                  </a:cubicBezTo>
                  <a:cubicBezTo>
                    <a:pt x="0" y="9"/>
                    <a:pt x="3" y="5"/>
                    <a:pt x="7" y="4"/>
                  </a:cubicBezTo>
                  <a:cubicBezTo>
                    <a:pt x="26" y="0"/>
                    <a:pt x="115" y="0"/>
                    <a:pt x="125" y="0"/>
                  </a:cubicBezTo>
                  <a:cubicBezTo>
                    <a:pt x="129" y="0"/>
                    <a:pt x="133" y="3"/>
                    <a:pt x="133" y="8"/>
                  </a:cubicBezTo>
                  <a:cubicBezTo>
                    <a:pt x="133" y="12"/>
                    <a:pt x="129" y="16"/>
                    <a:pt x="125" y="16"/>
                  </a:cubicBezTo>
                  <a:cubicBezTo>
                    <a:pt x="98" y="16"/>
                    <a:pt x="25" y="17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62" name="Freeform 270">
              <a:extLst>
                <a:ext uri="{FF2B5EF4-FFF2-40B4-BE49-F238E27FC236}">
                  <a16:creationId xmlns:a16="http://schemas.microsoft.com/office/drawing/2014/main" id="{7941EEBF-BEE6-9C4F-813B-62BC1E804208}"/>
                </a:ext>
              </a:extLst>
            </p:cNvPr>
            <p:cNvSpPr>
              <a:spLocks noChangeAspect="1"/>
            </p:cNvSpPr>
            <p:nvPr/>
          </p:nvSpPr>
          <p:spPr bwMode="auto">
            <a:xfrm rot="10531374" flipH="1">
              <a:off x="5522499" y="1814576"/>
              <a:ext cx="108000" cy="16166"/>
            </a:xfrm>
            <a:custGeom>
              <a:avLst/>
              <a:gdLst>
                <a:gd name="T0" fmla="*/ 9 w 133"/>
                <a:gd name="T1" fmla="*/ 20 h 20"/>
                <a:gd name="T2" fmla="*/ 1 w 133"/>
                <a:gd name="T3" fmla="*/ 13 h 20"/>
                <a:gd name="T4" fmla="*/ 7 w 133"/>
                <a:gd name="T5" fmla="*/ 4 h 20"/>
                <a:gd name="T6" fmla="*/ 125 w 133"/>
                <a:gd name="T7" fmla="*/ 0 h 20"/>
                <a:gd name="T8" fmla="*/ 133 w 133"/>
                <a:gd name="T9" fmla="*/ 8 h 20"/>
                <a:gd name="T10" fmla="*/ 125 w 133"/>
                <a:gd name="T11" fmla="*/ 16 h 20"/>
                <a:gd name="T12" fmla="*/ 10 w 133"/>
                <a:gd name="T13" fmla="*/ 19 h 20"/>
                <a:gd name="T14" fmla="*/ 9 w 133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0">
                  <a:moveTo>
                    <a:pt x="9" y="20"/>
                  </a:moveTo>
                  <a:cubicBezTo>
                    <a:pt x="5" y="20"/>
                    <a:pt x="2" y="17"/>
                    <a:pt x="1" y="13"/>
                  </a:cubicBezTo>
                  <a:cubicBezTo>
                    <a:pt x="0" y="9"/>
                    <a:pt x="3" y="5"/>
                    <a:pt x="7" y="4"/>
                  </a:cubicBezTo>
                  <a:cubicBezTo>
                    <a:pt x="26" y="0"/>
                    <a:pt x="115" y="0"/>
                    <a:pt x="125" y="0"/>
                  </a:cubicBezTo>
                  <a:cubicBezTo>
                    <a:pt x="129" y="0"/>
                    <a:pt x="133" y="3"/>
                    <a:pt x="133" y="8"/>
                  </a:cubicBezTo>
                  <a:cubicBezTo>
                    <a:pt x="133" y="12"/>
                    <a:pt x="129" y="16"/>
                    <a:pt x="125" y="16"/>
                  </a:cubicBezTo>
                  <a:cubicBezTo>
                    <a:pt x="98" y="16"/>
                    <a:pt x="25" y="17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63" name="Freeform 270">
              <a:extLst>
                <a:ext uri="{FF2B5EF4-FFF2-40B4-BE49-F238E27FC236}">
                  <a16:creationId xmlns:a16="http://schemas.microsoft.com/office/drawing/2014/main" id="{D940584D-30A6-834A-8A4C-AAEA558E7B27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H="1">
              <a:off x="5672452" y="1814542"/>
              <a:ext cx="108000" cy="16166"/>
            </a:xfrm>
            <a:custGeom>
              <a:avLst/>
              <a:gdLst>
                <a:gd name="T0" fmla="*/ 9 w 133"/>
                <a:gd name="T1" fmla="*/ 20 h 20"/>
                <a:gd name="T2" fmla="*/ 1 w 133"/>
                <a:gd name="T3" fmla="*/ 13 h 20"/>
                <a:gd name="T4" fmla="*/ 7 w 133"/>
                <a:gd name="T5" fmla="*/ 4 h 20"/>
                <a:gd name="T6" fmla="*/ 125 w 133"/>
                <a:gd name="T7" fmla="*/ 0 h 20"/>
                <a:gd name="T8" fmla="*/ 133 w 133"/>
                <a:gd name="T9" fmla="*/ 8 h 20"/>
                <a:gd name="T10" fmla="*/ 125 w 133"/>
                <a:gd name="T11" fmla="*/ 16 h 20"/>
                <a:gd name="T12" fmla="*/ 10 w 133"/>
                <a:gd name="T13" fmla="*/ 19 h 20"/>
                <a:gd name="T14" fmla="*/ 9 w 133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0">
                  <a:moveTo>
                    <a:pt x="9" y="20"/>
                  </a:moveTo>
                  <a:cubicBezTo>
                    <a:pt x="5" y="20"/>
                    <a:pt x="2" y="17"/>
                    <a:pt x="1" y="13"/>
                  </a:cubicBezTo>
                  <a:cubicBezTo>
                    <a:pt x="0" y="9"/>
                    <a:pt x="3" y="5"/>
                    <a:pt x="7" y="4"/>
                  </a:cubicBezTo>
                  <a:cubicBezTo>
                    <a:pt x="26" y="0"/>
                    <a:pt x="115" y="0"/>
                    <a:pt x="125" y="0"/>
                  </a:cubicBezTo>
                  <a:cubicBezTo>
                    <a:pt x="129" y="0"/>
                    <a:pt x="133" y="3"/>
                    <a:pt x="133" y="8"/>
                  </a:cubicBezTo>
                  <a:cubicBezTo>
                    <a:pt x="133" y="12"/>
                    <a:pt x="129" y="16"/>
                    <a:pt x="125" y="16"/>
                  </a:cubicBezTo>
                  <a:cubicBezTo>
                    <a:pt x="98" y="16"/>
                    <a:pt x="25" y="17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64" name="Freeform 270">
              <a:extLst>
                <a:ext uri="{FF2B5EF4-FFF2-40B4-BE49-F238E27FC236}">
                  <a16:creationId xmlns:a16="http://schemas.microsoft.com/office/drawing/2014/main" id="{5E9939AC-C111-F343-8D63-ADFEBF9AD005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H="1">
              <a:off x="5826135" y="1814542"/>
              <a:ext cx="108000" cy="16166"/>
            </a:xfrm>
            <a:custGeom>
              <a:avLst/>
              <a:gdLst>
                <a:gd name="T0" fmla="*/ 9 w 133"/>
                <a:gd name="T1" fmla="*/ 20 h 20"/>
                <a:gd name="T2" fmla="*/ 1 w 133"/>
                <a:gd name="T3" fmla="*/ 13 h 20"/>
                <a:gd name="T4" fmla="*/ 7 w 133"/>
                <a:gd name="T5" fmla="*/ 4 h 20"/>
                <a:gd name="T6" fmla="*/ 125 w 133"/>
                <a:gd name="T7" fmla="*/ 0 h 20"/>
                <a:gd name="T8" fmla="*/ 133 w 133"/>
                <a:gd name="T9" fmla="*/ 8 h 20"/>
                <a:gd name="T10" fmla="*/ 125 w 133"/>
                <a:gd name="T11" fmla="*/ 16 h 20"/>
                <a:gd name="T12" fmla="*/ 10 w 133"/>
                <a:gd name="T13" fmla="*/ 19 h 20"/>
                <a:gd name="T14" fmla="*/ 9 w 133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0">
                  <a:moveTo>
                    <a:pt x="9" y="20"/>
                  </a:moveTo>
                  <a:cubicBezTo>
                    <a:pt x="5" y="20"/>
                    <a:pt x="2" y="17"/>
                    <a:pt x="1" y="13"/>
                  </a:cubicBezTo>
                  <a:cubicBezTo>
                    <a:pt x="0" y="9"/>
                    <a:pt x="3" y="5"/>
                    <a:pt x="7" y="4"/>
                  </a:cubicBezTo>
                  <a:cubicBezTo>
                    <a:pt x="26" y="0"/>
                    <a:pt x="115" y="0"/>
                    <a:pt x="125" y="0"/>
                  </a:cubicBezTo>
                  <a:cubicBezTo>
                    <a:pt x="129" y="0"/>
                    <a:pt x="133" y="3"/>
                    <a:pt x="133" y="8"/>
                  </a:cubicBezTo>
                  <a:cubicBezTo>
                    <a:pt x="133" y="12"/>
                    <a:pt x="129" y="16"/>
                    <a:pt x="125" y="16"/>
                  </a:cubicBezTo>
                  <a:cubicBezTo>
                    <a:pt x="98" y="16"/>
                    <a:pt x="25" y="17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65" name="Freeform 270">
              <a:extLst>
                <a:ext uri="{FF2B5EF4-FFF2-40B4-BE49-F238E27FC236}">
                  <a16:creationId xmlns:a16="http://schemas.microsoft.com/office/drawing/2014/main" id="{5411F70A-9B64-3240-B6B3-F0B4008B05CB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H="1">
              <a:off x="5987850" y="1814542"/>
              <a:ext cx="108000" cy="16166"/>
            </a:xfrm>
            <a:custGeom>
              <a:avLst/>
              <a:gdLst>
                <a:gd name="T0" fmla="*/ 9 w 133"/>
                <a:gd name="T1" fmla="*/ 20 h 20"/>
                <a:gd name="T2" fmla="*/ 1 w 133"/>
                <a:gd name="T3" fmla="*/ 13 h 20"/>
                <a:gd name="T4" fmla="*/ 7 w 133"/>
                <a:gd name="T5" fmla="*/ 4 h 20"/>
                <a:gd name="T6" fmla="*/ 125 w 133"/>
                <a:gd name="T7" fmla="*/ 0 h 20"/>
                <a:gd name="T8" fmla="*/ 133 w 133"/>
                <a:gd name="T9" fmla="*/ 8 h 20"/>
                <a:gd name="T10" fmla="*/ 125 w 133"/>
                <a:gd name="T11" fmla="*/ 16 h 20"/>
                <a:gd name="T12" fmla="*/ 10 w 133"/>
                <a:gd name="T13" fmla="*/ 19 h 20"/>
                <a:gd name="T14" fmla="*/ 9 w 133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0">
                  <a:moveTo>
                    <a:pt x="9" y="20"/>
                  </a:moveTo>
                  <a:cubicBezTo>
                    <a:pt x="5" y="20"/>
                    <a:pt x="2" y="17"/>
                    <a:pt x="1" y="13"/>
                  </a:cubicBezTo>
                  <a:cubicBezTo>
                    <a:pt x="0" y="9"/>
                    <a:pt x="3" y="5"/>
                    <a:pt x="7" y="4"/>
                  </a:cubicBezTo>
                  <a:cubicBezTo>
                    <a:pt x="26" y="0"/>
                    <a:pt x="115" y="0"/>
                    <a:pt x="125" y="0"/>
                  </a:cubicBezTo>
                  <a:cubicBezTo>
                    <a:pt x="129" y="0"/>
                    <a:pt x="133" y="3"/>
                    <a:pt x="133" y="8"/>
                  </a:cubicBezTo>
                  <a:cubicBezTo>
                    <a:pt x="133" y="12"/>
                    <a:pt x="129" y="16"/>
                    <a:pt x="125" y="16"/>
                  </a:cubicBezTo>
                  <a:cubicBezTo>
                    <a:pt x="98" y="16"/>
                    <a:pt x="25" y="17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66" name="Freeform 270">
              <a:extLst>
                <a:ext uri="{FF2B5EF4-FFF2-40B4-BE49-F238E27FC236}">
                  <a16:creationId xmlns:a16="http://schemas.microsoft.com/office/drawing/2014/main" id="{BFAFA50D-7539-094B-A76D-42057054A5BB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6159854" y="1814542"/>
              <a:ext cx="108000" cy="16166"/>
            </a:xfrm>
            <a:custGeom>
              <a:avLst/>
              <a:gdLst>
                <a:gd name="T0" fmla="*/ 9 w 133"/>
                <a:gd name="T1" fmla="*/ 20 h 20"/>
                <a:gd name="T2" fmla="*/ 1 w 133"/>
                <a:gd name="T3" fmla="*/ 13 h 20"/>
                <a:gd name="T4" fmla="*/ 7 w 133"/>
                <a:gd name="T5" fmla="*/ 4 h 20"/>
                <a:gd name="T6" fmla="*/ 125 w 133"/>
                <a:gd name="T7" fmla="*/ 0 h 20"/>
                <a:gd name="T8" fmla="*/ 133 w 133"/>
                <a:gd name="T9" fmla="*/ 8 h 20"/>
                <a:gd name="T10" fmla="*/ 125 w 133"/>
                <a:gd name="T11" fmla="*/ 16 h 20"/>
                <a:gd name="T12" fmla="*/ 10 w 133"/>
                <a:gd name="T13" fmla="*/ 19 h 20"/>
                <a:gd name="T14" fmla="*/ 9 w 133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0">
                  <a:moveTo>
                    <a:pt x="9" y="20"/>
                  </a:moveTo>
                  <a:cubicBezTo>
                    <a:pt x="5" y="20"/>
                    <a:pt x="2" y="17"/>
                    <a:pt x="1" y="13"/>
                  </a:cubicBezTo>
                  <a:cubicBezTo>
                    <a:pt x="0" y="9"/>
                    <a:pt x="3" y="5"/>
                    <a:pt x="7" y="4"/>
                  </a:cubicBezTo>
                  <a:cubicBezTo>
                    <a:pt x="26" y="0"/>
                    <a:pt x="115" y="0"/>
                    <a:pt x="125" y="0"/>
                  </a:cubicBezTo>
                  <a:cubicBezTo>
                    <a:pt x="129" y="0"/>
                    <a:pt x="133" y="3"/>
                    <a:pt x="133" y="8"/>
                  </a:cubicBezTo>
                  <a:cubicBezTo>
                    <a:pt x="133" y="12"/>
                    <a:pt x="129" y="16"/>
                    <a:pt x="125" y="16"/>
                  </a:cubicBezTo>
                  <a:cubicBezTo>
                    <a:pt x="98" y="16"/>
                    <a:pt x="25" y="17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67" name="Freeform 270">
              <a:extLst>
                <a:ext uri="{FF2B5EF4-FFF2-40B4-BE49-F238E27FC236}">
                  <a16:creationId xmlns:a16="http://schemas.microsoft.com/office/drawing/2014/main" id="{744FD4D1-0C8E-7842-BD06-FA752FE8624D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6304402" y="1816017"/>
              <a:ext cx="108000" cy="16166"/>
            </a:xfrm>
            <a:custGeom>
              <a:avLst/>
              <a:gdLst>
                <a:gd name="T0" fmla="*/ 9 w 133"/>
                <a:gd name="T1" fmla="*/ 20 h 20"/>
                <a:gd name="T2" fmla="*/ 1 w 133"/>
                <a:gd name="T3" fmla="*/ 13 h 20"/>
                <a:gd name="T4" fmla="*/ 7 w 133"/>
                <a:gd name="T5" fmla="*/ 4 h 20"/>
                <a:gd name="T6" fmla="*/ 125 w 133"/>
                <a:gd name="T7" fmla="*/ 0 h 20"/>
                <a:gd name="T8" fmla="*/ 133 w 133"/>
                <a:gd name="T9" fmla="*/ 8 h 20"/>
                <a:gd name="T10" fmla="*/ 125 w 133"/>
                <a:gd name="T11" fmla="*/ 16 h 20"/>
                <a:gd name="T12" fmla="*/ 10 w 133"/>
                <a:gd name="T13" fmla="*/ 19 h 20"/>
                <a:gd name="T14" fmla="*/ 9 w 133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0">
                  <a:moveTo>
                    <a:pt x="9" y="20"/>
                  </a:moveTo>
                  <a:cubicBezTo>
                    <a:pt x="5" y="20"/>
                    <a:pt x="2" y="17"/>
                    <a:pt x="1" y="13"/>
                  </a:cubicBezTo>
                  <a:cubicBezTo>
                    <a:pt x="0" y="9"/>
                    <a:pt x="3" y="5"/>
                    <a:pt x="7" y="4"/>
                  </a:cubicBezTo>
                  <a:cubicBezTo>
                    <a:pt x="26" y="0"/>
                    <a:pt x="115" y="0"/>
                    <a:pt x="125" y="0"/>
                  </a:cubicBezTo>
                  <a:cubicBezTo>
                    <a:pt x="129" y="0"/>
                    <a:pt x="133" y="3"/>
                    <a:pt x="133" y="8"/>
                  </a:cubicBezTo>
                  <a:cubicBezTo>
                    <a:pt x="133" y="12"/>
                    <a:pt x="129" y="16"/>
                    <a:pt x="125" y="16"/>
                  </a:cubicBezTo>
                  <a:cubicBezTo>
                    <a:pt x="98" y="16"/>
                    <a:pt x="25" y="17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68" name="Freeform 270">
              <a:extLst>
                <a:ext uri="{FF2B5EF4-FFF2-40B4-BE49-F238E27FC236}">
                  <a16:creationId xmlns:a16="http://schemas.microsoft.com/office/drawing/2014/main" id="{CD6B2D98-9B7F-854D-B97B-2ED20466BE08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H="1">
              <a:off x="6454355" y="1815983"/>
              <a:ext cx="108000" cy="16166"/>
            </a:xfrm>
            <a:custGeom>
              <a:avLst/>
              <a:gdLst>
                <a:gd name="T0" fmla="*/ 9 w 133"/>
                <a:gd name="T1" fmla="*/ 20 h 20"/>
                <a:gd name="T2" fmla="*/ 1 w 133"/>
                <a:gd name="T3" fmla="*/ 13 h 20"/>
                <a:gd name="T4" fmla="*/ 7 w 133"/>
                <a:gd name="T5" fmla="*/ 4 h 20"/>
                <a:gd name="T6" fmla="*/ 125 w 133"/>
                <a:gd name="T7" fmla="*/ 0 h 20"/>
                <a:gd name="T8" fmla="*/ 133 w 133"/>
                <a:gd name="T9" fmla="*/ 8 h 20"/>
                <a:gd name="T10" fmla="*/ 125 w 133"/>
                <a:gd name="T11" fmla="*/ 16 h 20"/>
                <a:gd name="T12" fmla="*/ 10 w 133"/>
                <a:gd name="T13" fmla="*/ 19 h 20"/>
                <a:gd name="T14" fmla="*/ 9 w 133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0">
                  <a:moveTo>
                    <a:pt x="9" y="20"/>
                  </a:moveTo>
                  <a:cubicBezTo>
                    <a:pt x="5" y="20"/>
                    <a:pt x="2" y="17"/>
                    <a:pt x="1" y="13"/>
                  </a:cubicBezTo>
                  <a:cubicBezTo>
                    <a:pt x="0" y="9"/>
                    <a:pt x="3" y="5"/>
                    <a:pt x="7" y="4"/>
                  </a:cubicBezTo>
                  <a:cubicBezTo>
                    <a:pt x="26" y="0"/>
                    <a:pt x="115" y="0"/>
                    <a:pt x="125" y="0"/>
                  </a:cubicBezTo>
                  <a:cubicBezTo>
                    <a:pt x="129" y="0"/>
                    <a:pt x="133" y="3"/>
                    <a:pt x="133" y="8"/>
                  </a:cubicBezTo>
                  <a:cubicBezTo>
                    <a:pt x="133" y="12"/>
                    <a:pt x="129" y="16"/>
                    <a:pt x="125" y="16"/>
                  </a:cubicBezTo>
                  <a:cubicBezTo>
                    <a:pt x="98" y="16"/>
                    <a:pt x="25" y="17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689" name="Tekstvak 688">
            <a:extLst>
              <a:ext uri="{FF2B5EF4-FFF2-40B4-BE49-F238E27FC236}">
                <a16:creationId xmlns:a16="http://schemas.microsoft.com/office/drawing/2014/main" id="{28CFF8B6-92FC-4143-A45D-4621782B1711}"/>
              </a:ext>
            </a:extLst>
          </p:cNvPr>
          <p:cNvSpPr txBox="1"/>
          <p:nvPr/>
        </p:nvSpPr>
        <p:spPr>
          <a:xfrm>
            <a:off x="5377080" y="2945222"/>
            <a:ext cx="2566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Ink Free" panose="03080402000500000000" pitchFamily="66" charset="0"/>
                <a:ea typeface="+mn-ea"/>
                <a:cs typeface="+mn-cs"/>
              </a:rPr>
              <a:t>CONTINUOUS DELIVERY</a:t>
            </a:r>
          </a:p>
        </p:txBody>
      </p:sp>
      <p:sp>
        <p:nvSpPr>
          <p:cNvPr id="690" name="Freeform 270">
            <a:extLst>
              <a:ext uri="{FF2B5EF4-FFF2-40B4-BE49-F238E27FC236}">
                <a16:creationId xmlns:a16="http://schemas.microsoft.com/office/drawing/2014/main" id="{38643AA7-38F6-4245-A51E-FBA7039030FC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4578980" y="3099403"/>
            <a:ext cx="152682" cy="22854"/>
          </a:xfrm>
          <a:custGeom>
            <a:avLst/>
            <a:gdLst>
              <a:gd name="T0" fmla="*/ 9 w 133"/>
              <a:gd name="T1" fmla="*/ 20 h 20"/>
              <a:gd name="T2" fmla="*/ 1 w 133"/>
              <a:gd name="T3" fmla="*/ 13 h 20"/>
              <a:gd name="T4" fmla="*/ 7 w 133"/>
              <a:gd name="T5" fmla="*/ 4 h 20"/>
              <a:gd name="T6" fmla="*/ 125 w 133"/>
              <a:gd name="T7" fmla="*/ 0 h 20"/>
              <a:gd name="T8" fmla="*/ 133 w 133"/>
              <a:gd name="T9" fmla="*/ 8 h 20"/>
              <a:gd name="T10" fmla="*/ 125 w 133"/>
              <a:gd name="T11" fmla="*/ 16 h 20"/>
              <a:gd name="T12" fmla="*/ 10 w 133"/>
              <a:gd name="T13" fmla="*/ 19 h 20"/>
              <a:gd name="T14" fmla="*/ 9 w 133"/>
              <a:gd name="T1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3" h="20">
                <a:moveTo>
                  <a:pt x="9" y="20"/>
                </a:moveTo>
                <a:cubicBezTo>
                  <a:pt x="5" y="20"/>
                  <a:pt x="2" y="17"/>
                  <a:pt x="1" y="13"/>
                </a:cubicBezTo>
                <a:cubicBezTo>
                  <a:pt x="0" y="9"/>
                  <a:pt x="3" y="5"/>
                  <a:pt x="7" y="4"/>
                </a:cubicBezTo>
                <a:cubicBezTo>
                  <a:pt x="26" y="0"/>
                  <a:pt x="115" y="0"/>
                  <a:pt x="125" y="0"/>
                </a:cubicBezTo>
                <a:cubicBezTo>
                  <a:pt x="129" y="0"/>
                  <a:pt x="133" y="3"/>
                  <a:pt x="133" y="8"/>
                </a:cubicBezTo>
                <a:cubicBezTo>
                  <a:pt x="133" y="12"/>
                  <a:pt x="129" y="16"/>
                  <a:pt x="125" y="16"/>
                </a:cubicBezTo>
                <a:cubicBezTo>
                  <a:pt x="98" y="16"/>
                  <a:pt x="25" y="17"/>
                  <a:pt x="10" y="19"/>
                </a:cubicBezTo>
                <a:cubicBezTo>
                  <a:pt x="10" y="20"/>
                  <a:pt x="9" y="20"/>
                  <a:pt x="9" y="2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91" name="Freeform 270">
            <a:extLst>
              <a:ext uri="{FF2B5EF4-FFF2-40B4-BE49-F238E27FC236}">
                <a16:creationId xmlns:a16="http://schemas.microsoft.com/office/drawing/2014/main" id="{E89BBE89-4FD0-FF48-A2F0-00DA9D693A3A}"/>
              </a:ext>
            </a:extLst>
          </p:cNvPr>
          <p:cNvSpPr>
            <a:spLocks noChangeAspect="1"/>
          </p:cNvSpPr>
          <p:nvPr/>
        </p:nvSpPr>
        <p:spPr bwMode="auto">
          <a:xfrm rot="21540000" flipH="1">
            <a:off x="4796245" y="3099403"/>
            <a:ext cx="152682" cy="22854"/>
          </a:xfrm>
          <a:custGeom>
            <a:avLst/>
            <a:gdLst>
              <a:gd name="T0" fmla="*/ 9 w 133"/>
              <a:gd name="T1" fmla="*/ 20 h 20"/>
              <a:gd name="T2" fmla="*/ 1 w 133"/>
              <a:gd name="T3" fmla="*/ 13 h 20"/>
              <a:gd name="T4" fmla="*/ 7 w 133"/>
              <a:gd name="T5" fmla="*/ 4 h 20"/>
              <a:gd name="T6" fmla="*/ 125 w 133"/>
              <a:gd name="T7" fmla="*/ 0 h 20"/>
              <a:gd name="T8" fmla="*/ 133 w 133"/>
              <a:gd name="T9" fmla="*/ 8 h 20"/>
              <a:gd name="T10" fmla="*/ 125 w 133"/>
              <a:gd name="T11" fmla="*/ 16 h 20"/>
              <a:gd name="T12" fmla="*/ 10 w 133"/>
              <a:gd name="T13" fmla="*/ 19 h 20"/>
              <a:gd name="T14" fmla="*/ 9 w 133"/>
              <a:gd name="T1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3" h="20">
                <a:moveTo>
                  <a:pt x="9" y="20"/>
                </a:moveTo>
                <a:cubicBezTo>
                  <a:pt x="5" y="20"/>
                  <a:pt x="2" y="17"/>
                  <a:pt x="1" y="13"/>
                </a:cubicBezTo>
                <a:cubicBezTo>
                  <a:pt x="0" y="9"/>
                  <a:pt x="3" y="5"/>
                  <a:pt x="7" y="4"/>
                </a:cubicBezTo>
                <a:cubicBezTo>
                  <a:pt x="26" y="0"/>
                  <a:pt x="115" y="0"/>
                  <a:pt x="125" y="0"/>
                </a:cubicBezTo>
                <a:cubicBezTo>
                  <a:pt x="129" y="0"/>
                  <a:pt x="133" y="3"/>
                  <a:pt x="133" y="8"/>
                </a:cubicBezTo>
                <a:cubicBezTo>
                  <a:pt x="133" y="12"/>
                  <a:pt x="129" y="16"/>
                  <a:pt x="125" y="16"/>
                </a:cubicBezTo>
                <a:cubicBezTo>
                  <a:pt x="98" y="16"/>
                  <a:pt x="25" y="17"/>
                  <a:pt x="10" y="19"/>
                </a:cubicBezTo>
                <a:cubicBezTo>
                  <a:pt x="10" y="20"/>
                  <a:pt x="9" y="20"/>
                  <a:pt x="9" y="2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92" name="Freeform 270">
            <a:extLst>
              <a:ext uri="{FF2B5EF4-FFF2-40B4-BE49-F238E27FC236}">
                <a16:creationId xmlns:a16="http://schemas.microsoft.com/office/drawing/2014/main" id="{EFC83EF6-564E-BA4E-9CCA-F1C41420A48B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5024864" y="3099403"/>
            <a:ext cx="152682" cy="22854"/>
          </a:xfrm>
          <a:custGeom>
            <a:avLst/>
            <a:gdLst>
              <a:gd name="T0" fmla="*/ 9 w 133"/>
              <a:gd name="T1" fmla="*/ 20 h 20"/>
              <a:gd name="T2" fmla="*/ 1 w 133"/>
              <a:gd name="T3" fmla="*/ 13 h 20"/>
              <a:gd name="T4" fmla="*/ 7 w 133"/>
              <a:gd name="T5" fmla="*/ 4 h 20"/>
              <a:gd name="T6" fmla="*/ 125 w 133"/>
              <a:gd name="T7" fmla="*/ 0 h 20"/>
              <a:gd name="T8" fmla="*/ 133 w 133"/>
              <a:gd name="T9" fmla="*/ 8 h 20"/>
              <a:gd name="T10" fmla="*/ 125 w 133"/>
              <a:gd name="T11" fmla="*/ 16 h 20"/>
              <a:gd name="T12" fmla="*/ 10 w 133"/>
              <a:gd name="T13" fmla="*/ 19 h 20"/>
              <a:gd name="T14" fmla="*/ 9 w 133"/>
              <a:gd name="T1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3" h="20">
                <a:moveTo>
                  <a:pt x="9" y="20"/>
                </a:moveTo>
                <a:cubicBezTo>
                  <a:pt x="5" y="20"/>
                  <a:pt x="2" y="17"/>
                  <a:pt x="1" y="13"/>
                </a:cubicBezTo>
                <a:cubicBezTo>
                  <a:pt x="0" y="9"/>
                  <a:pt x="3" y="5"/>
                  <a:pt x="7" y="4"/>
                </a:cubicBezTo>
                <a:cubicBezTo>
                  <a:pt x="26" y="0"/>
                  <a:pt x="115" y="0"/>
                  <a:pt x="125" y="0"/>
                </a:cubicBezTo>
                <a:cubicBezTo>
                  <a:pt x="129" y="0"/>
                  <a:pt x="133" y="3"/>
                  <a:pt x="133" y="8"/>
                </a:cubicBezTo>
                <a:cubicBezTo>
                  <a:pt x="133" y="12"/>
                  <a:pt x="129" y="16"/>
                  <a:pt x="125" y="16"/>
                </a:cubicBezTo>
                <a:cubicBezTo>
                  <a:pt x="98" y="16"/>
                  <a:pt x="25" y="17"/>
                  <a:pt x="10" y="19"/>
                </a:cubicBezTo>
                <a:cubicBezTo>
                  <a:pt x="10" y="20"/>
                  <a:pt x="9" y="20"/>
                  <a:pt x="9" y="2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93" name="Freeform 270">
            <a:extLst>
              <a:ext uri="{FF2B5EF4-FFF2-40B4-BE49-F238E27FC236}">
                <a16:creationId xmlns:a16="http://schemas.microsoft.com/office/drawing/2014/main" id="{603FF44E-50D3-934A-B92C-D8EC2CFE089B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5268030" y="3099403"/>
            <a:ext cx="152682" cy="22854"/>
          </a:xfrm>
          <a:custGeom>
            <a:avLst/>
            <a:gdLst>
              <a:gd name="T0" fmla="*/ 9 w 133"/>
              <a:gd name="T1" fmla="*/ 20 h 20"/>
              <a:gd name="T2" fmla="*/ 1 w 133"/>
              <a:gd name="T3" fmla="*/ 13 h 20"/>
              <a:gd name="T4" fmla="*/ 7 w 133"/>
              <a:gd name="T5" fmla="*/ 4 h 20"/>
              <a:gd name="T6" fmla="*/ 125 w 133"/>
              <a:gd name="T7" fmla="*/ 0 h 20"/>
              <a:gd name="T8" fmla="*/ 133 w 133"/>
              <a:gd name="T9" fmla="*/ 8 h 20"/>
              <a:gd name="T10" fmla="*/ 125 w 133"/>
              <a:gd name="T11" fmla="*/ 16 h 20"/>
              <a:gd name="T12" fmla="*/ 10 w 133"/>
              <a:gd name="T13" fmla="*/ 19 h 20"/>
              <a:gd name="T14" fmla="*/ 9 w 133"/>
              <a:gd name="T1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3" h="20">
                <a:moveTo>
                  <a:pt x="9" y="20"/>
                </a:moveTo>
                <a:cubicBezTo>
                  <a:pt x="5" y="20"/>
                  <a:pt x="2" y="17"/>
                  <a:pt x="1" y="13"/>
                </a:cubicBezTo>
                <a:cubicBezTo>
                  <a:pt x="0" y="9"/>
                  <a:pt x="3" y="5"/>
                  <a:pt x="7" y="4"/>
                </a:cubicBezTo>
                <a:cubicBezTo>
                  <a:pt x="26" y="0"/>
                  <a:pt x="115" y="0"/>
                  <a:pt x="125" y="0"/>
                </a:cubicBezTo>
                <a:cubicBezTo>
                  <a:pt x="129" y="0"/>
                  <a:pt x="133" y="3"/>
                  <a:pt x="133" y="8"/>
                </a:cubicBezTo>
                <a:cubicBezTo>
                  <a:pt x="133" y="12"/>
                  <a:pt x="129" y="16"/>
                  <a:pt x="125" y="16"/>
                </a:cubicBezTo>
                <a:cubicBezTo>
                  <a:pt x="98" y="16"/>
                  <a:pt x="25" y="17"/>
                  <a:pt x="10" y="19"/>
                </a:cubicBezTo>
                <a:cubicBezTo>
                  <a:pt x="10" y="20"/>
                  <a:pt x="9" y="20"/>
                  <a:pt x="9" y="2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94" name="Freeform 270">
            <a:extLst>
              <a:ext uri="{FF2B5EF4-FFF2-40B4-BE49-F238E27FC236}">
                <a16:creationId xmlns:a16="http://schemas.microsoft.com/office/drawing/2014/main" id="{5E193248-B6F2-0643-A529-F8F81B69592A}"/>
              </a:ext>
            </a:extLst>
          </p:cNvPr>
          <p:cNvSpPr>
            <a:spLocks noChangeAspect="1"/>
          </p:cNvSpPr>
          <p:nvPr/>
        </p:nvSpPr>
        <p:spPr bwMode="auto">
          <a:xfrm rot="5400000" flipH="1">
            <a:off x="4498485" y="3217512"/>
            <a:ext cx="152682" cy="22854"/>
          </a:xfrm>
          <a:custGeom>
            <a:avLst/>
            <a:gdLst>
              <a:gd name="T0" fmla="*/ 9 w 133"/>
              <a:gd name="T1" fmla="*/ 20 h 20"/>
              <a:gd name="T2" fmla="*/ 1 w 133"/>
              <a:gd name="T3" fmla="*/ 13 h 20"/>
              <a:gd name="T4" fmla="*/ 7 w 133"/>
              <a:gd name="T5" fmla="*/ 4 h 20"/>
              <a:gd name="T6" fmla="*/ 125 w 133"/>
              <a:gd name="T7" fmla="*/ 0 h 20"/>
              <a:gd name="T8" fmla="*/ 133 w 133"/>
              <a:gd name="T9" fmla="*/ 8 h 20"/>
              <a:gd name="T10" fmla="*/ 125 w 133"/>
              <a:gd name="T11" fmla="*/ 16 h 20"/>
              <a:gd name="T12" fmla="*/ 10 w 133"/>
              <a:gd name="T13" fmla="*/ 19 h 20"/>
              <a:gd name="T14" fmla="*/ 9 w 133"/>
              <a:gd name="T1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3" h="20">
                <a:moveTo>
                  <a:pt x="9" y="20"/>
                </a:moveTo>
                <a:cubicBezTo>
                  <a:pt x="5" y="20"/>
                  <a:pt x="2" y="17"/>
                  <a:pt x="1" y="13"/>
                </a:cubicBezTo>
                <a:cubicBezTo>
                  <a:pt x="0" y="9"/>
                  <a:pt x="3" y="5"/>
                  <a:pt x="7" y="4"/>
                </a:cubicBezTo>
                <a:cubicBezTo>
                  <a:pt x="26" y="0"/>
                  <a:pt x="115" y="0"/>
                  <a:pt x="125" y="0"/>
                </a:cubicBezTo>
                <a:cubicBezTo>
                  <a:pt x="129" y="0"/>
                  <a:pt x="133" y="3"/>
                  <a:pt x="133" y="8"/>
                </a:cubicBezTo>
                <a:cubicBezTo>
                  <a:pt x="133" y="12"/>
                  <a:pt x="129" y="16"/>
                  <a:pt x="125" y="16"/>
                </a:cubicBezTo>
                <a:cubicBezTo>
                  <a:pt x="98" y="16"/>
                  <a:pt x="25" y="17"/>
                  <a:pt x="10" y="19"/>
                </a:cubicBezTo>
                <a:cubicBezTo>
                  <a:pt x="10" y="20"/>
                  <a:pt x="9" y="20"/>
                  <a:pt x="9" y="2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95" name="Freeform 270">
            <a:extLst>
              <a:ext uri="{FF2B5EF4-FFF2-40B4-BE49-F238E27FC236}">
                <a16:creationId xmlns:a16="http://schemas.microsoft.com/office/drawing/2014/main" id="{D128CB01-994F-B941-860A-443883BDB303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8204716" y="3094056"/>
            <a:ext cx="152682" cy="22854"/>
          </a:xfrm>
          <a:custGeom>
            <a:avLst/>
            <a:gdLst>
              <a:gd name="T0" fmla="*/ 9 w 133"/>
              <a:gd name="T1" fmla="*/ 20 h 20"/>
              <a:gd name="T2" fmla="*/ 1 w 133"/>
              <a:gd name="T3" fmla="*/ 13 h 20"/>
              <a:gd name="T4" fmla="*/ 7 w 133"/>
              <a:gd name="T5" fmla="*/ 4 h 20"/>
              <a:gd name="T6" fmla="*/ 125 w 133"/>
              <a:gd name="T7" fmla="*/ 0 h 20"/>
              <a:gd name="T8" fmla="*/ 133 w 133"/>
              <a:gd name="T9" fmla="*/ 8 h 20"/>
              <a:gd name="T10" fmla="*/ 125 w 133"/>
              <a:gd name="T11" fmla="*/ 16 h 20"/>
              <a:gd name="T12" fmla="*/ 10 w 133"/>
              <a:gd name="T13" fmla="*/ 19 h 20"/>
              <a:gd name="T14" fmla="*/ 9 w 133"/>
              <a:gd name="T1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3" h="20">
                <a:moveTo>
                  <a:pt x="9" y="20"/>
                </a:moveTo>
                <a:cubicBezTo>
                  <a:pt x="5" y="20"/>
                  <a:pt x="2" y="17"/>
                  <a:pt x="1" y="13"/>
                </a:cubicBezTo>
                <a:cubicBezTo>
                  <a:pt x="0" y="9"/>
                  <a:pt x="3" y="5"/>
                  <a:pt x="7" y="4"/>
                </a:cubicBezTo>
                <a:cubicBezTo>
                  <a:pt x="26" y="0"/>
                  <a:pt x="115" y="0"/>
                  <a:pt x="125" y="0"/>
                </a:cubicBezTo>
                <a:cubicBezTo>
                  <a:pt x="129" y="0"/>
                  <a:pt x="133" y="3"/>
                  <a:pt x="133" y="8"/>
                </a:cubicBezTo>
                <a:cubicBezTo>
                  <a:pt x="133" y="12"/>
                  <a:pt x="129" y="16"/>
                  <a:pt x="125" y="16"/>
                </a:cubicBezTo>
                <a:cubicBezTo>
                  <a:pt x="98" y="16"/>
                  <a:pt x="25" y="17"/>
                  <a:pt x="10" y="19"/>
                </a:cubicBezTo>
                <a:cubicBezTo>
                  <a:pt x="10" y="20"/>
                  <a:pt x="9" y="20"/>
                  <a:pt x="9" y="2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96" name="Freeform 270">
            <a:extLst>
              <a:ext uri="{FF2B5EF4-FFF2-40B4-BE49-F238E27FC236}">
                <a16:creationId xmlns:a16="http://schemas.microsoft.com/office/drawing/2014/main" id="{A2FD1FD6-9B37-1F4C-A08E-A1AB4B8C6A00}"/>
              </a:ext>
            </a:extLst>
          </p:cNvPr>
          <p:cNvSpPr>
            <a:spLocks noChangeAspect="1"/>
          </p:cNvSpPr>
          <p:nvPr/>
        </p:nvSpPr>
        <p:spPr bwMode="auto">
          <a:xfrm rot="21540000" flipH="1">
            <a:off x="8421981" y="3094056"/>
            <a:ext cx="152682" cy="22854"/>
          </a:xfrm>
          <a:custGeom>
            <a:avLst/>
            <a:gdLst>
              <a:gd name="T0" fmla="*/ 9 w 133"/>
              <a:gd name="T1" fmla="*/ 20 h 20"/>
              <a:gd name="T2" fmla="*/ 1 w 133"/>
              <a:gd name="T3" fmla="*/ 13 h 20"/>
              <a:gd name="T4" fmla="*/ 7 w 133"/>
              <a:gd name="T5" fmla="*/ 4 h 20"/>
              <a:gd name="T6" fmla="*/ 125 w 133"/>
              <a:gd name="T7" fmla="*/ 0 h 20"/>
              <a:gd name="T8" fmla="*/ 133 w 133"/>
              <a:gd name="T9" fmla="*/ 8 h 20"/>
              <a:gd name="T10" fmla="*/ 125 w 133"/>
              <a:gd name="T11" fmla="*/ 16 h 20"/>
              <a:gd name="T12" fmla="*/ 10 w 133"/>
              <a:gd name="T13" fmla="*/ 19 h 20"/>
              <a:gd name="T14" fmla="*/ 9 w 133"/>
              <a:gd name="T1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3" h="20">
                <a:moveTo>
                  <a:pt x="9" y="20"/>
                </a:moveTo>
                <a:cubicBezTo>
                  <a:pt x="5" y="20"/>
                  <a:pt x="2" y="17"/>
                  <a:pt x="1" y="13"/>
                </a:cubicBezTo>
                <a:cubicBezTo>
                  <a:pt x="0" y="9"/>
                  <a:pt x="3" y="5"/>
                  <a:pt x="7" y="4"/>
                </a:cubicBezTo>
                <a:cubicBezTo>
                  <a:pt x="26" y="0"/>
                  <a:pt x="115" y="0"/>
                  <a:pt x="125" y="0"/>
                </a:cubicBezTo>
                <a:cubicBezTo>
                  <a:pt x="129" y="0"/>
                  <a:pt x="133" y="3"/>
                  <a:pt x="133" y="8"/>
                </a:cubicBezTo>
                <a:cubicBezTo>
                  <a:pt x="133" y="12"/>
                  <a:pt x="129" y="16"/>
                  <a:pt x="125" y="16"/>
                </a:cubicBezTo>
                <a:cubicBezTo>
                  <a:pt x="98" y="16"/>
                  <a:pt x="25" y="17"/>
                  <a:pt x="10" y="19"/>
                </a:cubicBezTo>
                <a:cubicBezTo>
                  <a:pt x="10" y="20"/>
                  <a:pt x="9" y="20"/>
                  <a:pt x="9" y="2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97" name="Freeform 270">
            <a:extLst>
              <a:ext uri="{FF2B5EF4-FFF2-40B4-BE49-F238E27FC236}">
                <a16:creationId xmlns:a16="http://schemas.microsoft.com/office/drawing/2014/main" id="{BEC985D9-0D64-D444-9081-9AD2A4983A25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8650601" y="3094056"/>
            <a:ext cx="152682" cy="22854"/>
          </a:xfrm>
          <a:custGeom>
            <a:avLst/>
            <a:gdLst>
              <a:gd name="T0" fmla="*/ 9 w 133"/>
              <a:gd name="T1" fmla="*/ 20 h 20"/>
              <a:gd name="T2" fmla="*/ 1 w 133"/>
              <a:gd name="T3" fmla="*/ 13 h 20"/>
              <a:gd name="T4" fmla="*/ 7 w 133"/>
              <a:gd name="T5" fmla="*/ 4 h 20"/>
              <a:gd name="T6" fmla="*/ 125 w 133"/>
              <a:gd name="T7" fmla="*/ 0 h 20"/>
              <a:gd name="T8" fmla="*/ 133 w 133"/>
              <a:gd name="T9" fmla="*/ 8 h 20"/>
              <a:gd name="T10" fmla="*/ 125 w 133"/>
              <a:gd name="T11" fmla="*/ 16 h 20"/>
              <a:gd name="T12" fmla="*/ 10 w 133"/>
              <a:gd name="T13" fmla="*/ 19 h 20"/>
              <a:gd name="T14" fmla="*/ 9 w 133"/>
              <a:gd name="T1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3" h="20">
                <a:moveTo>
                  <a:pt x="9" y="20"/>
                </a:moveTo>
                <a:cubicBezTo>
                  <a:pt x="5" y="20"/>
                  <a:pt x="2" y="17"/>
                  <a:pt x="1" y="13"/>
                </a:cubicBezTo>
                <a:cubicBezTo>
                  <a:pt x="0" y="9"/>
                  <a:pt x="3" y="5"/>
                  <a:pt x="7" y="4"/>
                </a:cubicBezTo>
                <a:cubicBezTo>
                  <a:pt x="26" y="0"/>
                  <a:pt x="115" y="0"/>
                  <a:pt x="125" y="0"/>
                </a:cubicBezTo>
                <a:cubicBezTo>
                  <a:pt x="129" y="0"/>
                  <a:pt x="133" y="3"/>
                  <a:pt x="133" y="8"/>
                </a:cubicBezTo>
                <a:cubicBezTo>
                  <a:pt x="133" y="12"/>
                  <a:pt x="129" y="16"/>
                  <a:pt x="125" y="16"/>
                </a:cubicBezTo>
                <a:cubicBezTo>
                  <a:pt x="98" y="16"/>
                  <a:pt x="25" y="17"/>
                  <a:pt x="10" y="19"/>
                </a:cubicBezTo>
                <a:cubicBezTo>
                  <a:pt x="10" y="20"/>
                  <a:pt x="9" y="20"/>
                  <a:pt x="9" y="2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98" name="Freeform 270">
            <a:extLst>
              <a:ext uri="{FF2B5EF4-FFF2-40B4-BE49-F238E27FC236}">
                <a16:creationId xmlns:a16="http://schemas.microsoft.com/office/drawing/2014/main" id="{1EB9DF2F-88E4-A944-B72A-3846374EA85B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8893766" y="3094056"/>
            <a:ext cx="152682" cy="22854"/>
          </a:xfrm>
          <a:custGeom>
            <a:avLst/>
            <a:gdLst>
              <a:gd name="T0" fmla="*/ 9 w 133"/>
              <a:gd name="T1" fmla="*/ 20 h 20"/>
              <a:gd name="T2" fmla="*/ 1 w 133"/>
              <a:gd name="T3" fmla="*/ 13 h 20"/>
              <a:gd name="T4" fmla="*/ 7 w 133"/>
              <a:gd name="T5" fmla="*/ 4 h 20"/>
              <a:gd name="T6" fmla="*/ 125 w 133"/>
              <a:gd name="T7" fmla="*/ 0 h 20"/>
              <a:gd name="T8" fmla="*/ 133 w 133"/>
              <a:gd name="T9" fmla="*/ 8 h 20"/>
              <a:gd name="T10" fmla="*/ 125 w 133"/>
              <a:gd name="T11" fmla="*/ 16 h 20"/>
              <a:gd name="T12" fmla="*/ 10 w 133"/>
              <a:gd name="T13" fmla="*/ 19 h 20"/>
              <a:gd name="T14" fmla="*/ 9 w 133"/>
              <a:gd name="T1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3" h="20">
                <a:moveTo>
                  <a:pt x="9" y="20"/>
                </a:moveTo>
                <a:cubicBezTo>
                  <a:pt x="5" y="20"/>
                  <a:pt x="2" y="17"/>
                  <a:pt x="1" y="13"/>
                </a:cubicBezTo>
                <a:cubicBezTo>
                  <a:pt x="0" y="9"/>
                  <a:pt x="3" y="5"/>
                  <a:pt x="7" y="4"/>
                </a:cubicBezTo>
                <a:cubicBezTo>
                  <a:pt x="26" y="0"/>
                  <a:pt x="115" y="0"/>
                  <a:pt x="125" y="0"/>
                </a:cubicBezTo>
                <a:cubicBezTo>
                  <a:pt x="129" y="0"/>
                  <a:pt x="133" y="3"/>
                  <a:pt x="133" y="8"/>
                </a:cubicBezTo>
                <a:cubicBezTo>
                  <a:pt x="133" y="12"/>
                  <a:pt x="129" y="16"/>
                  <a:pt x="125" y="16"/>
                </a:cubicBezTo>
                <a:cubicBezTo>
                  <a:pt x="98" y="16"/>
                  <a:pt x="25" y="17"/>
                  <a:pt x="10" y="19"/>
                </a:cubicBezTo>
                <a:cubicBezTo>
                  <a:pt x="10" y="20"/>
                  <a:pt x="9" y="20"/>
                  <a:pt x="9" y="2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99" name="Freeform 270">
            <a:extLst>
              <a:ext uri="{FF2B5EF4-FFF2-40B4-BE49-F238E27FC236}">
                <a16:creationId xmlns:a16="http://schemas.microsoft.com/office/drawing/2014/main" id="{5FD94558-A80B-A646-AC3A-434AD102E61B}"/>
              </a:ext>
            </a:extLst>
          </p:cNvPr>
          <p:cNvSpPr>
            <a:spLocks noChangeAspect="1"/>
          </p:cNvSpPr>
          <p:nvPr/>
        </p:nvSpPr>
        <p:spPr bwMode="auto">
          <a:xfrm rot="10800000" flipH="1">
            <a:off x="9105758" y="3094008"/>
            <a:ext cx="152682" cy="22854"/>
          </a:xfrm>
          <a:custGeom>
            <a:avLst/>
            <a:gdLst>
              <a:gd name="T0" fmla="*/ 9 w 133"/>
              <a:gd name="T1" fmla="*/ 20 h 20"/>
              <a:gd name="T2" fmla="*/ 1 w 133"/>
              <a:gd name="T3" fmla="*/ 13 h 20"/>
              <a:gd name="T4" fmla="*/ 7 w 133"/>
              <a:gd name="T5" fmla="*/ 4 h 20"/>
              <a:gd name="T6" fmla="*/ 125 w 133"/>
              <a:gd name="T7" fmla="*/ 0 h 20"/>
              <a:gd name="T8" fmla="*/ 133 w 133"/>
              <a:gd name="T9" fmla="*/ 8 h 20"/>
              <a:gd name="T10" fmla="*/ 125 w 133"/>
              <a:gd name="T11" fmla="*/ 16 h 20"/>
              <a:gd name="T12" fmla="*/ 10 w 133"/>
              <a:gd name="T13" fmla="*/ 19 h 20"/>
              <a:gd name="T14" fmla="*/ 9 w 133"/>
              <a:gd name="T1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3" h="20">
                <a:moveTo>
                  <a:pt x="9" y="20"/>
                </a:moveTo>
                <a:cubicBezTo>
                  <a:pt x="5" y="20"/>
                  <a:pt x="2" y="17"/>
                  <a:pt x="1" y="13"/>
                </a:cubicBezTo>
                <a:cubicBezTo>
                  <a:pt x="0" y="9"/>
                  <a:pt x="3" y="5"/>
                  <a:pt x="7" y="4"/>
                </a:cubicBezTo>
                <a:cubicBezTo>
                  <a:pt x="26" y="0"/>
                  <a:pt x="115" y="0"/>
                  <a:pt x="125" y="0"/>
                </a:cubicBezTo>
                <a:cubicBezTo>
                  <a:pt x="129" y="0"/>
                  <a:pt x="133" y="3"/>
                  <a:pt x="133" y="8"/>
                </a:cubicBezTo>
                <a:cubicBezTo>
                  <a:pt x="133" y="12"/>
                  <a:pt x="129" y="16"/>
                  <a:pt x="125" y="16"/>
                </a:cubicBezTo>
                <a:cubicBezTo>
                  <a:pt x="98" y="16"/>
                  <a:pt x="25" y="17"/>
                  <a:pt x="10" y="19"/>
                </a:cubicBezTo>
                <a:cubicBezTo>
                  <a:pt x="10" y="20"/>
                  <a:pt x="9" y="20"/>
                  <a:pt x="9" y="2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00" name="Freeform 270">
            <a:extLst>
              <a:ext uri="{FF2B5EF4-FFF2-40B4-BE49-F238E27FC236}">
                <a16:creationId xmlns:a16="http://schemas.microsoft.com/office/drawing/2014/main" id="{38E7C9F7-D4C3-4A42-9414-B2BB166D1AA8}"/>
              </a:ext>
            </a:extLst>
          </p:cNvPr>
          <p:cNvSpPr>
            <a:spLocks noChangeAspect="1"/>
          </p:cNvSpPr>
          <p:nvPr/>
        </p:nvSpPr>
        <p:spPr bwMode="auto">
          <a:xfrm rot="21540000" flipH="1">
            <a:off x="9323022" y="3094008"/>
            <a:ext cx="152682" cy="22854"/>
          </a:xfrm>
          <a:custGeom>
            <a:avLst/>
            <a:gdLst>
              <a:gd name="T0" fmla="*/ 9 w 133"/>
              <a:gd name="T1" fmla="*/ 20 h 20"/>
              <a:gd name="T2" fmla="*/ 1 w 133"/>
              <a:gd name="T3" fmla="*/ 13 h 20"/>
              <a:gd name="T4" fmla="*/ 7 w 133"/>
              <a:gd name="T5" fmla="*/ 4 h 20"/>
              <a:gd name="T6" fmla="*/ 125 w 133"/>
              <a:gd name="T7" fmla="*/ 0 h 20"/>
              <a:gd name="T8" fmla="*/ 133 w 133"/>
              <a:gd name="T9" fmla="*/ 8 h 20"/>
              <a:gd name="T10" fmla="*/ 125 w 133"/>
              <a:gd name="T11" fmla="*/ 16 h 20"/>
              <a:gd name="T12" fmla="*/ 10 w 133"/>
              <a:gd name="T13" fmla="*/ 19 h 20"/>
              <a:gd name="T14" fmla="*/ 9 w 133"/>
              <a:gd name="T1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3" h="20">
                <a:moveTo>
                  <a:pt x="9" y="20"/>
                </a:moveTo>
                <a:cubicBezTo>
                  <a:pt x="5" y="20"/>
                  <a:pt x="2" y="17"/>
                  <a:pt x="1" y="13"/>
                </a:cubicBezTo>
                <a:cubicBezTo>
                  <a:pt x="0" y="9"/>
                  <a:pt x="3" y="5"/>
                  <a:pt x="7" y="4"/>
                </a:cubicBezTo>
                <a:cubicBezTo>
                  <a:pt x="26" y="0"/>
                  <a:pt x="115" y="0"/>
                  <a:pt x="125" y="0"/>
                </a:cubicBezTo>
                <a:cubicBezTo>
                  <a:pt x="129" y="0"/>
                  <a:pt x="133" y="3"/>
                  <a:pt x="133" y="8"/>
                </a:cubicBezTo>
                <a:cubicBezTo>
                  <a:pt x="133" y="12"/>
                  <a:pt x="129" y="16"/>
                  <a:pt x="125" y="16"/>
                </a:cubicBezTo>
                <a:cubicBezTo>
                  <a:pt x="98" y="16"/>
                  <a:pt x="25" y="17"/>
                  <a:pt x="10" y="19"/>
                </a:cubicBezTo>
                <a:cubicBezTo>
                  <a:pt x="10" y="20"/>
                  <a:pt x="9" y="20"/>
                  <a:pt x="9" y="2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01" name="Freeform 270">
            <a:extLst>
              <a:ext uri="{FF2B5EF4-FFF2-40B4-BE49-F238E27FC236}">
                <a16:creationId xmlns:a16="http://schemas.microsoft.com/office/drawing/2014/main" id="{5BE1991C-8057-3A4D-9807-80DF2262966B}"/>
              </a:ext>
            </a:extLst>
          </p:cNvPr>
          <p:cNvSpPr>
            <a:spLocks noChangeAspect="1"/>
          </p:cNvSpPr>
          <p:nvPr/>
        </p:nvSpPr>
        <p:spPr bwMode="auto">
          <a:xfrm rot="10800000" flipH="1">
            <a:off x="9551642" y="3094008"/>
            <a:ext cx="152682" cy="22854"/>
          </a:xfrm>
          <a:custGeom>
            <a:avLst/>
            <a:gdLst>
              <a:gd name="T0" fmla="*/ 9 w 133"/>
              <a:gd name="T1" fmla="*/ 20 h 20"/>
              <a:gd name="T2" fmla="*/ 1 w 133"/>
              <a:gd name="T3" fmla="*/ 13 h 20"/>
              <a:gd name="T4" fmla="*/ 7 w 133"/>
              <a:gd name="T5" fmla="*/ 4 h 20"/>
              <a:gd name="T6" fmla="*/ 125 w 133"/>
              <a:gd name="T7" fmla="*/ 0 h 20"/>
              <a:gd name="T8" fmla="*/ 133 w 133"/>
              <a:gd name="T9" fmla="*/ 8 h 20"/>
              <a:gd name="T10" fmla="*/ 125 w 133"/>
              <a:gd name="T11" fmla="*/ 16 h 20"/>
              <a:gd name="T12" fmla="*/ 10 w 133"/>
              <a:gd name="T13" fmla="*/ 19 h 20"/>
              <a:gd name="T14" fmla="*/ 9 w 133"/>
              <a:gd name="T1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3" h="20">
                <a:moveTo>
                  <a:pt x="9" y="20"/>
                </a:moveTo>
                <a:cubicBezTo>
                  <a:pt x="5" y="20"/>
                  <a:pt x="2" y="17"/>
                  <a:pt x="1" y="13"/>
                </a:cubicBezTo>
                <a:cubicBezTo>
                  <a:pt x="0" y="9"/>
                  <a:pt x="3" y="5"/>
                  <a:pt x="7" y="4"/>
                </a:cubicBezTo>
                <a:cubicBezTo>
                  <a:pt x="26" y="0"/>
                  <a:pt x="115" y="0"/>
                  <a:pt x="125" y="0"/>
                </a:cubicBezTo>
                <a:cubicBezTo>
                  <a:pt x="129" y="0"/>
                  <a:pt x="133" y="3"/>
                  <a:pt x="133" y="8"/>
                </a:cubicBezTo>
                <a:cubicBezTo>
                  <a:pt x="133" y="12"/>
                  <a:pt x="129" y="16"/>
                  <a:pt x="125" y="16"/>
                </a:cubicBezTo>
                <a:cubicBezTo>
                  <a:pt x="98" y="16"/>
                  <a:pt x="25" y="17"/>
                  <a:pt x="10" y="19"/>
                </a:cubicBezTo>
                <a:cubicBezTo>
                  <a:pt x="10" y="20"/>
                  <a:pt x="9" y="20"/>
                  <a:pt x="9" y="2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02" name="Freeform 270">
            <a:extLst>
              <a:ext uri="{FF2B5EF4-FFF2-40B4-BE49-F238E27FC236}">
                <a16:creationId xmlns:a16="http://schemas.microsoft.com/office/drawing/2014/main" id="{42ABB22A-E2F3-424F-A5AC-B9592C735092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9794807" y="3094008"/>
            <a:ext cx="152682" cy="22854"/>
          </a:xfrm>
          <a:custGeom>
            <a:avLst/>
            <a:gdLst>
              <a:gd name="T0" fmla="*/ 9 w 133"/>
              <a:gd name="T1" fmla="*/ 20 h 20"/>
              <a:gd name="T2" fmla="*/ 1 w 133"/>
              <a:gd name="T3" fmla="*/ 13 h 20"/>
              <a:gd name="T4" fmla="*/ 7 w 133"/>
              <a:gd name="T5" fmla="*/ 4 h 20"/>
              <a:gd name="T6" fmla="*/ 125 w 133"/>
              <a:gd name="T7" fmla="*/ 0 h 20"/>
              <a:gd name="T8" fmla="*/ 133 w 133"/>
              <a:gd name="T9" fmla="*/ 8 h 20"/>
              <a:gd name="T10" fmla="*/ 125 w 133"/>
              <a:gd name="T11" fmla="*/ 16 h 20"/>
              <a:gd name="T12" fmla="*/ 10 w 133"/>
              <a:gd name="T13" fmla="*/ 19 h 20"/>
              <a:gd name="T14" fmla="*/ 9 w 133"/>
              <a:gd name="T1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3" h="20">
                <a:moveTo>
                  <a:pt x="9" y="20"/>
                </a:moveTo>
                <a:cubicBezTo>
                  <a:pt x="5" y="20"/>
                  <a:pt x="2" y="17"/>
                  <a:pt x="1" y="13"/>
                </a:cubicBezTo>
                <a:cubicBezTo>
                  <a:pt x="0" y="9"/>
                  <a:pt x="3" y="5"/>
                  <a:pt x="7" y="4"/>
                </a:cubicBezTo>
                <a:cubicBezTo>
                  <a:pt x="26" y="0"/>
                  <a:pt x="115" y="0"/>
                  <a:pt x="125" y="0"/>
                </a:cubicBezTo>
                <a:cubicBezTo>
                  <a:pt x="129" y="0"/>
                  <a:pt x="133" y="3"/>
                  <a:pt x="133" y="8"/>
                </a:cubicBezTo>
                <a:cubicBezTo>
                  <a:pt x="133" y="12"/>
                  <a:pt x="129" y="16"/>
                  <a:pt x="125" y="16"/>
                </a:cubicBezTo>
                <a:cubicBezTo>
                  <a:pt x="98" y="16"/>
                  <a:pt x="25" y="17"/>
                  <a:pt x="10" y="19"/>
                </a:cubicBezTo>
                <a:cubicBezTo>
                  <a:pt x="10" y="20"/>
                  <a:pt x="9" y="20"/>
                  <a:pt x="9" y="2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703" name="Groep 702">
            <a:extLst>
              <a:ext uri="{FF2B5EF4-FFF2-40B4-BE49-F238E27FC236}">
                <a16:creationId xmlns:a16="http://schemas.microsoft.com/office/drawing/2014/main" id="{5D8A200D-A477-904C-8474-1B3499561BDE}"/>
              </a:ext>
            </a:extLst>
          </p:cNvPr>
          <p:cNvGrpSpPr/>
          <p:nvPr/>
        </p:nvGrpSpPr>
        <p:grpSpPr>
          <a:xfrm>
            <a:off x="4863362" y="3962438"/>
            <a:ext cx="5626749" cy="792384"/>
            <a:chOff x="5702789" y="3591804"/>
            <a:chExt cx="3980103" cy="560496"/>
          </a:xfrm>
        </p:grpSpPr>
        <p:pic>
          <p:nvPicPr>
            <p:cNvPr id="960" name="Afbeelding 959">
              <a:extLst>
                <a:ext uri="{FF2B5EF4-FFF2-40B4-BE49-F238E27FC236}">
                  <a16:creationId xmlns:a16="http://schemas.microsoft.com/office/drawing/2014/main" id="{28B26CD2-6530-0E46-81ED-C69C358B3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8839861" y="3591804"/>
              <a:ext cx="843031" cy="447385"/>
            </a:xfrm>
            <a:custGeom>
              <a:avLst/>
              <a:gdLst>
                <a:gd name="connsiteX0" fmla="*/ 498868 w 843031"/>
                <a:gd name="connsiteY0" fmla="*/ 391050 h 447385"/>
                <a:gd name="connsiteX1" fmla="*/ 498695 w 843031"/>
                <a:gd name="connsiteY1" fmla="*/ 391085 h 447385"/>
                <a:gd name="connsiteX2" fmla="*/ 501977 w 843031"/>
                <a:gd name="connsiteY2" fmla="*/ 391416 h 447385"/>
                <a:gd name="connsiteX3" fmla="*/ 516349 w 843031"/>
                <a:gd name="connsiteY3" fmla="*/ 409050 h 447385"/>
                <a:gd name="connsiteX4" fmla="*/ 501977 w 843031"/>
                <a:gd name="connsiteY4" fmla="*/ 426684 h 447385"/>
                <a:gd name="connsiteX5" fmla="*/ 498695 w 843031"/>
                <a:gd name="connsiteY5" fmla="*/ 427015 h 447385"/>
                <a:gd name="connsiteX6" fmla="*/ 498868 w 843031"/>
                <a:gd name="connsiteY6" fmla="*/ 427050 h 447385"/>
                <a:gd name="connsiteX7" fmla="*/ 547610 w 843031"/>
                <a:gd name="connsiteY7" fmla="*/ 427050 h 447385"/>
                <a:gd name="connsiteX8" fmla="*/ 548420 w 843031"/>
                <a:gd name="connsiteY8" fmla="*/ 426886 h 447385"/>
                <a:gd name="connsiteX9" fmla="*/ 546416 w 843031"/>
                <a:gd name="connsiteY9" fmla="*/ 426684 h 447385"/>
                <a:gd name="connsiteX10" fmla="*/ 532043 w 843031"/>
                <a:gd name="connsiteY10" fmla="*/ 409050 h 447385"/>
                <a:gd name="connsiteX11" fmla="*/ 546416 w 843031"/>
                <a:gd name="connsiteY11" fmla="*/ 391416 h 447385"/>
                <a:gd name="connsiteX12" fmla="*/ 548420 w 843031"/>
                <a:gd name="connsiteY12" fmla="*/ 391214 h 447385"/>
                <a:gd name="connsiteX13" fmla="*/ 547610 w 843031"/>
                <a:gd name="connsiteY13" fmla="*/ 391050 h 447385"/>
                <a:gd name="connsiteX14" fmla="*/ 621311 w 843031"/>
                <a:gd name="connsiteY14" fmla="*/ 389500 h 447385"/>
                <a:gd name="connsiteX15" fmla="*/ 621138 w 843031"/>
                <a:gd name="connsiteY15" fmla="*/ 389535 h 447385"/>
                <a:gd name="connsiteX16" fmla="*/ 624420 w 843031"/>
                <a:gd name="connsiteY16" fmla="*/ 389866 h 447385"/>
                <a:gd name="connsiteX17" fmla="*/ 638792 w 843031"/>
                <a:gd name="connsiteY17" fmla="*/ 407500 h 447385"/>
                <a:gd name="connsiteX18" fmla="*/ 624420 w 843031"/>
                <a:gd name="connsiteY18" fmla="*/ 425134 h 447385"/>
                <a:gd name="connsiteX19" fmla="*/ 621138 w 843031"/>
                <a:gd name="connsiteY19" fmla="*/ 425465 h 447385"/>
                <a:gd name="connsiteX20" fmla="*/ 621311 w 843031"/>
                <a:gd name="connsiteY20" fmla="*/ 425500 h 447385"/>
                <a:gd name="connsiteX21" fmla="*/ 670053 w 843031"/>
                <a:gd name="connsiteY21" fmla="*/ 425500 h 447385"/>
                <a:gd name="connsiteX22" fmla="*/ 670863 w 843031"/>
                <a:gd name="connsiteY22" fmla="*/ 425336 h 447385"/>
                <a:gd name="connsiteX23" fmla="*/ 668859 w 843031"/>
                <a:gd name="connsiteY23" fmla="*/ 425134 h 447385"/>
                <a:gd name="connsiteX24" fmla="*/ 654486 w 843031"/>
                <a:gd name="connsiteY24" fmla="*/ 407500 h 447385"/>
                <a:gd name="connsiteX25" fmla="*/ 668859 w 843031"/>
                <a:gd name="connsiteY25" fmla="*/ 389866 h 447385"/>
                <a:gd name="connsiteX26" fmla="*/ 670863 w 843031"/>
                <a:gd name="connsiteY26" fmla="*/ 389664 h 447385"/>
                <a:gd name="connsiteX27" fmla="*/ 670053 w 843031"/>
                <a:gd name="connsiteY27" fmla="*/ 389500 h 447385"/>
                <a:gd name="connsiteX28" fmla="*/ 566296 w 843031"/>
                <a:gd name="connsiteY28" fmla="*/ 389500 h 447385"/>
                <a:gd name="connsiteX29" fmla="*/ 566123 w 843031"/>
                <a:gd name="connsiteY29" fmla="*/ 389535 h 447385"/>
                <a:gd name="connsiteX30" fmla="*/ 569405 w 843031"/>
                <a:gd name="connsiteY30" fmla="*/ 389866 h 447385"/>
                <a:gd name="connsiteX31" fmla="*/ 583777 w 843031"/>
                <a:gd name="connsiteY31" fmla="*/ 407500 h 447385"/>
                <a:gd name="connsiteX32" fmla="*/ 569405 w 843031"/>
                <a:gd name="connsiteY32" fmla="*/ 425134 h 447385"/>
                <a:gd name="connsiteX33" fmla="*/ 566123 w 843031"/>
                <a:gd name="connsiteY33" fmla="*/ 425465 h 447385"/>
                <a:gd name="connsiteX34" fmla="*/ 566296 w 843031"/>
                <a:gd name="connsiteY34" fmla="*/ 425500 h 447385"/>
                <a:gd name="connsiteX35" fmla="*/ 615038 w 843031"/>
                <a:gd name="connsiteY35" fmla="*/ 425500 h 447385"/>
                <a:gd name="connsiteX36" fmla="*/ 615848 w 843031"/>
                <a:gd name="connsiteY36" fmla="*/ 425336 h 447385"/>
                <a:gd name="connsiteX37" fmla="*/ 613844 w 843031"/>
                <a:gd name="connsiteY37" fmla="*/ 425134 h 447385"/>
                <a:gd name="connsiteX38" fmla="*/ 599471 w 843031"/>
                <a:gd name="connsiteY38" fmla="*/ 407500 h 447385"/>
                <a:gd name="connsiteX39" fmla="*/ 613844 w 843031"/>
                <a:gd name="connsiteY39" fmla="*/ 389866 h 447385"/>
                <a:gd name="connsiteX40" fmla="*/ 615848 w 843031"/>
                <a:gd name="connsiteY40" fmla="*/ 389664 h 447385"/>
                <a:gd name="connsiteX41" fmla="*/ 615038 w 843031"/>
                <a:gd name="connsiteY41" fmla="*/ 389500 h 447385"/>
                <a:gd name="connsiteX42" fmla="*/ 438652 w 843031"/>
                <a:gd name="connsiteY42" fmla="*/ 389160 h 447385"/>
                <a:gd name="connsiteX43" fmla="*/ 438479 w 843031"/>
                <a:gd name="connsiteY43" fmla="*/ 389195 h 447385"/>
                <a:gd name="connsiteX44" fmla="*/ 441761 w 843031"/>
                <a:gd name="connsiteY44" fmla="*/ 389526 h 447385"/>
                <a:gd name="connsiteX45" fmla="*/ 456133 w 843031"/>
                <a:gd name="connsiteY45" fmla="*/ 407160 h 447385"/>
                <a:gd name="connsiteX46" fmla="*/ 441761 w 843031"/>
                <a:gd name="connsiteY46" fmla="*/ 424794 h 447385"/>
                <a:gd name="connsiteX47" fmla="*/ 438479 w 843031"/>
                <a:gd name="connsiteY47" fmla="*/ 425125 h 447385"/>
                <a:gd name="connsiteX48" fmla="*/ 438652 w 843031"/>
                <a:gd name="connsiteY48" fmla="*/ 425160 h 447385"/>
                <a:gd name="connsiteX49" fmla="*/ 487394 w 843031"/>
                <a:gd name="connsiteY49" fmla="*/ 425160 h 447385"/>
                <a:gd name="connsiteX50" fmla="*/ 488204 w 843031"/>
                <a:gd name="connsiteY50" fmla="*/ 424996 h 447385"/>
                <a:gd name="connsiteX51" fmla="*/ 486200 w 843031"/>
                <a:gd name="connsiteY51" fmla="*/ 424794 h 447385"/>
                <a:gd name="connsiteX52" fmla="*/ 471827 w 843031"/>
                <a:gd name="connsiteY52" fmla="*/ 407160 h 447385"/>
                <a:gd name="connsiteX53" fmla="*/ 486200 w 843031"/>
                <a:gd name="connsiteY53" fmla="*/ 389526 h 447385"/>
                <a:gd name="connsiteX54" fmla="*/ 488204 w 843031"/>
                <a:gd name="connsiteY54" fmla="*/ 389324 h 447385"/>
                <a:gd name="connsiteX55" fmla="*/ 487394 w 843031"/>
                <a:gd name="connsiteY55" fmla="*/ 389160 h 447385"/>
                <a:gd name="connsiteX56" fmla="*/ 376409 w 843031"/>
                <a:gd name="connsiteY56" fmla="*/ 389160 h 447385"/>
                <a:gd name="connsiteX57" fmla="*/ 376236 w 843031"/>
                <a:gd name="connsiteY57" fmla="*/ 389195 h 447385"/>
                <a:gd name="connsiteX58" fmla="*/ 379518 w 843031"/>
                <a:gd name="connsiteY58" fmla="*/ 389526 h 447385"/>
                <a:gd name="connsiteX59" fmla="*/ 393890 w 843031"/>
                <a:gd name="connsiteY59" fmla="*/ 407160 h 447385"/>
                <a:gd name="connsiteX60" fmla="*/ 379518 w 843031"/>
                <a:gd name="connsiteY60" fmla="*/ 424794 h 447385"/>
                <a:gd name="connsiteX61" fmla="*/ 376236 w 843031"/>
                <a:gd name="connsiteY61" fmla="*/ 425125 h 447385"/>
                <a:gd name="connsiteX62" fmla="*/ 376409 w 843031"/>
                <a:gd name="connsiteY62" fmla="*/ 425160 h 447385"/>
                <a:gd name="connsiteX63" fmla="*/ 425151 w 843031"/>
                <a:gd name="connsiteY63" fmla="*/ 425160 h 447385"/>
                <a:gd name="connsiteX64" fmla="*/ 425961 w 843031"/>
                <a:gd name="connsiteY64" fmla="*/ 424996 h 447385"/>
                <a:gd name="connsiteX65" fmla="*/ 423957 w 843031"/>
                <a:gd name="connsiteY65" fmla="*/ 424794 h 447385"/>
                <a:gd name="connsiteX66" fmla="*/ 409584 w 843031"/>
                <a:gd name="connsiteY66" fmla="*/ 407160 h 447385"/>
                <a:gd name="connsiteX67" fmla="*/ 423957 w 843031"/>
                <a:gd name="connsiteY67" fmla="*/ 389526 h 447385"/>
                <a:gd name="connsiteX68" fmla="*/ 425961 w 843031"/>
                <a:gd name="connsiteY68" fmla="*/ 389324 h 447385"/>
                <a:gd name="connsiteX69" fmla="*/ 425151 w 843031"/>
                <a:gd name="connsiteY69" fmla="*/ 389160 h 447385"/>
                <a:gd name="connsiteX70" fmla="*/ 313778 w 843031"/>
                <a:gd name="connsiteY70" fmla="*/ 389160 h 447385"/>
                <a:gd name="connsiteX71" fmla="*/ 313605 w 843031"/>
                <a:gd name="connsiteY71" fmla="*/ 389195 h 447385"/>
                <a:gd name="connsiteX72" fmla="*/ 316887 w 843031"/>
                <a:gd name="connsiteY72" fmla="*/ 389526 h 447385"/>
                <a:gd name="connsiteX73" fmla="*/ 331259 w 843031"/>
                <a:gd name="connsiteY73" fmla="*/ 407160 h 447385"/>
                <a:gd name="connsiteX74" fmla="*/ 316887 w 843031"/>
                <a:gd name="connsiteY74" fmla="*/ 424794 h 447385"/>
                <a:gd name="connsiteX75" fmla="*/ 313605 w 843031"/>
                <a:gd name="connsiteY75" fmla="*/ 425125 h 447385"/>
                <a:gd name="connsiteX76" fmla="*/ 313778 w 843031"/>
                <a:gd name="connsiteY76" fmla="*/ 425160 h 447385"/>
                <a:gd name="connsiteX77" fmla="*/ 362520 w 843031"/>
                <a:gd name="connsiteY77" fmla="*/ 425160 h 447385"/>
                <a:gd name="connsiteX78" fmla="*/ 363330 w 843031"/>
                <a:gd name="connsiteY78" fmla="*/ 424996 h 447385"/>
                <a:gd name="connsiteX79" fmla="*/ 361326 w 843031"/>
                <a:gd name="connsiteY79" fmla="*/ 424794 h 447385"/>
                <a:gd name="connsiteX80" fmla="*/ 346953 w 843031"/>
                <a:gd name="connsiteY80" fmla="*/ 407160 h 447385"/>
                <a:gd name="connsiteX81" fmla="*/ 361326 w 843031"/>
                <a:gd name="connsiteY81" fmla="*/ 389526 h 447385"/>
                <a:gd name="connsiteX82" fmla="*/ 363330 w 843031"/>
                <a:gd name="connsiteY82" fmla="*/ 389324 h 447385"/>
                <a:gd name="connsiteX83" fmla="*/ 362520 w 843031"/>
                <a:gd name="connsiteY83" fmla="*/ 389160 h 447385"/>
                <a:gd name="connsiteX84" fmla="*/ 251147 w 843031"/>
                <a:gd name="connsiteY84" fmla="*/ 389160 h 447385"/>
                <a:gd name="connsiteX85" fmla="*/ 250974 w 843031"/>
                <a:gd name="connsiteY85" fmla="*/ 389195 h 447385"/>
                <a:gd name="connsiteX86" fmla="*/ 254256 w 843031"/>
                <a:gd name="connsiteY86" fmla="*/ 389526 h 447385"/>
                <a:gd name="connsiteX87" fmla="*/ 268628 w 843031"/>
                <a:gd name="connsiteY87" fmla="*/ 407160 h 447385"/>
                <a:gd name="connsiteX88" fmla="*/ 254256 w 843031"/>
                <a:gd name="connsiteY88" fmla="*/ 424794 h 447385"/>
                <a:gd name="connsiteX89" fmla="*/ 250974 w 843031"/>
                <a:gd name="connsiteY89" fmla="*/ 425125 h 447385"/>
                <a:gd name="connsiteX90" fmla="*/ 251147 w 843031"/>
                <a:gd name="connsiteY90" fmla="*/ 425160 h 447385"/>
                <a:gd name="connsiteX91" fmla="*/ 299889 w 843031"/>
                <a:gd name="connsiteY91" fmla="*/ 425160 h 447385"/>
                <a:gd name="connsiteX92" fmla="*/ 300699 w 843031"/>
                <a:gd name="connsiteY92" fmla="*/ 424996 h 447385"/>
                <a:gd name="connsiteX93" fmla="*/ 298695 w 843031"/>
                <a:gd name="connsiteY93" fmla="*/ 424794 h 447385"/>
                <a:gd name="connsiteX94" fmla="*/ 284322 w 843031"/>
                <a:gd name="connsiteY94" fmla="*/ 407160 h 447385"/>
                <a:gd name="connsiteX95" fmla="*/ 298695 w 843031"/>
                <a:gd name="connsiteY95" fmla="*/ 389526 h 447385"/>
                <a:gd name="connsiteX96" fmla="*/ 300699 w 843031"/>
                <a:gd name="connsiteY96" fmla="*/ 389324 h 447385"/>
                <a:gd name="connsiteX97" fmla="*/ 299889 w 843031"/>
                <a:gd name="connsiteY97" fmla="*/ 389160 h 447385"/>
                <a:gd name="connsiteX98" fmla="*/ 682532 w 843031"/>
                <a:gd name="connsiteY98" fmla="*/ 387950 h 447385"/>
                <a:gd name="connsiteX99" fmla="*/ 682359 w 843031"/>
                <a:gd name="connsiteY99" fmla="*/ 387985 h 447385"/>
                <a:gd name="connsiteX100" fmla="*/ 685641 w 843031"/>
                <a:gd name="connsiteY100" fmla="*/ 388316 h 447385"/>
                <a:gd name="connsiteX101" fmla="*/ 700013 w 843031"/>
                <a:gd name="connsiteY101" fmla="*/ 405950 h 447385"/>
                <a:gd name="connsiteX102" fmla="*/ 685641 w 843031"/>
                <a:gd name="connsiteY102" fmla="*/ 423584 h 447385"/>
                <a:gd name="connsiteX103" fmla="*/ 682359 w 843031"/>
                <a:gd name="connsiteY103" fmla="*/ 423915 h 447385"/>
                <a:gd name="connsiteX104" fmla="*/ 682532 w 843031"/>
                <a:gd name="connsiteY104" fmla="*/ 423950 h 447385"/>
                <a:gd name="connsiteX105" fmla="*/ 731274 w 843031"/>
                <a:gd name="connsiteY105" fmla="*/ 423950 h 447385"/>
                <a:gd name="connsiteX106" fmla="*/ 732084 w 843031"/>
                <a:gd name="connsiteY106" fmla="*/ 423786 h 447385"/>
                <a:gd name="connsiteX107" fmla="*/ 730080 w 843031"/>
                <a:gd name="connsiteY107" fmla="*/ 423584 h 447385"/>
                <a:gd name="connsiteX108" fmla="*/ 715707 w 843031"/>
                <a:gd name="connsiteY108" fmla="*/ 405950 h 447385"/>
                <a:gd name="connsiteX109" fmla="*/ 730080 w 843031"/>
                <a:gd name="connsiteY109" fmla="*/ 388316 h 447385"/>
                <a:gd name="connsiteX110" fmla="*/ 732084 w 843031"/>
                <a:gd name="connsiteY110" fmla="*/ 388114 h 447385"/>
                <a:gd name="connsiteX111" fmla="*/ 731274 w 843031"/>
                <a:gd name="connsiteY111" fmla="*/ 387950 h 447385"/>
                <a:gd name="connsiteX112" fmla="*/ 194148 w 843031"/>
                <a:gd name="connsiteY112" fmla="*/ 387950 h 447385"/>
                <a:gd name="connsiteX113" fmla="*/ 193975 w 843031"/>
                <a:gd name="connsiteY113" fmla="*/ 387985 h 447385"/>
                <a:gd name="connsiteX114" fmla="*/ 197257 w 843031"/>
                <a:gd name="connsiteY114" fmla="*/ 388316 h 447385"/>
                <a:gd name="connsiteX115" fmla="*/ 211629 w 843031"/>
                <a:gd name="connsiteY115" fmla="*/ 405950 h 447385"/>
                <a:gd name="connsiteX116" fmla="*/ 197257 w 843031"/>
                <a:gd name="connsiteY116" fmla="*/ 423584 h 447385"/>
                <a:gd name="connsiteX117" fmla="*/ 193975 w 843031"/>
                <a:gd name="connsiteY117" fmla="*/ 423915 h 447385"/>
                <a:gd name="connsiteX118" fmla="*/ 194148 w 843031"/>
                <a:gd name="connsiteY118" fmla="*/ 423950 h 447385"/>
                <a:gd name="connsiteX119" fmla="*/ 242890 w 843031"/>
                <a:gd name="connsiteY119" fmla="*/ 423950 h 447385"/>
                <a:gd name="connsiteX120" fmla="*/ 243700 w 843031"/>
                <a:gd name="connsiteY120" fmla="*/ 423786 h 447385"/>
                <a:gd name="connsiteX121" fmla="*/ 241696 w 843031"/>
                <a:gd name="connsiteY121" fmla="*/ 423584 h 447385"/>
                <a:gd name="connsiteX122" fmla="*/ 227323 w 843031"/>
                <a:gd name="connsiteY122" fmla="*/ 405950 h 447385"/>
                <a:gd name="connsiteX123" fmla="*/ 241696 w 843031"/>
                <a:gd name="connsiteY123" fmla="*/ 388316 h 447385"/>
                <a:gd name="connsiteX124" fmla="*/ 243700 w 843031"/>
                <a:gd name="connsiteY124" fmla="*/ 388114 h 447385"/>
                <a:gd name="connsiteX125" fmla="*/ 242890 w 843031"/>
                <a:gd name="connsiteY125" fmla="*/ 387950 h 447385"/>
                <a:gd name="connsiteX126" fmla="*/ 135571 w 843031"/>
                <a:gd name="connsiteY126" fmla="*/ 387950 h 447385"/>
                <a:gd name="connsiteX127" fmla="*/ 135398 w 843031"/>
                <a:gd name="connsiteY127" fmla="*/ 387985 h 447385"/>
                <a:gd name="connsiteX128" fmla="*/ 138680 w 843031"/>
                <a:gd name="connsiteY128" fmla="*/ 388316 h 447385"/>
                <a:gd name="connsiteX129" fmla="*/ 153052 w 843031"/>
                <a:gd name="connsiteY129" fmla="*/ 405950 h 447385"/>
                <a:gd name="connsiteX130" fmla="*/ 138680 w 843031"/>
                <a:gd name="connsiteY130" fmla="*/ 423584 h 447385"/>
                <a:gd name="connsiteX131" fmla="*/ 135398 w 843031"/>
                <a:gd name="connsiteY131" fmla="*/ 423915 h 447385"/>
                <a:gd name="connsiteX132" fmla="*/ 135571 w 843031"/>
                <a:gd name="connsiteY132" fmla="*/ 423950 h 447385"/>
                <a:gd name="connsiteX133" fmla="*/ 184313 w 843031"/>
                <a:gd name="connsiteY133" fmla="*/ 423950 h 447385"/>
                <a:gd name="connsiteX134" fmla="*/ 185123 w 843031"/>
                <a:gd name="connsiteY134" fmla="*/ 423786 h 447385"/>
                <a:gd name="connsiteX135" fmla="*/ 183119 w 843031"/>
                <a:gd name="connsiteY135" fmla="*/ 423584 h 447385"/>
                <a:gd name="connsiteX136" fmla="*/ 168746 w 843031"/>
                <a:gd name="connsiteY136" fmla="*/ 405950 h 447385"/>
                <a:gd name="connsiteX137" fmla="*/ 183119 w 843031"/>
                <a:gd name="connsiteY137" fmla="*/ 388316 h 447385"/>
                <a:gd name="connsiteX138" fmla="*/ 185123 w 843031"/>
                <a:gd name="connsiteY138" fmla="*/ 388114 h 447385"/>
                <a:gd name="connsiteX139" fmla="*/ 184313 w 843031"/>
                <a:gd name="connsiteY139" fmla="*/ 387950 h 447385"/>
                <a:gd name="connsiteX140" fmla="*/ 74663 w 843031"/>
                <a:gd name="connsiteY140" fmla="*/ 387950 h 447385"/>
                <a:gd name="connsiteX141" fmla="*/ 74490 w 843031"/>
                <a:gd name="connsiteY141" fmla="*/ 387985 h 447385"/>
                <a:gd name="connsiteX142" fmla="*/ 77772 w 843031"/>
                <a:gd name="connsiteY142" fmla="*/ 388316 h 447385"/>
                <a:gd name="connsiteX143" fmla="*/ 92144 w 843031"/>
                <a:gd name="connsiteY143" fmla="*/ 405950 h 447385"/>
                <a:gd name="connsiteX144" fmla="*/ 77772 w 843031"/>
                <a:gd name="connsiteY144" fmla="*/ 423584 h 447385"/>
                <a:gd name="connsiteX145" fmla="*/ 74490 w 843031"/>
                <a:gd name="connsiteY145" fmla="*/ 423915 h 447385"/>
                <a:gd name="connsiteX146" fmla="*/ 74663 w 843031"/>
                <a:gd name="connsiteY146" fmla="*/ 423950 h 447385"/>
                <a:gd name="connsiteX147" fmla="*/ 123405 w 843031"/>
                <a:gd name="connsiteY147" fmla="*/ 423950 h 447385"/>
                <a:gd name="connsiteX148" fmla="*/ 124215 w 843031"/>
                <a:gd name="connsiteY148" fmla="*/ 423786 h 447385"/>
                <a:gd name="connsiteX149" fmla="*/ 122211 w 843031"/>
                <a:gd name="connsiteY149" fmla="*/ 423584 h 447385"/>
                <a:gd name="connsiteX150" fmla="*/ 107838 w 843031"/>
                <a:gd name="connsiteY150" fmla="*/ 405950 h 447385"/>
                <a:gd name="connsiteX151" fmla="*/ 122211 w 843031"/>
                <a:gd name="connsiteY151" fmla="*/ 388316 h 447385"/>
                <a:gd name="connsiteX152" fmla="*/ 124215 w 843031"/>
                <a:gd name="connsiteY152" fmla="*/ 388114 h 447385"/>
                <a:gd name="connsiteX153" fmla="*/ 123405 w 843031"/>
                <a:gd name="connsiteY153" fmla="*/ 387950 h 447385"/>
                <a:gd name="connsiteX154" fmla="*/ 774033 w 843031"/>
                <a:gd name="connsiteY154" fmla="*/ 346191 h 447385"/>
                <a:gd name="connsiteX155" fmla="*/ 773919 w 843031"/>
                <a:gd name="connsiteY155" fmla="*/ 346326 h 447385"/>
                <a:gd name="connsiteX156" fmla="*/ 750244 w 843031"/>
                <a:gd name="connsiteY156" fmla="*/ 388931 h 447385"/>
                <a:gd name="connsiteX157" fmla="*/ 749994 w 843031"/>
                <a:gd name="connsiteY157" fmla="*/ 389719 h 447385"/>
                <a:gd name="connsiteX158" fmla="*/ 751144 w 843031"/>
                <a:gd name="connsiteY158" fmla="*/ 388065 h 447385"/>
                <a:gd name="connsiteX159" fmla="*/ 773539 w 843031"/>
                <a:gd name="connsiteY159" fmla="*/ 384068 h 447385"/>
                <a:gd name="connsiteX160" fmla="*/ 781972 w 843031"/>
                <a:gd name="connsiteY160" fmla="*/ 405196 h 447385"/>
                <a:gd name="connsiteX161" fmla="*/ 781176 w 843031"/>
                <a:gd name="connsiteY161" fmla="*/ 407046 h 447385"/>
                <a:gd name="connsiteX162" fmla="*/ 781712 w 843031"/>
                <a:gd name="connsiteY162" fmla="*/ 406417 h 447385"/>
                <a:gd name="connsiteX163" fmla="*/ 805387 w 843031"/>
                <a:gd name="connsiteY163" fmla="*/ 363812 h 447385"/>
                <a:gd name="connsiteX164" fmla="*/ 805441 w 843031"/>
                <a:gd name="connsiteY164" fmla="*/ 363643 h 447385"/>
                <a:gd name="connsiteX165" fmla="*/ 803558 w 843031"/>
                <a:gd name="connsiteY165" fmla="*/ 366351 h 447385"/>
                <a:gd name="connsiteX166" fmla="*/ 781162 w 843031"/>
                <a:gd name="connsiteY166" fmla="*/ 370349 h 447385"/>
                <a:gd name="connsiteX167" fmla="*/ 772729 w 843031"/>
                <a:gd name="connsiteY167" fmla="*/ 349220 h 447385"/>
                <a:gd name="connsiteX168" fmla="*/ 35032 w 843031"/>
                <a:gd name="connsiteY168" fmla="*/ 331739 h 447385"/>
                <a:gd name="connsiteX169" fmla="*/ 36383 w 843031"/>
                <a:gd name="connsiteY169" fmla="*/ 334747 h 447385"/>
                <a:gd name="connsiteX170" fmla="*/ 28278 w 843031"/>
                <a:gd name="connsiteY170" fmla="*/ 356004 h 447385"/>
                <a:gd name="connsiteX171" fmla="*/ 5824 w 843031"/>
                <a:gd name="connsiteY171" fmla="*/ 352353 h 447385"/>
                <a:gd name="connsiteX172" fmla="*/ 3899 w 843031"/>
                <a:gd name="connsiteY172" fmla="*/ 349675 h 447385"/>
                <a:gd name="connsiteX173" fmla="*/ 3955 w 843031"/>
                <a:gd name="connsiteY173" fmla="*/ 349842 h 447385"/>
                <a:gd name="connsiteX174" fmla="*/ 28287 w 843031"/>
                <a:gd name="connsiteY174" fmla="*/ 392076 h 447385"/>
                <a:gd name="connsiteX175" fmla="*/ 28833 w 843031"/>
                <a:gd name="connsiteY175" fmla="*/ 392697 h 447385"/>
                <a:gd name="connsiteX176" fmla="*/ 28008 w 843031"/>
                <a:gd name="connsiteY176" fmla="*/ 390859 h 447385"/>
                <a:gd name="connsiteX177" fmla="*/ 36113 w 843031"/>
                <a:gd name="connsiteY177" fmla="*/ 369603 h 447385"/>
                <a:gd name="connsiteX178" fmla="*/ 58567 w 843031"/>
                <a:gd name="connsiteY178" fmla="*/ 373254 h 447385"/>
                <a:gd name="connsiteX179" fmla="*/ 59743 w 843031"/>
                <a:gd name="connsiteY179" fmla="*/ 374889 h 447385"/>
                <a:gd name="connsiteX180" fmla="*/ 59480 w 843031"/>
                <a:gd name="connsiteY180" fmla="*/ 374105 h 447385"/>
                <a:gd name="connsiteX181" fmla="*/ 35149 w 843031"/>
                <a:gd name="connsiteY181" fmla="*/ 331871 h 447385"/>
                <a:gd name="connsiteX182" fmla="*/ 790421 w 843031"/>
                <a:gd name="connsiteY182" fmla="*/ 281684 h 447385"/>
                <a:gd name="connsiteX183" fmla="*/ 791530 w 843031"/>
                <a:gd name="connsiteY183" fmla="*/ 284790 h 447385"/>
                <a:gd name="connsiteX184" fmla="*/ 781768 w 843031"/>
                <a:gd name="connsiteY184" fmla="*/ 305339 h 447385"/>
                <a:gd name="connsiteX185" fmla="*/ 759673 w 843031"/>
                <a:gd name="connsiteY185" fmla="*/ 299923 h 447385"/>
                <a:gd name="connsiteX186" fmla="*/ 757966 w 843031"/>
                <a:gd name="connsiteY186" fmla="*/ 297101 h 447385"/>
                <a:gd name="connsiteX187" fmla="*/ 758008 w 843031"/>
                <a:gd name="connsiteY187" fmla="*/ 297272 h 447385"/>
                <a:gd name="connsiteX188" fmla="*/ 778922 w 843031"/>
                <a:gd name="connsiteY188" fmla="*/ 341299 h 447385"/>
                <a:gd name="connsiteX189" fmla="*/ 779417 w 843031"/>
                <a:gd name="connsiteY189" fmla="*/ 341961 h 447385"/>
                <a:gd name="connsiteX190" fmla="*/ 778740 w 843031"/>
                <a:gd name="connsiteY190" fmla="*/ 340064 h 447385"/>
                <a:gd name="connsiteX191" fmla="*/ 788502 w 843031"/>
                <a:gd name="connsiteY191" fmla="*/ 319515 h 447385"/>
                <a:gd name="connsiteX192" fmla="*/ 810597 w 843031"/>
                <a:gd name="connsiteY192" fmla="*/ 324931 h 447385"/>
                <a:gd name="connsiteX193" fmla="*/ 811639 w 843031"/>
                <a:gd name="connsiteY193" fmla="*/ 326655 h 447385"/>
                <a:gd name="connsiteX194" fmla="*/ 811439 w 843031"/>
                <a:gd name="connsiteY194" fmla="*/ 325853 h 447385"/>
                <a:gd name="connsiteX195" fmla="*/ 790526 w 843031"/>
                <a:gd name="connsiteY195" fmla="*/ 281825 h 447385"/>
                <a:gd name="connsiteX196" fmla="*/ 38572 w 843031"/>
                <a:gd name="connsiteY196" fmla="*/ 274071 h 447385"/>
                <a:gd name="connsiteX197" fmla="*/ 37987 w 843031"/>
                <a:gd name="connsiteY197" fmla="*/ 274655 h 447385"/>
                <a:gd name="connsiteX198" fmla="*/ 11002 w 843031"/>
                <a:gd name="connsiteY198" fmla="*/ 315245 h 447385"/>
                <a:gd name="connsiteX199" fmla="*/ 10935 w 843031"/>
                <a:gd name="connsiteY199" fmla="*/ 315408 h 447385"/>
                <a:gd name="connsiteX200" fmla="*/ 13028 w 843031"/>
                <a:gd name="connsiteY200" fmla="*/ 312859 h 447385"/>
                <a:gd name="connsiteX201" fmla="*/ 35670 w 843031"/>
                <a:gd name="connsiteY201" fmla="*/ 310653 h 447385"/>
                <a:gd name="connsiteX202" fmla="*/ 42398 w 843031"/>
                <a:gd name="connsiteY202" fmla="*/ 332385 h 447385"/>
                <a:gd name="connsiteX203" fmla="*/ 40857 w 843031"/>
                <a:gd name="connsiteY203" fmla="*/ 335301 h 447385"/>
                <a:gd name="connsiteX204" fmla="*/ 40981 w 843031"/>
                <a:gd name="connsiteY204" fmla="*/ 335176 h 447385"/>
                <a:gd name="connsiteX205" fmla="*/ 67966 w 843031"/>
                <a:gd name="connsiteY205" fmla="*/ 294586 h 447385"/>
                <a:gd name="connsiteX206" fmla="*/ 68279 w 843031"/>
                <a:gd name="connsiteY206" fmla="*/ 293820 h 447385"/>
                <a:gd name="connsiteX207" fmla="*/ 67001 w 843031"/>
                <a:gd name="connsiteY207" fmla="*/ 295378 h 447385"/>
                <a:gd name="connsiteX208" fmla="*/ 44359 w 843031"/>
                <a:gd name="connsiteY208" fmla="*/ 297584 h 447385"/>
                <a:gd name="connsiteX209" fmla="*/ 37631 w 843031"/>
                <a:gd name="connsiteY209" fmla="*/ 275852 h 447385"/>
                <a:gd name="connsiteX210" fmla="*/ 727599 w 843031"/>
                <a:gd name="connsiteY210" fmla="*/ 187579 h 447385"/>
                <a:gd name="connsiteX211" fmla="*/ 729212 w 843031"/>
                <a:gd name="connsiteY211" fmla="*/ 190456 h 447385"/>
                <a:gd name="connsiteX212" fmla="*/ 723026 w 843031"/>
                <a:gd name="connsiteY212" fmla="*/ 212348 h 447385"/>
                <a:gd name="connsiteX213" fmla="*/ 700336 w 843031"/>
                <a:gd name="connsiteY213" fmla="*/ 210705 h 447385"/>
                <a:gd name="connsiteX214" fmla="*/ 698181 w 843031"/>
                <a:gd name="connsiteY214" fmla="*/ 208209 h 447385"/>
                <a:gd name="connsiteX215" fmla="*/ 698252 w 843031"/>
                <a:gd name="connsiteY215" fmla="*/ 208370 h 447385"/>
                <a:gd name="connsiteX216" fmla="*/ 726237 w 843031"/>
                <a:gd name="connsiteY216" fmla="*/ 248277 h 447385"/>
                <a:gd name="connsiteX217" fmla="*/ 726836 w 843031"/>
                <a:gd name="connsiteY217" fmla="*/ 248847 h 447385"/>
                <a:gd name="connsiteX218" fmla="*/ 725851 w 843031"/>
                <a:gd name="connsiteY218" fmla="*/ 247090 h 447385"/>
                <a:gd name="connsiteX219" fmla="*/ 732037 w 843031"/>
                <a:gd name="connsiteY219" fmla="*/ 225198 h 447385"/>
                <a:gd name="connsiteX220" fmla="*/ 754727 w 843031"/>
                <a:gd name="connsiteY220" fmla="*/ 226841 h 447385"/>
                <a:gd name="connsiteX221" fmla="*/ 756043 w 843031"/>
                <a:gd name="connsiteY221" fmla="*/ 228366 h 447385"/>
                <a:gd name="connsiteX222" fmla="*/ 755712 w 843031"/>
                <a:gd name="connsiteY222" fmla="*/ 227608 h 447385"/>
                <a:gd name="connsiteX223" fmla="*/ 727727 w 843031"/>
                <a:gd name="connsiteY223" fmla="*/ 187701 h 447385"/>
                <a:gd name="connsiteX224" fmla="*/ 123443 w 843031"/>
                <a:gd name="connsiteY224" fmla="*/ 169667 h 447385"/>
                <a:gd name="connsiteX225" fmla="*/ 122820 w 843031"/>
                <a:gd name="connsiteY225" fmla="*/ 170211 h 447385"/>
                <a:gd name="connsiteX226" fmla="*/ 93151 w 843031"/>
                <a:gd name="connsiteY226" fmla="*/ 208882 h 447385"/>
                <a:gd name="connsiteX227" fmla="*/ 93073 w 843031"/>
                <a:gd name="connsiteY227" fmla="*/ 209041 h 447385"/>
                <a:gd name="connsiteX228" fmla="*/ 95333 w 843031"/>
                <a:gd name="connsiteY228" fmla="*/ 206638 h 447385"/>
                <a:gd name="connsiteX229" fmla="*/ 118073 w 843031"/>
                <a:gd name="connsiteY229" fmla="*/ 205969 h 447385"/>
                <a:gd name="connsiteX230" fmla="*/ 123315 w 843031"/>
                <a:gd name="connsiteY230" fmla="*/ 228107 h 447385"/>
                <a:gd name="connsiteX231" fmla="*/ 121580 w 843031"/>
                <a:gd name="connsiteY231" fmla="*/ 230911 h 447385"/>
                <a:gd name="connsiteX232" fmla="*/ 121713 w 843031"/>
                <a:gd name="connsiteY232" fmla="*/ 230795 h 447385"/>
                <a:gd name="connsiteX233" fmla="*/ 151382 w 843031"/>
                <a:gd name="connsiteY233" fmla="*/ 192124 h 447385"/>
                <a:gd name="connsiteX234" fmla="*/ 151746 w 843031"/>
                <a:gd name="connsiteY234" fmla="*/ 191381 h 447385"/>
                <a:gd name="connsiteX235" fmla="*/ 150366 w 843031"/>
                <a:gd name="connsiteY235" fmla="*/ 192849 h 447385"/>
                <a:gd name="connsiteX236" fmla="*/ 127626 w 843031"/>
                <a:gd name="connsiteY236" fmla="*/ 193518 h 447385"/>
                <a:gd name="connsiteX237" fmla="*/ 122384 w 843031"/>
                <a:gd name="connsiteY237" fmla="*/ 171380 h 447385"/>
                <a:gd name="connsiteX238" fmla="*/ 659129 w 843031"/>
                <a:gd name="connsiteY238" fmla="*/ 150441 h 447385"/>
                <a:gd name="connsiteX239" fmla="*/ 662159 w 843031"/>
                <a:gd name="connsiteY239" fmla="*/ 151743 h 447385"/>
                <a:gd name="connsiteX240" fmla="*/ 670565 w 843031"/>
                <a:gd name="connsiteY240" fmla="*/ 172883 h 447385"/>
                <a:gd name="connsiteX241" fmla="*/ 651555 w 843031"/>
                <a:gd name="connsiteY241" fmla="*/ 185380 h 447385"/>
                <a:gd name="connsiteX242" fmla="*/ 648326 w 843031"/>
                <a:gd name="connsiteY242" fmla="*/ 184709 h 447385"/>
                <a:gd name="connsiteX243" fmla="*/ 648481 w 843031"/>
                <a:gd name="connsiteY243" fmla="*/ 184794 h 447385"/>
                <a:gd name="connsiteX244" fmla="*/ 694967 w 843031"/>
                <a:gd name="connsiteY244" fmla="*/ 199449 h 447385"/>
                <a:gd name="connsiteX245" fmla="*/ 695789 w 843031"/>
                <a:gd name="connsiteY245" fmla="*/ 199536 h 447385"/>
                <a:gd name="connsiteX246" fmla="*/ 693938 w 843031"/>
                <a:gd name="connsiteY246" fmla="*/ 198741 h 447385"/>
                <a:gd name="connsiteX247" fmla="*/ 685533 w 843031"/>
                <a:gd name="connsiteY247" fmla="*/ 177601 h 447385"/>
                <a:gd name="connsiteX248" fmla="*/ 704542 w 843031"/>
                <a:gd name="connsiteY248" fmla="*/ 165104 h 447385"/>
                <a:gd name="connsiteX249" fmla="*/ 706515 w 843031"/>
                <a:gd name="connsiteY249" fmla="*/ 165514 h 447385"/>
                <a:gd name="connsiteX250" fmla="*/ 705791 w 843031"/>
                <a:gd name="connsiteY250" fmla="*/ 165115 h 447385"/>
                <a:gd name="connsiteX251" fmla="*/ 659304 w 843031"/>
                <a:gd name="connsiteY251" fmla="*/ 150460 h 447385"/>
                <a:gd name="connsiteX252" fmla="*/ 192756 w 843031"/>
                <a:gd name="connsiteY252" fmla="*/ 137403 h 447385"/>
                <a:gd name="connsiteX253" fmla="*/ 191930 w 843031"/>
                <a:gd name="connsiteY253" fmla="*/ 137437 h 447385"/>
                <a:gd name="connsiteX254" fmla="*/ 144593 w 843031"/>
                <a:gd name="connsiteY254" fmla="*/ 149053 h 447385"/>
                <a:gd name="connsiteX255" fmla="*/ 144433 w 843031"/>
                <a:gd name="connsiteY255" fmla="*/ 149128 h 447385"/>
                <a:gd name="connsiteX256" fmla="*/ 147699 w 843031"/>
                <a:gd name="connsiteY256" fmla="*/ 148667 h 447385"/>
                <a:gd name="connsiteX257" fmla="*/ 165860 w 843031"/>
                <a:gd name="connsiteY257" fmla="*/ 162368 h 447385"/>
                <a:gd name="connsiteX258" fmla="*/ 156104 w 843031"/>
                <a:gd name="connsiteY258" fmla="*/ 182919 h 447385"/>
                <a:gd name="connsiteX259" fmla="*/ 152996 w 843031"/>
                <a:gd name="connsiteY259" fmla="*/ 184023 h 447385"/>
                <a:gd name="connsiteX260" fmla="*/ 153172 w 843031"/>
                <a:gd name="connsiteY260" fmla="*/ 184015 h 447385"/>
                <a:gd name="connsiteX261" fmla="*/ 200509 w 843031"/>
                <a:gd name="connsiteY261" fmla="*/ 172399 h 447385"/>
                <a:gd name="connsiteX262" fmla="*/ 201258 w 843031"/>
                <a:gd name="connsiteY262" fmla="*/ 172047 h 447385"/>
                <a:gd name="connsiteX263" fmla="*/ 199263 w 843031"/>
                <a:gd name="connsiteY263" fmla="*/ 172329 h 447385"/>
                <a:gd name="connsiteX264" fmla="*/ 181102 w 843031"/>
                <a:gd name="connsiteY264" fmla="*/ 158628 h 447385"/>
                <a:gd name="connsiteX265" fmla="*/ 190858 w 843031"/>
                <a:gd name="connsiteY265" fmla="*/ 138076 h 447385"/>
                <a:gd name="connsiteX266" fmla="*/ 605385 w 843031"/>
                <a:gd name="connsiteY266" fmla="*/ 105488 h 447385"/>
                <a:gd name="connsiteX267" fmla="*/ 608265 w 843031"/>
                <a:gd name="connsiteY267" fmla="*/ 107095 h 447385"/>
                <a:gd name="connsiteX268" fmla="*/ 614451 w 843031"/>
                <a:gd name="connsiteY268" fmla="*/ 128987 h 447385"/>
                <a:gd name="connsiteX269" fmla="*/ 594257 w 843031"/>
                <a:gd name="connsiteY269" fmla="*/ 139462 h 447385"/>
                <a:gd name="connsiteX270" fmla="*/ 591114 w 843031"/>
                <a:gd name="connsiteY270" fmla="*/ 138462 h 447385"/>
                <a:gd name="connsiteX271" fmla="*/ 591259 w 843031"/>
                <a:gd name="connsiteY271" fmla="*/ 138563 h 447385"/>
                <a:gd name="connsiteX272" fmla="*/ 635990 w 843031"/>
                <a:gd name="connsiteY272" fmla="*/ 157923 h 447385"/>
                <a:gd name="connsiteX273" fmla="*/ 636799 w 843031"/>
                <a:gd name="connsiteY273" fmla="*/ 158094 h 447385"/>
                <a:gd name="connsiteX274" fmla="*/ 635040 w 843031"/>
                <a:gd name="connsiteY274" fmla="*/ 157113 h 447385"/>
                <a:gd name="connsiteX275" fmla="*/ 628854 w 843031"/>
                <a:gd name="connsiteY275" fmla="*/ 135221 h 447385"/>
                <a:gd name="connsiteX276" fmla="*/ 649049 w 843031"/>
                <a:gd name="connsiteY276" fmla="*/ 124746 h 447385"/>
                <a:gd name="connsiteX277" fmla="*/ 650968 w 843031"/>
                <a:gd name="connsiteY277" fmla="*/ 125356 h 447385"/>
                <a:gd name="connsiteX278" fmla="*/ 650290 w 843031"/>
                <a:gd name="connsiteY278" fmla="*/ 124884 h 447385"/>
                <a:gd name="connsiteX279" fmla="*/ 605558 w 843031"/>
                <a:gd name="connsiteY279" fmla="*/ 105524 h 447385"/>
                <a:gd name="connsiteX280" fmla="*/ 230436 w 843031"/>
                <a:gd name="connsiteY280" fmla="*/ 90740 h 447385"/>
                <a:gd name="connsiteX281" fmla="*/ 229887 w 843031"/>
                <a:gd name="connsiteY281" fmla="*/ 91359 h 447385"/>
                <a:gd name="connsiteX282" fmla="*/ 205372 w 843031"/>
                <a:gd name="connsiteY282" fmla="*/ 133487 h 447385"/>
                <a:gd name="connsiteX283" fmla="*/ 205316 w 843031"/>
                <a:gd name="connsiteY283" fmla="*/ 133654 h 447385"/>
                <a:gd name="connsiteX284" fmla="*/ 207252 w 843031"/>
                <a:gd name="connsiteY284" fmla="*/ 130984 h 447385"/>
                <a:gd name="connsiteX285" fmla="*/ 229722 w 843031"/>
                <a:gd name="connsiteY285" fmla="*/ 127431 h 447385"/>
                <a:gd name="connsiteX286" fmla="*/ 236868 w 843031"/>
                <a:gd name="connsiteY286" fmla="*/ 146416 h 447385"/>
                <a:gd name="connsiteX287" fmla="*/ 222074 w 843031"/>
                <a:gd name="connsiteY287" fmla="*/ 134869 h 447385"/>
                <a:gd name="connsiteX288" fmla="*/ 221916 w 843031"/>
                <a:gd name="connsiteY288" fmla="*/ 134790 h 447385"/>
                <a:gd name="connsiteX289" fmla="*/ 224300 w 843031"/>
                <a:gd name="connsiteY289" fmla="*/ 137070 h 447385"/>
                <a:gd name="connsiteX290" fmla="*/ 224778 w 843031"/>
                <a:gd name="connsiteY290" fmla="*/ 159815 h 447385"/>
                <a:gd name="connsiteX291" fmla="*/ 202598 w 843031"/>
                <a:gd name="connsiteY291" fmla="*/ 164872 h 447385"/>
                <a:gd name="connsiteX292" fmla="*/ 199808 w 843031"/>
                <a:gd name="connsiteY292" fmla="*/ 163113 h 447385"/>
                <a:gd name="connsiteX293" fmla="*/ 199923 w 843031"/>
                <a:gd name="connsiteY293" fmla="*/ 163247 h 447385"/>
                <a:gd name="connsiteX294" fmla="*/ 238345 w 843031"/>
                <a:gd name="connsiteY294" fmla="*/ 193239 h 447385"/>
                <a:gd name="connsiteX295" fmla="*/ 239084 w 843031"/>
                <a:gd name="connsiteY295" fmla="*/ 193608 h 447385"/>
                <a:gd name="connsiteX296" fmla="*/ 237629 w 843031"/>
                <a:gd name="connsiteY296" fmla="*/ 192216 h 447385"/>
                <a:gd name="connsiteX297" fmla="*/ 237150 w 843031"/>
                <a:gd name="connsiteY297" fmla="*/ 169472 h 447385"/>
                <a:gd name="connsiteX298" fmla="*/ 259330 w 843031"/>
                <a:gd name="connsiteY298" fmla="*/ 164414 h 447385"/>
                <a:gd name="connsiteX299" fmla="*/ 261034 w 843031"/>
                <a:gd name="connsiteY299" fmla="*/ 165488 h 447385"/>
                <a:gd name="connsiteX300" fmla="*/ 260496 w 843031"/>
                <a:gd name="connsiteY300" fmla="*/ 164861 h 447385"/>
                <a:gd name="connsiteX301" fmla="*/ 238678 w 843031"/>
                <a:gd name="connsiteY301" fmla="*/ 147830 h 447385"/>
                <a:gd name="connsiteX302" fmla="*/ 261002 w 843031"/>
                <a:gd name="connsiteY302" fmla="*/ 109465 h 447385"/>
                <a:gd name="connsiteX303" fmla="*/ 261268 w 843031"/>
                <a:gd name="connsiteY303" fmla="*/ 108682 h 447385"/>
                <a:gd name="connsiteX304" fmla="*/ 260086 w 843031"/>
                <a:gd name="connsiteY304" fmla="*/ 110312 h 447385"/>
                <a:gd name="connsiteX305" fmla="*/ 237616 w 843031"/>
                <a:gd name="connsiteY305" fmla="*/ 113866 h 447385"/>
                <a:gd name="connsiteX306" fmla="*/ 229603 w 843031"/>
                <a:gd name="connsiteY306" fmla="*/ 92574 h 447385"/>
                <a:gd name="connsiteX307" fmla="*/ 269399 w 843031"/>
                <a:gd name="connsiteY307" fmla="*/ 44412 h 447385"/>
                <a:gd name="connsiteX308" fmla="*/ 268684 w 843031"/>
                <a:gd name="connsiteY308" fmla="*/ 44827 h 447385"/>
                <a:gd name="connsiteX309" fmla="*/ 232201 w 843031"/>
                <a:gd name="connsiteY309" fmla="*/ 77150 h 447385"/>
                <a:gd name="connsiteX310" fmla="*/ 232095 w 843031"/>
                <a:gd name="connsiteY310" fmla="*/ 77291 h 447385"/>
                <a:gd name="connsiteX311" fmla="*/ 234770 w 843031"/>
                <a:gd name="connsiteY311" fmla="*/ 75363 h 447385"/>
                <a:gd name="connsiteX312" fmla="*/ 257222 w 843031"/>
                <a:gd name="connsiteY312" fmla="*/ 79030 h 447385"/>
                <a:gd name="connsiteX313" fmla="*/ 258159 w 843031"/>
                <a:gd name="connsiteY313" fmla="*/ 101761 h 447385"/>
                <a:gd name="connsiteX314" fmla="*/ 255922 w 843031"/>
                <a:gd name="connsiteY314" fmla="*/ 104184 h 447385"/>
                <a:gd name="connsiteX315" fmla="*/ 256075 w 843031"/>
                <a:gd name="connsiteY315" fmla="*/ 104096 h 447385"/>
                <a:gd name="connsiteX316" fmla="*/ 292557 w 843031"/>
                <a:gd name="connsiteY316" fmla="*/ 71773 h 447385"/>
                <a:gd name="connsiteX317" fmla="*/ 293055 w 843031"/>
                <a:gd name="connsiteY317" fmla="*/ 71113 h 447385"/>
                <a:gd name="connsiteX318" fmla="*/ 291421 w 843031"/>
                <a:gd name="connsiteY318" fmla="*/ 72291 h 447385"/>
                <a:gd name="connsiteX319" fmla="*/ 268969 w 843031"/>
                <a:gd name="connsiteY319" fmla="*/ 68623 h 447385"/>
                <a:gd name="connsiteX320" fmla="*/ 268033 w 843031"/>
                <a:gd name="connsiteY320" fmla="*/ 45893 h 447385"/>
                <a:gd name="connsiteX321" fmla="*/ 527131 w 843031"/>
                <a:gd name="connsiteY321" fmla="*/ 44116 h 447385"/>
                <a:gd name="connsiteX322" fmla="*/ 529288 w 843031"/>
                <a:gd name="connsiteY322" fmla="*/ 46611 h 447385"/>
                <a:gd name="connsiteX323" fmla="*/ 527622 w 843031"/>
                <a:gd name="connsiteY323" fmla="*/ 69299 h 447385"/>
                <a:gd name="connsiteX324" fmla="*/ 505064 w 843031"/>
                <a:gd name="connsiteY324" fmla="*/ 72243 h 447385"/>
                <a:gd name="connsiteX325" fmla="*/ 502451 w 843031"/>
                <a:gd name="connsiteY325" fmla="*/ 70230 h 447385"/>
                <a:gd name="connsiteX326" fmla="*/ 502553 w 843031"/>
                <a:gd name="connsiteY326" fmla="*/ 70374 h 447385"/>
                <a:gd name="connsiteX327" fmla="*/ 537978 w 843031"/>
                <a:gd name="connsiteY327" fmla="*/ 103853 h 447385"/>
                <a:gd name="connsiteX328" fmla="*/ 538679 w 843031"/>
                <a:gd name="connsiteY328" fmla="*/ 104290 h 447385"/>
                <a:gd name="connsiteX329" fmla="*/ 537361 w 843031"/>
                <a:gd name="connsiteY329" fmla="*/ 102767 h 447385"/>
                <a:gd name="connsiteX330" fmla="*/ 539028 w 843031"/>
                <a:gd name="connsiteY330" fmla="*/ 80079 h 447385"/>
                <a:gd name="connsiteX331" fmla="*/ 561586 w 843031"/>
                <a:gd name="connsiteY331" fmla="*/ 77134 h 447385"/>
                <a:gd name="connsiteX332" fmla="*/ 563182 w 843031"/>
                <a:gd name="connsiteY332" fmla="*/ 78364 h 447385"/>
                <a:gd name="connsiteX333" fmla="*/ 562705 w 843031"/>
                <a:gd name="connsiteY333" fmla="*/ 77688 h 447385"/>
                <a:gd name="connsiteX334" fmla="*/ 527280 w 843031"/>
                <a:gd name="connsiteY334" fmla="*/ 44210 h 447385"/>
                <a:gd name="connsiteX335" fmla="*/ 332283 w 843031"/>
                <a:gd name="connsiteY335" fmla="*/ 17613 h 447385"/>
                <a:gd name="connsiteX336" fmla="*/ 331460 w 843031"/>
                <a:gd name="connsiteY336" fmla="*/ 17689 h 447385"/>
                <a:gd name="connsiteX337" fmla="*/ 284780 w 843031"/>
                <a:gd name="connsiteY337" fmla="*/ 31717 h 447385"/>
                <a:gd name="connsiteX338" fmla="*/ 284625 w 843031"/>
                <a:gd name="connsiteY338" fmla="*/ 31801 h 447385"/>
                <a:gd name="connsiteX339" fmla="*/ 287863 w 843031"/>
                <a:gd name="connsiteY339" fmla="*/ 31173 h 447385"/>
                <a:gd name="connsiteX340" fmla="*/ 306702 w 843031"/>
                <a:gd name="connsiteY340" fmla="*/ 43925 h 447385"/>
                <a:gd name="connsiteX341" fmla="*/ 298013 w 843031"/>
                <a:gd name="connsiteY341" fmla="*/ 64949 h 447385"/>
                <a:gd name="connsiteX342" fmla="*/ 294966 w 843031"/>
                <a:gd name="connsiteY342" fmla="*/ 66211 h 447385"/>
                <a:gd name="connsiteX343" fmla="*/ 295141 w 843031"/>
                <a:gd name="connsiteY343" fmla="*/ 66194 h 447385"/>
                <a:gd name="connsiteX344" fmla="*/ 341821 w 843031"/>
                <a:gd name="connsiteY344" fmla="*/ 52166 h 447385"/>
                <a:gd name="connsiteX345" fmla="*/ 342550 w 843031"/>
                <a:gd name="connsiteY345" fmla="*/ 51776 h 447385"/>
                <a:gd name="connsiteX346" fmla="*/ 340572 w 843031"/>
                <a:gd name="connsiteY346" fmla="*/ 52160 h 447385"/>
                <a:gd name="connsiteX347" fmla="*/ 321732 w 843031"/>
                <a:gd name="connsiteY347" fmla="*/ 39408 h 447385"/>
                <a:gd name="connsiteX348" fmla="*/ 330422 w 843031"/>
                <a:gd name="connsiteY348" fmla="*/ 18383 h 447385"/>
                <a:gd name="connsiteX349" fmla="*/ 454372 w 843031"/>
                <a:gd name="connsiteY349" fmla="*/ 12505 h 447385"/>
                <a:gd name="connsiteX350" fmla="*/ 457311 w 843031"/>
                <a:gd name="connsiteY350" fmla="*/ 14001 h 447385"/>
                <a:gd name="connsiteX351" fmla="*/ 464328 w 843031"/>
                <a:gd name="connsiteY351" fmla="*/ 35641 h 447385"/>
                <a:gd name="connsiteX352" fmla="*/ 444548 w 843031"/>
                <a:gd name="connsiteY352" fmla="*/ 46879 h 447385"/>
                <a:gd name="connsiteX353" fmla="*/ 441369 w 843031"/>
                <a:gd name="connsiteY353" fmla="*/ 46000 h 447385"/>
                <a:gd name="connsiteX354" fmla="*/ 441518 w 843031"/>
                <a:gd name="connsiteY354" fmla="*/ 46096 h 447385"/>
                <a:gd name="connsiteX355" fmla="*/ 486956 w 843031"/>
                <a:gd name="connsiteY355" fmla="*/ 63734 h 447385"/>
                <a:gd name="connsiteX356" fmla="*/ 487771 w 843031"/>
                <a:gd name="connsiteY356" fmla="*/ 63875 h 447385"/>
                <a:gd name="connsiteX357" fmla="*/ 485975 w 843031"/>
                <a:gd name="connsiteY357" fmla="*/ 62961 h 447385"/>
                <a:gd name="connsiteX358" fmla="*/ 478958 w 843031"/>
                <a:gd name="connsiteY358" fmla="*/ 41321 h 447385"/>
                <a:gd name="connsiteX359" fmla="*/ 498738 w 843031"/>
                <a:gd name="connsiteY359" fmla="*/ 30083 h 447385"/>
                <a:gd name="connsiteX360" fmla="*/ 500680 w 843031"/>
                <a:gd name="connsiteY360" fmla="*/ 30620 h 447385"/>
                <a:gd name="connsiteX361" fmla="*/ 499983 w 843031"/>
                <a:gd name="connsiteY361" fmla="*/ 30174 h 447385"/>
                <a:gd name="connsiteX362" fmla="*/ 454545 w 843031"/>
                <a:gd name="connsiteY362" fmla="*/ 12535 h 447385"/>
                <a:gd name="connsiteX363" fmla="*/ 364171 w 843031"/>
                <a:gd name="connsiteY363" fmla="*/ 5850 h 447385"/>
                <a:gd name="connsiteX364" fmla="*/ 363998 w 843031"/>
                <a:gd name="connsiteY364" fmla="*/ 5885 h 447385"/>
                <a:gd name="connsiteX365" fmla="*/ 367280 w 843031"/>
                <a:gd name="connsiteY365" fmla="*/ 6216 h 447385"/>
                <a:gd name="connsiteX366" fmla="*/ 381652 w 843031"/>
                <a:gd name="connsiteY366" fmla="*/ 23850 h 447385"/>
                <a:gd name="connsiteX367" fmla="*/ 367280 w 843031"/>
                <a:gd name="connsiteY367" fmla="*/ 41484 h 447385"/>
                <a:gd name="connsiteX368" fmla="*/ 363998 w 843031"/>
                <a:gd name="connsiteY368" fmla="*/ 41815 h 447385"/>
                <a:gd name="connsiteX369" fmla="*/ 364171 w 843031"/>
                <a:gd name="connsiteY369" fmla="*/ 41850 h 447385"/>
                <a:gd name="connsiteX370" fmla="*/ 412913 w 843031"/>
                <a:gd name="connsiteY370" fmla="*/ 41850 h 447385"/>
                <a:gd name="connsiteX371" fmla="*/ 413723 w 843031"/>
                <a:gd name="connsiteY371" fmla="*/ 41686 h 447385"/>
                <a:gd name="connsiteX372" fmla="*/ 411719 w 843031"/>
                <a:gd name="connsiteY372" fmla="*/ 41484 h 447385"/>
                <a:gd name="connsiteX373" fmla="*/ 397346 w 843031"/>
                <a:gd name="connsiteY373" fmla="*/ 23850 h 447385"/>
                <a:gd name="connsiteX374" fmla="*/ 411719 w 843031"/>
                <a:gd name="connsiteY374" fmla="*/ 6216 h 447385"/>
                <a:gd name="connsiteX375" fmla="*/ 413723 w 843031"/>
                <a:gd name="connsiteY375" fmla="*/ 6014 h 447385"/>
                <a:gd name="connsiteX376" fmla="*/ 412913 w 843031"/>
                <a:gd name="connsiteY376" fmla="*/ 5850 h 447385"/>
                <a:gd name="connsiteX377" fmla="*/ 0 w 843031"/>
                <a:gd name="connsiteY377" fmla="*/ 0 h 447385"/>
                <a:gd name="connsiteX378" fmla="*/ 843031 w 843031"/>
                <a:gd name="connsiteY378" fmla="*/ 0 h 447385"/>
                <a:gd name="connsiteX379" fmla="*/ 843031 w 843031"/>
                <a:gd name="connsiteY379" fmla="*/ 447385 h 447385"/>
                <a:gd name="connsiteX380" fmla="*/ 0 w 843031"/>
                <a:gd name="connsiteY380" fmla="*/ 447385 h 447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</a:cxnLst>
              <a:rect l="l" t="t" r="r" b="b"/>
              <a:pathLst>
                <a:path w="843031" h="447385">
                  <a:moveTo>
                    <a:pt x="498868" y="391050"/>
                  </a:moveTo>
                  <a:lnTo>
                    <a:pt x="498695" y="391085"/>
                  </a:lnTo>
                  <a:lnTo>
                    <a:pt x="501977" y="391416"/>
                  </a:lnTo>
                  <a:cubicBezTo>
                    <a:pt x="510179" y="393094"/>
                    <a:pt x="516349" y="400352"/>
                    <a:pt x="516349" y="409050"/>
                  </a:cubicBezTo>
                  <a:cubicBezTo>
                    <a:pt x="516349" y="417749"/>
                    <a:pt x="510179" y="425006"/>
                    <a:pt x="501977" y="426684"/>
                  </a:cubicBezTo>
                  <a:lnTo>
                    <a:pt x="498695" y="427015"/>
                  </a:lnTo>
                  <a:lnTo>
                    <a:pt x="498868" y="427050"/>
                  </a:lnTo>
                  <a:lnTo>
                    <a:pt x="547610" y="427050"/>
                  </a:lnTo>
                  <a:lnTo>
                    <a:pt x="548420" y="426886"/>
                  </a:lnTo>
                  <a:lnTo>
                    <a:pt x="546416" y="426684"/>
                  </a:lnTo>
                  <a:cubicBezTo>
                    <a:pt x="538214" y="425006"/>
                    <a:pt x="532043" y="417749"/>
                    <a:pt x="532043" y="409050"/>
                  </a:cubicBezTo>
                  <a:cubicBezTo>
                    <a:pt x="532043" y="400352"/>
                    <a:pt x="538214" y="393094"/>
                    <a:pt x="546416" y="391416"/>
                  </a:cubicBezTo>
                  <a:lnTo>
                    <a:pt x="548420" y="391214"/>
                  </a:lnTo>
                  <a:lnTo>
                    <a:pt x="547610" y="391050"/>
                  </a:lnTo>
                  <a:close/>
                  <a:moveTo>
                    <a:pt x="621311" y="389500"/>
                  </a:moveTo>
                  <a:lnTo>
                    <a:pt x="621138" y="389535"/>
                  </a:lnTo>
                  <a:lnTo>
                    <a:pt x="624420" y="389866"/>
                  </a:lnTo>
                  <a:cubicBezTo>
                    <a:pt x="632622" y="391544"/>
                    <a:pt x="638792" y="398802"/>
                    <a:pt x="638792" y="407500"/>
                  </a:cubicBezTo>
                  <a:cubicBezTo>
                    <a:pt x="638792" y="416199"/>
                    <a:pt x="632622" y="423456"/>
                    <a:pt x="624420" y="425134"/>
                  </a:cubicBezTo>
                  <a:lnTo>
                    <a:pt x="621138" y="425465"/>
                  </a:lnTo>
                  <a:lnTo>
                    <a:pt x="621311" y="425500"/>
                  </a:lnTo>
                  <a:lnTo>
                    <a:pt x="670053" y="425500"/>
                  </a:lnTo>
                  <a:lnTo>
                    <a:pt x="670863" y="425336"/>
                  </a:lnTo>
                  <a:lnTo>
                    <a:pt x="668859" y="425134"/>
                  </a:lnTo>
                  <a:cubicBezTo>
                    <a:pt x="660657" y="423456"/>
                    <a:pt x="654486" y="416199"/>
                    <a:pt x="654486" y="407500"/>
                  </a:cubicBezTo>
                  <a:cubicBezTo>
                    <a:pt x="654486" y="398802"/>
                    <a:pt x="660657" y="391544"/>
                    <a:pt x="668859" y="389866"/>
                  </a:cubicBezTo>
                  <a:lnTo>
                    <a:pt x="670863" y="389664"/>
                  </a:lnTo>
                  <a:lnTo>
                    <a:pt x="670053" y="389500"/>
                  </a:lnTo>
                  <a:close/>
                  <a:moveTo>
                    <a:pt x="566296" y="389500"/>
                  </a:moveTo>
                  <a:lnTo>
                    <a:pt x="566123" y="389535"/>
                  </a:lnTo>
                  <a:lnTo>
                    <a:pt x="569405" y="389866"/>
                  </a:lnTo>
                  <a:cubicBezTo>
                    <a:pt x="577607" y="391544"/>
                    <a:pt x="583777" y="398802"/>
                    <a:pt x="583777" y="407500"/>
                  </a:cubicBezTo>
                  <a:cubicBezTo>
                    <a:pt x="583777" y="416199"/>
                    <a:pt x="577607" y="423456"/>
                    <a:pt x="569405" y="425134"/>
                  </a:cubicBezTo>
                  <a:lnTo>
                    <a:pt x="566123" y="425465"/>
                  </a:lnTo>
                  <a:lnTo>
                    <a:pt x="566296" y="425500"/>
                  </a:lnTo>
                  <a:lnTo>
                    <a:pt x="615038" y="425500"/>
                  </a:lnTo>
                  <a:lnTo>
                    <a:pt x="615848" y="425336"/>
                  </a:lnTo>
                  <a:lnTo>
                    <a:pt x="613844" y="425134"/>
                  </a:lnTo>
                  <a:cubicBezTo>
                    <a:pt x="605642" y="423456"/>
                    <a:pt x="599471" y="416199"/>
                    <a:pt x="599471" y="407500"/>
                  </a:cubicBezTo>
                  <a:cubicBezTo>
                    <a:pt x="599471" y="398802"/>
                    <a:pt x="605642" y="391544"/>
                    <a:pt x="613844" y="389866"/>
                  </a:cubicBezTo>
                  <a:lnTo>
                    <a:pt x="615848" y="389664"/>
                  </a:lnTo>
                  <a:lnTo>
                    <a:pt x="615038" y="389500"/>
                  </a:lnTo>
                  <a:close/>
                  <a:moveTo>
                    <a:pt x="438652" y="389160"/>
                  </a:moveTo>
                  <a:lnTo>
                    <a:pt x="438479" y="389195"/>
                  </a:lnTo>
                  <a:lnTo>
                    <a:pt x="441761" y="389526"/>
                  </a:lnTo>
                  <a:cubicBezTo>
                    <a:pt x="449963" y="391204"/>
                    <a:pt x="456133" y="398462"/>
                    <a:pt x="456133" y="407160"/>
                  </a:cubicBezTo>
                  <a:cubicBezTo>
                    <a:pt x="456133" y="415859"/>
                    <a:pt x="449963" y="423116"/>
                    <a:pt x="441761" y="424794"/>
                  </a:cubicBezTo>
                  <a:lnTo>
                    <a:pt x="438479" y="425125"/>
                  </a:lnTo>
                  <a:lnTo>
                    <a:pt x="438652" y="425160"/>
                  </a:lnTo>
                  <a:lnTo>
                    <a:pt x="487394" y="425160"/>
                  </a:lnTo>
                  <a:lnTo>
                    <a:pt x="488204" y="424996"/>
                  </a:lnTo>
                  <a:lnTo>
                    <a:pt x="486200" y="424794"/>
                  </a:lnTo>
                  <a:cubicBezTo>
                    <a:pt x="477998" y="423116"/>
                    <a:pt x="471827" y="415859"/>
                    <a:pt x="471827" y="407160"/>
                  </a:cubicBezTo>
                  <a:cubicBezTo>
                    <a:pt x="471827" y="398462"/>
                    <a:pt x="477998" y="391204"/>
                    <a:pt x="486200" y="389526"/>
                  </a:cubicBezTo>
                  <a:lnTo>
                    <a:pt x="488204" y="389324"/>
                  </a:lnTo>
                  <a:lnTo>
                    <a:pt x="487394" y="389160"/>
                  </a:lnTo>
                  <a:close/>
                  <a:moveTo>
                    <a:pt x="376409" y="389160"/>
                  </a:moveTo>
                  <a:lnTo>
                    <a:pt x="376236" y="389195"/>
                  </a:lnTo>
                  <a:lnTo>
                    <a:pt x="379518" y="389526"/>
                  </a:lnTo>
                  <a:cubicBezTo>
                    <a:pt x="387720" y="391204"/>
                    <a:pt x="393890" y="398462"/>
                    <a:pt x="393890" y="407160"/>
                  </a:cubicBezTo>
                  <a:cubicBezTo>
                    <a:pt x="393890" y="415859"/>
                    <a:pt x="387720" y="423116"/>
                    <a:pt x="379518" y="424794"/>
                  </a:cubicBezTo>
                  <a:lnTo>
                    <a:pt x="376236" y="425125"/>
                  </a:lnTo>
                  <a:lnTo>
                    <a:pt x="376409" y="425160"/>
                  </a:lnTo>
                  <a:lnTo>
                    <a:pt x="425151" y="425160"/>
                  </a:lnTo>
                  <a:lnTo>
                    <a:pt x="425961" y="424996"/>
                  </a:lnTo>
                  <a:lnTo>
                    <a:pt x="423957" y="424794"/>
                  </a:lnTo>
                  <a:cubicBezTo>
                    <a:pt x="415755" y="423116"/>
                    <a:pt x="409584" y="415859"/>
                    <a:pt x="409584" y="407160"/>
                  </a:cubicBezTo>
                  <a:cubicBezTo>
                    <a:pt x="409584" y="398462"/>
                    <a:pt x="415755" y="391204"/>
                    <a:pt x="423957" y="389526"/>
                  </a:cubicBezTo>
                  <a:lnTo>
                    <a:pt x="425961" y="389324"/>
                  </a:lnTo>
                  <a:lnTo>
                    <a:pt x="425151" y="389160"/>
                  </a:lnTo>
                  <a:close/>
                  <a:moveTo>
                    <a:pt x="313778" y="389160"/>
                  </a:moveTo>
                  <a:lnTo>
                    <a:pt x="313605" y="389195"/>
                  </a:lnTo>
                  <a:lnTo>
                    <a:pt x="316887" y="389526"/>
                  </a:lnTo>
                  <a:cubicBezTo>
                    <a:pt x="325089" y="391204"/>
                    <a:pt x="331259" y="398462"/>
                    <a:pt x="331259" y="407160"/>
                  </a:cubicBezTo>
                  <a:cubicBezTo>
                    <a:pt x="331259" y="415859"/>
                    <a:pt x="325089" y="423116"/>
                    <a:pt x="316887" y="424794"/>
                  </a:cubicBezTo>
                  <a:lnTo>
                    <a:pt x="313605" y="425125"/>
                  </a:lnTo>
                  <a:lnTo>
                    <a:pt x="313778" y="425160"/>
                  </a:lnTo>
                  <a:lnTo>
                    <a:pt x="362520" y="425160"/>
                  </a:lnTo>
                  <a:lnTo>
                    <a:pt x="363330" y="424996"/>
                  </a:lnTo>
                  <a:lnTo>
                    <a:pt x="361326" y="424794"/>
                  </a:lnTo>
                  <a:cubicBezTo>
                    <a:pt x="353124" y="423116"/>
                    <a:pt x="346953" y="415859"/>
                    <a:pt x="346953" y="407160"/>
                  </a:cubicBezTo>
                  <a:cubicBezTo>
                    <a:pt x="346953" y="398462"/>
                    <a:pt x="353124" y="391204"/>
                    <a:pt x="361326" y="389526"/>
                  </a:cubicBezTo>
                  <a:lnTo>
                    <a:pt x="363330" y="389324"/>
                  </a:lnTo>
                  <a:lnTo>
                    <a:pt x="362520" y="389160"/>
                  </a:lnTo>
                  <a:close/>
                  <a:moveTo>
                    <a:pt x="251147" y="389160"/>
                  </a:moveTo>
                  <a:lnTo>
                    <a:pt x="250974" y="389195"/>
                  </a:lnTo>
                  <a:lnTo>
                    <a:pt x="254256" y="389526"/>
                  </a:lnTo>
                  <a:cubicBezTo>
                    <a:pt x="262458" y="391204"/>
                    <a:pt x="268628" y="398462"/>
                    <a:pt x="268628" y="407160"/>
                  </a:cubicBezTo>
                  <a:cubicBezTo>
                    <a:pt x="268628" y="415859"/>
                    <a:pt x="262458" y="423116"/>
                    <a:pt x="254256" y="424794"/>
                  </a:cubicBezTo>
                  <a:lnTo>
                    <a:pt x="250974" y="425125"/>
                  </a:lnTo>
                  <a:lnTo>
                    <a:pt x="251147" y="425160"/>
                  </a:lnTo>
                  <a:lnTo>
                    <a:pt x="299889" y="425160"/>
                  </a:lnTo>
                  <a:lnTo>
                    <a:pt x="300699" y="424996"/>
                  </a:lnTo>
                  <a:lnTo>
                    <a:pt x="298695" y="424794"/>
                  </a:lnTo>
                  <a:cubicBezTo>
                    <a:pt x="290493" y="423116"/>
                    <a:pt x="284322" y="415859"/>
                    <a:pt x="284322" y="407160"/>
                  </a:cubicBezTo>
                  <a:cubicBezTo>
                    <a:pt x="284322" y="398462"/>
                    <a:pt x="290493" y="391204"/>
                    <a:pt x="298695" y="389526"/>
                  </a:cubicBezTo>
                  <a:lnTo>
                    <a:pt x="300699" y="389324"/>
                  </a:lnTo>
                  <a:lnTo>
                    <a:pt x="299889" y="389160"/>
                  </a:lnTo>
                  <a:close/>
                  <a:moveTo>
                    <a:pt x="682532" y="387950"/>
                  </a:moveTo>
                  <a:lnTo>
                    <a:pt x="682359" y="387985"/>
                  </a:lnTo>
                  <a:lnTo>
                    <a:pt x="685641" y="388316"/>
                  </a:lnTo>
                  <a:cubicBezTo>
                    <a:pt x="693843" y="389994"/>
                    <a:pt x="700013" y="397252"/>
                    <a:pt x="700013" y="405950"/>
                  </a:cubicBezTo>
                  <a:cubicBezTo>
                    <a:pt x="700013" y="414649"/>
                    <a:pt x="693843" y="421906"/>
                    <a:pt x="685641" y="423584"/>
                  </a:cubicBezTo>
                  <a:lnTo>
                    <a:pt x="682359" y="423915"/>
                  </a:lnTo>
                  <a:lnTo>
                    <a:pt x="682532" y="423950"/>
                  </a:lnTo>
                  <a:lnTo>
                    <a:pt x="731274" y="423950"/>
                  </a:lnTo>
                  <a:lnTo>
                    <a:pt x="732084" y="423786"/>
                  </a:lnTo>
                  <a:lnTo>
                    <a:pt x="730080" y="423584"/>
                  </a:lnTo>
                  <a:cubicBezTo>
                    <a:pt x="721878" y="421906"/>
                    <a:pt x="715707" y="414649"/>
                    <a:pt x="715707" y="405950"/>
                  </a:cubicBezTo>
                  <a:cubicBezTo>
                    <a:pt x="715707" y="397252"/>
                    <a:pt x="721878" y="389994"/>
                    <a:pt x="730080" y="388316"/>
                  </a:cubicBezTo>
                  <a:lnTo>
                    <a:pt x="732084" y="388114"/>
                  </a:lnTo>
                  <a:lnTo>
                    <a:pt x="731274" y="387950"/>
                  </a:lnTo>
                  <a:close/>
                  <a:moveTo>
                    <a:pt x="194148" y="387950"/>
                  </a:moveTo>
                  <a:lnTo>
                    <a:pt x="193975" y="387985"/>
                  </a:lnTo>
                  <a:lnTo>
                    <a:pt x="197257" y="388316"/>
                  </a:lnTo>
                  <a:cubicBezTo>
                    <a:pt x="205459" y="389994"/>
                    <a:pt x="211629" y="397252"/>
                    <a:pt x="211629" y="405950"/>
                  </a:cubicBezTo>
                  <a:cubicBezTo>
                    <a:pt x="211629" y="414649"/>
                    <a:pt x="205459" y="421906"/>
                    <a:pt x="197257" y="423584"/>
                  </a:cubicBezTo>
                  <a:lnTo>
                    <a:pt x="193975" y="423915"/>
                  </a:lnTo>
                  <a:lnTo>
                    <a:pt x="194148" y="423950"/>
                  </a:lnTo>
                  <a:lnTo>
                    <a:pt x="242890" y="423950"/>
                  </a:lnTo>
                  <a:lnTo>
                    <a:pt x="243700" y="423786"/>
                  </a:lnTo>
                  <a:lnTo>
                    <a:pt x="241696" y="423584"/>
                  </a:lnTo>
                  <a:cubicBezTo>
                    <a:pt x="233494" y="421906"/>
                    <a:pt x="227323" y="414649"/>
                    <a:pt x="227323" y="405950"/>
                  </a:cubicBezTo>
                  <a:cubicBezTo>
                    <a:pt x="227323" y="397252"/>
                    <a:pt x="233494" y="389994"/>
                    <a:pt x="241696" y="388316"/>
                  </a:cubicBezTo>
                  <a:lnTo>
                    <a:pt x="243700" y="388114"/>
                  </a:lnTo>
                  <a:lnTo>
                    <a:pt x="242890" y="387950"/>
                  </a:lnTo>
                  <a:close/>
                  <a:moveTo>
                    <a:pt x="135571" y="387950"/>
                  </a:moveTo>
                  <a:lnTo>
                    <a:pt x="135398" y="387985"/>
                  </a:lnTo>
                  <a:lnTo>
                    <a:pt x="138680" y="388316"/>
                  </a:lnTo>
                  <a:cubicBezTo>
                    <a:pt x="146882" y="389994"/>
                    <a:pt x="153052" y="397252"/>
                    <a:pt x="153052" y="405950"/>
                  </a:cubicBezTo>
                  <a:cubicBezTo>
                    <a:pt x="153052" y="414649"/>
                    <a:pt x="146882" y="421906"/>
                    <a:pt x="138680" y="423584"/>
                  </a:cubicBezTo>
                  <a:lnTo>
                    <a:pt x="135398" y="423915"/>
                  </a:lnTo>
                  <a:lnTo>
                    <a:pt x="135571" y="423950"/>
                  </a:lnTo>
                  <a:lnTo>
                    <a:pt x="184313" y="423950"/>
                  </a:lnTo>
                  <a:lnTo>
                    <a:pt x="185123" y="423786"/>
                  </a:lnTo>
                  <a:lnTo>
                    <a:pt x="183119" y="423584"/>
                  </a:lnTo>
                  <a:cubicBezTo>
                    <a:pt x="174917" y="421906"/>
                    <a:pt x="168746" y="414649"/>
                    <a:pt x="168746" y="405950"/>
                  </a:cubicBezTo>
                  <a:cubicBezTo>
                    <a:pt x="168746" y="397252"/>
                    <a:pt x="174917" y="389994"/>
                    <a:pt x="183119" y="388316"/>
                  </a:cubicBezTo>
                  <a:lnTo>
                    <a:pt x="185123" y="388114"/>
                  </a:lnTo>
                  <a:lnTo>
                    <a:pt x="184313" y="387950"/>
                  </a:lnTo>
                  <a:close/>
                  <a:moveTo>
                    <a:pt x="74663" y="387950"/>
                  </a:moveTo>
                  <a:lnTo>
                    <a:pt x="74490" y="387985"/>
                  </a:lnTo>
                  <a:lnTo>
                    <a:pt x="77772" y="388316"/>
                  </a:lnTo>
                  <a:cubicBezTo>
                    <a:pt x="85974" y="389994"/>
                    <a:pt x="92144" y="397252"/>
                    <a:pt x="92144" y="405950"/>
                  </a:cubicBezTo>
                  <a:cubicBezTo>
                    <a:pt x="92144" y="414649"/>
                    <a:pt x="85974" y="421906"/>
                    <a:pt x="77772" y="423584"/>
                  </a:cubicBezTo>
                  <a:lnTo>
                    <a:pt x="74490" y="423915"/>
                  </a:lnTo>
                  <a:lnTo>
                    <a:pt x="74663" y="423950"/>
                  </a:lnTo>
                  <a:lnTo>
                    <a:pt x="123405" y="423950"/>
                  </a:lnTo>
                  <a:lnTo>
                    <a:pt x="124215" y="423786"/>
                  </a:lnTo>
                  <a:lnTo>
                    <a:pt x="122211" y="423584"/>
                  </a:lnTo>
                  <a:cubicBezTo>
                    <a:pt x="114009" y="421906"/>
                    <a:pt x="107838" y="414649"/>
                    <a:pt x="107838" y="405950"/>
                  </a:cubicBezTo>
                  <a:cubicBezTo>
                    <a:pt x="107838" y="397252"/>
                    <a:pt x="114009" y="389994"/>
                    <a:pt x="122211" y="388316"/>
                  </a:cubicBezTo>
                  <a:lnTo>
                    <a:pt x="124215" y="388114"/>
                  </a:lnTo>
                  <a:lnTo>
                    <a:pt x="123405" y="387950"/>
                  </a:lnTo>
                  <a:close/>
                  <a:moveTo>
                    <a:pt x="774033" y="346191"/>
                  </a:moveTo>
                  <a:lnTo>
                    <a:pt x="773919" y="346326"/>
                  </a:lnTo>
                  <a:lnTo>
                    <a:pt x="750244" y="388931"/>
                  </a:lnTo>
                  <a:lnTo>
                    <a:pt x="749994" y="389719"/>
                  </a:lnTo>
                  <a:lnTo>
                    <a:pt x="751144" y="388065"/>
                  </a:lnTo>
                  <a:cubicBezTo>
                    <a:pt x="756595" y="381711"/>
                    <a:pt x="765936" y="379843"/>
                    <a:pt x="773539" y="384068"/>
                  </a:cubicBezTo>
                  <a:cubicBezTo>
                    <a:pt x="781143" y="388293"/>
                    <a:pt x="784489" y="397211"/>
                    <a:pt x="781972" y="405196"/>
                  </a:cubicBezTo>
                  <a:lnTo>
                    <a:pt x="781176" y="407046"/>
                  </a:lnTo>
                  <a:lnTo>
                    <a:pt x="781712" y="406417"/>
                  </a:lnTo>
                  <a:lnTo>
                    <a:pt x="805387" y="363812"/>
                  </a:lnTo>
                  <a:lnTo>
                    <a:pt x="805441" y="363643"/>
                  </a:lnTo>
                  <a:lnTo>
                    <a:pt x="803558" y="366351"/>
                  </a:lnTo>
                  <a:cubicBezTo>
                    <a:pt x="798106" y="372706"/>
                    <a:pt x="788766" y="374574"/>
                    <a:pt x="781162" y="370349"/>
                  </a:cubicBezTo>
                  <a:cubicBezTo>
                    <a:pt x="773559" y="366124"/>
                    <a:pt x="770212" y="357206"/>
                    <a:pt x="772729" y="349220"/>
                  </a:cubicBezTo>
                  <a:close/>
                  <a:moveTo>
                    <a:pt x="35032" y="331739"/>
                  </a:moveTo>
                  <a:lnTo>
                    <a:pt x="36383" y="334747"/>
                  </a:lnTo>
                  <a:cubicBezTo>
                    <a:pt x="39024" y="342693"/>
                    <a:pt x="35815" y="351662"/>
                    <a:pt x="28278" y="356004"/>
                  </a:cubicBezTo>
                  <a:cubicBezTo>
                    <a:pt x="20741" y="360346"/>
                    <a:pt x="11373" y="358623"/>
                    <a:pt x="5824" y="352353"/>
                  </a:cubicBezTo>
                  <a:lnTo>
                    <a:pt x="3899" y="349675"/>
                  </a:lnTo>
                  <a:lnTo>
                    <a:pt x="3955" y="349842"/>
                  </a:lnTo>
                  <a:lnTo>
                    <a:pt x="28287" y="392076"/>
                  </a:lnTo>
                  <a:lnTo>
                    <a:pt x="28833" y="392697"/>
                  </a:lnTo>
                  <a:lnTo>
                    <a:pt x="28008" y="390859"/>
                  </a:lnTo>
                  <a:cubicBezTo>
                    <a:pt x="25367" y="382914"/>
                    <a:pt x="28576" y="373945"/>
                    <a:pt x="36113" y="369603"/>
                  </a:cubicBezTo>
                  <a:cubicBezTo>
                    <a:pt x="43650" y="365261"/>
                    <a:pt x="53018" y="366984"/>
                    <a:pt x="58567" y="373254"/>
                  </a:cubicBezTo>
                  <a:lnTo>
                    <a:pt x="59743" y="374889"/>
                  </a:lnTo>
                  <a:lnTo>
                    <a:pt x="59480" y="374105"/>
                  </a:lnTo>
                  <a:lnTo>
                    <a:pt x="35149" y="331871"/>
                  </a:lnTo>
                  <a:close/>
                  <a:moveTo>
                    <a:pt x="790421" y="281684"/>
                  </a:moveTo>
                  <a:lnTo>
                    <a:pt x="791530" y="284790"/>
                  </a:lnTo>
                  <a:cubicBezTo>
                    <a:pt x="793533" y="292919"/>
                    <a:pt x="789625" y="301607"/>
                    <a:pt x="781768" y="305339"/>
                  </a:cubicBezTo>
                  <a:cubicBezTo>
                    <a:pt x="773911" y="309071"/>
                    <a:pt x="764708" y="306612"/>
                    <a:pt x="759673" y="299923"/>
                  </a:cubicBezTo>
                  <a:lnTo>
                    <a:pt x="757966" y="297101"/>
                  </a:lnTo>
                  <a:lnTo>
                    <a:pt x="758008" y="297272"/>
                  </a:lnTo>
                  <a:lnTo>
                    <a:pt x="778922" y="341299"/>
                  </a:lnTo>
                  <a:lnTo>
                    <a:pt x="779417" y="341961"/>
                  </a:lnTo>
                  <a:lnTo>
                    <a:pt x="778740" y="340064"/>
                  </a:lnTo>
                  <a:cubicBezTo>
                    <a:pt x="776736" y="331934"/>
                    <a:pt x="780644" y="323247"/>
                    <a:pt x="788502" y="319515"/>
                  </a:cubicBezTo>
                  <a:cubicBezTo>
                    <a:pt x="796359" y="315783"/>
                    <a:pt x="805562" y="318242"/>
                    <a:pt x="810597" y="324931"/>
                  </a:cubicBezTo>
                  <a:lnTo>
                    <a:pt x="811639" y="326655"/>
                  </a:lnTo>
                  <a:lnTo>
                    <a:pt x="811439" y="325853"/>
                  </a:lnTo>
                  <a:lnTo>
                    <a:pt x="790526" y="281825"/>
                  </a:lnTo>
                  <a:close/>
                  <a:moveTo>
                    <a:pt x="38572" y="274071"/>
                  </a:moveTo>
                  <a:lnTo>
                    <a:pt x="37987" y="274655"/>
                  </a:lnTo>
                  <a:lnTo>
                    <a:pt x="11002" y="315245"/>
                  </a:lnTo>
                  <a:lnTo>
                    <a:pt x="10935" y="315408"/>
                  </a:lnTo>
                  <a:lnTo>
                    <a:pt x="13028" y="312859"/>
                  </a:lnTo>
                  <a:cubicBezTo>
                    <a:pt x="18966" y="306958"/>
                    <a:pt x="28426" y="305837"/>
                    <a:pt x="35670" y="310653"/>
                  </a:cubicBezTo>
                  <a:cubicBezTo>
                    <a:pt x="42914" y="315469"/>
                    <a:pt x="45541" y="324625"/>
                    <a:pt x="42398" y="332385"/>
                  </a:cubicBezTo>
                  <a:lnTo>
                    <a:pt x="40857" y="335301"/>
                  </a:lnTo>
                  <a:lnTo>
                    <a:pt x="40981" y="335176"/>
                  </a:lnTo>
                  <a:lnTo>
                    <a:pt x="67966" y="294586"/>
                  </a:lnTo>
                  <a:lnTo>
                    <a:pt x="68279" y="293820"/>
                  </a:lnTo>
                  <a:lnTo>
                    <a:pt x="67001" y="295378"/>
                  </a:lnTo>
                  <a:cubicBezTo>
                    <a:pt x="61062" y="301279"/>
                    <a:pt x="51602" y="302399"/>
                    <a:pt x="44359" y="297584"/>
                  </a:cubicBezTo>
                  <a:cubicBezTo>
                    <a:pt x="37115" y="292768"/>
                    <a:pt x="34487" y="283612"/>
                    <a:pt x="37631" y="275852"/>
                  </a:cubicBezTo>
                  <a:close/>
                  <a:moveTo>
                    <a:pt x="727599" y="187579"/>
                  </a:moveTo>
                  <a:lnTo>
                    <a:pt x="729212" y="190456"/>
                  </a:lnTo>
                  <a:cubicBezTo>
                    <a:pt x="732547" y="198135"/>
                    <a:pt x="730148" y="207354"/>
                    <a:pt x="723026" y="212348"/>
                  </a:cubicBezTo>
                  <a:cubicBezTo>
                    <a:pt x="715904" y="217342"/>
                    <a:pt x="706419" y="216457"/>
                    <a:pt x="700336" y="210705"/>
                  </a:cubicBezTo>
                  <a:lnTo>
                    <a:pt x="698181" y="208209"/>
                  </a:lnTo>
                  <a:lnTo>
                    <a:pt x="698252" y="208370"/>
                  </a:lnTo>
                  <a:lnTo>
                    <a:pt x="726237" y="248277"/>
                  </a:lnTo>
                  <a:lnTo>
                    <a:pt x="726836" y="248847"/>
                  </a:lnTo>
                  <a:lnTo>
                    <a:pt x="725851" y="247090"/>
                  </a:lnTo>
                  <a:cubicBezTo>
                    <a:pt x="722515" y="239411"/>
                    <a:pt x="724915" y="230192"/>
                    <a:pt x="732037" y="225198"/>
                  </a:cubicBezTo>
                  <a:cubicBezTo>
                    <a:pt x="739159" y="220204"/>
                    <a:pt x="748643" y="221089"/>
                    <a:pt x="754727" y="226841"/>
                  </a:cubicBezTo>
                  <a:lnTo>
                    <a:pt x="756043" y="228366"/>
                  </a:lnTo>
                  <a:lnTo>
                    <a:pt x="755712" y="227608"/>
                  </a:lnTo>
                  <a:lnTo>
                    <a:pt x="727727" y="187701"/>
                  </a:lnTo>
                  <a:close/>
                  <a:moveTo>
                    <a:pt x="123443" y="169667"/>
                  </a:moveTo>
                  <a:lnTo>
                    <a:pt x="122820" y="170211"/>
                  </a:lnTo>
                  <a:lnTo>
                    <a:pt x="93151" y="208882"/>
                  </a:lnTo>
                  <a:lnTo>
                    <a:pt x="93073" y="209041"/>
                  </a:lnTo>
                  <a:lnTo>
                    <a:pt x="95333" y="206638"/>
                  </a:lnTo>
                  <a:cubicBezTo>
                    <a:pt x="101658" y="201152"/>
                    <a:pt x="111171" y="200675"/>
                    <a:pt x="118073" y="205969"/>
                  </a:cubicBezTo>
                  <a:cubicBezTo>
                    <a:pt x="124974" y="211264"/>
                    <a:pt x="126976" y="220577"/>
                    <a:pt x="123315" y="228107"/>
                  </a:cubicBezTo>
                  <a:lnTo>
                    <a:pt x="121580" y="230911"/>
                  </a:lnTo>
                  <a:lnTo>
                    <a:pt x="121713" y="230795"/>
                  </a:lnTo>
                  <a:lnTo>
                    <a:pt x="151382" y="192124"/>
                  </a:lnTo>
                  <a:lnTo>
                    <a:pt x="151746" y="191381"/>
                  </a:lnTo>
                  <a:lnTo>
                    <a:pt x="150366" y="192849"/>
                  </a:lnTo>
                  <a:cubicBezTo>
                    <a:pt x="144041" y="198335"/>
                    <a:pt x="134527" y="198812"/>
                    <a:pt x="127626" y="193518"/>
                  </a:cubicBezTo>
                  <a:cubicBezTo>
                    <a:pt x="120725" y="188223"/>
                    <a:pt x="118722" y="178910"/>
                    <a:pt x="122384" y="171380"/>
                  </a:cubicBezTo>
                  <a:close/>
                  <a:moveTo>
                    <a:pt x="659129" y="150441"/>
                  </a:moveTo>
                  <a:lnTo>
                    <a:pt x="662159" y="151743"/>
                  </a:lnTo>
                  <a:cubicBezTo>
                    <a:pt x="669477" y="155810"/>
                    <a:pt x="673180" y="164587"/>
                    <a:pt x="670565" y="172883"/>
                  </a:cubicBezTo>
                  <a:cubicBezTo>
                    <a:pt x="667949" y="181179"/>
                    <a:pt x="659883" y="186245"/>
                    <a:pt x="651555" y="185380"/>
                  </a:cubicBezTo>
                  <a:lnTo>
                    <a:pt x="648326" y="184709"/>
                  </a:lnTo>
                  <a:lnTo>
                    <a:pt x="648481" y="184794"/>
                  </a:lnTo>
                  <a:lnTo>
                    <a:pt x="694967" y="199449"/>
                  </a:lnTo>
                  <a:lnTo>
                    <a:pt x="695789" y="199536"/>
                  </a:lnTo>
                  <a:lnTo>
                    <a:pt x="693938" y="198741"/>
                  </a:lnTo>
                  <a:cubicBezTo>
                    <a:pt x="686620" y="194674"/>
                    <a:pt x="682917" y="185897"/>
                    <a:pt x="685533" y="177601"/>
                  </a:cubicBezTo>
                  <a:cubicBezTo>
                    <a:pt x="688148" y="169305"/>
                    <a:pt x="696215" y="164239"/>
                    <a:pt x="704542" y="165104"/>
                  </a:cubicBezTo>
                  <a:lnTo>
                    <a:pt x="706515" y="165514"/>
                  </a:lnTo>
                  <a:lnTo>
                    <a:pt x="705791" y="165115"/>
                  </a:lnTo>
                  <a:lnTo>
                    <a:pt x="659304" y="150460"/>
                  </a:lnTo>
                  <a:close/>
                  <a:moveTo>
                    <a:pt x="192756" y="137403"/>
                  </a:moveTo>
                  <a:lnTo>
                    <a:pt x="191930" y="137437"/>
                  </a:lnTo>
                  <a:lnTo>
                    <a:pt x="144593" y="149053"/>
                  </a:lnTo>
                  <a:lnTo>
                    <a:pt x="144433" y="149128"/>
                  </a:lnTo>
                  <a:lnTo>
                    <a:pt x="147699" y="148667"/>
                  </a:lnTo>
                  <a:cubicBezTo>
                    <a:pt x="156065" y="148342"/>
                    <a:pt x="163787" y="153920"/>
                    <a:pt x="165860" y="162368"/>
                  </a:cubicBezTo>
                  <a:cubicBezTo>
                    <a:pt x="167933" y="170816"/>
                    <a:pt x="163670" y="179335"/>
                    <a:pt x="156104" y="182919"/>
                  </a:cubicBezTo>
                  <a:lnTo>
                    <a:pt x="152996" y="184023"/>
                  </a:lnTo>
                  <a:lnTo>
                    <a:pt x="153172" y="184015"/>
                  </a:lnTo>
                  <a:lnTo>
                    <a:pt x="200509" y="172399"/>
                  </a:lnTo>
                  <a:lnTo>
                    <a:pt x="201258" y="172047"/>
                  </a:lnTo>
                  <a:lnTo>
                    <a:pt x="199263" y="172329"/>
                  </a:lnTo>
                  <a:cubicBezTo>
                    <a:pt x="190897" y="172654"/>
                    <a:pt x="183175" y="167076"/>
                    <a:pt x="181102" y="158628"/>
                  </a:cubicBezTo>
                  <a:cubicBezTo>
                    <a:pt x="179029" y="150180"/>
                    <a:pt x="183292" y="141661"/>
                    <a:pt x="190858" y="138076"/>
                  </a:cubicBezTo>
                  <a:close/>
                  <a:moveTo>
                    <a:pt x="605385" y="105488"/>
                  </a:moveTo>
                  <a:lnTo>
                    <a:pt x="608265" y="107095"/>
                  </a:lnTo>
                  <a:cubicBezTo>
                    <a:pt x="615126" y="111893"/>
                    <a:pt x="617906" y="121004"/>
                    <a:pt x="614451" y="128987"/>
                  </a:cubicBezTo>
                  <a:cubicBezTo>
                    <a:pt x="610996" y="136970"/>
                    <a:pt x="602451" y="141179"/>
                    <a:pt x="594257" y="139462"/>
                  </a:cubicBezTo>
                  <a:lnTo>
                    <a:pt x="591114" y="138462"/>
                  </a:lnTo>
                  <a:lnTo>
                    <a:pt x="591259" y="138563"/>
                  </a:lnTo>
                  <a:lnTo>
                    <a:pt x="635990" y="157923"/>
                  </a:lnTo>
                  <a:lnTo>
                    <a:pt x="636799" y="158094"/>
                  </a:lnTo>
                  <a:lnTo>
                    <a:pt x="635040" y="157113"/>
                  </a:lnTo>
                  <a:cubicBezTo>
                    <a:pt x="628179" y="152315"/>
                    <a:pt x="625399" y="143204"/>
                    <a:pt x="628854" y="135221"/>
                  </a:cubicBezTo>
                  <a:cubicBezTo>
                    <a:pt x="632309" y="127238"/>
                    <a:pt x="640855" y="123028"/>
                    <a:pt x="649049" y="124746"/>
                  </a:cubicBezTo>
                  <a:lnTo>
                    <a:pt x="650968" y="125356"/>
                  </a:lnTo>
                  <a:lnTo>
                    <a:pt x="650290" y="124884"/>
                  </a:lnTo>
                  <a:lnTo>
                    <a:pt x="605558" y="105524"/>
                  </a:lnTo>
                  <a:close/>
                  <a:moveTo>
                    <a:pt x="230436" y="90740"/>
                  </a:moveTo>
                  <a:lnTo>
                    <a:pt x="229887" y="91359"/>
                  </a:lnTo>
                  <a:lnTo>
                    <a:pt x="205372" y="133487"/>
                  </a:lnTo>
                  <a:lnTo>
                    <a:pt x="205316" y="133654"/>
                  </a:lnTo>
                  <a:lnTo>
                    <a:pt x="207252" y="130984"/>
                  </a:lnTo>
                  <a:cubicBezTo>
                    <a:pt x="212828" y="124739"/>
                    <a:pt x="222204" y="123056"/>
                    <a:pt x="229722" y="127431"/>
                  </a:cubicBezTo>
                  <a:lnTo>
                    <a:pt x="236868" y="146416"/>
                  </a:lnTo>
                  <a:lnTo>
                    <a:pt x="222074" y="134869"/>
                  </a:lnTo>
                  <a:lnTo>
                    <a:pt x="221916" y="134790"/>
                  </a:lnTo>
                  <a:lnTo>
                    <a:pt x="224300" y="137070"/>
                  </a:lnTo>
                  <a:cubicBezTo>
                    <a:pt x="229733" y="143440"/>
                    <a:pt x="230131" y="152958"/>
                    <a:pt x="224778" y="159815"/>
                  </a:cubicBezTo>
                  <a:cubicBezTo>
                    <a:pt x="219426" y="166671"/>
                    <a:pt x="210097" y="168596"/>
                    <a:pt x="202598" y="164872"/>
                  </a:cubicBezTo>
                  <a:lnTo>
                    <a:pt x="199808" y="163113"/>
                  </a:lnTo>
                  <a:lnTo>
                    <a:pt x="199923" y="163247"/>
                  </a:lnTo>
                  <a:lnTo>
                    <a:pt x="238345" y="193239"/>
                  </a:lnTo>
                  <a:lnTo>
                    <a:pt x="239084" y="193608"/>
                  </a:lnTo>
                  <a:lnTo>
                    <a:pt x="237629" y="192216"/>
                  </a:lnTo>
                  <a:cubicBezTo>
                    <a:pt x="232196" y="185846"/>
                    <a:pt x="231797" y="176328"/>
                    <a:pt x="237150" y="169472"/>
                  </a:cubicBezTo>
                  <a:cubicBezTo>
                    <a:pt x="242502" y="162615"/>
                    <a:pt x="251832" y="160690"/>
                    <a:pt x="259330" y="164414"/>
                  </a:cubicBezTo>
                  <a:lnTo>
                    <a:pt x="261034" y="165488"/>
                  </a:lnTo>
                  <a:lnTo>
                    <a:pt x="260496" y="164861"/>
                  </a:lnTo>
                  <a:lnTo>
                    <a:pt x="238678" y="147830"/>
                  </a:lnTo>
                  <a:lnTo>
                    <a:pt x="261002" y="109465"/>
                  </a:lnTo>
                  <a:lnTo>
                    <a:pt x="261268" y="108682"/>
                  </a:lnTo>
                  <a:lnTo>
                    <a:pt x="260086" y="110312"/>
                  </a:lnTo>
                  <a:cubicBezTo>
                    <a:pt x="254510" y="116558"/>
                    <a:pt x="245134" y="118241"/>
                    <a:pt x="237616" y="113866"/>
                  </a:cubicBezTo>
                  <a:cubicBezTo>
                    <a:pt x="230097" y="109491"/>
                    <a:pt x="226928" y="100508"/>
                    <a:pt x="229603" y="92574"/>
                  </a:cubicBezTo>
                  <a:close/>
                  <a:moveTo>
                    <a:pt x="269399" y="44412"/>
                  </a:moveTo>
                  <a:lnTo>
                    <a:pt x="268684" y="44827"/>
                  </a:lnTo>
                  <a:lnTo>
                    <a:pt x="232201" y="77150"/>
                  </a:lnTo>
                  <a:lnTo>
                    <a:pt x="232095" y="77291"/>
                  </a:lnTo>
                  <a:lnTo>
                    <a:pt x="234770" y="75363"/>
                  </a:lnTo>
                  <a:cubicBezTo>
                    <a:pt x="242023" y="71179"/>
                    <a:pt x="251454" y="72520"/>
                    <a:pt x="257222" y="79030"/>
                  </a:cubicBezTo>
                  <a:cubicBezTo>
                    <a:pt x="262991" y="85541"/>
                    <a:pt x="263185" y="95065"/>
                    <a:pt x="258159" y="101761"/>
                  </a:cubicBezTo>
                  <a:lnTo>
                    <a:pt x="255922" y="104184"/>
                  </a:lnTo>
                  <a:lnTo>
                    <a:pt x="256075" y="104096"/>
                  </a:lnTo>
                  <a:lnTo>
                    <a:pt x="292557" y="71773"/>
                  </a:lnTo>
                  <a:lnTo>
                    <a:pt x="293055" y="71113"/>
                  </a:lnTo>
                  <a:lnTo>
                    <a:pt x="291421" y="72291"/>
                  </a:lnTo>
                  <a:cubicBezTo>
                    <a:pt x="284169" y="76474"/>
                    <a:pt x="274738" y="75134"/>
                    <a:pt x="268969" y="68623"/>
                  </a:cubicBezTo>
                  <a:cubicBezTo>
                    <a:pt x="263201" y="62112"/>
                    <a:pt x="263006" y="52588"/>
                    <a:pt x="268033" y="45893"/>
                  </a:cubicBezTo>
                  <a:close/>
                  <a:moveTo>
                    <a:pt x="527131" y="44116"/>
                  </a:moveTo>
                  <a:lnTo>
                    <a:pt x="529288" y="46611"/>
                  </a:lnTo>
                  <a:cubicBezTo>
                    <a:pt x="534097" y="53464"/>
                    <a:pt x="533596" y="62977"/>
                    <a:pt x="527622" y="69299"/>
                  </a:cubicBezTo>
                  <a:cubicBezTo>
                    <a:pt x="521647" y="75621"/>
                    <a:pt x="512178" y="76657"/>
                    <a:pt x="505064" y="72243"/>
                  </a:cubicBezTo>
                  <a:lnTo>
                    <a:pt x="502451" y="70230"/>
                  </a:lnTo>
                  <a:lnTo>
                    <a:pt x="502553" y="70374"/>
                  </a:lnTo>
                  <a:lnTo>
                    <a:pt x="537978" y="103853"/>
                  </a:lnTo>
                  <a:lnTo>
                    <a:pt x="538679" y="104290"/>
                  </a:lnTo>
                  <a:lnTo>
                    <a:pt x="537361" y="102767"/>
                  </a:lnTo>
                  <a:cubicBezTo>
                    <a:pt x="532553" y="95913"/>
                    <a:pt x="533053" y="86401"/>
                    <a:pt x="539028" y="80079"/>
                  </a:cubicBezTo>
                  <a:cubicBezTo>
                    <a:pt x="545003" y="73757"/>
                    <a:pt x="554472" y="72720"/>
                    <a:pt x="561586" y="77134"/>
                  </a:cubicBezTo>
                  <a:lnTo>
                    <a:pt x="563182" y="78364"/>
                  </a:lnTo>
                  <a:lnTo>
                    <a:pt x="562705" y="77688"/>
                  </a:lnTo>
                  <a:lnTo>
                    <a:pt x="527280" y="44210"/>
                  </a:lnTo>
                  <a:close/>
                  <a:moveTo>
                    <a:pt x="332283" y="17613"/>
                  </a:moveTo>
                  <a:lnTo>
                    <a:pt x="331460" y="17689"/>
                  </a:lnTo>
                  <a:lnTo>
                    <a:pt x="284780" y="31717"/>
                  </a:lnTo>
                  <a:lnTo>
                    <a:pt x="284625" y="31801"/>
                  </a:lnTo>
                  <a:lnTo>
                    <a:pt x="287863" y="31173"/>
                  </a:lnTo>
                  <a:cubicBezTo>
                    <a:pt x="296201" y="30420"/>
                    <a:pt x="304199" y="35594"/>
                    <a:pt x="306702" y="43925"/>
                  </a:cubicBezTo>
                  <a:cubicBezTo>
                    <a:pt x="309206" y="52255"/>
                    <a:pt x="305385" y="60981"/>
                    <a:pt x="298013" y="64949"/>
                  </a:cubicBezTo>
                  <a:lnTo>
                    <a:pt x="294966" y="66211"/>
                  </a:lnTo>
                  <a:lnTo>
                    <a:pt x="295141" y="66194"/>
                  </a:lnTo>
                  <a:lnTo>
                    <a:pt x="341821" y="52166"/>
                  </a:lnTo>
                  <a:lnTo>
                    <a:pt x="342550" y="51776"/>
                  </a:lnTo>
                  <a:lnTo>
                    <a:pt x="340572" y="52160"/>
                  </a:lnTo>
                  <a:cubicBezTo>
                    <a:pt x="332234" y="52913"/>
                    <a:pt x="324236" y="47738"/>
                    <a:pt x="321732" y="39408"/>
                  </a:cubicBezTo>
                  <a:cubicBezTo>
                    <a:pt x="319229" y="31077"/>
                    <a:pt x="323049" y="22351"/>
                    <a:pt x="330422" y="18383"/>
                  </a:cubicBezTo>
                  <a:close/>
                  <a:moveTo>
                    <a:pt x="454372" y="12505"/>
                  </a:moveTo>
                  <a:lnTo>
                    <a:pt x="457311" y="14001"/>
                  </a:lnTo>
                  <a:cubicBezTo>
                    <a:pt x="464350" y="18534"/>
                    <a:pt x="467476" y="27533"/>
                    <a:pt x="464328" y="35641"/>
                  </a:cubicBezTo>
                  <a:cubicBezTo>
                    <a:pt x="461180" y="43750"/>
                    <a:pt x="452802" y="48283"/>
                    <a:pt x="444548" y="46879"/>
                  </a:cubicBezTo>
                  <a:lnTo>
                    <a:pt x="441369" y="46000"/>
                  </a:lnTo>
                  <a:lnTo>
                    <a:pt x="441518" y="46096"/>
                  </a:lnTo>
                  <a:lnTo>
                    <a:pt x="486956" y="63734"/>
                  </a:lnTo>
                  <a:lnTo>
                    <a:pt x="487771" y="63875"/>
                  </a:lnTo>
                  <a:lnTo>
                    <a:pt x="485975" y="62961"/>
                  </a:lnTo>
                  <a:cubicBezTo>
                    <a:pt x="478936" y="58428"/>
                    <a:pt x="475811" y="49430"/>
                    <a:pt x="478958" y="41321"/>
                  </a:cubicBezTo>
                  <a:cubicBezTo>
                    <a:pt x="482106" y="33212"/>
                    <a:pt x="490484" y="28679"/>
                    <a:pt x="498738" y="30083"/>
                  </a:cubicBezTo>
                  <a:lnTo>
                    <a:pt x="500680" y="30620"/>
                  </a:lnTo>
                  <a:lnTo>
                    <a:pt x="499983" y="30174"/>
                  </a:lnTo>
                  <a:lnTo>
                    <a:pt x="454545" y="12535"/>
                  </a:lnTo>
                  <a:close/>
                  <a:moveTo>
                    <a:pt x="364171" y="5850"/>
                  </a:moveTo>
                  <a:lnTo>
                    <a:pt x="363998" y="5885"/>
                  </a:lnTo>
                  <a:lnTo>
                    <a:pt x="367280" y="6216"/>
                  </a:lnTo>
                  <a:cubicBezTo>
                    <a:pt x="375482" y="7894"/>
                    <a:pt x="381652" y="15152"/>
                    <a:pt x="381652" y="23850"/>
                  </a:cubicBezTo>
                  <a:cubicBezTo>
                    <a:pt x="381652" y="32549"/>
                    <a:pt x="375482" y="39806"/>
                    <a:pt x="367280" y="41484"/>
                  </a:cubicBezTo>
                  <a:lnTo>
                    <a:pt x="363998" y="41815"/>
                  </a:lnTo>
                  <a:lnTo>
                    <a:pt x="364171" y="41850"/>
                  </a:lnTo>
                  <a:lnTo>
                    <a:pt x="412913" y="41850"/>
                  </a:lnTo>
                  <a:lnTo>
                    <a:pt x="413723" y="41686"/>
                  </a:lnTo>
                  <a:lnTo>
                    <a:pt x="411719" y="41484"/>
                  </a:lnTo>
                  <a:cubicBezTo>
                    <a:pt x="403517" y="39806"/>
                    <a:pt x="397346" y="32549"/>
                    <a:pt x="397346" y="23850"/>
                  </a:cubicBezTo>
                  <a:cubicBezTo>
                    <a:pt x="397346" y="15152"/>
                    <a:pt x="403517" y="7894"/>
                    <a:pt x="411719" y="6216"/>
                  </a:cubicBezTo>
                  <a:lnTo>
                    <a:pt x="413723" y="6014"/>
                  </a:lnTo>
                  <a:lnTo>
                    <a:pt x="412913" y="5850"/>
                  </a:lnTo>
                  <a:close/>
                  <a:moveTo>
                    <a:pt x="0" y="0"/>
                  </a:moveTo>
                  <a:lnTo>
                    <a:pt x="843031" y="0"/>
                  </a:lnTo>
                  <a:lnTo>
                    <a:pt x="843031" y="447385"/>
                  </a:lnTo>
                  <a:lnTo>
                    <a:pt x="0" y="447385"/>
                  </a:lnTo>
                  <a:close/>
                </a:path>
              </a:pathLst>
            </a:custGeom>
          </p:spPr>
        </p:pic>
        <p:sp>
          <p:nvSpPr>
            <p:cNvPr id="961" name="Vrije vorm 960">
              <a:extLst>
                <a:ext uri="{FF2B5EF4-FFF2-40B4-BE49-F238E27FC236}">
                  <a16:creationId xmlns:a16="http://schemas.microsoft.com/office/drawing/2014/main" id="{E793432D-B21D-BA47-99B3-E5C2D706AB34}"/>
                </a:ext>
              </a:extLst>
            </p:cNvPr>
            <p:cNvSpPr/>
            <p:nvPr/>
          </p:nvSpPr>
          <p:spPr>
            <a:xfrm>
              <a:off x="8947219" y="3611217"/>
              <a:ext cx="558905" cy="402382"/>
            </a:xfrm>
            <a:custGeom>
              <a:avLst/>
              <a:gdLst>
                <a:gd name="connsiteX0" fmla="*/ 284311 w 558905"/>
                <a:gd name="connsiteY0" fmla="*/ 1073 h 402382"/>
                <a:gd name="connsiteX1" fmla="*/ 307878 w 558905"/>
                <a:gd name="connsiteY1" fmla="*/ 1550 h 402382"/>
                <a:gd name="connsiteX2" fmla="*/ 347265 w 558905"/>
                <a:gd name="connsiteY2" fmla="*/ 44204 h 402382"/>
                <a:gd name="connsiteX3" fmla="*/ 381015 w 558905"/>
                <a:gd name="connsiteY3" fmla="*/ 59473 h 402382"/>
                <a:gd name="connsiteX4" fmla="*/ 385101 w 558905"/>
                <a:gd name="connsiteY4" fmla="*/ 111459 h 402382"/>
                <a:gd name="connsiteX5" fmla="*/ 421106 w 558905"/>
                <a:gd name="connsiteY5" fmla="*/ 148610 h 402382"/>
                <a:gd name="connsiteX6" fmla="*/ 420572 w 558905"/>
                <a:gd name="connsiteY6" fmla="*/ 156133 h 402382"/>
                <a:gd name="connsiteX7" fmla="*/ 458679 w 558905"/>
                <a:gd name="connsiteY7" fmla="*/ 158170 h 402382"/>
                <a:gd name="connsiteX8" fmla="*/ 495568 w 558905"/>
                <a:gd name="connsiteY8" fmla="*/ 186134 h 402382"/>
                <a:gd name="connsiteX9" fmla="*/ 495771 w 558905"/>
                <a:gd name="connsiteY9" fmla="*/ 186203 h 402382"/>
                <a:gd name="connsiteX10" fmla="*/ 524897 w 558905"/>
                <a:gd name="connsiteY10" fmla="*/ 196102 h 402382"/>
                <a:gd name="connsiteX11" fmla="*/ 542909 w 558905"/>
                <a:gd name="connsiteY11" fmla="*/ 213274 h 402382"/>
                <a:gd name="connsiteX12" fmla="*/ 540790 w 558905"/>
                <a:gd name="connsiteY12" fmla="*/ 242702 h 402382"/>
                <a:gd name="connsiteX13" fmla="*/ 556269 w 558905"/>
                <a:gd name="connsiteY13" fmla="*/ 287699 h 402382"/>
                <a:gd name="connsiteX14" fmla="*/ 483758 w 558905"/>
                <a:gd name="connsiteY14" fmla="*/ 327086 h 402382"/>
                <a:gd name="connsiteX15" fmla="*/ 457800 w 558905"/>
                <a:gd name="connsiteY15" fmla="*/ 360836 h 402382"/>
                <a:gd name="connsiteX16" fmla="*/ 369423 w 558905"/>
                <a:gd name="connsiteY16" fmla="*/ 364922 h 402382"/>
                <a:gd name="connsiteX17" fmla="*/ 306267 w 558905"/>
                <a:gd name="connsiteY17" fmla="*/ 400927 h 402382"/>
                <a:gd name="connsiteX18" fmla="*/ 213406 w 558905"/>
                <a:gd name="connsiteY18" fmla="*/ 378950 h 402382"/>
                <a:gd name="connsiteX19" fmla="*/ 75465 w 558905"/>
                <a:gd name="connsiteY19" fmla="*/ 357236 h 402382"/>
                <a:gd name="connsiteX20" fmla="*/ 14815 w 558905"/>
                <a:gd name="connsiteY20" fmla="*/ 333072 h 402382"/>
                <a:gd name="connsiteX21" fmla="*/ 27775 w 558905"/>
                <a:gd name="connsiteY21" fmla="*/ 300456 h 402382"/>
                <a:gd name="connsiteX22" fmla="*/ 408 w 558905"/>
                <a:gd name="connsiteY22" fmla="*/ 266992 h 402382"/>
                <a:gd name="connsiteX23" fmla="*/ 50386 w 558905"/>
                <a:gd name="connsiteY23" fmla="*/ 237248 h 402382"/>
                <a:gd name="connsiteX24" fmla="*/ 50864 w 558905"/>
                <a:gd name="connsiteY24" fmla="*/ 236464 h 402382"/>
                <a:gd name="connsiteX25" fmla="*/ 73126 w 558905"/>
                <a:gd name="connsiteY25" fmla="*/ 193752 h 402382"/>
                <a:gd name="connsiteX26" fmla="*/ 181427 w 558905"/>
                <a:gd name="connsiteY26" fmla="*/ 183993 h 402382"/>
                <a:gd name="connsiteX27" fmla="*/ 181451 w 558905"/>
                <a:gd name="connsiteY27" fmla="*/ 183977 h 402382"/>
                <a:gd name="connsiteX28" fmla="*/ 182239 w 558905"/>
                <a:gd name="connsiteY28" fmla="*/ 183440 h 402382"/>
                <a:gd name="connsiteX29" fmla="*/ 182193 w 558905"/>
                <a:gd name="connsiteY29" fmla="*/ 183275 h 402382"/>
                <a:gd name="connsiteX30" fmla="*/ 194042 w 558905"/>
                <a:gd name="connsiteY30" fmla="*/ 157814 h 402382"/>
                <a:gd name="connsiteX31" fmla="*/ 193766 w 558905"/>
                <a:gd name="connsiteY31" fmla="*/ 157585 h 402382"/>
                <a:gd name="connsiteX32" fmla="*/ 181628 w 558905"/>
                <a:gd name="connsiteY32" fmla="*/ 147523 h 402382"/>
                <a:gd name="connsiteX33" fmla="*/ 175545 w 558905"/>
                <a:gd name="connsiteY33" fmla="*/ 132786 h 402382"/>
                <a:gd name="connsiteX34" fmla="*/ 177752 w 558905"/>
                <a:gd name="connsiteY34" fmla="*/ 115539 h 402382"/>
                <a:gd name="connsiteX35" fmla="*/ 188285 w 558905"/>
                <a:gd name="connsiteY35" fmla="*/ 102146 h 402382"/>
                <a:gd name="connsiteX36" fmla="*/ 188600 w 558905"/>
                <a:gd name="connsiteY36" fmla="*/ 101746 h 402382"/>
                <a:gd name="connsiteX37" fmla="*/ 178349 w 558905"/>
                <a:gd name="connsiteY37" fmla="*/ 58956 h 402382"/>
                <a:gd name="connsiteX38" fmla="*/ 206313 w 558905"/>
                <a:gd name="connsiteY38" fmla="*/ 37257 h 402382"/>
                <a:gd name="connsiteX39" fmla="*/ 206382 w 558905"/>
                <a:gd name="connsiteY39" fmla="*/ 37137 h 402382"/>
                <a:gd name="connsiteX40" fmla="*/ 216281 w 558905"/>
                <a:gd name="connsiteY40" fmla="*/ 20004 h 402382"/>
                <a:gd name="connsiteX41" fmla="*/ 233453 w 558905"/>
                <a:gd name="connsiteY41" fmla="*/ 9409 h 402382"/>
                <a:gd name="connsiteX42" fmla="*/ 262882 w 558905"/>
                <a:gd name="connsiteY42" fmla="*/ 10656 h 402382"/>
                <a:gd name="connsiteX43" fmla="*/ 284311 w 558905"/>
                <a:gd name="connsiteY43" fmla="*/ 1073 h 402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58905" h="402382">
                  <a:moveTo>
                    <a:pt x="284311" y="1073"/>
                  </a:moveTo>
                  <a:cubicBezTo>
                    <a:pt x="292007" y="-485"/>
                    <a:pt x="300060" y="-365"/>
                    <a:pt x="307878" y="1550"/>
                  </a:cubicBezTo>
                  <a:cubicBezTo>
                    <a:pt x="328664" y="6643"/>
                    <a:pt x="344232" y="23500"/>
                    <a:pt x="347265" y="44204"/>
                  </a:cubicBezTo>
                  <a:cubicBezTo>
                    <a:pt x="360240" y="44302"/>
                    <a:pt x="372545" y="49873"/>
                    <a:pt x="381015" y="59473"/>
                  </a:cubicBezTo>
                  <a:cubicBezTo>
                    <a:pt x="393887" y="74058"/>
                    <a:pt x="395541" y="95126"/>
                    <a:pt x="385101" y="111459"/>
                  </a:cubicBezTo>
                  <a:cubicBezTo>
                    <a:pt x="403032" y="116742"/>
                    <a:pt x="416739" y="130886"/>
                    <a:pt x="421106" y="148610"/>
                  </a:cubicBezTo>
                  <a:lnTo>
                    <a:pt x="420572" y="156133"/>
                  </a:lnTo>
                  <a:lnTo>
                    <a:pt x="458679" y="158170"/>
                  </a:lnTo>
                  <a:cubicBezTo>
                    <a:pt x="477995" y="163184"/>
                    <a:pt x="491846" y="173680"/>
                    <a:pt x="495568" y="186134"/>
                  </a:cubicBezTo>
                  <a:lnTo>
                    <a:pt x="495771" y="186203"/>
                  </a:lnTo>
                  <a:lnTo>
                    <a:pt x="524897" y="196102"/>
                  </a:lnTo>
                  <a:cubicBezTo>
                    <a:pt x="533037" y="200768"/>
                    <a:pt x="539291" y="206635"/>
                    <a:pt x="542909" y="213274"/>
                  </a:cubicBezTo>
                  <a:cubicBezTo>
                    <a:pt x="548168" y="222911"/>
                    <a:pt x="547418" y="233379"/>
                    <a:pt x="540790" y="242702"/>
                  </a:cubicBezTo>
                  <a:cubicBezTo>
                    <a:pt x="557083" y="255488"/>
                    <a:pt x="562781" y="272063"/>
                    <a:pt x="556269" y="287699"/>
                  </a:cubicBezTo>
                  <a:cubicBezTo>
                    <a:pt x="547612" y="308485"/>
                    <a:pt x="518954" y="324053"/>
                    <a:pt x="483758" y="327086"/>
                  </a:cubicBezTo>
                  <a:cubicBezTo>
                    <a:pt x="483590" y="340060"/>
                    <a:pt x="474119" y="352365"/>
                    <a:pt x="457800" y="360836"/>
                  </a:cubicBezTo>
                  <a:cubicBezTo>
                    <a:pt x="433006" y="373707"/>
                    <a:pt x="397190" y="375361"/>
                    <a:pt x="369423" y="364922"/>
                  </a:cubicBezTo>
                  <a:cubicBezTo>
                    <a:pt x="360443" y="382853"/>
                    <a:pt x="336398" y="396560"/>
                    <a:pt x="306267" y="400927"/>
                  </a:cubicBezTo>
                  <a:cubicBezTo>
                    <a:pt x="270761" y="406072"/>
                    <a:pt x="233704" y="397304"/>
                    <a:pt x="213406" y="378950"/>
                  </a:cubicBezTo>
                  <a:cubicBezTo>
                    <a:pt x="165496" y="396371"/>
                    <a:pt x="103270" y="386579"/>
                    <a:pt x="75465" y="357236"/>
                  </a:cubicBezTo>
                  <a:cubicBezTo>
                    <a:pt x="48151" y="359165"/>
                    <a:pt x="22503" y="348949"/>
                    <a:pt x="14815" y="333072"/>
                  </a:cubicBezTo>
                  <a:cubicBezTo>
                    <a:pt x="9246" y="321586"/>
                    <a:pt x="14169" y="309189"/>
                    <a:pt x="27775" y="300456"/>
                  </a:cubicBezTo>
                  <a:cubicBezTo>
                    <a:pt x="8471" y="293605"/>
                    <a:pt x="-2279" y="280459"/>
                    <a:pt x="408" y="266992"/>
                  </a:cubicBezTo>
                  <a:cubicBezTo>
                    <a:pt x="3561" y="251224"/>
                    <a:pt x="24312" y="238874"/>
                    <a:pt x="50386" y="237248"/>
                  </a:cubicBezTo>
                  <a:cubicBezTo>
                    <a:pt x="50541" y="236985"/>
                    <a:pt x="50709" y="236727"/>
                    <a:pt x="50864" y="236464"/>
                  </a:cubicBezTo>
                  <a:cubicBezTo>
                    <a:pt x="47362" y="220937"/>
                    <a:pt x="55528" y="205278"/>
                    <a:pt x="73126" y="193752"/>
                  </a:cubicBezTo>
                  <a:cubicBezTo>
                    <a:pt x="100931" y="175546"/>
                    <a:pt x="146012" y="171488"/>
                    <a:pt x="181427" y="183993"/>
                  </a:cubicBezTo>
                  <a:lnTo>
                    <a:pt x="181451" y="183977"/>
                  </a:lnTo>
                  <a:lnTo>
                    <a:pt x="182239" y="183440"/>
                  </a:lnTo>
                  <a:lnTo>
                    <a:pt x="182193" y="183275"/>
                  </a:lnTo>
                  <a:cubicBezTo>
                    <a:pt x="182864" y="174115"/>
                    <a:pt x="186724" y="165059"/>
                    <a:pt x="194042" y="157814"/>
                  </a:cubicBezTo>
                  <a:lnTo>
                    <a:pt x="193766" y="157585"/>
                  </a:lnTo>
                  <a:lnTo>
                    <a:pt x="181628" y="147523"/>
                  </a:lnTo>
                  <a:cubicBezTo>
                    <a:pt x="178451" y="143225"/>
                    <a:pt x="176329" y="138186"/>
                    <a:pt x="175545" y="132786"/>
                  </a:cubicBezTo>
                  <a:cubicBezTo>
                    <a:pt x="174681" y="126842"/>
                    <a:pt x="175496" y="120903"/>
                    <a:pt x="177752" y="115539"/>
                  </a:cubicBezTo>
                  <a:lnTo>
                    <a:pt x="188285" y="102146"/>
                  </a:lnTo>
                  <a:lnTo>
                    <a:pt x="188600" y="101746"/>
                  </a:lnTo>
                  <a:cubicBezTo>
                    <a:pt x="175928" y="91242"/>
                    <a:pt x="171768" y="73868"/>
                    <a:pt x="178349" y="58956"/>
                  </a:cubicBezTo>
                  <a:cubicBezTo>
                    <a:pt x="183363" y="47593"/>
                    <a:pt x="193859" y="39446"/>
                    <a:pt x="206313" y="37257"/>
                  </a:cubicBezTo>
                  <a:lnTo>
                    <a:pt x="206382" y="37137"/>
                  </a:lnTo>
                  <a:lnTo>
                    <a:pt x="216281" y="20004"/>
                  </a:lnTo>
                  <a:cubicBezTo>
                    <a:pt x="220947" y="15216"/>
                    <a:pt x="226814" y="11537"/>
                    <a:pt x="233453" y="9409"/>
                  </a:cubicBezTo>
                  <a:cubicBezTo>
                    <a:pt x="243091" y="6316"/>
                    <a:pt x="253558" y="6757"/>
                    <a:pt x="262882" y="10656"/>
                  </a:cubicBezTo>
                  <a:cubicBezTo>
                    <a:pt x="269275" y="5864"/>
                    <a:pt x="276615" y="2630"/>
                    <a:pt x="284311" y="1073"/>
                  </a:cubicBezTo>
                  <a:close/>
                </a:path>
              </a:pathLst>
            </a:custGeom>
            <a:solidFill>
              <a:sysClr val="window" lastClr="FFFFFF">
                <a:lumMod val="65000"/>
                <a:alpha val="23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280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962" name="Groep 961">
              <a:extLst>
                <a:ext uri="{FF2B5EF4-FFF2-40B4-BE49-F238E27FC236}">
                  <a16:creationId xmlns:a16="http://schemas.microsoft.com/office/drawing/2014/main" id="{49199B91-C6F1-BB4A-A465-855DAAE15999}"/>
                </a:ext>
              </a:extLst>
            </p:cNvPr>
            <p:cNvGrpSpPr/>
            <p:nvPr/>
          </p:nvGrpSpPr>
          <p:grpSpPr>
            <a:xfrm>
              <a:off x="8966157" y="3722240"/>
              <a:ext cx="537954" cy="301006"/>
              <a:chOff x="6307364" y="1998277"/>
              <a:chExt cx="537954" cy="301006"/>
            </a:xfrm>
          </p:grpSpPr>
          <p:grpSp>
            <p:nvGrpSpPr>
              <p:cNvPr id="1052" name="Group 4">
                <a:extLst>
                  <a:ext uri="{FF2B5EF4-FFF2-40B4-BE49-F238E27FC236}">
                    <a16:creationId xmlns:a16="http://schemas.microsoft.com/office/drawing/2014/main" id="{DFDAAE50-63F8-F54C-990B-AFAD3D675D0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96473">
                <a:off x="6494518" y="1998277"/>
                <a:ext cx="178327" cy="163607"/>
                <a:chOff x="9871718" y="3874294"/>
                <a:chExt cx="1301210" cy="1193800"/>
              </a:xfrm>
            </p:grpSpPr>
            <p:sp>
              <p:nvSpPr>
                <p:cNvPr id="1054" name="Freeform 356">
                  <a:extLst>
                    <a:ext uri="{FF2B5EF4-FFF2-40B4-BE49-F238E27FC236}">
                      <a16:creationId xmlns:a16="http://schemas.microsoft.com/office/drawing/2014/main" id="{A847D489-9CDA-194A-AB09-1980977E81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71718" y="3938817"/>
                  <a:ext cx="1219552" cy="1129277"/>
                </a:xfrm>
                <a:custGeom>
                  <a:avLst/>
                  <a:gdLst>
                    <a:gd name="T0" fmla="*/ 45 w 330"/>
                    <a:gd name="T1" fmla="*/ 221 h 314"/>
                    <a:gd name="T2" fmla="*/ 26 w 330"/>
                    <a:gd name="T3" fmla="*/ 211 h 314"/>
                    <a:gd name="T4" fmla="*/ 21 w 330"/>
                    <a:gd name="T5" fmla="*/ 151 h 314"/>
                    <a:gd name="T6" fmla="*/ 20 w 330"/>
                    <a:gd name="T7" fmla="*/ 148 h 314"/>
                    <a:gd name="T8" fmla="*/ 15 w 330"/>
                    <a:gd name="T9" fmla="*/ 131 h 314"/>
                    <a:gd name="T10" fmla="*/ 13 w 330"/>
                    <a:gd name="T11" fmla="*/ 78 h 314"/>
                    <a:gd name="T12" fmla="*/ 3 w 330"/>
                    <a:gd name="T13" fmla="*/ 33 h 314"/>
                    <a:gd name="T14" fmla="*/ 2 w 330"/>
                    <a:gd name="T15" fmla="*/ 46 h 314"/>
                    <a:gd name="T16" fmla="*/ 2 w 330"/>
                    <a:gd name="T17" fmla="*/ 50 h 314"/>
                    <a:gd name="T18" fmla="*/ 10 w 330"/>
                    <a:gd name="T19" fmla="*/ 195 h 314"/>
                    <a:gd name="T20" fmla="*/ 14 w 330"/>
                    <a:gd name="T21" fmla="*/ 219 h 314"/>
                    <a:gd name="T22" fmla="*/ 202 w 330"/>
                    <a:gd name="T23" fmla="*/ 289 h 314"/>
                    <a:gd name="T24" fmla="*/ 227 w 330"/>
                    <a:gd name="T25" fmla="*/ 276 h 314"/>
                    <a:gd name="T26" fmla="*/ 323 w 330"/>
                    <a:gd name="T27" fmla="*/ 217 h 314"/>
                    <a:gd name="T28" fmla="*/ 322 w 330"/>
                    <a:gd name="T29" fmla="*/ 163 h 314"/>
                    <a:gd name="T30" fmla="*/ 320 w 330"/>
                    <a:gd name="T31" fmla="*/ 19 h 314"/>
                    <a:gd name="T32" fmla="*/ 216 w 330"/>
                    <a:gd name="T33" fmla="*/ 14 h 314"/>
                    <a:gd name="T34" fmla="*/ 61 w 330"/>
                    <a:gd name="T35" fmla="*/ 14 h 314"/>
                    <a:gd name="T36" fmla="*/ 47 w 330"/>
                    <a:gd name="T37" fmla="*/ 16 h 314"/>
                    <a:gd name="T38" fmla="*/ 40 w 330"/>
                    <a:gd name="T39" fmla="*/ 25 h 314"/>
                    <a:gd name="T40" fmla="*/ 34 w 330"/>
                    <a:gd name="T41" fmla="*/ 24 h 314"/>
                    <a:gd name="T42" fmla="*/ 22 w 330"/>
                    <a:gd name="T43" fmla="*/ 26 h 314"/>
                    <a:gd name="T44" fmla="*/ 32 w 330"/>
                    <a:gd name="T45" fmla="*/ 36 h 314"/>
                    <a:gd name="T46" fmla="*/ 39 w 330"/>
                    <a:gd name="T47" fmla="*/ 34 h 314"/>
                    <a:gd name="T48" fmla="*/ 76 w 330"/>
                    <a:gd name="T49" fmla="*/ 28 h 314"/>
                    <a:gd name="T50" fmla="*/ 88 w 330"/>
                    <a:gd name="T51" fmla="*/ 37 h 314"/>
                    <a:gd name="T52" fmla="*/ 111 w 330"/>
                    <a:gd name="T53" fmla="*/ 38 h 314"/>
                    <a:gd name="T54" fmla="*/ 175 w 330"/>
                    <a:gd name="T55" fmla="*/ 38 h 314"/>
                    <a:gd name="T56" fmla="*/ 203 w 330"/>
                    <a:gd name="T57" fmla="*/ 42 h 314"/>
                    <a:gd name="T58" fmla="*/ 304 w 330"/>
                    <a:gd name="T59" fmla="*/ 26 h 314"/>
                    <a:gd name="T60" fmla="*/ 307 w 330"/>
                    <a:gd name="T61" fmla="*/ 31 h 314"/>
                    <a:gd name="T62" fmla="*/ 306 w 330"/>
                    <a:gd name="T63" fmla="*/ 32 h 314"/>
                    <a:gd name="T64" fmla="*/ 305 w 330"/>
                    <a:gd name="T65" fmla="*/ 37 h 314"/>
                    <a:gd name="T66" fmla="*/ 306 w 330"/>
                    <a:gd name="T67" fmla="*/ 37 h 314"/>
                    <a:gd name="T68" fmla="*/ 309 w 330"/>
                    <a:gd name="T69" fmla="*/ 133 h 314"/>
                    <a:gd name="T70" fmla="*/ 310 w 330"/>
                    <a:gd name="T71" fmla="*/ 138 h 314"/>
                    <a:gd name="T72" fmla="*/ 310 w 330"/>
                    <a:gd name="T73" fmla="*/ 164 h 314"/>
                    <a:gd name="T74" fmla="*/ 310 w 330"/>
                    <a:gd name="T75" fmla="*/ 176 h 314"/>
                    <a:gd name="T76" fmla="*/ 309 w 330"/>
                    <a:gd name="T77" fmla="*/ 208 h 314"/>
                    <a:gd name="T78" fmla="*/ 265 w 330"/>
                    <a:gd name="T79" fmla="*/ 239 h 314"/>
                    <a:gd name="T80" fmla="*/ 193 w 330"/>
                    <a:gd name="T81" fmla="*/ 279 h 314"/>
                    <a:gd name="T82" fmla="*/ 160 w 330"/>
                    <a:gd name="T83" fmla="*/ 283 h 314"/>
                    <a:gd name="T84" fmla="*/ 120 w 330"/>
                    <a:gd name="T85" fmla="*/ 270 h 314"/>
                    <a:gd name="T86" fmla="*/ 113 w 330"/>
                    <a:gd name="T87" fmla="*/ 264 h 314"/>
                    <a:gd name="T88" fmla="*/ 86 w 330"/>
                    <a:gd name="T89" fmla="*/ 249 h 314"/>
                    <a:gd name="T90" fmla="*/ 69 w 330"/>
                    <a:gd name="T91" fmla="*/ 237 h 314"/>
                    <a:gd name="T92" fmla="*/ 66 w 330"/>
                    <a:gd name="T93" fmla="*/ 237 h 314"/>
                    <a:gd name="T94" fmla="*/ 43 w 330"/>
                    <a:gd name="T95" fmla="*/ 224 h 314"/>
                    <a:gd name="connsiteX0" fmla="*/ 1273 w 9849"/>
                    <a:gd name="connsiteY0" fmla="*/ 6721 h 9587"/>
                    <a:gd name="connsiteX1" fmla="*/ 1334 w 9849"/>
                    <a:gd name="connsiteY1" fmla="*/ 6625 h 9587"/>
                    <a:gd name="connsiteX2" fmla="*/ 728 w 9849"/>
                    <a:gd name="connsiteY2" fmla="*/ 6307 h 9587"/>
                    <a:gd name="connsiteX3" fmla="*/ 758 w 9849"/>
                    <a:gd name="connsiteY3" fmla="*/ 6307 h 9587"/>
                    <a:gd name="connsiteX4" fmla="*/ 546 w 9849"/>
                    <a:gd name="connsiteY4" fmla="*/ 4364 h 9587"/>
                    <a:gd name="connsiteX5" fmla="*/ 606 w 9849"/>
                    <a:gd name="connsiteY5" fmla="*/ 4396 h 9587"/>
                    <a:gd name="connsiteX6" fmla="*/ 485 w 9849"/>
                    <a:gd name="connsiteY6" fmla="*/ 4300 h 9587"/>
                    <a:gd name="connsiteX7" fmla="*/ 576 w 9849"/>
                    <a:gd name="connsiteY7" fmla="*/ 4300 h 9587"/>
                    <a:gd name="connsiteX8" fmla="*/ 576 w 9849"/>
                    <a:gd name="connsiteY8" fmla="*/ 3791 h 9587"/>
                    <a:gd name="connsiteX9" fmla="*/ 425 w 9849"/>
                    <a:gd name="connsiteY9" fmla="*/ 3759 h 9587"/>
                    <a:gd name="connsiteX10" fmla="*/ 212 w 9849"/>
                    <a:gd name="connsiteY10" fmla="*/ 2103 h 9587"/>
                    <a:gd name="connsiteX11" fmla="*/ 364 w 9849"/>
                    <a:gd name="connsiteY11" fmla="*/ 2071 h 9587"/>
                    <a:gd name="connsiteX12" fmla="*/ 212 w 9849"/>
                    <a:gd name="connsiteY12" fmla="*/ 638 h 9587"/>
                    <a:gd name="connsiteX13" fmla="*/ 61 w 9849"/>
                    <a:gd name="connsiteY13" fmla="*/ 638 h 9587"/>
                    <a:gd name="connsiteX14" fmla="*/ 122 w 9849"/>
                    <a:gd name="connsiteY14" fmla="*/ 1052 h 9587"/>
                    <a:gd name="connsiteX15" fmla="*/ 31 w 9849"/>
                    <a:gd name="connsiteY15" fmla="*/ 1052 h 9587"/>
                    <a:gd name="connsiteX16" fmla="*/ 122 w 9849"/>
                    <a:gd name="connsiteY16" fmla="*/ 1179 h 9587"/>
                    <a:gd name="connsiteX17" fmla="*/ 31 w 9849"/>
                    <a:gd name="connsiteY17" fmla="*/ 1179 h 9587"/>
                    <a:gd name="connsiteX18" fmla="*/ 0 w 9849"/>
                    <a:gd name="connsiteY18" fmla="*/ 2135 h 9587"/>
                    <a:gd name="connsiteX19" fmla="*/ 273 w 9849"/>
                    <a:gd name="connsiteY19" fmla="*/ 5797 h 9587"/>
                    <a:gd name="connsiteX20" fmla="*/ 243 w 9849"/>
                    <a:gd name="connsiteY20" fmla="*/ 5797 h 9587"/>
                    <a:gd name="connsiteX21" fmla="*/ 394 w 9849"/>
                    <a:gd name="connsiteY21" fmla="*/ 6562 h 9587"/>
                    <a:gd name="connsiteX22" fmla="*/ 5152 w 9849"/>
                    <a:gd name="connsiteY22" fmla="*/ 9587 h 9587"/>
                    <a:gd name="connsiteX23" fmla="*/ 6091 w 9849"/>
                    <a:gd name="connsiteY23" fmla="*/ 8791 h 9587"/>
                    <a:gd name="connsiteX24" fmla="*/ 6091 w 9849"/>
                    <a:gd name="connsiteY24" fmla="*/ 8855 h 9587"/>
                    <a:gd name="connsiteX25" fmla="*/ 6849 w 9849"/>
                    <a:gd name="connsiteY25" fmla="*/ 8377 h 9587"/>
                    <a:gd name="connsiteX26" fmla="*/ 6879 w 9849"/>
                    <a:gd name="connsiteY26" fmla="*/ 8409 h 9587"/>
                    <a:gd name="connsiteX27" fmla="*/ 9758 w 9849"/>
                    <a:gd name="connsiteY27" fmla="*/ 6498 h 9587"/>
                    <a:gd name="connsiteX28" fmla="*/ 9667 w 9849"/>
                    <a:gd name="connsiteY28" fmla="*/ 4778 h 9587"/>
                    <a:gd name="connsiteX29" fmla="*/ 9728 w 9849"/>
                    <a:gd name="connsiteY29" fmla="*/ 4778 h 9587"/>
                    <a:gd name="connsiteX30" fmla="*/ 9818 w 9849"/>
                    <a:gd name="connsiteY30" fmla="*/ 2517 h 9587"/>
                    <a:gd name="connsiteX31" fmla="*/ 9667 w 9849"/>
                    <a:gd name="connsiteY31" fmla="*/ 192 h 9587"/>
                    <a:gd name="connsiteX32" fmla="*/ 8455 w 9849"/>
                    <a:gd name="connsiteY32" fmla="*/ 288 h 9587"/>
                    <a:gd name="connsiteX33" fmla="*/ 6515 w 9849"/>
                    <a:gd name="connsiteY33" fmla="*/ 33 h 9587"/>
                    <a:gd name="connsiteX34" fmla="*/ 4243 w 9849"/>
                    <a:gd name="connsiteY34" fmla="*/ 351 h 9587"/>
                    <a:gd name="connsiteX35" fmla="*/ 1818 w 9849"/>
                    <a:gd name="connsiteY35" fmla="*/ 33 h 9587"/>
                    <a:gd name="connsiteX36" fmla="*/ 1818 w 9849"/>
                    <a:gd name="connsiteY36" fmla="*/ 97 h 9587"/>
                    <a:gd name="connsiteX37" fmla="*/ 1394 w 9849"/>
                    <a:gd name="connsiteY37" fmla="*/ 97 h 9587"/>
                    <a:gd name="connsiteX38" fmla="*/ 1425 w 9849"/>
                    <a:gd name="connsiteY38" fmla="*/ 65 h 9587"/>
                    <a:gd name="connsiteX39" fmla="*/ 1182 w 9849"/>
                    <a:gd name="connsiteY39" fmla="*/ 383 h 9587"/>
                    <a:gd name="connsiteX40" fmla="*/ 1091 w 9849"/>
                    <a:gd name="connsiteY40" fmla="*/ 224 h 9587"/>
                    <a:gd name="connsiteX41" fmla="*/ 1000 w 9849"/>
                    <a:gd name="connsiteY41" fmla="*/ 351 h 9587"/>
                    <a:gd name="connsiteX42" fmla="*/ 637 w 9849"/>
                    <a:gd name="connsiteY42" fmla="*/ 415 h 9587"/>
                    <a:gd name="connsiteX43" fmla="*/ 667 w 9849"/>
                    <a:gd name="connsiteY43" fmla="*/ 288 h 9587"/>
                    <a:gd name="connsiteX44" fmla="*/ 940 w 9849"/>
                    <a:gd name="connsiteY44" fmla="*/ 733 h 9587"/>
                    <a:gd name="connsiteX45" fmla="*/ 940 w 9849"/>
                    <a:gd name="connsiteY45" fmla="*/ 733 h 9587"/>
                    <a:gd name="connsiteX46" fmla="*/ 1152 w 9849"/>
                    <a:gd name="connsiteY46" fmla="*/ 670 h 9587"/>
                    <a:gd name="connsiteX47" fmla="*/ 1152 w 9849"/>
                    <a:gd name="connsiteY47" fmla="*/ 765 h 9587"/>
                    <a:gd name="connsiteX48" fmla="*/ 2273 w 9849"/>
                    <a:gd name="connsiteY48" fmla="*/ 479 h 9587"/>
                    <a:gd name="connsiteX49" fmla="*/ 2637 w 9849"/>
                    <a:gd name="connsiteY49" fmla="*/ 733 h 9587"/>
                    <a:gd name="connsiteX50" fmla="*/ 2637 w 9849"/>
                    <a:gd name="connsiteY50" fmla="*/ 765 h 9587"/>
                    <a:gd name="connsiteX51" fmla="*/ 3303 w 9849"/>
                    <a:gd name="connsiteY51" fmla="*/ 638 h 9587"/>
                    <a:gd name="connsiteX52" fmla="*/ 3334 w 9849"/>
                    <a:gd name="connsiteY52" fmla="*/ 797 h 9587"/>
                    <a:gd name="connsiteX53" fmla="*/ 5273 w 9849"/>
                    <a:gd name="connsiteY53" fmla="*/ 765 h 9587"/>
                    <a:gd name="connsiteX54" fmla="*/ 5273 w 9849"/>
                    <a:gd name="connsiteY54" fmla="*/ 797 h 9587"/>
                    <a:gd name="connsiteX55" fmla="*/ 5879 w 9849"/>
                    <a:gd name="connsiteY55" fmla="*/ 574 h 9587"/>
                    <a:gd name="connsiteX56" fmla="*/ 6122 w 9849"/>
                    <a:gd name="connsiteY56" fmla="*/ 925 h 9587"/>
                    <a:gd name="connsiteX57" fmla="*/ 8970 w 9849"/>
                    <a:gd name="connsiteY57" fmla="*/ 893 h 9587"/>
                    <a:gd name="connsiteX58" fmla="*/ 9182 w 9849"/>
                    <a:gd name="connsiteY58" fmla="*/ 415 h 9587"/>
                    <a:gd name="connsiteX59" fmla="*/ 9152 w 9849"/>
                    <a:gd name="connsiteY59" fmla="*/ 447 h 9587"/>
                    <a:gd name="connsiteX60" fmla="*/ 9273 w 9849"/>
                    <a:gd name="connsiteY60" fmla="*/ 574 h 9587"/>
                    <a:gd name="connsiteX61" fmla="*/ 9212 w 9849"/>
                    <a:gd name="connsiteY61" fmla="*/ 638 h 9587"/>
                    <a:gd name="connsiteX62" fmla="*/ 9243 w 9849"/>
                    <a:gd name="connsiteY62" fmla="*/ 606 h 9587"/>
                    <a:gd name="connsiteX63" fmla="*/ 9182 w 9849"/>
                    <a:gd name="connsiteY63" fmla="*/ 733 h 9587"/>
                    <a:gd name="connsiteX64" fmla="*/ 9212 w 9849"/>
                    <a:gd name="connsiteY64" fmla="*/ 765 h 9587"/>
                    <a:gd name="connsiteX65" fmla="*/ 9182 w 9849"/>
                    <a:gd name="connsiteY65" fmla="*/ 797 h 9587"/>
                    <a:gd name="connsiteX66" fmla="*/ 9243 w 9849"/>
                    <a:gd name="connsiteY66" fmla="*/ 765 h 9587"/>
                    <a:gd name="connsiteX67" fmla="*/ 9122 w 9849"/>
                    <a:gd name="connsiteY67" fmla="*/ 829 h 9587"/>
                    <a:gd name="connsiteX68" fmla="*/ 9334 w 9849"/>
                    <a:gd name="connsiteY68" fmla="*/ 3823 h 9587"/>
                    <a:gd name="connsiteX69" fmla="*/ 9273 w 9849"/>
                    <a:gd name="connsiteY69" fmla="*/ 3791 h 9587"/>
                    <a:gd name="connsiteX70" fmla="*/ 9364 w 9849"/>
                    <a:gd name="connsiteY70" fmla="*/ 3982 h 9587"/>
                    <a:gd name="connsiteX71" fmla="*/ 9303 w 9849"/>
                    <a:gd name="connsiteY71" fmla="*/ 3982 h 9587"/>
                    <a:gd name="connsiteX72" fmla="*/ 9364 w 9849"/>
                    <a:gd name="connsiteY72" fmla="*/ 4810 h 9587"/>
                    <a:gd name="connsiteX73" fmla="*/ 9243 w 9849"/>
                    <a:gd name="connsiteY73" fmla="*/ 4778 h 9587"/>
                    <a:gd name="connsiteX74" fmla="*/ 9364 w 9849"/>
                    <a:gd name="connsiteY74" fmla="*/ 5192 h 9587"/>
                    <a:gd name="connsiteX75" fmla="*/ 9243 w 9849"/>
                    <a:gd name="connsiteY75" fmla="*/ 5192 h 9587"/>
                    <a:gd name="connsiteX76" fmla="*/ 9334 w 9849"/>
                    <a:gd name="connsiteY76" fmla="*/ 6211 h 9587"/>
                    <a:gd name="connsiteX77" fmla="*/ 8031 w 9849"/>
                    <a:gd name="connsiteY77" fmla="*/ 7262 h 9587"/>
                    <a:gd name="connsiteX78" fmla="*/ 8000 w 9849"/>
                    <a:gd name="connsiteY78" fmla="*/ 7198 h 9587"/>
                    <a:gd name="connsiteX79" fmla="*/ 5849 w 9849"/>
                    <a:gd name="connsiteY79" fmla="*/ 8536 h 9587"/>
                    <a:gd name="connsiteX80" fmla="*/ 5818 w 9849"/>
                    <a:gd name="connsiteY80" fmla="*/ 8472 h 9587"/>
                    <a:gd name="connsiteX81" fmla="*/ 4728 w 9849"/>
                    <a:gd name="connsiteY81" fmla="*/ 8695 h 9587"/>
                    <a:gd name="connsiteX82" fmla="*/ 4818 w 9849"/>
                    <a:gd name="connsiteY82" fmla="*/ 8600 h 9587"/>
                    <a:gd name="connsiteX83" fmla="*/ 4485 w 9849"/>
                    <a:gd name="connsiteY83" fmla="*/ 8695 h 9587"/>
                    <a:gd name="connsiteX84" fmla="*/ 3606 w 9849"/>
                    <a:gd name="connsiteY84" fmla="*/ 8186 h 9587"/>
                    <a:gd name="connsiteX85" fmla="*/ 3667 w 9849"/>
                    <a:gd name="connsiteY85" fmla="*/ 8122 h 9587"/>
                    <a:gd name="connsiteX86" fmla="*/ 3394 w 9849"/>
                    <a:gd name="connsiteY86" fmla="*/ 7995 h 9587"/>
                    <a:gd name="connsiteX87" fmla="*/ 3455 w 9849"/>
                    <a:gd name="connsiteY87" fmla="*/ 7963 h 9587"/>
                    <a:gd name="connsiteX88" fmla="*/ 2576 w 9849"/>
                    <a:gd name="connsiteY88" fmla="*/ 7517 h 9587"/>
                    <a:gd name="connsiteX89" fmla="*/ 2667 w 9849"/>
                    <a:gd name="connsiteY89" fmla="*/ 7390 h 9587"/>
                    <a:gd name="connsiteX90" fmla="*/ 2061 w 9849"/>
                    <a:gd name="connsiteY90" fmla="*/ 7135 h 9587"/>
                    <a:gd name="connsiteX91" fmla="*/ 2091 w 9849"/>
                    <a:gd name="connsiteY91" fmla="*/ 7103 h 9587"/>
                    <a:gd name="connsiteX92" fmla="*/ 1970 w 9849"/>
                    <a:gd name="connsiteY92" fmla="*/ 7135 h 9587"/>
                    <a:gd name="connsiteX93" fmla="*/ 2031 w 9849"/>
                    <a:gd name="connsiteY93" fmla="*/ 7007 h 9587"/>
                    <a:gd name="connsiteX94" fmla="*/ 1273 w 9849"/>
                    <a:gd name="connsiteY94" fmla="*/ 6721 h 95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</a:cxnLst>
                  <a:rect l="l" t="t" r="r" b="b"/>
                  <a:pathLst>
                    <a:path w="9849" h="9587">
                      <a:moveTo>
                        <a:pt x="1273" y="6721"/>
                      </a:moveTo>
                      <a:lnTo>
                        <a:pt x="1334" y="6625"/>
                      </a:lnTo>
                      <a:cubicBezTo>
                        <a:pt x="1212" y="6657"/>
                        <a:pt x="788" y="6466"/>
                        <a:pt x="728" y="6307"/>
                      </a:cubicBezTo>
                      <a:lnTo>
                        <a:pt x="758" y="6307"/>
                      </a:lnTo>
                      <a:cubicBezTo>
                        <a:pt x="818" y="5670"/>
                        <a:pt x="606" y="5001"/>
                        <a:pt x="546" y="4364"/>
                      </a:cubicBezTo>
                      <a:cubicBezTo>
                        <a:pt x="546" y="4396"/>
                        <a:pt x="576" y="4396"/>
                        <a:pt x="606" y="4396"/>
                      </a:cubicBezTo>
                      <a:cubicBezTo>
                        <a:pt x="546" y="4364"/>
                        <a:pt x="485" y="4332"/>
                        <a:pt x="485" y="4300"/>
                      </a:cubicBezTo>
                      <a:cubicBezTo>
                        <a:pt x="515" y="4269"/>
                        <a:pt x="546" y="4300"/>
                        <a:pt x="576" y="4300"/>
                      </a:cubicBezTo>
                      <a:cubicBezTo>
                        <a:pt x="728" y="4173"/>
                        <a:pt x="455" y="3886"/>
                        <a:pt x="576" y="3791"/>
                      </a:cubicBezTo>
                      <a:cubicBezTo>
                        <a:pt x="576" y="3759"/>
                        <a:pt x="485" y="3727"/>
                        <a:pt x="425" y="3759"/>
                      </a:cubicBezTo>
                      <a:cubicBezTo>
                        <a:pt x="394" y="3218"/>
                        <a:pt x="364" y="2644"/>
                        <a:pt x="212" y="2103"/>
                      </a:cubicBezTo>
                      <a:cubicBezTo>
                        <a:pt x="243" y="2071"/>
                        <a:pt x="303" y="2071"/>
                        <a:pt x="364" y="2071"/>
                      </a:cubicBezTo>
                      <a:cubicBezTo>
                        <a:pt x="61" y="1625"/>
                        <a:pt x="182" y="1116"/>
                        <a:pt x="212" y="638"/>
                      </a:cubicBezTo>
                      <a:cubicBezTo>
                        <a:pt x="152" y="638"/>
                        <a:pt x="152" y="702"/>
                        <a:pt x="61" y="638"/>
                      </a:cubicBezTo>
                      <a:cubicBezTo>
                        <a:pt x="-30" y="797"/>
                        <a:pt x="243" y="925"/>
                        <a:pt x="122" y="1052"/>
                      </a:cubicBezTo>
                      <a:lnTo>
                        <a:pt x="31" y="1052"/>
                      </a:lnTo>
                      <a:cubicBezTo>
                        <a:pt x="0" y="1148"/>
                        <a:pt x="212" y="1084"/>
                        <a:pt x="122" y="1179"/>
                      </a:cubicBezTo>
                      <a:cubicBezTo>
                        <a:pt x="61" y="1211"/>
                        <a:pt x="31" y="1148"/>
                        <a:pt x="31" y="1179"/>
                      </a:cubicBezTo>
                      <a:cubicBezTo>
                        <a:pt x="61" y="1402"/>
                        <a:pt x="303" y="1976"/>
                        <a:pt x="0" y="2135"/>
                      </a:cubicBezTo>
                      <a:cubicBezTo>
                        <a:pt x="637" y="2676"/>
                        <a:pt x="61" y="4969"/>
                        <a:pt x="273" y="5797"/>
                      </a:cubicBezTo>
                      <a:lnTo>
                        <a:pt x="243" y="5797"/>
                      </a:lnTo>
                      <a:cubicBezTo>
                        <a:pt x="364" y="5988"/>
                        <a:pt x="394" y="6402"/>
                        <a:pt x="394" y="6562"/>
                      </a:cubicBezTo>
                      <a:cubicBezTo>
                        <a:pt x="1970" y="7453"/>
                        <a:pt x="3485" y="8759"/>
                        <a:pt x="5152" y="9587"/>
                      </a:cubicBezTo>
                      <a:cubicBezTo>
                        <a:pt x="5515" y="9332"/>
                        <a:pt x="5788" y="9141"/>
                        <a:pt x="6091" y="8791"/>
                      </a:cubicBezTo>
                      <a:cubicBezTo>
                        <a:pt x="6091" y="8823"/>
                        <a:pt x="6122" y="8823"/>
                        <a:pt x="6091" y="8855"/>
                      </a:cubicBezTo>
                      <a:cubicBezTo>
                        <a:pt x="6334" y="8632"/>
                        <a:pt x="6637" y="8600"/>
                        <a:pt x="6849" y="8377"/>
                      </a:cubicBezTo>
                      <a:lnTo>
                        <a:pt x="6879" y="8409"/>
                      </a:lnTo>
                      <a:cubicBezTo>
                        <a:pt x="7576" y="7612"/>
                        <a:pt x="8879" y="7007"/>
                        <a:pt x="9758" y="6498"/>
                      </a:cubicBezTo>
                      <a:cubicBezTo>
                        <a:pt x="9758" y="5925"/>
                        <a:pt x="9728" y="5351"/>
                        <a:pt x="9667" y="4778"/>
                      </a:cubicBezTo>
                      <a:lnTo>
                        <a:pt x="9728" y="4778"/>
                      </a:lnTo>
                      <a:cubicBezTo>
                        <a:pt x="9606" y="4014"/>
                        <a:pt x="9940" y="3281"/>
                        <a:pt x="9818" y="2517"/>
                      </a:cubicBezTo>
                      <a:cubicBezTo>
                        <a:pt x="9970" y="1721"/>
                        <a:pt x="9515" y="988"/>
                        <a:pt x="9667" y="192"/>
                      </a:cubicBezTo>
                      <a:cubicBezTo>
                        <a:pt x="9182" y="33"/>
                        <a:pt x="8909" y="256"/>
                        <a:pt x="8455" y="288"/>
                      </a:cubicBezTo>
                      <a:cubicBezTo>
                        <a:pt x="7788" y="351"/>
                        <a:pt x="7243" y="-126"/>
                        <a:pt x="6515" y="33"/>
                      </a:cubicBezTo>
                      <a:cubicBezTo>
                        <a:pt x="5728" y="192"/>
                        <a:pt x="5031" y="256"/>
                        <a:pt x="4243" y="351"/>
                      </a:cubicBezTo>
                      <a:cubicBezTo>
                        <a:pt x="3425" y="447"/>
                        <a:pt x="2546" y="-95"/>
                        <a:pt x="1818" y="33"/>
                      </a:cubicBezTo>
                      <a:lnTo>
                        <a:pt x="1818" y="97"/>
                      </a:lnTo>
                      <a:cubicBezTo>
                        <a:pt x="1667" y="-126"/>
                        <a:pt x="1485" y="447"/>
                        <a:pt x="1394" y="97"/>
                      </a:cubicBezTo>
                      <a:lnTo>
                        <a:pt x="1425" y="65"/>
                      </a:lnTo>
                      <a:cubicBezTo>
                        <a:pt x="1394" y="1"/>
                        <a:pt x="1182" y="319"/>
                        <a:pt x="1182" y="383"/>
                      </a:cubicBezTo>
                      <a:cubicBezTo>
                        <a:pt x="1061" y="383"/>
                        <a:pt x="1152" y="256"/>
                        <a:pt x="1091" y="224"/>
                      </a:cubicBezTo>
                      <a:cubicBezTo>
                        <a:pt x="1061" y="256"/>
                        <a:pt x="1061" y="383"/>
                        <a:pt x="1000" y="351"/>
                      </a:cubicBezTo>
                      <a:cubicBezTo>
                        <a:pt x="924" y="383"/>
                        <a:pt x="692" y="425"/>
                        <a:pt x="637" y="415"/>
                      </a:cubicBezTo>
                      <a:lnTo>
                        <a:pt x="667" y="288"/>
                      </a:lnTo>
                      <a:cubicBezTo>
                        <a:pt x="697" y="447"/>
                        <a:pt x="818" y="638"/>
                        <a:pt x="940" y="733"/>
                      </a:cubicBezTo>
                      <a:lnTo>
                        <a:pt x="940" y="733"/>
                      </a:lnTo>
                      <a:cubicBezTo>
                        <a:pt x="1000" y="574"/>
                        <a:pt x="1091" y="670"/>
                        <a:pt x="1152" y="670"/>
                      </a:cubicBezTo>
                      <a:lnTo>
                        <a:pt x="1152" y="765"/>
                      </a:lnTo>
                      <a:cubicBezTo>
                        <a:pt x="1122" y="542"/>
                        <a:pt x="2394" y="861"/>
                        <a:pt x="2273" y="479"/>
                      </a:cubicBezTo>
                      <a:cubicBezTo>
                        <a:pt x="2364" y="702"/>
                        <a:pt x="2576" y="765"/>
                        <a:pt x="2637" y="733"/>
                      </a:cubicBezTo>
                      <a:lnTo>
                        <a:pt x="2637" y="765"/>
                      </a:lnTo>
                      <a:cubicBezTo>
                        <a:pt x="2667" y="861"/>
                        <a:pt x="3243" y="861"/>
                        <a:pt x="3303" y="638"/>
                      </a:cubicBezTo>
                      <a:cubicBezTo>
                        <a:pt x="3334" y="702"/>
                        <a:pt x="3334" y="765"/>
                        <a:pt x="3334" y="797"/>
                      </a:cubicBezTo>
                      <a:cubicBezTo>
                        <a:pt x="3788" y="797"/>
                        <a:pt x="4909" y="1020"/>
                        <a:pt x="5273" y="765"/>
                      </a:cubicBezTo>
                      <a:lnTo>
                        <a:pt x="5273" y="797"/>
                      </a:lnTo>
                      <a:cubicBezTo>
                        <a:pt x="5485" y="797"/>
                        <a:pt x="5728" y="765"/>
                        <a:pt x="5879" y="574"/>
                      </a:cubicBezTo>
                      <a:cubicBezTo>
                        <a:pt x="5940" y="893"/>
                        <a:pt x="6031" y="829"/>
                        <a:pt x="6122" y="925"/>
                      </a:cubicBezTo>
                      <a:cubicBezTo>
                        <a:pt x="6667" y="415"/>
                        <a:pt x="8394" y="542"/>
                        <a:pt x="8970" y="893"/>
                      </a:cubicBezTo>
                      <a:cubicBezTo>
                        <a:pt x="9000" y="702"/>
                        <a:pt x="9061" y="542"/>
                        <a:pt x="9182" y="415"/>
                      </a:cubicBezTo>
                      <a:lnTo>
                        <a:pt x="9152" y="447"/>
                      </a:lnTo>
                      <a:cubicBezTo>
                        <a:pt x="9182" y="479"/>
                        <a:pt x="9243" y="511"/>
                        <a:pt x="9273" y="574"/>
                      </a:cubicBezTo>
                      <a:cubicBezTo>
                        <a:pt x="9243" y="606"/>
                        <a:pt x="9243" y="606"/>
                        <a:pt x="9212" y="638"/>
                      </a:cubicBezTo>
                      <a:lnTo>
                        <a:pt x="9243" y="606"/>
                      </a:lnTo>
                      <a:cubicBezTo>
                        <a:pt x="9243" y="638"/>
                        <a:pt x="9212" y="702"/>
                        <a:pt x="9182" y="733"/>
                      </a:cubicBezTo>
                      <a:cubicBezTo>
                        <a:pt x="9182" y="765"/>
                        <a:pt x="9182" y="765"/>
                        <a:pt x="9212" y="765"/>
                      </a:cubicBezTo>
                      <a:lnTo>
                        <a:pt x="9182" y="797"/>
                      </a:lnTo>
                      <a:lnTo>
                        <a:pt x="9243" y="765"/>
                      </a:lnTo>
                      <a:cubicBezTo>
                        <a:pt x="9182" y="797"/>
                        <a:pt x="9091" y="861"/>
                        <a:pt x="9122" y="829"/>
                      </a:cubicBezTo>
                      <a:cubicBezTo>
                        <a:pt x="8909" y="1721"/>
                        <a:pt x="9364" y="2899"/>
                        <a:pt x="9334" y="3823"/>
                      </a:cubicBezTo>
                      <a:lnTo>
                        <a:pt x="9273" y="3791"/>
                      </a:lnTo>
                      <a:lnTo>
                        <a:pt x="9364" y="3982"/>
                      </a:lnTo>
                      <a:lnTo>
                        <a:pt x="9303" y="3982"/>
                      </a:lnTo>
                      <a:cubicBezTo>
                        <a:pt x="9212" y="4237"/>
                        <a:pt x="9394" y="4523"/>
                        <a:pt x="9364" y="4810"/>
                      </a:cubicBezTo>
                      <a:cubicBezTo>
                        <a:pt x="9334" y="4810"/>
                        <a:pt x="9273" y="4746"/>
                        <a:pt x="9243" y="4778"/>
                      </a:cubicBezTo>
                      <a:cubicBezTo>
                        <a:pt x="9394" y="5001"/>
                        <a:pt x="9000" y="5097"/>
                        <a:pt x="9364" y="5192"/>
                      </a:cubicBezTo>
                      <a:cubicBezTo>
                        <a:pt x="9334" y="5224"/>
                        <a:pt x="9273" y="5224"/>
                        <a:pt x="9243" y="5192"/>
                      </a:cubicBezTo>
                      <a:cubicBezTo>
                        <a:pt x="9303" y="5479"/>
                        <a:pt x="9364" y="5893"/>
                        <a:pt x="9334" y="6211"/>
                      </a:cubicBezTo>
                      <a:cubicBezTo>
                        <a:pt x="9000" y="6370"/>
                        <a:pt x="8243" y="6912"/>
                        <a:pt x="8031" y="7262"/>
                      </a:cubicBezTo>
                      <a:lnTo>
                        <a:pt x="8000" y="7198"/>
                      </a:lnTo>
                      <a:cubicBezTo>
                        <a:pt x="7515" y="7772"/>
                        <a:pt x="6515" y="8154"/>
                        <a:pt x="5849" y="8536"/>
                      </a:cubicBezTo>
                      <a:lnTo>
                        <a:pt x="5818" y="8472"/>
                      </a:lnTo>
                      <a:cubicBezTo>
                        <a:pt x="5515" y="9046"/>
                        <a:pt x="5122" y="8632"/>
                        <a:pt x="4728" y="8695"/>
                      </a:cubicBezTo>
                      <a:lnTo>
                        <a:pt x="4818" y="8600"/>
                      </a:lnTo>
                      <a:cubicBezTo>
                        <a:pt x="4667" y="8727"/>
                        <a:pt x="4606" y="8409"/>
                        <a:pt x="4485" y="8695"/>
                      </a:cubicBezTo>
                      <a:cubicBezTo>
                        <a:pt x="4394" y="8632"/>
                        <a:pt x="3849" y="8154"/>
                        <a:pt x="3606" y="8186"/>
                      </a:cubicBezTo>
                      <a:lnTo>
                        <a:pt x="3667" y="8122"/>
                      </a:lnTo>
                      <a:cubicBezTo>
                        <a:pt x="3546" y="8122"/>
                        <a:pt x="3425" y="8090"/>
                        <a:pt x="3394" y="7995"/>
                      </a:cubicBezTo>
                      <a:cubicBezTo>
                        <a:pt x="3425" y="7995"/>
                        <a:pt x="3425" y="7995"/>
                        <a:pt x="3455" y="7963"/>
                      </a:cubicBezTo>
                      <a:cubicBezTo>
                        <a:pt x="3303" y="7581"/>
                        <a:pt x="2879" y="7676"/>
                        <a:pt x="2576" y="7517"/>
                      </a:cubicBezTo>
                      <a:lnTo>
                        <a:pt x="2667" y="7390"/>
                      </a:lnTo>
                      <a:cubicBezTo>
                        <a:pt x="2455" y="7453"/>
                        <a:pt x="2273" y="7198"/>
                        <a:pt x="2061" y="7135"/>
                      </a:cubicBezTo>
                      <a:lnTo>
                        <a:pt x="2091" y="7103"/>
                      </a:lnTo>
                      <a:lnTo>
                        <a:pt x="1970" y="7135"/>
                      </a:lnTo>
                      <a:lnTo>
                        <a:pt x="2031" y="7007"/>
                      </a:lnTo>
                      <a:cubicBezTo>
                        <a:pt x="1788" y="6880"/>
                        <a:pt x="1515" y="6848"/>
                        <a:pt x="1273" y="6721"/>
                      </a:cubicBezTo>
                      <a:close/>
                    </a:path>
                  </a:pathLst>
                </a:custGeom>
                <a:solidFill>
                  <a:srgbClr val="000000">
                    <a:lumMod val="85000"/>
                    <a:lumOff val="15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055" name="Freeform 351">
                  <a:extLst>
                    <a:ext uri="{FF2B5EF4-FFF2-40B4-BE49-F238E27FC236}">
                      <a16:creationId xmlns:a16="http://schemas.microsoft.com/office/drawing/2014/main" id="{1276C2EC-0FD6-D640-8CDF-A6B83E1E1A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75940" y="3874294"/>
                  <a:ext cx="1296988" cy="1144587"/>
                </a:xfrm>
                <a:custGeom>
                  <a:avLst/>
                  <a:gdLst>
                    <a:gd name="T0" fmla="*/ 170 w 346"/>
                    <a:gd name="T1" fmla="*/ 305 h 305"/>
                    <a:gd name="T2" fmla="*/ 163 w 346"/>
                    <a:gd name="T3" fmla="*/ 297 h 305"/>
                    <a:gd name="T4" fmla="*/ 152 w 346"/>
                    <a:gd name="T5" fmla="*/ 291 h 305"/>
                    <a:gd name="T6" fmla="*/ 177 w 346"/>
                    <a:gd name="T7" fmla="*/ 263 h 305"/>
                    <a:gd name="T8" fmla="*/ 141 w 346"/>
                    <a:gd name="T9" fmla="*/ 267 h 305"/>
                    <a:gd name="T10" fmla="*/ 114 w 346"/>
                    <a:gd name="T11" fmla="*/ 268 h 305"/>
                    <a:gd name="T12" fmla="*/ 100 w 346"/>
                    <a:gd name="T13" fmla="*/ 262 h 305"/>
                    <a:gd name="T14" fmla="*/ 88 w 346"/>
                    <a:gd name="T15" fmla="*/ 254 h 305"/>
                    <a:gd name="T16" fmla="*/ 115 w 346"/>
                    <a:gd name="T17" fmla="*/ 213 h 305"/>
                    <a:gd name="T18" fmla="*/ 62 w 346"/>
                    <a:gd name="T19" fmla="*/ 245 h 305"/>
                    <a:gd name="T20" fmla="*/ 70 w 346"/>
                    <a:gd name="T21" fmla="*/ 220 h 305"/>
                    <a:gd name="T22" fmla="*/ 33 w 346"/>
                    <a:gd name="T23" fmla="*/ 223 h 305"/>
                    <a:gd name="T24" fmla="*/ 20 w 346"/>
                    <a:gd name="T25" fmla="*/ 213 h 305"/>
                    <a:gd name="T26" fmla="*/ 36 w 346"/>
                    <a:gd name="T27" fmla="*/ 189 h 305"/>
                    <a:gd name="T28" fmla="*/ 22 w 346"/>
                    <a:gd name="T29" fmla="*/ 177 h 305"/>
                    <a:gd name="T30" fmla="*/ 49 w 346"/>
                    <a:gd name="T31" fmla="*/ 142 h 305"/>
                    <a:gd name="T32" fmla="*/ 26 w 346"/>
                    <a:gd name="T33" fmla="*/ 135 h 305"/>
                    <a:gd name="T34" fmla="*/ 30 w 346"/>
                    <a:gd name="T35" fmla="*/ 114 h 305"/>
                    <a:gd name="T36" fmla="*/ 28 w 346"/>
                    <a:gd name="T37" fmla="*/ 97 h 305"/>
                    <a:gd name="T38" fmla="*/ 29 w 346"/>
                    <a:gd name="T39" fmla="*/ 80 h 305"/>
                    <a:gd name="T40" fmla="*/ 37 w 346"/>
                    <a:gd name="T41" fmla="*/ 49 h 305"/>
                    <a:gd name="T42" fmla="*/ 19 w 346"/>
                    <a:gd name="T43" fmla="*/ 33 h 305"/>
                    <a:gd name="T44" fmla="*/ 32 w 346"/>
                    <a:gd name="T45" fmla="*/ 37 h 305"/>
                    <a:gd name="T46" fmla="*/ 53 w 346"/>
                    <a:gd name="T47" fmla="*/ 49 h 305"/>
                    <a:gd name="T48" fmla="*/ 102 w 346"/>
                    <a:gd name="T49" fmla="*/ 33 h 305"/>
                    <a:gd name="T50" fmla="*/ 135 w 346"/>
                    <a:gd name="T51" fmla="*/ 28 h 305"/>
                    <a:gd name="T52" fmla="*/ 151 w 346"/>
                    <a:gd name="T53" fmla="*/ 36 h 305"/>
                    <a:gd name="T54" fmla="*/ 185 w 346"/>
                    <a:gd name="T55" fmla="*/ 31 h 305"/>
                    <a:gd name="T56" fmla="*/ 180 w 346"/>
                    <a:gd name="T57" fmla="*/ 62 h 305"/>
                    <a:gd name="T58" fmla="*/ 254 w 346"/>
                    <a:gd name="T59" fmla="*/ 26 h 305"/>
                    <a:gd name="T60" fmla="*/ 265 w 346"/>
                    <a:gd name="T61" fmla="*/ 40 h 305"/>
                    <a:gd name="T62" fmla="*/ 311 w 346"/>
                    <a:gd name="T63" fmla="*/ 25 h 305"/>
                    <a:gd name="T64" fmla="*/ 313 w 346"/>
                    <a:gd name="T65" fmla="*/ 42 h 305"/>
                    <a:gd name="T66" fmla="*/ 297 w 346"/>
                    <a:gd name="T67" fmla="*/ 74 h 305"/>
                    <a:gd name="T68" fmla="*/ 280 w 346"/>
                    <a:gd name="T69" fmla="*/ 111 h 305"/>
                    <a:gd name="T70" fmla="*/ 315 w 346"/>
                    <a:gd name="T71" fmla="*/ 109 h 305"/>
                    <a:gd name="T72" fmla="*/ 315 w 346"/>
                    <a:gd name="T73" fmla="*/ 123 h 305"/>
                    <a:gd name="T74" fmla="*/ 314 w 346"/>
                    <a:gd name="T75" fmla="*/ 140 h 305"/>
                    <a:gd name="T76" fmla="*/ 309 w 346"/>
                    <a:gd name="T77" fmla="*/ 158 h 305"/>
                    <a:gd name="T78" fmla="*/ 294 w 346"/>
                    <a:gd name="T79" fmla="*/ 190 h 305"/>
                    <a:gd name="T80" fmla="*/ 317 w 346"/>
                    <a:gd name="T81" fmla="*/ 198 h 305"/>
                    <a:gd name="T82" fmla="*/ 315 w 346"/>
                    <a:gd name="T83" fmla="*/ 214 h 305"/>
                    <a:gd name="T84" fmla="*/ 277 w 346"/>
                    <a:gd name="T85" fmla="*/ 235 h 305"/>
                    <a:gd name="T86" fmla="*/ 170 w 346"/>
                    <a:gd name="T87" fmla="*/ 305 h 3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346" h="305">
                      <a:moveTo>
                        <a:pt x="170" y="305"/>
                      </a:moveTo>
                      <a:cubicBezTo>
                        <a:pt x="165" y="305"/>
                        <a:pt x="162" y="301"/>
                        <a:pt x="163" y="297"/>
                      </a:cubicBezTo>
                      <a:cubicBezTo>
                        <a:pt x="158" y="299"/>
                        <a:pt x="152" y="297"/>
                        <a:pt x="152" y="291"/>
                      </a:cubicBezTo>
                      <a:cubicBezTo>
                        <a:pt x="149" y="286"/>
                        <a:pt x="154" y="281"/>
                        <a:pt x="177" y="263"/>
                      </a:cubicBezTo>
                      <a:cubicBezTo>
                        <a:pt x="176" y="264"/>
                        <a:pt x="117" y="291"/>
                        <a:pt x="141" y="267"/>
                      </a:cubicBezTo>
                      <a:cubicBezTo>
                        <a:pt x="141" y="267"/>
                        <a:pt x="109" y="287"/>
                        <a:pt x="114" y="268"/>
                      </a:cubicBezTo>
                      <a:cubicBezTo>
                        <a:pt x="110" y="269"/>
                        <a:pt x="102" y="266"/>
                        <a:pt x="100" y="262"/>
                      </a:cubicBezTo>
                      <a:cubicBezTo>
                        <a:pt x="96" y="264"/>
                        <a:pt x="85" y="263"/>
                        <a:pt x="88" y="254"/>
                      </a:cubicBezTo>
                      <a:cubicBezTo>
                        <a:pt x="58" y="264"/>
                        <a:pt x="116" y="213"/>
                        <a:pt x="115" y="213"/>
                      </a:cubicBezTo>
                      <a:cubicBezTo>
                        <a:pt x="100" y="224"/>
                        <a:pt x="81" y="241"/>
                        <a:pt x="62" y="245"/>
                      </a:cubicBezTo>
                      <a:cubicBezTo>
                        <a:pt x="38" y="251"/>
                        <a:pt x="70" y="219"/>
                        <a:pt x="70" y="220"/>
                      </a:cubicBezTo>
                      <a:cubicBezTo>
                        <a:pt x="67" y="222"/>
                        <a:pt x="36" y="239"/>
                        <a:pt x="33" y="223"/>
                      </a:cubicBezTo>
                      <a:cubicBezTo>
                        <a:pt x="25" y="227"/>
                        <a:pt x="12" y="223"/>
                        <a:pt x="20" y="213"/>
                      </a:cubicBezTo>
                      <a:cubicBezTo>
                        <a:pt x="11" y="205"/>
                        <a:pt x="32" y="191"/>
                        <a:pt x="36" y="189"/>
                      </a:cubicBezTo>
                      <a:cubicBezTo>
                        <a:pt x="24" y="195"/>
                        <a:pt x="5" y="192"/>
                        <a:pt x="22" y="177"/>
                      </a:cubicBezTo>
                      <a:cubicBezTo>
                        <a:pt x="8" y="168"/>
                        <a:pt x="46" y="145"/>
                        <a:pt x="49" y="142"/>
                      </a:cubicBezTo>
                      <a:cubicBezTo>
                        <a:pt x="42" y="147"/>
                        <a:pt x="6" y="154"/>
                        <a:pt x="26" y="135"/>
                      </a:cubicBezTo>
                      <a:cubicBezTo>
                        <a:pt x="9" y="137"/>
                        <a:pt x="28" y="116"/>
                        <a:pt x="30" y="114"/>
                      </a:cubicBezTo>
                      <a:cubicBezTo>
                        <a:pt x="12" y="123"/>
                        <a:pt x="20" y="102"/>
                        <a:pt x="28" y="97"/>
                      </a:cubicBezTo>
                      <a:cubicBezTo>
                        <a:pt x="15" y="95"/>
                        <a:pt x="25" y="83"/>
                        <a:pt x="29" y="80"/>
                      </a:cubicBezTo>
                      <a:cubicBezTo>
                        <a:pt x="6" y="87"/>
                        <a:pt x="38" y="48"/>
                        <a:pt x="37" y="49"/>
                      </a:cubicBezTo>
                      <a:cubicBezTo>
                        <a:pt x="0" y="75"/>
                        <a:pt x="28" y="35"/>
                        <a:pt x="19" y="33"/>
                      </a:cubicBezTo>
                      <a:cubicBezTo>
                        <a:pt x="3" y="30"/>
                        <a:pt x="46" y="2"/>
                        <a:pt x="32" y="37"/>
                      </a:cubicBezTo>
                      <a:cubicBezTo>
                        <a:pt x="62" y="17"/>
                        <a:pt x="85" y="10"/>
                        <a:pt x="53" y="49"/>
                      </a:cubicBezTo>
                      <a:cubicBezTo>
                        <a:pt x="55" y="48"/>
                        <a:pt x="125" y="9"/>
                        <a:pt x="102" y="33"/>
                      </a:cubicBezTo>
                      <a:cubicBezTo>
                        <a:pt x="98" y="36"/>
                        <a:pt x="150" y="5"/>
                        <a:pt x="135" y="28"/>
                      </a:cubicBezTo>
                      <a:cubicBezTo>
                        <a:pt x="146" y="21"/>
                        <a:pt x="168" y="20"/>
                        <a:pt x="151" y="36"/>
                      </a:cubicBezTo>
                      <a:cubicBezTo>
                        <a:pt x="148" y="39"/>
                        <a:pt x="194" y="9"/>
                        <a:pt x="185" y="31"/>
                      </a:cubicBezTo>
                      <a:cubicBezTo>
                        <a:pt x="232" y="0"/>
                        <a:pt x="203" y="44"/>
                        <a:pt x="180" y="62"/>
                      </a:cubicBezTo>
                      <a:cubicBezTo>
                        <a:pt x="185" y="58"/>
                        <a:pt x="247" y="7"/>
                        <a:pt x="254" y="26"/>
                      </a:cubicBezTo>
                      <a:cubicBezTo>
                        <a:pt x="270" y="17"/>
                        <a:pt x="284" y="24"/>
                        <a:pt x="265" y="40"/>
                      </a:cubicBezTo>
                      <a:cubicBezTo>
                        <a:pt x="269" y="38"/>
                        <a:pt x="306" y="8"/>
                        <a:pt x="311" y="25"/>
                      </a:cubicBezTo>
                      <a:cubicBezTo>
                        <a:pt x="325" y="21"/>
                        <a:pt x="319" y="37"/>
                        <a:pt x="313" y="42"/>
                      </a:cubicBezTo>
                      <a:cubicBezTo>
                        <a:pt x="330" y="54"/>
                        <a:pt x="311" y="64"/>
                        <a:pt x="297" y="74"/>
                      </a:cubicBezTo>
                      <a:cubicBezTo>
                        <a:pt x="338" y="52"/>
                        <a:pt x="288" y="105"/>
                        <a:pt x="280" y="111"/>
                      </a:cubicBezTo>
                      <a:cubicBezTo>
                        <a:pt x="287" y="106"/>
                        <a:pt x="346" y="82"/>
                        <a:pt x="315" y="109"/>
                      </a:cubicBezTo>
                      <a:cubicBezTo>
                        <a:pt x="322" y="112"/>
                        <a:pt x="319" y="119"/>
                        <a:pt x="315" y="123"/>
                      </a:cubicBezTo>
                      <a:cubicBezTo>
                        <a:pt x="323" y="130"/>
                        <a:pt x="324" y="132"/>
                        <a:pt x="314" y="140"/>
                      </a:cubicBezTo>
                      <a:cubicBezTo>
                        <a:pt x="323" y="145"/>
                        <a:pt x="312" y="155"/>
                        <a:pt x="309" y="158"/>
                      </a:cubicBezTo>
                      <a:cubicBezTo>
                        <a:pt x="339" y="145"/>
                        <a:pt x="296" y="189"/>
                        <a:pt x="294" y="190"/>
                      </a:cubicBezTo>
                      <a:cubicBezTo>
                        <a:pt x="303" y="185"/>
                        <a:pt x="338" y="179"/>
                        <a:pt x="317" y="198"/>
                      </a:cubicBezTo>
                      <a:cubicBezTo>
                        <a:pt x="327" y="201"/>
                        <a:pt x="319" y="210"/>
                        <a:pt x="315" y="214"/>
                      </a:cubicBezTo>
                      <a:cubicBezTo>
                        <a:pt x="330" y="225"/>
                        <a:pt x="270" y="254"/>
                        <a:pt x="277" y="235"/>
                      </a:cubicBezTo>
                      <a:cubicBezTo>
                        <a:pt x="251" y="252"/>
                        <a:pt x="202" y="305"/>
                        <a:pt x="170" y="305"/>
                      </a:cubicBezTo>
                      <a:close/>
                    </a:path>
                  </a:pathLst>
                </a:custGeom>
                <a:solidFill>
                  <a:srgbClr val="0070C0">
                    <a:alpha val="49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033" name="Tekstvak 1032">
                <a:extLst>
                  <a:ext uri="{FF2B5EF4-FFF2-40B4-BE49-F238E27FC236}">
                    <a16:creationId xmlns:a16="http://schemas.microsoft.com/office/drawing/2014/main" id="{5CAB869E-F5C9-B244-9498-B1232DF26AB5}"/>
                  </a:ext>
                </a:extLst>
              </p:cNvPr>
              <p:cNvSpPr txBox="1"/>
              <p:nvPr/>
            </p:nvSpPr>
            <p:spPr>
              <a:xfrm>
                <a:off x="6425503" y="2136003"/>
                <a:ext cx="302975" cy="163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9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Ink Free" panose="03080402000500000000" pitchFamily="66" charset="0"/>
                    <a:ea typeface="+mn-ea"/>
                    <a:cs typeface="+mn-cs"/>
                  </a:rPr>
                  <a:t>Test</a:t>
                </a:r>
              </a:p>
            </p:txBody>
          </p:sp>
          <p:grpSp>
            <p:nvGrpSpPr>
              <p:cNvPr id="1034" name="Groep 1033">
                <a:extLst>
                  <a:ext uri="{FF2B5EF4-FFF2-40B4-BE49-F238E27FC236}">
                    <a16:creationId xmlns:a16="http://schemas.microsoft.com/office/drawing/2014/main" id="{DB387598-D4BE-AA4F-A99E-D7E8F3EA36C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60269">
                <a:off x="6719025" y="2104136"/>
                <a:ext cx="126293" cy="119774"/>
                <a:chOff x="7198366" y="1413099"/>
                <a:chExt cx="469854" cy="445601"/>
              </a:xfrm>
            </p:grpSpPr>
            <p:grpSp>
              <p:nvGrpSpPr>
                <p:cNvPr id="1040" name="Groep 1039">
                  <a:extLst>
                    <a:ext uri="{FF2B5EF4-FFF2-40B4-BE49-F238E27FC236}">
                      <a16:creationId xmlns:a16="http://schemas.microsoft.com/office/drawing/2014/main" id="{D7BD0C33-4888-8E4D-BB34-7D3B52CBE247}"/>
                    </a:ext>
                  </a:extLst>
                </p:cNvPr>
                <p:cNvGrpSpPr/>
                <p:nvPr/>
              </p:nvGrpSpPr>
              <p:grpSpPr>
                <a:xfrm>
                  <a:off x="7217622" y="1695773"/>
                  <a:ext cx="428869" cy="162927"/>
                  <a:chOff x="6357555" y="1320516"/>
                  <a:chExt cx="428869" cy="162927"/>
                </a:xfrm>
              </p:grpSpPr>
              <p:sp>
                <p:nvSpPr>
                  <p:cNvPr id="1050" name="Freeform 29">
                    <a:extLst>
                      <a:ext uri="{FF2B5EF4-FFF2-40B4-BE49-F238E27FC236}">
                        <a16:creationId xmlns:a16="http://schemas.microsoft.com/office/drawing/2014/main" id="{21486DC7-8846-9742-99A7-2D11B85C734C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 rot="21097678">
                    <a:off x="6357555" y="1320516"/>
                    <a:ext cx="427740" cy="159907"/>
                  </a:xfrm>
                  <a:custGeom>
                    <a:avLst/>
                    <a:gdLst>
                      <a:gd name="T0" fmla="*/ 316 w 791"/>
                      <a:gd name="T1" fmla="*/ 27 h 715"/>
                      <a:gd name="T2" fmla="*/ 217 w 791"/>
                      <a:gd name="T3" fmla="*/ 58 h 715"/>
                      <a:gd name="T4" fmla="*/ 220 w 791"/>
                      <a:gd name="T5" fmla="*/ 61 h 715"/>
                      <a:gd name="T6" fmla="*/ 225 w 791"/>
                      <a:gd name="T7" fmla="*/ 65 h 715"/>
                      <a:gd name="T8" fmla="*/ 228 w 791"/>
                      <a:gd name="T9" fmla="*/ 72 h 715"/>
                      <a:gd name="T10" fmla="*/ 225 w 791"/>
                      <a:gd name="T11" fmla="*/ 80 h 715"/>
                      <a:gd name="T12" fmla="*/ 187 w 791"/>
                      <a:gd name="T13" fmla="*/ 104 h 715"/>
                      <a:gd name="T14" fmla="*/ 130 w 791"/>
                      <a:gd name="T15" fmla="*/ 159 h 715"/>
                      <a:gd name="T16" fmla="*/ 93 w 791"/>
                      <a:gd name="T17" fmla="*/ 226 h 715"/>
                      <a:gd name="T18" fmla="*/ 81 w 791"/>
                      <a:gd name="T19" fmla="*/ 304 h 715"/>
                      <a:gd name="T20" fmla="*/ 99 w 791"/>
                      <a:gd name="T21" fmla="*/ 390 h 715"/>
                      <a:gd name="T22" fmla="*/ 139 w 791"/>
                      <a:gd name="T23" fmla="*/ 468 h 715"/>
                      <a:gd name="T24" fmla="*/ 196 w 791"/>
                      <a:gd name="T25" fmla="*/ 536 h 715"/>
                      <a:gd name="T26" fmla="*/ 278 w 791"/>
                      <a:gd name="T27" fmla="*/ 606 h 715"/>
                      <a:gd name="T28" fmla="*/ 375 w 791"/>
                      <a:gd name="T29" fmla="*/ 660 h 715"/>
                      <a:gd name="T30" fmla="*/ 480 w 791"/>
                      <a:gd name="T31" fmla="*/ 687 h 715"/>
                      <a:gd name="T32" fmla="*/ 552 w 791"/>
                      <a:gd name="T33" fmla="*/ 687 h 715"/>
                      <a:gd name="T34" fmla="*/ 622 w 791"/>
                      <a:gd name="T35" fmla="*/ 665 h 715"/>
                      <a:gd name="T36" fmla="*/ 685 w 791"/>
                      <a:gd name="T37" fmla="*/ 618 h 715"/>
                      <a:gd name="T38" fmla="*/ 730 w 791"/>
                      <a:gd name="T39" fmla="*/ 551 h 715"/>
                      <a:gd name="T40" fmla="*/ 761 w 791"/>
                      <a:gd name="T41" fmla="*/ 452 h 715"/>
                      <a:gd name="T42" fmla="*/ 762 w 791"/>
                      <a:gd name="T43" fmla="*/ 354 h 715"/>
                      <a:gd name="T44" fmla="*/ 736 w 791"/>
                      <a:gd name="T45" fmla="*/ 257 h 715"/>
                      <a:gd name="T46" fmla="*/ 685 w 791"/>
                      <a:gd name="T47" fmla="*/ 171 h 715"/>
                      <a:gd name="T48" fmla="*/ 613 w 791"/>
                      <a:gd name="T49" fmla="*/ 103 h 715"/>
                      <a:gd name="T50" fmla="*/ 520 w 791"/>
                      <a:gd name="T51" fmla="*/ 55 h 715"/>
                      <a:gd name="T52" fmla="*/ 419 w 791"/>
                      <a:gd name="T53" fmla="*/ 29 h 715"/>
                      <a:gd name="T54" fmla="*/ 345 w 791"/>
                      <a:gd name="T55" fmla="*/ 0 h 715"/>
                      <a:gd name="T56" fmla="*/ 445 w 791"/>
                      <a:gd name="T57" fmla="*/ 7 h 715"/>
                      <a:gd name="T58" fmla="*/ 542 w 791"/>
                      <a:gd name="T59" fmla="*/ 38 h 715"/>
                      <a:gd name="T60" fmla="*/ 630 w 791"/>
                      <a:gd name="T61" fmla="*/ 84 h 715"/>
                      <a:gd name="T62" fmla="*/ 707 w 791"/>
                      <a:gd name="T63" fmla="*/ 158 h 715"/>
                      <a:gd name="T64" fmla="*/ 761 w 791"/>
                      <a:gd name="T65" fmla="*/ 249 h 715"/>
                      <a:gd name="T66" fmla="*/ 787 w 791"/>
                      <a:gd name="T67" fmla="*/ 349 h 715"/>
                      <a:gd name="T68" fmla="*/ 787 w 791"/>
                      <a:gd name="T69" fmla="*/ 454 h 715"/>
                      <a:gd name="T70" fmla="*/ 755 w 791"/>
                      <a:gd name="T71" fmla="*/ 557 h 715"/>
                      <a:gd name="T72" fmla="*/ 706 w 791"/>
                      <a:gd name="T73" fmla="*/ 631 h 715"/>
                      <a:gd name="T74" fmla="*/ 638 w 791"/>
                      <a:gd name="T75" fmla="*/ 684 h 715"/>
                      <a:gd name="T76" fmla="*/ 555 w 791"/>
                      <a:gd name="T77" fmla="*/ 712 h 715"/>
                      <a:gd name="T78" fmla="*/ 456 w 791"/>
                      <a:gd name="T79" fmla="*/ 709 h 715"/>
                      <a:gd name="T80" fmla="*/ 354 w 791"/>
                      <a:gd name="T81" fmla="*/ 677 h 715"/>
                      <a:gd name="T82" fmla="*/ 259 w 791"/>
                      <a:gd name="T83" fmla="*/ 623 h 715"/>
                      <a:gd name="T84" fmla="*/ 178 w 791"/>
                      <a:gd name="T85" fmla="*/ 555 h 715"/>
                      <a:gd name="T86" fmla="*/ 112 w 791"/>
                      <a:gd name="T87" fmla="*/ 471 h 715"/>
                      <a:gd name="T88" fmla="*/ 68 w 791"/>
                      <a:gd name="T89" fmla="*/ 375 h 715"/>
                      <a:gd name="T90" fmla="*/ 57 w 791"/>
                      <a:gd name="T91" fmla="*/ 283 h 715"/>
                      <a:gd name="T92" fmla="*/ 74 w 791"/>
                      <a:gd name="T93" fmla="*/ 206 h 715"/>
                      <a:gd name="T94" fmla="*/ 114 w 791"/>
                      <a:gd name="T95" fmla="*/ 139 h 715"/>
                      <a:gd name="T96" fmla="*/ 174 w 791"/>
                      <a:gd name="T97" fmla="*/ 84 h 715"/>
                      <a:gd name="T98" fmla="*/ 172 w 791"/>
                      <a:gd name="T99" fmla="*/ 83 h 715"/>
                      <a:gd name="T100" fmla="*/ 91 w 791"/>
                      <a:gd name="T101" fmla="*/ 145 h 715"/>
                      <a:gd name="T102" fmla="*/ 22 w 791"/>
                      <a:gd name="T103" fmla="*/ 220 h 715"/>
                      <a:gd name="T104" fmla="*/ 13 w 791"/>
                      <a:gd name="T105" fmla="*/ 225 h 715"/>
                      <a:gd name="T106" fmla="*/ 6 w 791"/>
                      <a:gd name="T107" fmla="*/ 222 h 715"/>
                      <a:gd name="T108" fmla="*/ 1 w 791"/>
                      <a:gd name="T109" fmla="*/ 214 h 715"/>
                      <a:gd name="T110" fmla="*/ 0 w 791"/>
                      <a:gd name="T111" fmla="*/ 206 h 715"/>
                      <a:gd name="T112" fmla="*/ 46 w 791"/>
                      <a:gd name="T113" fmla="*/ 155 h 715"/>
                      <a:gd name="T114" fmla="*/ 129 w 791"/>
                      <a:gd name="T115" fmla="*/ 81 h 715"/>
                      <a:gd name="T116" fmla="*/ 210 w 791"/>
                      <a:gd name="T117" fmla="*/ 35 h 715"/>
                      <a:gd name="T118" fmla="*/ 299 w 791"/>
                      <a:gd name="T119" fmla="*/ 6 h 7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791" h="715">
                        <a:moveTo>
                          <a:pt x="368" y="25"/>
                        </a:moveTo>
                        <a:lnTo>
                          <a:pt x="316" y="27"/>
                        </a:lnTo>
                        <a:lnTo>
                          <a:pt x="265" y="39"/>
                        </a:lnTo>
                        <a:lnTo>
                          <a:pt x="217" y="58"/>
                        </a:lnTo>
                        <a:lnTo>
                          <a:pt x="216" y="59"/>
                        </a:lnTo>
                        <a:lnTo>
                          <a:pt x="220" y="61"/>
                        </a:lnTo>
                        <a:lnTo>
                          <a:pt x="223" y="62"/>
                        </a:lnTo>
                        <a:lnTo>
                          <a:pt x="225" y="65"/>
                        </a:lnTo>
                        <a:lnTo>
                          <a:pt x="226" y="69"/>
                        </a:lnTo>
                        <a:lnTo>
                          <a:pt x="228" y="72"/>
                        </a:lnTo>
                        <a:lnTo>
                          <a:pt x="226" y="77"/>
                        </a:lnTo>
                        <a:lnTo>
                          <a:pt x="225" y="80"/>
                        </a:lnTo>
                        <a:lnTo>
                          <a:pt x="220" y="83"/>
                        </a:lnTo>
                        <a:lnTo>
                          <a:pt x="187" y="104"/>
                        </a:lnTo>
                        <a:lnTo>
                          <a:pt x="157" y="130"/>
                        </a:lnTo>
                        <a:lnTo>
                          <a:pt x="130" y="159"/>
                        </a:lnTo>
                        <a:lnTo>
                          <a:pt x="109" y="191"/>
                        </a:lnTo>
                        <a:lnTo>
                          <a:pt x="93" y="226"/>
                        </a:lnTo>
                        <a:lnTo>
                          <a:pt x="83" y="264"/>
                        </a:lnTo>
                        <a:lnTo>
                          <a:pt x="81" y="304"/>
                        </a:lnTo>
                        <a:lnTo>
                          <a:pt x="87" y="348"/>
                        </a:lnTo>
                        <a:lnTo>
                          <a:pt x="99" y="390"/>
                        </a:lnTo>
                        <a:lnTo>
                          <a:pt x="117" y="430"/>
                        </a:lnTo>
                        <a:lnTo>
                          <a:pt x="139" y="468"/>
                        </a:lnTo>
                        <a:lnTo>
                          <a:pt x="167" y="503"/>
                        </a:lnTo>
                        <a:lnTo>
                          <a:pt x="196" y="536"/>
                        </a:lnTo>
                        <a:lnTo>
                          <a:pt x="235" y="573"/>
                        </a:lnTo>
                        <a:lnTo>
                          <a:pt x="278" y="606"/>
                        </a:lnTo>
                        <a:lnTo>
                          <a:pt x="325" y="635"/>
                        </a:lnTo>
                        <a:lnTo>
                          <a:pt x="375" y="660"/>
                        </a:lnTo>
                        <a:lnTo>
                          <a:pt x="426" y="677"/>
                        </a:lnTo>
                        <a:lnTo>
                          <a:pt x="480" y="687"/>
                        </a:lnTo>
                        <a:lnTo>
                          <a:pt x="516" y="689"/>
                        </a:lnTo>
                        <a:lnTo>
                          <a:pt x="552" y="687"/>
                        </a:lnTo>
                        <a:lnTo>
                          <a:pt x="588" y="678"/>
                        </a:lnTo>
                        <a:lnTo>
                          <a:pt x="622" y="665"/>
                        </a:lnTo>
                        <a:lnTo>
                          <a:pt x="656" y="644"/>
                        </a:lnTo>
                        <a:lnTo>
                          <a:pt x="685" y="618"/>
                        </a:lnTo>
                        <a:lnTo>
                          <a:pt x="710" y="586"/>
                        </a:lnTo>
                        <a:lnTo>
                          <a:pt x="730" y="551"/>
                        </a:lnTo>
                        <a:lnTo>
                          <a:pt x="749" y="503"/>
                        </a:lnTo>
                        <a:lnTo>
                          <a:pt x="761" y="452"/>
                        </a:lnTo>
                        <a:lnTo>
                          <a:pt x="765" y="403"/>
                        </a:lnTo>
                        <a:lnTo>
                          <a:pt x="762" y="354"/>
                        </a:lnTo>
                        <a:lnTo>
                          <a:pt x="752" y="304"/>
                        </a:lnTo>
                        <a:lnTo>
                          <a:pt x="736" y="257"/>
                        </a:lnTo>
                        <a:lnTo>
                          <a:pt x="714" y="213"/>
                        </a:lnTo>
                        <a:lnTo>
                          <a:pt x="685" y="171"/>
                        </a:lnTo>
                        <a:lnTo>
                          <a:pt x="652" y="135"/>
                        </a:lnTo>
                        <a:lnTo>
                          <a:pt x="613" y="103"/>
                        </a:lnTo>
                        <a:lnTo>
                          <a:pt x="568" y="77"/>
                        </a:lnTo>
                        <a:lnTo>
                          <a:pt x="520" y="55"/>
                        </a:lnTo>
                        <a:lnTo>
                          <a:pt x="471" y="39"/>
                        </a:lnTo>
                        <a:lnTo>
                          <a:pt x="419" y="29"/>
                        </a:lnTo>
                        <a:lnTo>
                          <a:pt x="368" y="25"/>
                        </a:lnTo>
                        <a:close/>
                        <a:moveTo>
                          <a:pt x="345" y="0"/>
                        </a:moveTo>
                        <a:lnTo>
                          <a:pt x="396" y="0"/>
                        </a:lnTo>
                        <a:lnTo>
                          <a:pt x="445" y="7"/>
                        </a:lnTo>
                        <a:lnTo>
                          <a:pt x="494" y="20"/>
                        </a:lnTo>
                        <a:lnTo>
                          <a:pt x="542" y="38"/>
                        </a:lnTo>
                        <a:lnTo>
                          <a:pt x="588" y="58"/>
                        </a:lnTo>
                        <a:lnTo>
                          <a:pt x="630" y="84"/>
                        </a:lnTo>
                        <a:lnTo>
                          <a:pt x="672" y="119"/>
                        </a:lnTo>
                        <a:lnTo>
                          <a:pt x="707" y="158"/>
                        </a:lnTo>
                        <a:lnTo>
                          <a:pt x="738" y="201"/>
                        </a:lnTo>
                        <a:lnTo>
                          <a:pt x="761" y="249"/>
                        </a:lnTo>
                        <a:lnTo>
                          <a:pt x="777" y="299"/>
                        </a:lnTo>
                        <a:lnTo>
                          <a:pt x="787" y="349"/>
                        </a:lnTo>
                        <a:lnTo>
                          <a:pt x="791" y="402"/>
                        </a:lnTo>
                        <a:lnTo>
                          <a:pt x="787" y="454"/>
                        </a:lnTo>
                        <a:lnTo>
                          <a:pt x="775" y="506"/>
                        </a:lnTo>
                        <a:lnTo>
                          <a:pt x="755" y="557"/>
                        </a:lnTo>
                        <a:lnTo>
                          <a:pt x="733" y="596"/>
                        </a:lnTo>
                        <a:lnTo>
                          <a:pt x="706" y="631"/>
                        </a:lnTo>
                        <a:lnTo>
                          <a:pt x="674" y="661"/>
                        </a:lnTo>
                        <a:lnTo>
                          <a:pt x="638" y="684"/>
                        </a:lnTo>
                        <a:lnTo>
                          <a:pt x="598" y="702"/>
                        </a:lnTo>
                        <a:lnTo>
                          <a:pt x="555" y="712"/>
                        </a:lnTo>
                        <a:lnTo>
                          <a:pt x="510" y="715"/>
                        </a:lnTo>
                        <a:lnTo>
                          <a:pt x="456" y="709"/>
                        </a:lnTo>
                        <a:lnTo>
                          <a:pt x="404" y="696"/>
                        </a:lnTo>
                        <a:lnTo>
                          <a:pt x="354" y="677"/>
                        </a:lnTo>
                        <a:lnTo>
                          <a:pt x="304" y="652"/>
                        </a:lnTo>
                        <a:lnTo>
                          <a:pt x="259" y="623"/>
                        </a:lnTo>
                        <a:lnTo>
                          <a:pt x="217" y="590"/>
                        </a:lnTo>
                        <a:lnTo>
                          <a:pt x="178" y="555"/>
                        </a:lnTo>
                        <a:lnTo>
                          <a:pt x="143" y="515"/>
                        </a:lnTo>
                        <a:lnTo>
                          <a:pt x="112" y="471"/>
                        </a:lnTo>
                        <a:lnTo>
                          <a:pt x="87" y="425"/>
                        </a:lnTo>
                        <a:lnTo>
                          <a:pt x="68" y="375"/>
                        </a:lnTo>
                        <a:lnTo>
                          <a:pt x="57" y="325"/>
                        </a:lnTo>
                        <a:lnTo>
                          <a:pt x="57" y="283"/>
                        </a:lnTo>
                        <a:lnTo>
                          <a:pt x="62" y="242"/>
                        </a:lnTo>
                        <a:lnTo>
                          <a:pt x="74" y="206"/>
                        </a:lnTo>
                        <a:lnTo>
                          <a:pt x="93" y="171"/>
                        </a:lnTo>
                        <a:lnTo>
                          <a:pt x="114" y="139"/>
                        </a:lnTo>
                        <a:lnTo>
                          <a:pt x="142" y="110"/>
                        </a:lnTo>
                        <a:lnTo>
                          <a:pt x="174" y="84"/>
                        </a:lnTo>
                        <a:lnTo>
                          <a:pt x="185" y="77"/>
                        </a:lnTo>
                        <a:lnTo>
                          <a:pt x="172" y="83"/>
                        </a:lnTo>
                        <a:lnTo>
                          <a:pt x="130" y="113"/>
                        </a:lnTo>
                        <a:lnTo>
                          <a:pt x="91" y="145"/>
                        </a:lnTo>
                        <a:lnTo>
                          <a:pt x="55" y="181"/>
                        </a:lnTo>
                        <a:lnTo>
                          <a:pt x="22" y="220"/>
                        </a:lnTo>
                        <a:lnTo>
                          <a:pt x="17" y="223"/>
                        </a:lnTo>
                        <a:lnTo>
                          <a:pt x="13" y="225"/>
                        </a:lnTo>
                        <a:lnTo>
                          <a:pt x="9" y="223"/>
                        </a:lnTo>
                        <a:lnTo>
                          <a:pt x="6" y="222"/>
                        </a:lnTo>
                        <a:lnTo>
                          <a:pt x="3" y="219"/>
                        </a:lnTo>
                        <a:lnTo>
                          <a:pt x="1" y="214"/>
                        </a:lnTo>
                        <a:lnTo>
                          <a:pt x="0" y="210"/>
                        </a:lnTo>
                        <a:lnTo>
                          <a:pt x="0" y="206"/>
                        </a:lnTo>
                        <a:lnTo>
                          <a:pt x="3" y="201"/>
                        </a:lnTo>
                        <a:lnTo>
                          <a:pt x="46" y="155"/>
                        </a:lnTo>
                        <a:lnTo>
                          <a:pt x="93" y="110"/>
                        </a:lnTo>
                        <a:lnTo>
                          <a:pt x="129" y="81"/>
                        </a:lnTo>
                        <a:lnTo>
                          <a:pt x="168" y="56"/>
                        </a:lnTo>
                        <a:lnTo>
                          <a:pt x="210" y="35"/>
                        </a:lnTo>
                        <a:lnTo>
                          <a:pt x="254" y="17"/>
                        </a:lnTo>
                        <a:lnTo>
                          <a:pt x="299" y="6"/>
                        </a:lnTo>
                        <a:lnTo>
                          <a:pt x="345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>
                          <a:lumMod val="50000"/>
                        </a:prstClr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51" name="Freeform 29">
                    <a:extLst>
                      <a:ext uri="{FF2B5EF4-FFF2-40B4-BE49-F238E27FC236}">
                        <a16:creationId xmlns:a16="http://schemas.microsoft.com/office/drawing/2014/main" id="{4CBB536F-A556-8F49-8BB0-0B8C002E8547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 rot="21097678">
                    <a:off x="6358684" y="1323536"/>
                    <a:ext cx="427740" cy="159907"/>
                  </a:xfrm>
                  <a:custGeom>
                    <a:avLst/>
                    <a:gdLst>
                      <a:gd name="T0" fmla="*/ 316 w 791"/>
                      <a:gd name="T1" fmla="*/ 27 h 715"/>
                      <a:gd name="T2" fmla="*/ 217 w 791"/>
                      <a:gd name="T3" fmla="*/ 58 h 715"/>
                      <a:gd name="T4" fmla="*/ 220 w 791"/>
                      <a:gd name="T5" fmla="*/ 61 h 715"/>
                      <a:gd name="T6" fmla="*/ 225 w 791"/>
                      <a:gd name="T7" fmla="*/ 65 h 715"/>
                      <a:gd name="T8" fmla="*/ 228 w 791"/>
                      <a:gd name="T9" fmla="*/ 72 h 715"/>
                      <a:gd name="T10" fmla="*/ 225 w 791"/>
                      <a:gd name="T11" fmla="*/ 80 h 715"/>
                      <a:gd name="T12" fmla="*/ 187 w 791"/>
                      <a:gd name="T13" fmla="*/ 104 h 715"/>
                      <a:gd name="T14" fmla="*/ 130 w 791"/>
                      <a:gd name="T15" fmla="*/ 159 h 715"/>
                      <a:gd name="T16" fmla="*/ 93 w 791"/>
                      <a:gd name="T17" fmla="*/ 226 h 715"/>
                      <a:gd name="T18" fmla="*/ 81 w 791"/>
                      <a:gd name="T19" fmla="*/ 304 h 715"/>
                      <a:gd name="T20" fmla="*/ 99 w 791"/>
                      <a:gd name="T21" fmla="*/ 390 h 715"/>
                      <a:gd name="T22" fmla="*/ 139 w 791"/>
                      <a:gd name="T23" fmla="*/ 468 h 715"/>
                      <a:gd name="T24" fmla="*/ 196 w 791"/>
                      <a:gd name="T25" fmla="*/ 536 h 715"/>
                      <a:gd name="T26" fmla="*/ 278 w 791"/>
                      <a:gd name="T27" fmla="*/ 606 h 715"/>
                      <a:gd name="T28" fmla="*/ 375 w 791"/>
                      <a:gd name="T29" fmla="*/ 660 h 715"/>
                      <a:gd name="T30" fmla="*/ 480 w 791"/>
                      <a:gd name="T31" fmla="*/ 687 h 715"/>
                      <a:gd name="T32" fmla="*/ 552 w 791"/>
                      <a:gd name="T33" fmla="*/ 687 h 715"/>
                      <a:gd name="T34" fmla="*/ 622 w 791"/>
                      <a:gd name="T35" fmla="*/ 665 h 715"/>
                      <a:gd name="T36" fmla="*/ 685 w 791"/>
                      <a:gd name="T37" fmla="*/ 618 h 715"/>
                      <a:gd name="T38" fmla="*/ 730 w 791"/>
                      <a:gd name="T39" fmla="*/ 551 h 715"/>
                      <a:gd name="T40" fmla="*/ 761 w 791"/>
                      <a:gd name="T41" fmla="*/ 452 h 715"/>
                      <a:gd name="T42" fmla="*/ 762 w 791"/>
                      <a:gd name="T43" fmla="*/ 354 h 715"/>
                      <a:gd name="T44" fmla="*/ 736 w 791"/>
                      <a:gd name="T45" fmla="*/ 257 h 715"/>
                      <a:gd name="T46" fmla="*/ 685 w 791"/>
                      <a:gd name="T47" fmla="*/ 171 h 715"/>
                      <a:gd name="T48" fmla="*/ 613 w 791"/>
                      <a:gd name="T49" fmla="*/ 103 h 715"/>
                      <a:gd name="T50" fmla="*/ 520 w 791"/>
                      <a:gd name="T51" fmla="*/ 55 h 715"/>
                      <a:gd name="T52" fmla="*/ 419 w 791"/>
                      <a:gd name="T53" fmla="*/ 29 h 715"/>
                      <a:gd name="T54" fmla="*/ 345 w 791"/>
                      <a:gd name="T55" fmla="*/ 0 h 715"/>
                      <a:gd name="T56" fmla="*/ 445 w 791"/>
                      <a:gd name="T57" fmla="*/ 7 h 715"/>
                      <a:gd name="T58" fmla="*/ 542 w 791"/>
                      <a:gd name="T59" fmla="*/ 38 h 715"/>
                      <a:gd name="T60" fmla="*/ 630 w 791"/>
                      <a:gd name="T61" fmla="*/ 84 h 715"/>
                      <a:gd name="T62" fmla="*/ 707 w 791"/>
                      <a:gd name="T63" fmla="*/ 158 h 715"/>
                      <a:gd name="T64" fmla="*/ 761 w 791"/>
                      <a:gd name="T65" fmla="*/ 249 h 715"/>
                      <a:gd name="T66" fmla="*/ 787 w 791"/>
                      <a:gd name="T67" fmla="*/ 349 h 715"/>
                      <a:gd name="T68" fmla="*/ 787 w 791"/>
                      <a:gd name="T69" fmla="*/ 454 h 715"/>
                      <a:gd name="T70" fmla="*/ 755 w 791"/>
                      <a:gd name="T71" fmla="*/ 557 h 715"/>
                      <a:gd name="T72" fmla="*/ 706 w 791"/>
                      <a:gd name="T73" fmla="*/ 631 h 715"/>
                      <a:gd name="T74" fmla="*/ 638 w 791"/>
                      <a:gd name="T75" fmla="*/ 684 h 715"/>
                      <a:gd name="T76" fmla="*/ 555 w 791"/>
                      <a:gd name="T77" fmla="*/ 712 h 715"/>
                      <a:gd name="T78" fmla="*/ 456 w 791"/>
                      <a:gd name="T79" fmla="*/ 709 h 715"/>
                      <a:gd name="T80" fmla="*/ 354 w 791"/>
                      <a:gd name="T81" fmla="*/ 677 h 715"/>
                      <a:gd name="T82" fmla="*/ 259 w 791"/>
                      <a:gd name="T83" fmla="*/ 623 h 715"/>
                      <a:gd name="T84" fmla="*/ 178 w 791"/>
                      <a:gd name="T85" fmla="*/ 555 h 715"/>
                      <a:gd name="T86" fmla="*/ 112 w 791"/>
                      <a:gd name="T87" fmla="*/ 471 h 715"/>
                      <a:gd name="T88" fmla="*/ 68 w 791"/>
                      <a:gd name="T89" fmla="*/ 375 h 715"/>
                      <a:gd name="T90" fmla="*/ 57 w 791"/>
                      <a:gd name="T91" fmla="*/ 283 h 715"/>
                      <a:gd name="T92" fmla="*/ 74 w 791"/>
                      <a:gd name="T93" fmla="*/ 206 h 715"/>
                      <a:gd name="T94" fmla="*/ 114 w 791"/>
                      <a:gd name="T95" fmla="*/ 139 h 715"/>
                      <a:gd name="T96" fmla="*/ 174 w 791"/>
                      <a:gd name="T97" fmla="*/ 84 h 715"/>
                      <a:gd name="T98" fmla="*/ 172 w 791"/>
                      <a:gd name="T99" fmla="*/ 83 h 715"/>
                      <a:gd name="T100" fmla="*/ 91 w 791"/>
                      <a:gd name="T101" fmla="*/ 145 h 715"/>
                      <a:gd name="T102" fmla="*/ 22 w 791"/>
                      <a:gd name="T103" fmla="*/ 220 h 715"/>
                      <a:gd name="T104" fmla="*/ 13 w 791"/>
                      <a:gd name="T105" fmla="*/ 225 h 715"/>
                      <a:gd name="T106" fmla="*/ 6 w 791"/>
                      <a:gd name="T107" fmla="*/ 222 h 715"/>
                      <a:gd name="T108" fmla="*/ 1 w 791"/>
                      <a:gd name="T109" fmla="*/ 214 h 715"/>
                      <a:gd name="T110" fmla="*/ 0 w 791"/>
                      <a:gd name="T111" fmla="*/ 206 h 715"/>
                      <a:gd name="T112" fmla="*/ 46 w 791"/>
                      <a:gd name="T113" fmla="*/ 155 h 715"/>
                      <a:gd name="T114" fmla="*/ 129 w 791"/>
                      <a:gd name="T115" fmla="*/ 81 h 715"/>
                      <a:gd name="T116" fmla="*/ 210 w 791"/>
                      <a:gd name="T117" fmla="*/ 35 h 715"/>
                      <a:gd name="T118" fmla="*/ 299 w 791"/>
                      <a:gd name="T119" fmla="*/ 6 h 7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791" h="715">
                        <a:moveTo>
                          <a:pt x="368" y="25"/>
                        </a:moveTo>
                        <a:lnTo>
                          <a:pt x="316" y="27"/>
                        </a:lnTo>
                        <a:lnTo>
                          <a:pt x="265" y="39"/>
                        </a:lnTo>
                        <a:lnTo>
                          <a:pt x="217" y="58"/>
                        </a:lnTo>
                        <a:lnTo>
                          <a:pt x="216" y="59"/>
                        </a:lnTo>
                        <a:lnTo>
                          <a:pt x="220" y="61"/>
                        </a:lnTo>
                        <a:lnTo>
                          <a:pt x="223" y="62"/>
                        </a:lnTo>
                        <a:lnTo>
                          <a:pt x="225" y="65"/>
                        </a:lnTo>
                        <a:lnTo>
                          <a:pt x="226" y="69"/>
                        </a:lnTo>
                        <a:lnTo>
                          <a:pt x="228" y="72"/>
                        </a:lnTo>
                        <a:lnTo>
                          <a:pt x="226" y="77"/>
                        </a:lnTo>
                        <a:lnTo>
                          <a:pt x="225" y="80"/>
                        </a:lnTo>
                        <a:lnTo>
                          <a:pt x="220" y="83"/>
                        </a:lnTo>
                        <a:lnTo>
                          <a:pt x="187" y="104"/>
                        </a:lnTo>
                        <a:lnTo>
                          <a:pt x="157" y="130"/>
                        </a:lnTo>
                        <a:lnTo>
                          <a:pt x="130" y="159"/>
                        </a:lnTo>
                        <a:lnTo>
                          <a:pt x="109" y="191"/>
                        </a:lnTo>
                        <a:lnTo>
                          <a:pt x="93" y="226"/>
                        </a:lnTo>
                        <a:lnTo>
                          <a:pt x="83" y="264"/>
                        </a:lnTo>
                        <a:lnTo>
                          <a:pt x="81" y="304"/>
                        </a:lnTo>
                        <a:lnTo>
                          <a:pt x="87" y="348"/>
                        </a:lnTo>
                        <a:lnTo>
                          <a:pt x="99" y="390"/>
                        </a:lnTo>
                        <a:lnTo>
                          <a:pt x="117" y="430"/>
                        </a:lnTo>
                        <a:lnTo>
                          <a:pt x="139" y="468"/>
                        </a:lnTo>
                        <a:lnTo>
                          <a:pt x="167" y="503"/>
                        </a:lnTo>
                        <a:lnTo>
                          <a:pt x="196" y="536"/>
                        </a:lnTo>
                        <a:lnTo>
                          <a:pt x="235" y="573"/>
                        </a:lnTo>
                        <a:lnTo>
                          <a:pt x="278" y="606"/>
                        </a:lnTo>
                        <a:lnTo>
                          <a:pt x="325" y="635"/>
                        </a:lnTo>
                        <a:lnTo>
                          <a:pt x="375" y="660"/>
                        </a:lnTo>
                        <a:lnTo>
                          <a:pt x="426" y="677"/>
                        </a:lnTo>
                        <a:lnTo>
                          <a:pt x="480" y="687"/>
                        </a:lnTo>
                        <a:lnTo>
                          <a:pt x="516" y="689"/>
                        </a:lnTo>
                        <a:lnTo>
                          <a:pt x="552" y="687"/>
                        </a:lnTo>
                        <a:lnTo>
                          <a:pt x="588" y="678"/>
                        </a:lnTo>
                        <a:lnTo>
                          <a:pt x="622" y="665"/>
                        </a:lnTo>
                        <a:lnTo>
                          <a:pt x="656" y="644"/>
                        </a:lnTo>
                        <a:lnTo>
                          <a:pt x="685" y="618"/>
                        </a:lnTo>
                        <a:lnTo>
                          <a:pt x="710" y="586"/>
                        </a:lnTo>
                        <a:lnTo>
                          <a:pt x="730" y="551"/>
                        </a:lnTo>
                        <a:lnTo>
                          <a:pt x="749" y="503"/>
                        </a:lnTo>
                        <a:lnTo>
                          <a:pt x="761" y="452"/>
                        </a:lnTo>
                        <a:lnTo>
                          <a:pt x="765" y="403"/>
                        </a:lnTo>
                        <a:lnTo>
                          <a:pt x="762" y="354"/>
                        </a:lnTo>
                        <a:lnTo>
                          <a:pt x="752" y="304"/>
                        </a:lnTo>
                        <a:lnTo>
                          <a:pt x="736" y="257"/>
                        </a:lnTo>
                        <a:lnTo>
                          <a:pt x="714" y="213"/>
                        </a:lnTo>
                        <a:lnTo>
                          <a:pt x="685" y="171"/>
                        </a:lnTo>
                        <a:lnTo>
                          <a:pt x="652" y="135"/>
                        </a:lnTo>
                        <a:lnTo>
                          <a:pt x="613" y="103"/>
                        </a:lnTo>
                        <a:lnTo>
                          <a:pt x="568" y="77"/>
                        </a:lnTo>
                        <a:lnTo>
                          <a:pt x="520" y="55"/>
                        </a:lnTo>
                        <a:lnTo>
                          <a:pt x="471" y="39"/>
                        </a:lnTo>
                        <a:lnTo>
                          <a:pt x="419" y="29"/>
                        </a:lnTo>
                        <a:lnTo>
                          <a:pt x="368" y="25"/>
                        </a:lnTo>
                        <a:close/>
                        <a:moveTo>
                          <a:pt x="345" y="0"/>
                        </a:moveTo>
                        <a:lnTo>
                          <a:pt x="396" y="0"/>
                        </a:lnTo>
                        <a:lnTo>
                          <a:pt x="445" y="7"/>
                        </a:lnTo>
                        <a:lnTo>
                          <a:pt x="494" y="20"/>
                        </a:lnTo>
                        <a:lnTo>
                          <a:pt x="542" y="38"/>
                        </a:lnTo>
                        <a:lnTo>
                          <a:pt x="588" y="58"/>
                        </a:lnTo>
                        <a:lnTo>
                          <a:pt x="630" y="84"/>
                        </a:lnTo>
                        <a:lnTo>
                          <a:pt x="672" y="119"/>
                        </a:lnTo>
                        <a:lnTo>
                          <a:pt x="707" y="158"/>
                        </a:lnTo>
                        <a:lnTo>
                          <a:pt x="738" y="201"/>
                        </a:lnTo>
                        <a:lnTo>
                          <a:pt x="761" y="249"/>
                        </a:lnTo>
                        <a:lnTo>
                          <a:pt x="777" y="299"/>
                        </a:lnTo>
                        <a:lnTo>
                          <a:pt x="787" y="349"/>
                        </a:lnTo>
                        <a:lnTo>
                          <a:pt x="791" y="402"/>
                        </a:lnTo>
                        <a:lnTo>
                          <a:pt x="787" y="454"/>
                        </a:lnTo>
                        <a:lnTo>
                          <a:pt x="775" y="506"/>
                        </a:lnTo>
                        <a:lnTo>
                          <a:pt x="755" y="557"/>
                        </a:lnTo>
                        <a:lnTo>
                          <a:pt x="733" y="596"/>
                        </a:lnTo>
                        <a:lnTo>
                          <a:pt x="706" y="631"/>
                        </a:lnTo>
                        <a:lnTo>
                          <a:pt x="674" y="661"/>
                        </a:lnTo>
                        <a:lnTo>
                          <a:pt x="638" y="684"/>
                        </a:lnTo>
                        <a:lnTo>
                          <a:pt x="598" y="702"/>
                        </a:lnTo>
                        <a:lnTo>
                          <a:pt x="555" y="712"/>
                        </a:lnTo>
                        <a:lnTo>
                          <a:pt x="510" y="715"/>
                        </a:lnTo>
                        <a:lnTo>
                          <a:pt x="456" y="709"/>
                        </a:lnTo>
                        <a:lnTo>
                          <a:pt x="404" y="696"/>
                        </a:lnTo>
                        <a:lnTo>
                          <a:pt x="354" y="677"/>
                        </a:lnTo>
                        <a:lnTo>
                          <a:pt x="304" y="652"/>
                        </a:lnTo>
                        <a:lnTo>
                          <a:pt x="259" y="623"/>
                        </a:lnTo>
                        <a:lnTo>
                          <a:pt x="217" y="590"/>
                        </a:lnTo>
                        <a:lnTo>
                          <a:pt x="178" y="555"/>
                        </a:lnTo>
                        <a:lnTo>
                          <a:pt x="143" y="515"/>
                        </a:lnTo>
                        <a:lnTo>
                          <a:pt x="112" y="471"/>
                        </a:lnTo>
                        <a:lnTo>
                          <a:pt x="87" y="425"/>
                        </a:lnTo>
                        <a:lnTo>
                          <a:pt x="68" y="375"/>
                        </a:lnTo>
                        <a:lnTo>
                          <a:pt x="57" y="325"/>
                        </a:lnTo>
                        <a:lnTo>
                          <a:pt x="57" y="283"/>
                        </a:lnTo>
                        <a:lnTo>
                          <a:pt x="62" y="242"/>
                        </a:lnTo>
                        <a:lnTo>
                          <a:pt x="74" y="206"/>
                        </a:lnTo>
                        <a:lnTo>
                          <a:pt x="93" y="171"/>
                        </a:lnTo>
                        <a:lnTo>
                          <a:pt x="114" y="139"/>
                        </a:lnTo>
                        <a:lnTo>
                          <a:pt x="142" y="110"/>
                        </a:lnTo>
                        <a:lnTo>
                          <a:pt x="174" y="84"/>
                        </a:lnTo>
                        <a:lnTo>
                          <a:pt x="185" y="77"/>
                        </a:lnTo>
                        <a:lnTo>
                          <a:pt x="172" y="83"/>
                        </a:lnTo>
                        <a:lnTo>
                          <a:pt x="130" y="113"/>
                        </a:lnTo>
                        <a:lnTo>
                          <a:pt x="91" y="145"/>
                        </a:lnTo>
                        <a:lnTo>
                          <a:pt x="55" y="181"/>
                        </a:lnTo>
                        <a:lnTo>
                          <a:pt x="22" y="220"/>
                        </a:lnTo>
                        <a:lnTo>
                          <a:pt x="17" y="223"/>
                        </a:lnTo>
                        <a:lnTo>
                          <a:pt x="13" y="225"/>
                        </a:lnTo>
                        <a:lnTo>
                          <a:pt x="9" y="223"/>
                        </a:lnTo>
                        <a:lnTo>
                          <a:pt x="6" y="222"/>
                        </a:lnTo>
                        <a:lnTo>
                          <a:pt x="3" y="219"/>
                        </a:lnTo>
                        <a:lnTo>
                          <a:pt x="1" y="214"/>
                        </a:lnTo>
                        <a:lnTo>
                          <a:pt x="0" y="210"/>
                        </a:lnTo>
                        <a:lnTo>
                          <a:pt x="0" y="206"/>
                        </a:lnTo>
                        <a:lnTo>
                          <a:pt x="3" y="201"/>
                        </a:lnTo>
                        <a:lnTo>
                          <a:pt x="46" y="155"/>
                        </a:lnTo>
                        <a:lnTo>
                          <a:pt x="93" y="110"/>
                        </a:lnTo>
                        <a:lnTo>
                          <a:pt x="129" y="81"/>
                        </a:lnTo>
                        <a:lnTo>
                          <a:pt x="168" y="56"/>
                        </a:lnTo>
                        <a:lnTo>
                          <a:pt x="210" y="35"/>
                        </a:lnTo>
                        <a:lnTo>
                          <a:pt x="254" y="17"/>
                        </a:lnTo>
                        <a:lnTo>
                          <a:pt x="299" y="6"/>
                        </a:lnTo>
                        <a:lnTo>
                          <a:pt x="345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>
                          <a:lumMod val="50000"/>
                        </a:prstClr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041" name="Rechthoek 1040">
                  <a:extLst>
                    <a:ext uri="{FF2B5EF4-FFF2-40B4-BE49-F238E27FC236}">
                      <a16:creationId xmlns:a16="http://schemas.microsoft.com/office/drawing/2014/main" id="{BBAF1298-9D29-A14E-971C-AD0D74EFBFDA}"/>
                    </a:ext>
                  </a:extLst>
                </p:cNvPr>
                <p:cNvSpPr/>
                <p:nvPr/>
              </p:nvSpPr>
              <p:spPr>
                <a:xfrm rot="21447261">
                  <a:off x="7198366" y="1460037"/>
                  <a:ext cx="466441" cy="315614"/>
                </a:xfrm>
                <a:prstGeom prst="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grpSp>
              <p:nvGrpSpPr>
                <p:cNvPr id="1042" name="Groep 1041">
                  <a:extLst>
                    <a:ext uri="{FF2B5EF4-FFF2-40B4-BE49-F238E27FC236}">
                      <a16:creationId xmlns:a16="http://schemas.microsoft.com/office/drawing/2014/main" id="{E86C5426-2F1E-A64D-A20A-12A4ACAD02FA}"/>
                    </a:ext>
                  </a:extLst>
                </p:cNvPr>
                <p:cNvGrpSpPr/>
                <p:nvPr/>
              </p:nvGrpSpPr>
              <p:grpSpPr>
                <a:xfrm>
                  <a:off x="7212608" y="1413099"/>
                  <a:ext cx="437668" cy="377675"/>
                  <a:chOff x="6352541" y="1037842"/>
                  <a:chExt cx="437668" cy="377675"/>
                </a:xfrm>
              </p:grpSpPr>
              <p:grpSp>
                <p:nvGrpSpPr>
                  <p:cNvPr id="1045" name="Groep 1044">
                    <a:extLst>
                      <a:ext uri="{FF2B5EF4-FFF2-40B4-BE49-F238E27FC236}">
                        <a16:creationId xmlns:a16="http://schemas.microsoft.com/office/drawing/2014/main" id="{E419EADB-6DDE-7B42-B956-2DE138372FC9}"/>
                      </a:ext>
                    </a:extLst>
                  </p:cNvPr>
                  <p:cNvGrpSpPr/>
                  <p:nvPr/>
                </p:nvGrpSpPr>
                <p:grpSpPr>
                  <a:xfrm>
                    <a:off x="6352541" y="1037842"/>
                    <a:ext cx="437290" cy="161570"/>
                    <a:chOff x="6352541" y="1037842"/>
                    <a:chExt cx="437290" cy="161570"/>
                  </a:xfrm>
                </p:grpSpPr>
                <p:sp>
                  <p:nvSpPr>
                    <p:cNvPr id="1048" name="Freeform 29">
                      <a:extLst>
                        <a:ext uri="{FF2B5EF4-FFF2-40B4-BE49-F238E27FC236}">
                          <a16:creationId xmlns:a16="http://schemas.microsoft.com/office/drawing/2014/main" id="{0F2C2F79-F357-5747-BDE8-FE62DBA2D56C}"/>
                        </a:ext>
                      </a:extLst>
                    </p:cNvPr>
                    <p:cNvSpPr>
                      <a:spLocks noEditPoints="1"/>
                    </p:cNvSpPr>
                    <p:nvPr/>
                  </p:nvSpPr>
                  <p:spPr bwMode="auto">
                    <a:xfrm rot="21097678">
                      <a:off x="6362091" y="1039505"/>
                      <a:ext cx="427740" cy="159907"/>
                    </a:xfrm>
                    <a:custGeom>
                      <a:avLst/>
                      <a:gdLst>
                        <a:gd name="T0" fmla="*/ 316 w 791"/>
                        <a:gd name="T1" fmla="*/ 27 h 715"/>
                        <a:gd name="T2" fmla="*/ 217 w 791"/>
                        <a:gd name="T3" fmla="*/ 58 h 715"/>
                        <a:gd name="T4" fmla="*/ 220 w 791"/>
                        <a:gd name="T5" fmla="*/ 61 h 715"/>
                        <a:gd name="T6" fmla="*/ 225 w 791"/>
                        <a:gd name="T7" fmla="*/ 65 h 715"/>
                        <a:gd name="T8" fmla="*/ 228 w 791"/>
                        <a:gd name="T9" fmla="*/ 72 h 715"/>
                        <a:gd name="T10" fmla="*/ 225 w 791"/>
                        <a:gd name="T11" fmla="*/ 80 h 715"/>
                        <a:gd name="T12" fmla="*/ 187 w 791"/>
                        <a:gd name="T13" fmla="*/ 104 h 715"/>
                        <a:gd name="T14" fmla="*/ 130 w 791"/>
                        <a:gd name="T15" fmla="*/ 159 h 715"/>
                        <a:gd name="T16" fmla="*/ 93 w 791"/>
                        <a:gd name="T17" fmla="*/ 226 h 715"/>
                        <a:gd name="T18" fmla="*/ 81 w 791"/>
                        <a:gd name="T19" fmla="*/ 304 h 715"/>
                        <a:gd name="T20" fmla="*/ 99 w 791"/>
                        <a:gd name="T21" fmla="*/ 390 h 715"/>
                        <a:gd name="T22" fmla="*/ 139 w 791"/>
                        <a:gd name="T23" fmla="*/ 468 h 715"/>
                        <a:gd name="T24" fmla="*/ 196 w 791"/>
                        <a:gd name="T25" fmla="*/ 536 h 715"/>
                        <a:gd name="T26" fmla="*/ 278 w 791"/>
                        <a:gd name="T27" fmla="*/ 606 h 715"/>
                        <a:gd name="T28" fmla="*/ 375 w 791"/>
                        <a:gd name="T29" fmla="*/ 660 h 715"/>
                        <a:gd name="T30" fmla="*/ 480 w 791"/>
                        <a:gd name="T31" fmla="*/ 687 h 715"/>
                        <a:gd name="T32" fmla="*/ 552 w 791"/>
                        <a:gd name="T33" fmla="*/ 687 h 715"/>
                        <a:gd name="T34" fmla="*/ 622 w 791"/>
                        <a:gd name="T35" fmla="*/ 665 h 715"/>
                        <a:gd name="T36" fmla="*/ 685 w 791"/>
                        <a:gd name="T37" fmla="*/ 618 h 715"/>
                        <a:gd name="T38" fmla="*/ 730 w 791"/>
                        <a:gd name="T39" fmla="*/ 551 h 715"/>
                        <a:gd name="T40" fmla="*/ 761 w 791"/>
                        <a:gd name="T41" fmla="*/ 452 h 715"/>
                        <a:gd name="T42" fmla="*/ 762 w 791"/>
                        <a:gd name="T43" fmla="*/ 354 h 715"/>
                        <a:gd name="T44" fmla="*/ 736 w 791"/>
                        <a:gd name="T45" fmla="*/ 257 h 715"/>
                        <a:gd name="T46" fmla="*/ 685 w 791"/>
                        <a:gd name="T47" fmla="*/ 171 h 715"/>
                        <a:gd name="T48" fmla="*/ 613 w 791"/>
                        <a:gd name="T49" fmla="*/ 103 h 715"/>
                        <a:gd name="T50" fmla="*/ 520 w 791"/>
                        <a:gd name="T51" fmla="*/ 55 h 715"/>
                        <a:gd name="T52" fmla="*/ 419 w 791"/>
                        <a:gd name="T53" fmla="*/ 29 h 715"/>
                        <a:gd name="T54" fmla="*/ 345 w 791"/>
                        <a:gd name="T55" fmla="*/ 0 h 715"/>
                        <a:gd name="T56" fmla="*/ 445 w 791"/>
                        <a:gd name="T57" fmla="*/ 7 h 715"/>
                        <a:gd name="T58" fmla="*/ 542 w 791"/>
                        <a:gd name="T59" fmla="*/ 38 h 715"/>
                        <a:gd name="T60" fmla="*/ 630 w 791"/>
                        <a:gd name="T61" fmla="*/ 84 h 715"/>
                        <a:gd name="T62" fmla="*/ 707 w 791"/>
                        <a:gd name="T63" fmla="*/ 158 h 715"/>
                        <a:gd name="T64" fmla="*/ 761 w 791"/>
                        <a:gd name="T65" fmla="*/ 249 h 715"/>
                        <a:gd name="T66" fmla="*/ 787 w 791"/>
                        <a:gd name="T67" fmla="*/ 349 h 715"/>
                        <a:gd name="T68" fmla="*/ 787 w 791"/>
                        <a:gd name="T69" fmla="*/ 454 h 715"/>
                        <a:gd name="T70" fmla="*/ 755 w 791"/>
                        <a:gd name="T71" fmla="*/ 557 h 715"/>
                        <a:gd name="T72" fmla="*/ 706 w 791"/>
                        <a:gd name="T73" fmla="*/ 631 h 715"/>
                        <a:gd name="T74" fmla="*/ 638 w 791"/>
                        <a:gd name="T75" fmla="*/ 684 h 715"/>
                        <a:gd name="T76" fmla="*/ 555 w 791"/>
                        <a:gd name="T77" fmla="*/ 712 h 715"/>
                        <a:gd name="T78" fmla="*/ 456 w 791"/>
                        <a:gd name="T79" fmla="*/ 709 h 715"/>
                        <a:gd name="T80" fmla="*/ 354 w 791"/>
                        <a:gd name="T81" fmla="*/ 677 h 715"/>
                        <a:gd name="T82" fmla="*/ 259 w 791"/>
                        <a:gd name="T83" fmla="*/ 623 h 715"/>
                        <a:gd name="T84" fmla="*/ 178 w 791"/>
                        <a:gd name="T85" fmla="*/ 555 h 715"/>
                        <a:gd name="T86" fmla="*/ 112 w 791"/>
                        <a:gd name="T87" fmla="*/ 471 h 715"/>
                        <a:gd name="T88" fmla="*/ 68 w 791"/>
                        <a:gd name="T89" fmla="*/ 375 h 715"/>
                        <a:gd name="T90" fmla="*/ 57 w 791"/>
                        <a:gd name="T91" fmla="*/ 283 h 715"/>
                        <a:gd name="T92" fmla="*/ 74 w 791"/>
                        <a:gd name="T93" fmla="*/ 206 h 715"/>
                        <a:gd name="T94" fmla="*/ 114 w 791"/>
                        <a:gd name="T95" fmla="*/ 139 h 715"/>
                        <a:gd name="T96" fmla="*/ 174 w 791"/>
                        <a:gd name="T97" fmla="*/ 84 h 715"/>
                        <a:gd name="T98" fmla="*/ 172 w 791"/>
                        <a:gd name="T99" fmla="*/ 83 h 715"/>
                        <a:gd name="T100" fmla="*/ 91 w 791"/>
                        <a:gd name="T101" fmla="*/ 145 h 715"/>
                        <a:gd name="T102" fmla="*/ 22 w 791"/>
                        <a:gd name="T103" fmla="*/ 220 h 715"/>
                        <a:gd name="T104" fmla="*/ 13 w 791"/>
                        <a:gd name="T105" fmla="*/ 225 h 715"/>
                        <a:gd name="T106" fmla="*/ 6 w 791"/>
                        <a:gd name="T107" fmla="*/ 222 h 715"/>
                        <a:gd name="T108" fmla="*/ 1 w 791"/>
                        <a:gd name="T109" fmla="*/ 214 h 715"/>
                        <a:gd name="T110" fmla="*/ 0 w 791"/>
                        <a:gd name="T111" fmla="*/ 206 h 715"/>
                        <a:gd name="T112" fmla="*/ 46 w 791"/>
                        <a:gd name="T113" fmla="*/ 155 h 715"/>
                        <a:gd name="T114" fmla="*/ 129 w 791"/>
                        <a:gd name="T115" fmla="*/ 81 h 715"/>
                        <a:gd name="T116" fmla="*/ 210 w 791"/>
                        <a:gd name="T117" fmla="*/ 35 h 715"/>
                        <a:gd name="T118" fmla="*/ 299 w 791"/>
                        <a:gd name="T119" fmla="*/ 6 h 71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</a:cxnLst>
                      <a:rect l="0" t="0" r="r" b="b"/>
                      <a:pathLst>
                        <a:path w="791" h="715">
                          <a:moveTo>
                            <a:pt x="368" y="25"/>
                          </a:moveTo>
                          <a:lnTo>
                            <a:pt x="316" y="27"/>
                          </a:lnTo>
                          <a:lnTo>
                            <a:pt x="265" y="39"/>
                          </a:lnTo>
                          <a:lnTo>
                            <a:pt x="217" y="58"/>
                          </a:lnTo>
                          <a:lnTo>
                            <a:pt x="216" y="59"/>
                          </a:lnTo>
                          <a:lnTo>
                            <a:pt x="220" y="61"/>
                          </a:lnTo>
                          <a:lnTo>
                            <a:pt x="223" y="62"/>
                          </a:lnTo>
                          <a:lnTo>
                            <a:pt x="225" y="65"/>
                          </a:lnTo>
                          <a:lnTo>
                            <a:pt x="226" y="69"/>
                          </a:lnTo>
                          <a:lnTo>
                            <a:pt x="228" y="72"/>
                          </a:lnTo>
                          <a:lnTo>
                            <a:pt x="226" y="77"/>
                          </a:lnTo>
                          <a:lnTo>
                            <a:pt x="225" y="80"/>
                          </a:lnTo>
                          <a:lnTo>
                            <a:pt x="220" y="83"/>
                          </a:lnTo>
                          <a:lnTo>
                            <a:pt x="187" y="104"/>
                          </a:lnTo>
                          <a:lnTo>
                            <a:pt x="157" y="130"/>
                          </a:lnTo>
                          <a:lnTo>
                            <a:pt x="130" y="159"/>
                          </a:lnTo>
                          <a:lnTo>
                            <a:pt x="109" y="191"/>
                          </a:lnTo>
                          <a:lnTo>
                            <a:pt x="93" y="226"/>
                          </a:lnTo>
                          <a:lnTo>
                            <a:pt x="83" y="264"/>
                          </a:lnTo>
                          <a:lnTo>
                            <a:pt x="81" y="304"/>
                          </a:lnTo>
                          <a:lnTo>
                            <a:pt x="87" y="348"/>
                          </a:lnTo>
                          <a:lnTo>
                            <a:pt x="99" y="390"/>
                          </a:lnTo>
                          <a:lnTo>
                            <a:pt x="117" y="430"/>
                          </a:lnTo>
                          <a:lnTo>
                            <a:pt x="139" y="468"/>
                          </a:lnTo>
                          <a:lnTo>
                            <a:pt x="167" y="503"/>
                          </a:lnTo>
                          <a:lnTo>
                            <a:pt x="196" y="536"/>
                          </a:lnTo>
                          <a:lnTo>
                            <a:pt x="235" y="573"/>
                          </a:lnTo>
                          <a:lnTo>
                            <a:pt x="278" y="606"/>
                          </a:lnTo>
                          <a:lnTo>
                            <a:pt x="325" y="635"/>
                          </a:lnTo>
                          <a:lnTo>
                            <a:pt x="375" y="660"/>
                          </a:lnTo>
                          <a:lnTo>
                            <a:pt x="426" y="677"/>
                          </a:lnTo>
                          <a:lnTo>
                            <a:pt x="480" y="687"/>
                          </a:lnTo>
                          <a:lnTo>
                            <a:pt x="516" y="689"/>
                          </a:lnTo>
                          <a:lnTo>
                            <a:pt x="552" y="687"/>
                          </a:lnTo>
                          <a:lnTo>
                            <a:pt x="588" y="678"/>
                          </a:lnTo>
                          <a:lnTo>
                            <a:pt x="622" y="665"/>
                          </a:lnTo>
                          <a:lnTo>
                            <a:pt x="656" y="644"/>
                          </a:lnTo>
                          <a:lnTo>
                            <a:pt x="685" y="618"/>
                          </a:lnTo>
                          <a:lnTo>
                            <a:pt x="710" y="586"/>
                          </a:lnTo>
                          <a:lnTo>
                            <a:pt x="730" y="551"/>
                          </a:lnTo>
                          <a:lnTo>
                            <a:pt x="749" y="503"/>
                          </a:lnTo>
                          <a:lnTo>
                            <a:pt x="761" y="452"/>
                          </a:lnTo>
                          <a:lnTo>
                            <a:pt x="765" y="403"/>
                          </a:lnTo>
                          <a:lnTo>
                            <a:pt x="762" y="354"/>
                          </a:lnTo>
                          <a:lnTo>
                            <a:pt x="752" y="304"/>
                          </a:lnTo>
                          <a:lnTo>
                            <a:pt x="736" y="257"/>
                          </a:lnTo>
                          <a:lnTo>
                            <a:pt x="714" y="213"/>
                          </a:lnTo>
                          <a:lnTo>
                            <a:pt x="685" y="171"/>
                          </a:lnTo>
                          <a:lnTo>
                            <a:pt x="652" y="135"/>
                          </a:lnTo>
                          <a:lnTo>
                            <a:pt x="613" y="103"/>
                          </a:lnTo>
                          <a:lnTo>
                            <a:pt x="568" y="77"/>
                          </a:lnTo>
                          <a:lnTo>
                            <a:pt x="520" y="55"/>
                          </a:lnTo>
                          <a:lnTo>
                            <a:pt x="471" y="39"/>
                          </a:lnTo>
                          <a:lnTo>
                            <a:pt x="419" y="29"/>
                          </a:lnTo>
                          <a:lnTo>
                            <a:pt x="368" y="25"/>
                          </a:lnTo>
                          <a:close/>
                          <a:moveTo>
                            <a:pt x="345" y="0"/>
                          </a:moveTo>
                          <a:lnTo>
                            <a:pt x="396" y="0"/>
                          </a:lnTo>
                          <a:lnTo>
                            <a:pt x="445" y="7"/>
                          </a:lnTo>
                          <a:lnTo>
                            <a:pt x="494" y="20"/>
                          </a:lnTo>
                          <a:lnTo>
                            <a:pt x="542" y="38"/>
                          </a:lnTo>
                          <a:lnTo>
                            <a:pt x="588" y="58"/>
                          </a:lnTo>
                          <a:lnTo>
                            <a:pt x="630" y="84"/>
                          </a:lnTo>
                          <a:lnTo>
                            <a:pt x="672" y="119"/>
                          </a:lnTo>
                          <a:lnTo>
                            <a:pt x="707" y="158"/>
                          </a:lnTo>
                          <a:lnTo>
                            <a:pt x="738" y="201"/>
                          </a:lnTo>
                          <a:lnTo>
                            <a:pt x="761" y="249"/>
                          </a:lnTo>
                          <a:lnTo>
                            <a:pt x="777" y="299"/>
                          </a:lnTo>
                          <a:lnTo>
                            <a:pt x="787" y="349"/>
                          </a:lnTo>
                          <a:lnTo>
                            <a:pt x="791" y="402"/>
                          </a:lnTo>
                          <a:lnTo>
                            <a:pt x="787" y="454"/>
                          </a:lnTo>
                          <a:lnTo>
                            <a:pt x="775" y="506"/>
                          </a:lnTo>
                          <a:lnTo>
                            <a:pt x="755" y="557"/>
                          </a:lnTo>
                          <a:lnTo>
                            <a:pt x="733" y="596"/>
                          </a:lnTo>
                          <a:lnTo>
                            <a:pt x="706" y="631"/>
                          </a:lnTo>
                          <a:lnTo>
                            <a:pt x="674" y="661"/>
                          </a:lnTo>
                          <a:lnTo>
                            <a:pt x="638" y="684"/>
                          </a:lnTo>
                          <a:lnTo>
                            <a:pt x="598" y="702"/>
                          </a:lnTo>
                          <a:lnTo>
                            <a:pt x="555" y="712"/>
                          </a:lnTo>
                          <a:lnTo>
                            <a:pt x="510" y="715"/>
                          </a:lnTo>
                          <a:lnTo>
                            <a:pt x="456" y="709"/>
                          </a:lnTo>
                          <a:lnTo>
                            <a:pt x="404" y="696"/>
                          </a:lnTo>
                          <a:lnTo>
                            <a:pt x="354" y="677"/>
                          </a:lnTo>
                          <a:lnTo>
                            <a:pt x="304" y="652"/>
                          </a:lnTo>
                          <a:lnTo>
                            <a:pt x="259" y="623"/>
                          </a:lnTo>
                          <a:lnTo>
                            <a:pt x="217" y="590"/>
                          </a:lnTo>
                          <a:lnTo>
                            <a:pt x="178" y="555"/>
                          </a:lnTo>
                          <a:lnTo>
                            <a:pt x="143" y="515"/>
                          </a:lnTo>
                          <a:lnTo>
                            <a:pt x="112" y="471"/>
                          </a:lnTo>
                          <a:lnTo>
                            <a:pt x="87" y="425"/>
                          </a:lnTo>
                          <a:lnTo>
                            <a:pt x="68" y="375"/>
                          </a:lnTo>
                          <a:lnTo>
                            <a:pt x="57" y="325"/>
                          </a:lnTo>
                          <a:lnTo>
                            <a:pt x="57" y="283"/>
                          </a:lnTo>
                          <a:lnTo>
                            <a:pt x="62" y="242"/>
                          </a:lnTo>
                          <a:lnTo>
                            <a:pt x="74" y="206"/>
                          </a:lnTo>
                          <a:lnTo>
                            <a:pt x="93" y="171"/>
                          </a:lnTo>
                          <a:lnTo>
                            <a:pt x="114" y="139"/>
                          </a:lnTo>
                          <a:lnTo>
                            <a:pt x="142" y="110"/>
                          </a:lnTo>
                          <a:lnTo>
                            <a:pt x="174" y="84"/>
                          </a:lnTo>
                          <a:lnTo>
                            <a:pt x="185" y="77"/>
                          </a:lnTo>
                          <a:lnTo>
                            <a:pt x="172" y="83"/>
                          </a:lnTo>
                          <a:lnTo>
                            <a:pt x="130" y="113"/>
                          </a:lnTo>
                          <a:lnTo>
                            <a:pt x="91" y="145"/>
                          </a:lnTo>
                          <a:lnTo>
                            <a:pt x="55" y="181"/>
                          </a:lnTo>
                          <a:lnTo>
                            <a:pt x="22" y="220"/>
                          </a:lnTo>
                          <a:lnTo>
                            <a:pt x="17" y="223"/>
                          </a:lnTo>
                          <a:lnTo>
                            <a:pt x="13" y="225"/>
                          </a:lnTo>
                          <a:lnTo>
                            <a:pt x="9" y="223"/>
                          </a:lnTo>
                          <a:lnTo>
                            <a:pt x="6" y="222"/>
                          </a:lnTo>
                          <a:lnTo>
                            <a:pt x="3" y="219"/>
                          </a:lnTo>
                          <a:lnTo>
                            <a:pt x="1" y="214"/>
                          </a:lnTo>
                          <a:lnTo>
                            <a:pt x="0" y="210"/>
                          </a:lnTo>
                          <a:lnTo>
                            <a:pt x="0" y="206"/>
                          </a:lnTo>
                          <a:lnTo>
                            <a:pt x="3" y="201"/>
                          </a:lnTo>
                          <a:lnTo>
                            <a:pt x="46" y="155"/>
                          </a:lnTo>
                          <a:lnTo>
                            <a:pt x="93" y="110"/>
                          </a:lnTo>
                          <a:lnTo>
                            <a:pt x="129" y="81"/>
                          </a:lnTo>
                          <a:lnTo>
                            <a:pt x="168" y="56"/>
                          </a:lnTo>
                          <a:lnTo>
                            <a:pt x="210" y="35"/>
                          </a:lnTo>
                          <a:lnTo>
                            <a:pt x="254" y="17"/>
                          </a:lnTo>
                          <a:lnTo>
                            <a:pt x="299" y="6"/>
                          </a:lnTo>
                          <a:lnTo>
                            <a:pt x="345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2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>
                            <a:lumMod val="50000"/>
                          </a:prstClr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49" name="Freeform 29">
                      <a:extLst>
                        <a:ext uri="{FF2B5EF4-FFF2-40B4-BE49-F238E27FC236}">
                          <a16:creationId xmlns:a16="http://schemas.microsoft.com/office/drawing/2014/main" id="{D8DCAC06-24BA-9C4B-A330-26969A385925}"/>
                        </a:ext>
                      </a:extLst>
                    </p:cNvPr>
                    <p:cNvSpPr>
                      <a:spLocks noEditPoints="1"/>
                    </p:cNvSpPr>
                    <p:nvPr/>
                  </p:nvSpPr>
                  <p:spPr bwMode="auto">
                    <a:xfrm rot="21097678">
                      <a:off x="6352541" y="1037842"/>
                      <a:ext cx="427740" cy="159907"/>
                    </a:xfrm>
                    <a:custGeom>
                      <a:avLst/>
                      <a:gdLst>
                        <a:gd name="T0" fmla="*/ 316 w 791"/>
                        <a:gd name="T1" fmla="*/ 27 h 715"/>
                        <a:gd name="T2" fmla="*/ 217 w 791"/>
                        <a:gd name="T3" fmla="*/ 58 h 715"/>
                        <a:gd name="T4" fmla="*/ 220 w 791"/>
                        <a:gd name="T5" fmla="*/ 61 h 715"/>
                        <a:gd name="T6" fmla="*/ 225 w 791"/>
                        <a:gd name="T7" fmla="*/ 65 h 715"/>
                        <a:gd name="T8" fmla="*/ 228 w 791"/>
                        <a:gd name="T9" fmla="*/ 72 h 715"/>
                        <a:gd name="T10" fmla="*/ 225 w 791"/>
                        <a:gd name="T11" fmla="*/ 80 h 715"/>
                        <a:gd name="T12" fmla="*/ 187 w 791"/>
                        <a:gd name="T13" fmla="*/ 104 h 715"/>
                        <a:gd name="T14" fmla="*/ 130 w 791"/>
                        <a:gd name="T15" fmla="*/ 159 h 715"/>
                        <a:gd name="T16" fmla="*/ 93 w 791"/>
                        <a:gd name="T17" fmla="*/ 226 h 715"/>
                        <a:gd name="T18" fmla="*/ 81 w 791"/>
                        <a:gd name="T19" fmla="*/ 304 h 715"/>
                        <a:gd name="T20" fmla="*/ 99 w 791"/>
                        <a:gd name="T21" fmla="*/ 390 h 715"/>
                        <a:gd name="T22" fmla="*/ 139 w 791"/>
                        <a:gd name="T23" fmla="*/ 468 h 715"/>
                        <a:gd name="T24" fmla="*/ 196 w 791"/>
                        <a:gd name="T25" fmla="*/ 536 h 715"/>
                        <a:gd name="T26" fmla="*/ 278 w 791"/>
                        <a:gd name="T27" fmla="*/ 606 h 715"/>
                        <a:gd name="T28" fmla="*/ 375 w 791"/>
                        <a:gd name="T29" fmla="*/ 660 h 715"/>
                        <a:gd name="T30" fmla="*/ 480 w 791"/>
                        <a:gd name="T31" fmla="*/ 687 h 715"/>
                        <a:gd name="T32" fmla="*/ 552 w 791"/>
                        <a:gd name="T33" fmla="*/ 687 h 715"/>
                        <a:gd name="T34" fmla="*/ 622 w 791"/>
                        <a:gd name="T35" fmla="*/ 665 h 715"/>
                        <a:gd name="T36" fmla="*/ 685 w 791"/>
                        <a:gd name="T37" fmla="*/ 618 h 715"/>
                        <a:gd name="T38" fmla="*/ 730 w 791"/>
                        <a:gd name="T39" fmla="*/ 551 h 715"/>
                        <a:gd name="T40" fmla="*/ 761 w 791"/>
                        <a:gd name="T41" fmla="*/ 452 h 715"/>
                        <a:gd name="T42" fmla="*/ 762 w 791"/>
                        <a:gd name="T43" fmla="*/ 354 h 715"/>
                        <a:gd name="T44" fmla="*/ 736 w 791"/>
                        <a:gd name="T45" fmla="*/ 257 h 715"/>
                        <a:gd name="T46" fmla="*/ 685 w 791"/>
                        <a:gd name="T47" fmla="*/ 171 h 715"/>
                        <a:gd name="T48" fmla="*/ 613 w 791"/>
                        <a:gd name="T49" fmla="*/ 103 h 715"/>
                        <a:gd name="T50" fmla="*/ 520 w 791"/>
                        <a:gd name="T51" fmla="*/ 55 h 715"/>
                        <a:gd name="T52" fmla="*/ 419 w 791"/>
                        <a:gd name="T53" fmla="*/ 29 h 715"/>
                        <a:gd name="T54" fmla="*/ 345 w 791"/>
                        <a:gd name="T55" fmla="*/ 0 h 715"/>
                        <a:gd name="T56" fmla="*/ 445 w 791"/>
                        <a:gd name="T57" fmla="*/ 7 h 715"/>
                        <a:gd name="T58" fmla="*/ 542 w 791"/>
                        <a:gd name="T59" fmla="*/ 38 h 715"/>
                        <a:gd name="T60" fmla="*/ 630 w 791"/>
                        <a:gd name="T61" fmla="*/ 84 h 715"/>
                        <a:gd name="T62" fmla="*/ 707 w 791"/>
                        <a:gd name="T63" fmla="*/ 158 h 715"/>
                        <a:gd name="T64" fmla="*/ 761 w 791"/>
                        <a:gd name="T65" fmla="*/ 249 h 715"/>
                        <a:gd name="T66" fmla="*/ 787 w 791"/>
                        <a:gd name="T67" fmla="*/ 349 h 715"/>
                        <a:gd name="T68" fmla="*/ 787 w 791"/>
                        <a:gd name="T69" fmla="*/ 454 h 715"/>
                        <a:gd name="T70" fmla="*/ 755 w 791"/>
                        <a:gd name="T71" fmla="*/ 557 h 715"/>
                        <a:gd name="T72" fmla="*/ 706 w 791"/>
                        <a:gd name="T73" fmla="*/ 631 h 715"/>
                        <a:gd name="T74" fmla="*/ 638 w 791"/>
                        <a:gd name="T75" fmla="*/ 684 h 715"/>
                        <a:gd name="T76" fmla="*/ 555 w 791"/>
                        <a:gd name="T77" fmla="*/ 712 h 715"/>
                        <a:gd name="T78" fmla="*/ 456 w 791"/>
                        <a:gd name="T79" fmla="*/ 709 h 715"/>
                        <a:gd name="T80" fmla="*/ 354 w 791"/>
                        <a:gd name="T81" fmla="*/ 677 h 715"/>
                        <a:gd name="T82" fmla="*/ 259 w 791"/>
                        <a:gd name="T83" fmla="*/ 623 h 715"/>
                        <a:gd name="T84" fmla="*/ 178 w 791"/>
                        <a:gd name="T85" fmla="*/ 555 h 715"/>
                        <a:gd name="T86" fmla="*/ 112 w 791"/>
                        <a:gd name="T87" fmla="*/ 471 h 715"/>
                        <a:gd name="T88" fmla="*/ 68 w 791"/>
                        <a:gd name="T89" fmla="*/ 375 h 715"/>
                        <a:gd name="T90" fmla="*/ 57 w 791"/>
                        <a:gd name="T91" fmla="*/ 283 h 715"/>
                        <a:gd name="T92" fmla="*/ 74 w 791"/>
                        <a:gd name="T93" fmla="*/ 206 h 715"/>
                        <a:gd name="T94" fmla="*/ 114 w 791"/>
                        <a:gd name="T95" fmla="*/ 139 h 715"/>
                        <a:gd name="T96" fmla="*/ 174 w 791"/>
                        <a:gd name="T97" fmla="*/ 84 h 715"/>
                        <a:gd name="T98" fmla="*/ 172 w 791"/>
                        <a:gd name="T99" fmla="*/ 83 h 715"/>
                        <a:gd name="T100" fmla="*/ 91 w 791"/>
                        <a:gd name="T101" fmla="*/ 145 h 715"/>
                        <a:gd name="T102" fmla="*/ 22 w 791"/>
                        <a:gd name="T103" fmla="*/ 220 h 715"/>
                        <a:gd name="T104" fmla="*/ 13 w 791"/>
                        <a:gd name="T105" fmla="*/ 225 h 715"/>
                        <a:gd name="T106" fmla="*/ 6 w 791"/>
                        <a:gd name="T107" fmla="*/ 222 h 715"/>
                        <a:gd name="T108" fmla="*/ 1 w 791"/>
                        <a:gd name="T109" fmla="*/ 214 h 715"/>
                        <a:gd name="T110" fmla="*/ 0 w 791"/>
                        <a:gd name="T111" fmla="*/ 206 h 715"/>
                        <a:gd name="T112" fmla="*/ 46 w 791"/>
                        <a:gd name="T113" fmla="*/ 155 h 715"/>
                        <a:gd name="T114" fmla="*/ 129 w 791"/>
                        <a:gd name="T115" fmla="*/ 81 h 715"/>
                        <a:gd name="T116" fmla="*/ 210 w 791"/>
                        <a:gd name="T117" fmla="*/ 35 h 715"/>
                        <a:gd name="T118" fmla="*/ 299 w 791"/>
                        <a:gd name="T119" fmla="*/ 6 h 71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</a:cxnLst>
                      <a:rect l="0" t="0" r="r" b="b"/>
                      <a:pathLst>
                        <a:path w="791" h="715">
                          <a:moveTo>
                            <a:pt x="368" y="25"/>
                          </a:moveTo>
                          <a:lnTo>
                            <a:pt x="316" y="27"/>
                          </a:lnTo>
                          <a:lnTo>
                            <a:pt x="265" y="39"/>
                          </a:lnTo>
                          <a:lnTo>
                            <a:pt x="217" y="58"/>
                          </a:lnTo>
                          <a:lnTo>
                            <a:pt x="216" y="59"/>
                          </a:lnTo>
                          <a:lnTo>
                            <a:pt x="220" y="61"/>
                          </a:lnTo>
                          <a:lnTo>
                            <a:pt x="223" y="62"/>
                          </a:lnTo>
                          <a:lnTo>
                            <a:pt x="225" y="65"/>
                          </a:lnTo>
                          <a:lnTo>
                            <a:pt x="226" y="69"/>
                          </a:lnTo>
                          <a:lnTo>
                            <a:pt x="228" y="72"/>
                          </a:lnTo>
                          <a:lnTo>
                            <a:pt x="226" y="77"/>
                          </a:lnTo>
                          <a:lnTo>
                            <a:pt x="225" y="80"/>
                          </a:lnTo>
                          <a:lnTo>
                            <a:pt x="220" y="83"/>
                          </a:lnTo>
                          <a:lnTo>
                            <a:pt x="187" y="104"/>
                          </a:lnTo>
                          <a:lnTo>
                            <a:pt x="157" y="130"/>
                          </a:lnTo>
                          <a:lnTo>
                            <a:pt x="130" y="159"/>
                          </a:lnTo>
                          <a:lnTo>
                            <a:pt x="109" y="191"/>
                          </a:lnTo>
                          <a:lnTo>
                            <a:pt x="93" y="226"/>
                          </a:lnTo>
                          <a:lnTo>
                            <a:pt x="83" y="264"/>
                          </a:lnTo>
                          <a:lnTo>
                            <a:pt x="81" y="304"/>
                          </a:lnTo>
                          <a:lnTo>
                            <a:pt x="87" y="348"/>
                          </a:lnTo>
                          <a:lnTo>
                            <a:pt x="99" y="390"/>
                          </a:lnTo>
                          <a:lnTo>
                            <a:pt x="117" y="430"/>
                          </a:lnTo>
                          <a:lnTo>
                            <a:pt x="139" y="468"/>
                          </a:lnTo>
                          <a:lnTo>
                            <a:pt x="167" y="503"/>
                          </a:lnTo>
                          <a:lnTo>
                            <a:pt x="196" y="536"/>
                          </a:lnTo>
                          <a:lnTo>
                            <a:pt x="235" y="573"/>
                          </a:lnTo>
                          <a:lnTo>
                            <a:pt x="278" y="606"/>
                          </a:lnTo>
                          <a:lnTo>
                            <a:pt x="325" y="635"/>
                          </a:lnTo>
                          <a:lnTo>
                            <a:pt x="375" y="660"/>
                          </a:lnTo>
                          <a:lnTo>
                            <a:pt x="426" y="677"/>
                          </a:lnTo>
                          <a:lnTo>
                            <a:pt x="480" y="687"/>
                          </a:lnTo>
                          <a:lnTo>
                            <a:pt x="516" y="689"/>
                          </a:lnTo>
                          <a:lnTo>
                            <a:pt x="552" y="687"/>
                          </a:lnTo>
                          <a:lnTo>
                            <a:pt x="588" y="678"/>
                          </a:lnTo>
                          <a:lnTo>
                            <a:pt x="622" y="665"/>
                          </a:lnTo>
                          <a:lnTo>
                            <a:pt x="656" y="644"/>
                          </a:lnTo>
                          <a:lnTo>
                            <a:pt x="685" y="618"/>
                          </a:lnTo>
                          <a:lnTo>
                            <a:pt x="710" y="586"/>
                          </a:lnTo>
                          <a:lnTo>
                            <a:pt x="730" y="551"/>
                          </a:lnTo>
                          <a:lnTo>
                            <a:pt x="749" y="503"/>
                          </a:lnTo>
                          <a:lnTo>
                            <a:pt x="761" y="452"/>
                          </a:lnTo>
                          <a:lnTo>
                            <a:pt x="765" y="403"/>
                          </a:lnTo>
                          <a:lnTo>
                            <a:pt x="762" y="354"/>
                          </a:lnTo>
                          <a:lnTo>
                            <a:pt x="752" y="304"/>
                          </a:lnTo>
                          <a:lnTo>
                            <a:pt x="736" y="257"/>
                          </a:lnTo>
                          <a:lnTo>
                            <a:pt x="714" y="213"/>
                          </a:lnTo>
                          <a:lnTo>
                            <a:pt x="685" y="171"/>
                          </a:lnTo>
                          <a:lnTo>
                            <a:pt x="652" y="135"/>
                          </a:lnTo>
                          <a:lnTo>
                            <a:pt x="613" y="103"/>
                          </a:lnTo>
                          <a:lnTo>
                            <a:pt x="568" y="77"/>
                          </a:lnTo>
                          <a:lnTo>
                            <a:pt x="520" y="55"/>
                          </a:lnTo>
                          <a:lnTo>
                            <a:pt x="471" y="39"/>
                          </a:lnTo>
                          <a:lnTo>
                            <a:pt x="419" y="29"/>
                          </a:lnTo>
                          <a:lnTo>
                            <a:pt x="368" y="25"/>
                          </a:lnTo>
                          <a:close/>
                          <a:moveTo>
                            <a:pt x="345" y="0"/>
                          </a:moveTo>
                          <a:lnTo>
                            <a:pt x="396" y="0"/>
                          </a:lnTo>
                          <a:lnTo>
                            <a:pt x="445" y="7"/>
                          </a:lnTo>
                          <a:lnTo>
                            <a:pt x="494" y="20"/>
                          </a:lnTo>
                          <a:lnTo>
                            <a:pt x="542" y="38"/>
                          </a:lnTo>
                          <a:lnTo>
                            <a:pt x="588" y="58"/>
                          </a:lnTo>
                          <a:lnTo>
                            <a:pt x="630" y="84"/>
                          </a:lnTo>
                          <a:lnTo>
                            <a:pt x="672" y="119"/>
                          </a:lnTo>
                          <a:lnTo>
                            <a:pt x="707" y="158"/>
                          </a:lnTo>
                          <a:lnTo>
                            <a:pt x="738" y="201"/>
                          </a:lnTo>
                          <a:lnTo>
                            <a:pt x="761" y="249"/>
                          </a:lnTo>
                          <a:lnTo>
                            <a:pt x="777" y="299"/>
                          </a:lnTo>
                          <a:lnTo>
                            <a:pt x="787" y="349"/>
                          </a:lnTo>
                          <a:lnTo>
                            <a:pt x="791" y="402"/>
                          </a:lnTo>
                          <a:lnTo>
                            <a:pt x="787" y="454"/>
                          </a:lnTo>
                          <a:lnTo>
                            <a:pt x="775" y="506"/>
                          </a:lnTo>
                          <a:lnTo>
                            <a:pt x="755" y="557"/>
                          </a:lnTo>
                          <a:lnTo>
                            <a:pt x="733" y="596"/>
                          </a:lnTo>
                          <a:lnTo>
                            <a:pt x="706" y="631"/>
                          </a:lnTo>
                          <a:lnTo>
                            <a:pt x="674" y="661"/>
                          </a:lnTo>
                          <a:lnTo>
                            <a:pt x="638" y="684"/>
                          </a:lnTo>
                          <a:lnTo>
                            <a:pt x="598" y="702"/>
                          </a:lnTo>
                          <a:lnTo>
                            <a:pt x="555" y="712"/>
                          </a:lnTo>
                          <a:lnTo>
                            <a:pt x="510" y="715"/>
                          </a:lnTo>
                          <a:lnTo>
                            <a:pt x="456" y="709"/>
                          </a:lnTo>
                          <a:lnTo>
                            <a:pt x="404" y="696"/>
                          </a:lnTo>
                          <a:lnTo>
                            <a:pt x="354" y="677"/>
                          </a:lnTo>
                          <a:lnTo>
                            <a:pt x="304" y="652"/>
                          </a:lnTo>
                          <a:lnTo>
                            <a:pt x="259" y="623"/>
                          </a:lnTo>
                          <a:lnTo>
                            <a:pt x="217" y="590"/>
                          </a:lnTo>
                          <a:lnTo>
                            <a:pt x="178" y="555"/>
                          </a:lnTo>
                          <a:lnTo>
                            <a:pt x="143" y="515"/>
                          </a:lnTo>
                          <a:lnTo>
                            <a:pt x="112" y="471"/>
                          </a:lnTo>
                          <a:lnTo>
                            <a:pt x="87" y="425"/>
                          </a:lnTo>
                          <a:lnTo>
                            <a:pt x="68" y="375"/>
                          </a:lnTo>
                          <a:lnTo>
                            <a:pt x="57" y="325"/>
                          </a:lnTo>
                          <a:lnTo>
                            <a:pt x="57" y="283"/>
                          </a:lnTo>
                          <a:lnTo>
                            <a:pt x="62" y="242"/>
                          </a:lnTo>
                          <a:lnTo>
                            <a:pt x="74" y="206"/>
                          </a:lnTo>
                          <a:lnTo>
                            <a:pt x="93" y="171"/>
                          </a:lnTo>
                          <a:lnTo>
                            <a:pt x="114" y="139"/>
                          </a:lnTo>
                          <a:lnTo>
                            <a:pt x="142" y="110"/>
                          </a:lnTo>
                          <a:lnTo>
                            <a:pt x="174" y="84"/>
                          </a:lnTo>
                          <a:lnTo>
                            <a:pt x="185" y="77"/>
                          </a:lnTo>
                          <a:lnTo>
                            <a:pt x="172" y="83"/>
                          </a:lnTo>
                          <a:lnTo>
                            <a:pt x="130" y="113"/>
                          </a:lnTo>
                          <a:lnTo>
                            <a:pt x="91" y="145"/>
                          </a:lnTo>
                          <a:lnTo>
                            <a:pt x="55" y="181"/>
                          </a:lnTo>
                          <a:lnTo>
                            <a:pt x="22" y="220"/>
                          </a:lnTo>
                          <a:lnTo>
                            <a:pt x="17" y="223"/>
                          </a:lnTo>
                          <a:lnTo>
                            <a:pt x="13" y="225"/>
                          </a:lnTo>
                          <a:lnTo>
                            <a:pt x="9" y="223"/>
                          </a:lnTo>
                          <a:lnTo>
                            <a:pt x="6" y="222"/>
                          </a:lnTo>
                          <a:lnTo>
                            <a:pt x="3" y="219"/>
                          </a:lnTo>
                          <a:lnTo>
                            <a:pt x="1" y="214"/>
                          </a:lnTo>
                          <a:lnTo>
                            <a:pt x="0" y="210"/>
                          </a:lnTo>
                          <a:lnTo>
                            <a:pt x="0" y="206"/>
                          </a:lnTo>
                          <a:lnTo>
                            <a:pt x="3" y="201"/>
                          </a:lnTo>
                          <a:lnTo>
                            <a:pt x="46" y="155"/>
                          </a:lnTo>
                          <a:lnTo>
                            <a:pt x="93" y="110"/>
                          </a:lnTo>
                          <a:lnTo>
                            <a:pt x="129" y="81"/>
                          </a:lnTo>
                          <a:lnTo>
                            <a:pt x="168" y="56"/>
                          </a:lnTo>
                          <a:lnTo>
                            <a:pt x="210" y="35"/>
                          </a:lnTo>
                          <a:lnTo>
                            <a:pt x="254" y="17"/>
                          </a:lnTo>
                          <a:lnTo>
                            <a:pt x="299" y="6"/>
                          </a:lnTo>
                          <a:lnTo>
                            <a:pt x="345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2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>
                            <a:lumMod val="50000"/>
                          </a:prstClr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1046" name="Freeform 385">
                    <a:extLst>
                      <a:ext uri="{FF2B5EF4-FFF2-40B4-BE49-F238E27FC236}">
                        <a16:creationId xmlns:a16="http://schemas.microsoft.com/office/drawing/2014/main" id="{9A88813B-F8D8-D44E-8986-C985A98BF06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5400000">
                    <a:off x="6633609" y="1248910"/>
                    <a:ext cx="288000" cy="25200"/>
                  </a:xfrm>
                  <a:custGeom>
                    <a:avLst/>
                    <a:gdLst>
                      <a:gd name="T0" fmla="*/ 9 w 236"/>
                      <a:gd name="T1" fmla="*/ 20 h 20"/>
                      <a:gd name="T2" fmla="*/ 1 w 236"/>
                      <a:gd name="T3" fmla="*/ 13 h 20"/>
                      <a:gd name="T4" fmla="*/ 8 w 236"/>
                      <a:gd name="T5" fmla="*/ 4 h 20"/>
                      <a:gd name="T6" fmla="*/ 228 w 236"/>
                      <a:gd name="T7" fmla="*/ 0 h 20"/>
                      <a:gd name="T8" fmla="*/ 236 w 236"/>
                      <a:gd name="T9" fmla="*/ 8 h 20"/>
                      <a:gd name="T10" fmla="*/ 228 w 236"/>
                      <a:gd name="T11" fmla="*/ 16 h 20"/>
                      <a:gd name="T12" fmla="*/ 9 w 236"/>
                      <a:gd name="T13" fmla="*/ 20 h 20"/>
                      <a:gd name="T14" fmla="*/ 9 w 236"/>
                      <a:gd name="T15" fmla="*/ 20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36" h="20">
                        <a:moveTo>
                          <a:pt x="9" y="20"/>
                        </a:moveTo>
                        <a:cubicBezTo>
                          <a:pt x="5" y="20"/>
                          <a:pt x="1" y="17"/>
                          <a:pt x="1" y="13"/>
                        </a:cubicBezTo>
                        <a:cubicBezTo>
                          <a:pt x="0" y="8"/>
                          <a:pt x="3" y="4"/>
                          <a:pt x="8" y="4"/>
                        </a:cubicBezTo>
                        <a:cubicBezTo>
                          <a:pt x="42" y="0"/>
                          <a:pt x="220" y="0"/>
                          <a:pt x="228" y="0"/>
                        </a:cubicBezTo>
                        <a:cubicBezTo>
                          <a:pt x="232" y="0"/>
                          <a:pt x="236" y="4"/>
                          <a:pt x="236" y="8"/>
                        </a:cubicBezTo>
                        <a:cubicBezTo>
                          <a:pt x="236" y="12"/>
                          <a:pt x="232" y="16"/>
                          <a:pt x="228" y="16"/>
                        </a:cubicBezTo>
                        <a:cubicBezTo>
                          <a:pt x="226" y="16"/>
                          <a:pt x="43" y="16"/>
                          <a:pt x="9" y="20"/>
                        </a:cubicBezTo>
                        <a:cubicBezTo>
                          <a:pt x="9" y="20"/>
                          <a:pt x="9" y="20"/>
                          <a:pt x="9" y="2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>
                          <a:lumMod val="50000"/>
                        </a:prstClr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47" name="Freeform 385">
                    <a:extLst>
                      <a:ext uri="{FF2B5EF4-FFF2-40B4-BE49-F238E27FC236}">
                        <a16:creationId xmlns:a16="http://schemas.microsoft.com/office/drawing/2014/main" id="{D0420279-5598-224A-95CC-3649B67B1AD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16200000">
                    <a:off x="6244378" y="1258917"/>
                    <a:ext cx="291600" cy="21600"/>
                  </a:xfrm>
                  <a:custGeom>
                    <a:avLst/>
                    <a:gdLst>
                      <a:gd name="T0" fmla="*/ 9 w 236"/>
                      <a:gd name="T1" fmla="*/ 20 h 20"/>
                      <a:gd name="T2" fmla="*/ 1 w 236"/>
                      <a:gd name="T3" fmla="*/ 13 h 20"/>
                      <a:gd name="T4" fmla="*/ 8 w 236"/>
                      <a:gd name="T5" fmla="*/ 4 h 20"/>
                      <a:gd name="T6" fmla="*/ 228 w 236"/>
                      <a:gd name="T7" fmla="*/ 0 h 20"/>
                      <a:gd name="T8" fmla="*/ 236 w 236"/>
                      <a:gd name="T9" fmla="*/ 8 h 20"/>
                      <a:gd name="T10" fmla="*/ 228 w 236"/>
                      <a:gd name="T11" fmla="*/ 16 h 20"/>
                      <a:gd name="T12" fmla="*/ 9 w 236"/>
                      <a:gd name="T13" fmla="*/ 20 h 20"/>
                      <a:gd name="T14" fmla="*/ 9 w 236"/>
                      <a:gd name="T15" fmla="*/ 20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36" h="20">
                        <a:moveTo>
                          <a:pt x="9" y="20"/>
                        </a:moveTo>
                        <a:cubicBezTo>
                          <a:pt x="5" y="20"/>
                          <a:pt x="1" y="17"/>
                          <a:pt x="1" y="13"/>
                        </a:cubicBezTo>
                        <a:cubicBezTo>
                          <a:pt x="0" y="8"/>
                          <a:pt x="3" y="4"/>
                          <a:pt x="8" y="4"/>
                        </a:cubicBezTo>
                        <a:cubicBezTo>
                          <a:pt x="42" y="0"/>
                          <a:pt x="220" y="0"/>
                          <a:pt x="228" y="0"/>
                        </a:cubicBezTo>
                        <a:cubicBezTo>
                          <a:pt x="232" y="0"/>
                          <a:pt x="236" y="4"/>
                          <a:pt x="236" y="8"/>
                        </a:cubicBezTo>
                        <a:cubicBezTo>
                          <a:pt x="236" y="12"/>
                          <a:pt x="232" y="16"/>
                          <a:pt x="228" y="16"/>
                        </a:cubicBezTo>
                        <a:cubicBezTo>
                          <a:pt x="226" y="16"/>
                          <a:pt x="43" y="16"/>
                          <a:pt x="9" y="20"/>
                        </a:cubicBezTo>
                        <a:cubicBezTo>
                          <a:pt x="9" y="20"/>
                          <a:pt x="9" y="20"/>
                          <a:pt x="9" y="2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>
                          <a:lumMod val="50000"/>
                        </a:prstClr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043" name="Freeform 271">
                  <a:extLst>
                    <a:ext uri="{FF2B5EF4-FFF2-40B4-BE49-F238E27FC236}">
                      <a16:creationId xmlns:a16="http://schemas.microsoft.com/office/drawing/2014/main" id="{AD092B0F-F9DA-6C4F-8DBB-4D0418620E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1347002">
                  <a:off x="7248854" y="1421394"/>
                  <a:ext cx="419366" cy="139721"/>
                </a:xfrm>
                <a:custGeom>
                  <a:avLst/>
                  <a:gdLst>
                    <a:gd name="T0" fmla="*/ 141 w 322"/>
                    <a:gd name="T1" fmla="*/ 302 h 320"/>
                    <a:gd name="T2" fmla="*/ 148 w 322"/>
                    <a:gd name="T3" fmla="*/ 280 h 320"/>
                    <a:gd name="T4" fmla="*/ 103 w 322"/>
                    <a:gd name="T5" fmla="*/ 288 h 320"/>
                    <a:gd name="T6" fmla="*/ 121 w 322"/>
                    <a:gd name="T7" fmla="*/ 254 h 320"/>
                    <a:gd name="T8" fmla="*/ 80 w 322"/>
                    <a:gd name="T9" fmla="*/ 260 h 320"/>
                    <a:gd name="T10" fmla="*/ 64 w 322"/>
                    <a:gd name="T11" fmla="*/ 251 h 320"/>
                    <a:gd name="T12" fmla="*/ 53 w 322"/>
                    <a:gd name="T13" fmla="*/ 233 h 320"/>
                    <a:gd name="T14" fmla="*/ 31 w 322"/>
                    <a:gd name="T15" fmla="*/ 229 h 320"/>
                    <a:gd name="T16" fmla="*/ 28 w 322"/>
                    <a:gd name="T17" fmla="*/ 216 h 320"/>
                    <a:gd name="T18" fmla="*/ 26 w 322"/>
                    <a:gd name="T19" fmla="*/ 212 h 320"/>
                    <a:gd name="T20" fmla="*/ 33 w 322"/>
                    <a:gd name="T21" fmla="*/ 181 h 320"/>
                    <a:gd name="T22" fmla="*/ 15 w 322"/>
                    <a:gd name="T23" fmla="*/ 162 h 320"/>
                    <a:gd name="T24" fmla="*/ 12 w 322"/>
                    <a:gd name="T25" fmla="*/ 149 h 320"/>
                    <a:gd name="T26" fmla="*/ 13 w 322"/>
                    <a:gd name="T27" fmla="*/ 131 h 320"/>
                    <a:gd name="T28" fmla="*/ 16 w 322"/>
                    <a:gd name="T29" fmla="*/ 117 h 320"/>
                    <a:gd name="T30" fmla="*/ 29 w 322"/>
                    <a:gd name="T31" fmla="*/ 95 h 320"/>
                    <a:gd name="T32" fmla="*/ 32 w 322"/>
                    <a:gd name="T33" fmla="*/ 79 h 320"/>
                    <a:gd name="T34" fmla="*/ 104 w 322"/>
                    <a:gd name="T35" fmla="*/ 21 h 320"/>
                    <a:gd name="T36" fmla="*/ 133 w 322"/>
                    <a:gd name="T37" fmla="*/ 14 h 320"/>
                    <a:gd name="T38" fmla="*/ 152 w 322"/>
                    <a:gd name="T39" fmla="*/ 17 h 320"/>
                    <a:gd name="T40" fmla="*/ 174 w 322"/>
                    <a:gd name="T41" fmla="*/ 14 h 320"/>
                    <a:gd name="T42" fmla="*/ 191 w 322"/>
                    <a:gd name="T43" fmla="*/ 17 h 320"/>
                    <a:gd name="T44" fmla="*/ 205 w 322"/>
                    <a:gd name="T45" fmla="*/ 23 h 320"/>
                    <a:gd name="T46" fmla="*/ 217 w 322"/>
                    <a:gd name="T47" fmla="*/ 31 h 320"/>
                    <a:gd name="T48" fmla="*/ 229 w 322"/>
                    <a:gd name="T49" fmla="*/ 35 h 320"/>
                    <a:gd name="T50" fmla="*/ 225 w 322"/>
                    <a:gd name="T51" fmla="*/ 58 h 320"/>
                    <a:gd name="T52" fmla="*/ 257 w 322"/>
                    <a:gd name="T53" fmla="*/ 61 h 320"/>
                    <a:gd name="T54" fmla="*/ 273 w 322"/>
                    <a:gd name="T55" fmla="*/ 74 h 320"/>
                    <a:gd name="T56" fmla="*/ 265 w 322"/>
                    <a:gd name="T57" fmla="*/ 97 h 320"/>
                    <a:gd name="T58" fmla="*/ 281 w 322"/>
                    <a:gd name="T59" fmla="*/ 110 h 320"/>
                    <a:gd name="T60" fmla="*/ 281 w 322"/>
                    <a:gd name="T61" fmla="*/ 131 h 320"/>
                    <a:gd name="T62" fmla="*/ 267 w 322"/>
                    <a:gd name="T63" fmla="*/ 163 h 320"/>
                    <a:gd name="T64" fmla="*/ 294 w 322"/>
                    <a:gd name="T65" fmla="*/ 166 h 320"/>
                    <a:gd name="T66" fmla="*/ 277 w 322"/>
                    <a:gd name="T67" fmla="*/ 198 h 320"/>
                    <a:gd name="T68" fmla="*/ 209 w 322"/>
                    <a:gd name="T69" fmla="*/ 287 h 320"/>
                    <a:gd name="T70" fmla="*/ 141 w 322"/>
                    <a:gd name="T71" fmla="*/ 302 h 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322" h="320">
                      <a:moveTo>
                        <a:pt x="141" y="302"/>
                      </a:moveTo>
                      <a:cubicBezTo>
                        <a:pt x="123" y="302"/>
                        <a:pt x="146" y="281"/>
                        <a:pt x="148" y="280"/>
                      </a:cubicBezTo>
                      <a:cubicBezTo>
                        <a:pt x="144" y="283"/>
                        <a:pt x="106" y="307"/>
                        <a:pt x="103" y="288"/>
                      </a:cubicBezTo>
                      <a:cubicBezTo>
                        <a:pt x="76" y="294"/>
                        <a:pt x="122" y="253"/>
                        <a:pt x="121" y="254"/>
                      </a:cubicBezTo>
                      <a:cubicBezTo>
                        <a:pt x="113" y="260"/>
                        <a:pt x="41" y="292"/>
                        <a:pt x="80" y="260"/>
                      </a:cubicBezTo>
                      <a:cubicBezTo>
                        <a:pt x="73" y="264"/>
                        <a:pt x="52" y="265"/>
                        <a:pt x="64" y="251"/>
                      </a:cubicBezTo>
                      <a:cubicBezTo>
                        <a:pt x="44" y="261"/>
                        <a:pt x="35" y="248"/>
                        <a:pt x="53" y="233"/>
                      </a:cubicBezTo>
                      <a:cubicBezTo>
                        <a:pt x="54" y="233"/>
                        <a:pt x="18" y="248"/>
                        <a:pt x="31" y="229"/>
                      </a:cubicBezTo>
                      <a:cubicBezTo>
                        <a:pt x="23" y="228"/>
                        <a:pt x="24" y="220"/>
                        <a:pt x="28" y="216"/>
                      </a:cubicBezTo>
                      <a:cubicBezTo>
                        <a:pt x="27" y="214"/>
                        <a:pt x="27" y="213"/>
                        <a:pt x="26" y="212"/>
                      </a:cubicBezTo>
                      <a:cubicBezTo>
                        <a:pt x="0" y="221"/>
                        <a:pt x="32" y="182"/>
                        <a:pt x="33" y="181"/>
                      </a:cubicBezTo>
                      <a:cubicBezTo>
                        <a:pt x="15" y="192"/>
                        <a:pt x="3" y="175"/>
                        <a:pt x="15" y="162"/>
                      </a:cubicBezTo>
                      <a:cubicBezTo>
                        <a:pt x="6" y="163"/>
                        <a:pt x="7" y="153"/>
                        <a:pt x="12" y="149"/>
                      </a:cubicBezTo>
                      <a:cubicBezTo>
                        <a:pt x="5" y="146"/>
                        <a:pt x="10" y="136"/>
                        <a:pt x="13" y="131"/>
                      </a:cubicBezTo>
                      <a:cubicBezTo>
                        <a:pt x="7" y="127"/>
                        <a:pt x="12" y="120"/>
                        <a:pt x="16" y="117"/>
                      </a:cubicBezTo>
                      <a:cubicBezTo>
                        <a:pt x="8" y="109"/>
                        <a:pt x="26" y="98"/>
                        <a:pt x="29" y="95"/>
                      </a:cubicBezTo>
                      <a:cubicBezTo>
                        <a:pt x="20" y="92"/>
                        <a:pt x="28" y="83"/>
                        <a:pt x="32" y="79"/>
                      </a:cubicBezTo>
                      <a:cubicBezTo>
                        <a:pt x="20" y="71"/>
                        <a:pt x="97" y="3"/>
                        <a:pt x="104" y="21"/>
                      </a:cubicBezTo>
                      <a:cubicBezTo>
                        <a:pt x="107" y="19"/>
                        <a:pt x="129" y="0"/>
                        <a:pt x="133" y="14"/>
                      </a:cubicBezTo>
                      <a:cubicBezTo>
                        <a:pt x="134" y="13"/>
                        <a:pt x="160" y="1"/>
                        <a:pt x="152" y="17"/>
                      </a:cubicBezTo>
                      <a:cubicBezTo>
                        <a:pt x="157" y="14"/>
                        <a:pt x="170" y="4"/>
                        <a:pt x="174" y="14"/>
                      </a:cubicBezTo>
                      <a:cubicBezTo>
                        <a:pt x="179" y="12"/>
                        <a:pt x="191" y="7"/>
                        <a:pt x="191" y="17"/>
                      </a:cubicBezTo>
                      <a:cubicBezTo>
                        <a:pt x="196" y="17"/>
                        <a:pt x="204" y="16"/>
                        <a:pt x="205" y="23"/>
                      </a:cubicBezTo>
                      <a:cubicBezTo>
                        <a:pt x="210" y="21"/>
                        <a:pt x="222" y="22"/>
                        <a:pt x="217" y="31"/>
                      </a:cubicBezTo>
                      <a:cubicBezTo>
                        <a:pt x="222" y="30"/>
                        <a:pt x="227" y="30"/>
                        <a:pt x="229" y="35"/>
                      </a:cubicBezTo>
                      <a:cubicBezTo>
                        <a:pt x="252" y="27"/>
                        <a:pt x="228" y="56"/>
                        <a:pt x="225" y="58"/>
                      </a:cubicBezTo>
                      <a:cubicBezTo>
                        <a:pt x="224" y="59"/>
                        <a:pt x="270" y="41"/>
                        <a:pt x="257" y="61"/>
                      </a:cubicBezTo>
                      <a:cubicBezTo>
                        <a:pt x="262" y="63"/>
                        <a:pt x="284" y="61"/>
                        <a:pt x="273" y="74"/>
                      </a:cubicBezTo>
                      <a:cubicBezTo>
                        <a:pt x="289" y="78"/>
                        <a:pt x="267" y="95"/>
                        <a:pt x="265" y="97"/>
                      </a:cubicBezTo>
                      <a:cubicBezTo>
                        <a:pt x="276" y="91"/>
                        <a:pt x="294" y="95"/>
                        <a:pt x="281" y="110"/>
                      </a:cubicBezTo>
                      <a:cubicBezTo>
                        <a:pt x="306" y="98"/>
                        <a:pt x="289" y="125"/>
                        <a:pt x="281" y="131"/>
                      </a:cubicBezTo>
                      <a:cubicBezTo>
                        <a:pt x="313" y="117"/>
                        <a:pt x="270" y="160"/>
                        <a:pt x="267" y="163"/>
                      </a:cubicBezTo>
                      <a:cubicBezTo>
                        <a:pt x="276" y="157"/>
                        <a:pt x="322" y="142"/>
                        <a:pt x="294" y="166"/>
                      </a:cubicBezTo>
                      <a:cubicBezTo>
                        <a:pt x="304" y="176"/>
                        <a:pt x="282" y="194"/>
                        <a:pt x="277" y="198"/>
                      </a:cubicBezTo>
                      <a:cubicBezTo>
                        <a:pt x="322" y="171"/>
                        <a:pt x="234" y="320"/>
                        <a:pt x="209" y="287"/>
                      </a:cubicBezTo>
                      <a:cubicBezTo>
                        <a:pt x="190" y="300"/>
                        <a:pt x="162" y="302"/>
                        <a:pt x="141" y="302"/>
                      </a:cubicBezTo>
                      <a:close/>
                    </a:path>
                  </a:pathLst>
                </a:custGeom>
                <a:solidFill>
                  <a:srgbClr val="019285">
                    <a:alpha val="66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044" name="Vrije vorm 1043">
                  <a:extLst>
                    <a:ext uri="{FF2B5EF4-FFF2-40B4-BE49-F238E27FC236}">
                      <a16:creationId xmlns:a16="http://schemas.microsoft.com/office/drawing/2014/main" id="{F9F16C07-9029-AC47-BE8D-1D42057C2B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6200000">
                  <a:off x="7266265" y="1471785"/>
                  <a:ext cx="352993" cy="401731"/>
                </a:xfrm>
                <a:custGeom>
                  <a:avLst/>
                  <a:gdLst>
                    <a:gd name="connsiteX0" fmla="*/ 347768 w 352993"/>
                    <a:gd name="connsiteY0" fmla="*/ 6947 h 401731"/>
                    <a:gd name="connsiteX1" fmla="*/ 343417 w 352993"/>
                    <a:gd name="connsiteY1" fmla="*/ 22210 h 401731"/>
                    <a:gd name="connsiteX2" fmla="*/ 339833 w 352993"/>
                    <a:gd name="connsiteY2" fmla="*/ 27857 h 401731"/>
                    <a:gd name="connsiteX3" fmla="*/ 317130 w 352993"/>
                    <a:gd name="connsiteY3" fmla="*/ 61639 h 401731"/>
                    <a:gd name="connsiteX4" fmla="*/ 291333 w 352993"/>
                    <a:gd name="connsiteY4" fmla="*/ 199086 h 401731"/>
                    <a:gd name="connsiteX5" fmla="*/ 317130 w 352993"/>
                    <a:gd name="connsiteY5" fmla="*/ 336534 h 401731"/>
                    <a:gd name="connsiteX6" fmla="*/ 337684 w 352993"/>
                    <a:gd name="connsiteY6" fmla="*/ 367117 h 401731"/>
                    <a:gd name="connsiteX7" fmla="*/ 315272 w 352993"/>
                    <a:gd name="connsiteY7" fmla="*/ 387116 h 401731"/>
                    <a:gd name="connsiteX8" fmla="*/ 283019 w 352993"/>
                    <a:gd name="connsiteY8" fmla="*/ 401731 h 401731"/>
                    <a:gd name="connsiteX9" fmla="*/ 287888 w 352993"/>
                    <a:gd name="connsiteY9" fmla="*/ 367691 h 401731"/>
                    <a:gd name="connsiteX10" fmla="*/ 238231 w 352993"/>
                    <a:gd name="connsiteY10" fmla="*/ 392851 h 401731"/>
                    <a:gd name="connsiteX11" fmla="*/ 218758 w 352993"/>
                    <a:gd name="connsiteY11" fmla="*/ 381011 h 401731"/>
                    <a:gd name="connsiteX12" fmla="*/ 183707 w 352993"/>
                    <a:gd name="connsiteY12" fmla="*/ 395811 h 401731"/>
                    <a:gd name="connsiteX13" fmla="*/ 170075 w 352993"/>
                    <a:gd name="connsiteY13" fmla="*/ 391371 h 401731"/>
                    <a:gd name="connsiteX14" fmla="*/ 156444 w 352993"/>
                    <a:gd name="connsiteY14" fmla="*/ 381011 h 401731"/>
                    <a:gd name="connsiteX15" fmla="*/ 127235 w 352993"/>
                    <a:gd name="connsiteY15" fmla="*/ 386931 h 401731"/>
                    <a:gd name="connsiteX16" fmla="*/ 107761 w 352993"/>
                    <a:gd name="connsiteY16" fmla="*/ 379531 h 401731"/>
                    <a:gd name="connsiteX17" fmla="*/ 86341 w 352993"/>
                    <a:gd name="connsiteY17" fmla="*/ 372131 h 401731"/>
                    <a:gd name="connsiteX18" fmla="*/ 74657 w 352993"/>
                    <a:gd name="connsiteY18" fmla="*/ 363251 h 401731"/>
                    <a:gd name="connsiteX19" fmla="*/ 51289 w 352993"/>
                    <a:gd name="connsiteY19" fmla="*/ 344012 h 401731"/>
                    <a:gd name="connsiteX20" fmla="*/ 66868 w 352993"/>
                    <a:gd name="connsiteY20" fmla="*/ 299612 h 401731"/>
                    <a:gd name="connsiteX21" fmla="*/ 30843 w 352993"/>
                    <a:gd name="connsiteY21" fmla="*/ 309972 h 401731"/>
                    <a:gd name="connsiteX22" fmla="*/ 22080 w 352993"/>
                    <a:gd name="connsiteY22" fmla="*/ 295173 h 401731"/>
                    <a:gd name="connsiteX23" fmla="*/ 13317 w 352993"/>
                    <a:gd name="connsiteY23" fmla="*/ 270013 h 401731"/>
                    <a:gd name="connsiteX24" fmla="*/ 16238 w 352993"/>
                    <a:gd name="connsiteY24" fmla="*/ 237454 h 401731"/>
                    <a:gd name="connsiteX25" fmla="*/ 10396 w 352993"/>
                    <a:gd name="connsiteY25" fmla="*/ 215254 h 401731"/>
                    <a:gd name="connsiteX26" fmla="*/ 39606 w 352993"/>
                    <a:gd name="connsiteY26" fmla="*/ 150135 h 401731"/>
                    <a:gd name="connsiteX27" fmla="*/ 30843 w 352993"/>
                    <a:gd name="connsiteY27" fmla="*/ 122016 h 401731"/>
                    <a:gd name="connsiteX28" fmla="*/ 39606 w 352993"/>
                    <a:gd name="connsiteY28" fmla="*/ 70216 h 401731"/>
                    <a:gd name="connsiteX29" fmla="*/ 58105 w 352993"/>
                    <a:gd name="connsiteY29" fmla="*/ 68736 h 401731"/>
                    <a:gd name="connsiteX30" fmla="*/ 118472 w 352993"/>
                    <a:gd name="connsiteY30" fmla="*/ 8058 h 401731"/>
                    <a:gd name="connsiteX31" fmla="*/ 98999 w 352993"/>
                    <a:gd name="connsiteY31" fmla="*/ 64297 h 401731"/>
                    <a:gd name="connsiteX32" fmla="*/ 163260 w 352993"/>
                    <a:gd name="connsiteY32" fmla="*/ 3618 h 401731"/>
                    <a:gd name="connsiteX33" fmla="*/ 118472 w 352993"/>
                    <a:gd name="connsiteY33" fmla="*/ 82056 h 401731"/>
                    <a:gd name="connsiteX34" fmla="*/ 206101 w 352993"/>
                    <a:gd name="connsiteY34" fmla="*/ 19897 h 401731"/>
                    <a:gd name="connsiteX35" fmla="*/ 236284 w 352993"/>
                    <a:gd name="connsiteY35" fmla="*/ 21377 h 401731"/>
                    <a:gd name="connsiteX36" fmla="*/ 270362 w 352993"/>
                    <a:gd name="connsiteY36" fmla="*/ 6578 h 401731"/>
                    <a:gd name="connsiteX37" fmla="*/ 303466 w 352993"/>
                    <a:gd name="connsiteY37" fmla="*/ 12497 h 401731"/>
                    <a:gd name="connsiteX38" fmla="*/ 327808 w 352993"/>
                    <a:gd name="connsiteY38" fmla="*/ 8058 h 401731"/>
                    <a:gd name="connsiteX39" fmla="*/ 347768 w 352993"/>
                    <a:gd name="connsiteY39" fmla="*/ 6947 h 401731"/>
                    <a:gd name="connsiteX40" fmla="*/ 352993 w 352993"/>
                    <a:gd name="connsiteY40" fmla="*/ 383581 h 401731"/>
                    <a:gd name="connsiteX41" fmla="*/ 352993 w 352993"/>
                    <a:gd name="connsiteY41" fmla="*/ 400477 h 401731"/>
                    <a:gd name="connsiteX42" fmla="*/ 352002 w 352993"/>
                    <a:gd name="connsiteY42" fmla="*/ 400184 h 401731"/>
                    <a:gd name="connsiteX43" fmla="*/ 348254 w 352993"/>
                    <a:gd name="connsiteY43" fmla="*/ 391371 h 401731"/>
                    <a:gd name="connsiteX44" fmla="*/ 336890 w 352993"/>
                    <a:gd name="connsiteY44" fmla="*/ 374513 h 401731"/>
                    <a:gd name="connsiteX45" fmla="*/ 339594 w 352993"/>
                    <a:gd name="connsiteY45" fmla="*/ 369959 h 401731"/>
                    <a:gd name="connsiteX46" fmla="*/ 345126 w 352993"/>
                    <a:gd name="connsiteY46" fmla="*/ 378191 h 4017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</a:cxnLst>
                  <a:rect l="l" t="t" r="r" b="b"/>
                  <a:pathLst>
                    <a:path w="352993" h="401731">
                      <a:moveTo>
                        <a:pt x="347768" y="6947"/>
                      </a:moveTo>
                      <a:cubicBezTo>
                        <a:pt x="347646" y="11017"/>
                        <a:pt x="346064" y="16475"/>
                        <a:pt x="343417" y="22210"/>
                      </a:cubicBezTo>
                      <a:lnTo>
                        <a:pt x="339833" y="27857"/>
                      </a:lnTo>
                      <a:lnTo>
                        <a:pt x="317130" y="61639"/>
                      </a:lnTo>
                      <a:cubicBezTo>
                        <a:pt x="301191" y="96815"/>
                        <a:pt x="291333" y="145410"/>
                        <a:pt x="291333" y="199086"/>
                      </a:cubicBezTo>
                      <a:cubicBezTo>
                        <a:pt x="291333" y="252763"/>
                        <a:pt x="301191" y="301358"/>
                        <a:pt x="317130" y="336534"/>
                      </a:cubicBezTo>
                      <a:lnTo>
                        <a:pt x="337684" y="367117"/>
                      </a:lnTo>
                      <a:lnTo>
                        <a:pt x="315272" y="387116"/>
                      </a:lnTo>
                      <a:cubicBezTo>
                        <a:pt x="304196" y="395441"/>
                        <a:pt x="292756" y="401731"/>
                        <a:pt x="283019" y="401731"/>
                      </a:cubicBezTo>
                      <a:cubicBezTo>
                        <a:pt x="264520" y="401731"/>
                        <a:pt x="286914" y="369171"/>
                        <a:pt x="287888" y="367691"/>
                      </a:cubicBezTo>
                      <a:cubicBezTo>
                        <a:pt x="284967" y="370651"/>
                        <a:pt x="240179" y="420970"/>
                        <a:pt x="238231" y="392851"/>
                      </a:cubicBezTo>
                      <a:cubicBezTo>
                        <a:pt x="231416" y="397291"/>
                        <a:pt x="206101" y="404691"/>
                        <a:pt x="218758" y="381011"/>
                      </a:cubicBezTo>
                      <a:cubicBezTo>
                        <a:pt x="213890" y="385451"/>
                        <a:pt x="190522" y="412090"/>
                        <a:pt x="183707" y="395811"/>
                      </a:cubicBezTo>
                      <a:cubicBezTo>
                        <a:pt x="178838" y="398771"/>
                        <a:pt x="172023" y="400251"/>
                        <a:pt x="170075" y="391371"/>
                      </a:cubicBezTo>
                      <a:cubicBezTo>
                        <a:pt x="165207" y="394331"/>
                        <a:pt x="156444" y="394331"/>
                        <a:pt x="156444" y="381011"/>
                      </a:cubicBezTo>
                      <a:cubicBezTo>
                        <a:pt x="154497" y="383971"/>
                        <a:pt x="129182" y="409131"/>
                        <a:pt x="127235" y="386931"/>
                      </a:cubicBezTo>
                      <a:cubicBezTo>
                        <a:pt x="123340" y="389891"/>
                        <a:pt x="105814" y="400251"/>
                        <a:pt x="107761" y="379531"/>
                      </a:cubicBezTo>
                      <a:cubicBezTo>
                        <a:pt x="98025" y="388411"/>
                        <a:pt x="84394" y="395811"/>
                        <a:pt x="86341" y="372131"/>
                      </a:cubicBezTo>
                      <a:cubicBezTo>
                        <a:pt x="81473" y="373611"/>
                        <a:pt x="74657" y="373611"/>
                        <a:pt x="74657" y="363251"/>
                      </a:cubicBezTo>
                      <a:cubicBezTo>
                        <a:pt x="67842" y="366211"/>
                        <a:pt x="37658" y="366211"/>
                        <a:pt x="51289" y="344012"/>
                      </a:cubicBezTo>
                      <a:cubicBezTo>
                        <a:pt x="31816" y="338092"/>
                        <a:pt x="65894" y="301092"/>
                        <a:pt x="66868" y="299612"/>
                      </a:cubicBezTo>
                      <a:cubicBezTo>
                        <a:pt x="64921" y="302572"/>
                        <a:pt x="30843" y="338092"/>
                        <a:pt x="30843" y="309972"/>
                      </a:cubicBezTo>
                      <a:cubicBezTo>
                        <a:pt x="25001" y="312932"/>
                        <a:pt x="18185" y="305532"/>
                        <a:pt x="22080" y="295173"/>
                      </a:cubicBezTo>
                      <a:cubicBezTo>
                        <a:pt x="18185" y="292213"/>
                        <a:pt x="15264" y="275933"/>
                        <a:pt x="13317" y="270013"/>
                      </a:cubicBezTo>
                      <a:cubicBezTo>
                        <a:pt x="-7130" y="278893"/>
                        <a:pt x="12343" y="241893"/>
                        <a:pt x="16238" y="237454"/>
                      </a:cubicBezTo>
                      <a:cubicBezTo>
                        <a:pt x="3580" y="244853"/>
                        <a:pt x="1633" y="227094"/>
                        <a:pt x="10396" y="215254"/>
                      </a:cubicBezTo>
                      <a:cubicBezTo>
                        <a:pt x="-23682" y="222654"/>
                        <a:pt x="36685" y="151615"/>
                        <a:pt x="39606" y="150135"/>
                      </a:cubicBezTo>
                      <a:cubicBezTo>
                        <a:pt x="-5183" y="194534"/>
                        <a:pt x="-5183" y="164935"/>
                        <a:pt x="30843" y="122016"/>
                      </a:cubicBezTo>
                      <a:cubicBezTo>
                        <a:pt x="-14919" y="166415"/>
                        <a:pt x="25001" y="90936"/>
                        <a:pt x="39606" y="70216"/>
                      </a:cubicBezTo>
                      <a:cubicBezTo>
                        <a:pt x="24027" y="61337"/>
                        <a:pt x="130156" y="-33382"/>
                        <a:pt x="58105" y="68736"/>
                      </a:cubicBezTo>
                      <a:cubicBezTo>
                        <a:pt x="77578" y="49497"/>
                        <a:pt x="97051" y="19897"/>
                        <a:pt x="118472" y="8058"/>
                      </a:cubicBezTo>
                      <a:cubicBezTo>
                        <a:pt x="154497" y="-24502"/>
                        <a:pt x="104841" y="56897"/>
                        <a:pt x="98999" y="64297"/>
                      </a:cubicBezTo>
                      <a:cubicBezTo>
                        <a:pt x="110683" y="52457"/>
                        <a:pt x="145734" y="-822"/>
                        <a:pt x="163260" y="3618"/>
                      </a:cubicBezTo>
                      <a:cubicBezTo>
                        <a:pt x="184680" y="11017"/>
                        <a:pt x="122366" y="77616"/>
                        <a:pt x="118472" y="82056"/>
                      </a:cubicBezTo>
                      <a:cubicBezTo>
                        <a:pt x="118472" y="82056"/>
                        <a:pt x="214864" y="-15622"/>
                        <a:pt x="206101" y="19897"/>
                      </a:cubicBezTo>
                      <a:cubicBezTo>
                        <a:pt x="209022" y="16937"/>
                        <a:pt x="257705" y="-12662"/>
                        <a:pt x="236284" y="21377"/>
                      </a:cubicBezTo>
                      <a:cubicBezTo>
                        <a:pt x="239205" y="18417"/>
                        <a:pt x="265494" y="-12662"/>
                        <a:pt x="270362" y="6578"/>
                      </a:cubicBezTo>
                      <a:cubicBezTo>
                        <a:pt x="276204" y="2138"/>
                        <a:pt x="299572" y="-3782"/>
                        <a:pt x="303466" y="12497"/>
                      </a:cubicBezTo>
                      <a:cubicBezTo>
                        <a:pt x="307361" y="9537"/>
                        <a:pt x="323913" y="-8222"/>
                        <a:pt x="327808" y="8058"/>
                      </a:cubicBezTo>
                      <a:cubicBezTo>
                        <a:pt x="342412" y="-3782"/>
                        <a:pt x="348011" y="-1192"/>
                        <a:pt x="347768" y="6947"/>
                      </a:cubicBezTo>
                      <a:close/>
                      <a:moveTo>
                        <a:pt x="352993" y="383581"/>
                      </a:moveTo>
                      <a:lnTo>
                        <a:pt x="352993" y="400477"/>
                      </a:lnTo>
                      <a:lnTo>
                        <a:pt x="352002" y="400184"/>
                      </a:lnTo>
                      <a:cubicBezTo>
                        <a:pt x="350171" y="398470"/>
                        <a:pt x="348862" y="395626"/>
                        <a:pt x="348254" y="391371"/>
                      </a:cubicBezTo>
                      <a:cubicBezTo>
                        <a:pt x="327077" y="408020"/>
                        <a:pt x="329451" y="390538"/>
                        <a:pt x="336890" y="374513"/>
                      </a:cubicBezTo>
                      <a:lnTo>
                        <a:pt x="339594" y="369959"/>
                      </a:lnTo>
                      <a:lnTo>
                        <a:pt x="345126" y="378191"/>
                      </a:lnTo>
                      <a:close/>
                    </a:path>
                  </a:pathLst>
                </a:custGeom>
                <a:solidFill>
                  <a:srgbClr val="019285">
                    <a:alpha val="42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035" name="Group 2">
                <a:extLst>
                  <a:ext uri="{FF2B5EF4-FFF2-40B4-BE49-F238E27FC236}">
                    <a16:creationId xmlns:a16="http://schemas.microsoft.com/office/drawing/2014/main" id="{0FE420AA-F573-6D40-9432-B26C5690579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1137590">
                <a:off x="6307364" y="2106222"/>
                <a:ext cx="141724" cy="116510"/>
                <a:chOff x="5457928" y="788194"/>
                <a:chExt cx="2527300" cy="1131887"/>
              </a:xfrm>
            </p:grpSpPr>
            <p:sp>
              <p:nvSpPr>
                <p:cNvPr id="1038" name="Freeform 279">
                  <a:extLst>
                    <a:ext uri="{FF2B5EF4-FFF2-40B4-BE49-F238E27FC236}">
                      <a16:creationId xmlns:a16="http://schemas.microsoft.com/office/drawing/2014/main" id="{FBD690A1-DCA3-6F4F-A8C4-4C2E63CA2B6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457928" y="788194"/>
                  <a:ext cx="2527300" cy="1131887"/>
                </a:xfrm>
                <a:custGeom>
                  <a:avLst/>
                  <a:gdLst>
                    <a:gd name="T0" fmla="*/ 121 w 674"/>
                    <a:gd name="T1" fmla="*/ 280 h 302"/>
                    <a:gd name="T2" fmla="*/ 68 w 674"/>
                    <a:gd name="T3" fmla="*/ 265 h 302"/>
                    <a:gd name="T4" fmla="*/ 33 w 674"/>
                    <a:gd name="T5" fmla="*/ 245 h 302"/>
                    <a:gd name="T6" fmla="*/ 30 w 674"/>
                    <a:gd name="T7" fmla="*/ 214 h 302"/>
                    <a:gd name="T8" fmla="*/ 37 w 674"/>
                    <a:gd name="T9" fmla="*/ 180 h 302"/>
                    <a:gd name="T10" fmla="*/ 30 w 674"/>
                    <a:gd name="T11" fmla="*/ 125 h 302"/>
                    <a:gd name="T12" fmla="*/ 32 w 674"/>
                    <a:gd name="T13" fmla="*/ 82 h 302"/>
                    <a:gd name="T14" fmla="*/ 35 w 674"/>
                    <a:gd name="T15" fmla="*/ 50 h 302"/>
                    <a:gd name="T16" fmla="*/ 38 w 674"/>
                    <a:gd name="T17" fmla="*/ 17 h 302"/>
                    <a:gd name="T18" fmla="*/ 57 w 674"/>
                    <a:gd name="T19" fmla="*/ 43 h 302"/>
                    <a:gd name="T20" fmla="*/ 129 w 674"/>
                    <a:gd name="T21" fmla="*/ 19 h 302"/>
                    <a:gd name="T22" fmla="*/ 178 w 674"/>
                    <a:gd name="T23" fmla="*/ 28 h 302"/>
                    <a:gd name="T24" fmla="*/ 250 w 674"/>
                    <a:gd name="T25" fmla="*/ 15 h 302"/>
                    <a:gd name="T26" fmla="*/ 307 w 674"/>
                    <a:gd name="T27" fmla="*/ 22 h 302"/>
                    <a:gd name="T28" fmla="*/ 371 w 674"/>
                    <a:gd name="T29" fmla="*/ 24 h 302"/>
                    <a:gd name="T30" fmla="*/ 427 w 674"/>
                    <a:gd name="T31" fmla="*/ 29 h 302"/>
                    <a:gd name="T32" fmla="*/ 509 w 674"/>
                    <a:gd name="T33" fmla="*/ 19 h 302"/>
                    <a:gd name="T34" fmla="*/ 568 w 674"/>
                    <a:gd name="T35" fmla="*/ 16 h 302"/>
                    <a:gd name="T36" fmla="*/ 643 w 674"/>
                    <a:gd name="T37" fmla="*/ 21 h 302"/>
                    <a:gd name="T38" fmla="*/ 639 w 674"/>
                    <a:gd name="T39" fmla="*/ 68 h 302"/>
                    <a:gd name="T40" fmla="*/ 646 w 674"/>
                    <a:gd name="T41" fmla="*/ 95 h 302"/>
                    <a:gd name="T42" fmla="*/ 623 w 674"/>
                    <a:gd name="T43" fmla="*/ 146 h 302"/>
                    <a:gd name="T44" fmla="*/ 619 w 674"/>
                    <a:gd name="T45" fmla="*/ 191 h 302"/>
                    <a:gd name="T46" fmla="*/ 645 w 674"/>
                    <a:gd name="T47" fmla="*/ 226 h 302"/>
                    <a:gd name="T48" fmla="*/ 647 w 674"/>
                    <a:gd name="T49" fmla="*/ 262 h 302"/>
                    <a:gd name="T50" fmla="*/ 636 w 674"/>
                    <a:gd name="T51" fmla="*/ 279 h 302"/>
                    <a:gd name="T52" fmla="*/ 594 w 674"/>
                    <a:gd name="T53" fmla="*/ 275 h 302"/>
                    <a:gd name="T54" fmla="*/ 541 w 674"/>
                    <a:gd name="T55" fmla="*/ 280 h 302"/>
                    <a:gd name="T56" fmla="*/ 504 w 674"/>
                    <a:gd name="T57" fmla="*/ 282 h 302"/>
                    <a:gd name="T58" fmla="*/ 462 w 674"/>
                    <a:gd name="T59" fmla="*/ 277 h 302"/>
                    <a:gd name="T60" fmla="*/ 397 w 674"/>
                    <a:gd name="T61" fmla="*/ 271 h 302"/>
                    <a:gd name="T62" fmla="*/ 324 w 674"/>
                    <a:gd name="T63" fmla="*/ 273 h 302"/>
                    <a:gd name="T64" fmla="*/ 257 w 674"/>
                    <a:gd name="T65" fmla="*/ 279 h 302"/>
                    <a:gd name="T66" fmla="*/ 176 w 674"/>
                    <a:gd name="T67" fmla="*/ 260 h 302"/>
                    <a:gd name="T68" fmla="*/ 128 w 674"/>
                    <a:gd name="T69" fmla="*/ 285 h 302"/>
                    <a:gd name="T70" fmla="*/ 392 w 674"/>
                    <a:gd name="T71" fmla="*/ 111 h 302"/>
                    <a:gd name="T72" fmla="*/ 419 w 674"/>
                    <a:gd name="T73" fmla="*/ 92 h 3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674" h="302">
                      <a:moveTo>
                        <a:pt x="128" y="285"/>
                      </a:moveTo>
                      <a:cubicBezTo>
                        <a:pt x="125" y="285"/>
                        <a:pt x="122" y="283"/>
                        <a:pt x="121" y="280"/>
                      </a:cubicBezTo>
                      <a:cubicBezTo>
                        <a:pt x="115" y="282"/>
                        <a:pt x="78" y="289"/>
                        <a:pt x="94" y="270"/>
                      </a:cubicBezTo>
                      <a:cubicBezTo>
                        <a:pt x="90" y="272"/>
                        <a:pt x="50" y="286"/>
                        <a:pt x="68" y="265"/>
                      </a:cubicBezTo>
                      <a:cubicBezTo>
                        <a:pt x="59" y="271"/>
                        <a:pt x="0" y="293"/>
                        <a:pt x="34" y="263"/>
                      </a:cubicBezTo>
                      <a:cubicBezTo>
                        <a:pt x="19" y="265"/>
                        <a:pt x="29" y="248"/>
                        <a:pt x="33" y="245"/>
                      </a:cubicBezTo>
                      <a:cubicBezTo>
                        <a:pt x="20" y="241"/>
                        <a:pt x="36" y="227"/>
                        <a:pt x="40" y="224"/>
                      </a:cubicBezTo>
                      <a:cubicBezTo>
                        <a:pt x="34" y="225"/>
                        <a:pt x="27" y="221"/>
                        <a:pt x="30" y="214"/>
                      </a:cubicBezTo>
                      <a:cubicBezTo>
                        <a:pt x="26" y="211"/>
                        <a:pt x="27" y="207"/>
                        <a:pt x="30" y="203"/>
                      </a:cubicBezTo>
                      <a:cubicBezTo>
                        <a:pt x="12" y="203"/>
                        <a:pt x="35" y="181"/>
                        <a:pt x="37" y="180"/>
                      </a:cubicBezTo>
                      <a:cubicBezTo>
                        <a:pt x="2" y="197"/>
                        <a:pt x="47" y="143"/>
                        <a:pt x="53" y="138"/>
                      </a:cubicBezTo>
                      <a:cubicBezTo>
                        <a:pt x="33" y="151"/>
                        <a:pt x="7" y="147"/>
                        <a:pt x="30" y="125"/>
                      </a:cubicBezTo>
                      <a:cubicBezTo>
                        <a:pt x="4" y="133"/>
                        <a:pt x="49" y="90"/>
                        <a:pt x="51" y="88"/>
                      </a:cubicBezTo>
                      <a:cubicBezTo>
                        <a:pt x="42" y="94"/>
                        <a:pt x="11" y="100"/>
                        <a:pt x="32" y="82"/>
                      </a:cubicBezTo>
                      <a:cubicBezTo>
                        <a:pt x="29" y="81"/>
                        <a:pt x="29" y="79"/>
                        <a:pt x="29" y="76"/>
                      </a:cubicBezTo>
                      <a:cubicBezTo>
                        <a:pt x="12" y="74"/>
                        <a:pt x="34" y="52"/>
                        <a:pt x="35" y="50"/>
                      </a:cubicBezTo>
                      <a:cubicBezTo>
                        <a:pt x="19" y="59"/>
                        <a:pt x="29" y="32"/>
                        <a:pt x="28" y="29"/>
                      </a:cubicBezTo>
                      <a:cubicBezTo>
                        <a:pt x="11" y="33"/>
                        <a:pt x="31" y="0"/>
                        <a:pt x="38" y="17"/>
                      </a:cubicBezTo>
                      <a:cubicBezTo>
                        <a:pt x="46" y="13"/>
                        <a:pt x="48" y="23"/>
                        <a:pt x="45" y="28"/>
                      </a:cubicBezTo>
                      <a:cubicBezTo>
                        <a:pt x="69" y="11"/>
                        <a:pt x="76" y="20"/>
                        <a:pt x="57" y="43"/>
                      </a:cubicBezTo>
                      <a:cubicBezTo>
                        <a:pt x="59" y="42"/>
                        <a:pt x="104" y="3"/>
                        <a:pt x="108" y="21"/>
                      </a:cubicBezTo>
                      <a:cubicBezTo>
                        <a:pt x="112" y="19"/>
                        <a:pt x="127" y="8"/>
                        <a:pt x="129" y="19"/>
                      </a:cubicBezTo>
                      <a:cubicBezTo>
                        <a:pt x="159" y="4"/>
                        <a:pt x="112" y="54"/>
                        <a:pt x="105" y="60"/>
                      </a:cubicBezTo>
                      <a:cubicBezTo>
                        <a:pt x="106" y="59"/>
                        <a:pt x="191" y="6"/>
                        <a:pt x="178" y="28"/>
                      </a:cubicBezTo>
                      <a:cubicBezTo>
                        <a:pt x="207" y="9"/>
                        <a:pt x="244" y="12"/>
                        <a:pt x="201" y="45"/>
                      </a:cubicBezTo>
                      <a:cubicBezTo>
                        <a:pt x="215" y="35"/>
                        <a:pt x="233" y="19"/>
                        <a:pt x="250" y="15"/>
                      </a:cubicBezTo>
                      <a:cubicBezTo>
                        <a:pt x="261" y="13"/>
                        <a:pt x="279" y="19"/>
                        <a:pt x="265" y="32"/>
                      </a:cubicBezTo>
                      <a:cubicBezTo>
                        <a:pt x="267" y="31"/>
                        <a:pt x="307" y="1"/>
                        <a:pt x="307" y="22"/>
                      </a:cubicBezTo>
                      <a:cubicBezTo>
                        <a:pt x="313" y="18"/>
                        <a:pt x="349" y="14"/>
                        <a:pt x="338" y="30"/>
                      </a:cubicBezTo>
                      <a:cubicBezTo>
                        <a:pt x="341" y="27"/>
                        <a:pt x="370" y="8"/>
                        <a:pt x="371" y="24"/>
                      </a:cubicBezTo>
                      <a:cubicBezTo>
                        <a:pt x="369" y="25"/>
                        <a:pt x="409" y="3"/>
                        <a:pt x="401" y="24"/>
                      </a:cubicBezTo>
                      <a:cubicBezTo>
                        <a:pt x="406" y="21"/>
                        <a:pt x="445" y="8"/>
                        <a:pt x="427" y="29"/>
                      </a:cubicBezTo>
                      <a:cubicBezTo>
                        <a:pt x="429" y="28"/>
                        <a:pt x="478" y="6"/>
                        <a:pt x="460" y="29"/>
                      </a:cubicBezTo>
                      <a:cubicBezTo>
                        <a:pt x="466" y="26"/>
                        <a:pt x="500" y="3"/>
                        <a:pt x="509" y="19"/>
                      </a:cubicBezTo>
                      <a:cubicBezTo>
                        <a:pt x="532" y="8"/>
                        <a:pt x="535" y="23"/>
                        <a:pt x="517" y="38"/>
                      </a:cubicBezTo>
                      <a:cubicBezTo>
                        <a:pt x="531" y="29"/>
                        <a:pt x="551" y="13"/>
                        <a:pt x="568" y="16"/>
                      </a:cubicBezTo>
                      <a:cubicBezTo>
                        <a:pt x="574" y="17"/>
                        <a:pt x="606" y="13"/>
                        <a:pt x="598" y="27"/>
                      </a:cubicBezTo>
                      <a:cubicBezTo>
                        <a:pt x="602" y="25"/>
                        <a:pt x="642" y="6"/>
                        <a:pt x="643" y="21"/>
                      </a:cubicBezTo>
                      <a:cubicBezTo>
                        <a:pt x="669" y="16"/>
                        <a:pt x="629" y="52"/>
                        <a:pt x="630" y="52"/>
                      </a:cubicBezTo>
                      <a:cubicBezTo>
                        <a:pt x="650" y="42"/>
                        <a:pt x="653" y="56"/>
                        <a:pt x="639" y="68"/>
                      </a:cubicBezTo>
                      <a:cubicBezTo>
                        <a:pt x="651" y="66"/>
                        <a:pt x="656" y="78"/>
                        <a:pt x="647" y="86"/>
                      </a:cubicBezTo>
                      <a:cubicBezTo>
                        <a:pt x="649" y="89"/>
                        <a:pt x="648" y="93"/>
                        <a:pt x="646" y="95"/>
                      </a:cubicBezTo>
                      <a:cubicBezTo>
                        <a:pt x="654" y="101"/>
                        <a:pt x="643" y="110"/>
                        <a:pt x="639" y="113"/>
                      </a:cubicBezTo>
                      <a:cubicBezTo>
                        <a:pt x="666" y="107"/>
                        <a:pt x="622" y="146"/>
                        <a:pt x="623" y="146"/>
                      </a:cubicBezTo>
                      <a:cubicBezTo>
                        <a:pt x="626" y="143"/>
                        <a:pt x="674" y="126"/>
                        <a:pt x="651" y="146"/>
                      </a:cubicBezTo>
                      <a:cubicBezTo>
                        <a:pt x="660" y="165"/>
                        <a:pt x="631" y="181"/>
                        <a:pt x="619" y="191"/>
                      </a:cubicBezTo>
                      <a:cubicBezTo>
                        <a:pt x="659" y="165"/>
                        <a:pt x="644" y="194"/>
                        <a:pt x="621" y="214"/>
                      </a:cubicBezTo>
                      <a:cubicBezTo>
                        <a:pt x="635" y="205"/>
                        <a:pt x="669" y="206"/>
                        <a:pt x="645" y="226"/>
                      </a:cubicBezTo>
                      <a:cubicBezTo>
                        <a:pt x="651" y="228"/>
                        <a:pt x="653" y="234"/>
                        <a:pt x="648" y="239"/>
                      </a:cubicBezTo>
                      <a:cubicBezTo>
                        <a:pt x="664" y="239"/>
                        <a:pt x="649" y="259"/>
                        <a:pt x="647" y="262"/>
                      </a:cubicBezTo>
                      <a:cubicBezTo>
                        <a:pt x="649" y="263"/>
                        <a:pt x="650" y="266"/>
                        <a:pt x="649" y="269"/>
                      </a:cubicBezTo>
                      <a:cubicBezTo>
                        <a:pt x="667" y="264"/>
                        <a:pt x="642" y="302"/>
                        <a:pt x="636" y="279"/>
                      </a:cubicBezTo>
                      <a:cubicBezTo>
                        <a:pt x="634" y="280"/>
                        <a:pt x="614" y="290"/>
                        <a:pt x="618" y="277"/>
                      </a:cubicBezTo>
                      <a:cubicBezTo>
                        <a:pt x="620" y="275"/>
                        <a:pt x="584" y="294"/>
                        <a:pt x="594" y="275"/>
                      </a:cubicBezTo>
                      <a:cubicBezTo>
                        <a:pt x="594" y="275"/>
                        <a:pt x="565" y="291"/>
                        <a:pt x="572" y="273"/>
                      </a:cubicBezTo>
                      <a:cubicBezTo>
                        <a:pt x="561" y="280"/>
                        <a:pt x="553" y="283"/>
                        <a:pt x="541" y="280"/>
                      </a:cubicBezTo>
                      <a:cubicBezTo>
                        <a:pt x="520" y="276"/>
                        <a:pt x="569" y="241"/>
                        <a:pt x="570" y="240"/>
                      </a:cubicBezTo>
                      <a:cubicBezTo>
                        <a:pt x="554" y="251"/>
                        <a:pt x="525" y="281"/>
                        <a:pt x="504" y="282"/>
                      </a:cubicBezTo>
                      <a:cubicBezTo>
                        <a:pt x="481" y="283"/>
                        <a:pt x="535" y="240"/>
                        <a:pt x="539" y="236"/>
                      </a:cubicBezTo>
                      <a:cubicBezTo>
                        <a:pt x="533" y="240"/>
                        <a:pt x="472" y="293"/>
                        <a:pt x="462" y="277"/>
                      </a:cubicBezTo>
                      <a:cubicBezTo>
                        <a:pt x="426" y="299"/>
                        <a:pt x="433" y="269"/>
                        <a:pt x="459" y="249"/>
                      </a:cubicBezTo>
                      <a:cubicBezTo>
                        <a:pt x="459" y="249"/>
                        <a:pt x="381" y="294"/>
                        <a:pt x="397" y="271"/>
                      </a:cubicBezTo>
                      <a:cubicBezTo>
                        <a:pt x="392" y="274"/>
                        <a:pt x="373" y="288"/>
                        <a:pt x="367" y="278"/>
                      </a:cubicBezTo>
                      <a:cubicBezTo>
                        <a:pt x="362" y="281"/>
                        <a:pt x="317" y="287"/>
                        <a:pt x="324" y="273"/>
                      </a:cubicBezTo>
                      <a:cubicBezTo>
                        <a:pt x="311" y="281"/>
                        <a:pt x="276" y="288"/>
                        <a:pt x="302" y="263"/>
                      </a:cubicBezTo>
                      <a:cubicBezTo>
                        <a:pt x="298" y="267"/>
                        <a:pt x="263" y="293"/>
                        <a:pt x="257" y="279"/>
                      </a:cubicBezTo>
                      <a:cubicBezTo>
                        <a:pt x="253" y="281"/>
                        <a:pt x="216" y="289"/>
                        <a:pt x="227" y="272"/>
                      </a:cubicBezTo>
                      <a:cubicBezTo>
                        <a:pt x="212" y="281"/>
                        <a:pt x="135" y="295"/>
                        <a:pt x="176" y="260"/>
                      </a:cubicBezTo>
                      <a:cubicBezTo>
                        <a:pt x="148" y="278"/>
                        <a:pt x="134" y="285"/>
                        <a:pt x="128" y="285"/>
                      </a:cubicBezTo>
                      <a:cubicBezTo>
                        <a:pt x="127" y="285"/>
                        <a:pt x="134" y="285"/>
                        <a:pt x="128" y="285"/>
                      </a:cubicBezTo>
                      <a:close/>
                      <a:moveTo>
                        <a:pt x="419" y="92"/>
                      </a:moveTo>
                      <a:cubicBezTo>
                        <a:pt x="410" y="98"/>
                        <a:pt x="401" y="105"/>
                        <a:pt x="392" y="111"/>
                      </a:cubicBezTo>
                      <a:cubicBezTo>
                        <a:pt x="405" y="102"/>
                        <a:pt x="419" y="93"/>
                        <a:pt x="432" y="84"/>
                      </a:cubicBezTo>
                      <a:cubicBezTo>
                        <a:pt x="428" y="86"/>
                        <a:pt x="424" y="89"/>
                        <a:pt x="419" y="92"/>
                      </a:cubicBezTo>
                      <a:cubicBezTo>
                        <a:pt x="410" y="98"/>
                        <a:pt x="424" y="89"/>
                        <a:pt x="419" y="92"/>
                      </a:cubicBezTo>
                      <a:close/>
                    </a:path>
                  </a:pathLst>
                </a:custGeom>
                <a:solidFill>
                  <a:srgbClr val="019285">
                    <a:alpha val="42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039" name="Freeform 284">
                  <a:extLst>
                    <a:ext uri="{FF2B5EF4-FFF2-40B4-BE49-F238E27FC236}">
                      <a16:creationId xmlns:a16="http://schemas.microsoft.com/office/drawing/2014/main" id="{35F1CE0D-C4CD-444D-9D61-AC6B349EB2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83090" y="829285"/>
                  <a:ext cx="2438638" cy="1066537"/>
                </a:xfrm>
                <a:custGeom>
                  <a:avLst/>
                  <a:gdLst>
                    <a:gd name="T0" fmla="*/ 139 w 652"/>
                    <a:gd name="T1" fmla="*/ 269 h 300"/>
                    <a:gd name="T2" fmla="*/ 96 w 652"/>
                    <a:gd name="T3" fmla="*/ 270 h 300"/>
                    <a:gd name="T4" fmla="*/ 19 w 652"/>
                    <a:gd name="T5" fmla="*/ 240 h 300"/>
                    <a:gd name="T6" fmla="*/ 17 w 652"/>
                    <a:gd name="T7" fmla="*/ 236 h 300"/>
                    <a:gd name="T8" fmla="*/ 20 w 652"/>
                    <a:gd name="T9" fmla="*/ 209 h 300"/>
                    <a:gd name="T10" fmla="*/ 8 w 652"/>
                    <a:gd name="T11" fmla="*/ 118 h 300"/>
                    <a:gd name="T12" fmla="*/ 8 w 652"/>
                    <a:gd name="T13" fmla="*/ 39 h 300"/>
                    <a:gd name="T14" fmla="*/ 4 w 652"/>
                    <a:gd name="T15" fmla="*/ 62 h 300"/>
                    <a:gd name="T16" fmla="*/ 5 w 652"/>
                    <a:gd name="T17" fmla="*/ 68 h 300"/>
                    <a:gd name="T18" fmla="*/ 12 w 652"/>
                    <a:gd name="T19" fmla="*/ 284 h 300"/>
                    <a:gd name="T20" fmla="*/ 64 w 652"/>
                    <a:gd name="T21" fmla="*/ 287 h 300"/>
                    <a:gd name="T22" fmla="*/ 442 w 652"/>
                    <a:gd name="T23" fmla="*/ 283 h 300"/>
                    <a:gd name="T24" fmla="*/ 491 w 652"/>
                    <a:gd name="T25" fmla="*/ 285 h 300"/>
                    <a:gd name="T26" fmla="*/ 649 w 652"/>
                    <a:gd name="T27" fmla="*/ 278 h 300"/>
                    <a:gd name="T28" fmla="*/ 648 w 652"/>
                    <a:gd name="T29" fmla="*/ 150 h 300"/>
                    <a:gd name="T30" fmla="*/ 424 w 652"/>
                    <a:gd name="T31" fmla="*/ 10 h 300"/>
                    <a:gd name="T32" fmla="*/ 157 w 652"/>
                    <a:gd name="T33" fmla="*/ 17 h 300"/>
                    <a:gd name="T34" fmla="*/ 90 w 652"/>
                    <a:gd name="T35" fmla="*/ 12 h 300"/>
                    <a:gd name="T36" fmla="*/ 66 w 652"/>
                    <a:gd name="T37" fmla="*/ 11 h 300"/>
                    <a:gd name="T38" fmla="*/ 47 w 652"/>
                    <a:gd name="T39" fmla="*/ 16 h 300"/>
                    <a:gd name="T40" fmla="*/ 30 w 652"/>
                    <a:gd name="T41" fmla="*/ 9 h 300"/>
                    <a:gd name="T42" fmla="*/ 21 w 652"/>
                    <a:gd name="T43" fmla="*/ 7 h 300"/>
                    <a:gd name="T44" fmla="*/ 24 w 652"/>
                    <a:gd name="T45" fmla="*/ 18 h 300"/>
                    <a:gd name="T46" fmla="*/ 39 w 652"/>
                    <a:gd name="T47" fmla="*/ 32 h 300"/>
                    <a:gd name="T48" fmla="*/ 52 w 652"/>
                    <a:gd name="T49" fmla="*/ 33 h 300"/>
                    <a:gd name="T50" fmla="*/ 136 w 652"/>
                    <a:gd name="T51" fmla="*/ 32 h 300"/>
                    <a:gd name="T52" fmla="*/ 174 w 652"/>
                    <a:gd name="T53" fmla="*/ 29 h 300"/>
                    <a:gd name="T54" fmla="*/ 285 w 652"/>
                    <a:gd name="T55" fmla="*/ 33 h 300"/>
                    <a:gd name="T56" fmla="*/ 496 w 652"/>
                    <a:gd name="T57" fmla="*/ 36 h 300"/>
                    <a:gd name="T58" fmla="*/ 511 w 652"/>
                    <a:gd name="T59" fmla="*/ 22 h 300"/>
                    <a:gd name="T60" fmla="*/ 530 w 652"/>
                    <a:gd name="T61" fmla="*/ 27 h 300"/>
                    <a:gd name="T62" fmla="*/ 549 w 652"/>
                    <a:gd name="T63" fmla="*/ 29 h 300"/>
                    <a:gd name="T64" fmla="*/ 554 w 652"/>
                    <a:gd name="T65" fmla="*/ 28 h 300"/>
                    <a:gd name="T66" fmla="*/ 631 w 652"/>
                    <a:gd name="T67" fmla="*/ 29 h 300"/>
                    <a:gd name="T68" fmla="*/ 633 w 652"/>
                    <a:gd name="T69" fmla="*/ 97 h 300"/>
                    <a:gd name="T70" fmla="*/ 634 w 652"/>
                    <a:gd name="T71" fmla="*/ 107 h 300"/>
                    <a:gd name="T72" fmla="*/ 631 w 652"/>
                    <a:gd name="T73" fmla="*/ 151 h 300"/>
                    <a:gd name="T74" fmla="*/ 632 w 652"/>
                    <a:gd name="T75" fmla="*/ 173 h 300"/>
                    <a:gd name="T76" fmla="*/ 579 w 652"/>
                    <a:gd name="T77" fmla="*/ 272 h 300"/>
                    <a:gd name="T78" fmla="*/ 438 w 652"/>
                    <a:gd name="T79" fmla="*/ 273 h 300"/>
                    <a:gd name="T80" fmla="*/ 361 w 652"/>
                    <a:gd name="T81" fmla="*/ 272 h 300"/>
                    <a:gd name="T82" fmla="*/ 349 w 652"/>
                    <a:gd name="T83" fmla="*/ 276 h 300"/>
                    <a:gd name="T84" fmla="*/ 294 w 652"/>
                    <a:gd name="T85" fmla="*/ 273 h 300"/>
                    <a:gd name="T86" fmla="*/ 279 w 652"/>
                    <a:gd name="T87" fmla="*/ 273 h 300"/>
                    <a:gd name="T88" fmla="*/ 225 w 652"/>
                    <a:gd name="T89" fmla="*/ 269 h 300"/>
                    <a:gd name="T90" fmla="*/ 189 w 652"/>
                    <a:gd name="T91" fmla="*/ 270 h 300"/>
                    <a:gd name="T92" fmla="*/ 183 w 652"/>
                    <a:gd name="T93" fmla="*/ 269 h 300"/>
                    <a:gd name="connsiteX0" fmla="*/ 2092 w 9975"/>
                    <a:gd name="connsiteY0" fmla="*/ 8865 h 9511"/>
                    <a:gd name="connsiteX1" fmla="*/ 2107 w 9975"/>
                    <a:gd name="connsiteY1" fmla="*/ 8765 h 9511"/>
                    <a:gd name="connsiteX2" fmla="*/ 1432 w 9975"/>
                    <a:gd name="connsiteY2" fmla="*/ 8831 h 9511"/>
                    <a:gd name="connsiteX3" fmla="*/ 1447 w 9975"/>
                    <a:gd name="connsiteY3" fmla="*/ 8798 h 9511"/>
                    <a:gd name="connsiteX4" fmla="*/ 312 w 9975"/>
                    <a:gd name="connsiteY4" fmla="*/ 8931 h 9511"/>
                    <a:gd name="connsiteX5" fmla="*/ 266 w 9975"/>
                    <a:gd name="connsiteY5" fmla="*/ 7798 h 9511"/>
                    <a:gd name="connsiteX6" fmla="*/ 282 w 9975"/>
                    <a:gd name="connsiteY6" fmla="*/ 7865 h 9511"/>
                    <a:gd name="connsiteX7" fmla="*/ 236 w 9975"/>
                    <a:gd name="connsiteY7" fmla="*/ 7665 h 9511"/>
                    <a:gd name="connsiteX8" fmla="*/ 266 w 9975"/>
                    <a:gd name="connsiteY8" fmla="*/ 7698 h 9511"/>
                    <a:gd name="connsiteX9" fmla="*/ 282 w 9975"/>
                    <a:gd name="connsiteY9" fmla="*/ 6765 h 9511"/>
                    <a:gd name="connsiteX10" fmla="*/ 205 w 9975"/>
                    <a:gd name="connsiteY10" fmla="*/ 6731 h 9511"/>
                    <a:gd name="connsiteX11" fmla="*/ 98 w 9975"/>
                    <a:gd name="connsiteY11" fmla="*/ 3731 h 9511"/>
                    <a:gd name="connsiteX12" fmla="*/ 159 w 9975"/>
                    <a:gd name="connsiteY12" fmla="*/ 3698 h 9511"/>
                    <a:gd name="connsiteX13" fmla="*/ 98 w 9975"/>
                    <a:gd name="connsiteY13" fmla="*/ 1098 h 9511"/>
                    <a:gd name="connsiteX14" fmla="*/ 21 w 9975"/>
                    <a:gd name="connsiteY14" fmla="*/ 1098 h 9511"/>
                    <a:gd name="connsiteX15" fmla="*/ 36 w 9975"/>
                    <a:gd name="connsiteY15" fmla="*/ 1865 h 9511"/>
                    <a:gd name="connsiteX16" fmla="*/ 6 w 9975"/>
                    <a:gd name="connsiteY16" fmla="*/ 1831 h 9511"/>
                    <a:gd name="connsiteX17" fmla="*/ 52 w 9975"/>
                    <a:gd name="connsiteY17" fmla="*/ 2065 h 9511"/>
                    <a:gd name="connsiteX18" fmla="*/ 6 w 9975"/>
                    <a:gd name="connsiteY18" fmla="*/ 2065 h 9511"/>
                    <a:gd name="connsiteX19" fmla="*/ 159 w 9975"/>
                    <a:gd name="connsiteY19" fmla="*/ 9265 h 9511"/>
                    <a:gd name="connsiteX20" fmla="*/ 957 w 9975"/>
                    <a:gd name="connsiteY20" fmla="*/ 9331 h 9511"/>
                    <a:gd name="connsiteX21" fmla="*/ 957 w 9975"/>
                    <a:gd name="connsiteY21" fmla="*/ 9365 h 9511"/>
                    <a:gd name="connsiteX22" fmla="*/ 3288 w 9975"/>
                    <a:gd name="connsiteY22" fmla="*/ 9331 h 9511"/>
                    <a:gd name="connsiteX23" fmla="*/ 6754 w 9975"/>
                    <a:gd name="connsiteY23" fmla="*/ 9231 h 9511"/>
                    <a:gd name="connsiteX24" fmla="*/ 6739 w 9975"/>
                    <a:gd name="connsiteY24" fmla="*/ 9298 h 9511"/>
                    <a:gd name="connsiteX25" fmla="*/ 7506 w 9975"/>
                    <a:gd name="connsiteY25" fmla="*/ 9298 h 9511"/>
                    <a:gd name="connsiteX26" fmla="*/ 7506 w 9975"/>
                    <a:gd name="connsiteY26" fmla="*/ 9331 h 9511"/>
                    <a:gd name="connsiteX27" fmla="*/ 9929 w 9975"/>
                    <a:gd name="connsiteY27" fmla="*/ 9065 h 9511"/>
                    <a:gd name="connsiteX28" fmla="*/ 9883 w 9975"/>
                    <a:gd name="connsiteY28" fmla="*/ 4798 h 9511"/>
                    <a:gd name="connsiteX29" fmla="*/ 9914 w 9975"/>
                    <a:gd name="connsiteY29" fmla="*/ 4798 h 9511"/>
                    <a:gd name="connsiteX30" fmla="*/ 9975 w 9975"/>
                    <a:gd name="connsiteY30" fmla="*/ 65 h 9511"/>
                    <a:gd name="connsiteX31" fmla="*/ 6478 w 9975"/>
                    <a:gd name="connsiteY31" fmla="*/ 131 h 9511"/>
                    <a:gd name="connsiteX32" fmla="*/ 3794 w 9975"/>
                    <a:gd name="connsiteY32" fmla="*/ 431 h 9511"/>
                    <a:gd name="connsiteX33" fmla="*/ 2383 w 9975"/>
                    <a:gd name="connsiteY33" fmla="*/ 365 h 9511"/>
                    <a:gd name="connsiteX34" fmla="*/ 1340 w 9975"/>
                    <a:gd name="connsiteY34" fmla="*/ 131 h 9511"/>
                    <a:gd name="connsiteX35" fmla="*/ 1355 w 9975"/>
                    <a:gd name="connsiteY35" fmla="*/ 198 h 9511"/>
                    <a:gd name="connsiteX36" fmla="*/ 972 w 9975"/>
                    <a:gd name="connsiteY36" fmla="*/ 198 h 9511"/>
                    <a:gd name="connsiteX37" fmla="*/ 987 w 9975"/>
                    <a:gd name="connsiteY37" fmla="*/ 165 h 9511"/>
                    <a:gd name="connsiteX38" fmla="*/ 773 w 9975"/>
                    <a:gd name="connsiteY38" fmla="*/ 498 h 9511"/>
                    <a:gd name="connsiteX39" fmla="*/ 696 w 9975"/>
                    <a:gd name="connsiteY39" fmla="*/ 331 h 9511"/>
                    <a:gd name="connsiteX40" fmla="*/ 635 w 9975"/>
                    <a:gd name="connsiteY40" fmla="*/ 465 h 9511"/>
                    <a:gd name="connsiteX41" fmla="*/ 435 w 9975"/>
                    <a:gd name="connsiteY41" fmla="*/ 98 h 9511"/>
                    <a:gd name="connsiteX42" fmla="*/ 297 w 9975"/>
                    <a:gd name="connsiteY42" fmla="*/ 31 h 9511"/>
                    <a:gd name="connsiteX43" fmla="*/ 328 w 9975"/>
                    <a:gd name="connsiteY43" fmla="*/ 531 h 9511"/>
                    <a:gd name="connsiteX44" fmla="*/ 343 w 9975"/>
                    <a:gd name="connsiteY44" fmla="*/ 398 h 9511"/>
                    <a:gd name="connsiteX45" fmla="*/ 573 w 9975"/>
                    <a:gd name="connsiteY45" fmla="*/ 865 h 9511"/>
                    <a:gd name="connsiteX46" fmla="*/ 573 w 9975"/>
                    <a:gd name="connsiteY46" fmla="*/ 865 h 9511"/>
                    <a:gd name="connsiteX47" fmla="*/ 757 w 9975"/>
                    <a:gd name="connsiteY47" fmla="*/ 831 h 9511"/>
                    <a:gd name="connsiteX48" fmla="*/ 773 w 9975"/>
                    <a:gd name="connsiteY48" fmla="*/ 898 h 9511"/>
                    <a:gd name="connsiteX49" fmla="*/ 1739 w 9975"/>
                    <a:gd name="connsiteY49" fmla="*/ 598 h 9511"/>
                    <a:gd name="connsiteX50" fmla="*/ 2061 w 9975"/>
                    <a:gd name="connsiteY50" fmla="*/ 865 h 9511"/>
                    <a:gd name="connsiteX51" fmla="*/ 2046 w 9975"/>
                    <a:gd name="connsiteY51" fmla="*/ 898 h 9511"/>
                    <a:gd name="connsiteX52" fmla="*/ 2644 w 9975"/>
                    <a:gd name="connsiteY52" fmla="*/ 765 h 9511"/>
                    <a:gd name="connsiteX53" fmla="*/ 2659 w 9975"/>
                    <a:gd name="connsiteY53" fmla="*/ 931 h 9511"/>
                    <a:gd name="connsiteX54" fmla="*/ 4346 w 9975"/>
                    <a:gd name="connsiteY54" fmla="*/ 898 h 9511"/>
                    <a:gd name="connsiteX55" fmla="*/ 4331 w 9975"/>
                    <a:gd name="connsiteY55" fmla="*/ 931 h 9511"/>
                    <a:gd name="connsiteX56" fmla="*/ 7582 w 9975"/>
                    <a:gd name="connsiteY56" fmla="*/ 998 h 9511"/>
                    <a:gd name="connsiteX57" fmla="*/ 7567 w 9975"/>
                    <a:gd name="connsiteY57" fmla="*/ 1031 h 9511"/>
                    <a:gd name="connsiteX58" fmla="*/ 7812 w 9975"/>
                    <a:gd name="connsiteY58" fmla="*/ 531 h 9511"/>
                    <a:gd name="connsiteX59" fmla="*/ 7797 w 9975"/>
                    <a:gd name="connsiteY59" fmla="*/ 565 h 9511"/>
                    <a:gd name="connsiteX60" fmla="*/ 8104 w 9975"/>
                    <a:gd name="connsiteY60" fmla="*/ 698 h 9511"/>
                    <a:gd name="connsiteX61" fmla="*/ 8088 w 9975"/>
                    <a:gd name="connsiteY61" fmla="*/ 765 h 9511"/>
                    <a:gd name="connsiteX62" fmla="*/ 8395 w 9975"/>
                    <a:gd name="connsiteY62" fmla="*/ 765 h 9511"/>
                    <a:gd name="connsiteX63" fmla="*/ 8411 w 9975"/>
                    <a:gd name="connsiteY63" fmla="*/ 831 h 9511"/>
                    <a:gd name="connsiteX64" fmla="*/ 8472 w 9975"/>
                    <a:gd name="connsiteY64" fmla="*/ 731 h 9511"/>
                    <a:gd name="connsiteX65" fmla="*/ 8441 w 9975"/>
                    <a:gd name="connsiteY65" fmla="*/ 898 h 9511"/>
                    <a:gd name="connsiteX66" fmla="*/ 9653 w 9975"/>
                    <a:gd name="connsiteY66" fmla="*/ 765 h 9511"/>
                    <a:gd name="connsiteX67" fmla="*/ 9714 w 9975"/>
                    <a:gd name="connsiteY67" fmla="*/ 3098 h 9511"/>
                    <a:gd name="connsiteX68" fmla="*/ 9684 w 9975"/>
                    <a:gd name="connsiteY68" fmla="*/ 3031 h 9511"/>
                    <a:gd name="connsiteX69" fmla="*/ 9730 w 9975"/>
                    <a:gd name="connsiteY69" fmla="*/ 3398 h 9511"/>
                    <a:gd name="connsiteX70" fmla="*/ 9699 w 9975"/>
                    <a:gd name="connsiteY70" fmla="*/ 3365 h 9511"/>
                    <a:gd name="connsiteX71" fmla="*/ 9730 w 9975"/>
                    <a:gd name="connsiteY71" fmla="*/ 4831 h 9511"/>
                    <a:gd name="connsiteX72" fmla="*/ 9653 w 9975"/>
                    <a:gd name="connsiteY72" fmla="*/ 4831 h 9511"/>
                    <a:gd name="connsiteX73" fmla="*/ 9730 w 9975"/>
                    <a:gd name="connsiteY73" fmla="*/ 5565 h 9511"/>
                    <a:gd name="connsiteX74" fmla="*/ 9668 w 9975"/>
                    <a:gd name="connsiteY74" fmla="*/ 5565 h 9511"/>
                    <a:gd name="connsiteX75" fmla="*/ 9745 w 9975"/>
                    <a:gd name="connsiteY75" fmla="*/ 8665 h 9511"/>
                    <a:gd name="connsiteX76" fmla="*/ 8855 w 9975"/>
                    <a:gd name="connsiteY76" fmla="*/ 8865 h 9511"/>
                    <a:gd name="connsiteX77" fmla="*/ 8855 w 9975"/>
                    <a:gd name="connsiteY77" fmla="*/ 8798 h 9511"/>
                    <a:gd name="connsiteX78" fmla="*/ 6693 w 9975"/>
                    <a:gd name="connsiteY78" fmla="*/ 8898 h 9511"/>
                    <a:gd name="connsiteX79" fmla="*/ 6677 w 9975"/>
                    <a:gd name="connsiteY79" fmla="*/ 8798 h 9511"/>
                    <a:gd name="connsiteX80" fmla="*/ 5512 w 9975"/>
                    <a:gd name="connsiteY80" fmla="*/ 8865 h 9511"/>
                    <a:gd name="connsiteX81" fmla="*/ 5542 w 9975"/>
                    <a:gd name="connsiteY81" fmla="*/ 8765 h 9511"/>
                    <a:gd name="connsiteX82" fmla="*/ 5328 w 9975"/>
                    <a:gd name="connsiteY82" fmla="*/ 8998 h 9511"/>
                    <a:gd name="connsiteX83" fmla="*/ 4454 w 9975"/>
                    <a:gd name="connsiteY83" fmla="*/ 8998 h 9511"/>
                    <a:gd name="connsiteX84" fmla="*/ 4484 w 9975"/>
                    <a:gd name="connsiteY84" fmla="*/ 8898 h 9511"/>
                    <a:gd name="connsiteX85" fmla="*/ 4223 w 9975"/>
                    <a:gd name="connsiteY85" fmla="*/ 8931 h 9511"/>
                    <a:gd name="connsiteX86" fmla="*/ 4254 w 9975"/>
                    <a:gd name="connsiteY86" fmla="*/ 8898 h 9511"/>
                    <a:gd name="connsiteX87" fmla="*/ 3395 w 9975"/>
                    <a:gd name="connsiteY87" fmla="*/ 8898 h 9511"/>
                    <a:gd name="connsiteX88" fmla="*/ 3426 w 9975"/>
                    <a:gd name="connsiteY88" fmla="*/ 8765 h 9511"/>
                    <a:gd name="connsiteX89" fmla="*/ 2858 w 9975"/>
                    <a:gd name="connsiteY89" fmla="*/ 8865 h 9511"/>
                    <a:gd name="connsiteX90" fmla="*/ 2874 w 9975"/>
                    <a:gd name="connsiteY90" fmla="*/ 8798 h 9511"/>
                    <a:gd name="connsiteX91" fmla="*/ 2782 w 9975"/>
                    <a:gd name="connsiteY91" fmla="*/ 8898 h 9511"/>
                    <a:gd name="connsiteX92" fmla="*/ 2782 w 9975"/>
                    <a:gd name="connsiteY92" fmla="*/ 8765 h 9511"/>
                    <a:gd name="connsiteX93" fmla="*/ 2092 w 9975"/>
                    <a:gd name="connsiteY93" fmla="*/ 8865 h 9511"/>
                    <a:gd name="connsiteX0" fmla="*/ 2097 w 10000"/>
                    <a:gd name="connsiteY0" fmla="*/ 9283 h 9963"/>
                    <a:gd name="connsiteX1" fmla="*/ 2112 w 10000"/>
                    <a:gd name="connsiteY1" fmla="*/ 9178 h 9963"/>
                    <a:gd name="connsiteX2" fmla="*/ 1436 w 10000"/>
                    <a:gd name="connsiteY2" fmla="*/ 9247 h 9963"/>
                    <a:gd name="connsiteX3" fmla="*/ 1451 w 10000"/>
                    <a:gd name="connsiteY3" fmla="*/ 9212 h 9963"/>
                    <a:gd name="connsiteX4" fmla="*/ 313 w 10000"/>
                    <a:gd name="connsiteY4" fmla="*/ 9352 h 9963"/>
                    <a:gd name="connsiteX5" fmla="*/ 267 w 10000"/>
                    <a:gd name="connsiteY5" fmla="*/ 8161 h 9963"/>
                    <a:gd name="connsiteX6" fmla="*/ 283 w 10000"/>
                    <a:gd name="connsiteY6" fmla="*/ 8231 h 9963"/>
                    <a:gd name="connsiteX7" fmla="*/ 237 w 10000"/>
                    <a:gd name="connsiteY7" fmla="*/ 8021 h 9963"/>
                    <a:gd name="connsiteX8" fmla="*/ 267 w 10000"/>
                    <a:gd name="connsiteY8" fmla="*/ 8056 h 9963"/>
                    <a:gd name="connsiteX9" fmla="*/ 283 w 10000"/>
                    <a:gd name="connsiteY9" fmla="*/ 7075 h 9963"/>
                    <a:gd name="connsiteX10" fmla="*/ 206 w 10000"/>
                    <a:gd name="connsiteY10" fmla="*/ 7039 h 9963"/>
                    <a:gd name="connsiteX11" fmla="*/ 98 w 10000"/>
                    <a:gd name="connsiteY11" fmla="*/ 3885 h 9963"/>
                    <a:gd name="connsiteX12" fmla="*/ 159 w 10000"/>
                    <a:gd name="connsiteY12" fmla="*/ 3850 h 9963"/>
                    <a:gd name="connsiteX13" fmla="*/ 98 w 10000"/>
                    <a:gd name="connsiteY13" fmla="*/ 1116 h 9963"/>
                    <a:gd name="connsiteX14" fmla="*/ 21 w 10000"/>
                    <a:gd name="connsiteY14" fmla="*/ 1116 h 9963"/>
                    <a:gd name="connsiteX15" fmla="*/ 36 w 10000"/>
                    <a:gd name="connsiteY15" fmla="*/ 1923 h 9963"/>
                    <a:gd name="connsiteX16" fmla="*/ 6 w 10000"/>
                    <a:gd name="connsiteY16" fmla="*/ 1887 h 9963"/>
                    <a:gd name="connsiteX17" fmla="*/ 52 w 10000"/>
                    <a:gd name="connsiteY17" fmla="*/ 2133 h 9963"/>
                    <a:gd name="connsiteX18" fmla="*/ 6 w 10000"/>
                    <a:gd name="connsiteY18" fmla="*/ 2133 h 9963"/>
                    <a:gd name="connsiteX19" fmla="*/ 159 w 10000"/>
                    <a:gd name="connsiteY19" fmla="*/ 9703 h 9963"/>
                    <a:gd name="connsiteX20" fmla="*/ 959 w 10000"/>
                    <a:gd name="connsiteY20" fmla="*/ 9773 h 9963"/>
                    <a:gd name="connsiteX21" fmla="*/ 959 w 10000"/>
                    <a:gd name="connsiteY21" fmla="*/ 9808 h 9963"/>
                    <a:gd name="connsiteX22" fmla="*/ 3296 w 10000"/>
                    <a:gd name="connsiteY22" fmla="*/ 9773 h 9963"/>
                    <a:gd name="connsiteX23" fmla="*/ 6771 w 10000"/>
                    <a:gd name="connsiteY23" fmla="*/ 9668 h 9963"/>
                    <a:gd name="connsiteX24" fmla="*/ 6756 w 10000"/>
                    <a:gd name="connsiteY24" fmla="*/ 9738 h 9963"/>
                    <a:gd name="connsiteX25" fmla="*/ 7525 w 10000"/>
                    <a:gd name="connsiteY25" fmla="*/ 9738 h 9963"/>
                    <a:gd name="connsiteX26" fmla="*/ 7525 w 10000"/>
                    <a:gd name="connsiteY26" fmla="*/ 9773 h 9963"/>
                    <a:gd name="connsiteX27" fmla="*/ 9954 w 10000"/>
                    <a:gd name="connsiteY27" fmla="*/ 9493 h 9963"/>
                    <a:gd name="connsiteX28" fmla="*/ 9908 w 10000"/>
                    <a:gd name="connsiteY28" fmla="*/ 5007 h 9963"/>
                    <a:gd name="connsiteX29" fmla="*/ 9939 w 10000"/>
                    <a:gd name="connsiteY29" fmla="*/ 5007 h 9963"/>
                    <a:gd name="connsiteX30" fmla="*/ 10000 w 10000"/>
                    <a:gd name="connsiteY30" fmla="*/ 30 h 9963"/>
                    <a:gd name="connsiteX31" fmla="*/ 6494 w 10000"/>
                    <a:gd name="connsiteY31" fmla="*/ 100 h 9963"/>
                    <a:gd name="connsiteX32" fmla="*/ 3804 w 10000"/>
                    <a:gd name="connsiteY32" fmla="*/ 415 h 9963"/>
                    <a:gd name="connsiteX33" fmla="*/ 2389 w 10000"/>
                    <a:gd name="connsiteY33" fmla="*/ 346 h 9963"/>
                    <a:gd name="connsiteX34" fmla="*/ 1343 w 10000"/>
                    <a:gd name="connsiteY34" fmla="*/ 100 h 9963"/>
                    <a:gd name="connsiteX35" fmla="*/ 1358 w 10000"/>
                    <a:gd name="connsiteY35" fmla="*/ 170 h 9963"/>
                    <a:gd name="connsiteX36" fmla="*/ 974 w 10000"/>
                    <a:gd name="connsiteY36" fmla="*/ 170 h 9963"/>
                    <a:gd name="connsiteX37" fmla="*/ 989 w 10000"/>
                    <a:gd name="connsiteY37" fmla="*/ 135 h 9963"/>
                    <a:gd name="connsiteX38" fmla="*/ 775 w 10000"/>
                    <a:gd name="connsiteY38" fmla="*/ 486 h 9963"/>
                    <a:gd name="connsiteX39" fmla="*/ 698 w 10000"/>
                    <a:gd name="connsiteY39" fmla="*/ 310 h 9963"/>
                    <a:gd name="connsiteX40" fmla="*/ 637 w 10000"/>
                    <a:gd name="connsiteY40" fmla="*/ 451 h 9963"/>
                    <a:gd name="connsiteX41" fmla="*/ 436 w 10000"/>
                    <a:gd name="connsiteY41" fmla="*/ 65 h 9963"/>
                    <a:gd name="connsiteX42" fmla="*/ 194 w 10000"/>
                    <a:gd name="connsiteY42" fmla="*/ 209 h 9963"/>
                    <a:gd name="connsiteX43" fmla="*/ 329 w 10000"/>
                    <a:gd name="connsiteY43" fmla="*/ 520 h 9963"/>
                    <a:gd name="connsiteX44" fmla="*/ 344 w 10000"/>
                    <a:gd name="connsiteY44" fmla="*/ 380 h 9963"/>
                    <a:gd name="connsiteX45" fmla="*/ 574 w 10000"/>
                    <a:gd name="connsiteY45" fmla="*/ 871 h 9963"/>
                    <a:gd name="connsiteX46" fmla="*/ 574 w 10000"/>
                    <a:gd name="connsiteY46" fmla="*/ 871 h 9963"/>
                    <a:gd name="connsiteX47" fmla="*/ 759 w 10000"/>
                    <a:gd name="connsiteY47" fmla="*/ 836 h 9963"/>
                    <a:gd name="connsiteX48" fmla="*/ 775 w 10000"/>
                    <a:gd name="connsiteY48" fmla="*/ 906 h 9963"/>
                    <a:gd name="connsiteX49" fmla="*/ 1743 w 10000"/>
                    <a:gd name="connsiteY49" fmla="*/ 591 h 9963"/>
                    <a:gd name="connsiteX50" fmla="*/ 2066 w 10000"/>
                    <a:gd name="connsiteY50" fmla="*/ 871 h 9963"/>
                    <a:gd name="connsiteX51" fmla="*/ 2051 w 10000"/>
                    <a:gd name="connsiteY51" fmla="*/ 906 h 9963"/>
                    <a:gd name="connsiteX52" fmla="*/ 2651 w 10000"/>
                    <a:gd name="connsiteY52" fmla="*/ 766 h 9963"/>
                    <a:gd name="connsiteX53" fmla="*/ 2666 w 10000"/>
                    <a:gd name="connsiteY53" fmla="*/ 941 h 9963"/>
                    <a:gd name="connsiteX54" fmla="*/ 4357 w 10000"/>
                    <a:gd name="connsiteY54" fmla="*/ 906 h 9963"/>
                    <a:gd name="connsiteX55" fmla="*/ 4342 w 10000"/>
                    <a:gd name="connsiteY55" fmla="*/ 941 h 9963"/>
                    <a:gd name="connsiteX56" fmla="*/ 7601 w 10000"/>
                    <a:gd name="connsiteY56" fmla="*/ 1011 h 9963"/>
                    <a:gd name="connsiteX57" fmla="*/ 7586 w 10000"/>
                    <a:gd name="connsiteY57" fmla="*/ 1046 h 9963"/>
                    <a:gd name="connsiteX58" fmla="*/ 7832 w 10000"/>
                    <a:gd name="connsiteY58" fmla="*/ 520 h 9963"/>
                    <a:gd name="connsiteX59" fmla="*/ 7817 w 10000"/>
                    <a:gd name="connsiteY59" fmla="*/ 556 h 9963"/>
                    <a:gd name="connsiteX60" fmla="*/ 8124 w 10000"/>
                    <a:gd name="connsiteY60" fmla="*/ 696 h 9963"/>
                    <a:gd name="connsiteX61" fmla="*/ 8108 w 10000"/>
                    <a:gd name="connsiteY61" fmla="*/ 766 h 9963"/>
                    <a:gd name="connsiteX62" fmla="*/ 8416 w 10000"/>
                    <a:gd name="connsiteY62" fmla="*/ 766 h 9963"/>
                    <a:gd name="connsiteX63" fmla="*/ 8432 w 10000"/>
                    <a:gd name="connsiteY63" fmla="*/ 836 h 9963"/>
                    <a:gd name="connsiteX64" fmla="*/ 8493 w 10000"/>
                    <a:gd name="connsiteY64" fmla="*/ 731 h 9963"/>
                    <a:gd name="connsiteX65" fmla="*/ 8462 w 10000"/>
                    <a:gd name="connsiteY65" fmla="*/ 906 h 9963"/>
                    <a:gd name="connsiteX66" fmla="*/ 9677 w 10000"/>
                    <a:gd name="connsiteY66" fmla="*/ 766 h 9963"/>
                    <a:gd name="connsiteX67" fmla="*/ 9738 w 10000"/>
                    <a:gd name="connsiteY67" fmla="*/ 3219 h 9963"/>
                    <a:gd name="connsiteX68" fmla="*/ 9708 w 10000"/>
                    <a:gd name="connsiteY68" fmla="*/ 3149 h 9963"/>
                    <a:gd name="connsiteX69" fmla="*/ 9754 w 10000"/>
                    <a:gd name="connsiteY69" fmla="*/ 3535 h 9963"/>
                    <a:gd name="connsiteX70" fmla="*/ 9723 w 10000"/>
                    <a:gd name="connsiteY70" fmla="*/ 3500 h 9963"/>
                    <a:gd name="connsiteX71" fmla="*/ 9754 w 10000"/>
                    <a:gd name="connsiteY71" fmla="*/ 5041 h 9963"/>
                    <a:gd name="connsiteX72" fmla="*/ 9677 w 10000"/>
                    <a:gd name="connsiteY72" fmla="*/ 5041 h 9963"/>
                    <a:gd name="connsiteX73" fmla="*/ 9754 w 10000"/>
                    <a:gd name="connsiteY73" fmla="*/ 5813 h 9963"/>
                    <a:gd name="connsiteX74" fmla="*/ 9692 w 10000"/>
                    <a:gd name="connsiteY74" fmla="*/ 5813 h 9963"/>
                    <a:gd name="connsiteX75" fmla="*/ 9769 w 10000"/>
                    <a:gd name="connsiteY75" fmla="*/ 9073 h 9963"/>
                    <a:gd name="connsiteX76" fmla="*/ 8877 w 10000"/>
                    <a:gd name="connsiteY76" fmla="*/ 9283 h 9963"/>
                    <a:gd name="connsiteX77" fmla="*/ 8877 w 10000"/>
                    <a:gd name="connsiteY77" fmla="*/ 9212 h 9963"/>
                    <a:gd name="connsiteX78" fmla="*/ 6710 w 10000"/>
                    <a:gd name="connsiteY78" fmla="*/ 9317 h 9963"/>
                    <a:gd name="connsiteX79" fmla="*/ 6694 w 10000"/>
                    <a:gd name="connsiteY79" fmla="*/ 9212 h 9963"/>
                    <a:gd name="connsiteX80" fmla="*/ 5526 w 10000"/>
                    <a:gd name="connsiteY80" fmla="*/ 9283 h 9963"/>
                    <a:gd name="connsiteX81" fmla="*/ 5556 w 10000"/>
                    <a:gd name="connsiteY81" fmla="*/ 9178 h 9963"/>
                    <a:gd name="connsiteX82" fmla="*/ 5341 w 10000"/>
                    <a:gd name="connsiteY82" fmla="*/ 9423 h 9963"/>
                    <a:gd name="connsiteX83" fmla="*/ 4465 w 10000"/>
                    <a:gd name="connsiteY83" fmla="*/ 9423 h 9963"/>
                    <a:gd name="connsiteX84" fmla="*/ 4495 w 10000"/>
                    <a:gd name="connsiteY84" fmla="*/ 9317 h 9963"/>
                    <a:gd name="connsiteX85" fmla="*/ 4234 w 10000"/>
                    <a:gd name="connsiteY85" fmla="*/ 9352 h 9963"/>
                    <a:gd name="connsiteX86" fmla="*/ 4265 w 10000"/>
                    <a:gd name="connsiteY86" fmla="*/ 9317 h 9963"/>
                    <a:gd name="connsiteX87" fmla="*/ 3404 w 10000"/>
                    <a:gd name="connsiteY87" fmla="*/ 9317 h 9963"/>
                    <a:gd name="connsiteX88" fmla="*/ 3435 w 10000"/>
                    <a:gd name="connsiteY88" fmla="*/ 9178 h 9963"/>
                    <a:gd name="connsiteX89" fmla="*/ 2865 w 10000"/>
                    <a:gd name="connsiteY89" fmla="*/ 9283 h 9963"/>
                    <a:gd name="connsiteX90" fmla="*/ 2881 w 10000"/>
                    <a:gd name="connsiteY90" fmla="*/ 9212 h 9963"/>
                    <a:gd name="connsiteX91" fmla="*/ 2789 w 10000"/>
                    <a:gd name="connsiteY91" fmla="*/ 9317 h 9963"/>
                    <a:gd name="connsiteX92" fmla="*/ 2789 w 10000"/>
                    <a:gd name="connsiteY92" fmla="*/ 9178 h 9963"/>
                    <a:gd name="connsiteX93" fmla="*/ 2097 w 10000"/>
                    <a:gd name="connsiteY93" fmla="*/ 9283 h 99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</a:cxnLst>
                  <a:rect l="l" t="t" r="r" b="b"/>
                  <a:pathLst>
                    <a:path w="10000" h="9963">
                      <a:moveTo>
                        <a:pt x="2097" y="9283"/>
                      </a:moveTo>
                      <a:lnTo>
                        <a:pt x="2112" y="9178"/>
                      </a:lnTo>
                      <a:cubicBezTo>
                        <a:pt x="1897" y="9388"/>
                        <a:pt x="1666" y="9178"/>
                        <a:pt x="1436" y="9247"/>
                      </a:cubicBezTo>
                      <a:cubicBezTo>
                        <a:pt x="1441" y="9235"/>
                        <a:pt x="1446" y="9224"/>
                        <a:pt x="1451" y="9212"/>
                      </a:cubicBezTo>
                      <a:cubicBezTo>
                        <a:pt x="1067" y="9178"/>
                        <a:pt x="683" y="9283"/>
                        <a:pt x="313" y="9352"/>
                      </a:cubicBezTo>
                      <a:cubicBezTo>
                        <a:pt x="283" y="8967"/>
                        <a:pt x="267" y="8581"/>
                        <a:pt x="267" y="8161"/>
                      </a:cubicBezTo>
                      <a:cubicBezTo>
                        <a:pt x="267" y="8196"/>
                        <a:pt x="283" y="8196"/>
                        <a:pt x="283" y="8231"/>
                      </a:cubicBezTo>
                      <a:cubicBezTo>
                        <a:pt x="267" y="8161"/>
                        <a:pt x="237" y="8090"/>
                        <a:pt x="237" y="8021"/>
                      </a:cubicBezTo>
                      <a:cubicBezTo>
                        <a:pt x="252" y="8021"/>
                        <a:pt x="267" y="8056"/>
                        <a:pt x="267" y="8056"/>
                      </a:cubicBezTo>
                      <a:cubicBezTo>
                        <a:pt x="359" y="7775"/>
                        <a:pt x="206" y="7249"/>
                        <a:pt x="283" y="7075"/>
                      </a:cubicBezTo>
                      <a:cubicBezTo>
                        <a:pt x="267" y="7004"/>
                        <a:pt x="237" y="6970"/>
                        <a:pt x="206" y="7039"/>
                      </a:cubicBezTo>
                      <a:cubicBezTo>
                        <a:pt x="190" y="6023"/>
                        <a:pt x="159" y="4936"/>
                        <a:pt x="98" y="3885"/>
                      </a:cubicBezTo>
                      <a:cubicBezTo>
                        <a:pt x="113" y="3850"/>
                        <a:pt x="128" y="3815"/>
                        <a:pt x="159" y="3850"/>
                      </a:cubicBezTo>
                      <a:cubicBezTo>
                        <a:pt x="21" y="2974"/>
                        <a:pt x="82" y="2028"/>
                        <a:pt x="98" y="1116"/>
                      </a:cubicBezTo>
                      <a:cubicBezTo>
                        <a:pt x="67" y="1082"/>
                        <a:pt x="52" y="1222"/>
                        <a:pt x="21" y="1116"/>
                      </a:cubicBezTo>
                      <a:cubicBezTo>
                        <a:pt x="-25" y="1432"/>
                        <a:pt x="113" y="1677"/>
                        <a:pt x="36" y="1923"/>
                      </a:cubicBezTo>
                      <a:lnTo>
                        <a:pt x="6" y="1887"/>
                      </a:lnTo>
                      <a:cubicBezTo>
                        <a:pt x="-25" y="2097"/>
                        <a:pt x="98" y="1923"/>
                        <a:pt x="52" y="2133"/>
                      </a:cubicBezTo>
                      <a:cubicBezTo>
                        <a:pt x="21" y="2203"/>
                        <a:pt x="6" y="2097"/>
                        <a:pt x="6" y="2133"/>
                      </a:cubicBezTo>
                      <a:cubicBezTo>
                        <a:pt x="98" y="4551"/>
                        <a:pt x="206" y="7215"/>
                        <a:pt x="159" y="9703"/>
                      </a:cubicBezTo>
                      <a:cubicBezTo>
                        <a:pt x="421" y="9738"/>
                        <a:pt x="698" y="9878"/>
                        <a:pt x="959" y="9773"/>
                      </a:cubicBezTo>
                      <a:lnTo>
                        <a:pt x="959" y="9808"/>
                      </a:lnTo>
                      <a:cubicBezTo>
                        <a:pt x="1666" y="9283"/>
                        <a:pt x="2558" y="9773"/>
                        <a:pt x="3296" y="9773"/>
                      </a:cubicBezTo>
                      <a:cubicBezTo>
                        <a:pt x="4449" y="9773"/>
                        <a:pt x="5633" y="10264"/>
                        <a:pt x="6771" y="9668"/>
                      </a:cubicBezTo>
                      <a:cubicBezTo>
                        <a:pt x="6771" y="9703"/>
                        <a:pt x="6786" y="9738"/>
                        <a:pt x="6756" y="9738"/>
                      </a:cubicBezTo>
                      <a:cubicBezTo>
                        <a:pt x="7033" y="9668"/>
                        <a:pt x="7278" y="9808"/>
                        <a:pt x="7525" y="9738"/>
                      </a:cubicBezTo>
                      <a:lnTo>
                        <a:pt x="7525" y="9773"/>
                      </a:lnTo>
                      <a:cubicBezTo>
                        <a:pt x="8278" y="9423"/>
                        <a:pt x="9185" y="9493"/>
                        <a:pt x="9954" y="9493"/>
                      </a:cubicBezTo>
                      <a:cubicBezTo>
                        <a:pt x="9954" y="7985"/>
                        <a:pt x="9939" y="6513"/>
                        <a:pt x="9908" y="5007"/>
                      </a:cubicBezTo>
                      <a:lnTo>
                        <a:pt x="9939" y="5007"/>
                      </a:lnTo>
                      <a:cubicBezTo>
                        <a:pt x="9862" y="3395"/>
                        <a:pt x="10000" y="1677"/>
                        <a:pt x="10000" y="30"/>
                      </a:cubicBezTo>
                      <a:cubicBezTo>
                        <a:pt x="8816" y="-5"/>
                        <a:pt x="7663" y="591"/>
                        <a:pt x="6494" y="100"/>
                      </a:cubicBezTo>
                      <a:cubicBezTo>
                        <a:pt x="5633" y="-216"/>
                        <a:pt x="4665" y="310"/>
                        <a:pt x="3804" y="415"/>
                      </a:cubicBezTo>
                      <a:cubicBezTo>
                        <a:pt x="3342" y="451"/>
                        <a:pt x="2850" y="591"/>
                        <a:pt x="2389" y="346"/>
                      </a:cubicBezTo>
                      <a:cubicBezTo>
                        <a:pt x="2051" y="591"/>
                        <a:pt x="1697" y="30"/>
                        <a:pt x="1343" y="100"/>
                      </a:cubicBezTo>
                      <a:cubicBezTo>
                        <a:pt x="1348" y="123"/>
                        <a:pt x="1353" y="147"/>
                        <a:pt x="1358" y="170"/>
                      </a:cubicBezTo>
                      <a:cubicBezTo>
                        <a:pt x="1220" y="-75"/>
                        <a:pt x="1052" y="556"/>
                        <a:pt x="974" y="170"/>
                      </a:cubicBezTo>
                      <a:cubicBezTo>
                        <a:pt x="979" y="158"/>
                        <a:pt x="984" y="147"/>
                        <a:pt x="989" y="135"/>
                      </a:cubicBezTo>
                      <a:cubicBezTo>
                        <a:pt x="959" y="30"/>
                        <a:pt x="790" y="451"/>
                        <a:pt x="775" y="486"/>
                      </a:cubicBezTo>
                      <a:cubicBezTo>
                        <a:pt x="698" y="520"/>
                        <a:pt x="759" y="380"/>
                        <a:pt x="698" y="310"/>
                      </a:cubicBezTo>
                      <a:cubicBezTo>
                        <a:pt x="683" y="346"/>
                        <a:pt x="698" y="520"/>
                        <a:pt x="637" y="451"/>
                      </a:cubicBezTo>
                      <a:cubicBezTo>
                        <a:pt x="637" y="30"/>
                        <a:pt x="436" y="520"/>
                        <a:pt x="436" y="65"/>
                      </a:cubicBezTo>
                      <a:cubicBezTo>
                        <a:pt x="380" y="-11"/>
                        <a:pt x="212" y="133"/>
                        <a:pt x="194" y="209"/>
                      </a:cubicBezTo>
                      <a:cubicBezTo>
                        <a:pt x="194" y="384"/>
                        <a:pt x="237" y="346"/>
                        <a:pt x="329" y="520"/>
                      </a:cubicBezTo>
                      <a:cubicBezTo>
                        <a:pt x="334" y="473"/>
                        <a:pt x="339" y="427"/>
                        <a:pt x="344" y="380"/>
                      </a:cubicBezTo>
                      <a:cubicBezTo>
                        <a:pt x="375" y="591"/>
                        <a:pt x="482" y="766"/>
                        <a:pt x="574" y="871"/>
                      </a:cubicBezTo>
                      <a:lnTo>
                        <a:pt x="574" y="871"/>
                      </a:lnTo>
                      <a:cubicBezTo>
                        <a:pt x="637" y="696"/>
                        <a:pt x="713" y="801"/>
                        <a:pt x="759" y="836"/>
                      </a:cubicBezTo>
                      <a:cubicBezTo>
                        <a:pt x="764" y="859"/>
                        <a:pt x="770" y="883"/>
                        <a:pt x="775" y="906"/>
                      </a:cubicBezTo>
                      <a:cubicBezTo>
                        <a:pt x="759" y="836"/>
                        <a:pt x="1805" y="801"/>
                        <a:pt x="1743" y="591"/>
                      </a:cubicBezTo>
                      <a:cubicBezTo>
                        <a:pt x="1836" y="801"/>
                        <a:pt x="1943" y="906"/>
                        <a:pt x="2066" y="871"/>
                      </a:cubicBezTo>
                      <a:cubicBezTo>
                        <a:pt x="2066" y="906"/>
                        <a:pt x="2066" y="941"/>
                        <a:pt x="2051" y="906"/>
                      </a:cubicBezTo>
                      <a:cubicBezTo>
                        <a:pt x="2112" y="1046"/>
                        <a:pt x="2588" y="1011"/>
                        <a:pt x="2651" y="766"/>
                      </a:cubicBezTo>
                      <a:cubicBezTo>
                        <a:pt x="2666" y="836"/>
                        <a:pt x="2666" y="906"/>
                        <a:pt x="2666" y="941"/>
                      </a:cubicBezTo>
                      <a:cubicBezTo>
                        <a:pt x="3158" y="977"/>
                        <a:pt x="3896" y="1292"/>
                        <a:pt x="4357" y="906"/>
                      </a:cubicBezTo>
                      <a:cubicBezTo>
                        <a:pt x="4352" y="918"/>
                        <a:pt x="4347" y="929"/>
                        <a:pt x="4342" y="941"/>
                      </a:cubicBezTo>
                      <a:cubicBezTo>
                        <a:pt x="5310" y="871"/>
                        <a:pt x="6555" y="451"/>
                        <a:pt x="7601" y="1011"/>
                      </a:cubicBezTo>
                      <a:cubicBezTo>
                        <a:pt x="7596" y="1023"/>
                        <a:pt x="7591" y="1034"/>
                        <a:pt x="7586" y="1046"/>
                      </a:cubicBezTo>
                      <a:cubicBezTo>
                        <a:pt x="7663" y="906"/>
                        <a:pt x="7755" y="661"/>
                        <a:pt x="7832" y="520"/>
                      </a:cubicBezTo>
                      <a:cubicBezTo>
                        <a:pt x="7832" y="520"/>
                        <a:pt x="7832" y="556"/>
                        <a:pt x="7817" y="556"/>
                      </a:cubicBezTo>
                      <a:cubicBezTo>
                        <a:pt x="7924" y="520"/>
                        <a:pt x="8016" y="731"/>
                        <a:pt x="8124" y="696"/>
                      </a:cubicBezTo>
                      <a:cubicBezTo>
                        <a:pt x="8124" y="731"/>
                        <a:pt x="8124" y="731"/>
                        <a:pt x="8108" y="766"/>
                      </a:cubicBezTo>
                      <a:cubicBezTo>
                        <a:pt x="8202" y="661"/>
                        <a:pt x="8309" y="941"/>
                        <a:pt x="8416" y="766"/>
                      </a:cubicBezTo>
                      <a:cubicBezTo>
                        <a:pt x="8421" y="789"/>
                        <a:pt x="8427" y="813"/>
                        <a:pt x="8432" y="836"/>
                      </a:cubicBezTo>
                      <a:cubicBezTo>
                        <a:pt x="8452" y="801"/>
                        <a:pt x="8473" y="766"/>
                        <a:pt x="8493" y="731"/>
                      </a:cubicBezTo>
                      <a:cubicBezTo>
                        <a:pt x="8493" y="801"/>
                        <a:pt x="8493" y="941"/>
                        <a:pt x="8462" y="906"/>
                      </a:cubicBezTo>
                      <a:cubicBezTo>
                        <a:pt x="8862" y="941"/>
                        <a:pt x="9292" y="977"/>
                        <a:pt x="9677" y="766"/>
                      </a:cubicBezTo>
                      <a:cubicBezTo>
                        <a:pt x="9769" y="1537"/>
                        <a:pt x="9738" y="2449"/>
                        <a:pt x="9738" y="3219"/>
                      </a:cubicBezTo>
                      <a:cubicBezTo>
                        <a:pt x="9728" y="3196"/>
                        <a:pt x="9718" y="3172"/>
                        <a:pt x="9708" y="3149"/>
                      </a:cubicBezTo>
                      <a:cubicBezTo>
                        <a:pt x="9723" y="3278"/>
                        <a:pt x="9739" y="3406"/>
                        <a:pt x="9754" y="3535"/>
                      </a:cubicBezTo>
                      <a:cubicBezTo>
                        <a:pt x="9738" y="3535"/>
                        <a:pt x="9738" y="3535"/>
                        <a:pt x="9723" y="3500"/>
                      </a:cubicBezTo>
                      <a:cubicBezTo>
                        <a:pt x="9677" y="4026"/>
                        <a:pt x="9754" y="4551"/>
                        <a:pt x="9754" y="5041"/>
                      </a:cubicBezTo>
                      <a:cubicBezTo>
                        <a:pt x="9738" y="5041"/>
                        <a:pt x="9708" y="4972"/>
                        <a:pt x="9677" y="5041"/>
                      </a:cubicBezTo>
                      <a:cubicBezTo>
                        <a:pt x="9769" y="5427"/>
                        <a:pt x="9570" y="5638"/>
                        <a:pt x="9754" y="5813"/>
                      </a:cubicBezTo>
                      <a:cubicBezTo>
                        <a:pt x="9738" y="5848"/>
                        <a:pt x="9708" y="5848"/>
                        <a:pt x="9692" y="5813"/>
                      </a:cubicBezTo>
                      <a:cubicBezTo>
                        <a:pt x="9754" y="6899"/>
                        <a:pt x="9662" y="8056"/>
                        <a:pt x="9769" y="9073"/>
                      </a:cubicBezTo>
                      <a:cubicBezTo>
                        <a:pt x="9508" y="9352"/>
                        <a:pt x="9154" y="9073"/>
                        <a:pt x="8877" y="9283"/>
                      </a:cubicBezTo>
                      <a:lnTo>
                        <a:pt x="8877" y="9212"/>
                      </a:lnTo>
                      <a:cubicBezTo>
                        <a:pt x="8202" y="9562"/>
                        <a:pt x="7402" y="9283"/>
                        <a:pt x="6710" y="9317"/>
                      </a:cubicBezTo>
                      <a:cubicBezTo>
                        <a:pt x="6705" y="9282"/>
                        <a:pt x="6699" y="9247"/>
                        <a:pt x="6694" y="9212"/>
                      </a:cubicBezTo>
                      <a:cubicBezTo>
                        <a:pt x="6325" y="9562"/>
                        <a:pt x="5910" y="8897"/>
                        <a:pt x="5526" y="9283"/>
                      </a:cubicBezTo>
                      <a:lnTo>
                        <a:pt x="5556" y="9178"/>
                      </a:lnTo>
                      <a:cubicBezTo>
                        <a:pt x="5495" y="9352"/>
                        <a:pt x="5310" y="9107"/>
                        <a:pt x="5341" y="9423"/>
                      </a:cubicBezTo>
                      <a:cubicBezTo>
                        <a:pt x="5141" y="9388"/>
                        <a:pt x="4680" y="9212"/>
                        <a:pt x="4465" y="9423"/>
                      </a:cubicBezTo>
                      <a:cubicBezTo>
                        <a:pt x="4475" y="9388"/>
                        <a:pt x="4485" y="9352"/>
                        <a:pt x="4495" y="9317"/>
                      </a:cubicBezTo>
                      <a:cubicBezTo>
                        <a:pt x="4403" y="9388"/>
                        <a:pt x="4296" y="9423"/>
                        <a:pt x="4234" y="9352"/>
                      </a:cubicBezTo>
                      <a:cubicBezTo>
                        <a:pt x="4250" y="9352"/>
                        <a:pt x="4250" y="9317"/>
                        <a:pt x="4265" y="9317"/>
                      </a:cubicBezTo>
                      <a:cubicBezTo>
                        <a:pt x="3988" y="9002"/>
                        <a:pt x="3696" y="9352"/>
                        <a:pt x="3404" y="9317"/>
                      </a:cubicBezTo>
                      <a:cubicBezTo>
                        <a:pt x="3414" y="9271"/>
                        <a:pt x="3425" y="9224"/>
                        <a:pt x="3435" y="9178"/>
                      </a:cubicBezTo>
                      <a:cubicBezTo>
                        <a:pt x="3296" y="9352"/>
                        <a:pt x="3050" y="9212"/>
                        <a:pt x="2865" y="9283"/>
                      </a:cubicBezTo>
                      <a:cubicBezTo>
                        <a:pt x="2870" y="9259"/>
                        <a:pt x="2876" y="9236"/>
                        <a:pt x="2881" y="9212"/>
                      </a:cubicBezTo>
                      <a:cubicBezTo>
                        <a:pt x="2850" y="9247"/>
                        <a:pt x="2820" y="9282"/>
                        <a:pt x="2789" y="9317"/>
                      </a:cubicBezTo>
                      <a:lnTo>
                        <a:pt x="2789" y="9178"/>
                      </a:lnTo>
                      <a:cubicBezTo>
                        <a:pt x="2558" y="9142"/>
                        <a:pt x="2328" y="9283"/>
                        <a:pt x="2097" y="928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036" name="Freeform 270">
                <a:extLst>
                  <a:ext uri="{FF2B5EF4-FFF2-40B4-BE49-F238E27FC236}">
                    <a16:creationId xmlns:a16="http://schemas.microsoft.com/office/drawing/2014/main" id="{49661CFE-A32F-CE44-8CB9-DA1AB7131B1F}"/>
                  </a:ext>
                </a:extLst>
              </p:cNvPr>
              <p:cNvSpPr>
                <a:spLocks/>
              </p:cNvSpPr>
              <p:nvPr/>
            </p:nvSpPr>
            <p:spPr bwMode="auto">
              <a:xfrm rot="20131859" flipH="1">
                <a:off x="6452443" y="2144414"/>
                <a:ext cx="72000" cy="18000"/>
              </a:xfrm>
              <a:custGeom>
                <a:avLst/>
                <a:gdLst>
                  <a:gd name="T0" fmla="*/ 9 w 133"/>
                  <a:gd name="T1" fmla="*/ 20 h 20"/>
                  <a:gd name="T2" fmla="*/ 1 w 133"/>
                  <a:gd name="T3" fmla="*/ 13 h 20"/>
                  <a:gd name="T4" fmla="*/ 7 w 133"/>
                  <a:gd name="T5" fmla="*/ 4 h 20"/>
                  <a:gd name="T6" fmla="*/ 125 w 133"/>
                  <a:gd name="T7" fmla="*/ 0 h 20"/>
                  <a:gd name="T8" fmla="*/ 133 w 133"/>
                  <a:gd name="T9" fmla="*/ 8 h 20"/>
                  <a:gd name="T10" fmla="*/ 125 w 133"/>
                  <a:gd name="T11" fmla="*/ 16 h 20"/>
                  <a:gd name="T12" fmla="*/ 10 w 133"/>
                  <a:gd name="T13" fmla="*/ 19 h 20"/>
                  <a:gd name="T14" fmla="*/ 9 w 133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20">
                    <a:moveTo>
                      <a:pt x="9" y="20"/>
                    </a:moveTo>
                    <a:cubicBezTo>
                      <a:pt x="5" y="20"/>
                      <a:pt x="2" y="17"/>
                      <a:pt x="1" y="13"/>
                    </a:cubicBezTo>
                    <a:cubicBezTo>
                      <a:pt x="0" y="9"/>
                      <a:pt x="3" y="5"/>
                      <a:pt x="7" y="4"/>
                    </a:cubicBezTo>
                    <a:cubicBezTo>
                      <a:pt x="26" y="0"/>
                      <a:pt x="115" y="0"/>
                      <a:pt x="125" y="0"/>
                    </a:cubicBezTo>
                    <a:cubicBezTo>
                      <a:pt x="129" y="0"/>
                      <a:pt x="133" y="3"/>
                      <a:pt x="133" y="8"/>
                    </a:cubicBezTo>
                    <a:cubicBezTo>
                      <a:pt x="133" y="12"/>
                      <a:pt x="129" y="16"/>
                      <a:pt x="125" y="16"/>
                    </a:cubicBezTo>
                    <a:cubicBezTo>
                      <a:pt x="98" y="16"/>
                      <a:pt x="25" y="17"/>
                      <a:pt x="10" y="19"/>
                    </a:cubicBezTo>
                    <a:cubicBezTo>
                      <a:pt x="10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>
                  <a:lumMod val="85000"/>
                  <a:lumOff val="1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37" name="Freeform 270">
                <a:extLst>
                  <a:ext uri="{FF2B5EF4-FFF2-40B4-BE49-F238E27FC236}">
                    <a16:creationId xmlns:a16="http://schemas.microsoft.com/office/drawing/2014/main" id="{33B1649B-E9A5-A948-B209-EF30BCC02B4B}"/>
                  </a:ext>
                </a:extLst>
              </p:cNvPr>
              <p:cNvSpPr>
                <a:spLocks/>
              </p:cNvSpPr>
              <p:nvPr/>
            </p:nvSpPr>
            <p:spPr bwMode="auto">
              <a:xfrm rot="922597" flipH="1">
                <a:off x="6648201" y="2144473"/>
                <a:ext cx="72000" cy="18000"/>
              </a:xfrm>
              <a:custGeom>
                <a:avLst/>
                <a:gdLst>
                  <a:gd name="T0" fmla="*/ 9 w 133"/>
                  <a:gd name="T1" fmla="*/ 20 h 20"/>
                  <a:gd name="T2" fmla="*/ 1 w 133"/>
                  <a:gd name="T3" fmla="*/ 13 h 20"/>
                  <a:gd name="T4" fmla="*/ 7 w 133"/>
                  <a:gd name="T5" fmla="*/ 4 h 20"/>
                  <a:gd name="T6" fmla="*/ 125 w 133"/>
                  <a:gd name="T7" fmla="*/ 0 h 20"/>
                  <a:gd name="T8" fmla="*/ 133 w 133"/>
                  <a:gd name="T9" fmla="*/ 8 h 20"/>
                  <a:gd name="T10" fmla="*/ 125 w 133"/>
                  <a:gd name="T11" fmla="*/ 16 h 20"/>
                  <a:gd name="T12" fmla="*/ 10 w 133"/>
                  <a:gd name="T13" fmla="*/ 19 h 20"/>
                  <a:gd name="T14" fmla="*/ 9 w 133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20">
                    <a:moveTo>
                      <a:pt x="9" y="20"/>
                    </a:moveTo>
                    <a:cubicBezTo>
                      <a:pt x="5" y="20"/>
                      <a:pt x="2" y="17"/>
                      <a:pt x="1" y="13"/>
                    </a:cubicBezTo>
                    <a:cubicBezTo>
                      <a:pt x="0" y="9"/>
                      <a:pt x="3" y="5"/>
                      <a:pt x="7" y="4"/>
                    </a:cubicBezTo>
                    <a:cubicBezTo>
                      <a:pt x="26" y="0"/>
                      <a:pt x="115" y="0"/>
                      <a:pt x="125" y="0"/>
                    </a:cubicBezTo>
                    <a:cubicBezTo>
                      <a:pt x="129" y="0"/>
                      <a:pt x="133" y="3"/>
                      <a:pt x="133" y="8"/>
                    </a:cubicBezTo>
                    <a:cubicBezTo>
                      <a:pt x="133" y="12"/>
                      <a:pt x="129" y="16"/>
                      <a:pt x="125" y="16"/>
                    </a:cubicBezTo>
                    <a:cubicBezTo>
                      <a:pt x="98" y="16"/>
                      <a:pt x="25" y="17"/>
                      <a:pt x="10" y="19"/>
                    </a:cubicBezTo>
                    <a:cubicBezTo>
                      <a:pt x="10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>
                  <a:lumMod val="85000"/>
                  <a:lumOff val="1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963" name="Groep 962">
              <a:extLst>
                <a:ext uri="{FF2B5EF4-FFF2-40B4-BE49-F238E27FC236}">
                  <a16:creationId xmlns:a16="http://schemas.microsoft.com/office/drawing/2014/main" id="{25FB5C4E-64F5-324D-855B-BE51B581F628}"/>
                </a:ext>
              </a:extLst>
            </p:cNvPr>
            <p:cNvGrpSpPr/>
            <p:nvPr/>
          </p:nvGrpSpPr>
          <p:grpSpPr>
            <a:xfrm>
              <a:off x="5702789" y="3611113"/>
              <a:ext cx="3075163" cy="401911"/>
              <a:chOff x="3599777" y="2843365"/>
              <a:chExt cx="3075163" cy="401911"/>
            </a:xfrm>
          </p:grpSpPr>
          <p:grpSp>
            <p:nvGrpSpPr>
              <p:cNvPr id="965" name="Groep 964">
                <a:extLst>
                  <a:ext uri="{FF2B5EF4-FFF2-40B4-BE49-F238E27FC236}">
                    <a16:creationId xmlns:a16="http://schemas.microsoft.com/office/drawing/2014/main" id="{43340376-DB84-1046-BED5-DF077F92C563}"/>
                  </a:ext>
                </a:extLst>
              </p:cNvPr>
              <p:cNvGrpSpPr/>
              <p:nvPr/>
            </p:nvGrpSpPr>
            <p:grpSpPr>
              <a:xfrm flipV="1">
                <a:off x="5827698" y="2861199"/>
                <a:ext cx="664902" cy="345076"/>
                <a:chOff x="3623704" y="2872865"/>
                <a:chExt cx="664902" cy="345076"/>
              </a:xfrm>
              <a:solidFill>
                <a:srgbClr val="000000">
                  <a:lumMod val="65000"/>
                  <a:lumOff val="35000"/>
                </a:srgbClr>
              </a:solidFill>
            </p:grpSpPr>
            <p:sp>
              <p:nvSpPr>
                <p:cNvPr id="1019" name="Freeform 270">
                  <a:extLst>
                    <a:ext uri="{FF2B5EF4-FFF2-40B4-BE49-F238E27FC236}">
                      <a16:creationId xmlns:a16="http://schemas.microsoft.com/office/drawing/2014/main" id="{EAB73CEF-86A7-0646-96E4-94F0BAEE6F4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flipH="1">
                  <a:off x="3659023" y="2872865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020" name="Freeform 270">
                  <a:extLst>
                    <a:ext uri="{FF2B5EF4-FFF2-40B4-BE49-F238E27FC236}">
                      <a16:creationId xmlns:a16="http://schemas.microsoft.com/office/drawing/2014/main" id="{64AF7C63-45FA-3440-ADCB-C57D1AB6BD1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-60000" flipH="1">
                  <a:off x="3812706" y="2872865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021" name="Freeform 270">
                  <a:extLst>
                    <a:ext uri="{FF2B5EF4-FFF2-40B4-BE49-F238E27FC236}">
                      <a16:creationId xmlns:a16="http://schemas.microsoft.com/office/drawing/2014/main" id="{96CE240E-5C4C-8044-B3C9-A24BA508FF1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flipH="1">
                  <a:off x="3974421" y="2872865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022" name="Freeform 270">
                  <a:extLst>
                    <a:ext uri="{FF2B5EF4-FFF2-40B4-BE49-F238E27FC236}">
                      <a16:creationId xmlns:a16="http://schemas.microsoft.com/office/drawing/2014/main" id="{5185B0AA-8F8B-BB4C-834D-A02D1DB8B00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flipH="1">
                  <a:off x="4146425" y="2872865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023" name="Freeform 270">
                  <a:extLst>
                    <a:ext uri="{FF2B5EF4-FFF2-40B4-BE49-F238E27FC236}">
                      <a16:creationId xmlns:a16="http://schemas.microsoft.com/office/drawing/2014/main" id="{9C3A621E-A42C-494D-9630-2915FC833E2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 flipH="1">
                  <a:off x="3577787" y="2929035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024" name="Freeform 270">
                  <a:extLst>
                    <a:ext uri="{FF2B5EF4-FFF2-40B4-BE49-F238E27FC236}">
                      <a16:creationId xmlns:a16="http://schemas.microsoft.com/office/drawing/2014/main" id="{18B0F817-B14D-2646-887A-A244B171FFF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16200000" flipH="1">
                  <a:off x="3577787" y="3103448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025" name="Freeform 270">
                  <a:extLst>
                    <a:ext uri="{FF2B5EF4-FFF2-40B4-BE49-F238E27FC236}">
                      <a16:creationId xmlns:a16="http://schemas.microsoft.com/office/drawing/2014/main" id="{3E76302B-095D-D047-BD8E-2385A9B5C73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340000" flipH="1">
                  <a:off x="4223691" y="2927281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026" name="Freeform 270">
                  <a:extLst>
                    <a:ext uri="{FF2B5EF4-FFF2-40B4-BE49-F238E27FC236}">
                      <a16:creationId xmlns:a16="http://schemas.microsoft.com/office/drawing/2014/main" id="{5DB127CE-1BE6-5B4E-90DC-73C0AF137C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6200000" flipH="1">
                  <a:off x="4243582" y="3173858"/>
                  <a:ext cx="72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027" name="Freeform 270">
                  <a:extLst>
                    <a:ext uri="{FF2B5EF4-FFF2-40B4-BE49-F238E27FC236}">
                      <a16:creationId xmlns:a16="http://schemas.microsoft.com/office/drawing/2014/main" id="{5F895E01-8594-0942-99C1-0806B0BA17B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340000" flipH="1">
                  <a:off x="4226523" y="3055268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028" name="Freeform 270">
                  <a:extLst>
                    <a:ext uri="{FF2B5EF4-FFF2-40B4-BE49-F238E27FC236}">
                      <a16:creationId xmlns:a16="http://schemas.microsoft.com/office/drawing/2014/main" id="{C1B34A26-63D1-E148-BBD6-27518C2D89C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flipH="1">
                  <a:off x="3644466" y="3193284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029" name="Freeform 270">
                  <a:extLst>
                    <a:ext uri="{FF2B5EF4-FFF2-40B4-BE49-F238E27FC236}">
                      <a16:creationId xmlns:a16="http://schemas.microsoft.com/office/drawing/2014/main" id="{1BDBB928-5E16-8046-A0A0-C2637285D47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-60000" flipH="1">
                  <a:off x="3798149" y="3193284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030" name="Freeform 270">
                  <a:extLst>
                    <a:ext uri="{FF2B5EF4-FFF2-40B4-BE49-F238E27FC236}">
                      <a16:creationId xmlns:a16="http://schemas.microsoft.com/office/drawing/2014/main" id="{DB9E6A0E-E92B-244D-8B6A-60EC7F94806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flipH="1">
                  <a:off x="3959864" y="3193284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031" name="Freeform 270">
                  <a:extLst>
                    <a:ext uri="{FF2B5EF4-FFF2-40B4-BE49-F238E27FC236}">
                      <a16:creationId xmlns:a16="http://schemas.microsoft.com/office/drawing/2014/main" id="{60045D54-41BB-914B-AD60-7E3A240A2EC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flipH="1">
                  <a:off x="4131868" y="3193284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966" name="Groep 965">
                <a:extLst>
                  <a:ext uri="{FF2B5EF4-FFF2-40B4-BE49-F238E27FC236}">
                    <a16:creationId xmlns:a16="http://schemas.microsoft.com/office/drawing/2014/main" id="{937E38FF-104F-EE4B-A329-E9B0B31F36C4}"/>
                  </a:ext>
                </a:extLst>
              </p:cNvPr>
              <p:cNvGrpSpPr/>
              <p:nvPr/>
            </p:nvGrpSpPr>
            <p:grpSpPr>
              <a:xfrm flipH="1">
                <a:off x="4364556" y="2880948"/>
                <a:ext cx="664902" cy="345076"/>
                <a:chOff x="3623704" y="2872865"/>
                <a:chExt cx="664902" cy="345076"/>
              </a:xfrm>
              <a:solidFill>
                <a:srgbClr val="000000">
                  <a:lumMod val="65000"/>
                  <a:lumOff val="35000"/>
                </a:srgbClr>
              </a:solidFill>
            </p:grpSpPr>
            <p:sp>
              <p:nvSpPr>
                <p:cNvPr id="1006" name="Freeform 270">
                  <a:extLst>
                    <a:ext uri="{FF2B5EF4-FFF2-40B4-BE49-F238E27FC236}">
                      <a16:creationId xmlns:a16="http://schemas.microsoft.com/office/drawing/2014/main" id="{8DEFFEA2-1C89-C846-A905-694C981C7CE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flipH="1">
                  <a:off x="3659023" y="2872865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007" name="Freeform 270">
                  <a:extLst>
                    <a:ext uri="{FF2B5EF4-FFF2-40B4-BE49-F238E27FC236}">
                      <a16:creationId xmlns:a16="http://schemas.microsoft.com/office/drawing/2014/main" id="{E2133E0D-2489-A049-BBC6-5E60BD5F0CB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-60000" flipH="1">
                  <a:off x="3812706" y="2872865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008" name="Freeform 270">
                  <a:extLst>
                    <a:ext uri="{FF2B5EF4-FFF2-40B4-BE49-F238E27FC236}">
                      <a16:creationId xmlns:a16="http://schemas.microsoft.com/office/drawing/2014/main" id="{0B3252BF-E200-DE49-ADD5-BBE6C9091EC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flipH="1">
                  <a:off x="3974421" y="2872865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009" name="Freeform 270">
                  <a:extLst>
                    <a:ext uri="{FF2B5EF4-FFF2-40B4-BE49-F238E27FC236}">
                      <a16:creationId xmlns:a16="http://schemas.microsoft.com/office/drawing/2014/main" id="{3EA9D7C2-0D81-E948-8CBE-9A7E355D2F9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flipH="1">
                  <a:off x="4146425" y="2872865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010" name="Freeform 270">
                  <a:extLst>
                    <a:ext uri="{FF2B5EF4-FFF2-40B4-BE49-F238E27FC236}">
                      <a16:creationId xmlns:a16="http://schemas.microsoft.com/office/drawing/2014/main" id="{3AFFE715-2BEE-E349-9BCD-6382422D971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 flipH="1">
                  <a:off x="3577787" y="2929035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011" name="Freeform 270">
                  <a:extLst>
                    <a:ext uri="{FF2B5EF4-FFF2-40B4-BE49-F238E27FC236}">
                      <a16:creationId xmlns:a16="http://schemas.microsoft.com/office/drawing/2014/main" id="{98F49C90-41CC-FE46-9B0F-5DAEF190690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16200000" flipH="1">
                  <a:off x="3577787" y="3103448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012" name="Freeform 270">
                  <a:extLst>
                    <a:ext uri="{FF2B5EF4-FFF2-40B4-BE49-F238E27FC236}">
                      <a16:creationId xmlns:a16="http://schemas.microsoft.com/office/drawing/2014/main" id="{A3246EDA-9BFE-1045-84E0-19F77218B7E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340000" flipH="1">
                  <a:off x="4223691" y="2927281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013" name="Freeform 270">
                  <a:extLst>
                    <a:ext uri="{FF2B5EF4-FFF2-40B4-BE49-F238E27FC236}">
                      <a16:creationId xmlns:a16="http://schemas.microsoft.com/office/drawing/2014/main" id="{FA296061-6EB8-554D-8122-D77932DC20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6200000" flipH="1">
                  <a:off x="4243582" y="3173858"/>
                  <a:ext cx="72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014" name="Freeform 270">
                  <a:extLst>
                    <a:ext uri="{FF2B5EF4-FFF2-40B4-BE49-F238E27FC236}">
                      <a16:creationId xmlns:a16="http://schemas.microsoft.com/office/drawing/2014/main" id="{825772DC-230E-0E46-A9F0-12B108F9617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340000" flipH="1">
                  <a:off x="4226523" y="3055268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015" name="Freeform 270">
                  <a:extLst>
                    <a:ext uri="{FF2B5EF4-FFF2-40B4-BE49-F238E27FC236}">
                      <a16:creationId xmlns:a16="http://schemas.microsoft.com/office/drawing/2014/main" id="{8EC0D780-9A4F-C044-990E-1DA53BD7FC4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flipH="1">
                  <a:off x="3644466" y="3193284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016" name="Freeform 270">
                  <a:extLst>
                    <a:ext uri="{FF2B5EF4-FFF2-40B4-BE49-F238E27FC236}">
                      <a16:creationId xmlns:a16="http://schemas.microsoft.com/office/drawing/2014/main" id="{E0FCE5FD-3D64-E64F-A0DA-1207BF6E87E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-60000" flipH="1">
                  <a:off x="3798149" y="3193284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017" name="Freeform 270">
                  <a:extLst>
                    <a:ext uri="{FF2B5EF4-FFF2-40B4-BE49-F238E27FC236}">
                      <a16:creationId xmlns:a16="http://schemas.microsoft.com/office/drawing/2014/main" id="{21154781-33E8-604A-A134-1157B450A4F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flipH="1">
                  <a:off x="3959864" y="3193284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018" name="Freeform 270">
                  <a:extLst>
                    <a:ext uri="{FF2B5EF4-FFF2-40B4-BE49-F238E27FC236}">
                      <a16:creationId xmlns:a16="http://schemas.microsoft.com/office/drawing/2014/main" id="{CCBC5F08-E75E-A145-8424-687229B64FF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flipH="1">
                  <a:off x="4131868" y="3193284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967" name="Groep 966">
                <a:extLst>
                  <a:ext uri="{FF2B5EF4-FFF2-40B4-BE49-F238E27FC236}">
                    <a16:creationId xmlns:a16="http://schemas.microsoft.com/office/drawing/2014/main" id="{053D8039-D45A-5D4B-B8CD-2FAFE77EA67F}"/>
                  </a:ext>
                </a:extLst>
              </p:cNvPr>
              <p:cNvGrpSpPr/>
              <p:nvPr/>
            </p:nvGrpSpPr>
            <p:grpSpPr>
              <a:xfrm>
                <a:off x="3623704" y="2872865"/>
                <a:ext cx="664902" cy="345076"/>
                <a:chOff x="3623704" y="2872865"/>
                <a:chExt cx="664902" cy="345076"/>
              </a:xfrm>
              <a:solidFill>
                <a:srgbClr val="000000">
                  <a:lumMod val="65000"/>
                  <a:lumOff val="35000"/>
                </a:srgbClr>
              </a:solidFill>
            </p:grpSpPr>
            <p:sp>
              <p:nvSpPr>
                <p:cNvPr id="993" name="Freeform 270">
                  <a:extLst>
                    <a:ext uri="{FF2B5EF4-FFF2-40B4-BE49-F238E27FC236}">
                      <a16:creationId xmlns:a16="http://schemas.microsoft.com/office/drawing/2014/main" id="{3F05B779-EFE2-5545-A384-7FD91C50CDE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flipH="1">
                  <a:off x="3659023" y="2872865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994" name="Freeform 270">
                  <a:extLst>
                    <a:ext uri="{FF2B5EF4-FFF2-40B4-BE49-F238E27FC236}">
                      <a16:creationId xmlns:a16="http://schemas.microsoft.com/office/drawing/2014/main" id="{6CF4E78C-89ED-C94A-8323-5C3CC326D99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-60000" flipH="1">
                  <a:off x="3812706" y="2872865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995" name="Freeform 270">
                  <a:extLst>
                    <a:ext uri="{FF2B5EF4-FFF2-40B4-BE49-F238E27FC236}">
                      <a16:creationId xmlns:a16="http://schemas.microsoft.com/office/drawing/2014/main" id="{018285DD-F682-524B-9042-20D3C4D9B71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flipH="1">
                  <a:off x="3974421" y="2872865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996" name="Freeform 270">
                  <a:extLst>
                    <a:ext uri="{FF2B5EF4-FFF2-40B4-BE49-F238E27FC236}">
                      <a16:creationId xmlns:a16="http://schemas.microsoft.com/office/drawing/2014/main" id="{C3002F5F-DDA6-0042-ABB3-7F0C7DD0717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flipH="1">
                  <a:off x="4146425" y="2872865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997" name="Freeform 270">
                  <a:extLst>
                    <a:ext uri="{FF2B5EF4-FFF2-40B4-BE49-F238E27FC236}">
                      <a16:creationId xmlns:a16="http://schemas.microsoft.com/office/drawing/2014/main" id="{77BF860C-3956-4B4D-A44E-FDEF5901822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 flipH="1">
                  <a:off x="3577787" y="2929035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998" name="Freeform 270">
                  <a:extLst>
                    <a:ext uri="{FF2B5EF4-FFF2-40B4-BE49-F238E27FC236}">
                      <a16:creationId xmlns:a16="http://schemas.microsoft.com/office/drawing/2014/main" id="{67E06EE6-066F-5B4D-9DBE-49F561911DC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16200000" flipH="1">
                  <a:off x="3577787" y="3103448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999" name="Freeform 270">
                  <a:extLst>
                    <a:ext uri="{FF2B5EF4-FFF2-40B4-BE49-F238E27FC236}">
                      <a16:creationId xmlns:a16="http://schemas.microsoft.com/office/drawing/2014/main" id="{8A415652-736E-BF42-A05E-84B380967DF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340000" flipH="1">
                  <a:off x="4223691" y="2927281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000" name="Freeform 270">
                  <a:extLst>
                    <a:ext uri="{FF2B5EF4-FFF2-40B4-BE49-F238E27FC236}">
                      <a16:creationId xmlns:a16="http://schemas.microsoft.com/office/drawing/2014/main" id="{17F60464-2721-6641-A106-480D318AA0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6200000" flipH="1">
                  <a:off x="4243582" y="3173858"/>
                  <a:ext cx="72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001" name="Freeform 270">
                  <a:extLst>
                    <a:ext uri="{FF2B5EF4-FFF2-40B4-BE49-F238E27FC236}">
                      <a16:creationId xmlns:a16="http://schemas.microsoft.com/office/drawing/2014/main" id="{4A51DCD4-46DF-104D-AAD8-F6FC7292EC9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340000" flipH="1">
                  <a:off x="4226523" y="3055268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002" name="Freeform 270">
                  <a:extLst>
                    <a:ext uri="{FF2B5EF4-FFF2-40B4-BE49-F238E27FC236}">
                      <a16:creationId xmlns:a16="http://schemas.microsoft.com/office/drawing/2014/main" id="{AB44ED36-D430-1241-A88E-7ED575656E4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flipH="1">
                  <a:off x="3644466" y="3193284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003" name="Freeform 270">
                  <a:extLst>
                    <a:ext uri="{FF2B5EF4-FFF2-40B4-BE49-F238E27FC236}">
                      <a16:creationId xmlns:a16="http://schemas.microsoft.com/office/drawing/2014/main" id="{7945062E-DB4B-0849-9F57-789BD72D52A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-60000" flipH="1">
                  <a:off x="3798149" y="3193284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004" name="Freeform 270">
                  <a:extLst>
                    <a:ext uri="{FF2B5EF4-FFF2-40B4-BE49-F238E27FC236}">
                      <a16:creationId xmlns:a16="http://schemas.microsoft.com/office/drawing/2014/main" id="{1BFBA0DB-050F-3F43-A26C-D62CAB08B94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flipH="1">
                  <a:off x="3959864" y="3193284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005" name="Freeform 270">
                  <a:extLst>
                    <a:ext uri="{FF2B5EF4-FFF2-40B4-BE49-F238E27FC236}">
                      <a16:creationId xmlns:a16="http://schemas.microsoft.com/office/drawing/2014/main" id="{AE909E47-89AC-F541-A095-347301F3C05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flipH="1">
                  <a:off x="4131868" y="3193284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968" name="Groep 967">
                <a:extLst>
                  <a:ext uri="{FF2B5EF4-FFF2-40B4-BE49-F238E27FC236}">
                    <a16:creationId xmlns:a16="http://schemas.microsoft.com/office/drawing/2014/main" id="{C17E02EE-5C7B-3D46-9A70-3501FB41E07C}"/>
                  </a:ext>
                </a:extLst>
              </p:cNvPr>
              <p:cNvGrpSpPr/>
              <p:nvPr/>
            </p:nvGrpSpPr>
            <p:grpSpPr>
              <a:xfrm rot="10800000">
                <a:off x="5082764" y="2876146"/>
                <a:ext cx="664902" cy="345076"/>
                <a:chOff x="3623704" y="2872865"/>
                <a:chExt cx="664902" cy="345076"/>
              </a:xfrm>
              <a:solidFill>
                <a:srgbClr val="000000">
                  <a:lumMod val="65000"/>
                  <a:lumOff val="35000"/>
                </a:srgbClr>
              </a:solidFill>
            </p:grpSpPr>
            <p:sp>
              <p:nvSpPr>
                <p:cNvPr id="980" name="Freeform 270">
                  <a:extLst>
                    <a:ext uri="{FF2B5EF4-FFF2-40B4-BE49-F238E27FC236}">
                      <a16:creationId xmlns:a16="http://schemas.microsoft.com/office/drawing/2014/main" id="{74B983BE-A69D-5B49-9BD7-EFC0DD4772D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flipH="1">
                  <a:off x="3659023" y="2872865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981" name="Freeform 270">
                  <a:extLst>
                    <a:ext uri="{FF2B5EF4-FFF2-40B4-BE49-F238E27FC236}">
                      <a16:creationId xmlns:a16="http://schemas.microsoft.com/office/drawing/2014/main" id="{A429B1D8-4DC9-084F-9F5C-FCF6960139C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-60000" flipH="1">
                  <a:off x="3812706" y="2872865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982" name="Freeform 270">
                  <a:extLst>
                    <a:ext uri="{FF2B5EF4-FFF2-40B4-BE49-F238E27FC236}">
                      <a16:creationId xmlns:a16="http://schemas.microsoft.com/office/drawing/2014/main" id="{4B5CC705-9D27-6449-970D-2CA1AFD9D2C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flipH="1">
                  <a:off x="3974421" y="2872865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983" name="Freeform 270">
                  <a:extLst>
                    <a:ext uri="{FF2B5EF4-FFF2-40B4-BE49-F238E27FC236}">
                      <a16:creationId xmlns:a16="http://schemas.microsoft.com/office/drawing/2014/main" id="{3B55370A-692A-D94F-B06F-15B5DFD94BC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flipH="1">
                  <a:off x="4146425" y="2872865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984" name="Freeform 270">
                  <a:extLst>
                    <a:ext uri="{FF2B5EF4-FFF2-40B4-BE49-F238E27FC236}">
                      <a16:creationId xmlns:a16="http://schemas.microsoft.com/office/drawing/2014/main" id="{B580E2A2-D9EB-7043-A49A-819CDD354CE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 flipH="1">
                  <a:off x="3577787" y="2929035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985" name="Freeform 270">
                  <a:extLst>
                    <a:ext uri="{FF2B5EF4-FFF2-40B4-BE49-F238E27FC236}">
                      <a16:creationId xmlns:a16="http://schemas.microsoft.com/office/drawing/2014/main" id="{4C41DEFA-7689-6945-A65A-811A9EEEDC6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16200000" flipH="1">
                  <a:off x="3577787" y="3103448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986" name="Freeform 270">
                  <a:extLst>
                    <a:ext uri="{FF2B5EF4-FFF2-40B4-BE49-F238E27FC236}">
                      <a16:creationId xmlns:a16="http://schemas.microsoft.com/office/drawing/2014/main" id="{6931691F-0819-DA4E-B265-ACFE27295B5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340000" flipH="1">
                  <a:off x="4223691" y="2927281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987" name="Freeform 270">
                  <a:extLst>
                    <a:ext uri="{FF2B5EF4-FFF2-40B4-BE49-F238E27FC236}">
                      <a16:creationId xmlns:a16="http://schemas.microsoft.com/office/drawing/2014/main" id="{74DE360E-24E2-B14B-93AF-965821CBA9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6200000" flipH="1">
                  <a:off x="4243582" y="3173858"/>
                  <a:ext cx="72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988" name="Freeform 270">
                  <a:extLst>
                    <a:ext uri="{FF2B5EF4-FFF2-40B4-BE49-F238E27FC236}">
                      <a16:creationId xmlns:a16="http://schemas.microsoft.com/office/drawing/2014/main" id="{07C1A683-15E6-1E46-8E31-F6EF40FD26F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340000" flipH="1">
                  <a:off x="4226523" y="3055268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989" name="Freeform 270">
                  <a:extLst>
                    <a:ext uri="{FF2B5EF4-FFF2-40B4-BE49-F238E27FC236}">
                      <a16:creationId xmlns:a16="http://schemas.microsoft.com/office/drawing/2014/main" id="{354B7D33-576C-9D4A-94A6-1213B373035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flipH="1">
                  <a:off x="3644466" y="3193284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990" name="Freeform 270">
                  <a:extLst>
                    <a:ext uri="{FF2B5EF4-FFF2-40B4-BE49-F238E27FC236}">
                      <a16:creationId xmlns:a16="http://schemas.microsoft.com/office/drawing/2014/main" id="{72FF7A17-688C-A84B-99E5-3D5A810A9B0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-60000" flipH="1">
                  <a:off x="3798149" y="3193284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991" name="Freeform 270">
                  <a:extLst>
                    <a:ext uri="{FF2B5EF4-FFF2-40B4-BE49-F238E27FC236}">
                      <a16:creationId xmlns:a16="http://schemas.microsoft.com/office/drawing/2014/main" id="{C663E548-EC16-554F-AB57-91E08A9643E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flipH="1">
                  <a:off x="3959864" y="3193284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992" name="Freeform 270">
                  <a:extLst>
                    <a:ext uri="{FF2B5EF4-FFF2-40B4-BE49-F238E27FC236}">
                      <a16:creationId xmlns:a16="http://schemas.microsoft.com/office/drawing/2014/main" id="{5E5056F3-8A0C-194F-9853-7D0A018D69F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flipH="1">
                  <a:off x="4131868" y="3193284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69" name="Freeform 279">
                <a:extLst>
                  <a:ext uri="{FF2B5EF4-FFF2-40B4-BE49-F238E27FC236}">
                    <a16:creationId xmlns:a16="http://schemas.microsoft.com/office/drawing/2014/main" id="{81289E12-36F1-7049-891D-91914FBD27A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08179" y="2854056"/>
                <a:ext cx="707022" cy="391220"/>
              </a:xfrm>
              <a:custGeom>
                <a:avLst/>
                <a:gdLst>
                  <a:gd name="T0" fmla="*/ 121 w 674"/>
                  <a:gd name="T1" fmla="*/ 280 h 302"/>
                  <a:gd name="T2" fmla="*/ 68 w 674"/>
                  <a:gd name="T3" fmla="*/ 265 h 302"/>
                  <a:gd name="T4" fmla="*/ 33 w 674"/>
                  <a:gd name="T5" fmla="*/ 245 h 302"/>
                  <a:gd name="T6" fmla="*/ 30 w 674"/>
                  <a:gd name="T7" fmla="*/ 214 h 302"/>
                  <a:gd name="T8" fmla="*/ 37 w 674"/>
                  <a:gd name="T9" fmla="*/ 180 h 302"/>
                  <a:gd name="T10" fmla="*/ 30 w 674"/>
                  <a:gd name="T11" fmla="*/ 125 h 302"/>
                  <a:gd name="T12" fmla="*/ 32 w 674"/>
                  <a:gd name="T13" fmla="*/ 82 h 302"/>
                  <a:gd name="T14" fmla="*/ 35 w 674"/>
                  <a:gd name="T15" fmla="*/ 50 h 302"/>
                  <a:gd name="T16" fmla="*/ 38 w 674"/>
                  <a:gd name="T17" fmla="*/ 17 h 302"/>
                  <a:gd name="T18" fmla="*/ 57 w 674"/>
                  <a:gd name="T19" fmla="*/ 43 h 302"/>
                  <a:gd name="T20" fmla="*/ 129 w 674"/>
                  <a:gd name="T21" fmla="*/ 19 h 302"/>
                  <a:gd name="T22" fmla="*/ 178 w 674"/>
                  <a:gd name="T23" fmla="*/ 28 h 302"/>
                  <a:gd name="T24" fmla="*/ 250 w 674"/>
                  <a:gd name="T25" fmla="*/ 15 h 302"/>
                  <a:gd name="T26" fmla="*/ 307 w 674"/>
                  <a:gd name="T27" fmla="*/ 22 h 302"/>
                  <a:gd name="T28" fmla="*/ 371 w 674"/>
                  <a:gd name="T29" fmla="*/ 24 h 302"/>
                  <a:gd name="T30" fmla="*/ 427 w 674"/>
                  <a:gd name="T31" fmla="*/ 29 h 302"/>
                  <a:gd name="T32" fmla="*/ 509 w 674"/>
                  <a:gd name="T33" fmla="*/ 19 h 302"/>
                  <a:gd name="T34" fmla="*/ 568 w 674"/>
                  <a:gd name="T35" fmla="*/ 16 h 302"/>
                  <a:gd name="T36" fmla="*/ 643 w 674"/>
                  <a:gd name="T37" fmla="*/ 21 h 302"/>
                  <a:gd name="T38" fmla="*/ 639 w 674"/>
                  <a:gd name="T39" fmla="*/ 68 h 302"/>
                  <a:gd name="T40" fmla="*/ 646 w 674"/>
                  <a:gd name="T41" fmla="*/ 95 h 302"/>
                  <a:gd name="T42" fmla="*/ 623 w 674"/>
                  <a:gd name="T43" fmla="*/ 146 h 302"/>
                  <a:gd name="T44" fmla="*/ 619 w 674"/>
                  <a:gd name="T45" fmla="*/ 191 h 302"/>
                  <a:gd name="T46" fmla="*/ 645 w 674"/>
                  <a:gd name="T47" fmla="*/ 226 h 302"/>
                  <a:gd name="T48" fmla="*/ 647 w 674"/>
                  <a:gd name="T49" fmla="*/ 262 h 302"/>
                  <a:gd name="T50" fmla="*/ 636 w 674"/>
                  <a:gd name="T51" fmla="*/ 279 h 302"/>
                  <a:gd name="T52" fmla="*/ 594 w 674"/>
                  <a:gd name="T53" fmla="*/ 275 h 302"/>
                  <a:gd name="T54" fmla="*/ 541 w 674"/>
                  <a:gd name="T55" fmla="*/ 280 h 302"/>
                  <a:gd name="T56" fmla="*/ 504 w 674"/>
                  <a:gd name="T57" fmla="*/ 282 h 302"/>
                  <a:gd name="T58" fmla="*/ 462 w 674"/>
                  <a:gd name="T59" fmla="*/ 277 h 302"/>
                  <a:gd name="T60" fmla="*/ 397 w 674"/>
                  <a:gd name="T61" fmla="*/ 271 h 302"/>
                  <a:gd name="T62" fmla="*/ 324 w 674"/>
                  <a:gd name="T63" fmla="*/ 273 h 302"/>
                  <a:gd name="T64" fmla="*/ 257 w 674"/>
                  <a:gd name="T65" fmla="*/ 279 h 302"/>
                  <a:gd name="T66" fmla="*/ 176 w 674"/>
                  <a:gd name="T67" fmla="*/ 260 h 302"/>
                  <a:gd name="T68" fmla="*/ 128 w 674"/>
                  <a:gd name="T69" fmla="*/ 285 h 302"/>
                  <a:gd name="T70" fmla="*/ 392 w 674"/>
                  <a:gd name="T71" fmla="*/ 111 h 302"/>
                  <a:gd name="T72" fmla="*/ 419 w 674"/>
                  <a:gd name="T73" fmla="*/ 9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74" h="302">
                    <a:moveTo>
                      <a:pt x="128" y="285"/>
                    </a:moveTo>
                    <a:cubicBezTo>
                      <a:pt x="125" y="285"/>
                      <a:pt x="122" y="283"/>
                      <a:pt x="121" y="280"/>
                    </a:cubicBezTo>
                    <a:cubicBezTo>
                      <a:pt x="115" y="282"/>
                      <a:pt x="78" y="289"/>
                      <a:pt x="94" y="270"/>
                    </a:cubicBezTo>
                    <a:cubicBezTo>
                      <a:pt x="90" y="272"/>
                      <a:pt x="50" y="286"/>
                      <a:pt x="68" y="265"/>
                    </a:cubicBezTo>
                    <a:cubicBezTo>
                      <a:pt x="59" y="271"/>
                      <a:pt x="0" y="293"/>
                      <a:pt x="34" y="263"/>
                    </a:cubicBezTo>
                    <a:cubicBezTo>
                      <a:pt x="19" y="265"/>
                      <a:pt x="29" y="248"/>
                      <a:pt x="33" y="245"/>
                    </a:cubicBezTo>
                    <a:cubicBezTo>
                      <a:pt x="20" y="241"/>
                      <a:pt x="36" y="227"/>
                      <a:pt x="40" y="224"/>
                    </a:cubicBezTo>
                    <a:cubicBezTo>
                      <a:pt x="34" y="225"/>
                      <a:pt x="27" y="221"/>
                      <a:pt x="30" y="214"/>
                    </a:cubicBezTo>
                    <a:cubicBezTo>
                      <a:pt x="26" y="211"/>
                      <a:pt x="27" y="207"/>
                      <a:pt x="30" y="203"/>
                    </a:cubicBezTo>
                    <a:cubicBezTo>
                      <a:pt x="12" y="203"/>
                      <a:pt x="35" y="181"/>
                      <a:pt x="37" y="180"/>
                    </a:cubicBezTo>
                    <a:cubicBezTo>
                      <a:pt x="2" y="197"/>
                      <a:pt x="47" y="143"/>
                      <a:pt x="53" y="138"/>
                    </a:cubicBezTo>
                    <a:cubicBezTo>
                      <a:pt x="33" y="151"/>
                      <a:pt x="7" y="147"/>
                      <a:pt x="30" y="125"/>
                    </a:cubicBezTo>
                    <a:cubicBezTo>
                      <a:pt x="4" y="133"/>
                      <a:pt x="49" y="90"/>
                      <a:pt x="51" y="88"/>
                    </a:cubicBezTo>
                    <a:cubicBezTo>
                      <a:pt x="42" y="94"/>
                      <a:pt x="11" y="100"/>
                      <a:pt x="32" y="82"/>
                    </a:cubicBezTo>
                    <a:cubicBezTo>
                      <a:pt x="29" y="81"/>
                      <a:pt x="29" y="79"/>
                      <a:pt x="29" y="76"/>
                    </a:cubicBezTo>
                    <a:cubicBezTo>
                      <a:pt x="12" y="74"/>
                      <a:pt x="34" y="52"/>
                      <a:pt x="35" y="50"/>
                    </a:cubicBezTo>
                    <a:cubicBezTo>
                      <a:pt x="19" y="59"/>
                      <a:pt x="29" y="32"/>
                      <a:pt x="28" y="29"/>
                    </a:cubicBezTo>
                    <a:cubicBezTo>
                      <a:pt x="11" y="33"/>
                      <a:pt x="31" y="0"/>
                      <a:pt x="38" y="17"/>
                    </a:cubicBezTo>
                    <a:cubicBezTo>
                      <a:pt x="46" y="13"/>
                      <a:pt x="48" y="23"/>
                      <a:pt x="45" y="28"/>
                    </a:cubicBezTo>
                    <a:cubicBezTo>
                      <a:pt x="69" y="11"/>
                      <a:pt x="76" y="20"/>
                      <a:pt x="57" y="43"/>
                    </a:cubicBezTo>
                    <a:cubicBezTo>
                      <a:pt x="59" y="42"/>
                      <a:pt x="104" y="3"/>
                      <a:pt x="108" y="21"/>
                    </a:cubicBezTo>
                    <a:cubicBezTo>
                      <a:pt x="112" y="19"/>
                      <a:pt x="127" y="8"/>
                      <a:pt x="129" y="19"/>
                    </a:cubicBezTo>
                    <a:cubicBezTo>
                      <a:pt x="159" y="4"/>
                      <a:pt x="112" y="54"/>
                      <a:pt x="105" y="60"/>
                    </a:cubicBezTo>
                    <a:cubicBezTo>
                      <a:pt x="106" y="59"/>
                      <a:pt x="191" y="6"/>
                      <a:pt x="178" y="28"/>
                    </a:cubicBezTo>
                    <a:cubicBezTo>
                      <a:pt x="207" y="9"/>
                      <a:pt x="244" y="12"/>
                      <a:pt x="201" y="45"/>
                    </a:cubicBezTo>
                    <a:cubicBezTo>
                      <a:pt x="215" y="35"/>
                      <a:pt x="233" y="19"/>
                      <a:pt x="250" y="15"/>
                    </a:cubicBezTo>
                    <a:cubicBezTo>
                      <a:pt x="261" y="13"/>
                      <a:pt x="279" y="19"/>
                      <a:pt x="265" y="32"/>
                    </a:cubicBezTo>
                    <a:cubicBezTo>
                      <a:pt x="267" y="31"/>
                      <a:pt x="307" y="1"/>
                      <a:pt x="307" y="22"/>
                    </a:cubicBezTo>
                    <a:cubicBezTo>
                      <a:pt x="313" y="18"/>
                      <a:pt x="349" y="14"/>
                      <a:pt x="338" y="30"/>
                    </a:cubicBezTo>
                    <a:cubicBezTo>
                      <a:pt x="341" y="27"/>
                      <a:pt x="370" y="8"/>
                      <a:pt x="371" y="24"/>
                    </a:cubicBezTo>
                    <a:cubicBezTo>
                      <a:pt x="369" y="25"/>
                      <a:pt x="409" y="3"/>
                      <a:pt x="401" y="24"/>
                    </a:cubicBezTo>
                    <a:cubicBezTo>
                      <a:pt x="406" y="21"/>
                      <a:pt x="445" y="8"/>
                      <a:pt x="427" y="29"/>
                    </a:cubicBezTo>
                    <a:cubicBezTo>
                      <a:pt x="429" y="28"/>
                      <a:pt x="478" y="6"/>
                      <a:pt x="460" y="29"/>
                    </a:cubicBezTo>
                    <a:cubicBezTo>
                      <a:pt x="466" y="26"/>
                      <a:pt x="500" y="3"/>
                      <a:pt x="509" y="19"/>
                    </a:cubicBezTo>
                    <a:cubicBezTo>
                      <a:pt x="532" y="8"/>
                      <a:pt x="535" y="23"/>
                      <a:pt x="517" y="38"/>
                    </a:cubicBezTo>
                    <a:cubicBezTo>
                      <a:pt x="531" y="29"/>
                      <a:pt x="551" y="13"/>
                      <a:pt x="568" y="16"/>
                    </a:cubicBezTo>
                    <a:cubicBezTo>
                      <a:pt x="574" y="17"/>
                      <a:pt x="606" y="13"/>
                      <a:pt x="598" y="27"/>
                    </a:cubicBezTo>
                    <a:cubicBezTo>
                      <a:pt x="602" y="25"/>
                      <a:pt x="642" y="6"/>
                      <a:pt x="643" y="21"/>
                    </a:cubicBezTo>
                    <a:cubicBezTo>
                      <a:pt x="669" y="16"/>
                      <a:pt x="629" y="52"/>
                      <a:pt x="630" y="52"/>
                    </a:cubicBezTo>
                    <a:cubicBezTo>
                      <a:pt x="650" y="42"/>
                      <a:pt x="653" y="56"/>
                      <a:pt x="639" y="68"/>
                    </a:cubicBezTo>
                    <a:cubicBezTo>
                      <a:pt x="651" y="66"/>
                      <a:pt x="656" y="78"/>
                      <a:pt x="647" y="86"/>
                    </a:cubicBezTo>
                    <a:cubicBezTo>
                      <a:pt x="649" y="89"/>
                      <a:pt x="648" y="93"/>
                      <a:pt x="646" y="95"/>
                    </a:cubicBezTo>
                    <a:cubicBezTo>
                      <a:pt x="654" y="101"/>
                      <a:pt x="643" y="110"/>
                      <a:pt x="639" y="113"/>
                    </a:cubicBezTo>
                    <a:cubicBezTo>
                      <a:pt x="666" y="107"/>
                      <a:pt x="622" y="146"/>
                      <a:pt x="623" y="146"/>
                    </a:cubicBezTo>
                    <a:cubicBezTo>
                      <a:pt x="626" y="143"/>
                      <a:pt x="674" y="126"/>
                      <a:pt x="651" y="146"/>
                    </a:cubicBezTo>
                    <a:cubicBezTo>
                      <a:pt x="660" y="165"/>
                      <a:pt x="631" y="181"/>
                      <a:pt x="619" y="191"/>
                    </a:cubicBezTo>
                    <a:cubicBezTo>
                      <a:pt x="659" y="165"/>
                      <a:pt x="644" y="194"/>
                      <a:pt x="621" y="214"/>
                    </a:cubicBezTo>
                    <a:cubicBezTo>
                      <a:pt x="635" y="205"/>
                      <a:pt x="669" y="206"/>
                      <a:pt x="645" y="226"/>
                    </a:cubicBezTo>
                    <a:cubicBezTo>
                      <a:pt x="651" y="228"/>
                      <a:pt x="653" y="234"/>
                      <a:pt x="648" y="239"/>
                    </a:cubicBezTo>
                    <a:cubicBezTo>
                      <a:pt x="664" y="239"/>
                      <a:pt x="649" y="259"/>
                      <a:pt x="647" y="262"/>
                    </a:cubicBezTo>
                    <a:cubicBezTo>
                      <a:pt x="649" y="263"/>
                      <a:pt x="650" y="266"/>
                      <a:pt x="649" y="269"/>
                    </a:cubicBezTo>
                    <a:cubicBezTo>
                      <a:pt x="667" y="264"/>
                      <a:pt x="642" y="302"/>
                      <a:pt x="636" y="279"/>
                    </a:cubicBezTo>
                    <a:cubicBezTo>
                      <a:pt x="634" y="280"/>
                      <a:pt x="614" y="290"/>
                      <a:pt x="618" y="277"/>
                    </a:cubicBezTo>
                    <a:cubicBezTo>
                      <a:pt x="620" y="275"/>
                      <a:pt x="584" y="294"/>
                      <a:pt x="594" y="275"/>
                    </a:cubicBezTo>
                    <a:cubicBezTo>
                      <a:pt x="594" y="275"/>
                      <a:pt x="565" y="291"/>
                      <a:pt x="572" y="273"/>
                    </a:cubicBezTo>
                    <a:cubicBezTo>
                      <a:pt x="561" y="280"/>
                      <a:pt x="553" y="283"/>
                      <a:pt x="541" y="280"/>
                    </a:cubicBezTo>
                    <a:cubicBezTo>
                      <a:pt x="520" y="276"/>
                      <a:pt x="569" y="241"/>
                      <a:pt x="570" y="240"/>
                    </a:cubicBezTo>
                    <a:cubicBezTo>
                      <a:pt x="554" y="251"/>
                      <a:pt x="525" y="281"/>
                      <a:pt x="504" y="282"/>
                    </a:cubicBezTo>
                    <a:cubicBezTo>
                      <a:pt x="481" y="283"/>
                      <a:pt x="535" y="240"/>
                      <a:pt x="539" y="236"/>
                    </a:cubicBezTo>
                    <a:cubicBezTo>
                      <a:pt x="533" y="240"/>
                      <a:pt x="472" y="293"/>
                      <a:pt x="462" y="277"/>
                    </a:cubicBezTo>
                    <a:cubicBezTo>
                      <a:pt x="426" y="299"/>
                      <a:pt x="433" y="269"/>
                      <a:pt x="459" y="249"/>
                    </a:cubicBezTo>
                    <a:cubicBezTo>
                      <a:pt x="459" y="249"/>
                      <a:pt x="381" y="294"/>
                      <a:pt x="397" y="271"/>
                    </a:cubicBezTo>
                    <a:cubicBezTo>
                      <a:pt x="392" y="274"/>
                      <a:pt x="373" y="288"/>
                      <a:pt x="367" y="278"/>
                    </a:cubicBezTo>
                    <a:cubicBezTo>
                      <a:pt x="362" y="281"/>
                      <a:pt x="317" y="287"/>
                      <a:pt x="324" y="273"/>
                    </a:cubicBezTo>
                    <a:cubicBezTo>
                      <a:pt x="311" y="281"/>
                      <a:pt x="276" y="288"/>
                      <a:pt x="302" y="263"/>
                    </a:cubicBezTo>
                    <a:cubicBezTo>
                      <a:pt x="298" y="267"/>
                      <a:pt x="263" y="293"/>
                      <a:pt x="257" y="279"/>
                    </a:cubicBezTo>
                    <a:cubicBezTo>
                      <a:pt x="253" y="281"/>
                      <a:pt x="216" y="289"/>
                      <a:pt x="227" y="272"/>
                    </a:cubicBezTo>
                    <a:cubicBezTo>
                      <a:pt x="212" y="281"/>
                      <a:pt x="135" y="295"/>
                      <a:pt x="176" y="260"/>
                    </a:cubicBezTo>
                    <a:cubicBezTo>
                      <a:pt x="148" y="278"/>
                      <a:pt x="134" y="285"/>
                      <a:pt x="128" y="285"/>
                    </a:cubicBezTo>
                    <a:cubicBezTo>
                      <a:pt x="127" y="285"/>
                      <a:pt x="134" y="285"/>
                      <a:pt x="128" y="285"/>
                    </a:cubicBezTo>
                    <a:close/>
                    <a:moveTo>
                      <a:pt x="419" y="92"/>
                    </a:moveTo>
                    <a:cubicBezTo>
                      <a:pt x="410" y="98"/>
                      <a:pt x="401" y="105"/>
                      <a:pt x="392" y="111"/>
                    </a:cubicBezTo>
                    <a:cubicBezTo>
                      <a:pt x="405" y="102"/>
                      <a:pt x="419" y="93"/>
                      <a:pt x="432" y="84"/>
                    </a:cubicBezTo>
                    <a:cubicBezTo>
                      <a:pt x="428" y="86"/>
                      <a:pt x="424" y="89"/>
                      <a:pt x="419" y="92"/>
                    </a:cubicBezTo>
                    <a:cubicBezTo>
                      <a:pt x="410" y="98"/>
                      <a:pt x="424" y="89"/>
                      <a:pt x="419" y="92"/>
                    </a:cubicBezTo>
                    <a:close/>
                  </a:path>
                </a:pathLst>
              </a:custGeom>
              <a:solidFill>
                <a:srgbClr val="000000">
                  <a:lumMod val="65000"/>
                  <a:lumOff val="35000"/>
                  <a:alpha val="12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  <p:sp>
            <p:nvSpPr>
              <p:cNvPr id="970" name="Tekstvak 969">
                <a:extLst>
                  <a:ext uri="{FF2B5EF4-FFF2-40B4-BE49-F238E27FC236}">
                    <a16:creationId xmlns:a16="http://schemas.microsoft.com/office/drawing/2014/main" id="{7E0C935A-D060-534A-8341-9B45AA2556AB}"/>
                  </a:ext>
                </a:extLst>
              </p:cNvPr>
              <p:cNvSpPr txBox="1"/>
              <p:nvPr/>
            </p:nvSpPr>
            <p:spPr>
              <a:xfrm>
                <a:off x="3599777" y="2945764"/>
                <a:ext cx="704372" cy="1796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5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Ink Free" panose="03080402000500000000" pitchFamily="66" charset="0"/>
                    <a:ea typeface="+mn-ea"/>
                    <a:cs typeface="+mn-cs"/>
                  </a:rPr>
                  <a:t>Orchestration</a:t>
                </a:r>
              </a:p>
            </p:txBody>
          </p:sp>
          <p:sp>
            <p:nvSpPr>
              <p:cNvPr id="971" name="Freeform 279">
                <a:extLst>
                  <a:ext uri="{FF2B5EF4-FFF2-40B4-BE49-F238E27FC236}">
                    <a16:creationId xmlns:a16="http://schemas.microsoft.com/office/drawing/2014/main" id="{2765B463-BADB-694D-A051-248A3F84633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4351671" y="2850806"/>
                <a:ext cx="707022" cy="391220"/>
              </a:xfrm>
              <a:custGeom>
                <a:avLst/>
                <a:gdLst>
                  <a:gd name="T0" fmla="*/ 121 w 674"/>
                  <a:gd name="T1" fmla="*/ 280 h 302"/>
                  <a:gd name="T2" fmla="*/ 68 w 674"/>
                  <a:gd name="T3" fmla="*/ 265 h 302"/>
                  <a:gd name="T4" fmla="*/ 33 w 674"/>
                  <a:gd name="T5" fmla="*/ 245 h 302"/>
                  <a:gd name="T6" fmla="*/ 30 w 674"/>
                  <a:gd name="T7" fmla="*/ 214 h 302"/>
                  <a:gd name="T8" fmla="*/ 37 w 674"/>
                  <a:gd name="T9" fmla="*/ 180 h 302"/>
                  <a:gd name="T10" fmla="*/ 30 w 674"/>
                  <a:gd name="T11" fmla="*/ 125 h 302"/>
                  <a:gd name="T12" fmla="*/ 32 w 674"/>
                  <a:gd name="T13" fmla="*/ 82 h 302"/>
                  <a:gd name="T14" fmla="*/ 35 w 674"/>
                  <a:gd name="T15" fmla="*/ 50 h 302"/>
                  <a:gd name="T16" fmla="*/ 38 w 674"/>
                  <a:gd name="T17" fmla="*/ 17 h 302"/>
                  <a:gd name="T18" fmla="*/ 57 w 674"/>
                  <a:gd name="T19" fmla="*/ 43 h 302"/>
                  <a:gd name="T20" fmla="*/ 129 w 674"/>
                  <a:gd name="T21" fmla="*/ 19 h 302"/>
                  <a:gd name="T22" fmla="*/ 178 w 674"/>
                  <a:gd name="T23" fmla="*/ 28 h 302"/>
                  <a:gd name="T24" fmla="*/ 250 w 674"/>
                  <a:gd name="T25" fmla="*/ 15 h 302"/>
                  <a:gd name="T26" fmla="*/ 307 w 674"/>
                  <a:gd name="T27" fmla="*/ 22 h 302"/>
                  <a:gd name="T28" fmla="*/ 371 w 674"/>
                  <a:gd name="T29" fmla="*/ 24 h 302"/>
                  <a:gd name="T30" fmla="*/ 427 w 674"/>
                  <a:gd name="T31" fmla="*/ 29 h 302"/>
                  <a:gd name="T32" fmla="*/ 509 w 674"/>
                  <a:gd name="T33" fmla="*/ 19 h 302"/>
                  <a:gd name="T34" fmla="*/ 568 w 674"/>
                  <a:gd name="T35" fmla="*/ 16 h 302"/>
                  <a:gd name="T36" fmla="*/ 643 w 674"/>
                  <a:gd name="T37" fmla="*/ 21 h 302"/>
                  <a:gd name="T38" fmla="*/ 639 w 674"/>
                  <a:gd name="T39" fmla="*/ 68 h 302"/>
                  <a:gd name="T40" fmla="*/ 646 w 674"/>
                  <a:gd name="T41" fmla="*/ 95 h 302"/>
                  <a:gd name="T42" fmla="*/ 623 w 674"/>
                  <a:gd name="T43" fmla="*/ 146 h 302"/>
                  <a:gd name="T44" fmla="*/ 619 w 674"/>
                  <a:gd name="T45" fmla="*/ 191 h 302"/>
                  <a:gd name="T46" fmla="*/ 645 w 674"/>
                  <a:gd name="T47" fmla="*/ 226 h 302"/>
                  <a:gd name="T48" fmla="*/ 647 w 674"/>
                  <a:gd name="T49" fmla="*/ 262 h 302"/>
                  <a:gd name="T50" fmla="*/ 636 w 674"/>
                  <a:gd name="T51" fmla="*/ 279 h 302"/>
                  <a:gd name="T52" fmla="*/ 594 w 674"/>
                  <a:gd name="T53" fmla="*/ 275 h 302"/>
                  <a:gd name="T54" fmla="*/ 541 w 674"/>
                  <a:gd name="T55" fmla="*/ 280 h 302"/>
                  <a:gd name="T56" fmla="*/ 504 w 674"/>
                  <a:gd name="T57" fmla="*/ 282 h 302"/>
                  <a:gd name="T58" fmla="*/ 462 w 674"/>
                  <a:gd name="T59" fmla="*/ 277 h 302"/>
                  <a:gd name="T60" fmla="*/ 397 w 674"/>
                  <a:gd name="T61" fmla="*/ 271 h 302"/>
                  <a:gd name="T62" fmla="*/ 324 w 674"/>
                  <a:gd name="T63" fmla="*/ 273 h 302"/>
                  <a:gd name="T64" fmla="*/ 257 w 674"/>
                  <a:gd name="T65" fmla="*/ 279 h 302"/>
                  <a:gd name="T66" fmla="*/ 176 w 674"/>
                  <a:gd name="T67" fmla="*/ 260 h 302"/>
                  <a:gd name="T68" fmla="*/ 128 w 674"/>
                  <a:gd name="T69" fmla="*/ 285 h 302"/>
                  <a:gd name="T70" fmla="*/ 392 w 674"/>
                  <a:gd name="T71" fmla="*/ 111 h 302"/>
                  <a:gd name="T72" fmla="*/ 419 w 674"/>
                  <a:gd name="T73" fmla="*/ 9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74" h="302">
                    <a:moveTo>
                      <a:pt x="128" y="285"/>
                    </a:moveTo>
                    <a:cubicBezTo>
                      <a:pt x="125" y="285"/>
                      <a:pt x="122" y="283"/>
                      <a:pt x="121" y="280"/>
                    </a:cubicBezTo>
                    <a:cubicBezTo>
                      <a:pt x="115" y="282"/>
                      <a:pt x="78" y="289"/>
                      <a:pt x="94" y="270"/>
                    </a:cubicBezTo>
                    <a:cubicBezTo>
                      <a:pt x="90" y="272"/>
                      <a:pt x="50" y="286"/>
                      <a:pt x="68" y="265"/>
                    </a:cubicBezTo>
                    <a:cubicBezTo>
                      <a:pt x="59" y="271"/>
                      <a:pt x="0" y="293"/>
                      <a:pt x="34" y="263"/>
                    </a:cubicBezTo>
                    <a:cubicBezTo>
                      <a:pt x="19" y="265"/>
                      <a:pt x="29" y="248"/>
                      <a:pt x="33" y="245"/>
                    </a:cubicBezTo>
                    <a:cubicBezTo>
                      <a:pt x="20" y="241"/>
                      <a:pt x="36" y="227"/>
                      <a:pt x="40" y="224"/>
                    </a:cubicBezTo>
                    <a:cubicBezTo>
                      <a:pt x="34" y="225"/>
                      <a:pt x="27" y="221"/>
                      <a:pt x="30" y="214"/>
                    </a:cubicBezTo>
                    <a:cubicBezTo>
                      <a:pt x="26" y="211"/>
                      <a:pt x="27" y="207"/>
                      <a:pt x="30" y="203"/>
                    </a:cubicBezTo>
                    <a:cubicBezTo>
                      <a:pt x="12" y="203"/>
                      <a:pt x="35" y="181"/>
                      <a:pt x="37" y="180"/>
                    </a:cubicBezTo>
                    <a:cubicBezTo>
                      <a:pt x="2" y="197"/>
                      <a:pt x="47" y="143"/>
                      <a:pt x="53" y="138"/>
                    </a:cubicBezTo>
                    <a:cubicBezTo>
                      <a:pt x="33" y="151"/>
                      <a:pt x="7" y="147"/>
                      <a:pt x="30" y="125"/>
                    </a:cubicBezTo>
                    <a:cubicBezTo>
                      <a:pt x="4" y="133"/>
                      <a:pt x="49" y="90"/>
                      <a:pt x="51" y="88"/>
                    </a:cubicBezTo>
                    <a:cubicBezTo>
                      <a:pt x="42" y="94"/>
                      <a:pt x="11" y="100"/>
                      <a:pt x="32" y="82"/>
                    </a:cubicBezTo>
                    <a:cubicBezTo>
                      <a:pt x="29" y="81"/>
                      <a:pt x="29" y="79"/>
                      <a:pt x="29" y="76"/>
                    </a:cubicBezTo>
                    <a:cubicBezTo>
                      <a:pt x="12" y="74"/>
                      <a:pt x="34" y="52"/>
                      <a:pt x="35" y="50"/>
                    </a:cubicBezTo>
                    <a:cubicBezTo>
                      <a:pt x="19" y="59"/>
                      <a:pt x="29" y="32"/>
                      <a:pt x="28" y="29"/>
                    </a:cubicBezTo>
                    <a:cubicBezTo>
                      <a:pt x="11" y="33"/>
                      <a:pt x="31" y="0"/>
                      <a:pt x="38" y="17"/>
                    </a:cubicBezTo>
                    <a:cubicBezTo>
                      <a:pt x="46" y="13"/>
                      <a:pt x="48" y="23"/>
                      <a:pt x="45" y="28"/>
                    </a:cubicBezTo>
                    <a:cubicBezTo>
                      <a:pt x="69" y="11"/>
                      <a:pt x="76" y="20"/>
                      <a:pt x="57" y="43"/>
                    </a:cubicBezTo>
                    <a:cubicBezTo>
                      <a:pt x="59" y="42"/>
                      <a:pt x="104" y="3"/>
                      <a:pt x="108" y="21"/>
                    </a:cubicBezTo>
                    <a:cubicBezTo>
                      <a:pt x="112" y="19"/>
                      <a:pt x="127" y="8"/>
                      <a:pt x="129" y="19"/>
                    </a:cubicBezTo>
                    <a:cubicBezTo>
                      <a:pt x="159" y="4"/>
                      <a:pt x="112" y="54"/>
                      <a:pt x="105" y="60"/>
                    </a:cubicBezTo>
                    <a:cubicBezTo>
                      <a:pt x="106" y="59"/>
                      <a:pt x="191" y="6"/>
                      <a:pt x="178" y="28"/>
                    </a:cubicBezTo>
                    <a:cubicBezTo>
                      <a:pt x="207" y="9"/>
                      <a:pt x="244" y="12"/>
                      <a:pt x="201" y="45"/>
                    </a:cubicBezTo>
                    <a:cubicBezTo>
                      <a:pt x="215" y="35"/>
                      <a:pt x="233" y="19"/>
                      <a:pt x="250" y="15"/>
                    </a:cubicBezTo>
                    <a:cubicBezTo>
                      <a:pt x="261" y="13"/>
                      <a:pt x="279" y="19"/>
                      <a:pt x="265" y="32"/>
                    </a:cubicBezTo>
                    <a:cubicBezTo>
                      <a:pt x="267" y="31"/>
                      <a:pt x="307" y="1"/>
                      <a:pt x="307" y="22"/>
                    </a:cubicBezTo>
                    <a:cubicBezTo>
                      <a:pt x="313" y="18"/>
                      <a:pt x="349" y="14"/>
                      <a:pt x="338" y="30"/>
                    </a:cubicBezTo>
                    <a:cubicBezTo>
                      <a:pt x="341" y="27"/>
                      <a:pt x="370" y="8"/>
                      <a:pt x="371" y="24"/>
                    </a:cubicBezTo>
                    <a:cubicBezTo>
                      <a:pt x="369" y="25"/>
                      <a:pt x="409" y="3"/>
                      <a:pt x="401" y="24"/>
                    </a:cubicBezTo>
                    <a:cubicBezTo>
                      <a:pt x="406" y="21"/>
                      <a:pt x="445" y="8"/>
                      <a:pt x="427" y="29"/>
                    </a:cubicBezTo>
                    <a:cubicBezTo>
                      <a:pt x="429" y="28"/>
                      <a:pt x="478" y="6"/>
                      <a:pt x="460" y="29"/>
                    </a:cubicBezTo>
                    <a:cubicBezTo>
                      <a:pt x="466" y="26"/>
                      <a:pt x="500" y="3"/>
                      <a:pt x="509" y="19"/>
                    </a:cubicBezTo>
                    <a:cubicBezTo>
                      <a:pt x="532" y="8"/>
                      <a:pt x="535" y="23"/>
                      <a:pt x="517" y="38"/>
                    </a:cubicBezTo>
                    <a:cubicBezTo>
                      <a:pt x="531" y="29"/>
                      <a:pt x="551" y="13"/>
                      <a:pt x="568" y="16"/>
                    </a:cubicBezTo>
                    <a:cubicBezTo>
                      <a:pt x="574" y="17"/>
                      <a:pt x="606" y="13"/>
                      <a:pt x="598" y="27"/>
                    </a:cubicBezTo>
                    <a:cubicBezTo>
                      <a:pt x="602" y="25"/>
                      <a:pt x="642" y="6"/>
                      <a:pt x="643" y="21"/>
                    </a:cubicBezTo>
                    <a:cubicBezTo>
                      <a:pt x="669" y="16"/>
                      <a:pt x="629" y="52"/>
                      <a:pt x="630" y="52"/>
                    </a:cubicBezTo>
                    <a:cubicBezTo>
                      <a:pt x="650" y="42"/>
                      <a:pt x="653" y="56"/>
                      <a:pt x="639" y="68"/>
                    </a:cubicBezTo>
                    <a:cubicBezTo>
                      <a:pt x="651" y="66"/>
                      <a:pt x="656" y="78"/>
                      <a:pt x="647" y="86"/>
                    </a:cubicBezTo>
                    <a:cubicBezTo>
                      <a:pt x="649" y="89"/>
                      <a:pt x="648" y="93"/>
                      <a:pt x="646" y="95"/>
                    </a:cubicBezTo>
                    <a:cubicBezTo>
                      <a:pt x="654" y="101"/>
                      <a:pt x="643" y="110"/>
                      <a:pt x="639" y="113"/>
                    </a:cubicBezTo>
                    <a:cubicBezTo>
                      <a:pt x="666" y="107"/>
                      <a:pt x="622" y="146"/>
                      <a:pt x="623" y="146"/>
                    </a:cubicBezTo>
                    <a:cubicBezTo>
                      <a:pt x="626" y="143"/>
                      <a:pt x="674" y="126"/>
                      <a:pt x="651" y="146"/>
                    </a:cubicBezTo>
                    <a:cubicBezTo>
                      <a:pt x="660" y="165"/>
                      <a:pt x="631" y="181"/>
                      <a:pt x="619" y="191"/>
                    </a:cubicBezTo>
                    <a:cubicBezTo>
                      <a:pt x="659" y="165"/>
                      <a:pt x="644" y="194"/>
                      <a:pt x="621" y="214"/>
                    </a:cubicBezTo>
                    <a:cubicBezTo>
                      <a:pt x="635" y="205"/>
                      <a:pt x="669" y="206"/>
                      <a:pt x="645" y="226"/>
                    </a:cubicBezTo>
                    <a:cubicBezTo>
                      <a:pt x="651" y="228"/>
                      <a:pt x="653" y="234"/>
                      <a:pt x="648" y="239"/>
                    </a:cubicBezTo>
                    <a:cubicBezTo>
                      <a:pt x="664" y="239"/>
                      <a:pt x="649" y="259"/>
                      <a:pt x="647" y="262"/>
                    </a:cubicBezTo>
                    <a:cubicBezTo>
                      <a:pt x="649" y="263"/>
                      <a:pt x="650" y="266"/>
                      <a:pt x="649" y="269"/>
                    </a:cubicBezTo>
                    <a:cubicBezTo>
                      <a:pt x="667" y="264"/>
                      <a:pt x="642" y="302"/>
                      <a:pt x="636" y="279"/>
                    </a:cubicBezTo>
                    <a:cubicBezTo>
                      <a:pt x="634" y="280"/>
                      <a:pt x="614" y="290"/>
                      <a:pt x="618" y="277"/>
                    </a:cubicBezTo>
                    <a:cubicBezTo>
                      <a:pt x="620" y="275"/>
                      <a:pt x="584" y="294"/>
                      <a:pt x="594" y="275"/>
                    </a:cubicBezTo>
                    <a:cubicBezTo>
                      <a:pt x="594" y="275"/>
                      <a:pt x="565" y="291"/>
                      <a:pt x="572" y="273"/>
                    </a:cubicBezTo>
                    <a:cubicBezTo>
                      <a:pt x="561" y="280"/>
                      <a:pt x="553" y="283"/>
                      <a:pt x="541" y="280"/>
                    </a:cubicBezTo>
                    <a:cubicBezTo>
                      <a:pt x="520" y="276"/>
                      <a:pt x="569" y="241"/>
                      <a:pt x="570" y="240"/>
                    </a:cubicBezTo>
                    <a:cubicBezTo>
                      <a:pt x="554" y="251"/>
                      <a:pt x="525" y="281"/>
                      <a:pt x="504" y="282"/>
                    </a:cubicBezTo>
                    <a:cubicBezTo>
                      <a:pt x="481" y="283"/>
                      <a:pt x="535" y="240"/>
                      <a:pt x="539" y="236"/>
                    </a:cubicBezTo>
                    <a:cubicBezTo>
                      <a:pt x="533" y="240"/>
                      <a:pt x="472" y="293"/>
                      <a:pt x="462" y="277"/>
                    </a:cubicBezTo>
                    <a:cubicBezTo>
                      <a:pt x="426" y="299"/>
                      <a:pt x="433" y="269"/>
                      <a:pt x="459" y="249"/>
                    </a:cubicBezTo>
                    <a:cubicBezTo>
                      <a:pt x="459" y="249"/>
                      <a:pt x="381" y="294"/>
                      <a:pt x="397" y="271"/>
                    </a:cubicBezTo>
                    <a:cubicBezTo>
                      <a:pt x="392" y="274"/>
                      <a:pt x="373" y="288"/>
                      <a:pt x="367" y="278"/>
                    </a:cubicBezTo>
                    <a:cubicBezTo>
                      <a:pt x="362" y="281"/>
                      <a:pt x="317" y="287"/>
                      <a:pt x="324" y="273"/>
                    </a:cubicBezTo>
                    <a:cubicBezTo>
                      <a:pt x="311" y="281"/>
                      <a:pt x="276" y="288"/>
                      <a:pt x="302" y="263"/>
                    </a:cubicBezTo>
                    <a:cubicBezTo>
                      <a:pt x="298" y="267"/>
                      <a:pt x="263" y="293"/>
                      <a:pt x="257" y="279"/>
                    </a:cubicBezTo>
                    <a:cubicBezTo>
                      <a:pt x="253" y="281"/>
                      <a:pt x="216" y="289"/>
                      <a:pt x="227" y="272"/>
                    </a:cubicBezTo>
                    <a:cubicBezTo>
                      <a:pt x="212" y="281"/>
                      <a:pt x="135" y="295"/>
                      <a:pt x="176" y="260"/>
                    </a:cubicBezTo>
                    <a:cubicBezTo>
                      <a:pt x="148" y="278"/>
                      <a:pt x="134" y="285"/>
                      <a:pt x="128" y="285"/>
                    </a:cubicBezTo>
                    <a:cubicBezTo>
                      <a:pt x="127" y="285"/>
                      <a:pt x="134" y="285"/>
                      <a:pt x="128" y="285"/>
                    </a:cubicBezTo>
                    <a:close/>
                    <a:moveTo>
                      <a:pt x="419" y="92"/>
                    </a:moveTo>
                    <a:cubicBezTo>
                      <a:pt x="410" y="98"/>
                      <a:pt x="401" y="105"/>
                      <a:pt x="392" y="111"/>
                    </a:cubicBezTo>
                    <a:cubicBezTo>
                      <a:pt x="405" y="102"/>
                      <a:pt x="419" y="93"/>
                      <a:pt x="432" y="84"/>
                    </a:cubicBezTo>
                    <a:cubicBezTo>
                      <a:pt x="428" y="86"/>
                      <a:pt x="424" y="89"/>
                      <a:pt x="419" y="92"/>
                    </a:cubicBezTo>
                    <a:cubicBezTo>
                      <a:pt x="410" y="98"/>
                      <a:pt x="424" y="89"/>
                      <a:pt x="419" y="92"/>
                    </a:cubicBezTo>
                    <a:close/>
                  </a:path>
                </a:pathLst>
              </a:custGeom>
              <a:solidFill>
                <a:srgbClr val="000000">
                  <a:lumMod val="50000"/>
                  <a:lumOff val="50000"/>
                  <a:alpha val="12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  <p:sp>
            <p:nvSpPr>
              <p:cNvPr id="972" name="Tekstvak 971">
                <a:extLst>
                  <a:ext uri="{FF2B5EF4-FFF2-40B4-BE49-F238E27FC236}">
                    <a16:creationId xmlns:a16="http://schemas.microsoft.com/office/drawing/2014/main" id="{213E822A-5184-B545-BAA4-DDB5DBE7921A}"/>
                  </a:ext>
                </a:extLst>
              </p:cNvPr>
              <p:cNvSpPr txBox="1"/>
              <p:nvPr/>
            </p:nvSpPr>
            <p:spPr>
              <a:xfrm rot="21540000">
                <a:off x="4395324" y="2955423"/>
                <a:ext cx="618197" cy="1850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Ink Free" panose="03080402000500000000" pitchFamily="66" charset="0"/>
                    <a:ea typeface="+mn-ea"/>
                    <a:cs typeface="+mn-cs"/>
                  </a:rPr>
                  <a:t>Deployment</a:t>
                </a:r>
              </a:p>
            </p:txBody>
          </p:sp>
          <p:sp>
            <p:nvSpPr>
              <p:cNvPr id="973" name="Freeform 279">
                <a:extLst>
                  <a:ext uri="{FF2B5EF4-FFF2-40B4-BE49-F238E27FC236}">
                    <a16:creationId xmlns:a16="http://schemas.microsoft.com/office/drawing/2014/main" id="{0EFECE45-07B9-5F45-8495-A9D9FB69248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flipH="1" flipV="1">
                <a:off x="5070038" y="2854056"/>
                <a:ext cx="707022" cy="391220"/>
              </a:xfrm>
              <a:custGeom>
                <a:avLst/>
                <a:gdLst>
                  <a:gd name="T0" fmla="*/ 121 w 674"/>
                  <a:gd name="T1" fmla="*/ 280 h 302"/>
                  <a:gd name="T2" fmla="*/ 68 w 674"/>
                  <a:gd name="T3" fmla="*/ 265 h 302"/>
                  <a:gd name="T4" fmla="*/ 33 w 674"/>
                  <a:gd name="T5" fmla="*/ 245 h 302"/>
                  <a:gd name="T6" fmla="*/ 30 w 674"/>
                  <a:gd name="T7" fmla="*/ 214 h 302"/>
                  <a:gd name="T8" fmla="*/ 37 w 674"/>
                  <a:gd name="T9" fmla="*/ 180 h 302"/>
                  <a:gd name="T10" fmla="*/ 30 w 674"/>
                  <a:gd name="T11" fmla="*/ 125 h 302"/>
                  <a:gd name="T12" fmla="*/ 32 w 674"/>
                  <a:gd name="T13" fmla="*/ 82 h 302"/>
                  <a:gd name="T14" fmla="*/ 35 w 674"/>
                  <a:gd name="T15" fmla="*/ 50 h 302"/>
                  <a:gd name="T16" fmla="*/ 38 w 674"/>
                  <a:gd name="T17" fmla="*/ 17 h 302"/>
                  <a:gd name="T18" fmla="*/ 57 w 674"/>
                  <a:gd name="T19" fmla="*/ 43 h 302"/>
                  <a:gd name="T20" fmla="*/ 129 w 674"/>
                  <a:gd name="T21" fmla="*/ 19 h 302"/>
                  <a:gd name="T22" fmla="*/ 178 w 674"/>
                  <a:gd name="T23" fmla="*/ 28 h 302"/>
                  <a:gd name="T24" fmla="*/ 250 w 674"/>
                  <a:gd name="T25" fmla="*/ 15 h 302"/>
                  <a:gd name="T26" fmla="*/ 307 w 674"/>
                  <a:gd name="T27" fmla="*/ 22 h 302"/>
                  <a:gd name="T28" fmla="*/ 371 w 674"/>
                  <a:gd name="T29" fmla="*/ 24 h 302"/>
                  <a:gd name="T30" fmla="*/ 427 w 674"/>
                  <a:gd name="T31" fmla="*/ 29 h 302"/>
                  <a:gd name="T32" fmla="*/ 509 w 674"/>
                  <a:gd name="T33" fmla="*/ 19 h 302"/>
                  <a:gd name="T34" fmla="*/ 568 w 674"/>
                  <a:gd name="T35" fmla="*/ 16 h 302"/>
                  <a:gd name="T36" fmla="*/ 643 w 674"/>
                  <a:gd name="T37" fmla="*/ 21 h 302"/>
                  <a:gd name="T38" fmla="*/ 639 w 674"/>
                  <a:gd name="T39" fmla="*/ 68 h 302"/>
                  <a:gd name="T40" fmla="*/ 646 w 674"/>
                  <a:gd name="T41" fmla="*/ 95 h 302"/>
                  <a:gd name="T42" fmla="*/ 623 w 674"/>
                  <a:gd name="T43" fmla="*/ 146 h 302"/>
                  <a:gd name="T44" fmla="*/ 619 w 674"/>
                  <a:gd name="T45" fmla="*/ 191 h 302"/>
                  <a:gd name="T46" fmla="*/ 645 w 674"/>
                  <a:gd name="T47" fmla="*/ 226 h 302"/>
                  <a:gd name="T48" fmla="*/ 647 w 674"/>
                  <a:gd name="T49" fmla="*/ 262 h 302"/>
                  <a:gd name="T50" fmla="*/ 636 w 674"/>
                  <a:gd name="T51" fmla="*/ 279 h 302"/>
                  <a:gd name="T52" fmla="*/ 594 w 674"/>
                  <a:gd name="T53" fmla="*/ 275 h 302"/>
                  <a:gd name="T54" fmla="*/ 541 w 674"/>
                  <a:gd name="T55" fmla="*/ 280 h 302"/>
                  <a:gd name="T56" fmla="*/ 504 w 674"/>
                  <a:gd name="T57" fmla="*/ 282 h 302"/>
                  <a:gd name="T58" fmla="*/ 462 w 674"/>
                  <a:gd name="T59" fmla="*/ 277 h 302"/>
                  <a:gd name="T60" fmla="*/ 397 w 674"/>
                  <a:gd name="T61" fmla="*/ 271 h 302"/>
                  <a:gd name="T62" fmla="*/ 324 w 674"/>
                  <a:gd name="T63" fmla="*/ 273 h 302"/>
                  <a:gd name="T64" fmla="*/ 257 w 674"/>
                  <a:gd name="T65" fmla="*/ 279 h 302"/>
                  <a:gd name="T66" fmla="*/ 176 w 674"/>
                  <a:gd name="T67" fmla="*/ 260 h 302"/>
                  <a:gd name="T68" fmla="*/ 128 w 674"/>
                  <a:gd name="T69" fmla="*/ 285 h 302"/>
                  <a:gd name="T70" fmla="*/ 392 w 674"/>
                  <a:gd name="T71" fmla="*/ 111 h 302"/>
                  <a:gd name="T72" fmla="*/ 419 w 674"/>
                  <a:gd name="T73" fmla="*/ 9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74" h="302">
                    <a:moveTo>
                      <a:pt x="128" y="285"/>
                    </a:moveTo>
                    <a:cubicBezTo>
                      <a:pt x="125" y="285"/>
                      <a:pt x="122" y="283"/>
                      <a:pt x="121" y="280"/>
                    </a:cubicBezTo>
                    <a:cubicBezTo>
                      <a:pt x="115" y="282"/>
                      <a:pt x="78" y="289"/>
                      <a:pt x="94" y="270"/>
                    </a:cubicBezTo>
                    <a:cubicBezTo>
                      <a:pt x="90" y="272"/>
                      <a:pt x="50" y="286"/>
                      <a:pt x="68" y="265"/>
                    </a:cubicBezTo>
                    <a:cubicBezTo>
                      <a:pt x="59" y="271"/>
                      <a:pt x="0" y="293"/>
                      <a:pt x="34" y="263"/>
                    </a:cubicBezTo>
                    <a:cubicBezTo>
                      <a:pt x="19" y="265"/>
                      <a:pt x="29" y="248"/>
                      <a:pt x="33" y="245"/>
                    </a:cubicBezTo>
                    <a:cubicBezTo>
                      <a:pt x="20" y="241"/>
                      <a:pt x="36" y="227"/>
                      <a:pt x="40" y="224"/>
                    </a:cubicBezTo>
                    <a:cubicBezTo>
                      <a:pt x="34" y="225"/>
                      <a:pt x="27" y="221"/>
                      <a:pt x="30" y="214"/>
                    </a:cubicBezTo>
                    <a:cubicBezTo>
                      <a:pt x="26" y="211"/>
                      <a:pt x="27" y="207"/>
                      <a:pt x="30" y="203"/>
                    </a:cubicBezTo>
                    <a:cubicBezTo>
                      <a:pt x="12" y="203"/>
                      <a:pt x="35" y="181"/>
                      <a:pt x="37" y="180"/>
                    </a:cubicBezTo>
                    <a:cubicBezTo>
                      <a:pt x="2" y="197"/>
                      <a:pt x="47" y="143"/>
                      <a:pt x="53" y="138"/>
                    </a:cubicBezTo>
                    <a:cubicBezTo>
                      <a:pt x="33" y="151"/>
                      <a:pt x="7" y="147"/>
                      <a:pt x="30" y="125"/>
                    </a:cubicBezTo>
                    <a:cubicBezTo>
                      <a:pt x="4" y="133"/>
                      <a:pt x="49" y="90"/>
                      <a:pt x="51" y="88"/>
                    </a:cubicBezTo>
                    <a:cubicBezTo>
                      <a:pt x="42" y="94"/>
                      <a:pt x="11" y="100"/>
                      <a:pt x="32" y="82"/>
                    </a:cubicBezTo>
                    <a:cubicBezTo>
                      <a:pt x="29" y="81"/>
                      <a:pt x="29" y="79"/>
                      <a:pt x="29" y="76"/>
                    </a:cubicBezTo>
                    <a:cubicBezTo>
                      <a:pt x="12" y="74"/>
                      <a:pt x="34" y="52"/>
                      <a:pt x="35" y="50"/>
                    </a:cubicBezTo>
                    <a:cubicBezTo>
                      <a:pt x="19" y="59"/>
                      <a:pt x="29" y="32"/>
                      <a:pt x="28" y="29"/>
                    </a:cubicBezTo>
                    <a:cubicBezTo>
                      <a:pt x="11" y="33"/>
                      <a:pt x="31" y="0"/>
                      <a:pt x="38" y="17"/>
                    </a:cubicBezTo>
                    <a:cubicBezTo>
                      <a:pt x="46" y="13"/>
                      <a:pt x="48" y="23"/>
                      <a:pt x="45" y="28"/>
                    </a:cubicBezTo>
                    <a:cubicBezTo>
                      <a:pt x="69" y="11"/>
                      <a:pt x="76" y="20"/>
                      <a:pt x="57" y="43"/>
                    </a:cubicBezTo>
                    <a:cubicBezTo>
                      <a:pt x="59" y="42"/>
                      <a:pt x="104" y="3"/>
                      <a:pt x="108" y="21"/>
                    </a:cubicBezTo>
                    <a:cubicBezTo>
                      <a:pt x="112" y="19"/>
                      <a:pt x="127" y="8"/>
                      <a:pt x="129" y="19"/>
                    </a:cubicBezTo>
                    <a:cubicBezTo>
                      <a:pt x="159" y="4"/>
                      <a:pt x="112" y="54"/>
                      <a:pt x="105" y="60"/>
                    </a:cubicBezTo>
                    <a:cubicBezTo>
                      <a:pt x="106" y="59"/>
                      <a:pt x="191" y="6"/>
                      <a:pt x="178" y="28"/>
                    </a:cubicBezTo>
                    <a:cubicBezTo>
                      <a:pt x="207" y="9"/>
                      <a:pt x="244" y="12"/>
                      <a:pt x="201" y="45"/>
                    </a:cubicBezTo>
                    <a:cubicBezTo>
                      <a:pt x="215" y="35"/>
                      <a:pt x="233" y="19"/>
                      <a:pt x="250" y="15"/>
                    </a:cubicBezTo>
                    <a:cubicBezTo>
                      <a:pt x="261" y="13"/>
                      <a:pt x="279" y="19"/>
                      <a:pt x="265" y="32"/>
                    </a:cubicBezTo>
                    <a:cubicBezTo>
                      <a:pt x="267" y="31"/>
                      <a:pt x="307" y="1"/>
                      <a:pt x="307" y="22"/>
                    </a:cubicBezTo>
                    <a:cubicBezTo>
                      <a:pt x="313" y="18"/>
                      <a:pt x="349" y="14"/>
                      <a:pt x="338" y="30"/>
                    </a:cubicBezTo>
                    <a:cubicBezTo>
                      <a:pt x="341" y="27"/>
                      <a:pt x="370" y="8"/>
                      <a:pt x="371" y="24"/>
                    </a:cubicBezTo>
                    <a:cubicBezTo>
                      <a:pt x="369" y="25"/>
                      <a:pt x="409" y="3"/>
                      <a:pt x="401" y="24"/>
                    </a:cubicBezTo>
                    <a:cubicBezTo>
                      <a:pt x="406" y="21"/>
                      <a:pt x="445" y="8"/>
                      <a:pt x="427" y="29"/>
                    </a:cubicBezTo>
                    <a:cubicBezTo>
                      <a:pt x="429" y="28"/>
                      <a:pt x="478" y="6"/>
                      <a:pt x="460" y="29"/>
                    </a:cubicBezTo>
                    <a:cubicBezTo>
                      <a:pt x="466" y="26"/>
                      <a:pt x="500" y="3"/>
                      <a:pt x="509" y="19"/>
                    </a:cubicBezTo>
                    <a:cubicBezTo>
                      <a:pt x="532" y="8"/>
                      <a:pt x="535" y="23"/>
                      <a:pt x="517" y="38"/>
                    </a:cubicBezTo>
                    <a:cubicBezTo>
                      <a:pt x="531" y="29"/>
                      <a:pt x="551" y="13"/>
                      <a:pt x="568" y="16"/>
                    </a:cubicBezTo>
                    <a:cubicBezTo>
                      <a:pt x="574" y="17"/>
                      <a:pt x="606" y="13"/>
                      <a:pt x="598" y="27"/>
                    </a:cubicBezTo>
                    <a:cubicBezTo>
                      <a:pt x="602" y="25"/>
                      <a:pt x="642" y="6"/>
                      <a:pt x="643" y="21"/>
                    </a:cubicBezTo>
                    <a:cubicBezTo>
                      <a:pt x="669" y="16"/>
                      <a:pt x="629" y="52"/>
                      <a:pt x="630" y="52"/>
                    </a:cubicBezTo>
                    <a:cubicBezTo>
                      <a:pt x="650" y="42"/>
                      <a:pt x="653" y="56"/>
                      <a:pt x="639" y="68"/>
                    </a:cubicBezTo>
                    <a:cubicBezTo>
                      <a:pt x="651" y="66"/>
                      <a:pt x="656" y="78"/>
                      <a:pt x="647" y="86"/>
                    </a:cubicBezTo>
                    <a:cubicBezTo>
                      <a:pt x="649" y="89"/>
                      <a:pt x="648" y="93"/>
                      <a:pt x="646" y="95"/>
                    </a:cubicBezTo>
                    <a:cubicBezTo>
                      <a:pt x="654" y="101"/>
                      <a:pt x="643" y="110"/>
                      <a:pt x="639" y="113"/>
                    </a:cubicBezTo>
                    <a:cubicBezTo>
                      <a:pt x="666" y="107"/>
                      <a:pt x="622" y="146"/>
                      <a:pt x="623" y="146"/>
                    </a:cubicBezTo>
                    <a:cubicBezTo>
                      <a:pt x="626" y="143"/>
                      <a:pt x="674" y="126"/>
                      <a:pt x="651" y="146"/>
                    </a:cubicBezTo>
                    <a:cubicBezTo>
                      <a:pt x="660" y="165"/>
                      <a:pt x="631" y="181"/>
                      <a:pt x="619" y="191"/>
                    </a:cubicBezTo>
                    <a:cubicBezTo>
                      <a:pt x="659" y="165"/>
                      <a:pt x="644" y="194"/>
                      <a:pt x="621" y="214"/>
                    </a:cubicBezTo>
                    <a:cubicBezTo>
                      <a:pt x="635" y="205"/>
                      <a:pt x="669" y="206"/>
                      <a:pt x="645" y="226"/>
                    </a:cubicBezTo>
                    <a:cubicBezTo>
                      <a:pt x="651" y="228"/>
                      <a:pt x="653" y="234"/>
                      <a:pt x="648" y="239"/>
                    </a:cubicBezTo>
                    <a:cubicBezTo>
                      <a:pt x="664" y="239"/>
                      <a:pt x="649" y="259"/>
                      <a:pt x="647" y="262"/>
                    </a:cubicBezTo>
                    <a:cubicBezTo>
                      <a:pt x="649" y="263"/>
                      <a:pt x="650" y="266"/>
                      <a:pt x="649" y="269"/>
                    </a:cubicBezTo>
                    <a:cubicBezTo>
                      <a:pt x="667" y="264"/>
                      <a:pt x="642" y="302"/>
                      <a:pt x="636" y="279"/>
                    </a:cubicBezTo>
                    <a:cubicBezTo>
                      <a:pt x="634" y="280"/>
                      <a:pt x="614" y="290"/>
                      <a:pt x="618" y="277"/>
                    </a:cubicBezTo>
                    <a:cubicBezTo>
                      <a:pt x="620" y="275"/>
                      <a:pt x="584" y="294"/>
                      <a:pt x="594" y="275"/>
                    </a:cubicBezTo>
                    <a:cubicBezTo>
                      <a:pt x="594" y="275"/>
                      <a:pt x="565" y="291"/>
                      <a:pt x="572" y="273"/>
                    </a:cubicBezTo>
                    <a:cubicBezTo>
                      <a:pt x="561" y="280"/>
                      <a:pt x="553" y="283"/>
                      <a:pt x="541" y="280"/>
                    </a:cubicBezTo>
                    <a:cubicBezTo>
                      <a:pt x="520" y="276"/>
                      <a:pt x="569" y="241"/>
                      <a:pt x="570" y="240"/>
                    </a:cubicBezTo>
                    <a:cubicBezTo>
                      <a:pt x="554" y="251"/>
                      <a:pt x="525" y="281"/>
                      <a:pt x="504" y="282"/>
                    </a:cubicBezTo>
                    <a:cubicBezTo>
                      <a:pt x="481" y="283"/>
                      <a:pt x="535" y="240"/>
                      <a:pt x="539" y="236"/>
                    </a:cubicBezTo>
                    <a:cubicBezTo>
                      <a:pt x="533" y="240"/>
                      <a:pt x="472" y="293"/>
                      <a:pt x="462" y="277"/>
                    </a:cubicBezTo>
                    <a:cubicBezTo>
                      <a:pt x="426" y="299"/>
                      <a:pt x="433" y="269"/>
                      <a:pt x="459" y="249"/>
                    </a:cubicBezTo>
                    <a:cubicBezTo>
                      <a:pt x="459" y="249"/>
                      <a:pt x="381" y="294"/>
                      <a:pt x="397" y="271"/>
                    </a:cubicBezTo>
                    <a:cubicBezTo>
                      <a:pt x="392" y="274"/>
                      <a:pt x="373" y="288"/>
                      <a:pt x="367" y="278"/>
                    </a:cubicBezTo>
                    <a:cubicBezTo>
                      <a:pt x="362" y="281"/>
                      <a:pt x="317" y="287"/>
                      <a:pt x="324" y="273"/>
                    </a:cubicBezTo>
                    <a:cubicBezTo>
                      <a:pt x="311" y="281"/>
                      <a:pt x="276" y="288"/>
                      <a:pt x="302" y="263"/>
                    </a:cubicBezTo>
                    <a:cubicBezTo>
                      <a:pt x="298" y="267"/>
                      <a:pt x="263" y="293"/>
                      <a:pt x="257" y="279"/>
                    </a:cubicBezTo>
                    <a:cubicBezTo>
                      <a:pt x="253" y="281"/>
                      <a:pt x="216" y="289"/>
                      <a:pt x="227" y="272"/>
                    </a:cubicBezTo>
                    <a:cubicBezTo>
                      <a:pt x="212" y="281"/>
                      <a:pt x="135" y="295"/>
                      <a:pt x="176" y="260"/>
                    </a:cubicBezTo>
                    <a:cubicBezTo>
                      <a:pt x="148" y="278"/>
                      <a:pt x="134" y="285"/>
                      <a:pt x="128" y="285"/>
                    </a:cubicBezTo>
                    <a:cubicBezTo>
                      <a:pt x="127" y="285"/>
                      <a:pt x="134" y="285"/>
                      <a:pt x="128" y="285"/>
                    </a:cubicBezTo>
                    <a:close/>
                    <a:moveTo>
                      <a:pt x="419" y="92"/>
                    </a:moveTo>
                    <a:cubicBezTo>
                      <a:pt x="410" y="98"/>
                      <a:pt x="401" y="105"/>
                      <a:pt x="392" y="111"/>
                    </a:cubicBezTo>
                    <a:cubicBezTo>
                      <a:pt x="405" y="102"/>
                      <a:pt x="419" y="93"/>
                      <a:pt x="432" y="84"/>
                    </a:cubicBezTo>
                    <a:cubicBezTo>
                      <a:pt x="428" y="86"/>
                      <a:pt x="424" y="89"/>
                      <a:pt x="419" y="92"/>
                    </a:cubicBezTo>
                    <a:cubicBezTo>
                      <a:pt x="410" y="98"/>
                      <a:pt x="424" y="89"/>
                      <a:pt x="419" y="92"/>
                    </a:cubicBezTo>
                    <a:close/>
                  </a:path>
                </a:pathLst>
              </a:custGeom>
              <a:solidFill>
                <a:srgbClr val="000000">
                  <a:lumMod val="65000"/>
                  <a:lumOff val="35000"/>
                  <a:alpha val="12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  <p:sp>
            <p:nvSpPr>
              <p:cNvPr id="974" name="Freeform 279">
                <a:extLst>
                  <a:ext uri="{FF2B5EF4-FFF2-40B4-BE49-F238E27FC236}">
                    <a16:creationId xmlns:a16="http://schemas.microsoft.com/office/drawing/2014/main" id="{375714A1-70B1-DA48-A44D-60B103646C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 flipH="1">
                <a:off x="5791101" y="2843365"/>
                <a:ext cx="720815" cy="391220"/>
              </a:xfrm>
              <a:custGeom>
                <a:avLst/>
                <a:gdLst>
                  <a:gd name="T0" fmla="*/ 121 w 674"/>
                  <a:gd name="T1" fmla="*/ 280 h 302"/>
                  <a:gd name="T2" fmla="*/ 68 w 674"/>
                  <a:gd name="T3" fmla="*/ 265 h 302"/>
                  <a:gd name="T4" fmla="*/ 33 w 674"/>
                  <a:gd name="T5" fmla="*/ 245 h 302"/>
                  <a:gd name="T6" fmla="*/ 30 w 674"/>
                  <a:gd name="T7" fmla="*/ 214 h 302"/>
                  <a:gd name="T8" fmla="*/ 37 w 674"/>
                  <a:gd name="T9" fmla="*/ 180 h 302"/>
                  <a:gd name="T10" fmla="*/ 30 w 674"/>
                  <a:gd name="T11" fmla="*/ 125 h 302"/>
                  <a:gd name="T12" fmla="*/ 32 w 674"/>
                  <a:gd name="T13" fmla="*/ 82 h 302"/>
                  <a:gd name="T14" fmla="*/ 35 w 674"/>
                  <a:gd name="T15" fmla="*/ 50 h 302"/>
                  <a:gd name="T16" fmla="*/ 38 w 674"/>
                  <a:gd name="T17" fmla="*/ 17 h 302"/>
                  <a:gd name="T18" fmla="*/ 57 w 674"/>
                  <a:gd name="T19" fmla="*/ 43 h 302"/>
                  <a:gd name="T20" fmla="*/ 129 w 674"/>
                  <a:gd name="T21" fmla="*/ 19 h 302"/>
                  <a:gd name="T22" fmla="*/ 178 w 674"/>
                  <a:gd name="T23" fmla="*/ 28 h 302"/>
                  <a:gd name="T24" fmla="*/ 250 w 674"/>
                  <a:gd name="T25" fmla="*/ 15 h 302"/>
                  <a:gd name="T26" fmla="*/ 307 w 674"/>
                  <a:gd name="T27" fmla="*/ 22 h 302"/>
                  <a:gd name="T28" fmla="*/ 371 w 674"/>
                  <a:gd name="T29" fmla="*/ 24 h 302"/>
                  <a:gd name="T30" fmla="*/ 427 w 674"/>
                  <a:gd name="T31" fmla="*/ 29 h 302"/>
                  <a:gd name="T32" fmla="*/ 509 w 674"/>
                  <a:gd name="T33" fmla="*/ 19 h 302"/>
                  <a:gd name="T34" fmla="*/ 568 w 674"/>
                  <a:gd name="T35" fmla="*/ 16 h 302"/>
                  <a:gd name="T36" fmla="*/ 643 w 674"/>
                  <a:gd name="T37" fmla="*/ 21 h 302"/>
                  <a:gd name="T38" fmla="*/ 639 w 674"/>
                  <a:gd name="T39" fmla="*/ 68 h 302"/>
                  <a:gd name="T40" fmla="*/ 646 w 674"/>
                  <a:gd name="T41" fmla="*/ 95 h 302"/>
                  <a:gd name="T42" fmla="*/ 623 w 674"/>
                  <a:gd name="T43" fmla="*/ 146 h 302"/>
                  <a:gd name="T44" fmla="*/ 619 w 674"/>
                  <a:gd name="T45" fmla="*/ 191 h 302"/>
                  <a:gd name="T46" fmla="*/ 645 w 674"/>
                  <a:gd name="T47" fmla="*/ 226 h 302"/>
                  <a:gd name="T48" fmla="*/ 647 w 674"/>
                  <a:gd name="T49" fmla="*/ 262 h 302"/>
                  <a:gd name="T50" fmla="*/ 636 w 674"/>
                  <a:gd name="T51" fmla="*/ 279 h 302"/>
                  <a:gd name="T52" fmla="*/ 594 w 674"/>
                  <a:gd name="T53" fmla="*/ 275 h 302"/>
                  <a:gd name="T54" fmla="*/ 541 w 674"/>
                  <a:gd name="T55" fmla="*/ 280 h 302"/>
                  <a:gd name="T56" fmla="*/ 504 w 674"/>
                  <a:gd name="T57" fmla="*/ 282 h 302"/>
                  <a:gd name="T58" fmla="*/ 462 w 674"/>
                  <a:gd name="T59" fmla="*/ 277 h 302"/>
                  <a:gd name="T60" fmla="*/ 397 w 674"/>
                  <a:gd name="T61" fmla="*/ 271 h 302"/>
                  <a:gd name="T62" fmla="*/ 324 w 674"/>
                  <a:gd name="T63" fmla="*/ 273 h 302"/>
                  <a:gd name="T64" fmla="*/ 257 w 674"/>
                  <a:gd name="T65" fmla="*/ 279 h 302"/>
                  <a:gd name="T66" fmla="*/ 176 w 674"/>
                  <a:gd name="T67" fmla="*/ 260 h 302"/>
                  <a:gd name="T68" fmla="*/ 128 w 674"/>
                  <a:gd name="T69" fmla="*/ 285 h 302"/>
                  <a:gd name="T70" fmla="*/ 392 w 674"/>
                  <a:gd name="T71" fmla="*/ 111 h 302"/>
                  <a:gd name="T72" fmla="*/ 419 w 674"/>
                  <a:gd name="T73" fmla="*/ 9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74" h="302">
                    <a:moveTo>
                      <a:pt x="128" y="285"/>
                    </a:moveTo>
                    <a:cubicBezTo>
                      <a:pt x="125" y="285"/>
                      <a:pt x="122" y="283"/>
                      <a:pt x="121" y="280"/>
                    </a:cubicBezTo>
                    <a:cubicBezTo>
                      <a:pt x="115" y="282"/>
                      <a:pt x="78" y="289"/>
                      <a:pt x="94" y="270"/>
                    </a:cubicBezTo>
                    <a:cubicBezTo>
                      <a:pt x="90" y="272"/>
                      <a:pt x="50" y="286"/>
                      <a:pt x="68" y="265"/>
                    </a:cubicBezTo>
                    <a:cubicBezTo>
                      <a:pt x="59" y="271"/>
                      <a:pt x="0" y="293"/>
                      <a:pt x="34" y="263"/>
                    </a:cubicBezTo>
                    <a:cubicBezTo>
                      <a:pt x="19" y="265"/>
                      <a:pt x="29" y="248"/>
                      <a:pt x="33" y="245"/>
                    </a:cubicBezTo>
                    <a:cubicBezTo>
                      <a:pt x="20" y="241"/>
                      <a:pt x="36" y="227"/>
                      <a:pt x="40" y="224"/>
                    </a:cubicBezTo>
                    <a:cubicBezTo>
                      <a:pt x="34" y="225"/>
                      <a:pt x="27" y="221"/>
                      <a:pt x="30" y="214"/>
                    </a:cubicBezTo>
                    <a:cubicBezTo>
                      <a:pt x="26" y="211"/>
                      <a:pt x="27" y="207"/>
                      <a:pt x="30" y="203"/>
                    </a:cubicBezTo>
                    <a:cubicBezTo>
                      <a:pt x="12" y="203"/>
                      <a:pt x="35" y="181"/>
                      <a:pt x="37" y="180"/>
                    </a:cubicBezTo>
                    <a:cubicBezTo>
                      <a:pt x="2" y="197"/>
                      <a:pt x="47" y="143"/>
                      <a:pt x="53" y="138"/>
                    </a:cubicBezTo>
                    <a:cubicBezTo>
                      <a:pt x="33" y="151"/>
                      <a:pt x="7" y="147"/>
                      <a:pt x="30" y="125"/>
                    </a:cubicBezTo>
                    <a:cubicBezTo>
                      <a:pt x="4" y="133"/>
                      <a:pt x="49" y="90"/>
                      <a:pt x="51" y="88"/>
                    </a:cubicBezTo>
                    <a:cubicBezTo>
                      <a:pt x="42" y="94"/>
                      <a:pt x="11" y="100"/>
                      <a:pt x="32" y="82"/>
                    </a:cubicBezTo>
                    <a:cubicBezTo>
                      <a:pt x="29" y="81"/>
                      <a:pt x="29" y="79"/>
                      <a:pt x="29" y="76"/>
                    </a:cubicBezTo>
                    <a:cubicBezTo>
                      <a:pt x="12" y="74"/>
                      <a:pt x="34" y="52"/>
                      <a:pt x="35" y="50"/>
                    </a:cubicBezTo>
                    <a:cubicBezTo>
                      <a:pt x="19" y="59"/>
                      <a:pt x="29" y="32"/>
                      <a:pt x="28" y="29"/>
                    </a:cubicBezTo>
                    <a:cubicBezTo>
                      <a:pt x="11" y="33"/>
                      <a:pt x="31" y="0"/>
                      <a:pt x="38" y="17"/>
                    </a:cubicBezTo>
                    <a:cubicBezTo>
                      <a:pt x="46" y="13"/>
                      <a:pt x="48" y="23"/>
                      <a:pt x="45" y="28"/>
                    </a:cubicBezTo>
                    <a:cubicBezTo>
                      <a:pt x="69" y="11"/>
                      <a:pt x="76" y="20"/>
                      <a:pt x="57" y="43"/>
                    </a:cubicBezTo>
                    <a:cubicBezTo>
                      <a:pt x="59" y="42"/>
                      <a:pt x="104" y="3"/>
                      <a:pt x="108" y="21"/>
                    </a:cubicBezTo>
                    <a:cubicBezTo>
                      <a:pt x="112" y="19"/>
                      <a:pt x="127" y="8"/>
                      <a:pt x="129" y="19"/>
                    </a:cubicBezTo>
                    <a:cubicBezTo>
                      <a:pt x="159" y="4"/>
                      <a:pt x="112" y="54"/>
                      <a:pt x="105" y="60"/>
                    </a:cubicBezTo>
                    <a:cubicBezTo>
                      <a:pt x="106" y="59"/>
                      <a:pt x="191" y="6"/>
                      <a:pt x="178" y="28"/>
                    </a:cubicBezTo>
                    <a:cubicBezTo>
                      <a:pt x="207" y="9"/>
                      <a:pt x="244" y="12"/>
                      <a:pt x="201" y="45"/>
                    </a:cubicBezTo>
                    <a:cubicBezTo>
                      <a:pt x="215" y="35"/>
                      <a:pt x="233" y="19"/>
                      <a:pt x="250" y="15"/>
                    </a:cubicBezTo>
                    <a:cubicBezTo>
                      <a:pt x="261" y="13"/>
                      <a:pt x="279" y="19"/>
                      <a:pt x="265" y="32"/>
                    </a:cubicBezTo>
                    <a:cubicBezTo>
                      <a:pt x="267" y="31"/>
                      <a:pt x="307" y="1"/>
                      <a:pt x="307" y="22"/>
                    </a:cubicBezTo>
                    <a:cubicBezTo>
                      <a:pt x="313" y="18"/>
                      <a:pt x="349" y="14"/>
                      <a:pt x="338" y="30"/>
                    </a:cubicBezTo>
                    <a:cubicBezTo>
                      <a:pt x="341" y="27"/>
                      <a:pt x="370" y="8"/>
                      <a:pt x="371" y="24"/>
                    </a:cubicBezTo>
                    <a:cubicBezTo>
                      <a:pt x="369" y="25"/>
                      <a:pt x="409" y="3"/>
                      <a:pt x="401" y="24"/>
                    </a:cubicBezTo>
                    <a:cubicBezTo>
                      <a:pt x="406" y="21"/>
                      <a:pt x="445" y="8"/>
                      <a:pt x="427" y="29"/>
                    </a:cubicBezTo>
                    <a:cubicBezTo>
                      <a:pt x="429" y="28"/>
                      <a:pt x="478" y="6"/>
                      <a:pt x="460" y="29"/>
                    </a:cubicBezTo>
                    <a:cubicBezTo>
                      <a:pt x="466" y="26"/>
                      <a:pt x="500" y="3"/>
                      <a:pt x="509" y="19"/>
                    </a:cubicBezTo>
                    <a:cubicBezTo>
                      <a:pt x="532" y="8"/>
                      <a:pt x="535" y="23"/>
                      <a:pt x="517" y="38"/>
                    </a:cubicBezTo>
                    <a:cubicBezTo>
                      <a:pt x="531" y="29"/>
                      <a:pt x="551" y="13"/>
                      <a:pt x="568" y="16"/>
                    </a:cubicBezTo>
                    <a:cubicBezTo>
                      <a:pt x="574" y="17"/>
                      <a:pt x="606" y="13"/>
                      <a:pt x="598" y="27"/>
                    </a:cubicBezTo>
                    <a:cubicBezTo>
                      <a:pt x="602" y="25"/>
                      <a:pt x="642" y="6"/>
                      <a:pt x="643" y="21"/>
                    </a:cubicBezTo>
                    <a:cubicBezTo>
                      <a:pt x="669" y="16"/>
                      <a:pt x="629" y="52"/>
                      <a:pt x="630" y="52"/>
                    </a:cubicBezTo>
                    <a:cubicBezTo>
                      <a:pt x="650" y="42"/>
                      <a:pt x="653" y="56"/>
                      <a:pt x="639" y="68"/>
                    </a:cubicBezTo>
                    <a:cubicBezTo>
                      <a:pt x="651" y="66"/>
                      <a:pt x="656" y="78"/>
                      <a:pt x="647" y="86"/>
                    </a:cubicBezTo>
                    <a:cubicBezTo>
                      <a:pt x="649" y="89"/>
                      <a:pt x="648" y="93"/>
                      <a:pt x="646" y="95"/>
                    </a:cubicBezTo>
                    <a:cubicBezTo>
                      <a:pt x="654" y="101"/>
                      <a:pt x="643" y="110"/>
                      <a:pt x="639" y="113"/>
                    </a:cubicBezTo>
                    <a:cubicBezTo>
                      <a:pt x="666" y="107"/>
                      <a:pt x="622" y="146"/>
                      <a:pt x="623" y="146"/>
                    </a:cubicBezTo>
                    <a:cubicBezTo>
                      <a:pt x="626" y="143"/>
                      <a:pt x="674" y="126"/>
                      <a:pt x="651" y="146"/>
                    </a:cubicBezTo>
                    <a:cubicBezTo>
                      <a:pt x="660" y="165"/>
                      <a:pt x="631" y="181"/>
                      <a:pt x="619" y="191"/>
                    </a:cubicBezTo>
                    <a:cubicBezTo>
                      <a:pt x="659" y="165"/>
                      <a:pt x="644" y="194"/>
                      <a:pt x="621" y="214"/>
                    </a:cubicBezTo>
                    <a:cubicBezTo>
                      <a:pt x="635" y="205"/>
                      <a:pt x="669" y="206"/>
                      <a:pt x="645" y="226"/>
                    </a:cubicBezTo>
                    <a:cubicBezTo>
                      <a:pt x="651" y="228"/>
                      <a:pt x="653" y="234"/>
                      <a:pt x="648" y="239"/>
                    </a:cubicBezTo>
                    <a:cubicBezTo>
                      <a:pt x="664" y="239"/>
                      <a:pt x="649" y="259"/>
                      <a:pt x="647" y="262"/>
                    </a:cubicBezTo>
                    <a:cubicBezTo>
                      <a:pt x="649" y="263"/>
                      <a:pt x="650" y="266"/>
                      <a:pt x="649" y="269"/>
                    </a:cubicBezTo>
                    <a:cubicBezTo>
                      <a:pt x="667" y="264"/>
                      <a:pt x="642" y="302"/>
                      <a:pt x="636" y="279"/>
                    </a:cubicBezTo>
                    <a:cubicBezTo>
                      <a:pt x="634" y="280"/>
                      <a:pt x="614" y="290"/>
                      <a:pt x="618" y="277"/>
                    </a:cubicBezTo>
                    <a:cubicBezTo>
                      <a:pt x="620" y="275"/>
                      <a:pt x="584" y="294"/>
                      <a:pt x="594" y="275"/>
                    </a:cubicBezTo>
                    <a:cubicBezTo>
                      <a:pt x="594" y="275"/>
                      <a:pt x="565" y="291"/>
                      <a:pt x="572" y="273"/>
                    </a:cubicBezTo>
                    <a:cubicBezTo>
                      <a:pt x="561" y="280"/>
                      <a:pt x="553" y="283"/>
                      <a:pt x="541" y="280"/>
                    </a:cubicBezTo>
                    <a:cubicBezTo>
                      <a:pt x="520" y="276"/>
                      <a:pt x="569" y="241"/>
                      <a:pt x="570" y="240"/>
                    </a:cubicBezTo>
                    <a:cubicBezTo>
                      <a:pt x="554" y="251"/>
                      <a:pt x="525" y="281"/>
                      <a:pt x="504" y="282"/>
                    </a:cubicBezTo>
                    <a:cubicBezTo>
                      <a:pt x="481" y="283"/>
                      <a:pt x="535" y="240"/>
                      <a:pt x="539" y="236"/>
                    </a:cubicBezTo>
                    <a:cubicBezTo>
                      <a:pt x="533" y="240"/>
                      <a:pt x="472" y="293"/>
                      <a:pt x="462" y="277"/>
                    </a:cubicBezTo>
                    <a:cubicBezTo>
                      <a:pt x="426" y="299"/>
                      <a:pt x="433" y="269"/>
                      <a:pt x="459" y="249"/>
                    </a:cubicBezTo>
                    <a:cubicBezTo>
                      <a:pt x="459" y="249"/>
                      <a:pt x="381" y="294"/>
                      <a:pt x="397" y="271"/>
                    </a:cubicBezTo>
                    <a:cubicBezTo>
                      <a:pt x="392" y="274"/>
                      <a:pt x="373" y="288"/>
                      <a:pt x="367" y="278"/>
                    </a:cubicBezTo>
                    <a:cubicBezTo>
                      <a:pt x="362" y="281"/>
                      <a:pt x="317" y="287"/>
                      <a:pt x="324" y="273"/>
                    </a:cubicBezTo>
                    <a:cubicBezTo>
                      <a:pt x="311" y="281"/>
                      <a:pt x="276" y="288"/>
                      <a:pt x="302" y="263"/>
                    </a:cubicBezTo>
                    <a:cubicBezTo>
                      <a:pt x="298" y="267"/>
                      <a:pt x="263" y="293"/>
                      <a:pt x="257" y="279"/>
                    </a:cubicBezTo>
                    <a:cubicBezTo>
                      <a:pt x="253" y="281"/>
                      <a:pt x="216" y="289"/>
                      <a:pt x="227" y="272"/>
                    </a:cubicBezTo>
                    <a:cubicBezTo>
                      <a:pt x="212" y="281"/>
                      <a:pt x="135" y="295"/>
                      <a:pt x="176" y="260"/>
                    </a:cubicBezTo>
                    <a:cubicBezTo>
                      <a:pt x="148" y="278"/>
                      <a:pt x="134" y="285"/>
                      <a:pt x="128" y="285"/>
                    </a:cubicBezTo>
                    <a:cubicBezTo>
                      <a:pt x="127" y="285"/>
                      <a:pt x="134" y="285"/>
                      <a:pt x="128" y="285"/>
                    </a:cubicBezTo>
                    <a:close/>
                    <a:moveTo>
                      <a:pt x="419" y="92"/>
                    </a:moveTo>
                    <a:cubicBezTo>
                      <a:pt x="410" y="98"/>
                      <a:pt x="401" y="105"/>
                      <a:pt x="392" y="111"/>
                    </a:cubicBezTo>
                    <a:cubicBezTo>
                      <a:pt x="405" y="102"/>
                      <a:pt x="419" y="93"/>
                      <a:pt x="432" y="84"/>
                    </a:cubicBezTo>
                    <a:cubicBezTo>
                      <a:pt x="428" y="86"/>
                      <a:pt x="424" y="89"/>
                      <a:pt x="419" y="92"/>
                    </a:cubicBezTo>
                    <a:cubicBezTo>
                      <a:pt x="410" y="98"/>
                      <a:pt x="424" y="89"/>
                      <a:pt x="419" y="92"/>
                    </a:cubicBezTo>
                    <a:close/>
                  </a:path>
                </a:pathLst>
              </a:custGeom>
              <a:solidFill>
                <a:srgbClr val="000000">
                  <a:lumMod val="50000"/>
                  <a:lumOff val="50000"/>
                  <a:alpha val="11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  <p:sp>
            <p:nvSpPr>
              <p:cNvPr id="975" name="Tekstvak 974">
                <a:extLst>
                  <a:ext uri="{FF2B5EF4-FFF2-40B4-BE49-F238E27FC236}">
                    <a16:creationId xmlns:a16="http://schemas.microsoft.com/office/drawing/2014/main" id="{47070A94-D6AC-0349-B17B-73069F9ED66D}"/>
                  </a:ext>
                </a:extLst>
              </p:cNvPr>
              <p:cNvSpPr txBox="1"/>
              <p:nvPr/>
            </p:nvSpPr>
            <p:spPr>
              <a:xfrm rot="21540000" flipH="1">
                <a:off x="5068514" y="2972174"/>
                <a:ext cx="698703" cy="1850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Ink Free" panose="03080402000500000000" pitchFamily="66" charset="0"/>
                    <a:ea typeface="+mn-ea"/>
                    <a:cs typeface="+mn-cs"/>
                  </a:rPr>
                  <a:t>Configuration</a:t>
                </a:r>
              </a:p>
            </p:txBody>
          </p:sp>
          <p:sp>
            <p:nvSpPr>
              <p:cNvPr id="976" name="Tekstvak 975">
                <a:extLst>
                  <a:ext uri="{FF2B5EF4-FFF2-40B4-BE49-F238E27FC236}">
                    <a16:creationId xmlns:a16="http://schemas.microsoft.com/office/drawing/2014/main" id="{6C8D0726-B5D2-304C-A7F1-0F6E3579F710}"/>
                  </a:ext>
                </a:extLst>
              </p:cNvPr>
              <p:cNvSpPr txBox="1"/>
              <p:nvPr/>
            </p:nvSpPr>
            <p:spPr>
              <a:xfrm>
                <a:off x="5876884" y="2921116"/>
                <a:ext cx="436775" cy="239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Ink Free" panose="03080402000500000000" pitchFamily="66" charset="0"/>
                    <a:ea typeface="+mn-ea"/>
                    <a:cs typeface="+mn-cs"/>
                  </a:rPr>
                  <a:t>Test</a:t>
                </a:r>
              </a:p>
            </p:txBody>
          </p:sp>
          <p:grpSp>
            <p:nvGrpSpPr>
              <p:cNvPr id="977" name="Group 38">
                <a:extLst>
                  <a:ext uri="{FF2B5EF4-FFF2-40B4-BE49-F238E27FC236}">
                    <a16:creationId xmlns:a16="http://schemas.microsoft.com/office/drawing/2014/main" id="{865E0DE2-4A86-6543-A299-83B6FA9839C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0800000" flipH="1">
                <a:off x="6530940" y="2999812"/>
                <a:ext cx="144000" cy="96271"/>
                <a:chOff x="3349625" y="68263"/>
                <a:chExt cx="565151" cy="377825"/>
              </a:xfrm>
              <a:solidFill>
                <a:srgbClr val="000000">
                  <a:lumMod val="65000"/>
                  <a:lumOff val="35000"/>
                </a:srgbClr>
              </a:solidFill>
            </p:grpSpPr>
            <p:sp>
              <p:nvSpPr>
                <p:cNvPr id="978" name="Freeform 270">
                  <a:extLst>
                    <a:ext uri="{FF2B5EF4-FFF2-40B4-BE49-F238E27FC236}">
                      <a16:creationId xmlns:a16="http://schemas.microsoft.com/office/drawing/2014/main" id="{4A3C8A7A-0FC6-C846-8667-C54BAB1BFB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49625" y="244475"/>
                  <a:ext cx="498475" cy="74612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979" name="Freeform 389">
                  <a:extLst>
                    <a:ext uri="{FF2B5EF4-FFF2-40B4-BE49-F238E27FC236}">
                      <a16:creationId xmlns:a16="http://schemas.microsoft.com/office/drawing/2014/main" id="{5BEA77E5-A0FC-0846-AA4D-5D0CB7EF1C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68713" y="68263"/>
                  <a:ext cx="246063" cy="377825"/>
                </a:xfrm>
                <a:custGeom>
                  <a:avLst/>
                  <a:gdLst>
                    <a:gd name="T0" fmla="*/ 9 w 66"/>
                    <a:gd name="T1" fmla="*/ 101 h 101"/>
                    <a:gd name="T2" fmla="*/ 2 w 66"/>
                    <a:gd name="T3" fmla="*/ 96 h 101"/>
                    <a:gd name="T4" fmla="*/ 6 w 66"/>
                    <a:gd name="T5" fmla="*/ 86 h 101"/>
                    <a:gd name="T6" fmla="*/ 45 w 66"/>
                    <a:gd name="T7" fmla="*/ 55 h 101"/>
                    <a:gd name="T8" fmla="*/ 12 w 66"/>
                    <a:gd name="T9" fmla="*/ 13 h 101"/>
                    <a:gd name="T10" fmla="*/ 16 w 66"/>
                    <a:gd name="T11" fmla="*/ 2 h 101"/>
                    <a:gd name="T12" fmla="*/ 26 w 66"/>
                    <a:gd name="T13" fmla="*/ 6 h 101"/>
                    <a:gd name="T14" fmla="*/ 26 w 66"/>
                    <a:gd name="T15" fmla="*/ 6 h 101"/>
                    <a:gd name="T16" fmla="*/ 62 w 66"/>
                    <a:gd name="T17" fmla="*/ 47 h 101"/>
                    <a:gd name="T18" fmla="*/ 66 w 66"/>
                    <a:gd name="T19" fmla="*/ 53 h 101"/>
                    <a:gd name="T20" fmla="*/ 63 w 66"/>
                    <a:gd name="T21" fmla="*/ 60 h 101"/>
                    <a:gd name="T22" fmla="*/ 13 w 66"/>
                    <a:gd name="T23" fmla="*/ 100 h 101"/>
                    <a:gd name="T24" fmla="*/ 9 w 66"/>
                    <a:gd name="T25" fmla="*/ 101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6" h="101">
                      <a:moveTo>
                        <a:pt x="9" y="101"/>
                      </a:moveTo>
                      <a:cubicBezTo>
                        <a:pt x="7" y="101"/>
                        <a:pt x="4" y="99"/>
                        <a:pt x="2" y="96"/>
                      </a:cubicBezTo>
                      <a:cubicBezTo>
                        <a:pt x="0" y="93"/>
                        <a:pt x="2" y="88"/>
                        <a:pt x="6" y="86"/>
                      </a:cubicBezTo>
                      <a:cubicBezTo>
                        <a:pt x="16" y="80"/>
                        <a:pt x="34" y="65"/>
                        <a:pt x="45" y="55"/>
                      </a:cubicBezTo>
                      <a:cubicBezTo>
                        <a:pt x="24" y="38"/>
                        <a:pt x="12" y="14"/>
                        <a:pt x="12" y="13"/>
                      </a:cubicBezTo>
                      <a:cubicBezTo>
                        <a:pt x="10" y="9"/>
                        <a:pt x="12" y="4"/>
                        <a:pt x="16" y="2"/>
                      </a:cubicBezTo>
                      <a:cubicBezTo>
                        <a:pt x="20" y="0"/>
                        <a:pt x="24" y="2"/>
                        <a:pt x="26" y="6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26" y="6"/>
                        <a:pt x="40" y="34"/>
                        <a:pt x="62" y="47"/>
                      </a:cubicBezTo>
                      <a:cubicBezTo>
                        <a:pt x="64" y="48"/>
                        <a:pt x="66" y="50"/>
                        <a:pt x="66" y="53"/>
                      </a:cubicBezTo>
                      <a:cubicBezTo>
                        <a:pt x="66" y="55"/>
                        <a:pt x="65" y="58"/>
                        <a:pt x="63" y="60"/>
                      </a:cubicBezTo>
                      <a:cubicBezTo>
                        <a:pt x="62" y="61"/>
                        <a:pt x="31" y="91"/>
                        <a:pt x="13" y="100"/>
                      </a:cubicBezTo>
                      <a:cubicBezTo>
                        <a:pt x="12" y="100"/>
                        <a:pt x="11" y="101"/>
                        <a:pt x="9" y="10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964" name="Freeform 270">
              <a:extLst>
                <a:ext uri="{FF2B5EF4-FFF2-40B4-BE49-F238E27FC236}">
                  <a16:creationId xmlns:a16="http://schemas.microsoft.com/office/drawing/2014/main" id="{14DD0ACE-432E-9B45-8EDF-92C9601AE3B3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H="1">
              <a:off x="9394617" y="4090217"/>
              <a:ext cx="108000" cy="16166"/>
            </a:xfrm>
            <a:custGeom>
              <a:avLst/>
              <a:gdLst>
                <a:gd name="T0" fmla="*/ 9 w 133"/>
                <a:gd name="T1" fmla="*/ 20 h 20"/>
                <a:gd name="T2" fmla="*/ 1 w 133"/>
                <a:gd name="T3" fmla="*/ 13 h 20"/>
                <a:gd name="T4" fmla="*/ 7 w 133"/>
                <a:gd name="T5" fmla="*/ 4 h 20"/>
                <a:gd name="T6" fmla="*/ 125 w 133"/>
                <a:gd name="T7" fmla="*/ 0 h 20"/>
                <a:gd name="T8" fmla="*/ 133 w 133"/>
                <a:gd name="T9" fmla="*/ 8 h 20"/>
                <a:gd name="T10" fmla="*/ 125 w 133"/>
                <a:gd name="T11" fmla="*/ 16 h 20"/>
                <a:gd name="T12" fmla="*/ 10 w 133"/>
                <a:gd name="T13" fmla="*/ 19 h 20"/>
                <a:gd name="T14" fmla="*/ 9 w 133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0">
                  <a:moveTo>
                    <a:pt x="9" y="20"/>
                  </a:moveTo>
                  <a:cubicBezTo>
                    <a:pt x="5" y="20"/>
                    <a:pt x="2" y="17"/>
                    <a:pt x="1" y="13"/>
                  </a:cubicBezTo>
                  <a:cubicBezTo>
                    <a:pt x="0" y="9"/>
                    <a:pt x="3" y="5"/>
                    <a:pt x="7" y="4"/>
                  </a:cubicBezTo>
                  <a:cubicBezTo>
                    <a:pt x="26" y="0"/>
                    <a:pt x="115" y="0"/>
                    <a:pt x="125" y="0"/>
                  </a:cubicBezTo>
                  <a:cubicBezTo>
                    <a:pt x="129" y="0"/>
                    <a:pt x="133" y="3"/>
                    <a:pt x="133" y="8"/>
                  </a:cubicBezTo>
                  <a:cubicBezTo>
                    <a:pt x="133" y="12"/>
                    <a:pt x="129" y="16"/>
                    <a:pt x="125" y="16"/>
                  </a:cubicBezTo>
                  <a:cubicBezTo>
                    <a:pt x="98" y="16"/>
                    <a:pt x="25" y="17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704" name="Freeform 270">
            <a:extLst>
              <a:ext uri="{FF2B5EF4-FFF2-40B4-BE49-F238E27FC236}">
                <a16:creationId xmlns:a16="http://schemas.microsoft.com/office/drawing/2014/main" id="{08C8E071-4884-7A41-9876-1A4FDB5901E5}"/>
              </a:ext>
            </a:extLst>
          </p:cNvPr>
          <p:cNvSpPr>
            <a:spLocks noChangeAspect="1"/>
          </p:cNvSpPr>
          <p:nvPr/>
        </p:nvSpPr>
        <p:spPr bwMode="auto">
          <a:xfrm rot="5340000" flipH="1">
            <a:off x="10058390" y="5364565"/>
            <a:ext cx="152682" cy="22854"/>
          </a:xfrm>
          <a:custGeom>
            <a:avLst/>
            <a:gdLst>
              <a:gd name="T0" fmla="*/ 9 w 133"/>
              <a:gd name="T1" fmla="*/ 20 h 20"/>
              <a:gd name="T2" fmla="*/ 1 w 133"/>
              <a:gd name="T3" fmla="*/ 13 h 20"/>
              <a:gd name="T4" fmla="*/ 7 w 133"/>
              <a:gd name="T5" fmla="*/ 4 h 20"/>
              <a:gd name="T6" fmla="*/ 125 w 133"/>
              <a:gd name="T7" fmla="*/ 0 h 20"/>
              <a:gd name="T8" fmla="*/ 133 w 133"/>
              <a:gd name="T9" fmla="*/ 8 h 20"/>
              <a:gd name="T10" fmla="*/ 125 w 133"/>
              <a:gd name="T11" fmla="*/ 16 h 20"/>
              <a:gd name="T12" fmla="*/ 10 w 133"/>
              <a:gd name="T13" fmla="*/ 19 h 20"/>
              <a:gd name="T14" fmla="*/ 9 w 133"/>
              <a:gd name="T1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3" h="20">
                <a:moveTo>
                  <a:pt x="9" y="20"/>
                </a:moveTo>
                <a:cubicBezTo>
                  <a:pt x="5" y="20"/>
                  <a:pt x="2" y="17"/>
                  <a:pt x="1" y="13"/>
                </a:cubicBezTo>
                <a:cubicBezTo>
                  <a:pt x="0" y="9"/>
                  <a:pt x="3" y="5"/>
                  <a:pt x="7" y="4"/>
                </a:cubicBezTo>
                <a:cubicBezTo>
                  <a:pt x="26" y="0"/>
                  <a:pt x="115" y="0"/>
                  <a:pt x="125" y="0"/>
                </a:cubicBezTo>
                <a:cubicBezTo>
                  <a:pt x="129" y="0"/>
                  <a:pt x="133" y="3"/>
                  <a:pt x="133" y="8"/>
                </a:cubicBezTo>
                <a:cubicBezTo>
                  <a:pt x="133" y="12"/>
                  <a:pt x="129" y="16"/>
                  <a:pt x="125" y="16"/>
                </a:cubicBezTo>
                <a:cubicBezTo>
                  <a:pt x="98" y="16"/>
                  <a:pt x="25" y="17"/>
                  <a:pt x="10" y="19"/>
                </a:cubicBezTo>
                <a:cubicBezTo>
                  <a:pt x="10" y="20"/>
                  <a:pt x="9" y="20"/>
                  <a:pt x="9" y="2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705" name="Groep 704">
            <a:extLst>
              <a:ext uri="{FF2B5EF4-FFF2-40B4-BE49-F238E27FC236}">
                <a16:creationId xmlns:a16="http://schemas.microsoft.com/office/drawing/2014/main" id="{C942A43E-F5D9-084F-909C-2EBC2FD9FC5A}"/>
              </a:ext>
            </a:extLst>
          </p:cNvPr>
          <p:cNvGrpSpPr/>
          <p:nvPr/>
        </p:nvGrpSpPr>
        <p:grpSpPr>
          <a:xfrm>
            <a:off x="4859561" y="5496650"/>
            <a:ext cx="5286589" cy="597052"/>
            <a:chOff x="5700103" y="4677035"/>
            <a:chExt cx="3739489" cy="422327"/>
          </a:xfrm>
        </p:grpSpPr>
        <p:grpSp>
          <p:nvGrpSpPr>
            <p:cNvPr id="928" name="Groep 927">
              <a:extLst>
                <a:ext uri="{FF2B5EF4-FFF2-40B4-BE49-F238E27FC236}">
                  <a16:creationId xmlns:a16="http://schemas.microsoft.com/office/drawing/2014/main" id="{92EC8C1D-E871-F441-B18D-5BB677FB51A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700103" y="4708142"/>
              <a:ext cx="729178" cy="391220"/>
              <a:chOff x="3131840" y="1044088"/>
              <a:chExt cx="729178" cy="391220"/>
            </a:xfrm>
          </p:grpSpPr>
          <p:sp>
            <p:nvSpPr>
              <p:cNvPr id="954" name="Freeform 385">
                <a:extLst>
                  <a:ext uri="{FF2B5EF4-FFF2-40B4-BE49-F238E27FC236}">
                    <a16:creationId xmlns:a16="http://schemas.microsoft.com/office/drawing/2014/main" id="{C3EC412F-A419-C640-A8F5-48D898A611DD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2993839" y="1221910"/>
                <a:ext cx="338400" cy="21600"/>
              </a:xfrm>
              <a:custGeom>
                <a:avLst/>
                <a:gdLst>
                  <a:gd name="T0" fmla="*/ 9 w 236"/>
                  <a:gd name="T1" fmla="*/ 20 h 20"/>
                  <a:gd name="T2" fmla="*/ 1 w 236"/>
                  <a:gd name="T3" fmla="*/ 13 h 20"/>
                  <a:gd name="T4" fmla="*/ 8 w 236"/>
                  <a:gd name="T5" fmla="*/ 4 h 20"/>
                  <a:gd name="T6" fmla="*/ 228 w 236"/>
                  <a:gd name="T7" fmla="*/ 0 h 20"/>
                  <a:gd name="T8" fmla="*/ 236 w 236"/>
                  <a:gd name="T9" fmla="*/ 8 h 20"/>
                  <a:gd name="T10" fmla="*/ 228 w 236"/>
                  <a:gd name="T11" fmla="*/ 16 h 20"/>
                  <a:gd name="T12" fmla="*/ 9 w 236"/>
                  <a:gd name="T13" fmla="*/ 20 h 20"/>
                  <a:gd name="T14" fmla="*/ 9 w 236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6" h="20">
                    <a:moveTo>
                      <a:pt x="9" y="20"/>
                    </a:moveTo>
                    <a:cubicBezTo>
                      <a:pt x="5" y="20"/>
                      <a:pt x="1" y="17"/>
                      <a:pt x="1" y="13"/>
                    </a:cubicBezTo>
                    <a:cubicBezTo>
                      <a:pt x="0" y="8"/>
                      <a:pt x="3" y="4"/>
                      <a:pt x="8" y="4"/>
                    </a:cubicBezTo>
                    <a:cubicBezTo>
                      <a:pt x="42" y="0"/>
                      <a:pt x="220" y="0"/>
                      <a:pt x="228" y="0"/>
                    </a:cubicBezTo>
                    <a:cubicBezTo>
                      <a:pt x="232" y="0"/>
                      <a:pt x="236" y="4"/>
                      <a:pt x="236" y="8"/>
                    </a:cubicBezTo>
                    <a:cubicBezTo>
                      <a:pt x="236" y="12"/>
                      <a:pt x="232" y="16"/>
                      <a:pt x="228" y="16"/>
                    </a:cubicBezTo>
                    <a:cubicBezTo>
                      <a:pt x="226" y="16"/>
                      <a:pt x="43" y="16"/>
                      <a:pt x="9" y="20"/>
                    </a:cubicBezTo>
                    <a:cubicBezTo>
                      <a:pt x="9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>
                  <a:lumMod val="75000"/>
                  <a:lumOff val="2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  <p:sp>
            <p:nvSpPr>
              <p:cNvPr id="955" name="Freeform 385">
                <a:extLst>
                  <a:ext uri="{FF2B5EF4-FFF2-40B4-BE49-F238E27FC236}">
                    <a16:creationId xmlns:a16="http://schemas.microsoft.com/office/drawing/2014/main" id="{587714F8-1243-2345-93D5-CB4A610132C7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 flipH="1">
                <a:off x="3665361" y="1235017"/>
                <a:ext cx="338400" cy="18000"/>
              </a:xfrm>
              <a:custGeom>
                <a:avLst/>
                <a:gdLst>
                  <a:gd name="T0" fmla="*/ 9 w 236"/>
                  <a:gd name="T1" fmla="*/ 20 h 20"/>
                  <a:gd name="T2" fmla="*/ 1 w 236"/>
                  <a:gd name="T3" fmla="*/ 13 h 20"/>
                  <a:gd name="T4" fmla="*/ 8 w 236"/>
                  <a:gd name="T5" fmla="*/ 4 h 20"/>
                  <a:gd name="T6" fmla="*/ 228 w 236"/>
                  <a:gd name="T7" fmla="*/ 0 h 20"/>
                  <a:gd name="T8" fmla="*/ 236 w 236"/>
                  <a:gd name="T9" fmla="*/ 8 h 20"/>
                  <a:gd name="T10" fmla="*/ 228 w 236"/>
                  <a:gd name="T11" fmla="*/ 16 h 20"/>
                  <a:gd name="T12" fmla="*/ 9 w 236"/>
                  <a:gd name="T13" fmla="*/ 20 h 20"/>
                  <a:gd name="T14" fmla="*/ 9 w 236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6" h="20">
                    <a:moveTo>
                      <a:pt x="9" y="20"/>
                    </a:moveTo>
                    <a:cubicBezTo>
                      <a:pt x="5" y="20"/>
                      <a:pt x="1" y="17"/>
                      <a:pt x="1" y="13"/>
                    </a:cubicBezTo>
                    <a:cubicBezTo>
                      <a:pt x="0" y="8"/>
                      <a:pt x="3" y="4"/>
                      <a:pt x="8" y="4"/>
                    </a:cubicBezTo>
                    <a:cubicBezTo>
                      <a:pt x="42" y="0"/>
                      <a:pt x="220" y="0"/>
                      <a:pt x="228" y="0"/>
                    </a:cubicBezTo>
                    <a:cubicBezTo>
                      <a:pt x="232" y="0"/>
                      <a:pt x="236" y="4"/>
                      <a:pt x="236" y="8"/>
                    </a:cubicBezTo>
                    <a:cubicBezTo>
                      <a:pt x="236" y="12"/>
                      <a:pt x="232" y="16"/>
                      <a:pt x="228" y="16"/>
                    </a:cubicBezTo>
                    <a:cubicBezTo>
                      <a:pt x="226" y="16"/>
                      <a:pt x="43" y="16"/>
                      <a:pt x="9" y="20"/>
                    </a:cubicBezTo>
                    <a:cubicBezTo>
                      <a:pt x="9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>
                  <a:lumMod val="75000"/>
                  <a:lumOff val="2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  <p:sp>
            <p:nvSpPr>
              <p:cNvPr id="956" name="Freeform 392">
                <a:extLst>
                  <a:ext uri="{FF2B5EF4-FFF2-40B4-BE49-F238E27FC236}">
                    <a16:creationId xmlns:a16="http://schemas.microsoft.com/office/drawing/2014/main" id="{40461080-9CCF-B249-B83D-3CD3A61904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1018" y="1065845"/>
                <a:ext cx="720000" cy="18000"/>
              </a:xfrm>
              <a:custGeom>
                <a:avLst/>
                <a:gdLst>
                  <a:gd name="T0" fmla="*/ 9 w 469"/>
                  <a:gd name="T1" fmla="*/ 20 h 20"/>
                  <a:gd name="T2" fmla="*/ 1 w 469"/>
                  <a:gd name="T3" fmla="*/ 12 h 20"/>
                  <a:gd name="T4" fmla="*/ 8 w 469"/>
                  <a:gd name="T5" fmla="*/ 4 h 20"/>
                  <a:gd name="T6" fmla="*/ 461 w 469"/>
                  <a:gd name="T7" fmla="*/ 0 h 20"/>
                  <a:gd name="T8" fmla="*/ 469 w 469"/>
                  <a:gd name="T9" fmla="*/ 8 h 20"/>
                  <a:gd name="T10" fmla="*/ 461 w 469"/>
                  <a:gd name="T11" fmla="*/ 16 h 20"/>
                  <a:gd name="T12" fmla="*/ 9 w 469"/>
                  <a:gd name="T13" fmla="*/ 20 h 20"/>
                  <a:gd name="T14" fmla="*/ 9 w 469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9" h="20">
                    <a:moveTo>
                      <a:pt x="9" y="20"/>
                    </a:moveTo>
                    <a:cubicBezTo>
                      <a:pt x="4" y="20"/>
                      <a:pt x="1" y="16"/>
                      <a:pt x="1" y="12"/>
                    </a:cubicBezTo>
                    <a:cubicBezTo>
                      <a:pt x="0" y="8"/>
                      <a:pt x="4" y="4"/>
                      <a:pt x="8" y="4"/>
                    </a:cubicBezTo>
                    <a:cubicBezTo>
                      <a:pt x="79" y="0"/>
                      <a:pt x="457" y="0"/>
                      <a:pt x="461" y="0"/>
                    </a:cubicBezTo>
                    <a:cubicBezTo>
                      <a:pt x="465" y="0"/>
                      <a:pt x="469" y="4"/>
                      <a:pt x="469" y="8"/>
                    </a:cubicBezTo>
                    <a:cubicBezTo>
                      <a:pt x="469" y="12"/>
                      <a:pt x="465" y="16"/>
                      <a:pt x="461" y="16"/>
                    </a:cubicBezTo>
                    <a:cubicBezTo>
                      <a:pt x="457" y="16"/>
                      <a:pt x="79" y="16"/>
                      <a:pt x="9" y="20"/>
                    </a:cubicBezTo>
                    <a:cubicBezTo>
                      <a:pt x="9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>
                  <a:lumMod val="75000"/>
                  <a:lumOff val="2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  <p:sp>
            <p:nvSpPr>
              <p:cNvPr id="957" name="Freeform 392">
                <a:extLst>
                  <a:ext uri="{FF2B5EF4-FFF2-40B4-BE49-F238E27FC236}">
                    <a16:creationId xmlns:a16="http://schemas.microsoft.com/office/drawing/2014/main" id="{96643BCD-8653-194A-857D-83437C1B696A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131840" y="1394384"/>
                <a:ext cx="723600" cy="14400"/>
              </a:xfrm>
              <a:custGeom>
                <a:avLst/>
                <a:gdLst>
                  <a:gd name="T0" fmla="*/ 9 w 469"/>
                  <a:gd name="T1" fmla="*/ 20 h 20"/>
                  <a:gd name="T2" fmla="*/ 1 w 469"/>
                  <a:gd name="T3" fmla="*/ 12 h 20"/>
                  <a:gd name="T4" fmla="*/ 8 w 469"/>
                  <a:gd name="T5" fmla="*/ 4 h 20"/>
                  <a:gd name="T6" fmla="*/ 461 w 469"/>
                  <a:gd name="T7" fmla="*/ 0 h 20"/>
                  <a:gd name="T8" fmla="*/ 469 w 469"/>
                  <a:gd name="T9" fmla="*/ 8 h 20"/>
                  <a:gd name="T10" fmla="*/ 461 w 469"/>
                  <a:gd name="T11" fmla="*/ 16 h 20"/>
                  <a:gd name="T12" fmla="*/ 9 w 469"/>
                  <a:gd name="T13" fmla="*/ 20 h 20"/>
                  <a:gd name="T14" fmla="*/ 9 w 469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9" h="20">
                    <a:moveTo>
                      <a:pt x="9" y="20"/>
                    </a:moveTo>
                    <a:cubicBezTo>
                      <a:pt x="4" y="20"/>
                      <a:pt x="1" y="16"/>
                      <a:pt x="1" y="12"/>
                    </a:cubicBezTo>
                    <a:cubicBezTo>
                      <a:pt x="0" y="8"/>
                      <a:pt x="4" y="4"/>
                      <a:pt x="8" y="4"/>
                    </a:cubicBezTo>
                    <a:cubicBezTo>
                      <a:pt x="79" y="0"/>
                      <a:pt x="457" y="0"/>
                      <a:pt x="461" y="0"/>
                    </a:cubicBezTo>
                    <a:cubicBezTo>
                      <a:pt x="465" y="0"/>
                      <a:pt x="469" y="4"/>
                      <a:pt x="469" y="8"/>
                    </a:cubicBezTo>
                    <a:cubicBezTo>
                      <a:pt x="469" y="12"/>
                      <a:pt x="465" y="16"/>
                      <a:pt x="461" y="16"/>
                    </a:cubicBezTo>
                    <a:cubicBezTo>
                      <a:pt x="457" y="16"/>
                      <a:pt x="79" y="16"/>
                      <a:pt x="9" y="20"/>
                    </a:cubicBezTo>
                    <a:cubicBezTo>
                      <a:pt x="9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>
                  <a:lumMod val="75000"/>
                  <a:lumOff val="2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  <p:sp>
            <p:nvSpPr>
              <p:cNvPr id="958" name="Freeform 279">
                <a:extLst>
                  <a:ext uri="{FF2B5EF4-FFF2-40B4-BE49-F238E27FC236}">
                    <a16:creationId xmlns:a16="http://schemas.microsoft.com/office/drawing/2014/main" id="{C8672C80-7275-6A48-80BB-DBE832CB54C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42191" y="1044088"/>
                <a:ext cx="707022" cy="391220"/>
              </a:xfrm>
              <a:custGeom>
                <a:avLst/>
                <a:gdLst>
                  <a:gd name="T0" fmla="*/ 121 w 674"/>
                  <a:gd name="T1" fmla="*/ 280 h 302"/>
                  <a:gd name="T2" fmla="*/ 68 w 674"/>
                  <a:gd name="T3" fmla="*/ 265 h 302"/>
                  <a:gd name="T4" fmla="*/ 33 w 674"/>
                  <a:gd name="T5" fmla="*/ 245 h 302"/>
                  <a:gd name="T6" fmla="*/ 30 w 674"/>
                  <a:gd name="T7" fmla="*/ 214 h 302"/>
                  <a:gd name="T8" fmla="*/ 37 w 674"/>
                  <a:gd name="T9" fmla="*/ 180 h 302"/>
                  <a:gd name="T10" fmla="*/ 30 w 674"/>
                  <a:gd name="T11" fmla="*/ 125 h 302"/>
                  <a:gd name="T12" fmla="*/ 32 w 674"/>
                  <a:gd name="T13" fmla="*/ 82 h 302"/>
                  <a:gd name="T14" fmla="*/ 35 w 674"/>
                  <a:gd name="T15" fmla="*/ 50 h 302"/>
                  <a:gd name="T16" fmla="*/ 38 w 674"/>
                  <a:gd name="T17" fmla="*/ 17 h 302"/>
                  <a:gd name="T18" fmla="*/ 57 w 674"/>
                  <a:gd name="T19" fmla="*/ 43 h 302"/>
                  <a:gd name="T20" fmla="*/ 129 w 674"/>
                  <a:gd name="T21" fmla="*/ 19 h 302"/>
                  <a:gd name="T22" fmla="*/ 178 w 674"/>
                  <a:gd name="T23" fmla="*/ 28 h 302"/>
                  <a:gd name="T24" fmla="*/ 250 w 674"/>
                  <a:gd name="T25" fmla="*/ 15 h 302"/>
                  <a:gd name="T26" fmla="*/ 307 w 674"/>
                  <a:gd name="T27" fmla="*/ 22 h 302"/>
                  <a:gd name="T28" fmla="*/ 371 w 674"/>
                  <a:gd name="T29" fmla="*/ 24 h 302"/>
                  <a:gd name="T30" fmla="*/ 427 w 674"/>
                  <a:gd name="T31" fmla="*/ 29 h 302"/>
                  <a:gd name="T32" fmla="*/ 509 w 674"/>
                  <a:gd name="T33" fmla="*/ 19 h 302"/>
                  <a:gd name="T34" fmla="*/ 568 w 674"/>
                  <a:gd name="T35" fmla="*/ 16 h 302"/>
                  <a:gd name="T36" fmla="*/ 643 w 674"/>
                  <a:gd name="T37" fmla="*/ 21 h 302"/>
                  <a:gd name="T38" fmla="*/ 639 w 674"/>
                  <a:gd name="T39" fmla="*/ 68 h 302"/>
                  <a:gd name="T40" fmla="*/ 646 w 674"/>
                  <a:gd name="T41" fmla="*/ 95 h 302"/>
                  <a:gd name="T42" fmla="*/ 623 w 674"/>
                  <a:gd name="T43" fmla="*/ 146 h 302"/>
                  <a:gd name="T44" fmla="*/ 619 w 674"/>
                  <a:gd name="T45" fmla="*/ 191 h 302"/>
                  <a:gd name="T46" fmla="*/ 645 w 674"/>
                  <a:gd name="T47" fmla="*/ 226 h 302"/>
                  <a:gd name="T48" fmla="*/ 647 w 674"/>
                  <a:gd name="T49" fmla="*/ 262 h 302"/>
                  <a:gd name="T50" fmla="*/ 636 w 674"/>
                  <a:gd name="T51" fmla="*/ 279 h 302"/>
                  <a:gd name="T52" fmla="*/ 594 w 674"/>
                  <a:gd name="T53" fmla="*/ 275 h 302"/>
                  <a:gd name="T54" fmla="*/ 541 w 674"/>
                  <a:gd name="T55" fmla="*/ 280 h 302"/>
                  <a:gd name="T56" fmla="*/ 504 w 674"/>
                  <a:gd name="T57" fmla="*/ 282 h 302"/>
                  <a:gd name="T58" fmla="*/ 462 w 674"/>
                  <a:gd name="T59" fmla="*/ 277 h 302"/>
                  <a:gd name="T60" fmla="*/ 397 w 674"/>
                  <a:gd name="T61" fmla="*/ 271 h 302"/>
                  <a:gd name="T62" fmla="*/ 324 w 674"/>
                  <a:gd name="T63" fmla="*/ 273 h 302"/>
                  <a:gd name="T64" fmla="*/ 257 w 674"/>
                  <a:gd name="T65" fmla="*/ 279 h 302"/>
                  <a:gd name="T66" fmla="*/ 176 w 674"/>
                  <a:gd name="T67" fmla="*/ 260 h 302"/>
                  <a:gd name="T68" fmla="*/ 128 w 674"/>
                  <a:gd name="T69" fmla="*/ 285 h 302"/>
                  <a:gd name="T70" fmla="*/ 392 w 674"/>
                  <a:gd name="T71" fmla="*/ 111 h 302"/>
                  <a:gd name="T72" fmla="*/ 419 w 674"/>
                  <a:gd name="T73" fmla="*/ 9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74" h="302">
                    <a:moveTo>
                      <a:pt x="128" y="285"/>
                    </a:moveTo>
                    <a:cubicBezTo>
                      <a:pt x="125" y="285"/>
                      <a:pt x="122" y="283"/>
                      <a:pt x="121" y="280"/>
                    </a:cubicBezTo>
                    <a:cubicBezTo>
                      <a:pt x="115" y="282"/>
                      <a:pt x="78" y="289"/>
                      <a:pt x="94" y="270"/>
                    </a:cubicBezTo>
                    <a:cubicBezTo>
                      <a:pt x="90" y="272"/>
                      <a:pt x="50" y="286"/>
                      <a:pt x="68" y="265"/>
                    </a:cubicBezTo>
                    <a:cubicBezTo>
                      <a:pt x="59" y="271"/>
                      <a:pt x="0" y="293"/>
                      <a:pt x="34" y="263"/>
                    </a:cubicBezTo>
                    <a:cubicBezTo>
                      <a:pt x="19" y="265"/>
                      <a:pt x="29" y="248"/>
                      <a:pt x="33" y="245"/>
                    </a:cubicBezTo>
                    <a:cubicBezTo>
                      <a:pt x="20" y="241"/>
                      <a:pt x="36" y="227"/>
                      <a:pt x="40" y="224"/>
                    </a:cubicBezTo>
                    <a:cubicBezTo>
                      <a:pt x="34" y="225"/>
                      <a:pt x="27" y="221"/>
                      <a:pt x="30" y="214"/>
                    </a:cubicBezTo>
                    <a:cubicBezTo>
                      <a:pt x="26" y="211"/>
                      <a:pt x="27" y="207"/>
                      <a:pt x="30" y="203"/>
                    </a:cubicBezTo>
                    <a:cubicBezTo>
                      <a:pt x="12" y="203"/>
                      <a:pt x="35" y="181"/>
                      <a:pt x="37" y="180"/>
                    </a:cubicBezTo>
                    <a:cubicBezTo>
                      <a:pt x="2" y="197"/>
                      <a:pt x="47" y="143"/>
                      <a:pt x="53" y="138"/>
                    </a:cubicBezTo>
                    <a:cubicBezTo>
                      <a:pt x="33" y="151"/>
                      <a:pt x="7" y="147"/>
                      <a:pt x="30" y="125"/>
                    </a:cubicBezTo>
                    <a:cubicBezTo>
                      <a:pt x="4" y="133"/>
                      <a:pt x="49" y="90"/>
                      <a:pt x="51" y="88"/>
                    </a:cubicBezTo>
                    <a:cubicBezTo>
                      <a:pt x="42" y="94"/>
                      <a:pt x="11" y="100"/>
                      <a:pt x="32" y="82"/>
                    </a:cubicBezTo>
                    <a:cubicBezTo>
                      <a:pt x="29" y="81"/>
                      <a:pt x="29" y="79"/>
                      <a:pt x="29" y="76"/>
                    </a:cubicBezTo>
                    <a:cubicBezTo>
                      <a:pt x="12" y="74"/>
                      <a:pt x="34" y="52"/>
                      <a:pt x="35" y="50"/>
                    </a:cubicBezTo>
                    <a:cubicBezTo>
                      <a:pt x="19" y="59"/>
                      <a:pt x="29" y="32"/>
                      <a:pt x="28" y="29"/>
                    </a:cubicBezTo>
                    <a:cubicBezTo>
                      <a:pt x="11" y="33"/>
                      <a:pt x="31" y="0"/>
                      <a:pt x="38" y="17"/>
                    </a:cubicBezTo>
                    <a:cubicBezTo>
                      <a:pt x="46" y="13"/>
                      <a:pt x="48" y="23"/>
                      <a:pt x="45" y="28"/>
                    </a:cubicBezTo>
                    <a:cubicBezTo>
                      <a:pt x="69" y="11"/>
                      <a:pt x="76" y="20"/>
                      <a:pt x="57" y="43"/>
                    </a:cubicBezTo>
                    <a:cubicBezTo>
                      <a:pt x="59" y="42"/>
                      <a:pt x="104" y="3"/>
                      <a:pt x="108" y="21"/>
                    </a:cubicBezTo>
                    <a:cubicBezTo>
                      <a:pt x="112" y="19"/>
                      <a:pt x="127" y="8"/>
                      <a:pt x="129" y="19"/>
                    </a:cubicBezTo>
                    <a:cubicBezTo>
                      <a:pt x="159" y="4"/>
                      <a:pt x="112" y="54"/>
                      <a:pt x="105" y="60"/>
                    </a:cubicBezTo>
                    <a:cubicBezTo>
                      <a:pt x="106" y="59"/>
                      <a:pt x="191" y="6"/>
                      <a:pt x="178" y="28"/>
                    </a:cubicBezTo>
                    <a:cubicBezTo>
                      <a:pt x="207" y="9"/>
                      <a:pt x="244" y="12"/>
                      <a:pt x="201" y="45"/>
                    </a:cubicBezTo>
                    <a:cubicBezTo>
                      <a:pt x="215" y="35"/>
                      <a:pt x="233" y="19"/>
                      <a:pt x="250" y="15"/>
                    </a:cubicBezTo>
                    <a:cubicBezTo>
                      <a:pt x="261" y="13"/>
                      <a:pt x="279" y="19"/>
                      <a:pt x="265" y="32"/>
                    </a:cubicBezTo>
                    <a:cubicBezTo>
                      <a:pt x="267" y="31"/>
                      <a:pt x="307" y="1"/>
                      <a:pt x="307" y="22"/>
                    </a:cubicBezTo>
                    <a:cubicBezTo>
                      <a:pt x="313" y="18"/>
                      <a:pt x="349" y="14"/>
                      <a:pt x="338" y="30"/>
                    </a:cubicBezTo>
                    <a:cubicBezTo>
                      <a:pt x="341" y="27"/>
                      <a:pt x="370" y="8"/>
                      <a:pt x="371" y="24"/>
                    </a:cubicBezTo>
                    <a:cubicBezTo>
                      <a:pt x="369" y="25"/>
                      <a:pt x="409" y="3"/>
                      <a:pt x="401" y="24"/>
                    </a:cubicBezTo>
                    <a:cubicBezTo>
                      <a:pt x="406" y="21"/>
                      <a:pt x="445" y="8"/>
                      <a:pt x="427" y="29"/>
                    </a:cubicBezTo>
                    <a:cubicBezTo>
                      <a:pt x="429" y="28"/>
                      <a:pt x="478" y="6"/>
                      <a:pt x="460" y="29"/>
                    </a:cubicBezTo>
                    <a:cubicBezTo>
                      <a:pt x="466" y="26"/>
                      <a:pt x="500" y="3"/>
                      <a:pt x="509" y="19"/>
                    </a:cubicBezTo>
                    <a:cubicBezTo>
                      <a:pt x="532" y="8"/>
                      <a:pt x="535" y="23"/>
                      <a:pt x="517" y="38"/>
                    </a:cubicBezTo>
                    <a:cubicBezTo>
                      <a:pt x="531" y="29"/>
                      <a:pt x="551" y="13"/>
                      <a:pt x="568" y="16"/>
                    </a:cubicBezTo>
                    <a:cubicBezTo>
                      <a:pt x="574" y="17"/>
                      <a:pt x="606" y="13"/>
                      <a:pt x="598" y="27"/>
                    </a:cubicBezTo>
                    <a:cubicBezTo>
                      <a:pt x="602" y="25"/>
                      <a:pt x="642" y="6"/>
                      <a:pt x="643" y="21"/>
                    </a:cubicBezTo>
                    <a:cubicBezTo>
                      <a:pt x="669" y="16"/>
                      <a:pt x="629" y="52"/>
                      <a:pt x="630" y="52"/>
                    </a:cubicBezTo>
                    <a:cubicBezTo>
                      <a:pt x="650" y="42"/>
                      <a:pt x="653" y="56"/>
                      <a:pt x="639" y="68"/>
                    </a:cubicBezTo>
                    <a:cubicBezTo>
                      <a:pt x="651" y="66"/>
                      <a:pt x="656" y="78"/>
                      <a:pt x="647" y="86"/>
                    </a:cubicBezTo>
                    <a:cubicBezTo>
                      <a:pt x="649" y="89"/>
                      <a:pt x="648" y="93"/>
                      <a:pt x="646" y="95"/>
                    </a:cubicBezTo>
                    <a:cubicBezTo>
                      <a:pt x="654" y="101"/>
                      <a:pt x="643" y="110"/>
                      <a:pt x="639" y="113"/>
                    </a:cubicBezTo>
                    <a:cubicBezTo>
                      <a:pt x="666" y="107"/>
                      <a:pt x="622" y="146"/>
                      <a:pt x="623" y="146"/>
                    </a:cubicBezTo>
                    <a:cubicBezTo>
                      <a:pt x="626" y="143"/>
                      <a:pt x="674" y="126"/>
                      <a:pt x="651" y="146"/>
                    </a:cubicBezTo>
                    <a:cubicBezTo>
                      <a:pt x="660" y="165"/>
                      <a:pt x="631" y="181"/>
                      <a:pt x="619" y="191"/>
                    </a:cubicBezTo>
                    <a:cubicBezTo>
                      <a:pt x="659" y="165"/>
                      <a:pt x="644" y="194"/>
                      <a:pt x="621" y="214"/>
                    </a:cubicBezTo>
                    <a:cubicBezTo>
                      <a:pt x="635" y="205"/>
                      <a:pt x="669" y="206"/>
                      <a:pt x="645" y="226"/>
                    </a:cubicBezTo>
                    <a:cubicBezTo>
                      <a:pt x="651" y="228"/>
                      <a:pt x="653" y="234"/>
                      <a:pt x="648" y="239"/>
                    </a:cubicBezTo>
                    <a:cubicBezTo>
                      <a:pt x="664" y="239"/>
                      <a:pt x="649" y="259"/>
                      <a:pt x="647" y="262"/>
                    </a:cubicBezTo>
                    <a:cubicBezTo>
                      <a:pt x="649" y="263"/>
                      <a:pt x="650" y="266"/>
                      <a:pt x="649" y="269"/>
                    </a:cubicBezTo>
                    <a:cubicBezTo>
                      <a:pt x="667" y="264"/>
                      <a:pt x="642" y="302"/>
                      <a:pt x="636" y="279"/>
                    </a:cubicBezTo>
                    <a:cubicBezTo>
                      <a:pt x="634" y="280"/>
                      <a:pt x="614" y="290"/>
                      <a:pt x="618" y="277"/>
                    </a:cubicBezTo>
                    <a:cubicBezTo>
                      <a:pt x="620" y="275"/>
                      <a:pt x="584" y="294"/>
                      <a:pt x="594" y="275"/>
                    </a:cubicBezTo>
                    <a:cubicBezTo>
                      <a:pt x="594" y="275"/>
                      <a:pt x="565" y="291"/>
                      <a:pt x="572" y="273"/>
                    </a:cubicBezTo>
                    <a:cubicBezTo>
                      <a:pt x="561" y="280"/>
                      <a:pt x="553" y="283"/>
                      <a:pt x="541" y="280"/>
                    </a:cubicBezTo>
                    <a:cubicBezTo>
                      <a:pt x="520" y="276"/>
                      <a:pt x="569" y="241"/>
                      <a:pt x="570" y="240"/>
                    </a:cubicBezTo>
                    <a:cubicBezTo>
                      <a:pt x="554" y="251"/>
                      <a:pt x="525" y="281"/>
                      <a:pt x="504" y="282"/>
                    </a:cubicBezTo>
                    <a:cubicBezTo>
                      <a:pt x="481" y="283"/>
                      <a:pt x="535" y="240"/>
                      <a:pt x="539" y="236"/>
                    </a:cubicBezTo>
                    <a:cubicBezTo>
                      <a:pt x="533" y="240"/>
                      <a:pt x="472" y="293"/>
                      <a:pt x="462" y="277"/>
                    </a:cubicBezTo>
                    <a:cubicBezTo>
                      <a:pt x="426" y="299"/>
                      <a:pt x="433" y="269"/>
                      <a:pt x="459" y="249"/>
                    </a:cubicBezTo>
                    <a:cubicBezTo>
                      <a:pt x="459" y="249"/>
                      <a:pt x="381" y="294"/>
                      <a:pt x="397" y="271"/>
                    </a:cubicBezTo>
                    <a:cubicBezTo>
                      <a:pt x="392" y="274"/>
                      <a:pt x="373" y="288"/>
                      <a:pt x="367" y="278"/>
                    </a:cubicBezTo>
                    <a:cubicBezTo>
                      <a:pt x="362" y="281"/>
                      <a:pt x="317" y="287"/>
                      <a:pt x="324" y="273"/>
                    </a:cubicBezTo>
                    <a:cubicBezTo>
                      <a:pt x="311" y="281"/>
                      <a:pt x="276" y="288"/>
                      <a:pt x="302" y="263"/>
                    </a:cubicBezTo>
                    <a:cubicBezTo>
                      <a:pt x="298" y="267"/>
                      <a:pt x="263" y="293"/>
                      <a:pt x="257" y="279"/>
                    </a:cubicBezTo>
                    <a:cubicBezTo>
                      <a:pt x="253" y="281"/>
                      <a:pt x="216" y="289"/>
                      <a:pt x="227" y="272"/>
                    </a:cubicBezTo>
                    <a:cubicBezTo>
                      <a:pt x="212" y="281"/>
                      <a:pt x="135" y="295"/>
                      <a:pt x="176" y="260"/>
                    </a:cubicBezTo>
                    <a:cubicBezTo>
                      <a:pt x="148" y="278"/>
                      <a:pt x="134" y="285"/>
                      <a:pt x="128" y="285"/>
                    </a:cubicBezTo>
                    <a:cubicBezTo>
                      <a:pt x="127" y="285"/>
                      <a:pt x="134" y="285"/>
                      <a:pt x="128" y="285"/>
                    </a:cubicBezTo>
                    <a:close/>
                    <a:moveTo>
                      <a:pt x="419" y="92"/>
                    </a:moveTo>
                    <a:cubicBezTo>
                      <a:pt x="410" y="98"/>
                      <a:pt x="401" y="105"/>
                      <a:pt x="392" y="111"/>
                    </a:cubicBezTo>
                    <a:cubicBezTo>
                      <a:pt x="405" y="102"/>
                      <a:pt x="419" y="93"/>
                      <a:pt x="432" y="84"/>
                    </a:cubicBezTo>
                    <a:cubicBezTo>
                      <a:pt x="428" y="86"/>
                      <a:pt x="424" y="89"/>
                      <a:pt x="419" y="92"/>
                    </a:cubicBezTo>
                    <a:cubicBezTo>
                      <a:pt x="410" y="98"/>
                      <a:pt x="424" y="89"/>
                      <a:pt x="419" y="92"/>
                    </a:cubicBezTo>
                    <a:close/>
                  </a:path>
                </a:pathLst>
              </a:custGeom>
              <a:solidFill>
                <a:srgbClr val="00B0F0">
                  <a:alpha val="32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  <p:sp>
            <p:nvSpPr>
              <p:cNvPr id="959" name="Tekstvak 958">
                <a:extLst>
                  <a:ext uri="{FF2B5EF4-FFF2-40B4-BE49-F238E27FC236}">
                    <a16:creationId xmlns:a16="http://schemas.microsoft.com/office/drawing/2014/main" id="{0C6436F6-AC9D-FE41-95C7-1F1954955EE5}"/>
                  </a:ext>
                </a:extLst>
              </p:cNvPr>
              <p:cNvSpPr txBox="1"/>
              <p:nvPr/>
            </p:nvSpPr>
            <p:spPr>
              <a:xfrm>
                <a:off x="3133789" y="1135796"/>
                <a:ext cx="704372" cy="1796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85000"/>
                        <a:lumOff val="15000"/>
                      </a:srgbClr>
                    </a:solidFill>
                    <a:effectLst/>
                    <a:uLnTx/>
                    <a:uFillTx/>
                    <a:latin typeface="Ink Free" panose="03080402000500000000" pitchFamily="66" charset="0"/>
                    <a:ea typeface="+mn-ea"/>
                    <a:cs typeface="+mn-cs"/>
                  </a:rPr>
                  <a:t>Orchestration</a:t>
                </a:r>
              </a:p>
            </p:txBody>
          </p:sp>
        </p:grpSp>
        <p:grpSp>
          <p:nvGrpSpPr>
            <p:cNvPr id="929" name="Groep 928">
              <a:extLst>
                <a:ext uri="{FF2B5EF4-FFF2-40B4-BE49-F238E27FC236}">
                  <a16:creationId xmlns:a16="http://schemas.microsoft.com/office/drawing/2014/main" id="{8EA471C7-D51F-8C42-93FA-6F27EA9E1C64}"/>
                </a:ext>
              </a:extLst>
            </p:cNvPr>
            <p:cNvGrpSpPr/>
            <p:nvPr/>
          </p:nvGrpSpPr>
          <p:grpSpPr>
            <a:xfrm>
              <a:off x="6437519" y="4704892"/>
              <a:ext cx="723710" cy="391220"/>
              <a:chOff x="3888927" y="1048236"/>
              <a:chExt cx="723710" cy="391220"/>
            </a:xfrm>
          </p:grpSpPr>
          <p:sp>
            <p:nvSpPr>
              <p:cNvPr id="949" name="Freeform 385">
                <a:extLst>
                  <a:ext uri="{FF2B5EF4-FFF2-40B4-BE49-F238E27FC236}">
                    <a16:creationId xmlns:a16="http://schemas.microsoft.com/office/drawing/2014/main" id="{0C7407BB-B049-EB42-A94D-01EBD08D353E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3741748" y="1220018"/>
                <a:ext cx="338400" cy="21600"/>
              </a:xfrm>
              <a:custGeom>
                <a:avLst/>
                <a:gdLst>
                  <a:gd name="T0" fmla="*/ 9 w 236"/>
                  <a:gd name="T1" fmla="*/ 20 h 20"/>
                  <a:gd name="T2" fmla="*/ 1 w 236"/>
                  <a:gd name="T3" fmla="*/ 13 h 20"/>
                  <a:gd name="T4" fmla="*/ 8 w 236"/>
                  <a:gd name="T5" fmla="*/ 4 h 20"/>
                  <a:gd name="T6" fmla="*/ 228 w 236"/>
                  <a:gd name="T7" fmla="*/ 0 h 20"/>
                  <a:gd name="T8" fmla="*/ 236 w 236"/>
                  <a:gd name="T9" fmla="*/ 8 h 20"/>
                  <a:gd name="T10" fmla="*/ 228 w 236"/>
                  <a:gd name="T11" fmla="*/ 16 h 20"/>
                  <a:gd name="T12" fmla="*/ 9 w 236"/>
                  <a:gd name="T13" fmla="*/ 20 h 20"/>
                  <a:gd name="T14" fmla="*/ 9 w 236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6" h="20">
                    <a:moveTo>
                      <a:pt x="9" y="20"/>
                    </a:moveTo>
                    <a:cubicBezTo>
                      <a:pt x="5" y="20"/>
                      <a:pt x="1" y="17"/>
                      <a:pt x="1" y="13"/>
                    </a:cubicBezTo>
                    <a:cubicBezTo>
                      <a:pt x="0" y="8"/>
                      <a:pt x="3" y="4"/>
                      <a:pt x="8" y="4"/>
                    </a:cubicBezTo>
                    <a:cubicBezTo>
                      <a:pt x="42" y="0"/>
                      <a:pt x="220" y="0"/>
                      <a:pt x="228" y="0"/>
                    </a:cubicBezTo>
                    <a:cubicBezTo>
                      <a:pt x="232" y="0"/>
                      <a:pt x="236" y="4"/>
                      <a:pt x="236" y="8"/>
                    </a:cubicBezTo>
                    <a:cubicBezTo>
                      <a:pt x="236" y="12"/>
                      <a:pt x="232" y="16"/>
                      <a:pt x="228" y="16"/>
                    </a:cubicBezTo>
                    <a:cubicBezTo>
                      <a:pt x="226" y="16"/>
                      <a:pt x="43" y="16"/>
                      <a:pt x="9" y="20"/>
                    </a:cubicBezTo>
                    <a:cubicBezTo>
                      <a:pt x="9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>
                  <a:lumMod val="75000"/>
                  <a:lumOff val="2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  <p:sp>
            <p:nvSpPr>
              <p:cNvPr id="950" name="Freeform 385">
                <a:extLst>
                  <a:ext uri="{FF2B5EF4-FFF2-40B4-BE49-F238E27FC236}">
                    <a16:creationId xmlns:a16="http://schemas.microsoft.com/office/drawing/2014/main" id="{31CA3CFD-8CA9-4943-9939-9E69C1EAFE7C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 flipH="1">
                <a:off x="4428853" y="1237373"/>
                <a:ext cx="338400" cy="18000"/>
              </a:xfrm>
              <a:custGeom>
                <a:avLst/>
                <a:gdLst>
                  <a:gd name="T0" fmla="*/ 9 w 236"/>
                  <a:gd name="T1" fmla="*/ 20 h 20"/>
                  <a:gd name="T2" fmla="*/ 1 w 236"/>
                  <a:gd name="T3" fmla="*/ 13 h 20"/>
                  <a:gd name="T4" fmla="*/ 8 w 236"/>
                  <a:gd name="T5" fmla="*/ 4 h 20"/>
                  <a:gd name="T6" fmla="*/ 228 w 236"/>
                  <a:gd name="T7" fmla="*/ 0 h 20"/>
                  <a:gd name="T8" fmla="*/ 236 w 236"/>
                  <a:gd name="T9" fmla="*/ 8 h 20"/>
                  <a:gd name="T10" fmla="*/ 228 w 236"/>
                  <a:gd name="T11" fmla="*/ 16 h 20"/>
                  <a:gd name="T12" fmla="*/ 9 w 236"/>
                  <a:gd name="T13" fmla="*/ 20 h 20"/>
                  <a:gd name="T14" fmla="*/ 9 w 236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6" h="20">
                    <a:moveTo>
                      <a:pt x="9" y="20"/>
                    </a:moveTo>
                    <a:cubicBezTo>
                      <a:pt x="5" y="20"/>
                      <a:pt x="1" y="17"/>
                      <a:pt x="1" y="13"/>
                    </a:cubicBezTo>
                    <a:cubicBezTo>
                      <a:pt x="0" y="8"/>
                      <a:pt x="3" y="4"/>
                      <a:pt x="8" y="4"/>
                    </a:cubicBezTo>
                    <a:cubicBezTo>
                      <a:pt x="42" y="0"/>
                      <a:pt x="220" y="0"/>
                      <a:pt x="228" y="0"/>
                    </a:cubicBezTo>
                    <a:cubicBezTo>
                      <a:pt x="232" y="0"/>
                      <a:pt x="236" y="4"/>
                      <a:pt x="236" y="8"/>
                    </a:cubicBezTo>
                    <a:cubicBezTo>
                      <a:pt x="236" y="12"/>
                      <a:pt x="232" y="16"/>
                      <a:pt x="228" y="16"/>
                    </a:cubicBezTo>
                    <a:cubicBezTo>
                      <a:pt x="226" y="16"/>
                      <a:pt x="43" y="16"/>
                      <a:pt x="9" y="20"/>
                    </a:cubicBezTo>
                    <a:cubicBezTo>
                      <a:pt x="9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>
                  <a:lumMod val="75000"/>
                  <a:lumOff val="2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  <p:sp>
            <p:nvSpPr>
              <p:cNvPr id="951" name="Freeform 392">
                <a:extLst>
                  <a:ext uri="{FF2B5EF4-FFF2-40B4-BE49-F238E27FC236}">
                    <a16:creationId xmlns:a16="http://schemas.microsoft.com/office/drawing/2014/main" id="{EDC5ED2A-787D-6247-A863-82F8E37BD0ED}"/>
                  </a:ext>
                </a:extLst>
              </p:cNvPr>
              <p:cNvSpPr>
                <a:spLocks/>
              </p:cNvSpPr>
              <p:nvPr/>
            </p:nvSpPr>
            <p:spPr bwMode="auto">
              <a:xfrm rot="60000">
                <a:off x="3889037" y="1068718"/>
                <a:ext cx="723600" cy="18000"/>
              </a:xfrm>
              <a:custGeom>
                <a:avLst/>
                <a:gdLst>
                  <a:gd name="T0" fmla="*/ 9 w 469"/>
                  <a:gd name="T1" fmla="*/ 20 h 20"/>
                  <a:gd name="T2" fmla="*/ 1 w 469"/>
                  <a:gd name="T3" fmla="*/ 12 h 20"/>
                  <a:gd name="T4" fmla="*/ 8 w 469"/>
                  <a:gd name="T5" fmla="*/ 4 h 20"/>
                  <a:gd name="T6" fmla="*/ 461 w 469"/>
                  <a:gd name="T7" fmla="*/ 0 h 20"/>
                  <a:gd name="T8" fmla="*/ 469 w 469"/>
                  <a:gd name="T9" fmla="*/ 8 h 20"/>
                  <a:gd name="T10" fmla="*/ 461 w 469"/>
                  <a:gd name="T11" fmla="*/ 16 h 20"/>
                  <a:gd name="T12" fmla="*/ 9 w 469"/>
                  <a:gd name="T13" fmla="*/ 20 h 20"/>
                  <a:gd name="T14" fmla="*/ 9 w 469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9" h="20">
                    <a:moveTo>
                      <a:pt x="9" y="20"/>
                    </a:moveTo>
                    <a:cubicBezTo>
                      <a:pt x="4" y="20"/>
                      <a:pt x="1" y="16"/>
                      <a:pt x="1" y="12"/>
                    </a:cubicBezTo>
                    <a:cubicBezTo>
                      <a:pt x="0" y="8"/>
                      <a:pt x="4" y="4"/>
                      <a:pt x="8" y="4"/>
                    </a:cubicBezTo>
                    <a:cubicBezTo>
                      <a:pt x="79" y="0"/>
                      <a:pt x="457" y="0"/>
                      <a:pt x="461" y="0"/>
                    </a:cubicBezTo>
                    <a:cubicBezTo>
                      <a:pt x="465" y="0"/>
                      <a:pt x="469" y="4"/>
                      <a:pt x="469" y="8"/>
                    </a:cubicBezTo>
                    <a:cubicBezTo>
                      <a:pt x="469" y="12"/>
                      <a:pt x="465" y="16"/>
                      <a:pt x="461" y="16"/>
                    </a:cubicBezTo>
                    <a:cubicBezTo>
                      <a:pt x="457" y="16"/>
                      <a:pt x="79" y="16"/>
                      <a:pt x="9" y="20"/>
                    </a:cubicBezTo>
                    <a:cubicBezTo>
                      <a:pt x="9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>
                  <a:lumMod val="75000"/>
                  <a:lumOff val="2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  <p:sp>
            <p:nvSpPr>
              <p:cNvPr id="952" name="Freeform 392">
                <a:extLst>
                  <a:ext uri="{FF2B5EF4-FFF2-40B4-BE49-F238E27FC236}">
                    <a16:creationId xmlns:a16="http://schemas.microsoft.com/office/drawing/2014/main" id="{285D2F00-1474-7142-85B2-4223FA17AFDD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888927" y="1397946"/>
                <a:ext cx="720000" cy="21600"/>
              </a:xfrm>
              <a:custGeom>
                <a:avLst/>
                <a:gdLst>
                  <a:gd name="T0" fmla="*/ 9 w 469"/>
                  <a:gd name="T1" fmla="*/ 20 h 20"/>
                  <a:gd name="T2" fmla="*/ 1 w 469"/>
                  <a:gd name="T3" fmla="*/ 12 h 20"/>
                  <a:gd name="T4" fmla="*/ 8 w 469"/>
                  <a:gd name="T5" fmla="*/ 4 h 20"/>
                  <a:gd name="T6" fmla="*/ 461 w 469"/>
                  <a:gd name="T7" fmla="*/ 0 h 20"/>
                  <a:gd name="T8" fmla="*/ 469 w 469"/>
                  <a:gd name="T9" fmla="*/ 8 h 20"/>
                  <a:gd name="T10" fmla="*/ 461 w 469"/>
                  <a:gd name="T11" fmla="*/ 16 h 20"/>
                  <a:gd name="T12" fmla="*/ 9 w 469"/>
                  <a:gd name="T13" fmla="*/ 20 h 20"/>
                  <a:gd name="T14" fmla="*/ 9 w 469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9" h="20">
                    <a:moveTo>
                      <a:pt x="9" y="20"/>
                    </a:moveTo>
                    <a:cubicBezTo>
                      <a:pt x="4" y="20"/>
                      <a:pt x="1" y="16"/>
                      <a:pt x="1" y="12"/>
                    </a:cubicBezTo>
                    <a:cubicBezTo>
                      <a:pt x="0" y="8"/>
                      <a:pt x="4" y="4"/>
                      <a:pt x="8" y="4"/>
                    </a:cubicBezTo>
                    <a:cubicBezTo>
                      <a:pt x="79" y="0"/>
                      <a:pt x="457" y="0"/>
                      <a:pt x="461" y="0"/>
                    </a:cubicBezTo>
                    <a:cubicBezTo>
                      <a:pt x="465" y="0"/>
                      <a:pt x="469" y="4"/>
                      <a:pt x="469" y="8"/>
                    </a:cubicBezTo>
                    <a:cubicBezTo>
                      <a:pt x="469" y="12"/>
                      <a:pt x="465" y="16"/>
                      <a:pt x="461" y="16"/>
                    </a:cubicBezTo>
                    <a:cubicBezTo>
                      <a:pt x="457" y="16"/>
                      <a:pt x="79" y="16"/>
                      <a:pt x="9" y="20"/>
                    </a:cubicBezTo>
                    <a:cubicBezTo>
                      <a:pt x="9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>
                  <a:lumMod val="75000"/>
                  <a:lumOff val="2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  <p:sp>
            <p:nvSpPr>
              <p:cNvPr id="953" name="Freeform 279">
                <a:extLst>
                  <a:ext uri="{FF2B5EF4-FFF2-40B4-BE49-F238E27FC236}">
                    <a16:creationId xmlns:a16="http://schemas.microsoft.com/office/drawing/2014/main" id="{9AD5C555-7024-FC41-919E-F2DE09D6653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905354" y="1048236"/>
                <a:ext cx="707022" cy="391220"/>
              </a:xfrm>
              <a:custGeom>
                <a:avLst/>
                <a:gdLst>
                  <a:gd name="T0" fmla="*/ 121 w 674"/>
                  <a:gd name="T1" fmla="*/ 280 h 302"/>
                  <a:gd name="T2" fmla="*/ 68 w 674"/>
                  <a:gd name="T3" fmla="*/ 265 h 302"/>
                  <a:gd name="T4" fmla="*/ 33 w 674"/>
                  <a:gd name="T5" fmla="*/ 245 h 302"/>
                  <a:gd name="T6" fmla="*/ 30 w 674"/>
                  <a:gd name="T7" fmla="*/ 214 h 302"/>
                  <a:gd name="T8" fmla="*/ 37 w 674"/>
                  <a:gd name="T9" fmla="*/ 180 h 302"/>
                  <a:gd name="T10" fmla="*/ 30 w 674"/>
                  <a:gd name="T11" fmla="*/ 125 h 302"/>
                  <a:gd name="T12" fmla="*/ 32 w 674"/>
                  <a:gd name="T13" fmla="*/ 82 h 302"/>
                  <a:gd name="T14" fmla="*/ 35 w 674"/>
                  <a:gd name="T15" fmla="*/ 50 h 302"/>
                  <a:gd name="T16" fmla="*/ 38 w 674"/>
                  <a:gd name="T17" fmla="*/ 17 h 302"/>
                  <a:gd name="T18" fmla="*/ 57 w 674"/>
                  <a:gd name="T19" fmla="*/ 43 h 302"/>
                  <a:gd name="T20" fmla="*/ 129 w 674"/>
                  <a:gd name="T21" fmla="*/ 19 h 302"/>
                  <a:gd name="T22" fmla="*/ 178 w 674"/>
                  <a:gd name="T23" fmla="*/ 28 h 302"/>
                  <a:gd name="T24" fmla="*/ 250 w 674"/>
                  <a:gd name="T25" fmla="*/ 15 h 302"/>
                  <a:gd name="T26" fmla="*/ 307 w 674"/>
                  <a:gd name="T27" fmla="*/ 22 h 302"/>
                  <a:gd name="T28" fmla="*/ 371 w 674"/>
                  <a:gd name="T29" fmla="*/ 24 h 302"/>
                  <a:gd name="T30" fmla="*/ 427 w 674"/>
                  <a:gd name="T31" fmla="*/ 29 h 302"/>
                  <a:gd name="T32" fmla="*/ 509 w 674"/>
                  <a:gd name="T33" fmla="*/ 19 h 302"/>
                  <a:gd name="T34" fmla="*/ 568 w 674"/>
                  <a:gd name="T35" fmla="*/ 16 h 302"/>
                  <a:gd name="T36" fmla="*/ 643 w 674"/>
                  <a:gd name="T37" fmla="*/ 21 h 302"/>
                  <a:gd name="T38" fmla="*/ 639 w 674"/>
                  <a:gd name="T39" fmla="*/ 68 h 302"/>
                  <a:gd name="T40" fmla="*/ 646 w 674"/>
                  <a:gd name="T41" fmla="*/ 95 h 302"/>
                  <a:gd name="T42" fmla="*/ 623 w 674"/>
                  <a:gd name="T43" fmla="*/ 146 h 302"/>
                  <a:gd name="T44" fmla="*/ 619 w 674"/>
                  <a:gd name="T45" fmla="*/ 191 h 302"/>
                  <a:gd name="T46" fmla="*/ 645 w 674"/>
                  <a:gd name="T47" fmla="*/ 226 h 302"/>
                  <a:gd name="T48" fmla="*/ 647 w 674"/>
                  <a:gd name="T49" fmla="*/ 262 h 302"/>
                  <a:gd name="T50" fmla="*/ 636 w 674"/>
                  <a:gd name="T51" fmla="*/ 279 h 302"/>
                  <a:gd name="T52" fmla="*/ 594 w 674"/>
                  <a:gd name="T53" fmla="*/ 275 h 302"/>
                  <a:gd name="T54" fmla="*/ 541 w 674"/>
                  <a:gd name="T55" fmla="*/ 280 h 302"/>
                  <a:gd name="T56" fmla="*/ 504 w 674"/>
                  <a:gd name="T57" fmla="*/ 282 h 302"/>
                  <a:gd name="T58" fmla="*/ 462 w 674"/>
                  <a:gd name="T59" fmla="*/ 277 h 302"/>
                  <a:gd name="T60" fmla="*/ 397 w 674"/>
                  <a:gd name="T61" fmla="*/ 271 h 302"/>
                  <a:gd name="T62" fmla="*/ 324 w 674"/>
                  <a:gd name="T63" fmla="*/ 273 h 302"/>
                  <a:gd name="T64" fmla="*/ 257 w 674"/>
                  <a:gd name="T65" fmla="*/ 279 h 302"/>
                  <a:gd name="T66" fmla="*/ 176 w 674"/>
                  <a:gd name="T67" fmla="*/ 260 h 302"/>
                  <a:gd name="T68" fmla="*/ 128 w 674"/>
                  <a:gd name="T69" fmla="*/ 285 h 302"/>
                  <a:gd name="T70" fmla="*/ 392 w 674"/>
                  <a:gd name="T71" fmla="*/ 111 h 302"/>
                  <a:gd name="T72" fmla="*/ 419 w 674"/>
                  <a:gd name="T73" fmla="*/ 9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74" h="302">
                    <a:moveTo>
                      <a:pt x="128" y="285"/>
                    </a:moveTo>
                    <a:cubicBezTo>
                      <a:pt x="125" y="285"/>
                      <a:pt x="122" y="283"/>
                      <a:pt x="121" y="280"/>
                    </a:cubicBezTo>
                    <a:cubicBezTo>
                      <a:pt x="115" y="282"/>
                      <a:pt x="78" y="289"/>
                      <a:pt x="94" y="270"/>
                    </a:cubicBezTo>
                    <a:cubicBezTo>
                      <a:pt x="90" y="272"/>
                      <a:pt x="50" y="286"/>
                      <a:pt x="68" y="265"/>
                    </a:cubicBezTo>
                    <a:cubicBezTo>
                      <a:pt x="59" y="271"/>
                      <a:pt x="0" y="293"/>
                      <a:pt x="34" y="263"/>
                    </a:cubicBezTo>
                    <a:cubicBezTo>
                      <a:pt x="19" y="265"/>
                      <a:pt x="29" y="248"/>
                      <a:pt x="33" y="245"/>
                    </a:cubicBezTo>
                    <a:cubicBezTo>
                      <a:pt x="20" y="241"/>
                      <a:pt x="36" y="227"/>
                      <a:pt x="40" y="224"/>
                    </a:cubicBezTo>
                    <a:cubicBezTo>
                      <a:pt x="34" y="225"/>
                      <a:pt x="27" y="221"/>
                      <a:pt x="30" y="214"/>
                    </a:cubicBezTo>
                    <a:cubicBezTo>
                      <a:pt x="26" y="211"/>
                      <a:pt x="27" y="207"/>
                      <a:pt x="30" y="203"/>
                    </a:cubicBezTo>
                    <a:cubicBezTo>
                      <a:pt x="12" y="203"/>
                      <a:pt x="35" y="181"/>
                      <a:pt x="37" y="180"/>
                    </a:cubicBezTo>
                    <a:cubicBezTo>
                      <a:pt x="2" y="197"/>
                      <a:pt x="47" y="143"/>
                      <a:pt x="53" y="138"/>
                    </a:cubicBezTo>
                    <a:cubicBezTo>
                      <a:pt x="33" y="151"/>
                      <a:pt x="7" y="147"/>
                      <a:pt x="30" y="125"/>
                    </a:cubicBezTo>
                    <a:cubicBezTo>
                      <a:pt x="4" y="133"/>
                      <a:pt x="49" y="90"/>
                      <a:pt x="51" y="88"/>
                    </a:cubicBezTo>
                    <a:cubicBezTo>
                      <a:pt x="42" y="94"/>
                      <a:pt x="11" y="100"/>
                      <a:pt x="32" y="82"/>
                    </a:cubicBezTo>
                    <a:cubicBezTo>
                      <a:pt x="29" y="81"/>
                      <a:pt x="29" y="79"/>
                      <a:pt x="29" y="76"/>
                    </a:cubicBezTo>
                    <a:cubicBezTo>
                      <a:pt x="12" y="74"/>
                      <a:pt x="34" y="52"/>
                      <a:pt x="35" y="50"/>
                    </a:cubicBezTo>
                    <a:cubicBezTo>
                      <a:pt x="19" y="59"/>
                      <a:pt x="29" y="32"/>
                      <a:pt x="28" y="29"/>
                    </a:cubicBezTo>
                    <a:cubicBezTo>
                      <a:pt x="11" y="33"/>
                      <a:pt x="31" y="0"/>
                      <a:pt x="38" y="17"/>
                    </a:cubicBezTo>
                    <a:cubicBezTo>
                      <a:pt x="46" y="13"/>
                      <a:pt x="48" y="23"/>
                      <a:pt x="45" y="28"/>
                    </a:cubicBezTo>
                    <a:cubicBezTo>
                      <a:pt x="69" y="11"/>
                      <a:pt x="76" y="20"/>
                      <a:pt x="57" y="43"/>
                    </a:cubicBezTo>
                    <a:cubicBezTo>
                      <a:pt x="59" y="42"/>
                      <a:pt x="104" y="3"/>
                      <a:pt x="108" y="21"/>
                    </a:cubicBezTo>
                    <a:cubicBezTo>
                      <a:pt x="112" y="19"/>
                      <a:pt x="127" y="8"/>
                      <a:pt x="129" y="19"/>
                    </a:cubicBezTo>
                    <a:cubicBezTo>
                      <a:pt x="159" y="4"/>
                      <a:pt x="112" y="54"/>
                      <a:pt x="105" y="60"/>
                    </a:cubicBezTo>
                    <a:cubicBezTo>
                      <a:pt x="106" y="59"/>
                      <a:pt x="191" y="6"/>
                      <a:pt x="178" y="28"/>
                    </a:cubicBezTo>
                    <a:cubicBezTo>
                      <a:pt x="207" y="9"/>
                      <a:pt x="244" y="12"/>
                      <a:pt x="201" y="45"/>
                    </a:cubicBezTo>
                    <a:cubicBezTo>
                      <a:pt x="215" y="35"/>
                      <a:pt x="233" y="19"/>
                      <a:pt x="250" y="15"/>
                    </a:cubicBezTo>
                    <a:cubicBezTo>
                      <a:pt x="261" y="13"/>
                      <a:pt x="279" y="19"/>
                      <a:pt x="265" y="32"/>
                    </a:cubicBezTo>
                    <a:cubicBezTo>
                      <a:pt x="267" y="31"/>
                      <a:pt x="307" y="1"/>
                      <a:pt x="307" y="22"/>
                    </a:cubicBezTo>
                    <a:cubicBezTo>
                      <a:pt x="313" y="18"/>
                      <a:pt x="349" y="14"/>
                      <a:pt x="338" y="30"/>
                    </a:cubicBezTo>
                    <a:cubicBezTo>
                      <a:pt x="341" y="27"/>
                      <a:pt x="370" y="8"/>
                      <a:pt x="371" y="24"/>
                    </a:cubicBezTo>
                    <a:cubicBezTo>
                      <a:pt x="369" y="25"/>
                      <a:pt x="409" y="3"/>
                      <a:pt x="401" y="24"/>
                    </a:cubicBezTo>
                    <a:cubicBezTo>
                      <a:pt x="406" y="21"/>
                      <a:pt x="445" y="8"/>
                      <a:pt x="427" y="29"/>
                    </a:cubicBezTo>
                    <a:cubicBezTo>
                      <a:pt x="429" y="28"/>
                      <a:pt x="478" y="6"/>
                      <a:pt x="460" y="29"/>
                    </a:cubicBezTo>
                    <a:cubicBezTo>
                      <a:pt x="466" y="26"/>
                      <a:pt x="500" y="3"/>
                      <a:pt x="509" y="19"/>
                    </a:cubicBezTo>
                    <a:cubicBezTo>
                      <a:pt x="532" y="8"/>
                      <a:pt x="535" y="23"/>
                      <a:pt x="517" y="38"/>
                    </a:cubicBezTo>
                    <a:cubicBezTo>
                      <a:pt x="531" y="29"/>
                      <a:pt x="551" y="13"/>
                      <a:pt x="568" y="16"/>
                    </a:cubicBezTo>
                    <a:cubicBezTo>
                      <a:pt x="574" y="17"/>
                      <a:pt x="606" y="13"/>
                      <a:pt x="598" y="27"/>
                    </a:cubicBezTo>
                    <a:cubicBezTo>
                      <a:pt x="602" y="25"/>
                      <a:pt x="642" y="6"/>
                      <a:pt x="643" y="21"/>
                    </a:cubicBezTo>
                    <a:cubicBezTo>
                      <a:pt x="669" y="16"/>
                      <a:pt x="629" y="52"/>
                      <a:pt x="630" y="52"/>
                    </a:cubicBezTo>
                    <a:cubicBezTo>
                      <a:pt x="650" y="42"/>
                      <a:pt x="653" y="56"/>
                      <a:pt x="639" y="68"/>
                    </a:cubicBezTo>
                    <a:cubicBezTo>
                      <a:pt x="651" y="66"/>
                      <a:pt x="656" y="78"/>
                      <a:pt x="647" y="86"/>
                    </a:cubicBezTo>
                    <a:cubicBezTo>
                      <a:pt x="649" y="89"/>
                      <a:pt x="648" y="93"/>
                      <a:pt x="646" y="95"/>
                    </a:cubicBezTo>
                    <a:cubicBezTo>
                      <a:pt x="654" y="101"/>
                      <a:pt x="643" y="110"/>
                      <a:pt x="639" y="113"/>
                    </a:cubicBezTo>
                    <a:cubicBezTo>
                      <a:pt x="666" y="107"/>
                      <a:pt x="622" y="146"/>
                      <a:pt x="623" y="146"/>
                    </a:cubicBezTo>
                    <a:cubicBezTo>
                      <a:pt x="626" y="143"/>
                      <a:pt x="674" y="126"/>
                      <a:pt x="651" y="146"/>
                    </a:cubicBezTo>
                    <a:cubicBezTo>
                      <a:pt x="660" y="165"/>
                      <a:pt x="631" y="181"/>
                      <a:pt x="619" y="191"/>
                    </a:cubicBezTo>
                    <a:cubicBezTo>
                      <a:pt x="659" y="165"/>
                      <a:pt x="644" y="194"/>
                      <a:pt x="621" y="214"/>
                    </a:cubicBezTo>
                    <a:cubicBezTo>
                      <a:pt x="635" y="205"/>
                      <a:pt x="669" y="206"/>
                      <a:pt x="645" y="226"/>
                    </a:cubicBezTo>
                    <a:cubicBezTo>
                      <a:pt x="651" y="228"/>
                      <a:pt x="653" y="234"/>
                      <a:pt x="648" y="239"/>
                    </a:cubicBezTo>
                    <a:cubicBezTo>
                      <a:pt x="664" y="239"/>
                      <a:pt x="649" y="259"/>
                      <a:pt x="647" y="262"/>
                    </a:cubicBezTo>
                    <a:cubicBezTo>
                      <a:pt x="649" y="263"/>
                      <a:pt x="650" y="266"/>
                      <a:pt x="649" y="269"/>
                    </a:cubicBezTo>
                    <a:cubicBezTo>
                      <a:pt x="667" y="264"/>
                      <a:pt x="642" y="302"/>
                      <a:pt x="636" y="279"/>
                    </a:cubicBezTo>
                    <a:cubicBezTo>
                      <a:pt x="634" y="280"/>
                      <a:pt x="614" y="290"/>
                      <a:pt x="618" y="277"/>
                    </a:cubicBezTo>
                    <a:cubicBezTo>
                      <a:pt x="620" y="275"/>
                      <a:pt x="584" y="294"/>
                      <a:pt x="594" y="275"/>
                    </a:cubicBezTo>
                    <a:cubicBezTo>
                      <a:pt x="594" y="275"/>
                      <a:pt x="565" y="291"/>
                      <a:pt x="572" y="273"/>
                    </a:cubicBezTo>
                    <a:cubicBezTo>
                      <a:pt x="561" y="280"/>
                      <a:pt x="553" y="283"/>
                      <a:pt x="541" y="280"/>
                    </a:cubicBezTo>
                    <a:cubicBezTo>
                      <a:pt x="520" y="276"/>
                      <a:pt x="569" y="241"/>
                      <a:pt x="570" y="240"/>
                    </a:cubicBezTo>
                    <a:cubicBezTo>
                      <a:pt x="554" y="251"/>
                      <a:pt x="525" y="281"/>
                      <a:pt x="504" y="282"/>
                    </a:cubicBezTo>
                    <a:cubicBezTo>
                      <a:pt x="481" y="283"/>
                      <a:pt x="535" y="240"/>
                      <a:pt x="539" y="236"/>
                    </a:cubicBezTo>
                    <a:cubicBezTo>
                      <a:pt x="533" y="240"/>
                      <a:pt x="472" y="293"/>
                      <a:pt x="462" y="277"/>
                    </a:cubicBezTo>
                    <a:cubicBezTo>
                      <a:pt x="426" y="299"/>
                      <a:pt x="433" y="269"/>
                      <a:pt x="459" y="249"/>
                    </a:cubicBezTo>
                    <a:cubicBezTo>
                      <a:pt x="459" y="249"/>
                      <a:pt x="381" y="294"/>
                      <a:pt x="397" y="271"/>
                    </a:cubicBezTo>
                    <a:cubicBezTo>
                      <a:pt x="392" y="274"/>
                      <a:pt x="373" y="288"/>
                      <a:pt x="367" y="278"/>
                    </a:cubicBezTo>
                    <a:cubicBezTo>
                      <a:pt x="362" y="281"/>
                      <a:pt x="317" y="287"/>
                      <a:pt x="324" y="273"/>
                    </a:cubicBezTo>
                    <a:cubicBezTo>
                      <a:pt x="311" y="281"/>
                      <a:pt x="276" y="288"/>
                      <a:pt x="302" y="263"/>
                    </a:cubicBezTo>
                    <a:cubicBezTo>
                      <a:pt x="298" y="267"/>
                      <a:pt x="263" y="293"/>
                      <a:pt x="257" y="279"/>
                    </a:cubicBezTo>
                    <a:cubicBezTo>
                      <a:pt x="253" y="281"/>
                      <a:pt x="216" y="289"/>
                      <a:pt x="227" y="272"/>
                    </a:cubicBezTo>
                    <a:cubicBezTo>
                      <a:pt x="212" y="281"/>
                      <a:pt x="135" y="295"/>
                      <a:pt x="176" y="260"/>
                    </a:cubicBezTo>
                    <a:cubicBezTo>
                      <a:pt x="148" y="278"/>
                      <a:pt x="134" y="285"/>
                      <a:pt x="128" y="285"/>
                    </a:cubicBezTo>
                    <a:cubicBezTo>
                      <a:pt x="127" y="285"/>
                      <a:pt x="134" y="285"/>
                      <a:pt x="128" y="285"/>
                    </a:cubicBezTo>
                    <a:close/>
                    <a:moveTo>
                      <a:pt x="419" y="92"/>
                    </a:moveTo>
                    <a:cubicBezTo>
                      <a:pt x="410" y="98"/>
                      <a:pt x="401" y="105"/>
                      <a:pt x="392" y="111"/>
                    </a:cubicBezTo>
                    <a:cubicBezTo>
                      <a:pt x="405" y="102"/>
                      <a:pt x="419" y="93"/>
                      <a:pt x="432" y="84"/>
                    </a:cubicBezTo>
                    <a:cubicBezTo>
                      <a:pt x="428" y="86"/>
                      <a:pt x="424" y="89"/>
                      <a:pt x="419" y="92"/>
                    </a:cubicBezTo>
                    <a:cubicBezTo>
                      <a:pt x="410" y="98"/>
                      <a:pt x="424" y="89"/>
                      <a:pt x="419" y="92"/>
                    </a:cubicBezTo>
                    <a:close/>
                  </a:path>
                </a:pathLst>
              </a:custGeom>
              <a:solidFill>
                <a:srgbClr val="00B0F0">
                  <a:alpha val="32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</p:grpSp>
        <p:sp>
          <p:nvSpPr>
            <p:cNvPr id="930" name="Tekstvak 929">
              <a:extLst>
                <a:ext uri="{FF2B5EF4-FFF2-40B4-BE49-F238E27FC236}">
                  <a16:creationId xmlns:a16="http://schemas.microsoft.com/office/drawing/2014/main" id="{D27D467C-830E-FE45-AFE5-BF2F6D4C709A}"/>
                </a:ext>
              </a:extLst>
            </p:cNvPr>
            <p:cNvSpPr txBox="1"/>
            <p:nvPr/>
          </p:nvSpPr>
          <p:spPr>
            <a:xfrm rot="21540000">
              <a:off x="6497600" y="4809508"/>
              <a:ext cx="618197" cy="185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rPr>
                <a:t>Deployment</a:t>
              </a:r>
            </a:p>
          </p:txBody>
        </p:sp>
        <p:grpSp>
          <p:nvGrpSpPr>
            <p:cNvPr id="931" name="Groep 930">
              <a:extLst>
                <a:ext uri="{FF2B5EF4-FFF2-40B4-BE49-F238E27FC236}">
                  <a16:creationId xmlns:a16="http://schemas.microsoft.com/office/drawing/2014/main" id="{1146A57C-39FD-6A4F-9508-C22D6CEC12F6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 flipV="1">
              <a:off x="7160508" y="4708142"/>
              <a:ext cx="729178" cy="391220"/>
              <a:chOff x="3131840" y="1044088"/>
              <a:chExt cx="729178" cy="391220"/>
            </a:xfrm>
          </p:grpSpPr>
          <p:sp>
            <p:nvSpPr>
              <p:cNvPr id="944" name="Freeform 385">
                <a:extLst>
                  <a:ext uri="{FF2B5EF4-FFF2-40B4-BE49-F238E27FC236}">
                    <a16:creationId xmlns:a16="http://schemas.microsoft.com/office/drawing/2014/main" id="{9EF5A8C0-9BD0-BB49-89BC-A2E5D703D555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2993839" y="1221910"/>
                <a:ext cx="338400" cy="21600"/>
              </a:xfrm>
              <a:custGeom>
                <a:avLst/>
                <a:gdLst>
                  <a:gd name="T0" fmla="*/ 9 w 236"/>
                  <a:gd name="T1" fmla="*/ 20 h 20"/>
                  <a:gd name="T2" fmla="*/ 1 w 236"/>
                  <a:gd name="T3" fmla="*/ 13 h 20"/>
                  <a:gd name="T4" fmla="*/ 8 w 236"/>
                  <a:gd name="T5" fmla="*/ 4 h 20"/>
                  <a:gd name="T6" fmla="*/ 228 w 236"/>
                  <a:gd name="T7" fmla="*/ 0 h 20"/>
                  <a:gd name="T8" fmla="*/ 236 w 236"/>
                  <a:gd name="T9" fmla="*/ 8 h 20"/>
                  <a:gd name="T10" fmla="*/ 228 w 236"/>
                  <a:gd name="T11" fmla="*/ 16 h 20"/>
                  <a:gd name="T12" fmla="*/ 9 w 236"/>
                  <a:gd name="T13" fmla="*/ 20 h 20"/>
                  <a:gd name="T14" fmla="*/ 9 w 236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6" h="20">
                    <a:moveTo>
                      <a:pt x="9" y="20"/>
                    </a:moveTo>
                    <a:cubicBezTo>
                      <a:pt x="5" y="20"/>
                      <a:pt x="1" y="17"/>
                      <a:pt x="1" y="13"/>
                    </a:cubicBezTo>
                    <a:cubicBezTo>
                      <a:pt x="0" y="8"/>
                      <a:pt x="3" y="4"/>
                      <a:pt x="8" y="4"/>
                    </a:cubicBezTo>
                    <a:cubicBezTo>
                      <a:pt x="42" y="0"/>
                      <a:pt x="220" y="0"/>
                      <a:pt x="228" y="0"/>
                    </a:cubicBezTo>
                    <a:cubicBezTo>
                      <a:pt x="232" y="0"/>
                      <a:pt x="236" y="4"/>
                      <a:pt x="236" y="8"/>
                    </a:cubicBezTo>
                    <a:cubicBezTo>
                      <a:pt x="236" y="12"/>
                      <a:pt x="232" y="16"/>
                      <a:pt x="228" y="16"/>
                    </a:cubicBezTo>
                    <a:cubicBezTo>
                      <a:pt x="226" y="16"/>
                      <a:pt x="43" y="16"/>
                      <a:pt x="9" y="20"/>
                    </a:cubicBezTo>
                    <a:cubicBezTo>
                      <a:pt x="9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>
                  <a:lumMod val="75000"/>
                  <a:lumOff val="2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  <p:sp>
            <p:nvSpPr>
              <p:cNvPr id="945" name="Freeform 385">
                <a:extLst>
                  <a:ext uri="{FF2B5EF4-FFF2-40B4-BE49-F238E27FC236}">
                    <a16:creationId xmlns:a16="http://schemas.microsoft.com/office/drawing/2014/main" id="{2269140F-1416-794E-92FE-86BECB4BE8AE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 flipH="1">
                <a:off x="3665361" y="1235017"/>
                <a:ext cx="338400" cy="18000"/>
              </a:xfrm>
              <a:custGeom>
                <a:avLst/>
                <a:gdLst>
                  <a:gd name="T0" fmla="*/ 9 w 236"/>
                  <a:gd name="T1" fmla="*/ 20 h 20"/>
                  <a:gd name="T2" fmla="*/ 1 w 236"/>
                  <a:gd name="T3" fmla="*/ 13 h 20"/>
                  <a:gd name="T4" fmla="*/ 8 w 236"/>
                  <a:gd name="T5" fmla="*/ 4 h 20"/>
                  <a:gd name="T6" fmla="*/ 228 w 236"/>
                  <a:gd name="T7" fmla="*/ 0 h 20"/>
                  <a:gd name="T8" fmla="*/ 236 w 236"/>
                  <a:gd name="T9" fmla="*/ 8 h 20"/>
                  <a:gd name="T10" fmla="*/ 228 w 236"/>
                  <a:gd name="T11" fmla="*/ 16 h 20"/>
                  <a:gd name="T12" fmla="*/ 9 w 236"/>
                  <a:gd name="T13" fmla="*/ 20 h 20"/>
                  <a:gd name="T14" fmla="*/ 9 w 236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6" h="20">
                    <a:moveTo>
                      <a:pt x="9" y="20"/>
                    </a:moveTo>
                    <a:cubicBezTo>
                      <a:pt x="5" y="20"/>
                      <a:pt x="1" y="17"/>
                      <a:pt x="1" y="13"/>
                    </a:cubicBezTo>
                    <a:cubicBezTo>
                      <a:pt x="0" y="8"/>
                      <a:pt x="3" y="4"/>
                      <a:pt x="8" y="4"/>
                    </a:cubicBezTo>
                    <a:cubicBezTo>
                      <a:pt x="42" y="0"/>
                      <a:pt x="220" y="0"/>
                      <a:pt x="228" y="0"/>
                    </a:cubicBezTo>
                    <a:cubicBezTo>
                      <a:pt x="232" y="0"/>
                      <a:pt x="236" y="4"/>
                      <a:pt x="236" y="8"/>
                    </a:cubicBezTo>
                    <a:cubicBezTo>
                      <a:pt x="236" y="12"/>
                      <a:pt x="232" y="16"/>
                      <a:pt x="228" y="16"/>
                    </a:cubicBezTo>
                    <a:cubicBezTo>
                      <a:pt x="226" y="16"/>
                      <a:pt x="43" y="16"/>
                      <a:pt x="9" y="20"/>
                    </a:cubicBezTo>
                    <a:cubicBezTo>
                      <a:pt x="9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>
                  <a:lumMod val="75000"/>
                  <a:lumOff val="2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  <p:sp>
            <p:nvSpPr>
              <p:cNvPr id="946" name="Freeform 392">
                <a:extLst>
                  <a:ext uri="{FF2B5EF4-FFF2-40B4-BE49-F238E27FC236}">
                    <a16:creationId xmlns:a16="http://schemas.microsoft.com/office/drawing/2014/main" id="{92B80011-99D5-5246-8330-E04761FB3F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1018" y="1065845"/>
                <a:ext cx="720000" cy="18000"/>
              </a:xfrm>
              <a:custGeom>
                <a:avLst/>
                <a:gdLst>
                  <a:gd name="T0" fmla="*/ 9 w 469"/>
                  <a:gd name="T1" fmla="*/ 20 h 20"/>
                  <a:gd name="T2" fmla="*/ 1 w 469"/>
                  <a:gd name="T3" fmla="*/ 12 h 20"/>
                  <a:gd name="T4" fmla="*/ 8 w 469"/>
                  <a:gd name="T5" fmla="*/ 4 h 20"/>
                  <a:gd name="T6" fmla="*/ 461 w 469"/>
                  <a:gd name="T7" fmla="*/ 0 h 20"/>
                  <a:gd name="T8" fmla="*/ 469 w 469"/>
                  <a:gd name="T9" fmla="*/ 8 h 20"/>
                  <a:gd name="T10" fmla="*/ 461 w 469"/>
                  <a:gd name="T11" fmla="*/ 16 h 20"/>
                  <a:gd name="T12" fmla="*/ 9 w 469"/>
                  <a:gd name="T13" fmla="*/ 20 h 20"/>
                  <a:gd name="T14" fmla="*/ 9 w 469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9" h="20">
                    <a:moveTo>
                      <a:pt x="9" y="20"/>
                    </a:moveTo>
                    <a:cubicBezTo>
                      <a:pt x="4" y="20"/>
                      <a:pt x="1" y="16"/>
                      <a:pt x="1" y="12"/>
                    </a:cubicBezTo>
                    <a:cubicBezTo>
                      <a:pt x="0" y="8"/>
                      <a:pt x="4" y="4"/>
                      <a:pt x="8" y="4"/>
                    </a:cubicBezTo>
                    <a:cubicBezTo>
                      <a:pt x="79" y="0"/>
                      <a:pt x="457" y="0"/>
                      <a:pt x="461" y="0"/>
                    </a:cubicBezTo>
                    <a:cubicBezTo>
                      <a:pt x="465" y="0"/>
                      <a:pt x="469" y="4"/>
                      <a:pt x="469" y="8"/>
                    </a:cubicBezTo>
                    <a:cubicBezTo>
                      <a:pt x="469" y="12"/>
                      <a:pt x="465" y="16"/>
                      <a:pt x="461" y="16"/>
                    </a:cubicBezTo>
                    <a:cubicBezTo>
                      <a:pt x="457" y="16"/>
                      <a:pt x="79" y="16"/>
                      <a:pt x="9" y="20"/>
                    </a:cubicBezTo>
                    <a:cubicBezTo>
                      <a:pt x="9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>
                  <a:lumMod val="75000"/>
                  <a:lumOff val="2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  <p:sp>
            <p:nvSpPr>
              <p:cNvPr id="947" name="Freeform 392">
                <a:extLst>
                  <a:ext uri="{FF2B5EF4-FFF2-40B4-BE49-F238E27FC236}">
                    <a16:creationId xmlns:a16="http://schemas.microsoft.com/office/drawing/2014/main" id="{27FFEC99-7310-1D44-AA4C-6B3B3D157A8B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131840" y="1394384"/>
                <a:ext cx="723600" cy="14400"/>
              </a:xfrm>
              <a:custGeom>
                <a:avLst/>
                <a:gdLst>
                  <a:gd name="T0" fmla="*/ 9 w 469"/>
                  <a:gd name="T1" fmla="*/ 20 h 20"/>
                  <a:gd name="T2" fmla="*/ 1 w 469"/>
                  <a:gd name="T3" fmla="*/ 12 h 20"/>
                  <a:gd name="T4" fmla="*/ 8 w 469"/>
                  <a:gd name="T5" fmla="*/ 4 h 20"/>
                  <a:gd name="T6" fmla="*/ 461 w 469"/>
                  <a:gd name="T7" fmla="*/ 0 h 20"/>
                  <a:gd name="T8" fmla="*/ 469 w 469"/>
                  <a:gd name="T9" fmla="*/ 8 h 20"/>
                  <a:gd name="T10" fmla="*/ 461 w 469"/>
                  <a:gd name="T11" fmla="*/ 16 h 20"/>
                  <a:gd name="T12" fmla="*/ 9 w 469"/>
                  <a:gd name="T13" fmla="*/ 20 h 20"/>
                  <a:gd name="T14" fmla="*/ 9 w 469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9" h="20">
                    <a:moveTo>
                      <a:pt x="9" y="20"/>
                    </a:moveTo>
                    <a:cubicBezTo>
                      <a:pt x="4" y="20"/>
                      <a:pt x="1" y="16"/>
                      <a:pt x="1" y="12"/>
                    </a:cubicBezTo>
                    <a:cubicBezTo>
                      <a:pt x="0" y="8"/>
                      <a:pt x="4" y="4"/>
                      <a:pt x="8" y="4"/>
                    </a:cubicBezTo>
                    <a:cubicBezTo>
                      <a:pt x="79" y="0"/>
                      <a:pt x="457" y="0"/>
                      <a:pt x="461" y="0"/>
                    </a:cubicBezTo>
                    <a:cubicBezTo>
                      <a:pt x="465" y="0"/>
                      <a:pt x="469" y="4"/>
                      <a:pt x="469" y="8"/>
                    </a:cubicBezTo>
                    <a:cubicBezTo>
                      <a:pt x="469" y="12"/>
                      <a:pt x="465" y="16"/>
                      <a:pt x="461" y="16"/>
                    </a:cubicBezTo>
                    <a:cubicBezTo>
                      <a:pt x="457" y="16"/>
                      <a:pt x="79" y="16"/>
                      <a:pt x="9" y="20"/>
                    </a:cubicBezTo>
                    <a:cubicBezTo>
                      <a:pt x="9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>
                  <a:lumMod val="75000"/>
                  <a:lumOff val="2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  <p:sp>
            <p:nvSpPr>
              <p:cNvPr id="948" name="Freeform 279">
                <a:extLst>
                  <a:ext uri="{FF2B5EF4-FFF2-40B4-BE49-F238E27FC236}">
                    <a16:creationId xmlns:a16="http://schemas.microsoft.com/office/drawing/2014/main" id="{8AE8F898-8575-CE47-B1F5-89E4FD362D4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flipH="1">
                <a:off x="3142191" y="1044088"/>
                <a:ext cx="707022" cy="391220"/>
              </a:xfrm>
              <a:custGeom>
                <a:avLst/>
                <a:gdLst>
                  <a:gd name="T0" fmla="*/ 121 w 674"/>
                  <a:gd name="T1" fmla="*/ 280 h 302"/>
                  <a:gd name="T2" fmla="*/ 68 w 674"/>
                  <a:gd name="T3" fmla="*/ 265 h 302"/>
                  <a:gd name="T4" fmla="*/ 33 w 674"/>
                  <a:gd name="T5" fmla="*/ 245 h 302"/>
                  <a:gd name="T6" fmla="*/ 30 w 674"/>
                  <a:gd name="T7" fmla="*/ 214 h 302"/>
                  <a:gd name="T8" fmla="*/ 37 w 674"/>
                  <a:gd name="T9" fmla="*/ 180 h 302"/>
                  <a:gd name="T10" fmla="*/ 30 w 674"/>
                  <a:gd name="T11" fmla="*/ 125 h 302"/>
                  <a:gd name="T12" fmla="*/ 32 w 674"/>
                  <a:gd name="T13" fmla="*/ 82 h 302"/>
                  <a:gd name="T14" fmla="*/ 35 w 674"/>
                  <a:gd name="T15" fmla="*/ 50 h 302"/>
                  <a:gd name="T16" fmla="*/ 38 w 674"/>
                  <a:gd name="T17" fmla="*/ 17 h 302"/>
                  <a:gd name="T18" fmla="*/ 57 w 674"/>
                  <a:gd name="T19" fmla="*/ 43 h 302"/>
                  <a:gd name="T20" fmla="*/ 129 w 674"/>
                  <a:gd name="T21" fmla="*/ 19 h 302"/>
                  <a:gd name="T22" fmla="*/ 178 w 674"/>
                  <a:gd name="T23" fmla="*/ 28 h 302"/>
                  <a:gd name="T24" fmla="*/ 250 w 674"/>
                  <a:gd name="T25" fmla="*/ 15 h 302"/>
                  <a:gd name="T26" fmla="*/ 307 w 674"/>
                  <a:gd name="T27" fmla="*/ 22 h 302"/>
                  <a:gd name="T28" fmla="*/ 371 w 674"/>
                  <a:gd name="T29" fmla="*/ 24 h 302"/>
                  <a:gd name="T30" fmla="*/ 427 w 674"/>
                  <a:gd name="T31" fmla="*/ 29 h 302"/>
                  <a:gd name="T32" fmla="*/ 509 w 674"/>
                  <a:gd name="T33" fmla="*/ 19 h 302"/>
                  <a:gd name="T34" fmla="*/ 568 w 674"/>
                  <a:gd name="T35" fmla="*/ 16 h 302"/>
                  <a:gd name="T36" fmla="*/ 643 w 674"/>
                  <a:gd name="T37" fmla="*/ 21 h 302"/>
                  <a:gd name="T38" fmla="*/ 639 w 674"/>
                  <a:gd name="T39" fmla="*/ 68 h 302"/>
                  <a:gd name="T40" fmla="*/ 646 w 674"/>
                  <a:gd name="T41" fmla="*/ 95 h 302"/>
                  <a:gd name="T42" fmla="*/ 623 w 674"/>
                  <a:gd name="T43" fmla="*/ 146 h 302"/>
                  <a:gd name="T44" fmla="*/ 619 w 674"/>
                  <a:gd name="T45" fmla="*/ 191 h 302"/>
                  <a:gd name="T46" fmla="*/ 645 w 674"/>
                  <a:gd name="T47" fmla="*/ 226 h 302"/>
                  <a:gd name="T48" fmla="*/ 647 w 674"/>
                  <a:gd name="T49" fmla="*/ 262 h 302"/>
                  <a:gd name="T50" fmla="*/ 636 w 674"/>
                  <a:gd name="T51" fmla="*/ 279 h 302"/>
                  <a:gd name="T52" fmla="*/ 594 w 674"/>
                  <a:gd name="T53" fmla="*/ 275 h 302"/>
                  <a:gd name="T54" fmla="*/ 541 w 674"/>
                  <a:gd name="T55" fmla="*/ 280 h 302"/>
                  <a:gd name="T56" fmla="*/ 504 w 674"/>
                  <a:gd name="T57" fmla="*/ 282 h 302"/>
                  <a:gd name="T58" fmla="*/ 462 w 674"/>
                  <a:gd name="T59" fmla="*/ 277 h 302"/>
                  <a:gd name="T60" fmla="*/ 397 w 674"/>
                  <a:gd name="T61" fmla="*/ 271 h 302"/>
                  <a:gd name="T62" fmla="*/ 324 w 674"/>
                  <a:gd name="T63" fmla="*/ 273 h 302"/>
                  <a:gd name="T64" fmla="*/ 257 w 674"/>
                  <a:gd name="T65" fmla="*/ 279 h 302"/>
                  <a:gd name="T66" fmla="*/ 176 w 674"/>
                  <a:gd name="T67" fmla="*/ 260 h 302"/>
                  <a:gd name="T68" fmla="*/ 128 w 674"/>
                  <a:gd name="T69" fmla="*/ 285 h 302"/>
                  <a:gd name="T70" fmla="*/ 392 w 674"/>
                  <a:gd name="T71" fmla="*/ 111 h 302"/>
                  <a:gd name="T72" fmla="*/ 419 w 674"/>
                  <a:gd name="T73" fmla="*/ 9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74" h="302">
                    <a:moveTo>
                      <a:pt x="128" y="285"/>
                    </a:moveTo>
                    <a:cubicBezTo>
                      <a:pt x="125" y="285"/>
                      <a:pt x="122" y="283"/>
                      <a:pt x="121" y="280"/>
                    </a:cubicBezTo>
                    <a:cubicBezTo>
                      <a:pt x="115" y="282"/>
                      <a:pt x="78" y="289"/>
                      <a:pt x="94" y="270"/>
                    </a:cubicBezTo>
                    <a:cubicBezTo>
                      <a:pt x="90" y="272"/>
                      <a:pt x="50" y="286"/>
                      <a:pt x="68" y="265"/>
                    </a:cubicBezTo>
                    <a:cubicBezTo>
                      <a:pt x="59" y="271"/>
                      <a:pt x="0" y="293"/>
                      <a:pt x="34" y="263"/>
                    </a:cubicBezTo>
                    <a:cubicBezTo>
                      <a:pt x="19" y="265"/>
                      <a:pt x="29" y="248"/>
                      <a:pt x="33" y="245"/>
                    </a:cubicBezTo>
                    <a:cubicBezTo>
                      <a:pt x="20" y="241"/>
                      <a:pt x="36" y="227"/>
                      <a:pt x="40" y="224"/>
                    </a:cubicBezTo>
                    <a:cubicBezTo>
                      <a:pt x="34" y="225"/>
                      <a:pt x="27" y="221"/>
                      <a:pt x="30" y="214"/>
                    </a:cubicBezTo>
                    <a:cubicBezTo>
                      <a:pt x="26" y="211"/>
                      <a:pt x="27" y="207"/>
                      <a:pt x="30" y="203"/>
                    </a:cubicBezTo>
                    <a:cubicBezTo>
                      <a:pt x="12" y="203"/>
                      <a:pt x="35" y="181"/>
                      <a:pt x="37" y="180"/>
                    </a:cubicBezTo>
                    <a:cubicBezTo>
                      <a:pt x="2" y="197"/>
                      <a:pt x="47" y="143"/>
                      <a:pt x="53" y="138"/>
                    </a:cubicBezTo>
                    <a:cubicBezTo>
                      <a:pt x="33" y="151"/>
                      <a:pt x="7" y="147"/>
                      <a:pt x="30" y="125"/>
                    </a:cubicBezTo>
                    <a:cubicBezTo>
                      <a:pt x="4" y="133"/>
                      <a:pt x="49" y="90"/>
                      <a:pt x="51" y="88"/>
                    </a:cubicBezTo>
                    <a:cubicBezTo>
                      <a:pt x="42" y="94"/>
                      <a:pt x="11" y="100"/>
                      <a:pt x="32" y="82"/>
                    </a:cubicBezTo>
                    <a:cubicBezTo>
                      <a:pt x="29" y="81"/>
                      <a:pt x="29" y="79"/>
                      <a:pt x="29" y="76"/>
                    </a:cubicBezTo>
                    <a:cubicBezTo>
                      <a:pt x="12" y="74"/>
                      <a:pt x="34" y="52"/>
                      <a:pt x="35" y="50"/>
                    </a:cubicBezTo>
                    <a:cubicBezTo>
                      <a:pt x="19" y="59"/>
                      <a:pt x="29" y="32"/>
                      <a:pt x="28" y="29"/>
                    </a:cubicBezTo>
                    <a:cubicBezTo>
                      <a:pt x="11" y="33"/>
                      <a:pt x="31" y="0"/>
                      <a:pt x="38" y="17"/>
                    </a:cubicBezTo>
                    <a:cubicBezTo>
                      <a:pt x="46" y="13"/>
                      <a:pt x="48" y="23"/>
                      <a:pt x="45" y="28"/>
                    </a:cubicBezTo>
                    <a:cubicBezTo>
                      <a:pt x="69" y="11"/>
                      <a:pt x="76" y="20"/>
                      <a:pt x="57" y="43"/>
                    </a:cubicBezTo>
                    <a:cubicBezTo>
                      <a:pt x="59" y="42"/>
                      <a:pt x="104" y="3"/>
                      <a:pt x="108" y="21"/>
                    </a:cubicBezTo>
                    <a:cubicBezTo>
                      <a:pt x="112" y="19"/>
                      <a:pt x="127" y="8"/>
                      <a:pt x="129" y="19"/>
                    </a:cubicBezTo>
                    <a:cubicBezTo>
                      <a:pt x="159" y="4"/>
                      <a:pt x="112" y="54"/>
                      <a:pt x="105" y="60"/>
                    </a:cubicBezTo>
                    <a:cubicBezTo>
                      <a:pt x="106" y="59"/>
                      <a:pt x="191" y="6"/>
                      <a:pt x="178" y="28"/>
                    </a:cubicBezTo>
                    <a:cubicBezTo>
                      <a:pt x="207" y="9"/>
                      <a:pt x="244" y="12"/>
                      <a:pt x="201" y="45"/>
                    </a:cubicBezTo>
                    <a:cubicBezTo>
                      <a:pt x="215" y="35"/>
                      <a:pt x="233" y="19"/>
                      <a:pt x="250" y="15"/>
                    </a:cubicBezTo>
                    <a:cubicBezTo>
                      <a:pt x="261" y="13"/>
                      <a:pt x="279" y="19"/>
                      <a:pt x="265" y="32"/>
                    </a:cubicBezTo>
                    <a:cubicBezTo>
                      <a:pt x="267" y="31"/>
                      <a:pt x="307" y="1"/>
                      <a:pt x="307" y="22"/>
                    </a:cubicBezTo>
                    <a:cubicBezTo>
                      <a:pt x="313" y="18"/>
                      <a:pt x="349" y="14"/>
                      <a:pt x="338" y="30"/>
                    </a:cubicBezTo>
                    <a:cubicBezTo>
                      <a:pt x="341" y="27"/>
                      <a:pt x="370" y="8"/>
                      <a:pt x="371" y="24"/>
                    </a:cubicBezTo>
                    <a:cubicBezTo>
                      <a:pt x="369" y="25"/>
                      <a:pt x="409" y="3"/>
                      <a:pt x="401" y="24"/>
                    </a:cubicBezTo>
                    <a:cubicBezTo>
                      <a:pt x="406" y="21"/>
                      <a:pt x="445" y="8"/>
                      <a:pt x="427" y="29"/>
                    </a:cubicBezTo>
                    <a:cubicBezTo>
                      <a:pt x="429" y="28"/>
                      <a:pt x="478" y="6"/>
                      <a:pt x="460" y="29"/>
                    </a:cubicBezTo>
                    <a:cubicBezTo>
                      <a:pt x="466" y="26"/>
                      <a:pt x="500" y="3"/>
                      <a:pt x="509" y="19"/>
                    </a:cubicBezTo>
                    <a:cubicBezTo>
                      <a:pt x="532" y="8"/>
                      <a:pt x="535" y="23"/>
                      <a:pt x="517" y="38"/>
                    </a:cubicBezTo>
                    <a:cubicBezTo>
                      <a:pt x="531" y="29"/>
                      <a:pt x="551" y="13"/>
                      <a:pt x="568" y="16"/>
                    </a:cubicBezTo>
                    <a:cubicBezTo>
                      <a:pt x="574" y="17"/>
                      <a:pt x="606" y="13"/>
                      <a:pt x="598" y="27"/>
                    </a:cubicBezTo>
                    <a:cubicBezTo>
                      <a:pt x="602" y="25"/>
                      <a:pt x="642" y="6"/>
                      <a:pt x="643" y="21"/>
                    </a:cubicBezTo>
                    <a:cubicBezTo>
                      <a:pt x="669" y="16"/>
                      <a:pt x="629" y="52"/>
                      <a:pt x="630" y="52"/>
                    </a:cubicBezTo>
                    <a:cubicBezTo>
                      <a:pt x="650" y="42"/>
                      <a:pt x="653" y="56"/>
                      <a:pt x="639" y="68"/>
                    </a:cubicBezTo>
                    <a:cubicBezTo>
                      <a:pt x="651" y="66"/>
                      <a:pt x="656" y="78"/>
                      <a:pt x="647" y="86"/>
                    </a:cubicBezTo>
                    <a:cubicBezTo>
                      <a:pt x="649" y="89"/>
                      <a:pt x="648" y="93"/>
                      <a:pt x="646" y="95"/>
                    </a:cubicBezTo>
                    <a:cubicBezTo>
                      <a:pt x="654" y="101"/>
                      <a:pt x="643" y="110"/>
                      <a:pt x="639" y="113"/>
                    </a:cubicBezTo>
                    <a:cubicBezTo>
                      <a:pt x="666" y="107"/>
                      <a:pt x="622" y="146"/>
                      <a:pt x="623" y="146"/>
                    </a:cubicBezTo>
                    <a:cubicBezTo>
                      <a:pt x="626" y="143"/>
                      <a:pt x="674" y="126"/>
                      <a:pt x="651" y="146"/>
                    </a:cubicBezTo>
                    <a:cubicBezTo>
                      <a:pt x="660" y="165"/>
                      <a:pt x="631" y="181"/>
                      <a:pt x="619" y="191"/>
                    </a:cubicBezTo>
                    <a:cubicBezTo>
                      <a:pt x="659" y="165"/>
                      <a:pt x="644" y="194"/>
                      <a:pt x="621" y="214"/>
                    </a:cubicBezTo>
                    <a:cubicBezTo>
                      <a:pt x="635" y="205"/>
                      <a:pt x="669" y="206"/>
                      <a:pt x="645" y="226"/>
                    </a:cubicBezTo>
                    <a:cubicBezTo>
                      <a:pt x="651" y="228"/>
                      <a:pt x="653" y="234"/>
                      <a:pt x="648" y="239"/>
                    </a:cubicBezTo>
                    <a:cubicBezTo>
                      <a:pt x="664" y="239"/>
                      <a:pt x="649" y="259"/>
                      <a:pt x="647" y="262"/>
                    </a:cubicBezTo>
                    <a:cubicBezTo>
                      <a:pt x="649" y="263"/>
                      <a:pt x="650" y="266"/>
                      <a:pt x="649" y="269"/>
                    </a:cubicBezTo>
                    <a:cubicBezTo>
                      <a:pt x="667" y="264"/>
                      <a:pt x="642" y="302"/>
                      <a:pt x="636" y="279"/>
                    </a:cubicBezTo>
                    <a:cubicBezTo>
                      <a:pt x="634" y="280"/>
                      <a:pt x="614" y="290"/>
                      <a:pt x="618" y="277"/>
                    </a:cubicBezTo>
                    <a:cubicBezTo>
                      <a:pt x="620" y="275"/>
                      <a:pt x="584" y="294"/>
                      <a:pt x="594" y="275"/>
                    </a:cubicBezTo>
                    <a:cubicBezTo>
                      <a:pt x="594" y="275"/>
                      <a:pt x="565" y="291"/>
                      <a:pt x="572" y="273"/>
                    </a:cubicBezTo>
                    <a:cubicBezTo>
                      <a:pt x="561" y="280"/>
                      <a:pt x="553" y="283"/>
                      <a:pt x="541" y="280"/>
                    </a:cubicBezTo>
                    <a:cubicBezTo>
                      <a:pt x="520" y="276"/>
                      <a:pt x="569" y="241"/>
                      <a:pt x="570" y="240"/>
                    </a:cubicBezTo>
                    <a:cubicBezTo>
                      <a:pt x="554" y="251"/>
                      <a:pt x="525" y="281"/>
                      <a:pt x="504" y="282"/>
                    </a:cubicBezTo>
                    <a:cubicBezTo>
                      <a:pt x="481" y="283"/>
                      <a:pt x="535" y="240"/>
                      <a:pt x="539" y="236"/>
                    </a:cubicBezTo>
                    <a:cubicBezTo>
                      <a:pt x="533" y="240"/>
                      <a:pt x="472" y="293"/>
                      <a:pt x="462" y="277"/>
                    </a:cubicBezTo>
                    <a:cubicBezTo>
                      <a:pt x="426" y="299"/>
                      <a:pt x="433" y="269"/>
                      <a:pt x="459" y="249"/>
                    </a:cubicBezTo>
                    <a:cubicBezTo>
                      <a:pt x="459" y="249"/>
                      <a:pt x="381" y="294"/>
                      <a:pt x="397" y="271"/>
                    </a:cubicBezTo>
                    <a:cubicBezTo>
                      <a:pt x="392" y="274"/>
                      <a:pt x="373" y="288"/>
                      <a:pt x="367" y="278"/>
                    </a:cubicBezTo>
                    <a:cubicBezTo>
                      <a:pt x="362" y="281"/>
                      <a:pt x="317" y="287"/>
                      <a:pt x="324" y="273"/>
                    </a:cubicBezTo>
                    <a:cubicBezTo>
                      <a:pt x="311" y="281"/>
                      <a:pt x="276" y="288"/>
                      <a:pt x="302" y="263"/>
                    </a:cubicBezTo>
                    <a:cubicBezTo>
                      <a:pt x="298" y="267"/>
                      <a:pt x="263" y="293"/>
                      <a:pt x="257" y="279"/>
                    </a:cubicBezTo>
                    <a:cubicBezTo>
                      <a:pt x="253" y="281"/>
                      <a:pt x="216" y="289"/>
                      <a:pt x="227" y="272"/>
                    </a:cubicBezTo>
                    <a:cubicBezTo>
                      <a:pt x="212" y="281"/>
                      <a:pt x="135" y="295"/>
                      <a:pt x="176" y="260"/>
                    </a:cubicBezTo>
                    <a:cubicBezTo>
                      <a:pt x="148" y="278"/>
                      <a:pt x="134" y="285"/>
                      <a:pt x="128" y="285"/>
                    </a:cubicBezTo>
                    <a:cubicBezTo>
                      <a:pt x="127" y="285"/>
                      <a:pt x="134" y="285"/>
                      <a:pt x="128" y="285"/>
                    </a:cubicBezTo>
                    <a:close/>
                    <a:moveTo>
                      <a:pt x="419" y="92"/>
                    </a:moveTo>
                    <a:cubicBezTo>
                      <a:pt x="410" y="98"/>
                      <a:pt x="401" y="105"/>
                      <a:pt x="392" y="111"/>
                    </a:cubicBezTo>
                    <a:cubicBezTo>
                      <a:pt x="405" y="102"/>
                      <a:pt x="419" y="93"/>
                      <a:pt x="432" y="84"/>
                    </a:cubicBezTo>
                    <a:cubicBezTo>
                      <a:pt x="428" y="86"/>
                      <a:pt x="424" y="89"/>
                      <a:pt x="419" y="92"/>
                    </a:cubicBezTo>
                    <a:cubicBezTo>
                      <a:pt x="410" y="98"/>
                      <a:pt x="424" y="89"/>
                      <a:pt x="419" y="92"/>
                    </a:cubicBezTo>
                    <a:close/>
                  </a:path>
                </a:pathLst>
              </a:custGeom>
              <a:solidFill>
                <a:srgbClr val="00B0F0">
                  <a:alpha val="32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932" name="Groep 931">
              <a:extLst>
                <a:ext uri="{FF2B5EF4-FFF2-40B4-BE49-F238E27FC236}">
                  <a16:creationId xmlns:a16="http://schemas.microsoft.com/office/drawing/2014/main" id="{409FDE81-1F5E-044E-B9C3-9A3ED46C5152}"/>
                </a:ext>
              </a:extLst>
            </p:cNvPr>
            <p:cNvGrpSpPr/>
            <p:nvPr/>
          </p:nvGrpSpPr>
          <p:grpSpPr>
            <a:xfrm flipH="1">
              <a:off x="7893376" y="4697451"/>
              <a:ext cx="723812" cy="391220"/>
              <a:chOff x="3888927" y="1039881"/>
              <a:chExt cx="723812" cy="391220"/>
            </a:xfrm>
          </p:grpSpPr>
          <p:sp>
            <p:nvSpPr>
              <p:cNvPr id="939" name="Freeform 385">
                <a:extLst>
                  <a:ext uri="{FF2B5EF4-FFF2-40B4-BE49-F238E27FC236}">
                    <a16:creationId xmlns:a16="http://schemas.microsoft.com/office/drawing/2014/main" id="{0A54084F-E6F5-4147-8650-49B536B00D40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3741748" y="1220018"/>
                <a:ext cx="338400" cy="21600"/>
              </a:xfrm>
              <a:custGeom>
                <a:avLst/>
                <a:gdLst>
                  <a:gd name="T0" fmla="*/ 9 w 236"/>
                  <a:gd name="T1" fmla="*/ 20 h 20"/>
                  <a:gd name="T2" fmla="*/ 1 w 236"/>
                  <a:gd name="T3" fmla="*/ 13 h 20"/>
                  <a:gd name="T4" fmla="*/ 8 w 236"/>
                  <a:gd name="T5" fmla="*/ 4 h 20"/>
                  <a:gd name="T6" fmla="*/ 228 w 236"/>
                  <a:gd name="T7" fmla="*/ 0 h 20"/>
                  <a:gd name="T8" fmla="*/ 236 w 236"/>
                  <a:gd name="T9" fmla="*/ 8 h 20"/>
                  <a:gd name="T10" fmla="*/ 228 w 236"/>
                  <a:gd name="T11" fmla="*/ 16 h 20"/>
                  <a:gd name="T12" fmla="*/ 9 w 236"/>
                  <a:gd name="T13" fmla="*/ 20 h 20"/>
                  <a:gd name="T14" fmla="*/ 9 w 236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6" h="20">
                    <a:moveTo>
                      <a:pt x="9" y="20"/>
                    </a:moveTo>
                    <a:cubicBezTo>
                      <a:pt x="5" y="20"/>
                      <a:pt x="1" y="17"/>
                      <a:pt x="1" y="13"/>
                    </a:cubicBezTo>
                    <a:cubicBezTo>
                      <a:pt x="0" y="8"/>
                      <a:pt x="3" y="4"/>
                      <a:pt x="8" y="4"/>
                    </a:cubicBezTo>
                    <a:cubicBezTo>
                      <a:pt x="42" y="0"/>
                      <a:pt x="220" y="0"/>
                      <a:pt x="228" y="0"/>
                    </a:cubicBezTo>
                    <a:cubicBezTo>
                      <a:pt x="232" y="0"/>
                      <a:pt x="236" y="4"/>
                      <a:pt x="236" y="8"/>
                    </a:cubicBezTo>
                    <a:cubicBezTo>
                      <a:pt x="236" y="12"/>
                      <a:pt x="232" y="16"/>
                      <a:pt x="228" y="16"/>
                    </a:cubicBezTo>
                    <a:cubicBezTo>
                      <a:pt x="226" y="16"/>
                      <a:pt x="43" y="16"/>
                      <a:pt x="9" y="20"/>
                    </a:cubicBezTo>
                    <a:cubicBezTo>
                      <a:pt x="9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>
                  <a:lumMod val="75000"/>
                  <a:lumOff val="2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  <p:sp>
            <p:nvSpPr>
              <p:cNvPr id="940" name="Freeform 385">
                <a:extLst>
                  <a:ext uri="{FF2B5EF4-FFF2-40B4-BE49-F238E27FC236}">
                    <a16:creationId xmlns:a16="http://schemas.microsoft.com/office/drawing/2014/main" id="{AF0D2C85-B0CB-5C46-B8E4-D387AA0F3D11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 flipH="1">
                <a:off x="4428853" y="1237373"/>
                <a:ext cx="338400" cy="18000"/>
              </a:xfrm>
              <a:custGeom>
                <a:avLst/>
                <a:gdLst>
                  <a:gd name="T0" fmla="*/ 9 w 236"/>
                  <a:gd name="T1" fmla="*/ 20 h 20"/>
                  <a:gd name="T2" fmla="*/ 1 w 236"/>
                  <a:gd name="T3" fmla="*/ 13 h 20"/>
                  <a:gd name="T4" fmla="*/ 8 w 236"/>
                  <a:gd name="T5" fmla="*/ 4 h 20"/>
                  <a:gd name="T6" fmla="*/ 228 w 236"/>
                  <a:gd name="T7" fmla="*/ 0 h 20"/>
                  <a:gd name="T8" fmla="*/ 236 w 236"/>
                  <a:gd name="T9" fmla="*/ 8 h 20"/>
                  <a:gd name="T10" fmla="*/ 228 w 236"/>
                  <a:gd name="T11" fmla="*/ 16 h 20"/>
                  <a:gd name="T12" fmla="*/ 9 w 236"/>
                  <a:gd name="T13" fmla="*/ 20 h 20"/>
                  <a:gd name="T14" fmla="*/ 9 w 236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6" h="20">
                    <a:moveTo>
                      <a:pt x="9" y="20"/>
                    </a:moveTo>
                    <a:cubicBezTo>
                      <a:pt x="5" y="20"/>
                      <a:pt x="1" y="17"/>
                      <a:pt x="1" y="13"/>
                    </a:cubicBezTo>
                    <a:cubicBezTo>
                      <a:pt x="0" y="8"/>
                      <a:pt x="3" y="4"/>
                      <a:pt x="8" y="4"/>
                    </a:cubicBezTo>
                    <a:cubicBezTo>
                      <a:pt x="42" y="0"/>
                      <a:pt x="220" y="0"/>
                      <a:pt x="228" y="0"/>
                    </a:cubicBezTo>
                    <a:cubicBezTo>
                      <a:pt x="232" y="0"/>
                      <a:pt x="236" y="4"/>
                      <a:pt x="236" y="8"/>
                    </a:cubicBezTo>
                    <a:cubicBezTo>
                      <a:pt x="236" y="12"/>
                      <a:pt x="232" y="16"/>
                      <a:pt x="228" y="16"/>
                    </a:cubicBezTo>
                    <a:cubicBezTo>
                      <a:pt x="226" y="16"/>
                      <a:pt x="43" y="16"/>
                      <a:pt x="9" y="20"/>
                    </a:cubicBezTo>
                    <a:cubicBezTo>
                      <a:pt x="9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>
                  <a:lumMod val="75000"/>
                  <a:lumOff val="2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  <p:sp>
            <p:nvSpPr>
              <p:cNvPr id="941" name="Freeform 392">
                <a:extLst>
                  <a:ext uri="{FF2B5EF4-FFF2-40B4-BE49-F238E27FC236}">
                    <a16:creationId xmlns:a16="http://schemas.microsoft.com/office/drawing/2014/main" id="{84E4469F-CD5F-1B4D-8CB5-DF4337E1FDA9}"/>
                  </a:ext>
                </a:extLst>
              </p:cNvPr>
              <p:cNvSpPr>
                <a:spLocks/>
              </p:cNvSpPr>
              <p:nvPr/>
            </p:nvSpPr>
            <p:spPr bwMode="auto">
              <a:xfrm rot="60000">
                <a:off x="3889037" y="1068718"/>
                <a:ext cx="723600" cy="18000"/>
              </a:xfrm>
              <a:custGeom>
                <a:avLst/>
                <a:gdLst>
                  <a:gd name="T0" fmla="*/ 9 w 469"/>
                  <a:gd name="T1" fmla="*/ 20 h 20"/>
                  <a:gd name="T2" fmla="*/ 1 w 469"/>
                  <a:gd name="T3" fmla="*/ 12 h 20"/>
                  <a:gd name="T4" fmla="*/ 8 w 469"/>
                  <a:gd name="T5" fmla="*/ 4 h 20"/>
                  <a:gd name="T6" fmla="*/ 461 w 469"/>
                  <a:gd name="T7" fmla="*/ 0 h 20"/>
                  <a:gd name="T8" fmla="*/ 469 w 469"/>
                  <a:gd name="T9" fmla="*/ 8 h 20"/>
                  <a:gd name="T10" fmla="*/ 461 w 469"/>
                  <a:gd name="T11" fmla="*/ 16 h 20"/>
                  <a:gd name="T12" fmla="*/ 9 w 469"/>
                  <a:gd name="T13" fmla="*/ 20 h 20"/>
                  <a:gd name="T14" fmla="*/ 9 w 469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9" h="20">
                    <a:moveTo>
                      <a:pt x="9" y="20"/>
                    </a:moveTo>
                    <a:cubicBezTo>
                      <a:pt x="4" y="20"/>
                      <a:pt x="1" y="16"/>
                      <a:pt x="1" y="12"/>
                    </a:cubicBezTo>
                    <a:cubicBezTo>
                      <a:pt x="0" y="8"/>
                      <a:pt x="4" y="4"/>
                      <a:pt x="8" y="4"/>
                    </a:cubicBezTo>
                    <a:cubicBezTo>
                      <a:pt x="79" y="0"/>
                      <a:pt x="457" y="0"/>
                      <a:pt x="461" y="0"/>
                    </a:cubicBezTo>
                    <a:cubicBezTo>
                      <a:pt x="465" y="0"/>
                      <a:pt x="469" y="4"/>
                      <a:pt x="469" y="8"/>
                    </a:cubicBezTo>
                    <a:cubicBezTo>
                      <a:pt x="469" y="12"/>
                      <a:pt x="465" y="16"/>
                      <a:pt x="461" y="16"/>
                    </a:cubicBezTo>
                    <a:cubicBezTo>
                      <a:pt x="457" y="16"/>
                      <a:pt x="79" y="16"/>
                      <a:pt x="9" y="20"/>
                    </a:cubicBezTo>
                    <a:cubicBezTo>
                      <a:pt x="9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>
                  <a:lumMod val="75000"/>
                  <a:lumOff val="2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  <p:sp>
            <p:nvSpPr>
              <p:cNvPr id="942" name="Freeform 392">
                <a:extLst>
                  <a:ext uri="{FF2B5EF4-FFF2-40B4-BE49-F238E27FC236}">
                    <a16:creationId xmlns:a16="http://schemas.microsoft.com/office/drawing/2014/main" id="{D0F497F3-F01B-C043-8C2E-897E2BC8715F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888927" y="1397946"/>
                <a:ext cx="720000" cy="21600"/>
              </a:xfrm>
              <a:custGeom>
                <a:avLst/>
                <a:gdLst>
                  <a:gd name="T0" fmla="*/ 9 w 469"/>
                  <a:gd name="T1" fmla="*/ 20 h 20"/>
                  <a:gd name="T2" fmla="*/ 1 w 469"/>
                  <a:gd name="T3" fmla="*/ 12 h 20"/>
                  <a:gd name="T4" fmla="*/ 8 w 469"/>
                  <a:gd name="T5" fmla="*/ 4 h 20"/>
                  <a:gd name="T6" fmla="*/ 461 w 469"/>
                  <a:gd name="T7" fmla="*/ 0 h 20"/>
                  <a:gd name="T8" fmla="*/ 469 w 469"/>
                  <a:gd name="T9" fmla="*/ 8 h 20"/>
                  <a:gd name="T10" fmla="*/ 461 w 469"/>
                  <a:gd name="T11" fmla="*/ 16 h 20"/>
                  <a:gd name="T12" fmla="*/ 9 w 469"/>
                  <a:gd name="T13" fmla="*/ 20 h 20"/>
                  <a:gd name="T14" fmla="*/ 9 w 469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9" h="20">
                    <a:moveTo>
                      <a:pt x="9" y="20"/>
                    </a:moveTo>
                    <a:cubicBezTo>
                      <a:pt x="4" y="20"/>
                      <a:pt x="1" y="16"/>
                      <a:pt x="1" y="12"/>
                    </a:cubicBezTo>
                    <a:cubicBezTo>
                      <a:pt x="0" y="8"/>
                      <a:pt x="4" y="4"/>
                      <a:pt x="8" y="4"/>
                    </a:cubicBezTo>
                    <a:cubicBezTo>
                      <a:pt x="79" y="0"/>
                      <a:pt x="457" y="0"/>
                      <a:pt x="461" y="0"/>
                    </a:cubicBezTo>
                    <a:cubicBezTo>
                      <a:pt x="465" y="0"/>
                      <a:pt x="469" y="4"/>
                      <a:pt x="469" y="8"/>
                    </a:cubicBezTo>
                    <a:cubicBezTo>
                      <a:pt x="469" y="12"/>
                      <a:pt x="465" y="16"/>
                      <a:pt x="461" y="16"/>
                    </a:cubicBezTo>
                    <a:cubicBezTo>
                      <a:pt x="457" y="16"/>
                      <a:pt x="79" y="16"/>
                      <a:pt x="9" y="20"/>
                    </a:cubicBezTo>
                    <a:cubicBezTo>
                      <a:pt x="9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>
                  <a:lumMod val="75000"/>
                  <a:lumOff val="2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  <p:sp>
            <p:nvSpPr>
              <p:cNvPr id="943" name="Freeform 279">
                <a:extLst>
                  <a:ext uri="{FF2B5EF4-FFF2-40B4-BE49-F238E27FC236}">
                    <a16:creationId xmlns:a16="http://schemas.microsoft.com/office/drawing/2014/main" id="{39E8E121-E89A-D54E-A964-284BE27B48D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 flipV="1">
                <a:off x="3891924" y="1039881"/>
                <a:ext cx="720815" cy="391220"/>
              </a:xfrm>
              <a:custGeom>
                <a:avLst/>
                <a:gdLst>
                  <a:gd name="T0" fmla="*/ 121 w 674"/>
                  <a:gd name="T1" fmla="*/ 280 h 302"/>
                  <a:gd name="T2" fmla="*/ 68 w 674"/>
                  <a:gd name="T3" fmla="*/ 265 h 302"/>
                  <a:gd name="T4" fmla="*/ 33 w 674"/>
                  <a:gd name="T5" fmla="*/ 245 h 302"/>
                  <a:gd name="T6" fmla="*/ 30 w 674"/>
                  <a:gd name="T7" fmla="*/ 214 h 302"/>
                  <a:gd name="T8" fmla="*/ 37 w 674"/>
                  <a:gd name="T9" fmla="*/ 180 h 302"/>
                  <a:gd name="T10" fmla="*/ 30 w 674"/>
                  <a:gd name="T11" fmla="*/ 125 h 302"/>
                  <a:gd name="T12" fmla="*/ 32 w 674"/>
                  <a:gd name="T13" fmla="*/ 82 h 302"/>
                  <a:gd name="T14" fmla="*/ 35 w 674"/>
                  <a:gd name="T15" fmla="*/ 50 h 302"/>
                  <a:gd name="T16" fmla="*/ 38 w 674"/>
                  <a:gd name="T17" fmla="*/ 17 h 302"/>
                  <a:gd name="T18" fmla="*/ 57 w 674"/>
                  <a:gd name="T19" fmla="*/ 43 h 302"/>
                  <a:gd name="T20" fmla="*/ 129 w 674"/>
                  <a:gd name="T21" fmla="*/ 19 h 302"/>
                  <a:gd name="T22" fmla="*/ 178 w 674"/>
                  <a:gd name="T23" fmla="*/ 28 h 302"/>
                  <a:gd name="T24" fmla="*/ 250 w 674"/>
                  <a:gd name="T25" fmla="*/ 15 h 302"/>
                  <a:gd name="T26" fmla="*/ 307 w 674"/>
                  <a:gd name="T27" fmla="*/ 22 h 302"/>
                  <a:gd name="T28" fmla="*/ 371 w 674"/>
                  <a:gd name="T29" fmla="*/ 24 h 302"/>
                  <a:gd name="T30" fmla="*/ 427 w 674"/>
                  <a:gd name="T31" fmla="*/ 29 h 302"/>
                  <a:gd name="T32" fmla="*/ 509 w 674"/>
                  <a:gd name="T33" fmla="*/ 19 h 302"/>
                  <a:gd name="T34" fmla="*/ 568 w 674"/>
                  <a:gd name="T35" fmla="*/ 16 h 302"/>
                  <a:gd name="T36" fmla="*/ 643 w 674"/>
                  <a:gd name="T37" fmla="*/ 21 h 302"/>
                  <a:gd name="T38" fmla="*/ 639 w 674"/>
                  <a:gd name="T39" fmla="*/ 68 h 302"/>
                  <a:gd name="T40" fmla="*/ 646 w 674"/>
                  <a:gd name="T41" fmla="*/ 95 h 302"/>
                  <a:gd name="T42" fmla="*/ 623 w 674"/>
                  <a:gd name="T43" fmla="*/ 146 h 302"/>
                  <a:gd name="T44" fmla="*/ 619 w 674"/>
                  <a:gd name="T45" fmla="*/ 191 h 302"/>
                  <a:gd name="T46" fmla="*/ 645 w 674"/>
                  <a:gd name="T47" fmla="*/ 226 h 302"/>
                  <a:gd name="T48" fmla="*/ 647 w 674"/>
                  <a:gd name="T49" fmla="*/ 262 h 302"/>
                  <a:gd name="T50" fmla="*/ 636 w 674"/>
                  <a:gd name="T51" fmla="*/ 279 h 302"/>
                  <a:gd name="T52" fmla="*/ 594 w 674"/>
                  <a:gd name="T53" fmla="*/ 275 h 302"/>
                  <a:gd name="T54" fmla="*/ 541 w 674"/>
                  <a:gd name="T55" fmla="*/ 280 h 302"/>
                  <a:gd name="T56" fmla="*/ 504 w 674"/>
                  <a:gd name="T57" fmla="*/ 282 h 302"/>
                  <a:gd name="T58" fmla="*/ 462 w 674"/>
                  <a:gd name="T59" fmla="*/ 277 h 302"/>
                  <a:gd name="T60" fmla="*/ 397 w 674"/>
                  <a:gd name="T61" fmla="*/ 271 h 302"/>
                  <a:gd name="T62" fmla="*/ 324 w 674"/>
                  <a:gd name="T63" fmla="*/ 273 h 302"/>
                  <a:gd name="T64" fmla="*/ 257 w 674"/>
                  <a:gd name="T65" fmla="*/ 279 h 302"/>
                  <a:gd name="T66" fmla="*/ 176 w 674"/>
                  <a:gd name="T67" fmla="*/ 260 h 302"/>
                  <a:gd name="T68" fmla="*/ 128 w 674"/>
                  <a:gd name="T69" fmla="*/ 285 h 302"/>
                  <a:gd name="T70" fmla="*/ 392 w 674"/>
                  <a:gd name="T71" fmla="*/ 111 h 302"/>
                  <a:gd name="T72" fmla="*/ 419 w 674"/>
                  <a:gd name="T73" fmla="*/ 9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74" h="302">
                    <a:moveTo>
                      <a:pt x="128" y="285"/>
                    </a:moveTo>
                    <a:cubicBezTo>
                      <a:pt x="125" y="285"/>
                      <a:pt x="122" y="283"/>
                      <a:pt x="121" y="280"/>
                    </a:cubicBezTo>
                    <a:cubicBezTo>
                      <a:pt x="115" y="282"/>
                      <a:pt x="78" y="289"/>
                      <a:pt x="94" y="270"/>
                    </a:cubicBezTo>
                    <a:cubicBezTo>
                      <a:pt x="90" y="272"/>
                      <a:pt x="50" y="286"/>
                      <a:pt x="68" y="265"/>
                    </a:cubicBezTo>
                    <a:cubicBezTo>
                      <a:pt x="59" y="271"/>
                      <a:pt x="0" y="293"/>
                      <a:pt x="34" y="263"/>
                    </a:cubicBezTo>
                    <a:cubicBezTo>
                      <a:pt x="19" y="265"/>
                      <a:pt x="29" y="248"/>
                      <a:pt x="33" y="245"/>
                    </a:cubicBezTo>
                    <a:cubicBezTo>
                      <a:pt x="20" y="241"/>
                      <a:pt x="36" y="227"/>
                      <a:pt x="40" y="224"/>
                    </a:cubicBezTo>
                    <a:cubicBezTo>
                      <a:pt x="34" y="225"/>
                      <a:pt x="27" y="221"/>
                      <a:pt x="30" y="214"/>
                    </a:cubicBezTo>
                    <a:cubicBezTo>
                      <a:pt x="26" y="211"/>
                      <a:pt x="27" y="207"/>
                      <a:pt x="30" y="203"/>
                    </a:cubicBezTo>
                    <a:cubicBezTo>
                      <a:pt x="12" y="203"/>
                      <a:pt x="35" y="181"/>
                      <a:pt x="37" y="180"/>
                    </a:cubicBezTo>
                    <a:cubicBezTo>
                      <a:pt x="2" y="197"/>
                      <a:pt x="47" y="143"/>
                      <a:pt x="53" y="138"/>
                    </a:cubicBezTo>
                    <a:cubicBezTo>
                      <a:pt x="33" y="151"/>
                      <a:pt x="7" y="147"/>
                      <a:pt x="30" y="125"/>
                    </a:cubicBezTo>
                    <a:cubicBezTo>
                      <a:pt x="4" y="133"/>
                      <a:pt x="49" y="90"/>
                      <a:pt x="51" y="88"/>
                    </a:cubicBezTo>
                    <a:cubicBezTo>
                      <a:pt x="42" y="94"/>
                      <a:pt x="11" y="100"/>
                      <a:pt x="32" y="82"/>
                    </a:cubicBezTo>
                    <a:cubicBezTo>
                      <a:pt x="29" y="81"/>
                      <a:pt x="29" y="79"/>
                      <a:pt x="29" y="76"/>
                    </a:cubicBezTo>
                    <a:cubicBezTo>
                      <a:pt x="12" y="74"/>
                      <a:pt x="34" y="52"/>
                      <a:pt x="35" y="50"/>
                    </a:cubicBezTo>
                    <a:cubicBezTo>
                      <a:pt x="19" y="59"/>
                      <a:pt x="29" y="32"/>
                      <a:pt x="28" y="29"/>
                    </a:cubicBezTo>
                    <a:cubicBezTo>
                      <a:pt x="11" y="33"/>
                      <a:pt x="31" y="0"/>
                      <a:pt x="38" y="17"/>
                    </a:cubicBezTo>
                    <a:cubicBezTo>
                      <a:pt x="46" y="13"/>
                      <a:pt x="48" y="23"/>
                      <a:pt x="45" y="28"/>
                    </a:cubicBezTo>
                    <a:cubicBezTo>
                      <a:pt x="69" y="11"/>
                      <a:pt x="76" y="20"/>
                      <a:pt x="57" y="43"/>
                    </a:cubicBezTo>
                    <a:cubicBezTo>
                      <a:pt x="59" y="42"/>
                      <a:pt x="104" y="3"/>
                      <a:pt x="108" y="21"/>
                    </a:cubicBezTo>
                    <a:cubicBezTo>
                      <a:pt x="112" y="19"/>
                      <a:pt x="127" y="8"/>
                      <a:pt x="129" y="19"/>
                    </a:cubicBezTo>
                    <a:cubicBezTo>
                      <a:pt x="159" y="4"/>
                      <a:pt x="112" y="54"/>
                      <a:pt x="105" y="60"/>
                    </a:cubicBezTo>
                    <a:cubicBezTo>
                      <a:pt x="106" y="59"/>
                      <a:pt x="191" y="6"/>
                      <a:pt x="178" y="28"/>
                    </a:cubicBezTo>
                    <a:cubicBezTo>
                      <a:pt x="207" y="9"/>
                      <a:pt x="244" y="12"/>
                      <a:pt x="201" y="45"/>
                    </a:cubicBezTo>
                    <a:cubicBezTo>
                      <a:pt x="215" y="35"/>
                      <a:pt x="233" y="19"/>
                      <a:pt x="250" y="15"/>
                    </a:cubicBezTo>
                    <a:cubicBezTo>
                      <a:pt x="261" y="13"/>
                      <a:pt x="279" y="19"/>
                      <a:pt x="265" y="32"/>
                    </a:cubicBezTo>
                    <a:cubicBezTo>
                      <a:pt x="267" y="31"/>
                      <a:pt x="307" y="1"/>
                      <a:pt x="307" y="22"/>
                    </a:cubicBezTo>
                    <a:cubicBezTo>
                      <a:pt x="313" y="18"/>
                      <a:pt x="349" y="14"/>
                      <a:pt x="338" y="30"/>
                    </a:cubicBezTo>
                    <a:cubicBezTo>
                      <a:pt x="341" y="27"/>
                      <a:pt x="370" y="8"/>
                      <a:pt x="371" y="24"/>
                    </a:cubicBezTo>
                    <a:cubicBezTo>
                      <a:pt x="369" y="25"/>
                      <a:pt x="409" y="3"/>
                      <a:pt x="401" y="24"/>
                    </a:cubicBezTo>
                    <a:cubicBezTo>
                      <a:pt x="406" y="21"/>
                      <a:pt x="445" y="8"/>
                      <a:pt x="427" y="29"/>
                    </a:cubicBezTo>
                    <a:cubicBezTo>
                      <a:pt x="429" y="28"/>
                      <a:pt x="478" y="6"/>
                      <a:pt x="460" y="29"/>
                    </a:cubicBezTo>
                    <a:cubicBezTo>
                      <a:pt x="466" y="26"/>
                      <a:pt x="500" y="3"/>
                      <a:pt x="509" y="19"/>
                    </a:cubicBezTo>
                    <a:cubicBezTo>
                      <a:pt x="532" y="8"/>
                      <a:pt x="535" y="23"/>
                      <a:pt x="517" y="38"/>
                    </a:cubicBezTo>
                    <a:cubicBezTo>
                      <a:pt x="531" y="29"/>
                      <a:pt x="551" y="13"/>
                      <a:pt x="568" y="16"/>
                    </a:cubicBezTo>
                    <a:cubicBezTo>
                      <a:pt x="574" y="17"/>
                      <a:pt x="606" y="13"/>
                      <a:pt x="598" y="27"/>
                    </a:cubicBezTo>
                    <a:cubicBezTo>
                      <a:pt x="602" y="25"/>
                      <a:pt x="642" y="6"/>
                      <a:pt x="643" y="21"/>
                    </a:cubicBezTo>
                    <a:cubicBezTo>
                      <a:pt x="669" y="16"/>
                      <a:pt x="629" y="52"/>
                      <a:pt x="630" y="52"/>
                    </a:cubicBezTo>
                    <a:cubicBezTo>
                      <a:pt x="650" y="42"/>
                      <a:pt x="653" y="56"/>
                      <a:pt x="639" y="68"/>
                    </a:cubicBezTo>
                    <a:cubicBezTo>
                      <a:pt x="651" y="66"/>
                      <a:pt x="656" y="78"/>
                      <a:pt x="647" y="86"/>
                    </a:cubicBezTo>
                    <a:cubicBezTo>
                      <a:pt x="649" y="89"/>
                      <a:pt x="648" y="93"/>
                      <a:pt x="646" y="95"/>
                    </a:cubicBezTo>
                    <a:cubicBezTo>
                      <a:pt x="654" y="101"/>
                      <a:pt x="643" y="110"/>
                      <a:pt x="639" y="113"/>
                    </a:cubicBezTo>
                    <a:cubicBezTo>
                      <a:pt x="666" y="107"/>
                      <a:pt x="622" y="146"/>
                      <a:pt x="623" y="146"/>
                    </a:cubicBezTo>
                    <a:cubicBezTo>
                      <a:pt x="626" y="143"/>
                      <a:pt x="674" y="126"/>
                      <a:pt x="651" y="146"/>
                    </a:cubicBezTo>
                    <a:cubicBezTo>
                      <a:pt x="660" y="165"/>
                      <a:pt x="631" y="181"/>
                      <a:pt x="619" y="191"/>
                    </a:cubicBezTo>
                    <a:cubicBezTo>
                      <a:pt x="659" y="165"/>
                      <a:pt x="644" y="194"/>
                      <a:pt x="621" y="214"/>
                    </a:cubicBezTo>
                    <a:cubicBezTo>
                      <a:pt x="635" y="205"/>
                      <a:pt x="669" y="206"/>
                      <a:pt x="645" y="226"/>
                    </a:cubicBezTo>
                    <a:cubicBezTo>
                      <a:pt x="651" y="228"/>
                      <a:pt x="653" y="234"/>
                      <a:pt x="648" y="239"/>
                    </a:cubicBezTo>
                    <a:cubicBezTo>
                      <a:pt x="664" y="239"/>
                      <a:pt x="649" y="259"/>
                      <a:pt x="647" y="262"/>
                    </a:cubicBezTo>
                    <a:cubicBezTo>
                      <a:pt x="649" y="263"/>
                      <a:pt x="650" y="266"/>
                      <a:pt x="649" y="269"/>
                    </a:cubicBezTo>
                    <a:cubicBezTo>
                      <a:pt x="667" y="264"/>
                      <a:pt x="642" y="302"/>
                      <a:pt x="636" y="279"/>
                    </a:cubicBezTo>
                    <a:cubicBezTo>
                      <a:pt x="634" y="280"/>
                      <a:pt x="614" y="290"/>
                      <a:pt x="618" y="277"/>
                    </a:cubicBezTo>
                    <a:cubicBezTo>
                      <a:pt x="620" y="275"/>
                      <a:pt x="584" y="294"/>
                      <a:pt x="594" y="275"/>
                    </a:cubicBezTo>
                    <a:cubicBezTo>
                      <a:pt x="594" y="275"/>
                      <a:pt x="565" y="291"/>
                      <a:pt x="572" y="273"/>
                    </a:cubicBezTo>
                    <a:cubicBezTo>
                      <a:pt x="561" y="280"/>
                      <a:pt x="553" y="283"/>
                      <a:pt x="541" y="280"/>
                    </a:cubicBezTo>
                    <a:cubicBezTo>
                      <a:pt x="520" y="276"/>
                      <a:pt x="569" y="241"/>
                      <a:pt x="570" y="240"/>
                    </a:cubicBezTo>
                    <a:cubicBezTo>
                      <a:pt x="554" y="251"/>
                      <a:pt x="525" y="281"/>
                      <a:pt x="504" y="282"/>
                    </a:cubicBezTo>
                    <a:cubicBezTo>
                      <a:pt x="481" y="283"/>
                      <a:pt x="535" y="240"/>
                      <a:pt x="539" y="236"/>
                    </a:cubicBezTo>
                    <a:cubicBezTo>
                      <a:pt x="533" y="240"/>
                      <a:pt x="472" y="293"/>
                      <a:pt x="462" y="277"/>
                    </a:cubicBezTo>
                    <a:cubicBezTo>
                      <a:pt x="426" y="299"/>
                      <a:pt x="433" y="269"/>
                      <a:pt x="459" y="249"/>
                    </a:cubicBezTo>
                    <a:cubicBezTo>
                      <a:pt x="459" y="249"/>
                      <a:pt x="381" y="294"/>
                      <a:pt x="397" y="271"/>
                    </a:cubicBezTo>
                    <a:cubicBezTo>
                      <a:pt x="392" y="274"/>
                      <a:pt x="373" y="288"/>
                      <a:pt x="367" y="278"/>
                    </a:cubicBezTo>
                    <a:cubicBezTo>
                      <a:pt x="362" y="281"/>
                      <a:pt x="317" y="287"/>
                      <a:pt x="324" y="273"/>
                    </a:cubicBezTo>
                    <a:cubicBezTo>
                      <a:pt x="311" y="281"/>
                      <a:pt x="276" y="288"/>
                      <a:pt x="302" y="263"/>
                    </a:cubicBezTo>
                    <a:cubicBezTo>
                      <a:pt x="298" y="267"/>
                      <a:pt x="263" y="293"/>
                      <a:pt x="257" y="279"/>
                    </a:cubicBezTo>
                    <a:cubicBezTo>
                      <a:pt x="253" y="281"/>
                      <a:pt x="216" y="289"/>
                      <a:pt x="227" y="272"/>
                    </a:cubicBezTo>
                    <a:cubicBezTo>
                      <a:pt x="212" y="281"/>
                      <a:pt x="135" y="295"/>
                      <a:pt x="176" y="260"/>
                    </a:cubicBezTo>
                    <a:cubicBezTo>
                      <a:pt x="148" y="278"/>
                      <a:pt x="134" y="285"/>
                      <a:pt x="128" y="285"/>
                    </a:cubicBezTo>
                    <a:cubicBezTo>
                      <a:pt x="127" y="285"/>
                      <a:pt x="134" y="285"/>
                      <a:pt x="128" y="285"/>
                    </a:cubicBezTo>
                    <a:close/>
                    <a:moveTo>
                      <a:pt x="419" y="92"/>
                    </a:moveTo>
                    <a:cubicBezTo>
                      <a:pt x="410" y="98"/>
                      <a:pt x="401" y="105"/>
                      <a:pt x="392" y="111"/>
                    </a:cubicBezTo>
                    <a:cubicBezTo>
                      <a:pt x="405" y="102"/>
                      <a:pt x="419" y="93"/>
                      <a:pt x="432" y="84"/>
                    </a:cubicBezTo>
                    <a:cubicBezTo>
                      <a:pt x="428" y="86"/>
                      <a:pt x="424" y="89"/>
                      <a:pt x="419" y="92"/>
                    </a:cubicBezTo>
                    <a:cubicBezTo>
                      <a:pt x="410" y="98"/>
                      <a:pt x="424" y="89"/>
                      <a:pt x="419" y="92"/>
                    </a:cubicBezTo>
                    <a:close/>
                  </a:path>
                </a:pathLst>
              </a:custGeom>
              <a:solidFill>
                <a:srgbClr val="00B0F0">
                  <a:alpha val="32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</p:grpSp>
        <p:sp>
          <p:nvSpPr>
            <p:cNvPr id="933" name="Tekstvak 932">
              <a:extLst>
                <a:ext uri="{FF2B5EF4-FFF2-40B4-BE49-F238E27FC236}">
                  <a16:creationId xmlns:a16="http://schemas.microsoft.com/office/drawing/2014/main" id="{4FEA6EEF-5D52-0141-BFE2-E04666972AE9}"/>
                </a:ext>
              </a:extLst>
            </p:cNvPr>
            <p:cNvSpPr txBox="1"/>
            <p:nvPr/>
          </p:nvSpPr>
          <p:spPr>
            <a:xfrm rot="21540000" flipH="1">
              <a:off x="7170791" y="4826259"/>
              <a:ext cx="698703" cy="185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rPr>
                <a:t>Configuration</a:t>
              </a:r>
            </a:p>
          </p:txBody>
        </p:sp>
        <p:sp>
          <p:nvSpPr>
            <p:cNvPr id="934" name="Tekstvak 933">
              <a:extLst>
                <a:ext uri="{FF2B5EF4-FFF2-40B4-BE49-F238E27FC236}">
                  <a16:creationId xmlns:a16="http://schemas.microsoft.com/office/drawing/2014/main" id="{6CEB92A6-492B-F248-A867-443B00FFC5C0}"/>
                </a:ext>
              </a:extLst>
            </p:cNvPr>
            <p:cNvSpPr txBox="1"/>
            <p:nvPr/>
          </p:nvSpPr>
          <p:spPr>
            <a:xfrm>
              <a:off x="7979159" y="4775202"/>
              <a:ext cx="436775" cy="2394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rPr>
                <a:t>Test</a:t>
              </a:r>
            </a:p>
          </p:txBody>
        </p:sp>
        <p:grpSp>
          <p:nvGrpSpPr>
            <p:cNvPr id="935" name="Group 38">
              <a:extLst>
                <a:ext uri="{FF2B5EF4-FFF2-40B4-BE49-F238E27FC236}">
                  <a16:creationId xmlns:a16="http://schemas.microsoft.com/office/drawing/2014/main" id="{1F6CE24A-AA21-F744-AA4D-CBD982847CB7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 flipH="1">
              <a:off x="8633215" y="4853898"/>
              <a:ext cx="144000" cy="96271"/>
              <a:chOff x="3349625" y="68263"/>
              <a:chExt cx="565151" cy="377825"/>
            </a:xfrm>
            <a:solidFill>
              <a:srgbClr val="000000">
                <a:lumMod val="85000"/>
                <a:lumOff val="15000"/>
              </a:srgbClr>
            </a:solidFill>
          </p:grpSpPr>
          <p:sp>
            <p:nvSpPr>
              <p:cNvPr id="937" name="Freeform 270">
                <a:extLst>
                  <a:ext uri="{FF2B5EF4-FFF2-40B4-BE49-F238E27FC236}">
                    <a16:creationId xmlns:a16="http://schemas.microsoft.com/office/drawing/2014/main" id="{5A890B94-06A8-5846-8ACE-AF787AE5D8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9625" y="244475"/>
                <a:ext cx="498475" cy="74612"/>
              </a:xfrm>
              <a:custGeom>
                <a:avLst/>
                <a:gdLst>
                  <a:gd name="T0" fmla="*/ 9 w 133"/>
                  <a:gd name="T1" fmla="*/ 20 h 20"/>
                  <a:gd name="T2" fmla="*/ 1 w 133"/>
                  <a:gd name="T3" fmla="*/ 13 h 20"/>
                  <a:gd name="T4" fmla="*/ 7 w 133"/>
                  <a:gd name="T5" fmla="*/ 4 h 20"/>
                  <a:gd name="T6" fmla="*/ 125 w 133"/>
                  <a:gd name="T7" fmla="*/ 0 h 20"/>
                  <a:gd name="T8" fmla="*/ 133 w 133"/>
                  <a:gd name="T9" fmla="*/ 8 h 20"/>
                  <a:gd name="T10" fmla="*/ 125 w 133"/>
                  <a:gd name="T11" fmla="*/ 16 h 20"/>
                  <a:gd name="T12" fmla="*/ 10 w 133"/>
                  <a:gd name="T13" fmla="*/ 19 h 20"/>
                  <a:gd name="T14" fmla="*/ 9 w 133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20">
                    <a:moveTo>
                      <a:pt x="9" y="20"/>
                    </a:moveTo>
                    <a:cubicBezTo>
                      <a:pt x="5" y="20"/>
                      <a:pt x="2" y="17"/>
                      <a:pt x="1" y="13"/>
                    </a:cubicBezTo>
                    <a:cubicBezTo>
                      <a:pt x="0" y="9"/>
                      <a:pt x="3" y="5"/>
                      <a:pt x="7" y="4"/>
                    </a:cubicBezTo>
                    <a:cubicBezTo>
                      <a:pt x="26" y="0"/>
                      <a:pt x="115" y="0"/>
                      <a:pt x="125" y="0"/>
                    </a:cubicBezTo>
                    <a:cubicBezTo>
                      <a:pt x="129" y="0"/>
                      <a:pt x="133" y="3"/>
                      <a:pt x="133" y="8"/>
                    </a:cubicBezTo>
                    <a:cubicBezTo>
                      <a:pt x="133" y="12"/>
                      <a:pt x="129" y="16"/>
                      <a:pt x="125" y="16"/>
                    </a:cubicBezTo>
                    <a:cubicBezTo>
                      <a:pt x="98" y="16"/>
                      <a:pt x="25" y="17"/>
                      <a:pt x="10" y="19"/>
                    </a:cubicBezTo>
                    <a:cubicBezTo>
                      <a:pt x="10" y="20"/>
                      <a:pt x="9" y="20"/>
                      <a:pt x="9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38" name="Freeform 389">
                <a:extLst>
                  <a:ext uri="{FF2B5EF4-FFF2-40B4-BE49-F238E27FC236}">
                    <a16:creationId xmlns:a16="http://schemas.microsoft.com/office/drawing/2014/main" id="{C6837383-E703-1647-A75D-F9AEB81908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8713" y="68263"/>
                <a:ext cx="246063" cy="377825"/>
              </a:xfrm>
              <a:custGeom>
                <a:avLst/>
                <a:gdLst>
                  <a:gd name="T0" fmla="*/ 9 w 66"/>
                  <a:gd name="T1" fmla="*/ 101 h 101"/>
                  <a:gd name="T2" fmla="*/ 2 w 66"/>
                  <a:gd name="T3" fmla="*/ 96 h 101"/>
                  <a:gd name="T4" fmla="*/ 6 w 66"/>
                  <a:gd name="T5" fmla="*/ 86 h 101"/>
                  <a:gd name="T6" fmla="*/ 45 w 66"/>
                  <a:gd name="T7" fmla="*/ 55 h 101"/>
                  <a:gd name="T8" fmla="*/ 12 w 66"/>
                  <a:gd name="T9" fmla="*/ 13 h 101"/>
                  <a:gd name="T10" fmla="*/ 16 w 66"/>
                  <a:gd name="T11" fmla="*/ 2 h 101"/>
                  <a:gd name="T12" fmla="*/ 26 w 66"/>
                  <a:gd name="T13" fmla="*/ 6 h 101"/>
                  <a:gd name="T14" fmla="*/ 26 w 66"/>
                  <a:gd name="T15" fmla="*/ 6 h 101"/>
                  <a:gd name="T16" fmla="*/ 62 w 66"/>
                  <a:gd name="T17" fmla="*/ 47 h 101"/>
                  <a:gd name="T18" fmla="*/ 66 w 66"/>
                  <a:gd name="T19" fmla="*/ 53 h 101"/>
                  <a:gd name="T20" fmla="*/ 63 w 66"/>
                  <a:gd name="T21" fmla="*/ 60 h 101"/>
                  <a:gd name="T22" fmla="*/ 13 w 66"/>
                  <a:gd name="T23" fmla="*/ 100 h 101"/>
                  <a:gd name="T24" fmla="*/ 9 w 66"/>
                  <a:gd name="T25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6" h="101">
                    <a:moveTo>
                      <a:pt x="9" y="101"/>
                    </a:moveTo>
                    <a:cubicBezTo>
                      <a:pt x="7" y="101"/>
                      <a:pt x="4" y="99"/>
                      <a:pt x="2" y="96"/>
                    </a:cubicBezTo>
                    <a:cubicBezTo>
                      <a:pt x="0" y="93"/>
                      <a:pt x="2" y="88"/>
                      <a:pt x="6" y="86"/>
                    </a:cubicBezTo>
                    <a:cubicBezTo>
                      <a:pt x="16" y="80"/>
                      <a:pt x="34" y="65"/>
                      <a:pt x="45" y="55"/>
                    </a:cubicBezTo>
                    <a:cubicBezTo>
                      <a:pt x="24" y="38"/>
                      <a:pt x="12" y="14"/>
                      <a:pt x="12" y="13"/>
                    </a:cubicBezTo>
                    <a:cubicBezTo>
                      <a:pt x="10" y="9"/>
                      <a:pt x="12" y="4"/>
                      <a:pt x="16" y="2"/>
                    </a:cubicBezTo>
                    <a:cubicBezTo>
                      <a:pt x="20" y="0"/>
                      <a:pt x="24" y="2"/>
                      <a:pt x="26" y="6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6"/>
                      <a:pt x="40" y="34"/>
                      <a:pt x="62" y="47"/>
                    </a:cubicBezTo>
                    <a:cubicBezTo>
                      <a:pt x="64" y="48"/>
                      <a:pt x="66" y="50"/>
                      <a:pt x="66" y="53"/>
                    </a:cubicBezTo>
                    <a:cubicBezTo>
                      <a:pt x="66" y="55"/>
                      <a:pt x="65" y="58"/>
                      <a:pt x="63" y="60"/>
                    </a:cubicBezTo>
                    <a:cubicBezTo>
                      <a:pt x="62" y="61"/>
                      <a:pt x="31" y="91"/>
                      <a:pt x="13" y="100"/>
                    </a:cubicBezTo>
                    <a:cubicBezTo>
                      <a:pt x="12" y="100"/>
                      <a:pt x="11" y="101"/>
                      <a:pt x="9" y="10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936" name="Freeform 270">
              <a:extLst>
                <a:ext uri="{FF2B5EF4-FFF2-40B4-BE49-F238E27FC236}">
                  <a16:creationId xmlns:a16="http://schemas.microsoft.com/office/drawing/2014/main" id="{B2B2CF85-02EE-A244-84BC-61E8A1840C77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H="1">
              <a:off x="9377509" y="4722952"/>
              <a:ext cx="108000" cy="16166"/>
            </a:xfrm>
            <a:custGeom>
              <a:avLst/>
              <a:gdLst>
                <a:gd name="T0" fmla="*/ 9 w 133"/>
                <a:gd name="T1" fmla="*/ 20 h 20"/>
                <a:gd name="T2" fmla="*/ 1 w 133"/>
                <a:gd name="T3" fmla="*/ 13 h 20"/>
                <a:gd name="T4" fmla="*/ 7 w 133"/>
                <a:gd name="T5" fmla="*/ 4 h 20"/>
                <a:gd name="T6" fmla="*/ 125 w 133"/>
                <a:gd name="T7" fmla="*/ 0 h 20"/>
                <a:gd name="T8" fmla="*/ 133 w 133"/>
                <a:gd name="T9" fmla="*/ 8 h 20"/>
                <a:gd name="T10" fmla="*/ 125 w 133"/>
                <a:gd name="T11" fmla="*/ 16 h 20"/>
                <a:gd name="T12" fmla="*/ 10 w 133"/>
                <a:gd name="T13" fmla="*/ 19 h 20"/>
                <a:gd name="T14" fmla="*/ 9 w 133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0">
                  <a:moveTo>
                    <a:pt x="9" y="20"/>
                  </a:moveTo>
                  <a:cubicBezTo>
                    <a:pt x="5" y="20"/>
                    <a:pt x="2" y="17"/>
                    <a:pt x="1" y="13"/>
                  </a:cubicBezTo>
                  <a:cubicBezTo>
                    <a:pt x="0" y="9"/>
                    <a:pt x="3" y="5"/>
                    <a:pt x="7" y="4"/>
                  </a:cubicBezTo>
                  <a:cubicBezTo>
                    <a:pt x="26" y="0"/>
                    <a:pt x="115" y="0"/>
                    <a:pt x="125" y="0"/>
                  </a:cubicBezTo>
                  <a:cubicBezTo>
                    <a:pt x="129" y="0"/>
                    <a:pt x="133" y="3"/>
                    <a:pt x="133" y="8"/>
                  </a:cubicBezTo>
                  <a:cubicBezTo>
                    <a:pt x="133" y="12"/>
                    <a:pt x="129" y="16"/>
                    <a:pt x="125" y="16"/>
                  </a:cubicBezTo>
                  <a:cubicBezTo>
                    <a:pt x="98" y="16"/>
                    <a:pt x="25" y="17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706" name="Freeform 270">
            <a:extLst>
              <a:ext uri="{FF2B5EF4-FFF2-40B4-BE49-F238E27FC236}">
                <a16:creationId xmlns:a16="http://schemas.microsoft.com/office/drawing/2014/main" id="{34353716-BB0C-9141-9001-ADA36049FC05}"/>
              </a:ext>
            </a:extLst>
          </p:cNvPr>
          <p:cNvSpPr>
            <a:spLocks noChangeAspect="1"/>
          </p:cNvSpPr>
          <p:nvPr/>
        </p:nvSpPr>
        <p:spPr bwMode="auto">
          <a:xfrm rot="5400000" flipH="1">
            <a:off x="10058390" y="6151098"/>
            <a:ext cx="152682" cy="22854"/>
          </a:xfrm>
          <a:custGeom>
            <a:avLst/>
            <a:gdLst>
              <a:gd name="T0" fmla="*/ 9 w 133"/>
              <a:gd name="T1" fmla="*/ 20 h 20"/>
              <a:gd name="T2" fmla="*/ 1 w 133"/>
              <a:gd name="T3" fmla="*/ 13 h 20"/>
              <a:gd name="T4" fmla="*/ 7 w 133"/>
              <a:gd name="T5" fmla="*/ 4 h 20"/>
              <a:gd name="T6" fmla="*/ 125 w 133"/>
              <a:gd name="T7" fmla="*/ 0 h 20"/>
              <a:gd name="T8" fmla="*/ 133 w 133"/>
              <a:gd name="T9" fmla="*/ 8 h 20"/>
              <a:gd name="T10" fmla="*/ 125 w 133"/>
              <a:gd name="T11" fmla="*/ 16 h 20"/>
              <a:gd name="T12" fmla="*/ 10 w 133"/>
              <a:gd name="T13" fmla="*/ 19 h 20"/>
              <a:gd name="T14" fmla="*/ 9 w 133"/>
              <a:gd name="T1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3" h="20">
                <a:moveTo>
                  <a:pt x="9" y="20"/>
                </a:moveTo>
                <a:cubicBezTo>
                  <a:pt x="5" y="20"/>
                  <a:pt x="2" y="17"/>
                  <a:pt x="1" y="13"/>
                </a:cubicBezTo>
                <a:cubicBezTo>
                  <a:pt x="0" y="9"/>
                  <a:pt x="3" y="5"/>
                  <a:pt x="7" y="4"/>
                </a:cubicBezTo>
                <a:cubicBezTo>
                  <a:pt x="26" y="0"/>
                  <a:pt x="115" y="0"/>
                  <a:pt x="125" y="0"/>
                </a:cubicBezTo>
                <a:cubicBezTo>
                  <a:pt x="129" y="0"/>
                  <a:pt x="133" y="3"/>
                  <a:pt x="133" y="8"/>
                </a:cubicBezTo>
                <a:cubicBezTo>
                  <a:pt x="133" y="12"/>
                  <a:pt x="129" y="16"/>
                  <a:pt x="125" y="16"/>
                </a:cubicBezTo>
                <a:cubicBezTo>
                  <a:pt x="98" y="16"/>
                  <a:pt x="25" y="17"/>
                  <a:pt x="10" y="19"/>
                </a:cubicBezTo>
                <a:cubicBezTo>
                  <a:pt x="10" y="20"/>
                  <a:pt x="9" y="20"/>
                  <a:pt x="9" y="2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07" name="Freeform 270">
            <a:extLst>
              <a:ext uri="{FF2B5EF4-FFF2-40B4-BE49-F238E27FC236}">
                <a16:creationId xmlns:a16="http://schemas.microsoft.com/office/drawing/2014/main" id="{C76A3519-7E04-EA44-A04C-229FC7E38FF3}"/>
              </a:ext>
            </a:extLst>
          </p:cNvPr>
          <p:cNvSpPr>
            <a:spLocks noChangeAspect="1"/>
          </p:cNvSpPr>
          <p:nvPr/>
        </p:nvSpPr>
        <p:spPr bwMode="auto">
          <a:xfrm rot="21540000" flipH="1">
            <a:off x="9605865" y="6243055"/>
            <a:ext cx="152682" cy="22854"/>
          </a:xfrm>
          <a:custGeom>
            <a:avLst/>
            <a:gdLst>
              <a:gd name="T0" fmla="*/ 9 w 133"/>
              <a:gd name="T1" fmla="*/ 20 h 20"/>
              <a:gd name="T2" fmla="*/ 1 w 133"/>
              <a:gd name="T3" fmla="*/ 13 h 20"/>
              <a:gd name="T4" fmla="*/ 7 w 133"/>
              <a:gd name="T5" fmla="*/ 4 h 20"/>
              <a:gd name="T6" fmla="*/ 125 w 133"/>
              <a:gd name="T7" fmla="*/ 0 h 20"/>
              <a:gd name="T8" fmla="*/ 133 w 133"/>
              <a:gd name="T9" fmla="*/ 8 h 20"/>
              <a:gd name="T10" fmla="*/ 125 w 133"/>
              <a:gd name="T11" fmla="*/ 16 h 20"/>
              <a:gd name="T12" fmla="*/ 10 w 133"/>
              <a:gd name="T13" fmla="*/ 19 h 20"/>
              <a:gd name="T14" fmla="*/ 9 w 133"/>
              <a:gd name="T1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3" h="20">
                <a:moveTo>
                  <a:pt x="9" y="20"/>
                </a:moveTo>
                <a:cubicBezTo>
                  <a:pt x="5" y="20"/>
                  <a:pt x="2" y="17"/>
                  <a:pt x="1" y="13"/>
                </a:cubicBezTo>
                <a:cubicBezTo>
                  <a:pt x="0" y="9"/>
                  <a:pt x="3" y="5"/>
                  <a:pt x="7" y="4"/>
                </a:cubicBezTo>
                <a:cubicBezTo>
                  <a:pt x="26" y="0"/>
                  <a:pt x="115" y="0"/>
                  <a:pt x="125" y="0"/>
                </a:cubicBezTo>
                <a:cubicBezTo>
                  <a:pt x="129" y="0"/>
                  <a:pt x="133" y="3"/>
                  <a:pt x="133" y="8"/>
                </a:cubicBezTo>
                <a:cubicBezTo>
                  <a:pt x="133" y="12"/>
                  <a:pt x="129" y="16"/>
                  <a:pt x="125" y="16"/>
                </a:cubicBezTo>
                <a:cubicBezTo>
                  <a:pt x="98" y="16"/>
                  <a:pt x="25" y="17"/>
                  <a:pt x="10" y="19"/>
                </a:cubicBezTo>
                <a:cubicBezTo>
                  <a:pt x="10" y="20"/>
                  <a:pt x="9" y="20"/>
                  <a:pt x="9" y="2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08" name="Freeform 270">
            <a:extLst>
              <a:ext uri="{FF2B5EF4-FFF2-40B4-BE49-F238E27FC236}">
                <a16:creationId xmlns:a16="http://schemas.microsoft.com/office/drawing/2014/main" id="{8D1AD6A3-4B7B-F845-9DA4-C3645C4E9901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9834485" y="6243055"/>
            <a:ext cx="152682" cy="22854"/>
          </a:xfrm>
          <a:custGeom>
            <a:avLst/>
            <a:gdLst>
              <a:gd name="T0" fmla="*/ 9 w 133"/>
              <a:gd name="T1" fmla="*/ 20 h 20"/>
              <a:gd name="T2" fmla="*/ 1 w 133"/>
              <a:gd name="T3" fmla="*/ 13 h 20"/>
              <a:gd name="T4" fmla="*/ 7 w 133"/>
              <a:gd name="T5" fmla="*/ 4 h 20"/>
              <a:gd name="T6" fmla="*/ 125 w 133"/>
              <a:gd name="T7" fmla="*/ 0 h 20"/>
              <a:gd name="T8" fmla="*/ 133 w 133"/>
              <a:gd name="T9" fmla="*/ 8 h 20"/>
              <a:gd name="T10" fmla="*/ 125 w 133"/>
              <a:gd name="T11" fmla="*/ 16 h 20"/>
              <a:gd name="T12" fmla="*/ 10 w 133"/>
              <a:gd name="T13" fmla="*/ 19 h 20"/>
              <a:gd name="T14" fmla="*/ 9 w 133"/>
              <a:gd name="T1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3" h="20">
                <a:moveTo>
                  <a:pt x="9" y="20"/>
                </a:moveTo>
                <a:cubicBezTo>
                  <a:pt x="5" y="20"/>
                  <a:pt x="2" y="17"/>
                  <a:pt x="1" y="13"/>
                </a:cubicBezTo>
                <a:cubicBezTo>
                  <a:pt x="0" y="9"/>
                  <a:pt x="3" y="5"/>
                  <a:pt x="7" y="4"/>
                </a:cubicBezTo>
                <a:cubicBezTo>
                  <a:pt x="26" y="0"/>
                  <a:pt x="115" y="0"/>
                  <a:pt x="125" y="0"/>
                </a:cubicBezTo>
                <a:cubicBezTo>
                  <a:pt x="129" y="0"/>
                  <a:pt x="133" y="3"/>
                  <a:pt x="133" y="8"/>
                </a:cubicBezTo>
                <a:cubicBezTo>
                  <a:pt x="133" y="12"/>
                  <a:pt x="129" y="16"/>
                  <a:pt x="125" y="16"/>
                </a:cubicBezTo>
                <a:cubicBezTo>
                  <a:pt x="98" y="16"/>
                  <a:pt x="25" y="17"/>
                  <a:pt x="10" y="19"/>
                </a:cubicBezTo>
                <a:cubicBezTo>
                  <a:pt x="10" y="20"/>
                  <a:pt x="9" y="20"/>
                  <a:pt x="9" y="2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709" name="Groep 708">
            <a:extLst>
              <a:ext uri="{FF2B5EF4-FFF2-40B4-BE49-F238E27FC236}">
                <a16:creationId xmlns:a16="http://schemas.microsoft.com/office/drawing/2014/main" id="{CC2F7212-5358-8544-B3E3-4D61055CA8A9}"/>
              </a:ext>
            </a:extLst>
          </p:cNvPr>
          <p:cNvGrpSpPr/>
          <p:nvPr/>
        </p:nvGrpSpPr>
        <p:grpSpPr>
          <a:xfrm>
            <a:off x="4874352" y="4714742"/>
            <a:ext cx="5605119" cy="632477"/>
            <a:chOff x="5710564" y="4123949"/>
            <a:chExt cx="3964803" cy="447385"/>
          </a:xfrm>
        </p:grpSpPr>
        <p:pic>
          <p:nvPicPr>
            <p:cNvPr id="833" name="Afbeelding 832">
              <a:extLst>
                <a:ext uri="{FF2B5EF4-FFF2-40B4-BE49-F238E27FC236}">
                  <a16:creationId xmlns:a16="http://schemas.microsoft.com/office/drawing/2014/main" id="{B3C9F6C2-772F-0C4A-AA4C-E11BBF7F8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8832336" y="4123949"/>
              <a:ext cx="843031" cy="447385"/>
            </a:xfrm>
            <a:custGeom>
              <a:avLst/>
              <a:gdLst>
                <a:gd name="connsiteX0" fmla="*/ 498868 w 843031"/>
                <a:gd name="connsiteY0" fmla="*/ 391050 h 447385"/>
                <a:gd name="connsiteX1" fmla="*/ 498695 w 843031"/>
                <a:gd name="connsiteY1" fmla="*/ 391085 h 447385"/>
                <a:gd name="connsiteX2" fmla="*/ 501977 w 843031"/>
                <a:gd name="connsiteY2" fmla="*/ 391416 h 447385"/>
                <a:gd name="connsiteX3" fmla="*/ 516349 w 843031"/>
                <a:gd name="connsiteY3" fmla="*/ 409050 h 447385"/>
                <a:gd name="connsiteX4" fmla="*/ 501977 w 843031"/>
                <a:gd name="connsiteY4" fmla="*/ 426684 h 447385"/>
                <a:gd name="connsiteX5" fmla="*/ 498695 w 843031"/>
                <a:gd name="connsiteY5" fmla="*/ 427015 h 447385"/>
                <a:gd name="connsiteX6" fmla="*/ 498868 w 843031"/>
                <a:gd name="connsiteY6" fmla="*/ 427050 h 447385"/>
                <a:gd name="connsiteX7" fmla="*/ 547610 w 843031"/>
                <a:gd name="connsiteY7" fmla="*/ 427050 h 447385"/>
                <a:gd name="connsiteX8" fmla="*/ 548420 w 843031"/>
                <a:gd name="connsiteY8" fmla="*/ 426886 h 447385"/>
                <a:gd name="connsiteX9" fmla="*/ 546416 w 843031"/>
                <a:gd name="connsiteY9" fmla="*/ 426684 h 447385"/>
                <a:gd name="connsiteX10" fmla="*/ 532043 w 843031"/>
                <a:gd name="connsiteY10" fmla="*/ 409050 h 447385"/>
                <a:gd name="connsiteX11" fmla="*/ 546416 w 843031"/>
                <a:gd name="connsiteY11" fmla="*/ 391416 h 447385"/>
                <a:gd name="connsiteX12" fmla="*/ 548420 w 843031"/>
                <a:gd name="connsiteY12" fmla="*/ 391214 h 447385"/>
                <a:gd name="connsiteX13" fmla="*/ 547610 w 843031"/>
                <a:gd name="connsiteY13" fmla="*/ 391050 h 447385"/>
                <a:gd name="connsiteX14" fmla="*/ 621311 w 843031"/>
                <a:gd name="connsiteY14" fmla="*/ 389500 h 447385"/>
                <a:gd name="connsiteX15" fmla="*/ 621138 w 843031"/>
                <a:gd name="connsiteY15" fmla="*/ 389535 h 447385"/>
                <a:gd name="connsiteX16" fmla="*/ 624420 w 843031"/>
                <a:gd name="connsiteY16" fmla="*/ 389866 h 447385"/>
                <a:gd name="connsiteX17" fmla="*/ 638792 w 843031"/>
                <a:gd name="connsiteY17" fmla="*/ 407500 h 447385"/>
                <a:gd name="connsiteX18" fmla="*/ 624420 w 843031"/>
                <a:gd name="connsiteY18" fmla="*/ 425134 h 447385"/>
                <a:gd name="connsiteX19" fmla="*/ 621138 w 843031"/>
                <a:gd name="connsiteY19" fmla="*/ 425465 h 447385"/>
                <a:gd name="connsiteX20" fmla="*/ 621311 w 843031"/>
                <a:gd name="connsiteY20" fmla="*/ 425500 h 447385"/>
                <a:gd name="connsiteX21" fmla="*/ 670053 w 843031"/>
                <a:gd name="connsiteY21" fmla="*/ 425500 h 447385"/>
                <a:gd name="connsiteX22" fmla="*/ 670863 w 843031"/>
                <a:gd name="connsiteY22" fmla="*/ 425336 h 447385"/>
                <a:gd name="connsiteX23" fmla="*/ 668859 w 843031"/>
                <a:gd name="connsiteY23" fmla="*/ 425134 h 447385"/>
                <a:gd name="connsiteX24" fmla="*/ 654486 w 843031"/>
                <a:gd name="connsiteY24" fmla="*/ 407500 h 447385"/>
                <a:gd name="connsiteX25" fmla="*/ 668859 w 843031"/>
                <a:gd name="connsiteY25" fmla="*/ 389866 h 447385"/>
                <a:gd name="connsiteX26" fmla="*/ 670863 w 843031"/>
                <a:gd name="connsiteY26" fmla="*/ 389664 h 447385"/>
                <a:gd name="connsiteX27" fmla="*/ 670053 w 843031"/>
                <a:gd name="connsiteY27" fmla="*/ 389500 h 447385"/>
                <a:gd name="connsiteX28" fmla="*/ 566296 w 843031"/>
                <a:gd name="connsiteY28" fmla="*/ 389500 h 447385"/>
                <a:gd name="connsiteX29" fmla="*/ 566123 w 843031"/>
                <a:gd name="connsiteY29" fmla="*/ 389535 h 447385"/>
                <a:gd name="connsiteX30" fmla="*/ 569405 w 843031"/>
                <a:gd name="connsiteY30" fmla="*/ 389866 h 447385"/>
                <a:gd name="connsiteX31" fmla="*/ 583777 w 843031"/>
                <a:gd name="connsiteY31" fmla="*/ 407500 h 447385"/>
                <a:gd name="connsiteX32" fmla="*/ 569405 w 843031"/>
                <a:gd name="connsiteY32" fmla="*/ 425134 h 447385"/>
                <a:gd name="connsiteX33" fmla="*/ 566123 w 843031"/>
                <a:gd name="connsiteY33" fmla="*/ 425465 h 447385"/>
                <a:gd name="connsiteX34" fmla="*/ 566296 w 843031"/>
                <a:gd name="connsiteY34" fmla="*/ 425500 h 447385"/>
                <a:gd name="connsiteX35" fmla="*/ 615038 w 843031"/>
                <a:gd name="connsiteY35" fmla="*/ 425500 h 447385"/>
                <a:gd name="connsiteX36" fmla="*/ 615848 w 843031"/>
                <a:gd name="connsiteY36" fmla="*/ 425336 h 447385"/>
                <a:gd name="connsiteX37" fmla="*/ 613844 w 843031"/>
                <a:gd name="connsiteY37" fmla="*/ 425134 h 447385"/>
                <a:gd name="connsiteX38" fmla="*/ 599471 w 843031"/>
                <a:gd name="connsiteY38" fmla="*/ 407500 h 447385"/>
                <a:gd name="connsiteX39" fmla="*/ 613844 w 843031"/>
                <a:gd name="connsiteY39" fmla="*/ 389866 h 447385"/>
                <a:gd name="connsiteX40" fmla="*/ 615848 w 843031"/>
                <a:gd name="connsiteY40" fmla="*/ 389664 h 447385"/>
                <a:gd name="connsiteX41" fmla="*/ 615038 w 843031"/>
                <a:gd name="connsiteY41" fmla="*/ 389500 h 447385"/>
                <a:gd name="connsiteX42" fmla="*/ 438652 w 843031"/>
                <a:gd name="connsiteY42" fmla="*/ 389160 h 447385"/>
                <a:gd name="connsiteX43" fmla="*/ 438479 w 843031"/>
                <a:gd name="connsiteY43" fmla="*/ 389195 h 447385"/>
                <a:gd name="connsiteX44" fmla="*/ 441761 w 843031"/>
                <a:gd name="connsiteY44" fmla="*/ 389526 h 447385"/>
                <a:gd name="connsiteX45" fmla="*/ 456133 w 843031"/>
                <a:gd name="connsiteY45" fmla="*/ 407160 h 447385"/>
                <a:gd name="connsiteX46" fmla="*/ 441761 w 843031"/>
                <a:gd name="connsiteY46" fmla="*/ 424794 h 447385"/>
                <a:gd name="connsiteX47" fmla="*/ 438479 w 843031"/>
                <a:gd name="connsiteY47" fmla="*/ 425125 h 447385"/>
                <a:gd name="connsiteX48" fmla="*/ 438652 w 843031"/>
                <a:gd name="connsiteY48" fmla="*/ 425160 h 447385"/>
                <a:gd name="connsiteX49" fmla="*/ 487394 w 843031"/>
                <a:gd name="connsiteY49" fmla="*/ 425160 h 447385"/>
                <a:gd name="connsiteX50" fmla="*/ 488204 w 843031"/>
                <a:gd name="connsiteY50" fmla="*/ 424996 h 447385"/>
                <a:gd name="connsiteX51" fmla="*/ 486200 w 843031"/>
                <a:gd name="connsiteY51" fmla="*/ 424794 h 447385"/>
                <a:gd name="connsiteX52" fmla="*/ 471827 w 843031"/>
                <a:gd name="connsiteY52" fmla="*/ 407160 h 447385"/>
                <a:gd name="connsiteX53" fmla="*/ 486200 w 843031"/>
                <a:gd name="connsiteY53" fmla="*/ 389526 h 447385"/>
                <a:gd name="connsiteX54" fmla="*/ 488204 w 843031"/>
                <a:gd name="connsiteY54" fmla="*/ 389324 h 447385"/>
                <a:gd name="connsiteX55" fmla="*/ 487394 w 843031"/>
                <a:gd name="connsiteY55" fmla="*/ 389160 h 447385"/>
                <a:gd name="connsiteX56" fmla="*/ 376409 w 843031"/>
                <a:gd name="connsiteY56" fmla="*/ 389160 h 447385"/>
                <a:gd name="connsiteX57" fmla="*/ 376236 w 843031"/>
                <a:gd name="connsiteY57" fmla="*/ 389195 h 447385"/>
                <a:gd name="connsiteX58" fmla="*/ 379518 w 843031"/>
                <a:gd name="connsiteY58" fmla="*/ 389526 h 447385"/>
                <a:gd name="connsiteX59" fmla="*/ 393890 w 843031"/>
                <a:gd name="connsiteY59" fmla="*/ 407160 h 447385"/>
                <a:gd name="connsiteX60" fmla="*/ 379518 w 843031"/>
                <a:gd name="connsiteY60" fmla="*/ 424794 h 447385"/>
                <a:gd name="connsiteX61" fmla="*/ 376236 w 843031"/>
                <a:gd name="connsiteY61" fmla="*/ 425125 h 447385"/>
                <a:gd name="connsiteX62" fmla="*/ 376409 w 843031"/>
                <a:gd name="connsiteY62" fmla="*/ 425160 h 447385"/>
                <a:gd name="connsiteX63" fmla="*/ 425151 w 843031"/>
                <a:gd name="connsiteY63" fmla="*/ 425160 h 447385"/>
                <a:gd name="connsiteX64" fmla="*/ 425961 w 843031"/>
                <a:gd name="connsiteY64" fmla="*/ 424996 h 447385"/>
                <a:gd name="connsiteX65" fmla="*/ 423957 w 843031"/>
                <a:gd name="connsiteY65" fmla="*/ 424794 h 447385"/>
                <a:gd name="connsiteX66" fmla="*/ 409584 w 843031"/>
                <a:gd name="connsiteY66" fmla="*/ 407160 h 447385"/>
                <a:gd name="connsiteX67" fmla="*/ 423957 w 843031"/>
                <a:gd name="connsiteY67" fmla="*/ 389526 h 447385"/>
                <a:gd name="connsiteX68" fmla="*/ 425961 w 843031"/>
                <a:gd name="connsiteY68" fmla="*/ 389324 h 447385"/>
                <a:gd name="connsiteX69" fmla="*/ 425151 w 843031"/>
                <a:gd name="connsiteY69" fmla="*/ 389160 h 447385"/>
                <a:gd name="connsiteX70" fmla="*/ 313778 w 843031"/>
                <a:gd name="connsiteY70" fmla="*/ 389160 h 447385"/>
                <a:gd name="connsiteX71" fmla="*/ 313605 w 843031"/>
                <a:gd name="connsiteY71" fmla="*/ 389195 h 447385"/>
                <a:gd name="connsiteX72" fmla="*/ 316887 w 843031"/>
                <a:gd name="connsiteY72" fmla="*/ 389526 h 447385"/>
                <a:gd name="connsiteX73" fmla="*/ 331259 w 843031"/>
                <a:gd name="connsiteY73" fmla="*/ 407160 h 447385"/>
                <a:gd name="connsiteX74" fmla="*/ 316887 w 843031"/>
                <a:gd name="connsiteY74" fmla="*/ 424794 h 447385"/>
                <a:gd name="connsiteX75" fmla="*/ 313605 w 843031"/>
                <a:gd name="connsiteY75" fmla="*/ 425125 h 447385"/>
                <a:gd name="connsiteX76" fmla="*/ 313778 w 843031"/>
                <a:gd name="connsiteY76" fmla="*/ 425160 h 447385"/>
                <a:gd name="connsiteX77" fmla="*/ 362520 w 843031"/>
                <a:gd name="connsiteY77" fmla="*/ 425160 h 447385"/>
                <a:gd name="connsiteX78" fmla="*/ 363330 w 843031"/>
                <a:gd name="connsiteY78" fmla="*/ 424996 h 447385"/>
                <a:gd name="connsiteX79" fmla="*/ 361326 w 843031"/>
                <a:gd name="connsiteY79" fmla="*/ 424794 h 447385"/>
                <a:gd name="connsiteX80" fmla="*/ 346953 w 843031"/>
                <a:gd name="connsiteY80" fmla="*/ 407160 h 447385"/>
                <a:gd name="connsiteX81" fmla="*/ 361326 w 843031"/>
                <a:gd name="connsiteY81" fmla="*/ 389526 h 447385"/>
                <a:gd name="connsiteX82" fmla="*/ 363330 w 843031"/>
                <a:gd name="connsiteY82" fmla="*/ 389324 h 447385"/>
                <a:gd name="connsiteX83" fmla="*/ 362520 w 843031"/>
                <a:gd name="connsiteY83" fmla="*/ 389160 h 447385"/>
                <a:gd name="connsiteX84" fmla="*/ 251147 w 843031"/>
                <a:gd name="connsiteY84" fmla="*/ 389160 h 447385"/>
                <a:gd name="connsiteX85" fmla="*/ 250974 w 843031"/>
                <a:gd name="connsiteY85" fmla="*/ 389195 h 447385"/>
                <a:gd name="connsiteX86" fmla="*/ 254256 w 843031"/>
                <a:gd name="connsiteY86" fmla="*/ 389526 h 447385"/>
                <a:gd name="connsiteX87" fmla="*/ 268628 w 843031"/>
                <a:gd name="connsiteY87" fmla="*/ 407160 h 447385"/>
                <a:gd name="connsiteX88" fmla="*/ 254256 w 843031"/>
                <a:gd name="connsiteY88" fmla="*/ 424794 h 447385"/>
                <a:gd name="connsiteX89" fmla="*/ 250974 w 843031"/>
                <a:gd name="connsiteY89" fmla="*/ 425125 h 447385"/>
                <a:gd name="connsiteX90" fmla="*/ 251147 w 843031"/>
                <a:gd name="connsiteY90" fmla="*/ 425160 h 447385"/>
                <a:gd name="connsiteX91" fmla="*/ 299889 w 843031"/>
                <a:gd name="connsiteY91" fmla="*/ 425160 h 447385"/>
                <a:gd name="connsiteX92" fmla="*/ 300699 w 843031"/>
                <a:gd name="connsiteY92" fmla="*/ 424996 h 447385"/>
                <a:gd name="connsiteX93" fmla="*/ 298695 w 843031"/>
                <a:gd name="connsiteY93" fmla="*/ 424794 h 447385"/>
                <a:gd name="connsiteX94" fmla="*/ 284322 w 843031"/>
                <a:gd name="connsiteY94" fmla="*/ 407160 h 447385"/>
                <a:gd name="connsiteX95" fmla="*/ 298695 w 843031"/>
                <a:gd name="connsiteY95" fmla="*/ 389526 h 447385"/>
                <a:gd name="connsiteX96" fmla="*/ 300699 w 843031"/>
                <a:gd name="connsiteY96" fmla="*/ 389324 h 447385"/>
                <a:gd name="connsiteX97" fmla="*/ 299889 w 843031"/>
                <a:gd name="connsiteY97" fmla="*/ 389160 h 447385"/>
                <a:gd name="connsiteX98" fmla="*/ 682532 w 843031"/>
                <a:gd name="connsiteY98" fmla="*/ 387950 h 447385"/>
                <a:gd name="connsiteX99" fmla="*/ 682359 w 843031"/>
                <a:gd name="connsiteY99" fmla="*/ 387985 h 447385"/>
                <a:gd name="connsiteX100" fmla="*/ 685641 w 843031"/>
                <a:gd name="connsiteY100" fmla="*/ 388316 h 447385"/>
                <a:gd name="connsiteX101" fmla="*/ 700013 w 843031"/>
                <a:gd name="connsiteY101" fmla="*/ 405950 h 447385"/>
                <a:gd name="connsiteX102" fmla="*/ 685641 w 843031"/>
                <a:gd name="connsiteY102" fmla="*/ 423584 h 447385"/>
                <a:gd name="connsiteX103" fmla="*/ 682359 w 843031"/>
                <a:gd name="connsiteY103" fmla="*/ 423915 h 447385"/>
                <a:gd name="connsiteX104" fmla="*/ 682532 w 843031"/>
                <a:gd name="connsiteY104" fmla="*/ 423950 h 447385"/>
                <a:gd name="connsiteX105" fmla="*/ 731274 w 843031"/>
                <a:gd name="connsiteY105" fmla="*/ 423950 h 447385"/>
                <a:gd name="connsiteX106" fmla="*/ 732084 w 843031"/>
                <a:gd name="connsiteY106" fmla="*/ 423786 h 447385"/>
                <a:gd name="connsiteX107" fmla="*/ 730080 w 843031"/>
                <a:gd name="connsiteY107" fmla="*/ 423584 h 447385"/>
                <a:gd name="connsiteX108" fmla="*/ 715707 w 843031"/>
                <a:gd name="connsiteY108" fmla="*/ 405950 h 447385"/>
                <a:gd name="connsiteX109" fmla="*/ 730080 w 843031"/>
                <a:gd name="connsiteY109" fmla="*/ 388316 h 447385"/>
                <a:gd name="connsiteX110" fmla="*/ 732084 w 843031"/>
                <a:gd name="connsiteY110" fmla="*/ 388114 h 447385"/>
                <a:gd name="connsiteX111" fmla="*/ 731274 w 843031"/>
                <a:gd name="connsiteY111" fmla="*/ 387950 h 447385"/>
                <a:gd name="connsiteX112" fmla="*/ 194148 w 843031"/>
                <a:gd name="connsiteY112" fmla="*/ 387950 h 447385"/>
                <a:gd name="connsiteX113" fmla="*/ 193975 w 843031"/>
                <a:gd name="connsiteY113" fmla="*/ 387985 h 447385"/>
                <a:gd name="connsiteX114" fmla="*/ 197257 w 843031"/>
                <a:gd name="connsiteY114" fmla="*/ 388316 h 447385"/>
                <a:gd name="connsiteX115" fmla="*/ 211629 w 843031"/>
                <a:gd name="connsiteY115" fmla="*/ 405950 h 447385"/>
                <a:gd name="connsiteX116" fmla="*/ 197257 w 843031"/>
                <a:gd name="connsiteY116" fmla="*/ 423584 h 447385"/>
                <a:gd name="connsiteX117" fmla="*/ 193975 w 843031"/>
                <a:gd name="connsiteY117" fmla="*/ 423915 h 447385"/>
                <a:gd name="connsiteX118" fmla="*/ 194148 w 843031"/>
                <a:gd name="connsiteY118" fmla="*/ 423950 h 447385"/>
                <a:gd name="connsiteX119" fmla="*/ 242890 w 843031"/>
                <a:gd name="connsiteY119" fmla="*/ 423950 h 447385"/>
                <a:gd name="connsiteX120" fmla="*/ 243700 w 843031"/>
                <a:gd name="connsiteY120" fmla="*/ 423786 h 447385"/>
                <a:gd name="connsiteX121" fmla="*/ 241696 w 843031"/>
                <a:gd name="connsiteY121" fmla="*/ 423584 h 447385"/>
                <a:gd name="connsiteX122" fmla="*/ 227323 w 843031"/>
                <a:gd name="connsiteY122" fmla="*/ 405950 h 447385"/>
                <a:gd name="connsiteX123" fmla="*/ 241696 w 843031"/>
                <a:gd name="connsiteY123" fmla="*/ 388316 h 447385"/>
                <a:gd name="connsiteX124" fmla="*/ 243700 w 843031"/>
                <a:gd name="connsiteY124" fmla="*/ 388114 h 447385"/>
                <a:gd name="connsiteX125" fmla="*/ 242890 w 843031"/>
                <a:gd name="connsiteY125" fmla="*/ 387950 h 447385"/>
                <a:gd name="connsiteX126" fmla="*/ 135571 w 843031"/>
                <a:gd name="connsiteY126" fmla="*/ 387950 h 447385"/>
                <a:gd name="connsiteX127" fmla="*/ 135398 w 843031"/>
                <a:gd name="connsiteY127" fmla="*/ 387985 h 447385"/>
                <a:gd name="connsiteX128" fmla="*/ 138680 w 843031"/>
                <a:gd name="connsiteY128" fmla="*/ 388316 h 447385"/>
                <a:gd name="connsiteX129" fmla="*/ 153052 w 843031"/>
                <a:gd name="connsiteY129" fmla="*/ 405950 h 447385"/>
                <a:gd name="connsiteX130" fmla="*/ 138680 w 843031"/>
                <a:gd name="connsiteY130" fmla="*/ 423584 h 447385"/>
                <a:gd name="connsiteX131" fmla="*/ 135398 w 843031"/>
                <a:gd name="connsiteY131" fmla="*/ 423915 h 447385"/>
                <a:gd name="connsiteX132" fmla="*/ 135571 w 843031"/>
                <a:gd name="connsiteY132" fmla="*/ 423950 h 447385"/>
                <a:gd name="connsiteX133" fmla="*/ 184313 w 843031"/>
                <a:gd name="connsiteY133" fmla="*/ 423950 h 447385"/>
                <a:gd name="connsiteX134" fmla="*/ 185123 w 843031"/>
                <a:gd name="connsiteY134" fmla="*/ 423786 h 447385"/>
                <a:gd name="connsiteX135" fmla="*/ 183119 w 843031"/>
                <a:gd name="connsiteY135" fmla="*/ 423584 h 447385"/>
                <a:gd name="connsiteX136" fmla="*/ 168746 w 843031"/>
                <a:gd name="connsiteY136" fmla="*/ 405950 h 447385"/>
                <a:gd name="connsiteX137" fmla="*/ 183119 w 843031"/>
                <a:gd name="connsiteY137" fmla="*/ 388316 h 447385"/>
                <a:gd name="connsiteX138" fmla="*/ 185123 w 843031"/>
                <a:gd name="connsiteY138" fmla="*/ 388114 h 447385"/>
                <a:gd name="connsiteX139" fmla="*/ 184313 w 843031"/>
                <a:gd name="connsiteY139" fmla="*/ 387950 h 447385"/>
                <a:gd name="connsiteX140" fmla="*/ 74663 w 843031"/>
                <a:gd name="connsiteY140" fmla="*/ 387950 h 447385"/>
                <a:gd name="connsiteX141" fmla="*/ 74490 w 843031"/>
                <a:gd name="connsiteY141" fmla="*/ 387985 h 447385"/>
                <a:gd name="connsiteX142" fmla="*/ 77772 w 843031"/>
                <a:gd name="connsiteY142" fmla="*/ 388316 h 447385"/>
                <a:gd name="connsiteX143" fmla="*/ 92144 w 843031"/>
                <a:gd name="connsiteY143" fmla="*/ 405950 h 447385"/>
                <a:gd name="connsiteX144" fmla="*/ 77772 w 843031"/>
                <a:gd name="connsiteY144" fmla="*/ 423584 h 447385"/>
                <a:gd name="connsiteX145" fmla="*/ 74490 w 843031"/>
                <a:gd name="connsiteY145" fmla="*/ 423915 h 447385"/>
                <a:gd name="connsiteX146" fmla="*/ 74663 w 843031"/>
                <a:gd name="connsiteY146" fmla="*/ 423950 h 447385"/>
                <a:gd name="connsiteX147" fmla="*/ 123405 w 843031"/>
                <a:gd name="connsiteY147" fmla="*/ 423950 h 447385"/>
                <a:gd name="connsiteX148" fmla="*/ 124215 w 843031"/>
                <a:gd name="connsiteY148" fmla="*/ 423786 h 447385"/>
                <a:gd name="connsiteX149" fmla="*/ 122211 w 843031"/>
                <a:gd name="connsiteY149" fmla="*/ 423584 h 447385"/>
                <a:gd name="connsiteX150" fmla="*/ 107838 w 843031"/>
                <a:gd name="connsiteY150" fmla="*/ 405950 h 447385"/>
                <a:gd name="connsiteX151" fmla="*/ 122211 w 843031"/>
                <a:gd name="connsiteY151" fmla="*/ 388316 h 447385"/>
                <a:gd name="connsiteX152" fmla="*/ 124215 w 843031"/>
                <a:gd name="connsiteY152" fmla="*/ 388114 h 447385"/>
                <a:gd name="connsiteX153" fmla="*/ 123405 w 843031"/>
                <a:gd name="connsiteY153" fmla="*/ 387950 h 447385"/>
                <a:gd name="connsiteX154" fmla="*/ 774033 w 843031"/>
                <a:gd name="connsiteY154" fmla="*/ 346191 h 447385"/>
                <a:gd name="connsiteX155" fmla="*/ 773919 w 843031"/>
                <a:gd name="connsiteY155" fmla="*/ 346326 h 447385"/>
                <a:gd name="connsiteX156" fmla="*/ 750244 w 843031"/>
                <a:gd name="connsiteY156" fmla="*/ 388931 h 447385"/>
                <a:gd name="connsiteX157" fmla="*/ 749994 w 843031"/>
                <a:gd name="connsiteY157" fmla="*/ 389719 h 447385"/>
                <a:gd name="connsiteX158" fmla="*/ 751144 w 843031"/>
                <a:gd name="connsiteY158" fmla="*/ 388065 h 447385"/>
                <a:gd name="connsiteX159" fmla="*/ 773539 w 843031"/>
                <a:gd name="connsiteY159" fmla="*/ 384068 h 447385"/>
                <a:gd name="connsiteX160" fmla="*/ 781972 w 843031"/>
                <a:gd name="connsiteY160" fmla="*/ 405196 h 447385"/>
                <a:gd name="connsiteX161" fmla="*/ 781176 w 843031"/>
                <a:gd name="connsiteY161" fmla="*/ 407046 h 447385"/>
                <a:gd name="connsiteX162" fmla="*/ 781712 w 843031"/>
                <a:gd name="connsiteY162" fmla="*/ 406417 h 447385"/>
                <a:gd name="connsiteX163" fmla="*/ 805387 w 843031"/>
                <a:gd name="connsiteY163" fmla="*/ 363812 h 447385"/>
                <a:gd name="connsiteX164" fmla="*/ 805441 w 843031"/>
                <a:gd name="connsiteY164" fmla="*/ 363643 h 447385"/>
                <a:gd name="connsiteX165" fmla="*/ 803558 w 843031"/>
                <a:gd name="connsiteY165" fmla="*/ 366351 h 447385"/>
                <a:gd name="connsiteX166" fmla="*/ 781162 w 843031"/>
                <a:gd name="connsiteY166" fmla="*/ 370349 h 447385"/>
                <a:gd name="connsiteX167" fmla="*/ 772729 w 843031"/>
                <a:gd name="connsiteY167" fmla="*/ 349220 h 447385"/>
                <a:gd name="connsiteX168" fmla="*/ 35032 w 843031"/>
                <a:gd name="connsiteY168" fmla="*/ 331739 h 447385"/>
                <a:gd name="connsiteX169" fmla="*/ 36383 w 843031"/>
                <a:gd name="connsiteY169" fmla="*/ 334747 h 447385"/>
                <a:gd name="connsiteX170" fmla="*/ 28278 w 843031"/>
                <a:gd name="connsiteY170" fmla="*/ 356004 h 447385"/>
                <a:gd name="connsiteX171" fmla="*/ 5824 w 843031"/>
                <a:gd name="connsiteY171" fmla="*/ 352353 h 447385"/>
                <a:gd name="connsiteX172" fmla="*/ 3899 w 843031"/>
                <a:gd name="connsiteY172" fmla="*/ 349675 h 447385"/>
                <a:gd name="connsiteX173" fmla="*/ 3955 w 843031"/>
                <a:gd name="connsiteY173" fmla="*/ 349842 h 447385"/>
                <a:gd name="connsiteX174" fmla="*/ 28287 w 843031"/>
                <a:gd name="connsiteY174" fmla="*/ 392076 h 447385"/>
                <a:gd name="connsiteX175" fmla="*/ 28833 w 843031"/>
                <a:gd name="connsiteY175" fmla="*/ 392697 h 447385"/>
                <a:gd name="connsiteX176" fmla="*/ 28008 w 843031"/>
                <a:gd name="connsiteY176" fmla="*/ 390859 h 447385"/>
                <a:gd name="connsiteX177" fmla="*/ 36113 w 843031"/>
                <a:gd name="connsiteY177" fmla="*/ 369603 h 447385"/>
                <a:gd name="connsiteX178" fmla="*/ 58567 w 843031"/>
                <a:gd name="connsiteY178" fmla="*/ 373254 h 447385"/>
                <a:gd name="connsiteX179" fmla="*/ 59743 w 843031"/>
                <a:gd name="connsiteY179" fmla="*/ 374889 h 447385"/>
                <a:gd name="connsiteX180" fmla="*/ 59480 w 843031"/>
                <a:gd name="connsiteY180" fmla="*/ 374105 h 447385"/>
                <a:gd name="connsiteX181" fmla="*/ 35149 w 843031"/>
                <a:gd name="connsiteY181" fmla="*/ 331871 h 447385"/>
                <a:gd name="connsiteX182" fmla="*/ 790421 w 843031"/>
                <a:gd name="connsiteY182" fmla="*/ 281684 h 447385"/>
                <a:gd name="connsiteX183" fmla="*/ 791530 w 843031"/>
                <a:gd name="connsiteY183" fmla="*/ 284790 h 447385"/>
                <a:gd name="connsiteX184" fmla="*/ 781768 w 843031"/>
                <a:gd name="connsiteY184" fmla="*/ 305339 h 447385"/>
                <a:gd name="connsiteX185" fmla="*/ 759673 w 843031"/>
                <a:gd name="connsiteY185" fmla="*/ 299923 h 447385"/>
                <a:gd name="connsiteX186" fmla="*/ 757966 w 843031"/>
                <a:gd name="connsiteY186" fmla="*/ 297101 h 447385"/>
                <a:gd name="connsiteX187" fmla="*/ 758008 w 843031"/>
                <a:gd name="connsiteY187" fmla="*/ 297272 h 447385"/>
                <a:gd name="connsiteX188" fmla="*/ 778922 w 843031"/>
                <a:gd name="connsiteY188" fmla="*/ 341299 h 447385"/>
                <a:gd name="connsiteX189" fmla="*/ 779417 w 843031"/>
                <a:gd name="connsiteY189" fmla="*/ 341961 h 447385"/>
                <a:gd name="connsiteX190" fmla="*/ 778740 w 843031"/>
                <a:gd name="connsiteY190" fmla="*/ 340064 h 447385"/>
                <a:gd name="connsiteX191" fmla="*/ 788502 w 843031"/>
                <a:gd name="connsiteY191" fmla="*/ 319515 h 447385"/>
                <a:gd name="connsiteX192" fmla="*/ 810597 w 843031"/>
                <a:gd name="connsiteY192" fmla="*/ 324931 h 447385"/>
                <a:gd name="connsiteX193" fmla="*/ 811639 w 843031"/>
                <a:gd name="connsiteY193" fmla="*/ 326655 h 447385"/>
                <a:gd name="connsiteX194" fmla="*/ 811439 w 843031"/>
                <a:gd name="connsiteY194" fmla="*/ 325853 h 447385"/>
                <a:gd name="connsiteX195" fmla="*/ 790526 w 843031"/>
                <a:gd name="connsiteY195" fmla="*/ 281825 h 447385"/>
                <a:gd name="connsiteX196" fmla="*/ 38572 w 843031"/>
                <a:gd name="connsiteY196" fmla="*/ 274071 h 447385"/>
                <a:gd name="connsiteX197" fmla="*/ 37987 w 843031"/>
                <a:gd name="connsiteY197" fmla="*/ 274655 h 447385"/>
                <a:gd name="connsiteX198" fmla="*/ 11002 w 843031"/>
                <a:gd name="connsiteY198" fmla="*/ 315245 h 447385"/>
                <a:gd name="connsiteX199" fmla="*/ 10935 w 843031"/>
                <a:gd name="connsiteY199" fmla="*/ 315408 h 447385"/>
                <a:gd name="connsiteX200" fmla="*/ 13028 w 843031"/>
                <a:gd name="connsiteY200" fmla="*/ 312859 h 447385"/>
                <a:gd name="connsiteX201" fmla="*/ 35670 w 843031"/>
                <a:gd name="connsiteY201" fmla="*/ 310653 h 447385"/>
                <a:gd name="connsiteX202" fmla="*/ 42398 w 843031"/>
                <a:gd name="connsiteY202" fmla="*/ 332385 h 447385"/>
                <a:gd name="connsiteX203" fmla="*/ 40857 w 843031"/>
                <a:gd name="connsiteY203" fmla="*/ 335301 h 447385"/>
                <a:gd name="connsiteX204" fmla="*/ 40981 w 843031"/>
                <a:gd name="connsiteY204" fmla="*/ 335176 h 447385"/>
                <a:gd name="connsiteX205" fmla="*/ 67966 w 843031"/>
                <a:gd name="connsiteY205" fmla="*/ 294586 h 447385"/>
                <a:gd name="connsiteX206" fmla="*/ 68279 w 843031"/>
                <a:gd name="connsiteY206" fmla="*/ 293820 h 447385"/>
                <a:gd name="connsiteX207" fmla="*/ 67001 w 843031"/>
                <a:gd name="connsiteY207" fmla="*/ 295378 h 447385"/>
                <a:gd name="connsiteX208" fmla="*/ 44359 w 843031"/>
                <a:gd name="connsiteY208" fmla="*/ 297584 h 447385"/>
                <a:gd name="connsiteX209" fmla="*/ 37631 w 843031"/>
                <a:gd name="connsiteY209" fmla="*/ 275852 h 447385"/>
                <a:gd name="connsiteX210" fmla="*/ 727599 w 843031"/>
                <a:gd name="connsiteY210" fmla="*/ 187579 h 447385"/>
                <a:gd name="connsiteX211" fmla="*/ 729212 w 843031"/>
                <a:gd name="connsiteY211" fmla="*/ 190456 h 447385"/>
                <a:gd name="connsiteX212" fmla="*/ 723026 w 843031"/>
                <a:gd name="connsiteY212" fmla="*/ 212348 h 447385"/>
                <a:gd name="connsiteX213" fmla="*/ 700336 w 843031"/>
                <a:gd name="connsiteY213" fmla="*/ 210705 h 447385"/>
                <a:gd name="connsiteX214" fmla="*/ 698181 w 843031"/>
                <a:gd name="connsiteY214" fmla="*/ 208209 h 447385"/>
                <a:gd name="connsiteX215" fmla="*/ 698252 w 843031"/>
                <a:gd name="connsiteY215" fmla="*/ 208370 h 447385"/>
                <a:gd name="connsiteX216" fmla="*/ 726237 w 843031"/>
                <a:gd name="connsiteY216" fmla="*/ 248277 h 447385"/>
                <a:gd name="connsiteX217" fmla="*/ 726836 w 843031"/>
                <a:gd name="connsiteY217" fmla="*/ 248847 h 447385"/>
                <a:gd name="connsiteX218" fmla="*/ 725851 w 843031"/>
                <a:gd name="connsiteY218" fmla="*/ 247090 h 447385"/>
                <a:gd name="connsiteX219" fmla="*/ 732037 w 843031"/>
                <a:gd name="connsiteY219" fmla="*/ 225198 h 447385"/>
                <a:gd name="connsiteX220" fmla="*/ 754727 w 843031"/>
                <a:gd name="connsiteY220" fmla="*/ 226841 h 447385"/>
                <a:gd name="connsiteX221" fmla="*/ 756043 w 843031"/>
                <a:gd name="connsiteY221" fmla="*/ 228366 h 447385"/>
                <a:gd name="connsiteX222" fmla="*/ 755712 w 843031"/>
                <a:gd name="connsiteY222" fmla="*/ 227608 h 447385"/>
                <a:gd name="connsiteX223" fmla="*/ 727727 w 843031"/>
                <a:gd name="connsiteY223" fmla="*/ 187701 h 447385"/>
                <a:gd name="connsiteX224" fmla="*/ 123443 w 843031"/>
                <a:gd name="connsiteY224" fmla="*/ 169667 h 447385"/>
                <a:gd name="connsiteX225" fmla="*/ 122820 w 843031"/>
                <a:gd name="connsiteY225" fmla="*/ 170211 h 447385"/>
                <a:gd name="connsiteX226" fmla="*/ 93151 w 843031"/>
                <a:gd name="connsiteY226" fmla="*/ 208882 h 447385"/>
                <a:gd name="connsiteX227" fmla="*/ 93073 w 843031"/>
                <a:gd name="connsiteY227" fmla="*/ 209041 h 447385"/>
                <a:gd name="connsiteX228" fmla="*/ 95333 w 843031"/>
                <a:gd name="connsiteY228" fmla="*/ 206638 h 447385"/>
                <a:gd name="connsiteX229" fmla="*/ 118073 w 843031"/>
                <a:gd name="connsiteY229" fmla="*/ 205969 h 447385"/>
                <a:gd name="connsiteX230" fmla="*/ 123315 w 843031"/>
                <a:gd name="connsiteY230" fmla="*/ 228107 h 447385"/>
                <a:gd name="connsiteX231" fmla="*/ 121580 w 843031"/>
                <a:gd name="connsiteY231" fmla="*/ 230911 h 447385"/>
                <a:gd name="connsiteX232" fmla="*/ 121713 w 843031"/>
                <a:gd name="connsiteY232" fmla="*/ 230795 h 447385"/>
                <a:gd name="connsiteX233" fmla="*/ 151382 w 843031"/>
                <a:gd name="connsiteY233" fmla="*/ 192124 h 447385"/>
                <a:gd name="connsiteX234" fmla="*/ 151746 w 843031"/>
                <a:gd name="connsiteY234" fmla="*/ 191381 h 447385"/>
                <a:gd name="connsiteX235" fmla="*/ 150366 w 843031"/>
                <a:gd name="connsiteY235" fmla="*/ 192849 h 447385"/>
                <a:gd name="connsiteX236" fmla="*/ 127626 w 843031"/>
                <a:gd name="connsiteY236" fmla="*/ 193518 h 447385"/>
                <a:gd name="connsiteX237" fmla="*/ 122384 w 843031"/>
                <a:gd name="connsiteY237" fmla="*/ 171380 h 447385"/>
                <a:gd name="connsiteX238" fmla="*/ 659129 w 843031"/>
                <a:gd name="connsiteY238" fmla="*/ 150441 h 447385"/>
                <a:gd name="connsiteX239" fmla="*/ 662159 w 843031"/>
                <a:gd name="connsiteY239" fmla="*/ 151743 h 447385"/>
                <a:gd name="connsiteX240" fmla="*/ 670565 w 843031"/>
                <a:gd name="connsiteY240" fmla="*/ 172883 h 447385"/>
                <a:gd name="connsiteX241" fmla="*/ 651555 w 843031"/>
                <a:gd name="connsiteY241" fmla="*/ 185380 h 447385"/>
                <a:gd name="connsiteX242" fmla="*/ 648326 w 843031"/>
                <a:gd name="connsiteY242" fmla="*/ 184709 h 447385"/>
                <a:gd name="connsiteX243" fmla="*/ 648481 w 843031"/>
                <a:gd name="connsiteY243" fmla="*/ 184794 h 447385"/>
                <a:gd name="connsiteX244" fmla="*/ 694967 w 843031"/>
                <a:gd name="connsiteY244" fmla="*/ 199449 h 447385"/>
                <a:gd name="connsiteX245" fmla="*/ 695789 w 843031"/>
                <a:gd name="connsiteY245" fmla="*/ 199536 h 447385"/>
                <a:gd name="connsiteX246" fmla="*/ 693938 w 843031"/>
                <a:gd name="connsiteY246" fmla="*/ 198741 h 447385"/>
                <a:gd name="connsiteX247" fmla="*/ 685533 w 843031"/>
                <a:gd name="connsiteY247" fmla="*/ 177601 h 447385"/>
                <a:gd name="connsiteX248" fmla="*/ 704542 w 843031"/>
                <a:gd name="connsiteY248" fmla="*/ 165104 h 447385"/>
                <a:gd name="connsiteX249" fmla="*/ 706515 w 843031"/>
                <a:gd name="connsiteY249" fmla="*/ 165514 h 447385"/>
                <a:gd name="connsiteX250" fmla="*/ 705791 w 843031"/>
                <a:gd name="connsiteY250" fmla="*/ 165115 h 447385"/>
                <a:gd name="connsiteX251" fmla="*/ 659304 w 843031"/>
                <a:gd name="connsiteY251" fmla="*/ 150460 h 447385"/>
                <a:gd name="connsiteX252" fmla="*/ 192756 w 843031"/>
                <a:gd name="connsiteY252" fmla="*/ 137403 h 447385"/>
                <a:gd name="connsiteX253" fmla="*/ 191930 w 843031"/>
                <a:gd name="connsiteY253" fmla="*/ 137437 h 447385"/>
                <a:gd name="connsiteX254" fmla="*/ 144593 w 843031"/>
                <a:gd name="connsiteY254" fmla="*/ 149053 h 447385"/>
                <a:gd name="connsiteX255" fmla="*/ 144433 w 843031"/>
                <a:gd name="connsiteY255" fmla="*/ 149128 h 447385"/>
                <a:gd name="connsiteX256" fmla="*/ 147699 w 843031"/>
                <a:gd name="connsiteY256" fmla="*/ 148667 h 447385"/>
                <a:gd name="connsiteX257" fmla="*/ 165860 w 843031"/>
                <a:gd name="connsiteY257" fmla="*/ 162368 h 447385"/>
                <a:gd name="connsiteX258" fmla="*/ 156104 w 843031"/>
                <a:gd name="connsiteY258" fmla="*/ 182919 h 447385"/>
                <a:gd name="connsiteX259" fmla="*/ 152996 w 843031"/>
                <a:gd name="connsiteY259" fmla="*/ 184023 h 447385"/>
                <a:gd name="connsiteX260" fmla="*/ 153172 w 843031"/>
                <a:gd name="connsiteY260" fmla="*/ 184015 h 447385"/>
                <a:gd name="connsiteX261" fmla="*/ 200509 w 843031"/>
                <a:gd name="connsiteY261" fmla="*/ 172399 h 447385"/>
                <a:gd name="connsiteX262" fmla="*/ 201258 w 843031"/>
                <a:gd name="connsiteY262" fmla="*/ 172047 h 447385"/>
                <a:gd name="connsiteX263" fmla="*/ 199263 w 843031"/>
                <a:gd name="connsiteY263" fmla="*/ 172329 h 447385"/>
                <a:gd name="connsiteX264" fmla="*/ 181102 w 843031"/>
                <a:gd name="connsiteY264" fmla="*/ 158628 h 447385"/>
                <a:gd name="connsiteX265" fmla="*/ 190858 w 843031"/>
                <a:gd name="connsiteY265" fmla="*/ 138076 h 447385"/>
                <a:gd name="connsiteX266" fmla="*/ 605385 w 843031"/>
                <a:gd name="connsiteY266" fmla="*/ 105488 h 447385"/>
                <a:gd name="connsiteX267" fmla="*/ 608265 w 843031"/>
                <a:gd name="connsiteY267" fmla="*/ 107095 h 447385"/>
                <a:gd name="connsiteX268" fmla="*/ 614451 w 843031"/>
                <a:gd name="connsiteY268" fmla="*/ 128987 h 447385"/>
                <a:gd name="connsiteX269" fmla="*/ 594257 w 843031"/>
                <a:gd name="connsiteY269" fmla="*/ 139462 h 447385"/>
                <a:gd name="connsiteX270" fmla="*/ 591114 w 843031"/>
                <a:gd name="connsiteY270" fmla="*/ 138462 h 447385"/>
                <a:gd name="connsiteX271" fmla="*/ 591259 w 843031"/>
                <a:gd name="connsiteY271" fmla="*/ 138563 h 447385"/>
                <a:gd name="connsiteX272" fmla="*/ 635990 w 843031"/>
                <a:gd name="connsiteY272" fmla="*/ 157923 h 447385"/>
                <a:gd name="connsiteX273" fmla="*/ 636799 w 843031"/>
                <a:gd name="connsiteY273" fmla="*/ 158094 h 447385"/>
                <a:gd name="connsiteX274" fmla="*/ 635040 w 843031"/>
                <a:gd name="connsiteY274" fmla="*/ 157113 h 447385"/>
                <a:gd name="connsiteX275" fmla="*/ 628854 w 843031"/>
                <a:gd name="connsiteY275" fmla="*/ 135221 h 447385"/>
                <a:gd name="connsiteX276" fmla="*/ 649049 w 843031"/>
                <a:gd name="connsiteY276" fmla="*/ 124746 h 447385"/>
                <a:gd name="connsiteX277" fmla="*/ 650968 w 843031"/>
                <a:gd name="connsiteY277" fmla="*/ 125356 h 447385"/>
                <a:gd name="connsiteX278" fmla="*/ 650290 w 843031"/>
                <a:gd name="connsiteY278" fmla="*/ 124884 h 447385"/>
                <a:gd name="connsiteX279" fmla="*/ 605558 w 843031"/>
                <a:gd name="connsiteY279" fmla="*/ 105524 h 447385"/>
                <a:gd name="connsiteX280" fmla="*/ 230436 w 843031"/>
                <a:gd name="connsiteY280" fmla="*/ 90740 h 447385"/>
                <a:gd name="connsiteX281" fmla="*/ 229887 w 843031"/>
                <a:gd name="connsiteY281" fmla="*/ 91359 h 447385"/>
                <a:gd name="connsiteX282" fmla="*/ 205372 w 843031"/>
                <a:gd name="connsiteY282" fmla="*/ 133487 h 447385"/>
                <a:gd name="connsiteX283" fmla="*/ 205316 w 843031"/>
                <a:gd name="connsiteY283" fmla="*/ 133654 h 447385"/>
                <a:gd name="connsiteX284" fmla="*/ 207252 w 843031"/>
                <a:gd name="connsiteY284" fmla="*/ 130984 h 447385"/>
                <a:gd name="connsiteX285" fmla="*/ 229722 w 843031"/>
                <a:gd name="connsiteY285" fmla="*/ 127431 h 447385"/>
                <a:gd name="connsiteX286" fmla="*/ 236868 w 843031"/>
                <a:gd name="connsiteY286" fmla="*/ 146416 h 447385"/>
                <a:gd name="connsiteX287" fmla="*/ 222074 w 843031"/>
                <a:gd name="connsiteY287" fmla="*/ 134869 h 447385"/>
                <a:gd name="connsiteX288" fmla="*/ 221916 w 843031"/>
                <a:gd name="connsiteY288" fmla="*/ 134790 h 447385"/>
                <a:gd name="connsiteX289" fmla="*/ 224300 w 843031"/>
                <a:gd name="connsiteY289" fmla="*/ 137070 h 447385"/>
                <a:gd name="connsiteX290" fmla="*/ 224778 w 843031"/>
                <a:gd name="connsiteY290" fmla="*/ 159815 h 447385"/>
                <a:gd name="connsiteX291" fmla="*/ 202598 w 843031"/>
                <a:gd name="connsiteY291" fmla="*/ 164872 h 447385"/>
                <a:gd name="connsiteX292" fmla="*/ 199808 w 843031"/>
                <a:gd name="connsiteY292" fmla="*/ 163113 h 447385"/>
                <a:gd name="connsiteX293" fmla="*/ 199923 w 843031"/>
                <a:gd name="connsiteY293" fmla="*/ 163247 h 447385"/>
                <a:gd name="connsiteX294" fmla="*/ 238345 w 843031"/>
                <a:gd name="connsiteY294" fmla="*/ 193239 h 447385"/>
                <a:gd name="connsiteX295" fmla="*/ 239084 w 843031"/>
                <a:gd name="connsiteY295" fmla="*/ 193608 h 447385"/>
                <a:gd name="connsiteX296" fmla="*/ 237629 w 843031"/>
                <a:gd name="connsiteY296" fmla="*/ 192216 h 447385"/>
                <a:gd name="connsiteX297" fmla="*/ 237150 w 843031"/>
                <a:gd name="connsiteY297" fmla="*/ 169472 h 447385"/>
                <a:gd name="connsiteX298" fmla="*/ 259330 w 843031"/>
                <a:gd name="connsiteY298" fmla="*/ 164414 h 447385"/>
                <a:gd name="connsiteX299" fmla="*/ 261034 w 843031"/>
                <a:gd name="connsiteY299" fmla="*/ 165488 h 447385"/>
                <a:gd name="connsiteX300" fmla="*/ 260496 w 843031"/>
                <a:gd name="connsiteY300" fmla="*/ 164861 h 447385"/>
                <a:gd name="connsiteX301" fmla="*/ 238678 w 843031"/>
                <a:gd name="connsiteY301" fmla="*/ 147830 h 447385"/>
                <a:gd name="connsiteX302" fmla="*/ 261002 w 843031"/>
                <a:gd name="connsiteY302" fmla="*/ 109465 h 447385"/>
                <a:gd name="connsiteX303" fmla="*/ 261268 w 843031"/>
                <a:gd name="connsiteY303" fmla="*/ 108682 h 447385"/>
                <a:gd name="connsiteX304" fmla="*/ 260086 w 843031"/>
                <a:gd name="connsiteY304" fmla="*/ 110312 h 447385"/>
                <a:gd name="connsiteX305" fmla="*/ 237616 w 843031"/>
                <a:gd name="connsiteY305" fmla="*/ 113866 h 447385"/>
                <a:gd name="connsiteX306" fmla="*/ 229603 w 843031"/>
                <a:gd name="connsiteY306" fmla="*/ 92574 h 447385"/>
                <a:gd name="connsiteX307" fmla="*/ 269399 w 843031"/>
                <a:gd name="connsiteY307" fmla="*/ 44412 h 447385"/>
                <a:gd name="connsiteX308" fmla="*/ 268684 w 843031"/>
                <a:gd name="connsiteY308" fmla="*/ 44827 h 447385"/>
                <a:gd name="connsiteX309" fmla="*/ 232201 w 843031"/>
                <a:gd name="connsiteY309" fmla="*/ 77150 h 447385"/>
                <a:gd name="connsiteX310" fmla="*/ 232095 w 843031"/>
                <a:gd name="connsiteY310" fmla="*/ 77291 h 447385"/>
                <a:gd name="connsiteX311" fmla="*/ 234770 w 843031"/>
                <a:gd name="connsiteY311" fmla="*/ 75363 h 447385"/>
                <a:gd name="connsiteX312" fmla="*/ 257222 w 843031"/>
                <a:gd name="connsiteY312" fmla="*/ 79030 h 447385"/>
                <a:gd name="connsiteX313" fmla="*/ 258159 w 843031"/>
                <a:gd name="connsiteY313" fmla="*/ 101761 h 447385"/>
                <a:gd name="connsiteX314" fmla="*/ 255922 w 843031"/>
                <a:gd name="connsiteY314" fmla="*/ 104184 h 447385"/>
                <a:gd name="connsiteX315" fmla="*/ 256075 w 843031"/>
                <a:gd name="connsiteY315" fmla="*/ 104096 h 447385"/>
                <a:gd name="connsiteX316" fmla="*/ 292557 w 843031"/>
                <a:gd name="connsiteY316" fmla="*/ 71773 h 447385"/>
                <a:gd name="connsiteX317" fmla="*/ 293055 w 843031"/>
                <a:gd name="connsiteY317" fmla="*/ 71113 h 447385"/>
                <a:gd name="connsiteX318" fmla="*/ 291421 w 843031"/>
                <a:gd name="connsiteY318" fmla="*/ 72291 h 447385"/>
                <a:gd name="connsiteX319" fmla="*/ 268969 w 843031"/>
                <a:gd name="connsiteY319" fmla="*/ 68623 h 447385"/>
                <a:gd name="connsiteX320" fmla="*/ 268033 w 843031"/>
                <a:gd name="connsiteY320" fmla="*/ 45893 h 447385"/>
                <a:gd name="connsiteX321" fmla="*/ 527131 w 843031"/>
                <a:gd name="connsiteY321" fmla="*/ 44116 h 447385"/>
                <a:gd name="connsiteX322" fmla="*/ 529288 w 843031"/>
                <a:gd name="connsiteY322" fmla="*/ 46611 h 447385"/>
                <a:gd name="connsiteX323" fmla="*/ 527622 w 843031"/>
                <a:gd name="connsiteY323" fmla="*/ 69299 h 447385"/>
                <a:gd name="connsiteX324" fmla="*/ 505064 w 843031"/>
                <a:gd name="connsiteY324" fmla="*/ 72243 h 447385"/>
                <a:gd name="connsiteX325" fmla="*/ 502451 w 843031"/>
                <a:gd name="connsiteY325" fmla="*/ 70230 h 447385"/>
                <a:gd name="connsiteX326" fmla="*/ 502553 w 843031"/>
                <a:gd name="connsiteY326" fmla="*/ 70374 h 447385"/>
                <a:gd name="connsiteX327" fmla="*/ 537978 w 843031"/>
                <a:gd name="connsiteY327" fmla="*/ 103853 h 447385"/>
                <a:gd name="connsiteX328" fmla="*/ 538679 w 843031"/>
                <a:gd name="connsiteY328" fmla="*/ 104290 h 447385"/>
                <a:gd name="connsiteX329" fmla="*/ 537361 w 843031"/>
                <a:gd name="connsiteY329" fmla="*/ 102767 h 447385"/>
                <a:gd name="connsiteX330" fmla="*/ 539028 w 843031"/>
                <a:gd name="connsiteY330" fmla="*/ 80079 h 447385"/>
                <a:gd name="connsiteX331" fmla="*/ 561586 w 843031"/>
                <a:gd name="connsiteY331" fmla="*/ 77134 h 447385"/>
                <a:gd name="connsiteX332" fmla="*/ 563182 w 843031"/>
                <a:gd name="connsiteY332" fmla="*/ 78364 h 447385"/>
                <a:gd name="connsiteX333" fmla="*/ 562705 w 843031"/>
                <a:gd name="connsiteY333" fmla="*/ 77688 h 447385"/>
                <a:gd name="connsiteX334" fmla="*/ 527280 w 843031"/>
                <a:gd name="connsiteY334" fmla="*/ 44210 h 447385"/>
                <a:gd name="connsiteX335" fmla="*/ 332283 w 843031"/>
                <a:gd name="connsiteY335" fmla="*/ 17613 h 447385"/>
                <a:gd name="connsiteX336" fmla="*/ 331460 w 843031"/>
                <a:gd name="connsiteY336" fmla="*/ 17689 h 447385"/>
                <a:gd name="connsiteX337" fmla="*/ 284780 w 843031"/>
                <a:gd name="connsiteY337" fmla="*/ 31717 h 447385"/>
                <a:gd name="connsiteX338" fmla="*/ 284625 w 843031"/>
                <a:gd name="connsiteY338" fmla="*/ 31801 h 447385"/>
                <a:gd name="connsiteX339" fmla="*/ 287863 w 843031"/>
                <a:gd name="connsiteY339" fmla="*/ 31173 h 447385"/>
                <a:gd name="connsiteX340" fmla="*/ 306702 w 843031"/>
                <a:gd name="connsiteY340" fmla="*/ 43925 h 447385"/>
                <a:gd name="connsiteX341" fmla="*/ 298013 w 843031"/>
                <a:gd name="connsiteY341" fmla="*/ 64949 h 447385"/>
                <a:gd name="connsiteX342" fmla="*/ 294966 w 843031"/>
                <a:gd name="connsiteY342" fmla="*/ 66211 h 447385"/>
                <a:gd name="connsiteX343" fmla="*/ 295141 w 843031"/>
                <a:gd name="connsiteY343" fmla="*/ 66194 h 447385"/>
                <a:gd name="connsiteX344" fmla="*/ 341821 w 843031"/>
                <a:gd name="connsiteY344" fmla="*/ 52166 h 447385"/>
                <a:gd name="connsiteX345" fmla="*/ 342550 w 843031"/>
                <a:gd name="connsiteY345" fmla="*/ 51776 h 447385"/>
                <a:gd name="connsiteX346" fmla="*/ 340572 w 843031"/>
                <a:gd name="connsiteY346" fmla="*/ 52160 h 447385"/>
                <a:gd name="connsiteX347" fmla="*/ 321732 w 843031"/>
                <a:gd name="connsiteY347" fmla="*/ 39408 h 447385"/>
                <a:gd name="connsiteX348" fmla="*/ 330422 w 843031"/>
                <a:gd name="connsiteY348" fmla="*/ 18383 h 447385"/>
                <a:gd name="connsiteX349" fmla="*/ 454372 w 843031"/>
                <a:gd name="connsiteY349" fmla="*/ 12505 h 447385"/>
                <a:gd name="connsiteX350" fmla="*/ 457311 w 843031"/>
                <a:gd name="connsiteY350" fmla="*/ 14001 h 447385"/>
                <a:gd name="connsiteX351" fmla="*/ 464328 w 843031"/>
                <a:gd name="connsiteY351" fmla="*/ 35641 h 447385"/>
                <a:gd name="connsiteX352" fmla="*/ 444548 w 843031"/>
                <a:gd name="connsiteY352" fmla="*/ 46879 h 447385"/>
                <a:gd name="connsiteX353" fmla="*/ 441369 w 843031"/>
                <a:gd name="connsiteY353" fmla="*/ 46000 h 447385"/>
                <a:gd name="connsiteX354" fmla="*/ 441518 w 843031"/>
                <a:gd name="connsiteY354" fmla="*/ 46096 h 447385"/>
                <a:gd name="connsiteX355" fmla="*/ 486956 w 843031"/>
                <a:gd name="connsiteY355" fmla="*/ 63734 h 447385"/>
                <a:gd name="connsiteX356" fmla="*/ 487771 w 843031"/>
                <a:gd name="connsiteY356" fmla="*/ 63875 h 447385"/>
                <a:gd name="connsiteX357" fmla="*/ 485975 w 843031"/>
                <a:gd name="connsiteY357" fmla="*/ 62961 h 447385"/>
                <a:gd name="connsiteX358" fmla="*/ 478958 w 843031"/>
                <a:gd name="connsiteY358" fmla="*/ 41321 h 447385"/>
                <a:gd name="connsiteX359" fmla="*/ 498738 w 843031"/>
                <a:gd name="connsiteY359" fmla="*/ 30083 h 447385"/>
                <a:gd name="connsiteX360" fmla="*/ 500680 w 843031"/>
                <a:gd name="connsiteY360" fmla="*/ 30620 h 447385"/>
                <a:gd name="connsiteX361" fmla="*/ 499983 w 843031"/>
                <a:gd name="connsiteY361" fmla="*/ 30174 h 447385"/>
                <a:gd name="connsiteX362" fmla="*/ 454545 w 843031"/>
                <a:gd name="connsiteY362" fmla="*/ 12535 h 447385"/>
                <a:gd name="connsiteX363" fmla="*/ 364171 w 843031"/>
                <a:gd name="connsiteY363" fmla="*/ 5850 h 447385"/>
                <a:gd name="connsiteX364" fmla="*/ 363998 w 843031"/>
                <a:gd name="connsiteY364" fmla="*/ 5885 h 447385"/>
                <a:gd name="connsiteX365" fmla="*/ 367280 w 843031"/>
                <a:gd name="connsiteY365" fmla="*/ 6216 h 447385"/>
                <a:gd name="connsiteX366" fmla="*/ 381652 w 843031"/>
                <a:gd name="connsiteY366" fmla="*/ 23850 h 447385"/>
                <a:gd name="connsiteX367" fmla="*/ 367280 w 843031"/>
                <a:gd name="connsiteY367" fmla="*/ 41484 h 447385"/>
                <a:gd name="connsiteX368" fmla="*/ 363998 w 843031"/>
                <a:gd name="connsiteY368" fmla="*/ 41815 h 447385"/>
                <a:gd name="connsiteX369" fmla="*/ 364171 w 843031"/>
                <a:gd name="connsiteY369" fmla="*/ 41850 h 447385"/>
                <a:gd name="connsiteX370" fmla="*/ 412913 w 843031"/>
                <a:gd name="connsiteY370" fmla="*/ 41850 h 447385"/>
                <a:gd name="connsiteX371" fmla="*/ 413723 w 843031"/>
                <a:gd name="connsiteY371" fmla="*/ 41686 h 447385"/>
                <a:gd name="connsiteX372" fmla="*/ 411719 w 843031"/>
                <a:gd name="connsiteY372" fmla="*/ 41484 h 447385"/>
                <a:gd name="connsiteX373" fmla="*/ 397346 w 843031"/>
                <a:gd name="connsiteY373" fmla="*/ 23850 h 447385"/>
                <a:gd name="connsiteX374" fmla="*/ 411719 w 843031"/>
                <a:gd name="connsiteY374" fmla="*/ 6216 h 447385"/>
                <a:gd name="connsiteX375" fmla="*/ 413723 w 843031"/>
                <a:gd name="connsiteY375" fmla="*/ 6014 h 447385"/>
                <a:gd name="connsiteX376" fmla="*/ 412913 w 843031"/>
                <a:gd name="connsiteY376" fmla="*/ 5850 h 447385"/>
                <a:gd name="connsiteX377" fmla="*/ 0 w 843031"/>
                <a:gd name="connsiteY377" fmla="*/ 0 h 447385"/>
                <a:gd name="connsiteX378" fmla="*/ 843031 w 843031"/>
                <a:gd name="connsiteY378" fmla="*/ 0 h 447385"/>
                <a:gd name="connsiteX379" fmla="*/ 843031 w 843031"/>
                <a:gd name="connsiteY379" fmla="*/ 447385 h 447385"/>
                <a:gd name="connsiteX380" fmla="*/ 0 w 843031"/>
                <a:gd name="connsiteY380" fmla="*/ 447385 h 447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</a:cxnLst>
              <a:rect l="l" t="t" r="r" b="b"/>
              <a:pathLst>
                <a:path w="843031" h="447385">
                  <a:moveTo>
                    <a:pt x="498868" y="391050"/>
                  </a:moveTo>
                  <a:lnTo>
                    <a:pt x="498695" y="391085"/>
                  </a:lnTo>
                  <a:lnTo>
                    <a:pt x="501977" y="391416"/>
                  </a:lnTo>
                  <a:cubicBezTo>
                    <a:pt x="510179" y="393094"/>
                    <a:pt x="516349" y="400352"/>
                    <a:pt x="516349" y="409050"/>
                  </a:cubicBezTo>
                  <a:cubicBezTo>
                    <a:pt x="516349" y="417749"/>
                    <a:pt x="510179" y="425006"/>
                    <a:pt x="501977" y="426684"/>
                  </a:cubicBezTo>
                  <a:lnTo>
                    <a:pt x="498695" y="427015"/>
                  </a:lnTo>
                  <a:lnTo>
                    <a:pt x="498868" y="427050"/>
                  </a:lnTo>
                  <a:lnTo>
                    <a:pt x="547610" y="427050"/>
                  </a:lnTo>
                  <a:lnTo>
                    <a:pt x="548420" y="426886"/>
                  </a:lnTo>
                  <a:lnTo>
                    <a:pt x="546416" y="426684"/>
                  </a:lnTo>
                  <a:cubicBezTo>
                    <a:pt x="538214" y="425006"/>
                    <a:pt x="532043" y="417749"/>
                    <a:pt x="532043" y="409050"/>
                  </a:cubicBezTo>
                  <a:cubicBezTo>
                    <a:pt x="532043" y="400352"/>
                    <a:pt x="538214" y="393094"/>
                    <a:pt x="546416" y="391416"/>
                  </a:cubicBezTo>
                  <a:lnTo>
                    <a:pt x="548420" y="391214"/>
                  </a:lnTo>
                  <a:lnTo>
                    <a:pt x="547610" y="391050"/>
                  </a:lnTo>
                  <a:close/>
                  <a:moveTo>
                    <a:pt x="621311" y="389500"/>
                  </a:moveTo>
                  <a:lnTo>
                    <a:pt x="621138" y="389535"/>
                  </a:lnTo>
                  <a:lnTo>
                    <a:pt x="624420" y="389866"/>
                  </a:lnTo>
                  <a:cubicBezTo>
                    <a:pt x="632622" y="391544"/>
                    <a:pt x="638792" y="398802"/>
                    <a:pt x="638792" y="407500"/>
                  </a:cubicBezTo>
                  <a:cubicBezTo>
                    <a:pt x="638792" y="416199"/>
                    <a:pt x="632622" y="423456"/>
                    <a:pt x="624420" y="425134"/>
                  </a:cubicBezTo>
                  <a:lnTo>
                    <a:pt x="621138" y="425465"/>
                  </a:lnTo>
                  <a:lnTo>
                    <a:pt x="621311" y="425500"/>
                  </a:lnTo>
                  <a:lnTo>
                    <a:pt x="670053" y="425500"/>
                  </a:lnTo>
                  <a:lnTo>
                    <a:pt x="670863" y="425336"/>
                  </a:lnTo>
                  <a:lnTo>
                    <a:pt x="668859" y="425134"/>
                  </a:lnTo>
                  <a:cubicBezTo>
                    <a:pt x="660657" y="423456"/>
                    <a:pt x="654486" y="416199"/>
                    <a:pt x="654486" y="407500"/>
                  </a:cubicBezTo>
                  <a:cubicBezTo>
                    <a:pt x="654486" y="398802"/>
                    <a:pt x="660657" y="391544"/>
                    <a:pt x="668859" y="389866"/>
                  </a:cubicBezTo>
                  <a:lnTo>
                    <a:pt x="670863" y="389664"/>
                  </a:lnTo>
                  <a:lnTo>
                    <a:pt x="670053" y="389500"/>
                  </a:lnTo>
                  <a:close/>
                  <a:moveTo>
                    <a:pt x="566296" y="389500"/>
                  </a:moveTo>
                  <a:lnTo>
                    <a:pt x="566123" y="389535"/>
                  </a:lnTo>
                  <a:lnTo>
                    <a:pt x="569405" y="389866"/>
                  </a:lnTo>
                  <a:cubicBezTo>
                    <a:pt x="577607" y="391544"/>
                    <a:pt x="583777" y="398802"/>
                    <a:pt x="583777" y="407500"/>
                  </a:cubicBezTo>
                  <a:cubicBezTo>
                    <a:pt x="583777" y="416199"/>
                    <a:pt x="577607" y="423456"/>
                    <a:pt x="569405" y="425134"/>
                  </a:cubicBezTo>
                  <a:lnTo>
                    <a:pt x="566123" y="425465"/>
                  </a:lnTo>
                  <a:lnTo>
                    <a:pt x="566296" y="425500"/>
                  </a:lnTo>
                  <a:lnTo>
                    <a:pt x="615038" y="425500"/>
                  </a:lnTo>
                  <a:lnTo>
                    <a:pt x="615848" y="425336"/>
                  </a:lnTo>
                  <a:lnTo>
                    <a:pt x="613844" y="425134"/>
                  </a:lnTo>
                  <a:cubicBezTo>
                    <a:pt x="605642" y="423456"/>
                    <a:pt x="599471" y="416199"/>
                    <a:pt x="599471" y="407500"/>
                  </a:cubicBezTo>
                  <a:cubicBezTo>
                    <a:pt x="599471" y="398802"/>
                    <a:pt x="605642" y="391544"/>
                    <a:pt x="613844" y="389866"/>
                  </a:cubicBezTo>
                  <a:lnTo>
                    <a:pt x="615848" y="389664"/>
                  </a:lnTo>
                  <a:lnTo>
                    <a:pt x="615038" y="389500"/>
                  </a:lnTo>
                  <a:close/>
                  <a:moveTo>
                    <a:pt x="438652" y="389160"/>
                  </a:moveTo>
                  <a:lnTo>
                    <a:pt x="438479" y="389195"/>
                  </a:lnTo>
                  <a:lnTo>
                    <a:pt x="441761" y="389526"/>
                  </a:lnTo>
                  <a:cubicBezTo>
                    <a:pt x="449963" y="391204"/>
                    <a:pt x="456133" y="398462"/>
                    <a:pt x="456133" y="407160"/>
                  </a:cubicBezTo>
                  <a:cubicBezTo>
                    <a:pt x="456133" y="415859"/>
                    <a:pt x="449963" y="423116"/>
                    <a:pt x="441761" y="424794"/>
                  </a:cubicBezTo>
                  <a:lnTo>
                    <a:pt x="438479" y="425125"/>
                  </a:lnTo>
                  <a:lnTo>
                    <a:pt x="438652" y="425160"/>
                  </a:lnTo>
                  <a:lnTo>
                    <a:pt x="487394" y="425160"/>
                  </a:lnTo>
                  <a:lnTo>
                    <a:pt x="488204" y="424996"/>
                  </a:lnTo>
                  <a:lnTo>
                    <a:pt x="486200" y="424794"/>
                  </a:lnTo>
                  <a:cubicBezTo>
                    <a:pt x="477998" y="423116"/>
                    <a:pt x="471827" y="415859"/>
                    <a:pt x="471827" y="407160"/>
                  </a:cubicBezTo>
                  <a:cubicBezTo>
                    <a:pt x="471827" y="398462"/>
                    <a:pt x="477998" y="391204"/>
                    <a:pt x="486200" y="389526"/>
                  </a:cubicBezTo>
                  <a:lnTo>
                    <a:pt x="488204" y="389324"/>
                  </a:lnTo>
                  <a:lnTo>
                    <a:pt x="487394" y="389160"/>
                  </a:lnTo>
                  <a:close/>
                  <a:moveTo>
                    <a:pt x="376409" y="389160"/>
                  </a:moveTo>
                  <a:lnTo>
                    <a:pt x="376236" y="389195"/>
                  </a:lnTo>
                  <a:lnTo>
                    <a:pt x="379518" y="389526"/>
                  </a:lnTo>
                  <a:cubicBezTo>
                    <a:pt x="387720" y="391204"/>
                    <a:pt x="393890" y="398462"/>
                    <a:pt x="393890" y="407160"/>
                  </a:cubicBezTo>
                  <a:cubicBezTo>
                    <a:pt x="393890" y="415859"/>
                    <a:pt x="387720" y="423116"/>
                    <a:pt x="379518" y="424794"/>
                  </a:cubicBezTo>
                  <a:lnTo>
                    <a:pt x="376236" y="425125"/>
                  </a:lnTo>
                  <a:lnTo>
                    <a:pt x="376409" y="425160"/>
                  </a:lnTo>
                  <a:lnTo>
                    <a:pt x="425151" y="425160"/>
                  </a:lnTo>
                  <a:lnTo>
                    <a:pt x="425961" y="424996"/>
                  </a:lnTo>
                  <a:lnTo>
                    <a:pt x="423957" y="424794"/>
                  </a:lnTo>
                  <a:cubicBezTo>
                    <a:pt x="415755" y="423116"/>
                    <a:pt x="409584" y="415859"/>
                    <a:pt x="409584" y="407160"/>
                  </a:cubicBezTo>
                  <a:cubicBezTo>
                    <a:pt x="409584" y="398462"/>
                    <a:pt x="415755" y="391204"/>
                    <a:pt x="423957" y="389526"/>
                  </a:cubicBezTo>
                  <a:lnTo>
                    <a:pt x="425961" y="389324"/>
                  </a:lnTo>
                  <a:lnTo>
                    <a:pt x="425151" y="389160"/>
                  </a:lnTo>
                  <a:close/>
                  <a:moveTo>
                    <a:pt x="313778" y="389160"/>
                  </a:moveTo>
                  <a:lnTo>
                    <a:pt x="313605" y="389195"/>
                  </a:lnTo>
                  <a:lnTo>
                    <a:pt x="316887" y="389526"/>
                  </a:lnTo>
                  <a:cubicBezTo>
                    <a:pt x="325089" y="391204"/>
                    <a:pt x="331259" y="398462"/>
                    <a:pt x="331259" y="407160"/>
                  </a:cubicBezTo>
                  <a:cubicBezTo>
                    <a:pt x="331259" y="415859"/>
                    <a:pt x="325089" y="423116"/>
                    <a:pt x="316887" y="424794"/>
                  </a:cubicBezTo>
                  <a:lnTo>
                    <a:pt x="313605" y="425125"/>
                  </a:lnTo>
                  <a:lnTo>
                    <a:pt x="313778" y="425160"/>
                  </a:lnTo>
                  <a:lnTo>
                    <a:pt x="362520" y="425160"/>
                  </a:lnTo>
                  <a:lnTo>
                    <a:pt x="363330" y="424996"/>
                  </a:lnTo>
                  <a:lnTo>
                    <a:pt x="361326" y="424794"/>
                  </a:lnTo>
                  <a:cubicBezTo>
                    <a:pt x="353124" y="423116"/>
                    <a:pt x="346953" y="415859"/>
                    <a:pt x="346953" y="407160"/>
                  </a:cubicBezTo>
                  <a:cubicBezTo>
                    <a:pt x="346953" y="398462"/>
                    <a:pt x="353124" y="391204"/>
                    <a:pt x="361326" y="389526"/>
                  </a:cubicBezTo>
                  <a:lnTo>
                    <a:pt x="363330" y="389324"/>
                  </a:lnTo>
                  <a:lnTo>
                    <a:pt x="362520" y="389160"/>
                  </a:lnTo>
                  <a:close/>
                  <a:moveTo>
                    <a:pt x="251147" y="389160"/>
                  </a:moveTo>
                  <a:lnTo>
                    <a:pt x="250974" y="389195"/>
                  </a:lnTo>
                  <a:lnTo>
                    <a:pt x="254256" y="389526"/>
                  </a:lnTo>
                  <a:cubicBezTo>
                    <a:pt x="262458" y="391204"/>
                    <a:pt x="268628" y="398462"/>
                    <a:pt x="268628" y="407160"/>
                  </a:cubicBezTo>
                  <a:cubicBezTo>
                    <a:pt x="268628" y="415859"/>
                    <a:pt x="262458" y="423116"/>
                    <a:pt x="254256" y="424794"/>
                  </a:cubicBezTo>
                  <a:lnTo>
                    <a:pt x="250974" y="425125"/>
                  </a:lnTo>
                  <a:lnTo>
                    <a:pt x="251147" y="425160"/>
                  </a:lnTo>
                  <a:lnTo>
                    <a:pt x="299889" y="425160"/>
                  </a:lnTo>
                  <a:lnTo>
                    <a:pt x="300699" y="424996"/>
                  </a:lnTo>
                  <a:lnTo>
                    <a:pt x="298695" y="424794"/>
                  </a:lnTo>
                  <a:cubicBezTo>
                    <a:pt x="290493" y="423116"/>
                    <a:pt x="284322" y="415859"/>
                    <a:pt x="284322" y="407160"/>
                  </a:cubicBezTo>
                  <a:cubicBezTo>
                    <a:pt x="284322" y="398462"/>
                    <a:pt x="290493" y="391204"/>
                    <a:pt x="298695" y="389526"/>
                  </a:cubicBezTo>
                  <a:lnTo>
                    <a:pt x="300699" y="389324"/>
                  </a:lnTo>
                  <a:lnTo>
                    <a:pt x="299889" y="389160"/>
                  </a:lnTo>
                  <a:close/>
                  <a:moveTo>
                    <a:pt x="682532" y="387950"/>
                  </a:moveTo>
                  <a:lnTo>
                    <a:pt x="682359" y="387985"/>
                  </a:lnTo>
                  <a:lnTo>
                    <a:pt x="685641" y="388316"/>
                  </a:lnTo>
                  <a:cubicBezTo>
                    <a:pt x="693843" y="389994"/>
                    <a:pt x="700013" y="397252"/>
                    <a:pt x="700013" y="405950"/>
                  </a:cubicBezTo>
                  <a:cubicBezTo>
                    <a:pt x="700013" y="414649"/>
                    <a:pt x="693843" y="421906"/>
                    <a:pt x="685641" y="423584"/>
                  </a:cubicBezTo>
                  <a:lnTo>
                    <a:pt x="682359" y="423915"/>
                  </a:lnTo>
                  <a:lnTo>
                    <a:pt x="682532" y="423950"/>
                  </a:lnTo>
                  <a:lnTo>
                    <a:pt x="731274" y="423950"/>
                  </a:lnTo>
                  <a:lnTo>
                    <a:pt x="732084" y="423786"/>
                  </a:lnTo>
                  <a:lnTo>
                    <a:pt x="730080" y="423584"/>
                  </a:lnTo>
                  <a:cubicBezTo>
                    <a:pt x="721878" y="421906"/>
                    <a:pt x="715707" y="414649"/>
                    <a:pt x="715707" y="405950"/>
                  </a:cubicBezTo>
                  <a:cubicBezTo>
                    <a:pt x="715707" y="397252"/>
                    <a:pt x="721878" y="389994"/>
                    <a:pt x="730080" y="388316"/>
                  </a:cubicBezTo>
                  <a:lnTo>
                    <a:pt x="732084" y="388114"/>
                  </a:lnTo>
                  <a:lnTo>
                    <a:pt x="731274" y="387950"/>
                  </a:lnTo>
                  <a:close/>
                  <a:moveTo>
                    <a:pt x="194148" y="387950"/>
                  </a:moveTo>
                  <a:lnTo>
                    <a:pt x="193975" y="387985"/>
                  </a:lnTo>
                  <a:lnTo>
                    <a:pt x="197257" y="388316"/>
                  </a:lnTo>
                  <a:cubicBezTo>
                    <a:pt x="205459" y="389994"/>
                    <a:pt x="211629" y="397252"/>
                    <a:pt x="211629" y="405950"/>
                  </a:cubicBezTo>
                  <a:cubicBezTo>
                    <a:pt x="211629" y="414649"/>
                    <a:pt x="205459" y="421906"/>
                    <a:pt x="197257" y="423584"/>
                  </a:cubicBezTo>
                  <a:lnTo>
                    <a:pt x="193975" y="423915"/>
                  </a:lnTo>
                  <a:lnTo>
                    <a:pt x="194148" y="423950"/>
                  </a:lnTo>
                  <a:lnTo>
                    <a:pt x="242890" y="423950"/>
                  </a:lnTo>
                  <a:lnTo>
                    <a:pt x="243700" y="423786"/>
                  </a:lnTo>
                  <a:lnTo>
                    <a:pt x="241696" y="423584"/>
                  </a:lnTo>
                  <a:cubicBezTo>
                    <a:pt x="233494" y="421906"/>
                    <a:pt x="227323" y="414649"/>
                    <a:pt x="227323" y="405950"/>
                  </a:cubicBezTo>
                  <a:cubicBezTo>
                    <a:pt x="227323" y="397252"/>
                    <a:pt x="233494" y="389994"/>
                    <a:pt x="241696" y="388316"/>
                  </a:cubicBezTo>
                  <a:lnTo>
                    <a:pt x="243700" y="388114"/>
                  </a:lnTo>
                  <a:lnTo>
                    <a:pt x="242890" y="387950"/>
                  </a:lnTo>
                  <a:close/>
                  <a:moveTo>
                    <a:pt x="135571" y="387950"/>
                  </a:moveTo>
                  <a:lnTo>
                    <a:pt x="135398" y="387985"/>
                  </a:lnTo>
                  <a:lnTo>
                    <a:pt x="138680" y="388316"/>
                  </a:lnTo>
                  <a:cubicBezTo>
                    <a:pt x="146882" y="389994"/>
                    <a:pt x="153052" y="397252"/>
                    <a:pt x="153052" y="405950"/>
                  </a:cubicBezTo>
                  <a:cubicBezTo>
                    <a:pt x="153052" y="414649"/>
                    <a:pt x="146882" y="421906"/>
                    <a:pt x="138680" y="423584"/>
                  </a:cubicBezTo>
                  <a:lnTo>
                    <a:pt x="135398" y="423915"/>
                  </a:lnTo>
                  <a:lnTo>
                    <a:pt x="135571" y="423950"/>
                  </a:lnTo>
                  <a:lnTo>
                    <a:pt x="184313" y="423950"/>
                  </a:lnTo>
                  <a:lnTo>
                    <a:pt x="185123" y="423786"/>
                  </a:lnTo>
                  <a:lnTo>
                    <a:pt x="183119" y="423584"/>
                  </a:lnTo>
                  <a:cubicBezTo>
                    <a:pt x="174917" y="421906"/>
                    <a:pt x="168746" y="414649"/>
                    <a:pt x="168746" y="405950"/>
                  </a:cubicBezTo>
                  <a:cubicBezTo>
                    <a:pt x="168746" y="397252"/>
                    <a:pt x="174917" y="389994"/>
                    <a:pt x="183119" y="388316"/>
                  </a:cubicBezTo>
                  <a:lnTo>
                    <a:pt x="185123" y="388114"/>
                  </a:lnTo>
                  <a:lnTo>
                    <a:pt x="184313" y="387950"/>
                  </a:lnTo>
                  <a:close/>
                  <a:moveTo>
                    <a:pt x="74663" y="387950"/>
                  </a:moveTo>
                  <a:lnTo>
                    <a:pt x="74490" y="387985"/>
                  </a:lnTo>
                  <a:lnTo>
                    <a:pt x="77772" y="388316"/>
                  </a:lnTo>
                  <a:cubicBezTo>
                    <a:pt x="85974" y="389994"/>
                    <a:pt x="92144" y="397252"/>
                    <a:pt x="92144" y="405950"/>
                  </a:cubicBezTo>
                  <a:cubicBezTo>
                    <a:pt x="92144" y="414649"/>
                    <a:pt x="85974" y="421906"/>
                    <a:pt x="77772" y="423584"/>
                  </a:cubicBezTo>
                  <a:lnTo>
                    <a:pt x="74490" y="423915"/>
                  </a:lnTo>
                  <a:lnTo>
                    <a:pt x="74663" y="423950"/>
                  </a:lnTo>
                  <a:lnTo>
                    <a:pt x="123405" y="423950"/>
                  </a:lnTo>
                  <a:lnTo>
                    <a:pt x="124215" y="423786"/>
                  </a:lnTo>
                  <a:lnTo>
                    <a:pt x="122211" y="423584"/>
                  </a:lnTo>
                  <a:cubicBezTo>
                    <a:pt x="114009" y="421906"/>
                    <a:pt x="107838" y="414649"/>
                    <a:pt x="107838" y="405950"/>
                  </a:cubicBezTo>
                  <a:cubicBezTo>
                    <a:pt x="107838" y="397252"/>
                    <a:pt x="114009" y="389994"/>
                    <a:pt x="122211" y="388316"/>
                  </a:cubicBezTo>
                  <a:lnTo>
                    <a:pt x="124215" y="388114"/>
                  </a:lnTo>
                  <a:lnTo>
                    <a:pt x="123405" y="387950"/>
                  </a:lnTo>
                  <a:close/>
                  <a:moveTo>
                    <a:pt x="774033" y="346191"/>
                  </a:moveTo>
                  <a:lnTo>
                    <a:pt x="773919" y="346326"/>
                  </a:lnTo>
                  <a:lnTo>
                    <a:pt x="750244" y="388931"/>
                  </a:lnTo>
                  <a:lnTo>
                    <a:pt x="749994" y="389719"/>
                  </a:lnTo>
                  <a:lnTo>
                    <a:pt x="751144" y="388065"/>
                  </a:lnTo>
                  <a:cubicBezTo>
                    <a:pt x="756595" y="381711"/>
                    <a:pt x="765936" y="379843"/>
                    <a:pt x="773539" y="384068"/>
                  </a:cubicBezTo>
                  <a:cubicBezTo>
                    <a:pt x="781143" y="388293"/>
                    <a:pt x="784489" y="397211"/>
                    <a:pt x="781972" y="405196"/>
                  </a:cubicBezTo>
                  <a:lnTo>
                    <a:pt x="781176" y="407046"/>
                  </a:lnTo>
                  <a:lnTo>
                    <a:pt x="781712" y="406417"/>
                  </a:lnTo>
                  <a:lnTo>
                    <a:pt x="805387" y="363812"/>
                  </a:lnTo>
                  <a:lnTo>
                    <a:pt x="805441" y="363643"/>
                  </a:lnTo>
                  <a:lnTo>
                    <a:pt x="803558" y="366351"/>
                  </a:lnTo>
                  <a:cubicBezTo>
                    <a:pt x="798106" y="372706"/>
                    <a:pt x="788766" y="374574"/>
                    <a:pt x="781162" y="370349"/>
                  </a:cubicBezTo>
                  <a:cubicBezTo>
                    <a:pt x="773559" y="366124"/>
                    <a:pt x="770212" y="357206"/>
                    <a:pt x="772729" y="349220"/>
                  </a:cubicBezTo>
                  <a:close/>
                  <a:moveTo>
                    <a:pt x="35032" y="331739"/>
                  </a:moveTo>
                  <a:lnTo>
                    <a:pt x="36383" y="334747"/>
                  </a:lnTo>
                  <a:cubicBezTo>
                    <a:pt x="39024" y="342693"/>
                    <a:pt x="35815" y="351662"/>
                    <a:pt x="28278" y="356004"/>
                  </a:cubicBezTo>
                  <a:cubicBezTo>
                    <a:pt x="20741" y="360346"/>
                    <a:pt x="11373" y="358623"/>
                    <a:pt x="5824" y="352353"/>
                  </a:cubicBezTo>
                  <a:lnTo>
                    <a:pt x="3899" y="349675"/>
                  </a:lnTo>
                  <a:lnTo>
                    <a:pt x="3955" y="349842"/>
                  </a:lnTo>
                  <a:lnTo>
                    <a:pt x="28287" y="392076"/>
                  </a:lnTo>
                  <a:lnTo>
                    <a:pt x="28833" y="392697"/>
                  </a:lnTo>
                  <a:lnTo>
                    <a:pt x="28008" y="390859"/>
                  </a:lnTo>
                  <a:cubicBezTo>
                    <a:pt x="25367" y="382914"/>
                    <a:pt x="28576" y="373945"/>
                    <a:pt x="36113" y="369603"/>
                  </a:cubicBezTo>
                  <a:cubicBezTo>
                    <a:pt x="43650" y="365261"/>
                    <a:pt x="53018" y="366984"/>
                    <a:pt x="58567" y="373254"/>
                  </a:cubicBezTo>
                  <a:lnTo>
                    <a:pt x="59743" y="374889"/>
                  </a:lnTo>
                  <a:lnTo>
                    <a:pt x="59480" y="374105"/>
                  </a:lnTo>
                  <a:lnTo>
                    <a:pt x="35149" y="331871"/>
                  </a:lnTo>
                  <a:close/>
                  <a:moveTo>
                    <a:pt x="790421" y="281684"/>
                  </a:moveTo>
                  <a:lnTo>
                    <a:pt x="791530" y="284790"/>
                  </a:lnTo>
                  <a:cubicBezTo>
                    <a:pt x="793533" y="292919"/>
                    <a:pt x="789625" y="301607"/>
                    <a:pt x="781768" y="305339"/>
                  </a:cubicBezTo>
                  <a:cubicBezTo>
                    <a:pt x="773911" y="309071"/>
                    <a:pt x="764708" y="306612"/>
                    <a:pt x="759673" y="299923"/>
                  </a:cubicBezTo>
                  <a:lnTo>
                    <a:pt x="757966" y="297101"/>
                  </a:lnTo>
                  <a:lnTo>
                    <a:pt x="758008" y="297272"/>
                  </a:lnTo>
                  <a:lnTo>
                    <a:pt x="778922" y="341299"/>
                  </a:lnTo>
                  <a:lnTo>
                    <a:pt x="779417" y="341961"/>
                  </a:lnTo>
                  <a:lnTo>
                    <a:pt x="778740" y="340064"/>
                  </a:lnTo>
                  <a:cubicBezTo>
                    <a:pt x="776736" y="331934"/>
                    <a:pt x="780644" y="323247"/>
                    <a:pt x="788502" y="319515"/>
                  </a:cubicBezTo>
                  <a:cubicBezTo>
                    <a:pt x="796359" y="315783"/>
                    <a:pt x="805562" y="318242"/>
                    <a:pt x="810597" y="324931"/>
                  </a:cubicBezTo>
                  <a:lnTo>
                    <a:pt x="811639" y="326655"/>
                  </a:lnTo>
                  <a:lnTo>
                    <a:pt x="811439" y="325853"/>
                  </a:lnTo>
                  <a:lnTo>
                    <a:pt x="790526" y="281825"/>
                  </a:lnTo>
                  <a:close/>
                  <a:moveTo>
                    <a:pt x="38572" y="274071"/>
                  </a:moveTo>
                  <a:lnTo>
                    <a:pt x="37987" y="274655"/>
                  </a:lnTo>
                  <a:lnTo>
                    <a:pt x="11002" y="315245"/>
                  </a:lnTo>
                  <a:lnTo>
                    <a:pt x="10935" y="315408"/>
                  </a:lnTo>
                  <a:lnTo>
                    <a:pt x="13028" y="312859"/>
                  </a:lnTo>
                  <a:cubicBezTo>
                    <a:pt x="18966" y="306958"/>
                    <a:pt x="28426" y="305837"/>
                    <a:pt x="35670" y="310653"/>
                  </a:cubicBezTo>
                  <a:cubicBezTo>
                    <a:pt x="42914" y="315469"/>
                    <a:pt x="45541" y="324625"/>
                    <a:pt x="42398" y="332385"/>
                  </a:cubicBezTo>
                  <a:lnTo>
                    <a:pt x="40857" y="335301"/>
                  </a:lnTo>
                  <a:lnTo>
                    <a:pt x="40981" y="335176"/>
                  </a:lnTo>
                  <a:lnTo>
                    <a:pt x="67966" y="294586"/>
                  </a:lnTo>
                  <a:lnTo>
                    <a:pt x="68279" y="293820"/>
                  </a:lnTo>
                  <a:lnTo>
                    <a:pt x="67001" y="295378"/>
                  </a:lnTo>
                  <a:cubicBezTo>
                    <a:pt x="61062" y="301279"/>
                    <a:pt x="51602" y="302399"/>
                    <a:pt x="44359" y="297584"/>
                  </a:cubicBezTo>
                  <a:cubicBezTo>
                    <a:pt x="37115" y="292768"/>
                    <a:pt x="34487" y="283612"/>
                    <a:pt x="37631" y="275852"/>
                  </a:cubicBezTo>
                  <a:close/>
                  <a:moveTo>
                    <a:pt x="727599" y="187579"/>
                  </a:moveTo>
                  <a:lnTo>
                    <a:pt x="729212" y="190456"/>
                  </a:lnTo>
                  <a:cubicBezTo>
                    <a:pt x="732547" y="198135"/>
                    <a:pt x="730148" y="207354"/>
                    <a:pt x="723026" y="212348"/>
                  </a:cubicBezTo>
                  <a:cubicBezTo>
                    <a:pt x="715904" y="217342"/>
                    <a:pt x="706419" y="216457"/>
                    <a:pt x="700336" y="210705"/>
                  </a:cubicBezTo>
                  <a:lnTo>
                    <a:pt x="698181" y="208209"/>
                  </a:lnTo>
                  <a:lnTo>
                    <a:pt x="698252" y="208370"/>
                  </a:lnTo>
                  <a:lnTo>
                    <a:pt x="726237" y="248277"/>
                  </a:lnTo>
                  <a:lnTo>
                    <a:pt x="726836" y="248847"/>
                  </a:lnTo>
                  <a:lnTo>
                    <a:pt x="725851" y="247090"/>
                  </a:lnTo>
                  <a:cubicBezTo>
                    <a:pt x="722515" y="239411"/>
                    <a:pt x="724915" y="230192"/>
                    <a:pt x="732037" y="225198"/>
                  </a:cubicBezTo>
                  <a:cubicBezTo>
                    <a:pt x="739159" y="220204"/>
                    <a:pt x="748643" y="221089"/>
                    <a:pt x="754727" y="226841"/>
                  </a:cubicBezTo>
                  <a:lnTo>
                    <a:pt x="756043" y="228366"/>
                  </a:lnTo>
                  <a:lnTo>
                    <a:pt x="755712" y="227608"/>
                  </a:lnTo>
                  <a:lnTo>
                    <a:pt x="727727" y="187701"/>
                  </a:lnTo>
                  <a:close/>
                  <a:moveTo>
                    <a:pt x="123443" y="169667"/>
                  </a:moveTo>
                  <a:lnTo>
                    <a:pt x="122820" y="170211"/>
                  </a:lnTo>
                  <a:lnTo>
                    <a:pt x="93151" y="208882"/>
                  </a:lnTo>
                  <a:lnTo>
                    <a:pt x="93073" y="209041"/>
                  </a:lnTo>
                  <a:lnTo>
                    <a:pt x="95333" y="206638"/>
                  </a:lnTo>
                  <a:cubicBezTo>
                    <a:pt x="101658" y="201152"/>
                    <a:pt x="111171" y="200675"/>
                    <a:pt x="118073" y="205969"/>
                  </a:cubicBezTo>
                  <a:cubicBezTo>
                    <a:pt x="124974" y="211264"/>
                    <a:pt x="126976" y="220577"/>
                    <a:pt x="123315" y="228107"/>
                  </a:cubicBezTo>
                  <a:lnTo>
                    <a:pt x="121580" y="230911"/>
                  </a:lnTo>
                  <a:lnTo>
                    <a:pt x="121713" y="230795"/>
                  </a:lnTo>
                  <a:lnTo>
                    <a:pt x="151382" y="192124"/>
                  </a:lnTo>
                  <a:lnTo>
                    <a:pt x="151746" y="191381"/>
                  </a:lnTo>
                  <a:lnTo>
                    <a:pt x="150366" y="192849"/>
                  </a:lnTo>
                  <a:cubicBezTo>
                    <a:pt x="144041" y="198335"/>
                    <a:pt x="134527" y="198812"/>
                    <a:pt x="127626" y="193518"/>
                  </a:cubicBezTo>
                  <a:cubicBezTo>
                    <a:pt x="120725" y="188223"/>
                    <a:pt x="118722" y="178910"/>
                    <a:pt x="122384" y="171380"/>
                  </a:cubicBezTo>
                  <a:close/>
                  <a:moveTo>
                    <a:pt x="659129" y="150441"/>
                  </a:moveTo>
                  <a:lnTo>
                    <a:pt x="662159" y="151743"/>
                  </a:lnTo>
                  <a:cubicBezTo>
                    <a:pt x="669477" y="155810"/>
                    <a:pt x="673180" y="164587"/>
                    <a:pt x="670565" y="172883"/>
                  </a:cubicBezTo>
                  <a:cubicBezTo>
                    <a:pt x="667949" y="181179"/>
                    <a:pt x="659883" y="186245"/>
                    <a:pt x="651555" y="185380"/>
                  </a:cubicBezTo>
                  <a:lnTo>
                    <a:pt x="648326" y="184709"/>
                  </a:lnTo>
                  <a:lnTo>
                    <a:pt x="648481" y="184794"/>
                  </a:lnTo>
                  <a:lnTo>
                    <a:pt x="694967" y="199449"/>
                  </a:lnTo>
                  <a:lnTo>
                    <a:pt x="695789" y="199536"/>
                  </a:lnTo>
                  <a:lnTo>
                    <a:pt x="693938" y="198741"/>
                  </a:lnTo>
                  <a:cubicBezTo>
                    <a:pt x="686620" y="194674"/>
                    <a:pt x="682917" y="185897"/>
                    <a:pt x="685533" y="177601"/>
                  </a:cubicBezTo>
                  <a:cubicBezTo>
                    <a:pt x="688148" y="169305"/>
                    <a:pt x="696215" y="164239"/>
                    <a:pt x="704542" y="165104"/>
                  </a:cubicBezTo>
                  <a:lnTo>
                    <a:pt x="706515" y="165514"/>
                  </a:lnTo>
                  <a:lnTo>
                    <a:pt x="705791" y="165115"/>
                  </a:lnTo>
                  <a:lnTo>
                    <a:pt x="659304" y="150460"/>
                  </a:lnTo>
                  <a:close/>
                  <a:moveTo>
                    <a:pt x="192756" y="137403"/>
                  </a:moveTo>
                  <a:lnTo>
                    <a:pt x="191930" y="137437"/>
                  </a:lnTo>
                  <a:lnTo>
                    <a:pt x="144593" y="149053"/>
                  </a:lnTo>
                  <a:lnTo>
                    <a:pt x="144433" y="149128"/>
                  </a:lnTo>
                  <a:lnTo>
                    <a:pt x="147699" y="148667"/>
                  </a:lnTo>
                  <a:cubicBezTo>
                    <a:pt x="156065" y="148342"/>
                    <a:pt x="163787" y="153920"/>
                    <a:pt x="165860" y="162368"/>
                  </a:cubicBezTo>
                  <a:cubicBezTo>
                    <a:pt x="167933" y="170816"/>
                    <a:pt x="163670" y="179335"/>
                    <a:pt x="156104" y="182919"/>
                  </a:cubicBezTo>
                  <a:lnTo>
                    <a:pt x="152996" y="184023"/>
                  </a:lnTo>
                  <a:lnTo>
                    <a:pt x="153172" y="184015"/>
                  </a:lnTo>
                  <a:lnTo>
                    <a:pt x="200509" y="172399"/>
                  </a:lnTo>
                  <a:lnTo>
                    <a:pt x="201258" y="172047"/>
                  </a:lnTo>
                  <a:lnTo>
                    <a:pt x="199263" y="172329"/>
                  </a:lnTo>
                  <a:cubicBezTo>
                    <a:pt x="190897" y="172654"/>
                    <a:pt x="183175" y="167076"/>
                    <a:pt x="181102" y="158628"/>
                  </a:cubicBezTo>
                  <a:cubicBezTo>
                    <a:pt x="179029" y="150180"/>
                    <a:pt x="183292" y="141661"/>
                    <a:pt x="190858" y="138076"/>
                  </a:cubicBezTo>
                  <a:close/>
                  <a:moveTo>
                    <a:pt x="605385" y="105488"/>
                  </a:moveTo>
                  <a:lnTo>
                    <a:pt x="608265" y="107095"/>
                  </a:lnTo>
                  <a:cubicBezTo>
                    <a:pt x="615126" y="111893"/>
                    <a:pt x="617906" y="121004"/>
                    <a:pt x="614451" y="128987"/>
                  </a:cubicBezTo>
                  <a:cubicBezTo>
                    <a:pt x="610996" y="136970"/>
                    <a:pt x="602451" y="141179"/>
                    <a:pt x="594257" y="139462"/>
                  </a:cubicBezTo>
                  <a:lnTo>
                    <a:pt x="591114" y="138462"/>
                  </a:lnTo>
                  <a:lnTo>
                    <a:pt x="591259" y="138563"/>
                  </a:lnTo>
                  <a:lnTo>
                    <a:pt x="635990" y="157923"/>
                  </a:lnTo>
                  <a:lnTo>
                    <a:pt x="636799" y="158094"/>
                  </a:lnTo>
                  <a:lnTo>
                    <a:pt x="635040" y="157113"/>
                  </a:lnTo>
                  <a:cubicBezTo>
                    <a:pt x="628179" y="152315"/>
                    <a:pt x="625399" y="143204"/>
                    <a:pt x="628854" y="135221"/>
                  </a:cubicBezTo>
                  <a:cubicBezTo>
                    <a:pt x="632309" y="127238"/>
                    <a:pt x="640855" y="123028"/>
                    <a:pt x="649049" y="124746"/>
                  </a:cubicBezTo>
                  <a:lnTo>
                    <a:pt x="650968" y="125356"/>
                  </a:lnTo>
                  <a:lnTo>
                    <a:pt x="650290" y="124884"/>
                  </a:lnTo>
                  <a:lnTo>
                    <a:pt x="605558" y="105524"/>
                  </a:lnTo>
                  <a:close/>
                  <a:moveTo>
                    <a:pt x="230436" y="90740"/>
                  </a:moveTo>
                  <a:lnTo>
                    <a:pt x="229887" y="91359"/>
                  </a:lnTo>
                  <a:lnTo>
                    <a:pt x="205372" y="133487"/>
                  </a:lnTo>
                  <a:lnTo>
                    <a:pt x="205316" y="133654"/>
                  </a:lnTo>
                  <a:lnTo>
                    <a:pt x="207252" y="130984"/>
                  </a:lnTo>
                  <a:cubicBezTo>
                    <a:pt x="212828" y="124739"/>
                    <a:pt x="222204" y="123056"/>
                    <a:pt x="229722" y="127431"/>
                  </a:cubicBezTo>
                  <a:lnTo>
                    <a:pt x="236868" y="146416"/>
                  </a:lnTo>
                  <a:lnTo>
                    <a:pt x="222074" y="134869"/>
                  </a:lnTo>
                  <a:lnTo>
                    <a:pt x="221916" y="134790"/>
                  </a:lnTo>
                  <a:lnTo>
                    <a:pt x="224300" y="137070"/>
                  </a:lnTo>
                  <a:cubicBezTo>
                    <a:pt x="229733" y="143440"/>
                    <a:pt x="230131" y="152958"/>
                    <a:pt x="224778" y="159815"/>
                  </a:cubicBezTo>
                  <a:cubicBezTo>
                    <a:pt x="219426" y="166671"/>
                    <a:pt x="210097" y="168596"/>
                    <a:pt x="202598" y="164872"/>
                  </a:cubicBezTo>
                  <a:lnTo>
                    <a:pt x="199808" y="163113"/>
                  </a:lnTo>
                  <a:lnTo>
                    <a:pt x="199923" y="163247"/>
                  </a:lnTo>
                  <a:lnTo>
                    <a:pt x="238345" y="193239"/>
                  </a:lnTo>
                  <a:lnTo>
                    <a:pt x="239084" y="193608"/>
                  </a:lnTo>
                  <a:lnTo>
                    <a:pt x="237629" y="192216"/>
                  </a:lnTo>
                  <a:cubicBezTo>
                    <a:pt x="232196" y="185846"/>
                    <a:pt x="231797" y="176328"/>
                    <a:pt x="237150" y="169472"/>
                  </a:cubicBezTo>
                  <a:cubicBezTo>
                    <a:pt x="242502" y="162615"/>
                    <a:pt x="251832" y="160690"/>
                    <a:pt x="259330" y="164414"/>
                  </a:cubicBezTo>
                  <a:lnTo>
                    <a:pt x="261034" y="165488"/>
                  </a:lnTo>
                  <a:lnTo>
                    <a:pt x="260496" y="164861"/>
                  </a:lnTo>
                  <a:lnTo>
                    <a:pt x="238678" y="147830"/>
                  </a:lnTo>
                  <a:lnTo>
                    <a:pt x="261002" y="109465"/>
                  </a:lnTo>
                  <a:lnTo>
                    <a:pt x="261268" y="108682"/>
                  </a:lnTo>
                  <a:lnTo>
                    <a:pt x="260086" y="110312"/>
                  </a:lnTo>
                  <a:cubicBezTo>
                    <a:pt x="254510" y="116558"/>
                    <a:pt x="245134" y="118241"/>
                    <a:pt x="237616" y="113866"/>
                  </a:cubicBezTo>
                  <a:cubicBezTo>
                    <a:pt x="230097" y="109491"/>
                    <a:pt x="226928" y="100508"/>
                    <a:pt x="229603" y="92574"/>
                  </a:cubicBezTo>
                  <a:close/>
                  <a:moveTo>
                    <a:pt x="269399" y="44412"/>
                  </a:moveTo>
                  <a:lnTo>
                    <a:pt x="268684" y="44827"/>
                  </a:lnTo>
                  <a:lnTo>
                    <a:pt x="232201" y="77150"/>
                  </a:lnTo>
                  <a:lnTo>
                    <a:pt x="232095" y="77291"/>
                  </a:lnTo>
                  <a:lnTo>
                    <a:pt x="234770" y="75363"/>
                  </a:lnTo>
                  <a:cubicBezTo>
                    <a:pt x="242023" y="71179"/>
                    <a:pt x="251454" y="72520"/>
                    <a:pt x="257222" y="79030"/>
                  </a:cubicBezTo>
                  <a:cubicBezTo>
                    <a:pt x="262991" y="85541"/>
                    <a:pt x="263185" y="95065"/>
                    <a:pt x="258159" y="101761"/>
                  </a:cubicBezTo>
                  <a:lnTo>
                    <a:pt x="255922" y="104184"/>
                  </a:lnTo>
                  <a:lnTo>
                    <a:pt x="256075" y="104096"/>
                  </a:lnTo>
                  <a:lnTo>
                    <a:pt x="292557" y="71773"/>
                  </a:lnTo>
                  <a:lnTo>
                    <a:pt x="293055" y="71113"/>
                  </a:lnTo>
                  <a:lnTo>
                    <a:pt x="291421" y="72291"/>
                  </a:lnTo>
                  <a:cubicBezTo>
                    <a:pt x="284169" y="76474"/>
                    <a:pt x="274738" y="75134"/>
                    <a:pt x="268969" y="68623"/>
                  </a:cubicBezTo>
                  <a:cubicBezTo>
                    <a:pt x="263201" y="62112"/>
                    <a:pt x="263006" y="52588"/>
                    <a:pt x="268033" y="45893"/>
                  </a:cubicBezTo>
                  <a:close/>
                  <a:moveTo>
                    <a:pt x="527131" y="44116"/>
                  </a:moveTo>
                  <a:lnTo>
                    <a:pt x="529288" y="46611"/>
                  </a:lnTo>
                  <a:cubicBezTo>
                    <a:pt x="534097" y="53464"/>
                    <a:pt x="533596" y="62977"/>
                    <a:pt x="527622" y="69299"/>
                  </a:cubicBezTo>
                  <a:cubicBezTo>
                    <a:pt x="521647" y="75621"/>
                    <a:pt x="512178" y="76657"/>
                    <a:pt x="505064" y="72243"/>
                  </a:cubicBezTo>
                  <a:lnTo>
                    <a:pt x="502451" y="70230"/>
                  </a:lnTo>
                  <a:lnTo>
                    <a:pt x="502553" y="70374"/>
                  </a:lnTo>
                  <a:lnTo>
                    <a:pt x="537978" y="103853"/>
                  </a:lnTo>
                  <a:lnTo>
                    <a:pt x="538679" y="104290"/>
                  </a:lnTo>
                  <a:lnTo>
                    <a:pt x="537361" y="102767"/>
                  </a:lnTo>
                  <a:cubicBezTo>
                    <a:pt x="532553" y="95913"/>
                    <a:pt x="533053" y="86401"/>
                    <a:pt x="539028" y="80079"/>
                  </a:cubicBezTo>
                  <a:cubicBezTo>
                    <a:pt x="545003" y="73757"/>
                    <a:pt x="554472" y="72720"/>
                    <a:pt x="561586" y="77134"/>
                  </a:cubicBezTo>
                  <a:lnTo>
                    <a:pt x="563182" y="78364"/>
                  </a:lnTo>
                  <a:lnTo>
                    <a:pt x="562705" y="77688"/>
                  </a:lnTo>
                  <a:lnTo>
                    <a:pt x="527280" y="44210"/>
                  </a:lnTo>
                  <a:close/>
                  <a:moveTo>
                    <a:pt x="332283" y="17613"/>
                  </a:moveTo>
                  <a:lnTo>
                    <a:pt x="331460" y="17689"/>
                  </a:lnTo>
                  <a:lnTo>
                    <a:pt x="284780" y="31717"/>
                  </a:lnTo>
                  <a:lnTo>
                    <a:pt x="284625" y="31801"/>
                  </a:lnTo>
                  <a:lnTo>
                    <a:pt x="287863" y="31173"/>
                  </a:lnTo>
                  <a:cubicBezTo>
                    <a:pt x="296201" y="30420"/>
                    <a:pt x="304199" y="35594"/>
                    <a:pt x="306702" y="43925"/>
                  </a:cubicBezTo>
                  <a:cubicBezTo>
                    <a:pt x="309206" y="52255"/>
                    <a:pt x="305385" y="60981"/>
                    <a:pt x="298013" y="64949"/>
                  </a:cubicBezTo>
                  <a:lnTo>
                    <a:pt x="294966" y="66211"/>
                  </a:lnTo>
                  <a:lnTo>
                    <a:pt x="295141" y="66194"/>
                  </a:lnTo>
                  <a:lnTo>
                    <a:pt x="341821" y="52166"/>
                  </a:lnTo>
                  <a:lnTo>
                    <a:pt x="342550" y="51776"/>
                  </a:lnTo>
                  <a:lnTo>
                    <a:pt x="340572" y="52160"/>
                  </a:lnTo>
                  <a:cubicBezTo>
                    <a:pt x="332234" y="52913"/>
                    <a:pt x="324236" y="47738"/>
                    <a:pt x="321732" y="39408"/>
                  </a:cubicBezTo>
                  <a:cubicBezTo>
                    <a:pt x="319229" y="31077"/>
                    <a:pt x="323049" y="22351"/>
                    <a:pt x="330422" y="18383"/>
                  </a:cubicBezTo>
                  <a:close/>
                  <a:moveTo>
                    <a:pt x="454372" y="12505"/>
                  </a:moveTo>
                  <a:lnTo>
                    <a:pt x="457311" y="14001"/>
                  </a:lnTo>
                  <a:cubicBezTo>
                    <a:pt x="464350" y="18534"/>
                    <a:pt x="467476" y="27533"/>
                    <a:pt x="464328" y="35641"/>
                  </a:cubicBezTo>
                  <a:cubicBezTo>
                    <a:pt x="461180" y="43750"/>
                    <a:pt x="452802" y="48283"/>
                    <a:pt x="444548" y="46879"/>
                  </a:cubicBezTo>
                  <a:lnTo>
                    <a:pt x="441369" y="46000"/>
                  </a:lnTo>
                  <a:lnTo>
                    <a:pt x="441518" y="46096"/>
                  </a:lnTo>
                  <a:lnTo>
                    <a:pt x="486956" y="63734"/>
                  </a:lnTo>
                  <a:lnTo>
                    <a:pt x="487771" y="63875"/>
                  </a:lnTo>
                  <a:lnTo>
                    <a:pt x="485975" y="62961"/>
                  </a:lnTo>
                  <a:cubicBezTo>
                    <a:pt x="478936" y="58428"/>
                    <a:pt x="475811" y="49430"/>
                    <a:pt x="478958" y="41321"/>
                  </a:cubicBezTo>
                  <a:cubicBezTo>
                    <a:pt x="482106" y="33212"/>
                    <a:pt x="490484" y="28679"/>
                    <a:pt x="498738" y="30083"/>
                  </a:cubicBezTo>
                  <a:lnTo>
                    <a:pt x="500680" y="30620"/>
                  </a:lnTo>
                  <a:lnTo>
                    <a:pt x="499983" y="30174"/>
                  </a:lnTo>
                  <a:lnTo>
                    <a:pt x="454545" y="12535"/>
                  </a:lnTo>
                  <a:close/>
                  <a:moveTo>
                    <a:pt x="364171" y="5850"/>
                  </a:moveTo>
                  <a:lnTo>
                    <a:pt x="363998" y="5885"/>
                  </a:lnTo>
                  <a:lnTo>
                    <a:pt x="367280" y="6216"/>
                  </a:lnTo>
                  <a:cubicBezTo>
                    <a:pt x="375482" y="7894"/>
                    <a:pt x="381652" y="15152"/>
                    <a:pt x="381652" y="23850"/>
                  </a:cubicBezTo>
                  <a:cubicBezTo>
                    <a:pt x="381652" y="32549"/>
                    <a:pt x="375482" y="39806"/>
                    <a:pt x="367280" y="41484"/>
                  </a:cubicBezTo>
                  <a:lnTo>
                    <a:pt x="363998" y="41815"/>
                  </a:lnTo>
                  <a:lnTo>
                    <a:pt x="364171" y="41850"/>
                  </a:lnTo>
                  <a:lnTo>
                    <a:pt x="412913" y="41850"/>
                  </a:lnTo>
                  <a:lnTo>
                    <a:pt x="413723" y="41686"/>
                  </a:lnTo>
                  <a:lnTo>
                    <a:pt x="411719" y="41484"/>
                  </a:lnTo>
                  <a:cubicBezTo>
                    <a:pt x="403517" y="39806"/>
                    <a:pt x="397346" y="32549"/>
                    <a:pt x="397346" y="23850"/>
                  </a:cubicBezTo>
                  <a:cubicBezTo>
                    <a:pt x="397346" y="15152"/>
                    <a:pt x="403517" y="7894"/>
                    <a:pt x="411719" y="6216"/>
                  </a:cubicBezTo>
                  <a:lnTo>
                    <a:pt x="413723" y="6014"/>
                  </a:lnTo>
                  <a:lnTo>
                    <a:pt x="412913" y="5850"/>
                  </a:lnTo>
                  <a:close/>
                  <a:moveTo>
                    <a:pt x="0" y="0"/>
                  </a:moveTo>
                  <a:lnTo>
                    <a:pt x="843031" y="0"/>
                  </a:lnTo>
                  <a:lnTo>
                    <a:pt x="843031" y="447385"/>
                  </a:lnTo>
                  <a:lnTo>
                    <a:pt x="0" y="447385"/>
                  </a:lnTo>
                  <a:close/>
                </a:path>
              </a:pathLst>
            </a:custGeom>
          </p:spPr>
        </p:pic>
        <p:sp>
          <p:nvSpPr>
            <p:cNvPr id="834" name="Vrije vorm 833">
              <a:extLst>
                <a:ext uri="{FF2B5EF4-FFF2-40B4-BE49-F238E27FC236}">
                  <a16:creationId xmlns:a16="http://schemas.microsoft.com/office/drawing/2014/main" id="{823BCE61-AFE8-9046-83F4-64F28C10DE32}"/>
                </a:ext>
              </a:extLst>
            </p:cNvPr>
            <p:cNvSpPr/>
            <p:nvPr/>
          </p:nvSpPr>
          <p:spPr>
            <a:xfrm>
              <a:off x="8957619" y="4139427"/>
              <a:ext cx="558905" cy="402382"/>
            </a:xfrm>
            <a:custGeom>
              <a:avLst/>
              <a:gdLst>
                <a:gd name="connsiteX0" fmla="*/ 284311 w 558905"/>
                <a:gd name="connsiteY0" fmla="*/ 1073 h 402382"/>
                <a:gd name="connsiteX1" fmla="*/ 307878 w 558905"/>
                <a:gd name="connsiteY1" fmla="*/ 1550 h 402382"/>
                <a:gd name="connsiteX2" fmla="*/ 347265 w 558905"/>
                <a:gd name="connsiteY2" fmla="*/ 44204 h 402382"/>
                <a:gd name="connsiteX3" fmla="*/ 381015 w 558905"/>
                <a:gd name="connsiteY3" fmla="*/ 59473 h 402382"/>
                <a:gd name="connsiteX4" fmla="*/ 385101 w 558905"/>
                <a:gd name="connsiteY4" fmla="*/ 111459 h 402382"/>
                <a:gd name="connsiteX5" fmla="*/ 421106 w 558905"/>
                <a:gd name="connsiteY5" fmla="*/ 148610 h 402382"/>
                <a:gd name="connsiteX6" fmla="*/ 420572 w 558905"/>
                <a:gd name="connsiteY6" fmla="*/ 156133 h 402382"/>
                <a:gd name="connsiteX7" fmla="*/ 458679 w 558905"/>
                <a:gd name="connsiteY7" fmla="*/ 158170 h 402382"/>
                <a:gd name="connsiteX8" fmla="*/ 495568 w 558905"/>
                <a:gd name="connsiteY8" fmla="*/ 186134 h 402382"/>
                <a:gd name="connsiteX9" fmla="*/ 495771 w 558905"/>
                <a:gd name="connsiteY9" fmla="*/ 186203 h 402382"/>
                <a:gd name="connsiteX10" fmla="*/ 524897 w 558905"/>
                <a:gd name="connsiteY10" fmla="*/ 196102 h 402382"/>
                <a:gd name="connsiteX11" fmla="*/ 542909 w 558905"/>
                <a:gd name="connsiteY11" fmla="*/ 213274 h 402382"/>
                <a:gd name="connsiteX12" fmla="*/ 540790 w 558905"/>
                <a:gd name="connsiteY12" fmla="*/ 242702 h 402382"/>
                <a:gd name="connsiteX13" fmla="*/ 556269 w 558905"/>
                <a:gd name="connsiteY13" fmla="*/ 287699 h 402382"/>
                <a:gd name="connsiteX14" fmla="*/ 483758 w 558905"/>
                <a:gd name="connsiteY14" fmla="*/ 327086 h 402382"/>
                <a:gd name="connsiteX15" fmla="*/ 457800 w 558905"/>
                <a:gd name="connsiteY15" fmla="*/ 360836 h 402382"/>
                <a:gd name="connsiteX16" fmla="*/ 369423 w 558905"/>
                <a:gd name="connsiteY16" fmla="*/ 364922 h 402382"/>
                <a:gd name="connsiteX17" fmla="*/ 306267 w 558905"/>
                <a:gd name="connsiteY17" fmla="*/ 400927 h 402382"/>
                <a:gd name="connsiteX18" fmla="*/ 213406 w 558905"/>
                <a:gd name="connsiteY18" fmla="*/ 378950 h 402382"/>
                <a:gd name="connsiteX19" fmla="*/ 75465 w 558905"/>
                <a:gd name="connsiteY19" fmla="*/ 357236 h 402382"/>
                <a:gd name="connsiteX20" fmla="*/ 14815 w 558905"/>
                <a:gd name="connsiteY20" fmla="*/ 333072 h 402382"/>
                <a:gd name="connsiteX21" fmla="*/ 27775 w 558905"/>
                <a:gd name="connsiteY21" fmla="*/ 300456 h 402382"/>
                <a:gd name="connsiteX22" fmla="*/ 408 w 558905"/>
                <a:gd name="connsiteY22" fmla="*/ 266992 h 402382"/>
                <a:gd name="connsiteX23" fmla="*/ 50386 w 558905"/>
                <a:gd name="connsiteY23" fmla="*/ 237248 h 402382"/>
                <a:gd name="connsiteX24" fmla="*/ 50864 w 558905"/>
                <a:gd name="connsiteY24" fmla="*/ 236464 h 402382"/>
                <a:gd name="connsiteX25" fmla="*/ 73126 w 558905"/>
                <a:gd name="connsiteY25" fmla="*/ 193752 h 402382"/>
                <a:gd name="connsiteX26" fmla="*/ 181427 w 558905"/>
                <a:gd name="connsiteY26" fmla="*/ 183993 h 402382"/>
                <a:gd name="connsiteX27" fmla="*/ 181451 w 558905"/>
                <a:gd name="connsiteY27" fmla="*/ 183977 h 402382"/>
                <a:gd name="connsiteX28" fmla="*/ 182239 w 558905"/>
                <a:gd name="connsiteY28" fmla="*/ 183440 h 402382"/>
                <a:gd name="connsiteX29" fmla="*/ 182193 w 558905"/>
                <a:gd name="connsiteY29" fmla="*/ 183275 h 402382"/>
                <a:gd name="connsiteX30" fmla="*/ 194042 w 558905"/>
                <a:gd name="connsiteY30" fmla="*/ 157814 h 402382"/>
                <a:gd name="connsiteX31" fmla="*/ 193766 w 558905"/>
                <a:gd name="connsiteY31" fmla="*/ 157585 h 402382"/>
                <a:gd name="connsiteX32" fmla="*/ 181628 w 558905"/>
                <a:gd name="connsiteY32" fmla="*/ 147523 h 402382"/>
                <a:gd name="connsiteX33" fmla="*/ 175545 w 558905"/>
                <a:gd name="connsiteY33" fmla="*/ 132786 h 402382"/>
                <a:gd name="connsiteX34" fmla="*/ 177752 w 558905"/>
                <a:gd name="connsiteY34" fmla="*/ 115539 h 402382"/>
                <a:gd name="connsiteX35" fmla="*/ 188285 w 558905"/>
                <a:gd name="connsiteY35" fmla="*/ 102146 h 402382"/>
                <a:gd name="connsiteX36" fmla="*/ 188600 w 558905"/>
                <a:gd name="connsiteY36" fmla="*/ 101746 h 402382"/>
                <a:gd name="connsiteX37" fmla="*/ 178349 w 558905"/>
                <a:gd name="connsiteY37" fmla="*/ 58956 h 402382"/>
                <a:gd name="connsiteX38" fmla="*/ 206313 w 558905"/>
                <a:gd name="connsiteY38" fmla="*/ 37257 h 402382"/>
                <a:gd name="connsiteX39" fmla="*/ 206382 w 558905"/>
                <a:gd name="connsiteY39" fmla="*/ 37137 h 402382"/>
                <a:gd name="connsiteX40" fmla="*/ 216281 w 558905"/>
                <a:gd name="connsiteY40" fmla="*/ 20004 h 402382"/>
                <a:gd name="connsiteX41" fmla="*/ 233453 w 558905"/>
                <a:gd name="connsiteY41" fmla="*/ 9409 h 402382"/>
                <a:gd name="connsiteX42" fmla="*/ 262882 w 558905"/>
                <a:gd name="connsiteY42" fmla="*/ 10656 h 402382"/>
                <a:gd name="connsiteX43" fmla="*/ 284311 w 558905"/>
                <a:gd name="connsiteY43" fmla="*/ 1073 h 402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58905" h="402382">
                  <a:moveTo>
                    <a:pt x="284311" y="1073"/>
                  </a:moveTo>
                  <a:cubicBezTo>
                    <a:pt x="292007" y="-485"/>
                    <a:pt x="300060" y="-365"/>
                    <a:pt x="307878" y="1550"/>
                  </a:cubicBezTo>
                  <a:cubicBezTo>
                    <a:pt x="328664" y="6643"/>
                    <a:pt x="344232" y="23500"/>
                    <a:pt x="347265" y="44204"/>
                  </a:cubicBezTo>
                  <a:cubicBezTo>
                    <a:pt x="360240" y="44302"/>
                    <a:pt x="372545" y="49873"/>
                    <a:pt x="381015" y="59473"/>
                  </a:cubicBezTo>
                  <a:cubicBezTo>
                    <a:pt x="393887" y="74058"/>
                    <a:pt x="395541" y="95126"/>
                    <a:pt x="385101" y="111459"/>
                  </a:cubicBezTo>
                  <a:cubicBezTo>
                    <a:pt x="403032" y="116742"/>
                    <a:pt x="416739" y="130886"/>
                    <a:pt x="421106" y="148610"/>
                  </a:cubicBezTo>
                  <a:lnTo>
                    <a:pt x="420572" y="156133"/>
                  </a:lnTo>
                  <a:lnTo>
                    <a:pt x="458679" y="158170"/>
                  </a:lnTo>
                  <a:cubicBezTo>
                    <a:pt x="477995" y="163184"/>
                    <a:pt x="491846" y="173680"/>
                    <a:pt x="495568" y="186134"/>
                  </a:cubicBezTo>
                  <a:lnTo>
                    <a:pt x="495771" y="186203"/>
                  </a:lnTo>
                  <a:lnTo>
                    <a:pt x="524897" y="196102"/>
                  </a:lnTo>
                  <a:cubicBezTo>
                    <a:pt x="533037" y="200768"/>
                    <a:pt x="539291" y="206635"/>
                    <a:pt x="542909" y="213274"/>
                  </a:cubicBezTo>
                  <a:cubicBezTo>
                    <a:pt x="548168" y="222911"/>
                    <a:pt x="547418" y="233379"/>
                    <a:pt x="540790" y="242702"/>
                  </a:cubicBezTo>
                  <a:cubicBezTo>
                    <a:pt x="557083" y="255488"/>
                    <a:pt x="562781" y="272063"/>
                    <a:pt x="556269" y="287699"/>
                  </a:cubicBezTo>
                  <a:cubicBezTo>
                    <a:pt x="547612" y="308485"/>
                    <a:pt x="518954" y="324053"/>
                    <a:pt x="483758" y="327086"/>
                  </a:cubicBezTo>
                  <a:cubicBezTo>
                    <a:pt x="483590" y="340060"/>
                    <a:pt x="474119" y="352365"/>
                    <a:pt x="457800" y="360836"/>
                  </a:cubicBezTo>
                  <a:cubicBezTo>
                    <a:pt x="433006" y="373707"/>
                    <a:pt x="397190" y="375361"/>
                    <a:pt x="369423" y="364922"/>
                  </a:cubicBezTo>
                  <a:cubicBezTo>
                    <a:pt x="360443" y="382853"/>
                    <a:pt x="336398" y="396560"/>
                    <a:pt x="306267" y="400927"/>
                  </a:cubicBezTo>
                  <a:cubicBezTo>
                    <a:pt x="270761" y="406072"/>
                    <a:pt x="233704" y="397304"/>
                    <a:pt x="213406" y="378950"/>
                  </a:cubicBezTo>
                  <a:cubicBezTo>
                    <a:pt x="165496" y="396371"/>
                    <a:pt x="103270" y="386579"/>
                    <a:pt x="75465" y="357236"/>
                  </a:cubicBezTo>
                  <a:cubicBezTo>
                    <a:pt x="48151" y="359165"/>
                    <a:pt x="22503" y="348949"/>
                    <a:pt x="14815" y="333072"/>
                  </a:cubicBezTo>
                  <a:cubicBezTo>
                    <a:pt x="9246" y="321586"/>
                    <a:pt x="14169" y="309189"/>
                    <a:pt x="27775" y="300456"/>
                  </a:cubicBezTo>
                  <a:cubicBezTo>
                    <a:pt x="8471" y="293605"/>
                    <a:pt x="-2279" y="280459"/>
                    <a:pt x="408" y="266992"/>
                  </a:cubicBezTo>
                  <a:cubicBezTo>
                    <a:pt x="3561" y="251224"/>
                    <a:pt x="24312" y="238874"/>
                    <a:pt x="50386" y="237248"/>
                  </a:cubicBezTo>
                  <a:cubicBezTo>
                    <a:pt x="50541" y="236985"/>
                    <a:pt x="50709" y="236727"/>
                    <a:pt x="50864" y="236464"/>
                  </a:cubicBezTo>
                  <a:cubicBezTo>
                    <a:pt x="47362" y="220937"/>
                    <a:pt x="55528" y="205278"/>
                    <a:pt x="73126" y="193752"/>
                  </a:cubicBezTo>
                  <a:cubicBezTo>
                    <a:pt x="100931" y="175546"/>
                    <a:pt x="146012" y="171488"/>
                    <a:pt x="181427" y="183993"/>
                  </a:cubicBezTo>
                  <a:lnTo>
                    <a:pt x="181451" y="183977"/>
                  </a:lnTo>
                  <a:lnTo>
                    <a:pt x="182239" y="183440"/>
                  </a:lnTo>
                  <a:lnTo>
                    <a:pt x="182193" y="183275"/>
                  </a:lnTo>
                  <a:cubicBezTo>
                    <a:pt x="182864" y="174115"/>
                    <a:pt x="186724" y="165059"/>
                    <a:pt x="194042" y="157814"/>
                  </a:cubicBezTo>
                  <a:lnTo>
                    <a:pt x="193766" y="157585"/>
                  </a:lnTo>
                  <a:lnTo>
                    <a:pt x="181628" y="147523"/>
                  </a:lnTo>
                  <a:cubicBezTo>
                    <a:pt x="178451" y="143225"/>
                    <a:pt x="176329" y="138186"/>
                    <a:pt x="175545" y="132786"/>
                  </a:cubicBezTo>
                  <a:cubicBezTo>
                    <a:pt x="174681" y="126842"/>
                    <a:pt x="175496" y="120903"/>
                    <a:pt x="177752" y="115539"/>
                  </a:cubicBezTo>
                  <a:lnTo>
                    <a:pt x="188285" y="102146"/>
                  </a:lnTo>
                  <a:lnTo>
                    <a:pt x="188600" y="101746"/>
                  </a:lnTo>
                  <a:cubicBezTo>
                    <a:pt x="175928" y="91242"/>
                    <a:pt x="171768" y="73868"/>
                    <a:pt x="178349" y="58956"/>
                  </a:cubicBezTo>
                  <a:cubicBezTo>
                    <a:pt x="183363" y="47593"/>
                    <a:pt x="193859" y="39446"/>
                    <a:pt x="206313" y="37257"/>
                  </a:cubicBezTo>
                  <a:lnTo>
                    <a:pt x="206382" y="37137"/>
                  </a:lnTo>
                  <a:lnTo>
                    <a:pt x="216281" y="20004"/>
                  </a:lnTo>
                  <a:cubicBezTo>
                    <a:pt x="220947" y="15216"/>
                    <a:pt x="226814" y="11537"/>
                    <a:pt x="233453" y="9409"/>
                  </a:cubicBezTo>
                  <a:cubicBezTo>
                    <a:pt x="243091" y="6316"/>
                    <a:pt x="253558" y="6757"/>
                    <a:pt x="262882" y="10656"/>
                  </a:cubicBezTo>
                  <a:cubicBezTo>
                    <a:pt x="269275" y="5864"/>
                    <a:pt x="276615" y="2630"/>
                    <a:pt x="284311" y="1073"/>
                  </a:cubicBezTo>
                  <a:close/>
                </a:path>
              </a:pathLst>
            </a:custGeom>
            <a:solidFill>
              <a:sysClr val="window" lastClr="FFFFFF">
                <a:lumMod val="65000"/>
                <a:alpha val="23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280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835" name="Groep 834">
              <a:extLst>
                <a:ext uri="{FF2B5EF4-FFF2-40B4-BE49-F238E27FC236}">
                  <a16:creationId xmlns:a16="http://schemas.microsoft.com/office/drawing/2014/main" id="{2824AE6C-0C34-E54B-A1EA-C53F5B536DE2}"/>
                </a:ext>
              </a:extLst>
            </p:cNvPr>
            <p:cNvGrpSpPr/>
            <p:nvPr/>
          </p:nvGrpSpPr>
          <p:grpSpPr>
            <a:xfrm>
              <a:off x="8976208" y="4187825"/>
              <a:ext cx="537954" cy="352847"/>
              <a:chOff x="6307364" y="1998277"/>
              <a:chExt cx="537954" cy="352847"/>
            </a:xfrm>
          </p:grpSpPr>
          <p:grpSp>
            <p:nvGrpSpPr>
              <p:cNvPr id="924" name="Group 4">
                <a:extLst>
                  <a:ext uri="{FF2B5EF4-FFF2-40B4-BE49-F238E27FC236}">
                    <a16:creationId xmlns:a16="http://schemas.microsoft.com/office/drawing/2014/main" id="{DAA2BA84-9EA7-B849-A0BB-6F50B1113C9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96473">
                <a:off x="6494519" y="1998277"/>
                <a:ext cx="178327" cy="163607"/>
                <a:chOff x="9871718" y="3874294"/>
                <a:chExt cx="1301210" cy="1193800"/>
              </a:xfrm>
            </p:grpSpPr>
            <p:sp>
              <p:nvSpPr>
                <p:cNvPr id="926" name="Freeform 356">
                  <a:extLst>
                    <a:ext uri="{FF2B5EF4-FFF2-40B4-BE49-F238E27FC236}">
                      <a16:creationId xmlns:a16="http://schemas.microsoft.com/office/drawing/2014/main" id="{E34C7328-BA26-2E49-8FA4-8AA149DCEA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71718" y="3938817"/>
                  <a:ext cx="1219552" cy="1129277"/>
                </a:xfrm>
                <a:custGeom>
                  <a:avLst/>
                  <a:gdLst>
                    <a:gd name="T0" fmla="*/ 45 w 330"/>
                    <a:gd name="T1" fmla="*/ 221 h 314"/>
                    <a:gd name="T2" fmla="*/ 26 w 330"/>
                    <a:gd name="T3" fmla="*/ 211 h 314"/>
                    <a:gd name="T4" fmla="*/ 21 w 330"/>
                    <a:gd name="T5" fmla="*/ 151 h 314"/>
                    <a:gd name="T6" fmla="*/ 20 w 330"/>
                    <a:gd name="T7" fmla="*/ 148 h 314"/>
                    <a:gd name="T8" fmla="*/ 15 w 330"/>
                    <a:gd name="T9" fmla="*/ 131 h 314"/>
                    <a:gd name="T10" fmla="*/ 13 w 330"/>
                    <a:gd name="T11" fmla="*/ 78 h 314"/>
                    <a:gd name="T12" fmla="*/ 3 w 330"/>
                    <a:gd name="T13" fmla="*/ 33 h 314"/>
                    <a:gd name="T14" fmla="*/ 2 w 330"/>
                    <a:gd name="T15" fmla="*/ 46 h 314"/>
                    <a:gd name="T16" fmla="*/ 2 w 330"/>
                    <a:gd name="T17" fmla="*/ 50 h 314"/>
                    <a:gd name="T18" fmla="*/ 10 w 330"/>
                    <a:gd name="T19" fmla="*/ 195 h 314"/>
                    <a:gd name="T20" fmla="*/ 14 w 330"/>
                    <a:gd name="T21" fmla="*/ 219 h 314"/>
                    <a:gd name="T22" fmla="*/ 202 w 330"/>
                    <a:gd name="T23" fmla="*/ 289 h 314"/>
                    <a:gd name="T24" fmla="*/ 227 w 330"/>
                    <a:gd name="T25" fmla="*/ 276 h 314"/>
                    <a:gd name="T26" fmla="*/ 323 w 330"/>
                    <a:gd name="T27" fmla="*/ 217 h 314"/>
                    <a:gd name="T28" fmla="*/ 322 w 330"/>
                    <a:gd name="T29" fmla="*/ 163 h 314"/>
                    <a:gd name="T30" fmla="*/ 320 w 330"/>
                    <a:gd name="T31" fmla="*/ 19 h 314"/>
                    <a:gd name="T32" fmla="*/ 216 w 330"/>
                    <a:gd name="T33" fmla="*/ 14 h 314"/>
                    <a:gd name="T34" fmla="*/ 61 w 330"/>
                    <a:gd name="T35" fmla="*/ 14 h 314"/>
                    <a:gd name="T36" fmla="*/ 47 w 330"/>
                    <a:gd name="T37" fmla="*/ 16 h 314"/>
                    <a:gd name="T38" fmla="*/ 40 w 330"/>
                    <a:gd name="T39" fmla="*/ 25 h 314"/>
                    <a:gd name="T40" fmla="*/ 34 w 330"/>
                    <a:gd name="T41" fmla="*/ 24 h 314"/>
                    <a:gd name="T42" fmla="*/ 22 w 330"/>
                    <a:gd name="T43" fmla="*/ 26 h 314"/>
                    <a:gd name="T44" fmla="*/ 32 w 330"/>
                    <a:gd name="T45" fmla="*/ 36 h 314"/>
                    <a:gd name="T46" fmla="*/ 39 w 330"/>
                    <a:gd name="T47" fmla="*/ 34 h 314"/>
                    <a:gd name="T48" fmla="*/ 76 w 330"/>
                    <a:gd name="T49" fmla="*/ 28 h 314"/>
                    <a:gd name="T50" fmla="*/ 88 w 330"/>
                    <a:gd name="T51" fmla="*/ 37 h 314"/>
                    <a:gd name="T52" fmla="*/ 111 w 330"/>
                    <a:gd name="T53" fmla="*/ 38 h 314"/>
                    <a:gd name="T54" fmla="*/ 175 w 330"/>
                    <a:gd name="T55" fmla="*/ 38 h 314"/>
                    <a:gd name="T56" fmla="*/ 203 w 330"/>
                    <a:gd name="T57" fmla="*/ 42 h 314"/>
                    <a:gd name="T58" fmla="*/ 304 w 330"/>
                    <a:gd name="T59" fmla="*/ 26 h 314"/>
                    <a:gd name="T60" fmla="*/ 307 w 330"/>
                    <a:gd name="T61" fmla="*/ 31 h 314"/>
                    <a:gd name="T62" fmla="*/ 306 w 330"/>
                    <a:gd name="T63" fmla="*/ 32 h 314"/>
                    <a:gd name="T64" fmla="*/ 305 w 330"/>
                    <a:gd name="T65" fmla="*/ 37 h 314"/>
                    <a:gd name="T66" fmla="*/ 306 w 330"/>
                    <a:gd name="T67" fmla="*/ 37 h 314"/>
                    <a:gd name="T68" fmla="*/ 309 w 330"/>
                    <a:gd name="T69" fmla="*/ 133 h 314"/>
                    <a:gd name="T70" fmla="*/ 310 w 330"/>
                    <a:gd name="T71" fmla="*/ 138 h 314"/>
                    <a:gd name="T72" fmla="*/ 310 w 330"/>
                    <a:gd name="T73" fmla="*/ 164 h 314"/>
                    <a:gd name="T74" fmla="*/ 310 w 330"/>
                    <a:gd name="T75" fmla="*/ 176 h 314"/>
                    <a:gd name="T76" fmla="*/ 309 w 330"/>
                    <a:gd name="T77" fmla="*/ 208 h 314"/>
                    <a:gd name="T78" fmla="*/ 265 w 330"/>
                    <a:gd name="T79" fmla="*/ 239 h 314"/>
                    <a:gd name="T80" fmla="*/ 193 w 330"/>
                    <a:gd name="T81" fmla="*/ 279 h 314"/>
                    <a:gd name="T82" fmla="*/ 160 w 330"/>
                    <a:gd name="T83" fmla="*/ 283 h 314"/>
                    <a:gd name="T84" fmla="*/ 120 w 330"/>
                    <a:gd name="T85" fmla="*/ 270 h 314"/>
                    <a:gd name="T86" fmla="*/ 113 w 330"/>
                    <a:gd name="T87" fmla="*/ 264 h 314"/>
                    <a:gd name="T88" fmla="*/ 86 w 330"/>
                    <a:gd name="T89" fmla="*/ 249 h 314"/>
                    <a:gd name="T90" fmla="*/ 69 w 330"/>
                    <a:gd name="T91" fmla="*/ 237 h 314"/>
                    <a:gd name="T92" fmla="*/ 66 w 330"/>
                    <a:gd name="T93" fmla="*/ 237 h 314"/>
                    <a:gd name="T94" fmla="*/ 43 w 330"/>
                    <a:gd name="T95" fmla="*/ 224 h 314"/>
                    <a:gd name="connsiteX0" fmla="*/ 1273 w 9849"/>
                    <a:gd name="connsiteY0" fmla="*/ 6721 h 9587"/>
                    <a:gd name="connsiteX1" fmla="*/ 1334 w 9849"/>
                    <a:gd name="connsiteY1" fmla="*/ 6625 h 9587"/>
                    <a:gd name="connsiteX2" fmla="*/ 728 w 9849"/>
                    <a:gd name="connsiteY2" fmla="*/ 6307 h 9587"/>
                    <a:gd name="connsiteX3" fmla="*/ 758 w 9849"/>
                    <a:gd name="connsiteY3" fmla="*/ 6307 h 9587"/>
                    <a:gd name="connsiteX4" fmla="*/ 546 w 9849"/>
                    <a:gd name="connsiteY4" fmla="*/ 4364 h 9587"/>
                    <a:gd name="connsiteX5" fmla="*/ 606 w 9849"/>
                    <a:gd name="connsiteY5" fmla="*/ 4396 h 9587"/>
                    <a:gd name="connsiteX6" fmla="*/ 485 w 9849"/>
                    <a:gd name="connsiteY6" fmla="*/ 4300 h 9587"/>
                    <a:gd name="connsiteX7" fmla="*/ 576 w 9849"/>
                    <a:gd name="connsiteY7" fmla="*/ 4300 h 9587"/>
                    <a:gd name="connsiteX8" fmla="*/ 576 w 9849"/>
                    <a:gd name="connsiteY8" fmla="*/ 3791 h 9587"/>
                    <a:gd name="connsiteX9" fmla="*/ 425 w 9849"/>
                    <a:gd name="connsiteY9" fmla="*/ 3759 h 9587"/>
                    <a:gd name="connsiteX10" fmla="*/ 212 w 9849"/>
                    <a:gd name="connsiteY10" fmla="*/ 2103 h 9587"/>
                    <a:gd name="connsiteX11" fmla="*/ 364 w 9849"/>
                    <a:gd name="connsiteY11" fmla="*/ 2071 h 9587"/>
                    <a:gd name="connsiteX12" fmla="*/ 212 w 9849"/>
                    <a:gd name="connsiteY12" fmla="*/ 638 h 9587"/>
                    <a:gd name="connsiteX13" fmla="*/ 61 w 9849"/>
                    <a:gd name="connsiteY13" fmla="*/ 638 h 9587"/>
                    <a:gd name="connsiteX14" fmla="*/ 122 w 9849"/>
                    <a:gd name="connsiteY14" fmla="*/ 1052 h 9587"/>
                    <a:gd name="connsiteX15" fmla="*/ 31 w 9849"/>
                    <a:gd name="connsiteY15" fmla="*/ 1052 h 9587"/>
                    <a:gd name="connsiteX16" fmla="*/ 122 w 9849"/>
                    <a:gd name="connsiteY16" fmla="*/ 1179 h 9587"/>
                    <a:gd name="connsiteX17" fmla="*/ 31 w 9849"/>
                    <a:gd name="connsiteY17" fmla="*/ 1179 h 9587"/>
                    <a:gd name="connsiteX18" fmla="*/ 0 w 9849"/>
                    <a:gd name="connsiteY18" fmla="*/ 2135 h 9587"/>
                    <a:gd name="connsiteX19" fmla="*/ 273 w 9849"/>
                    <a:gd name="connsiteY19" fmla="*/ 5797 h 9587"/>
                    <a:gd name="connsiteX20" fmla="*/ 243 w 9849"/>
                    <a:gd name="connsiteY20" fmla="*/ 5797 h 9587"/>
                    <a:gd name="connsiteX21" fmla="*/ 394 w 9849"/>
                    <a:gd name="connsiteY21" fmla="*/ 6562 h 9587"/>
                    <a:gd name="connsiteX22" fmla="*/ 5152 w 9849"/>
                    <a:gd name="connsiteY22" fmla="*/ 9587 h 9587"/>
                    <a:gd name="connsiteX23" fmla="*/ 6091 w 9849"/>
                    <a:gd name="connsiteY23" fmla="*/ 8791 h 9587"/>
                    <a:gd name="connsiteX24" fmla="*/ 6091 w 9849"/>
                    <a:gd name="connsiteY24" fmla="*/ 8855 h 9587"/>
                    <a:gd name="connsiteX25" fmla="*/ 6849 w 9849"/>
                    <a:gd name="connsiteY25" fmla="*/ 8377 h 9587"/>
                    <a:gd name="connsiteX26" fmla="*/ 6879 w 9849"/>
                    <a:gd name="connsiteY26" fmla="*/ 8409 h 9587"/>
                    <a:gd name="connsiteX27" fmla="*/ 9758 w 9849"/>
                    <a:gd name="connsiteY27" fmla="*/ 6498 h 9587"/>
                    <a:gd name="connsiteX28" fmla="*/ 9667 w 9849"/>
                    <a:gd name="connsiteY28" fmla="*/ 4778 h 9587"/>
                    <a:gd name="connsiteX29" fmla="*/ 9728 w 9849"/>
                    <a:gd name="connsiteY29" fmla="*/ 4778 h 9587"/>
                    <a:gd name="connsiteX30" fmla="*/ 9818 w 9849"/>
                    <a:gd name="connsiteY30" fmla="*/ 2517 h 9587"/>
                    <a:gd name="connsiteX31" fmla="*/ 9667 w 9849"/>
                    <a:gd name="connsiteY31" fmla="*/ 192 h 9587"/>
                    <a:gd name="connsiteX32" fmla="*/ 8455 w 9849"/>
                    <a:gd name="connsiteY32" fmla="*/ 288 h 9587"/>
                    <a:gd name="connsiteX33" fmla="*/ 6515 w 9849"/>
                    <a:gd name="connsiteY33" fmla="*/ 33 h 9587"/>
                    <a:gd name="connsiteX34" fmla="*/ 4243 w 9849"/>
                    <a:gd name="connsiteY34" fmla="*/ 351 h 9587"/>
                    <a:gd name="connsiteX35" fmla="*/ 1818 w 9849"/>
                    <a:gd name="connsiteY35" fmla="*/ 33 h 9587"/>
                    <a:gd name="connsiteX36" fmla="*/ 1818 w 9849"/>
                    <a:gd name="connsiteY36" fmla="*/ 97 h 9587"/>
                    <a:gd name="connsiteX37" fmla="*/ 1394 w 9849"/>
                    <a:gd name="connsiteY37" fmla="*/ 97 h 9587"/>
                    <a:gd name="connsiteX38" fmla="*/ 1425 w 9849"/>
                    <a:gd name="connsiteY38" fmla="*/ 65 h 9587"/>
                    <a:gd name="connsiteX39" fmla="*/ 1182 w 9849"/>
                    <a:gd name="connsiteY39" fmla="*/ 383 h 9587"/>
                    <a:gd name="connsiteX40" fmla="*/ 1091 w 9849"/>
                    <a:gd name="connsiteY40" fmla="*/ 224 h 9587"/>
                    <a:gd name="connsiteX41" fmla="*/ 1000 w 9849"/>
                    <a:gd name="connsiteY41" fmla="*/ 351 h 9587"/>
                    <a:gd name="connsiteX42" fmla="*/ 637 w 9849"/>
                    <a:gd name="connsiteY42" fmla="*/ 415 h 9587"/>
                    <a:gd name="connsiteX43" fmla="*/ 667 w 9849"/>
                    <a:gd name="connsiteY43" fmla="*/ 288 h 9587"/>
                    <a:gd name="connsiteX44" fmla="*/ 940 w 9849"/>
                    <a:gd name="connsiteY44" fmla="*/ 733 h 9587"/>
                    <a:gd name="connsiteX45" fmla="*/ 940 w 9849"/>
                    <a:gd name="connsiteY45" fmla="*/ 733 h 9587"/>
                    <a:gd name="connsiteX46" fmla="*/ 1152 w 9849"/>
                    <a:gd name="connsiteY46" fmla="*/ 670 h 9587"/>
                    <a:gd name="connsiteX47" fmla="*/ 1152 w 9849"/>
                    <a:gd name="connsiteY47" fmla="*/ 765 h 9587"/>
                    <a:gd name="connsiteX48" fmla="*/ 2273 w 9849"/>
                    <a:gd name="connsiteY48" fmla="*/ 479 h 9587"/>
                    <a:gd name="connsiteX49" fmla="*/ 2637 w 9849"/>
                    <a:gd name="connsiteY49" fmla="*/ 733 h 9587"/>
                    <a:gd name="connsiteX50" fmla="*/ 2637 w 9849"/>
                    <a:gd name="connsiteY50" fmla="*/ 765 h 9587"/>
                    <a:gd name="connsiteX51" fmla="*/ 3303 w 9849"/>
                    <a:gd name="connsiteY51" fmla="*/ 638 h 9587"/>
                    <a:gd name="connsiteX52" fmla="*/ 3334 w 9849"/>
                    <a:gd name="connsiteY52" fmla="*/ 797 h 9587"/>
                    <a:gd name="connsiteX53" fmla="*/ 5273 w 9849"/>
                    <a:gd name="connsiteY53" fmla="*/ 765 h 9587"/>
                    <a:gd name="connsiteX54" fmla="*/ 5273 w 9849"/>
                    <a:gd name="connsiteY54" fmla="*/ 797 h 9587"/>
                    <a:gd name="connsiteX55" fmla="*/ 5879 w 9849"/>
                    <a:gd name="connsiteY55" fmla="*/ 574 h 9587"/>
                    <a:gd name="connsiteX56" fmla="*/ 6122 w 9849"/>
                    <a:gd name="connsiteY56" fmla="*/ 925 h 9587"/>
                    <a:gd name="connsiteX57" fmla="*/ 8970 w 9849"/>
                    <a:gd name="connsiteY57" fmla="*/ 893 h 9587"/>
                    <a:gd name="connsiteX58" fmla="*/ 9182 w 9849"/>
                    <a:gd name="connsiteY58" fmla="*/ 415 h 9587"/>
                    <a:gd name="connsiteX59" fmla="*/ 9152 w 9849"/>
                    <a:gd name="connsiteY59" fmla="*/ 447 h 9587"/>
                    <a:gd name="connsiteX60" fmla="*/ 9273 w 9849"/>
                    <a:gd name="connsiteY60" fmla="*/ 574 h 9587"/>
                    <a:gd name="connsiteX61" fmla="*/ 9212 w 9849"/>
                    <a:gd name="connsiteY61" fmla="*/ 638 h 9587"/>
                    <a:gd name="connsiteX62" fmla="*/ 9243 w 9849"/>
                    <a:gd name="connsiteY62" fmla="*/ 606 h 9587"/>
                    <a:gd name="connsiteX63" fmla="*/ 9182 w 9849"/>
                    <a:gd name="connsiteY63" fmla="*/ 733 h 9587"/>
                    <a:gd name="connsiteX64" fmla="*/ 9212 w 9849"/>
                    <a:gd name="connsiteY64" fmla="*/ 765 h 9587"/>
                    <a:gd name="connsiteX65" fmla="*/ 9182 w 9849"/>
                    <a:gd name="connsiteY65" fmla="*/ 797 h 9587"/>
                    <a:gd name="connsiteX66" fmla="*/ 9243 w 9849"/>
                    <a:gd name="connsiteY66" fmla="*/ 765 h 9587"/>
                    <a:gd name="connsiteX67" fmla="*/ 9122 w 9849"/>
                    <a:gd name="connsiteY67" fmla="*/ 829 h 9587"/>
                    <a:gd name="connsiteX68" fmla="*/ 9334 w 9849"/>
                    <a:gd name="connsiteY68" fmla="*/ 3823 h 9587"/>
                    <a:gd name="connsiteX69" fmla="*/ 9273 w 9849"/>
                    <a:gd name="connsiteY69" fmla="*/ 3791 h 9587"/>
                    <a:gd name="connsiteX70" fmla="*/ 9364 w 9849"/>
                    <a:gd name="connsiteY70" fmla="*/ 3982 h 9587"/>
                    <a:gd name="connsiteX71" fmla="*/ 9303 w 9849"/>
                    <a:gd name="connsiteY71" fmla="*/ 3982 h 9587"/>
                    <a:gd name="connsiteX72" fmla="*/ 9364 w 9849"/>
                    <a:gd name="connsiteY72" fmla="*/ 4810 h 9587"/>
                    <a:gd name="connsiteX73" fmla="*/ 9243 w 9849"/>
                    <a:gd name="connsiteY73" fmla="*/ 4778 h 9587"/>
                    <a:gd name="connsiteX74" fmla="*/ 9364 w 9849"/>
                    <a:gd name="connsiteY74" fmla="*/ 5192 h 9587"/>
                    <a:gd name="connsiteX75" fmla="*/ 9243 w 9849"/>
                    <a:gd name="connsiteY75" fmla="*/ 5192 h 9587"/>
                    <a:gd name="connsiteX76" fmla="*/ 9334 w 9849"/>
                    <a:gd name="connsiteY76" fmla="*/ 6211 h 9587"/>
                    <a:gd name="connsiteX77" fmla="*/ 8031 w 9849"/>
                    <a:gd name="connsiteY77" fmla="*/ 7262 h 9587"/>
                    <a:gd name="connsiteX78" fmla="*/ 8000 w 9849"/>
                    <a:gd name="connsiteY78" fmla="*/ 7198 h 9587"/>
                    <a:gd name="connsiteX79" fmla="*/ 5849 w 9849"/>
                    <a:gd name="connsiteY79" fmla="*/ 8536 h 9587"/>
                    <a:gd name="connsiteX80" fmla="*/ 5818 w 9849"/>
                    <a:gd name="connsiteY80" fmla="*/ 8472 h 9587"/>
                    <a:gd name="connsiteX81" fmla="*/ 4728 w 9849"/>
                    <a:gd name="connsiteY81" fmla="*/ 8695 h 9587"/>
                    <a:gd name="connsiteX82" fmla="*/ 4818 w 9849"/>
                    <a:gd name="connsiteY82" fmla="*/ 8600 h 9587"/>
                    <a:gd name="connsiteX83" fmla="*/ 4485 w 9849"/>
                    <a:gd name="connsiteY83" fmla="*/ 8695 h 9587"/>
                    <a:gd name="connsiteX84" fmla="*/ 3606 w 9849"/>
                    <a:gd name="connsiteY84" fmla="*/ 8186 h 9587"/>
                    <a:gd name="connsiteX85" fmla="*/ 3667 w 9849"/>
                    <a:gd name="connsiteY85" fmla="*/ 8122 h 9587"/>
                    <a:gd name="connsiteX86" fmla="*/ 3394 w 9849"/>
                    <a:gd name="connsiteY86" fmla="*/ 7995 h 9587"/>
                    <a:gd name="connsiteX87" fmla="*/ 3455 w 9849"/>
                    <a:gd name="connsiteY87" fmla="*/ 7963 h 9587"/>
                    <a:gd name="connsiteX88" fmla="*/ 2576 w 9849"/>
                    <a:gd name="connsiteY88" fmla="*/ 7517 h 9587"/>
                    <a:gd name="connsiteX89" fmla="*/ 2667 w 9849"/>
                    <a:gd name="connsiteY89" fmla="*/ 7390 h 9587"/>
                    <a:gd name="connsiteX90" fmla="*/ 2061 w 9849"/>
                    <a:gd name="connsiteY90" fmla="*/ 7135 h 9587"/>
                    <a:gd name="connsiteX91" fmla="*/ 2091 w 9849"/>
                    <a:gd name="connsiteY91" fmla="*/ 7103 h 9587"/>
                    <a:gd name="connsiteX92" fmla="*/ 1970 w 9849"/>
                    <a:gd name="connsiteY92" fmla="*/ 7135 h 9587"/>
                    <a:gd name="connsiteX93" fmla="*/ 2031 w 9849"/>
                    <a:gd name="connsiteY93" fmla="*/ 7007 h 9587"/>
                    <a:gd name="connsiteX94" fmla="*/ 1273 w 9849"/>
                    <a:gd name="connsiteY94" fmla="*/ 6721 h 95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</a:cxnLst>
                  <a:rect l="l" t="t" r="r" b="b"/>
                  <a:pathLst>
                    <a:path w="9849" h="9587">
                      <a:moveTo>
                        <a:pt x="1273" y="6721"/>
                      </a:moveTo>
                      <a:lnTo>
                        <a:pt x="1334" y="6625"/>
                      </a:lnTo>
                      <a:cubicBezTo>
                        <a:pt x="1212" y="6657"/>
                        <a:pt x="788" y="6466"/>
                        <a:pt x="728" y="6307"/>
                      </a:cubicBezTo>
                      <a:lnTo>
                        <a:pt x="758" y="6307"/>
                      </a:lnTo>
                      <a:cubicBezTo>
                        <a:pt x="818" y="5670"/>
                        <a:pt x="606" y="5001"/>
                        <a:pt x="546" y="4364"/>
                      </a:cubicBezTo>
                      <a:cubicBezTo>
                        <a:pt x="546" y="4396"/>
                        <a:pt x="576" y="4396"/>
                        <a:pt x="606" y="4396"/>
                      </a:cubicBezTo>
                      <a:cubicBezTo>
                        <a:pt x="546" y="4364"/>
                        <a:pt x="485" y="4332"/>
                        <a:pt x="485" y="4300"/>
                      </a:cubicBezTo>
                      <a:cubicBezTo>
                        <a:pt x="515" y="4269"/>
                        <a:pt x="546" y="4300"/>
                        <a:pt x="576" y="4300"/>
                      </a:cubicBezTo>
                      <a:cubicBezTo>
                        <a:pt x="728" y="4173"/>
                        <a:pt x="455" y="3886"/>
                        <a:pt x="576" y="3791"/>
                      </a:cubicBezTo>
                      <a:cubicBezTo>
                        <a:pt x="576" y="3759"/>
                        <a:pt x="485" y="3727"/>
                        <a:pt x="425" y="3759"/>
                      </a:cubicBezTo>
                      <a:cubicBezTo>
                        <a:pt x="394" y="3218"/>
                        <a:pt x="364" y="2644"/>
                        <a:pt x="212" y="2103"/>
                      </a:cubicBezTo>
                      <a:cubicBezTo>
                        <a:pt x="243" y="2071"/>
                        <a:pt x="303" y="2071"/>
                        <a:pt x="364" y="2071"/>
                      </a:cubicBezTo>
                      <a:cubicBezTo>
                        <a:pt x="61" y="1625"/>
                        <a:pt x="182" y="1116"/>
                        <a:pt x="212" y="638"/>
                      </a:cubicBezTo>
                      <a:cubicBezTo>
                        <a:pt x="152" y="638"/>
                        <a:pt x="152" y="702"/>
                        <a:pt x="61" y="638"/>
                      </a:cubicBezTo>
                      <a:cubicBezTo>
                        <a:pt x="-30" y="797"/>
                        <a:pt x="243" y="925"/>
                        <a:pt x="122" y="1052"/>
                      </a:cubicBezTo>
                      <a:lnTo>
                        <a:pt x="31" y="1052"/>
                      </a:lnTo>
                      <a:cubicBezTo>
                        <a:pt x="0" y="1148"/>
                        <a:pt x="212" y="1084"/>
                        <a:pt x="122" y="1179"/>
                      </a:cubicBezTo>
                      <a:cubicBezTo>
                        <a:pt x="61" y="1211"/>
                        <a:pt x="31" y="1148"/>
                        <a:pt x="31" y="1179"/>
                      </a:cubicBezTo>
                      <a:cubicBezTo>
                        <a:pt x="61" y="1402"/>
                        <a:pt x="303" y="1976"/>
                        <a:pt x="0" y="2135"/>
                      </a:cubicBezTo>
                      <a:cubicBezTo>
                        <a:pt x="637" y="2676"/>
                        <a:pt x="61" y="4969"/>
                        <a:pt x="273" y="5797"/>
                      </a:cubicBezTo>
                      <a:lnTo>
                        <a:pt x="243" y="5797"/>
                      </a:lnTo>
                      <a:cubicBezTo>
                        <a:pt x="364" y="5988"/>
                        <a:pt x="394" y="6402"/>
                        <a:pt x="394" y="6562"/>
                      </a:cubicBezTo>
                      <a:cubicBezTo>
                        <a:pt x="1970" y="7453"/>
                        <a:pt x="3485" y="8759"/>
                        <a:pt x="5152" y="9587"/>
                      </a:cubicBezTo>
                      <a:cubicBezTo>
                        <a:pt x="5515" y="9332"/>
                        <a:pt x="5788" y="9141"/>
                        <a:pt x="6091" y="8791"/>
                      </a:cubicBezTo>
                      <a:cubicBezTo>
                        <a:pt x="6091" y="8823"/>
                        <a:pt x="6122" y="8823"/>
                        <a:pt x="6091" y="8855"/>
                      </a:cubicBezTo>
                      <a:cubicBezTo>
                        <a:pt x="6334" y="8632"/>
                        <a:pt x="6637" y="8600"/>
                        <a:pt x="6849" y="8377"/>
                      </a:cubicBezTo>
                      <a:lnTo>
                        <a:pt x="6879" y="8409"/>
                      </a:lnTo>
                      <a:cubicBezTo>
                        <a:pt x="7576" y="7612"/>
                        <a:pt x="8879" y="7007"/>
                        <a:pt x="9758" y="6498"/>
                      </a:cubicBezTo>
                      <a:cubicBezTo>
                        <a:pt x="9758" y="5925"/>
                        <a:pt x="9728" y="5351"/>
                        <a:pt x="9667" y="4778"/>
                      </a:cubicBezTo>
                      <a:lnTo>
                        <a:pt x="9728" y="4778"/>
                      </a:lnTo>
                      <a:cubicBezTo>
                        <a:pt x="9606" y="4014"/>
                        <a:pt x="9940" y="3281"/>
                        <a:pt x="9818" y="2517"/>
                      </a:cubicBezTo>
                      <a:cubicBezTo>
                        <a:pt x="9970" y="1721"/>
                        <a:pt x="9515" y="988"/>
                        <a:pt x="9667" y="192"/>
                      </a:cubicBezTo>
                      <a:cubicBezTo>
                        <a:pt x="9182" y="33"/>
                        <a:pt x="8909" y="256"/>
                        <a:pt x="8455" y="288"/>
                      </a:cubicBezTo>
                      <a:cubicBezTo>
                        <a:pt x="7788" y="351"/>
                        <a:pt x="7243" y="-126"/>
                        <a:pt x="6515" y="33"/>
                      </a:cubicBezTo>
                      <a:cubicBezTo>
                        <a:pt x="5728" y="192"/>
                        <a:pt x="5031" y="256"/>
                        <a:pt x="4243" y="351"/>
                      </a:cubicBezTo>
                      <a:cubicBezTo>
                        <a:pt x="3425" y="447"/>
                        <a:pt x="2546" y="-95"/>
                        <a:pt x="1818" y="33"/>
                      </a:cubicBezTo>
                      <a:lnTo>
                        <a:pt x="1818" y="97"/>
                      </a:lnTo>
                      <a:cubicBezTo>
                        <a:pt x="1667" y="-126"/>
                        <a:pt x="1485" y="447"/>
                        <a:pt x="1394" y="97"/>
                      </a:cubicBezTo>
                      <a:lnTo>
                        <a:pt x="1425" y="65"/>
                      </a:lnTo>
                      <a:cubicBezTo>
                        <a:pt x="1394" y="1"/>
                        <a:pt x="1182" y="319"/>
                        <a:pt x="1182" y="383"/>
                      </a:cubicBezTo>
                      <a:cubicBezTo>
                        <a:pt x="1061" y="383"/>
                        <a:pt x="1152" y="256"/>
                        <a:pt x="1091" y="224"/>
                      </a:cubicBezTo>
                      <a:cubicBezTo>
                        <a:pt x="1061" y="256"/>
                        <a:pt x="1061" y="383"/>
                        <a:pt x="1000" y="351"/>
                      </a:cubicBezTo>
                      <a:cubicBezTo>
                        <a:pt x="924" y="383"/>
                        <a:pt x="692" y="425"/>
                        <a:pt x="637" y="415"/>
                      </a:cubicBezTo>
                      <a:lnTo>
                        <a:pt x="667" y="288"/>
                      </a:lnTo>
                      <a:cubicBezTo>
                        <a:pt x="697" y="447"/>
                        <a:pt x="818" y="638"/>
                        <a:pt x="940" y="733"/>
                      </a:cubicBezTo>
                      <a:lnTo>
                        <a:pt x="940" y="733"/>
                      </a:lnTo>
                      <a:cubicBezTo>
                        <a:pt x="1000" y="574"/>
                        <a:pt x="1091" y="670"/>
                        <a:pt x="1152" y="670"/>
                      </a:cubicBezTo>
                      <a:lnTo>
                        <a:pt x="1152" y="765"/>
                      </a:lnTo>
                      <a:cubicBezTo>
                        <a:pt x="1122" y="542"/>
                        <a:pt x="2394" y="861"/>
                        <a:pt x="2273" y="479"/>
                      </a:cubicBezTo>
                      <a:cubicBezTo>
                        <a:pt x="2364" y="702"/>
                        <a:pt x="2576" y="765"/>
                        <a:pt x="2637" y="733"/>
                      </a:cubicBezTo>
                      <a:lnTo>
                        <a:pt x="2637" y="765"/>
                      </a:lnTo>
                      <a:cubicBezTo>
                        <a:pt x="2667" y="861"/>
                        <a:pt x="3243" y="861"/>
                        <a:pt x="3303" y="638"/>
                      </a:cubicBezTo>
                      <a:cubicBezTo>
                        <a:pt x="3334" y="702"/>
                        <a:pt x="3334" y="765"/>
                        <a:pt x="3334" y="797"/>
                      </a:cubicBezTo>
                      <a:cubicBezTo>
                        <a:pt x="3788" y="797"/>
                        <a:pt x="4909" y="1020"/>
                        <a:pt x="5273" y="765"/>
                      </a:cubicBezTo>
                      <a:lnTo>
                        <a:pt x="5273" y="797"/>
                      </a:lnTo>
                      <a:cubicBezTo>
                        <a:pt x="5485" y="797"/>
                        <a:pt x="5728" y="765"/>
                        <a:pt x="5879" y="574"/>
                      </a:cubicBezTo>
                      <a:cubicBezTo>
                        <a:pt x="5940" y="893"/>
                        <a:pt x="6031" y="829"/>
                        <a:pt x="6122" y="925"/>
                      </a:cubicBezTo>
                      <a:cubicBezTo>
                        <a:pt x="6667" y="415"/>
                        <a:pt x="8394" y="542"/>
                        <a:pt x="8970" y="893"/>
                      </a:cubicBezTo>
                      <a:cubicBezTo>
                        <a:pt x="9000" y="702"/>
                        <a:pt x="9061" y="542"/>
                        <a:pt x="9182" y="415"/>
                      </a:cubicBezTo>
                      <a:lnTo>
                        <a:pt x="9152" y="447"/>
                      </a:lnTo>
                      <a:cubicBezTo>
                        <a:pt x="9182" y="479"/>
                        <a:pt x="9243" y="511"/>
                        <a:pt x="9273" y="574"/>
                      </a:cubicBezTo>
                      <a:cubicBezTo>
                        <a:pt x="9243" y="606"/>
                        <a:pt x="9243" y="606"/>
                        <a:pt x="9212" y="638"/>
                      </a:cubicBezTo>
                      <a:lnTo>
                        <a:pt x="9243" y="606"/>
                      </a:lnTo>
                      <a:cubicBezTo>
                        <a:pt x="9243" y="638"/>
                        <a:pt x="9212" y="702"/>
                        <a:pt x="9182" y="733"/>
                      </a:cubicBezTo>
                      <a:cubicBezTo>
                        <a:pt x="9182" y="765"/>
                        <a:pt x="9182" y="765"/>
                        <a:pt x="9212" y="765"/>
                      </a:cubicBezTo>
                      <a:lnTo>
                        <a:pt x="9182" y="797"/>
                      </a:lnTo>
                      <a:lnTo>
                        <a:pt x="9243" y="765"/>
                      </a:lnTo>
                      <a:cubicBezTo>
                        <a:pt x="9182" y="797"/>
                        <a:pt x="9091" y="861"/>
                        <a:pt x="9122" y="829"/>
                      </a:cubicBezTo>
                      <a:cubicBezTo>
                        <a:pt x="8909" y="1721"/>
                        <a:pt x="9364" y="2899"/>
                        <a:pt x="9334" y="3823"/>
                      </a:cubicBezTo>
                      <a:lnTo>
                        <a:pt x="9273" y="3791"/>
                      </a:lnTo>
                      <a:lnTo>
                        <a:pt x="9364" y="3982"/>
                      </a:lnTo>
                      <a:lnTo>
                        <a:pt x="9303" y="3982"/>
                      </a:lnTo>
                      <a:cubicBezTo>
                        <a:pt x="9212" y="4237"/>
                        <a:pt x="9394" y="4523"/>
                        <a:pt x="9364" y="4810"/>
                      </a:cubicBezTo>
                      <a:cubicBezTo>
                        <a:pt x="9334" y="4810"/>
                        <a:pt x="9273" y="4746"/>
                        <a:pt x="9243" y="4778"/>
                      </a:cubicBezTo>
                      <a:cubicBezTo>
                        <a:pt x="9394" y="5001"/>
                        <a:pt x="9000" y="5097"/>
                        <a:pt x="9364" y="5192"/>
                      </a:cubicBezTo>
                      <a:cubicBezTo>
                        <a:pt x="9334" y="5224"/>
                        <a:pt x="9273" y="5224"/>
                        <a:pt x="9243" y="5192"/>
                      </a:cubicBezTo>
                      <a:cubicBezTo>
                        <a:pt x="9303" y="5479"/>
                        <a:pt x="9364" y="5893"/>
                        <a:pt x="9334" y="6211"/>
                      </a:cubicBezTo>
                      <a:cubicBezTo>
                        <a:pt x="9000" y="6370"/>
                        <a:pt x="8243" y="6912"/>
                        <a:pt x="8031" y="7262"/>
                      </a:cubicBezTo>
                      <a:lnTo>
                        <a:pt x="8000" y="7198"/>
                      </a:lnTo>
                      <a:cubicBezTo>
                        <a:pt x="7515" y="7772"/>
                        <a:pt x="6515" y="8154"/>
                        <a:pt x="5849" y="8536"/>
                      </a:cubicBezTo>
                      <a:lnTo>
                        <a:pt x="5818" y="8472"/>
                      </a:lnTo>
                      <a:cubicBezTo>
                        <a:pt x="5515" y="9046"/>
                        <a:pt x="5122" y="8632"/>
                        <a:pt x="4728" y="8695"/>
                      </a:cubicBezTo>
                      <a:lnTo>
                        <a:pt x="4818" y="8600"/>
                      </a:lnTo>
                      <a:cubicBezTo>
                        <a:pt x="4667" y="8727"/>
                        <a:pt x="4606" y="8409"/>
                        <a:pt x="4485" y="8695"/>
                      </a:cubicBezTo>
                      <a:cubicBezTo>
                        <a:pt x="4394" y="8632"/>
                        <a:pt x="3849" y="8154"/>
                        <a:pt x="3606" y="8186"/>
                      </a:cubicBezTo>
                      <a:lnTo>
                        <a:pt x="3667" y="8122"/>
                      </a:lnTo>
                      <a:cubicBezTo>
                        <a:pt x="3546" y="8122"/>
                        <a:pt x="3425" y="8090"/>
                        <a:pt x="3394" y="7995"/>
                      </a:cubicBezTo>
                      <a:cubicBezTo>
                        <a:pt x="3425" y="7995"/>
                        <a:pt x="3425" y="7995"/>
                        <a:pt x="3455" y="7963"/>
                      </a:cubicBezTo>
                      <a:cubicBezTo>
                        <a:pt x="3303" y="7581"/>
                        <a:pt x="2879" y="7676"/>
                        <a:pt x="2576" y="7517"/>
                      </a:cubicBezTo>
                      <a:lnTo>
                        <a:pt x="2667" y="7390"/>
                      </a:lnTo>
                      <a:cubicBezTo>
                        <a:pt x="2455" y="7453"/>
                        <a:pt x="2273" y="7198"/>
                        <a:pt x="2061" y="7135"/>
                      </a:cubicBezTo>
                      <a:lnTo>
                        <a:pt x="2091" y="7103"/>
                      </a:lnTo>
                      <a:lnTo>
                        <a:pt x="1970" y="7135"/>
                      </a:lnTo>
                      <a:lnTo>
                        <a:pt x="2031" y="7007"/>
                      </a:lnTo>
                      <a:cubicBezTo>
                        <a:pt x="1788" y="6880"/>
                        <a:pt x="1515" y="6848"/>
                        <a:pt x="1273" y="6721"/>
                      </a:cubicBezTo>
                      <a:close/>
                    </a:path>
                  </a:pathLst>
                </a:custGeom>
                <a:solidFill>
                  <a:srgbClr val="000000">
                    <a:lumMod val="85000"/>
                    <a:lumOff val="15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927" name="Freeform 351">
                  <a:extLst>
                    <a:ext uri="{FF2B5EF4-FFF2-40B4-BE49-F238E27FC236}">
                      <a16:creationId xmlns:a16="http://schemas.microsoft.com/office/drawing/2014/main" id="{34CE4CC3-E2D2-0C4F-9D18-97D7FFD80C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75940" y="3874294"/>
                  <a:ext cx="1296988" cy="1144587"/>
                </a:xfrm>
                <a:custGeom>
                  <a:avLst/>
                  <a:gdLst>
                    <a:gd name="T0" fmla="*/ 170 w 346"/>
                    <a:gd name="T1" fmla="*/ 305 h 305"/>
                    <a:gd name="T2" fmla="*/ 163 w 346"/>
                    <a:gd name="T3" fmla="*/ 297 h 305"/>
                    <a:gd name="T4" fmla="*/ 152 w 346"/>
                    <a:gd name="T5" fmla="*/ 291 h 305"/>
                    <a:gd name="T6" fmla="*/ 177 w 346"/>
                    <a:gd name="T7" fmla="*/ 263 h 305"/>
                    <a:gd name="T8" fmla="*/ 141 w 346"/>
                    <a:gd name="T9" fmla="*/ 267 h 305"/>
                    <a:gd name="T10" fmla="*/ 114 w 346"/>
                    <a:gd name="T11" fmla="*/ 268 h 305"/>
                    <a:gd name="T12" fmla="*/ 100 w 346"/>
                    <a:gd name="T13" fmla="*/ 262 h 305"/>
                    <a:gd name="T14" fmla="*/ 88 w 346"/>
                    <a:gd name="T15" fmla="*/ 254 h 305"/>
                    <a:gd name="T16" fmla="*/ 115 w 346"/>
                    <a:gd name="T17" fmla="*/ 213 h 305"/>
                    <a:gd name="T18" fmla="*/ 62 w 346"/>
                    <a:gd name="T19" fmla="*/ 245 h 305"/>
                    <a:gd name="T20" fmla="*/ 70 w 346"/>
                    <a:gd name="T21" fmla="*/ 220 h 305"/>
                    <a:gd name="T22" fmla="*/ 33 w 346"/>
                    <a:gd name="T23" fmla="*/ 223 h 305"/>
                    <a:gd name="T24" fmla="*/ 20 w 346"/>
                    <a:gd name="T25" fmla="*/ 213 h 305"/>
                    <a:gd name="T26" fmla="*/ 36 w 346"/>
                    <a:gd name="T27" fmla="*/ 189 h 305"/>
                    <a:gd name="T28" fmla="*/ 22 w 346"/>
                    <a:gd name="T29" fmla="*/ 177 h 305"/>
                    <a:gd name="T30" fmla="*/ 49 w 346"/>
                    <a:gd name="T31" fmla="*/ 142 h 305"/>
                    <a:gd name="T32" fmla="*/ 26 w 346"/>
                    <a:gd name="T33" fmla="*/ 135 h 305"/>
                    <a:gd name="T34" fmla="*/ 30 w 346"/>
                    <a:gd name="T35" fmla="*/ 114 h 305"/>
                    <a:gd name="T36" fmla="*/ 28 w 346"/>
                    <a:gd name="T37" fmla="*/ 97 h 305"/>
                    <a:gd name="T38" fmla="*/ 29 w 346"/>
                    <a:gd name="T39" fmla="*/ 80 h 305"/>
                    <a:gd name="T40" fmla="*/ 37 w 346"/>
                    <a:gd name="T41" fmla="*/ 49 h 305"/>
                    <a:gd name="T42" fmla="*/ 19 w 346"/>
                    <a:gd name="T43" fmla="*/ 33 h 305"/>
                    <a:gd name="T44" fmla="*/ 32 w 346"/>
                    <a:gd name="T45" fmla="*/ 37 h 305"/>
                    <a:gd name="T46" fmla="*/ 53 w 346"/>
                    <a:gd name="T47" fmla="*/ 49 h 305"/>
                    <a:gd name="T48" fmla="*/ 102 w 346"/>
                    <a:gd name="T49" fmla="*/ 33 h 305"/>
                    <a:gd name="T50" fmla="*/ 135 w 346"/>
                    <a:gd name="T51" fmla="*/ 28 h 305"/>
                    <a:gd name="T52" fmla="*/ 151 w 346"/>
                    <a:gd name="T53" fmla="*/ 36 h 305"/>
                    <a:gd name="T54" fmla="*/ 185 w 346"/>
                    <a:gd name="T55" fmla="*/ 31 h 305"/>
                    <a:gd name="T56" fmla="*/ 180 w 346"/>
                    <a:gd name="T57" fmla="*/ 62 h 305"/>
                    <a:gd name="T58" fmla="*/ 254 w 346"/>
                    <a:gd name="T59" fmla="*/ 26 h 305"/>
                    <a:gd name="T60" fmla="*/ 265 w 346"/>
                    <a:gd name="T61" fmla="*/ 40 h 305"/>
                    <a:gd name="T62" fmla="*/ 311 w 346"/>
                    <a:gd name="T63" fmla="*/ 25 h 305"/>
                    <a:gd name="T64" fmla="*/ 313 w 346"/>
                    <a:gd name="T65" fmla="*/ 42 h 305"/>
                    <a:gd name="T66" fmla="*/ 297 w 346"/>
                    <a:gd name="T67" fmla="*/ 74 h 305"/>
                    <a:gd name="T68" fmla="*/ 280 w 346"/>
                    <a:gd name="T69" fmla="*/ 111 h 305"/>
                    <a:gd name="T70" fmla="*/ 315 w 346"/>
                    <a:gd name="T71" fmla="*/ 109 h 305"/>
                    <a:gd name="T72" fmla="*/ 315 w 346"/>
                    <a:gd name="T73" fmla="*/ 123 h 305"/>
                    <a:gd name="T74" fmla="*/ 314 w 346"/>
                    <a:gd name="T75" fmla="*/ 140 h 305"/>
                    <a:gd name="T76" fmla="*/ 309 w 346"/>
                    <a:gd name="T77" fmla="*/ 158 h 305"/>
                    <a:gd name="T78" fmla="*/ 294 w 346"/>
                    <a:gd name="T79" fmla="*/ 190 h 305"/>
                    <a:gd name="T80" fmla="*/ 317 w 346"/>
                    <a:gd name="T81" fmla="*/ 198 h 305"/>
                    <a:gd name="T82" fmla="*/ 315 w 346"/>
                    <a:gd name="T83" fmla="*/ 214 h 305"/>
                    <a:gd name="T84" fmla="*/ 277 w 346"/>
                    <a:gd name="T85" fmla="*/ 235 h 305"/>
                    <a:gd name="T86" fmla="*/ 170 w 346"/>
                    <a:gd name="T87" fmla="*/ 305 h 3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346" h="305">
                      <a:moveTo>
                        <a:pt x="170" y="305"/>
                      </a:moveTo>
                      <a:cubicBezTo>
                        <a:pt x="165" y="305"/>
                        <a:pt x="162" y="301"/>
                        <a:pt x="163" y="297"/>
                      </a:cubicBezTo>
                      <a:cubicBezTo>
                        <a:pt x="158" y="299"/>
                        <a:pt x="152" y="297"/>
                        <a:pt x="152" y="291"/>
                      </a:cubicBezTo>
                      <a:cubicBezTo>
                        <a:pt x="149" y="286"/>
                        <a:pt x="154" y="281"/>
                        <a:pt x="177" y="263"/>
                      </a:cubicBezTo>
                      <a:cubicBezTo>
                        <a:pt x="176" y="264"/>
                        <a:pt x="117" y="291"/>
                        <a:pt x="141" y="267"/>
                      </a:cubicBezTo>
                      <a:cubicBezTo>
                        <a:pt x="141" y="267"/>
                        <a:pt x="109" y="287"/>
                        <a:pt x="114" y="268"/>
                      </a:cubicBezTo>
                      <a:cubicBezTo>
                        <a:pt x="110" y="269"/>
                        <a:pt x="102" y="266"/>
                        <a:pt x="100" y="262"/>
                      </a:cubicBezTo>
                      <a:cubicBezTo>
                        <a:pt x="96" y="264"/>
                        <a:pt x="85" y="263"/>
                        <a:pt x="88" y="254"/>
                      </a:cubicBezTo>
                      <a:cubicBezTo>
                        <a:pt x="58" y="264"/>
                        <a:pt x="116" y="213"/>
                        <a:pt x="115" y="213"/>
                      </a:cubicBezTo>
                      <a:cubicBezTo>
                        <a:pt x="100" y="224"/>
                        <a:pt x="81" y="241"/>
                        <a:pt x="62" y="245"/>
                      </a:cubicBezTo>
                      <a:cubicBezTo>
                        <a:pt x="38" y="251"/>
                        <a:pt x="70" y="219"/>
                        <a:pt x="70" y="220"/>
                      </a:cubicBezTo>
                      <a:cubicBezTo>
                        <a:pt x="67" y="222"/>
                        <a:pt x="36" y="239"/>
                        <a:pt x="33" y="223"/>
                      </a:cubicBezTo>
                      <a:cubicBezTo>
                        <a:pt x="25" y="227"/>
                        <a:pt x="12" y="223"/>
                        <a:pt x="20" y="213"/>
                      </a:cubicBezTo>
                      <a:cubicBezTo>
                        <a:pt x="11" y="205"/>
                        <a:pt x="32" y="191"/>
                        <a:pt x="36" y="189"/>
                      </a:cubicBezTo>
                      <a:cubicBezTo>
                        <a:pt x="24" y="195"/>
                        <a:pt x="5" y="192"/>
                        <a:pt x="22" y="177"/>
                      </a:cubicBezTo>
                      <a:cubicBezTo>
                        <a:pt x="8" y="168"/>
                        <a:pt x="46" y="145"/>
                        <a:pt x="49" y="142"/>
                      </a:cubicBezTo>
                      <a:cubicBezTo>
                        <a:pt x="42" y="147"/>
                        <a:pt x="6" y="154"/>
                        <a:pt x="26" y="135"/>
                      </a:cubicBezTo>
                      <a:cubicBezTo>
                        <a:pt x="9" y="137"/>
                        <a:pt x="28" y="116"/>
                        <a:pt x="30" y="114"/>
                      </a:cubicBezTo>
                      <a:cubicBezTo>
                        <a:pt x="12" y="123"/>
                        <a:pt x="20" y="102"/>
                        <a:pt x="28" y="97"/>
                      </a:cubicBezTo>
                      <a:cubicBezTo>
                        <a:pt x="15" y="95"/>
                        <a:pt x="25" y="83"/>
                        <a:pt x="29" y="80"/>
                      </a:cubicBezTo>
                      <a:cubicBezTo>
                        <a:pt x="6" y="87"/>
                        <a:pt x="38" y="48"/>
                        <a:pt x="37" y="49"/>
                      </a:cubicBezTo>
                      <a:cubicBezTo>
                        <a:pt x="0" y="75"/>
                        <a:pt x="28" y="35"/>
                        <a:pt x="19" y="33"/>
                      </a:cubicBezTo>
                      <a:cubicBezTo>
                        <a:pt x="3" y="30"/>
                        <a:pt x="46" y="2"/>
                        <a:pt x="32" y="37"/>
                      </a:cubicBezTo>
                      <a:cubicBezTo>
                        <a:pt x="62" y="17"/>
                        <a:pt x="85" y="10"/>
                        <a:pt x="53" y="49"/>
                      </a:cubicBezTo>
                      <a:cubicBezTo>
                        <a:pt x="55" y="48"/>
                        <a:pt x="125" y="9"/>
                        <a:pt x="102" y="33"/>
                      </a:cubicBezTo>
                      <a:cubicBezTo>
                        <a:pt x="98" y="36"/>
                        <a:pt x="150" y="5"/>
                        <a:pt x="135" y="28"/>
                      </a:cubicBezTo>
                      <a:cubicBezTo>
                        <a:pt x="146" y="21"/>
                        <a:pt x="168" y="20"/>
                        <a:pt x="151" y="36"/>
                      </a:cubicBezTo>
                      <a:cubicBezTo>
                        <a:pt x="148" y="39"/>
                        <a:pt x="194" y="9"/>
                        <a:pt x="185" y="31"/>
                      </a:cubicBezTo>
                      <a:cubicBezTo>
                        <a:pt x="232" y="0"/>
                        <a:pt x="203" y="44"/>
                        <a:pt x="180" y="62"/>
                      </a:cubicBezTo>
                      <a:cubicBezTo>
                        <a:pt x="185" y="58"/>
                        <a:pt x="247" y="7"/>
                        <a:pt x="254" y="26"/>
                      </a:cubicBezTo>
                      <a:cubicBezTo>
                        <a:pt x="270" y="17"/>
                        <a:pt x="284" y="24"/>
                        <a:pt x="265" y="40"/>
                      </a:cubicBezTo>
                      <a:cubicBezTo>
                        <a:pt x="269" y="38"/>
                        <a:pt x="306" y="8"/>
                        <a:pt x="311" y="25"/>
                      </a:cubicBezTo>
                      <a:cubicBezTo>
                        <a:pt x="325" y="21"/>
                        <a:pt x="319" y="37"/>
                        <a:pt x="313" y="42"/>
                      </a:cubicBezTo>
                      <a:cubicBezTo>
                        <a:pt x="330" y="54"/>
                        <a:pt x="311" y="64"/>
                        <a:pt x="297" y="74"/>
                      </a:cubicBezTo>
                      <a:cubicBezTo>
                        <a:pt x="338" y="52"/>
                        <a:pt x="288" y="105"/>
                        <a:pt x="280" y="111"/>
                      </a:cubicBezTo>
                      <a:cubicBezTo>
                        <a:pt x="287" y="106"/>
                        <a:pt x="346" y="82"/>
                        <a:pt x="315" y="109"/>
                      </a:cubicBezTo>
                      <a:cubicBezTo>
                        <a:pt x="322" y="112"/>
                        <a:pt x="319" y="119"/>
                        <a:pt x="315" y="123"/>
                      </a:cubicBezTo>
                      <a:cubicBezTo>
                        <a:pt x="323" y="130"/>
                        <a:pt x="324" y="132"/>
                        <a:pt x="314" y="140"/>
                      </a:cubicBezTo>
                      <a:cubicBezTo>
                        <a:pt x="323" y="145"/>
                        <a:pt x="312" y="155"/>
                        <a:pt x="309" y="158"/>
                      </a:cubicBezTo>
                      <a:cubicBezTo>
                        <a:pt x="339" y="145"/>
                        <a:pt x="296" y="189"/>
                        <a:pt x="294" y="190"/>
                      </a:cubicBezTo>
                      <a:cubicBezTo>
                        <a:pt x="303" y="185"/>
                        <a:pt x="338" y="179"/>
                        <a:pt x="317" y="198"/>
                      </a:cubicBezTo>
                      <a:cubicBezTo>
                        <a:pt x="327" y="201"/>
                        <a:pt x="319" y="210"/>
                        <a:pt x="315" y="214"/>
                      </a:cubicBezTo>
                      <a:cubicBezTo>
                        <a:pt x="330" y="225"/>
                        <a:pt x="270" y="254"/>
                        <a:pt x="277" y="235"/>
                      </a:cubicBezTo>
                      <a:cubicBezTo>
                        <a:pt x="251" y="252"/>
                        <a:pt x="202" y="305"/>
                        <a:pt x="170" y="305"/>
                      </a:cubicBezTo>
                      <a:close/>
                    </a:path>
                  </a:pathLst>
                </a:custGeom>
                <a:solidFill>
                  <a:srgbClr val="0070C0">
                    <a:alpha val="49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05" name="Tekstvak 904">
                <a:extLst>
                  <a:ext uri="{FF2B5EF4-FFF2-40B4-BE49-F238E27FC236}">
                    <a16:creationId xmlns:a16="http://schemas.microsoft.com/office/drawing/2014/main" id="{EFDC6155-1AB0-8C47-8EAA-72F4D881E5F5}"/>
                  </a:ext>
                </a:extLst>
              </p:cNvPr>
              <p:cNvSpPr txBox="1"/>
              <p:nvPr/>
            </p:nvSpPr>
            <p:spPr>
              <a:xfrm>
                <a:off x="6320836" y="2187844"/>
                <a:ext cx="512745" cy="163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9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Ink Free" panose="03080402000500000000" pitchFamily="66" charset="0"/>
                    <a:ea typeface="+mn-ea"/>
                    <a:cs typeface="+mn-cs"/>
                  </a:rPr>
                  <a:t>Acceptance</a:t>
                </a:r>
              </a:p>
            </p:txBody>
          </p:sp>
          <p:grpSp>
            <p:nvGrpSpPr>
              <p:cNvPr id="906" name="Groep 905">
                <a:extLst>
                  <a:ext uri="{FF2B5EF4-FFF2-40B4-BE49-F238E27FC236}">
                    <a16:creationId xmlns:a16="http://schemas.microsoft.com/office/drawing/2014/main" id="{DEB18985-41FE-C44B-8E86-09E13E03B9D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60269">
                <a:off x="6719025" y="2104136"/>
                <a:ext cx="126293" cy="119774"/>
                <a:chOff x="7198366" y="1413099"/>
                <a:chExt cx="469854" cy="445601"/>
              </a:xfrm>
            </p:grpSpPr>
            <p:grpSp>
              <p:nvGrpSpPr>
                <p:cNvPr id="912" name="Groep 911">
                  <a:extLst>
                    <a:ext uri="{FF2B5EF4-FFF2-40B4-BE49-F238E27FC236}">
                      <a16:creationId xmlns:a16="http://schemas.microsoft.com/office/drawing/2014/main" id="{A0B27519-1808-3440-8F2D-786A639C7D9D}"/>
                    </a:ext>
                  </a:extLst>
                </p:cNvPr>
                <p:cNvGrpSpPr/>
                <p:nvPr/>
              </p:nvGrpSpPr>
              <p:grpSpPr>
                <a:xfrm>
                  <a:off x="7217622" y="1695773"/>
                  <a:ext cx="428869" cy="162927"/>
                  <a:chOff x="6357555" y="1320516"/>
                  <a:chExt cx="428869" cy="162927"/>
                </a:xfrm>
              </p:grpSpPr>
              <p:sp>
                <p:nvSpPr>
                  <p:cNvPr id="922" name="Freeform 29">
                    <a:extLst>
                      <a:ext uri="{FF2B5EF4-FFF2-40B4-BE49-F238E27FC236}">
                        <a16:creationId xmlns:a16="http://schemas.microsoft.com/office/drawing/2014/main" id="{AF7CCA99-CC36-8F42-8EBE-60F3D3AB52A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 rot="21097678">
                    <a:off x="6357555" y="1320516"/>
                    <a:ext cx="427740" cy="159907"/>
                  </a:xfrm>
                  <a:custGeom>
                    <a:avLst/>
                    <a:gdLst>
                      <a:gd name="T0" fmla="*/ 316 w 791"/>
                      <a:gd name="T1" fmla="*/ 27 h 715"/>
                      <a:gd name="T2" fmla="*/ 217 w 791"/>
                      <a:gd name="T3" fmla="*/ 58 h 715"/>
                      <a:gd name="T4" fmla="*/ 220 w 791"/>
                      <a:gd name="T5" fmla="*/ 61 h 715"/>
                      <a:gd name="T6" fmla="*/ 225 w 791"/>
                      <a:gd name="T7" fmla="*/ 65 h 715"/>
                      <a:gd name="T8" fmla="*/ 228 w 791"/>
                      <a:gd name="T9" fmla="*/ 72 h 715"/>
                      <a:gd name="T10" fmla="*/ 225 w 791"/>
                      <a:gd name="T11" fmla="*/ 80 h 715"/>
                      <a:gd name="T12" fmla="*/ 187 w 791"/>
                      <a:gd name="T13" fmla="*/ 104 h 715"/>
                      <a:gd name="T14" fmla="*/ 130 w 791"/>
                      <a:gd name="T15" fmla="*/ 159 h 715"/>
                      <a:gd name="T16" fmla="*/ 93 w 791"/>
                      <a:gd name="T17" fmla="*/ 226 h 715"/>
                      <a:gd name="T18" fmla="*/ 81 w 791"/>
                      <a:gd name="T19" fmla="*/ 304 h 715"/>
                      <a:gd name="T20" fmla="*/ 99 w 791"/>
                      <a:gd name="T21" fmla="*/ 390 h 715"/>
                      <a:gd name="T22" fmla="*/ 139 w 791"/>
                      <a:gd name="T23" fmla="*/ 468 h 715"/>
                      <a:gd name="T24" fmla="*/ 196 w 791"/>
                      <a:gd name="T25" fmla="*/ 536 h 715"/>
                      <a:gd name="T26" fmla="*/ 278 w 791"/>
                      <a:gd name="T27" fmla="*/ 606 h 715"/>
                      <a:gd name="T28" fmla="*/ 375 w 791"/>
                      <a:gd name="T29" fmla="*/ 660 h 715"/>
                      <a:gd name="T30" fmla="*/ 480 w 791"/>
                      <a:gd name="T31" fmla="*/ 687 h 715"/>
                      <a:gd name="T32" fmla="*/ 552 w 791"/>
                      <a:gd name="T33" fmla="*/ 687 h 715"/>
                      <a:gd name="T34" fmla="*/ 622 w 791"/>
                      <a:gd name="T35" fmla="*/ 665 h 715"/>
                      <a:gd name="T36" fmla="*/ 685 w 791"/>
                      <a:gd name="T37" fmla="*/ 618 h 715"/>
                      <a:gd name="T38" fmla="*/ 730 w 791"/>
                      <a:gd name="T39" fmla="*/ 551 h 715"/>
                      <a:gd name="T40" fmla="*/ 761 w 791"/>
                      <a:gd name="T41" fmla="*/ 452 h 715"/>
                      <a:gd name="T42" fmla="*/ 762 w 791"/>
                      <a:gd name="T43" fmla="*/ 354 h 715"/>
                      <a:gd name="T44" fmla="*/ 736 w 791"/>
                      <a:gd name="T45" fmla="*/ 257 h 715"/>
                      <a:gd name="T46" fmla="*/ 685 w 791"/>
                      <a:gd name="T47" fmla="*/ 171 h 715"/>
                      <a:gd name="T48" fmla="*/ 613 w 791"/>
                      <a:gd name="T49" fmla="*/ 103 h 715"/>
                      <a:gd name="T50" fmla="*/ 520 w 791"/>
                      <a:gd name="T51" fmla="*/ 55 h 715"/>
                      <a:gd name="T52" fmla="*/ 419 w 791"/>
                      <a:gd name="T53" fmla="*/ 29 h 715"/>
                      <a:gd name="T54" fmla="*/ 345 w 791"/>
                      <a:gd name="T55" fmla="*/ 0 h 715"/>
                      <a:gd name="T56" fmla="*/ 445 w 791"/>
                      <a:gd name="T57" fmla="*/ 7 h 715"/>
                      <a:gd name="T58" fmla="*/ 542 w 791"/>
                      <a:gd name="T59" fmla="*/ 38 h 715"/>
                      <a:gd name="T60" fmla="*/ 630 w 791"/>
                      <a:gd name="T61" fmla="*/ 84 h 715"/>
                      <a:gd name="T62" fmla="*/ 707 w 791"/>
                      <a:gd name="T63" fmla="*/ 158 h 715"/>
                      <a:gd name="T64" fmla="*/ 761 w 791"/>
                      <a:gd name="T65" fmla="*/ 249 h 715"/>
                      <a:gd name="T66" fmla="*/ 787 w 791"/>
                      <a:gd name="T67" fmla="*/ 349 h 715"/>
                      <a:gd name="T68" fmla="*/ 787 w 791"/>
                      <a:gd name="T69" fmla="*/ 454 h 715"/>
                      <a:gd name="T70" fmla="*/ 755 w 791"/>
                      <a:gd name="T71" fmla="*/ 557 h 715"/>
                      <a:gd name="T72" fmla="*/ 706 w 791"/>
                      <a:gd name="T73" fmla="*/ 631 h 715"/>
                      <a:gd name="T74" fmla="*/ 638 w 791"/>
                      <a:gd name="T75" fmla="*/ 684 h 715"/>
                      <a:gd name="T76" fmla="*/ 555 w 791"/>
                      <a:gd name="T77" fmla="*/ 712 h 715"/>
                      <a:gd name="T78" fmla="*/ 456 w 791"/>
                      <a:gd name="T79" fmla="*/ 709 h 715"/>
                      <a:gd name="T80" fmla="*/ 354 w 791"/>
                      <a:gd name="T81" fmla="*/ 677 h 715"/>
                      <a:gd name="T82" fmla="*/ 259 w 791"/>
                      <a:gd name="T83" fmla="*/ 623 h 715"/>
                      <a:gd name="T84" fmla="*/ 178 w 791"/>
                      <a:gd name="T85" fmla="*/ 555 h 715"/>
                      <a:gd name="T86" fmla="*/ 112 w 791"/>
                      <a:gd name="T87" fmla="*/ 471 h 715"/>
                      <a:gd name="T88" fmla="*/ 68 w 791"/>
                      <a:gd name="T89" fmla="*/ 375 h 715"/>
                      <a:gd name="T90" fmla="*/ 57 w 791"/>
                      <a:gd name="T91" fmla="*/ 283 h 715"/>
                      <a:gd name="T92" fmla="*/ 74 w 791"/>
                      <a:gd name="T93" fmla="*/ 206 h 715"/>
                      <a:gd name="T94" fmla="*/ 114 w 791"/>
                      <a:gd name="T95" fmla="*/ 139 h 715"/>
                      <a:gd name="T96" fmla="*/ 174 w 791"/>
                      <a:gd name="T97" fmla="*/ 84 h 715"/>
                      <a:gd name="T98" fmla="*/ 172 w 791"/>
                      <a:gd name="T99" fmla="*/ 83 h 715"/>
                      <a:gd name="T100" fmla="*/ 91 w 791"/>
                      <a:gd name="T101" fmla="*/ 145 h 715"/>
                      <a:gd name="T102" fmla="*/ 22 w 791"/>
                      <a:gd name="T103" fmla="*/ 220 h 715"/>
                      <a:gd name="T104" fmla="*/ 13 w 791"/>
                      <a:gd name="T105" fmla="*/ 225 h 715"/>
                      <a:gd name="T106" fmla="*/ 6 w 791"/>
                      <a:gd name="T107" fmla="*/ 222 h 715"/>
                      <a:gd name="T108" fmla="*/ 1 w 791"/>
                      <a:gd name="T109" fmla="*/ 214 h 715"/>
                      <a:gd name="T110" fmla="*/ 0 w 791"/>
                      <a:gd name="T111" fmla="*/ 206 h 715"/>
                      <a:gd name="T112" fmla="*/ 46 w 791"/>
                      <a:gd name="T113" fmla="*/ 155 h 715"/>
                      <a:gd name="T114" fmla="*/ 129 w 791"/>
                      <a:gd name="T115" fmla="*/ 81 h 715"/>
                      <a:gd name="T116" fmla="*/ 210 w 791"/>
                      <a:gd name="T117" fmla="*/ 35 h 715"/>
                      <a:gd name="T118" fmla="*/ 299 w 791"/>
                      <a:gd name="T119" fmla="*/ 6 h 7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791" h="715">
                        <a:moveTo>
                          <a:pt x="368" y="25"/>
                        </a:moveTo>
                        <a:lnTo>
                          <a:pt x="316" y="27"/>
                        </a:lnTo>
                        <a:lnTo>
                          <a:pt x="265" y="39"/>
                        </a:lnTo>
                        <a:lnTo>
                          <a:pt x="217" y="58"/>
                        </a:lnTo>
                        <a:lnTo>
                          <a:pt x="216" y="59"/>
                        </a:lnTo>
                        <a:lnTo>
                          <a:pt x="220" y="61"/>
                        </a:lnTo>
                        <a:lnTo>
                          <a:pt x="223" y="62"/>
                        </a:lnTo>
                        <a:lnTo>
                          <a:pt x="225" y="65"/>
                        </a:lnTo>
                        <a:lnTo>
                          <a:pt x="226" y="69"/>
                        </a:lnTo>
                        <a:lnTo>
                          <a:pt x="228" y="72"/>
                        </a:lnTo>
                        <a:lnTo>
                          <a:pt x="226" y="77"/>
                        </a:lnTo>
                        <a:lnTo>
                          <a:pt x="225" y="80"/>
                        </a:lnTo>
                        <a:lnTo>
                          <a:pt x="220" y="83"/>
                        </a:lnTo>
                        <a:lnTo>
                          <a:pt x="187" y="104"/>
                        </a:lnTo>
                        <a:lnTo>
                          <a:pt x="157" y="130"/>
                        </a:lnTo>
                        <a:lnTo>
                          <a:pt x="130" y="159"/>
                        </a:lnTo>
                        <a:lnTo>
                          <a:pt x="109" y="191"/>
                        </a:lnTo>
                        <a:lnTo>
                          <a:pt x="93" y="226"/>
                        </a:lnTo>
                        <a:lnTo>
                          <a:pt x="83" y="264"/>
                        </a:lnTo>
                        <a:lnTo>
                          <a:pt x="81" y="304"/>
                        </a:lnTo>
                        <a:lnTo>
                          <a:pt x="87" y="348"/>
                        </a:lnTo>
                        <a:lnTo>
                          <a:pt x="99" y="390"/>
                        </a:lnTo>
                        <a:lnTo>
                          <a:pt x="117" y="430"/>
                        </a:lnTo>
                        <a:lnTo>
                          <a:pt x="139" y="468"/>
                        </a:lnTo>
                        <a:lnTo>
                          <a:pt x="167" y="503"/>
                        </a:lnTo>
                        <a:lnTo>
                          <a:pt x="196" y="536"/>
                        </a:lnTo>
                        <a:lnTo>
                          <a:pt x="235" y="573"/>
                        </a:lnTo>
                        <a:lnTo>
                          <a:pt x="278" y="606"/>
                        </a:lnTo>
                        <a:lnTo>
                          <a:pt x="325" y="635"/>
                        </a:lnTo>
                        <a:lnTo>
                          <a:pt x="375" y="660"/>
                        </a:lnTo>
                        <a:lnTo>
                          <a:pt x="426" y="677"/>
                        </a:lnTo>
                        <a:lnTo>
                          <a:pt x="480" y="687"/>
                        </a:lnTo>
                        <a:lnTo>
                          <a:pt x="516" y="689"/>
                        </a:lnTo>
                        <a:lnTo>
                          <a:pt x="552" y="687"/>
                        </a:lnTo>
                        <a:lnTo>
                          <a:pt x="588" y="678"/>
                        </a:lnTo>
                        <a:lnTo>
                          <a:pt x="622" y="665"/>
                        </a:lnTo>
                        <a:lnTo>
                          <a:pt x="656" y="644"/>
                        </a:lnTo>
                        <a:lnTo>
                          <a:pt x="685" y="618"/>
                        </a:lnTo>
                        <a:lnTo>
                          <a:pt x="710" y="586"/>
                        </a:lnTo>
                        <a:lnTo>
                          <a:pt x="730" y="551"/>
                        </a:lnTo>
                        <a:lnTo>
                          <a:pt x="749" y="503"/>
                        </a:lnTo>
                        <a:lnTo>
                          <a:pt x="761" y="452"/>
                        </a:lnTo>
                        <a:lnTo>
                          <a:pt x="765" y="403"/>
                        </a:lnTo>
                        <a:lnTo>
                          <a:pt x="762" y="354"/>
                        </a:lnTo>
                        <a:lnTo>
                          <a:pt x="752" y="304"/>
                        </a:lnTo>
                        <a:lnTo>
                          <a:pt x="736" y="257"/>
                        </a:lnTo>
                        <a:lnTo>
                          <a:pt x="714" y="213"/>
                        </a:lnTo>
                        <a:lnTo>
                          <a:pt x="685" y="171"/>
                        </a:lnTo>
                        <a:lnTo>
                          <a:pt x="652" y="135"/>
                        </a:lnTo>
                        <a:lnTo>
                          <a:pt x="613" y="103"/>
                        </a:lnTo>
                        <a:lnTo>
                          <a:pt x="568" y="77"/>
                        </a:lnTo>
                        <a:lnTo>
                          <a:pt x="520" y="55"/>
                        </a:lnTo>
                        <a:lnTo>
                          <a:pt x="471" y="39"/>
                        </a:lnTo>
                        <a:lnTo>
                          <a:pt x="419" y="29"/>
                        </a:lnTo>
                        <a:lnTo>
                          <a:pt x="368" y="25"/>
                        </a:lnTo>
                        <a:close/>
                        <a:moveTo>
                          <a:pt x="345" y="0"/>
                        </a:moveTo>
                        <a:lnTo>
                          <a:pt x="396" y="0"/>
                        </a:lnTo>
                        <a:lnTo>
                          <a:pt x="445" y="7"/>
                        </a:lnTo>
                        <a:lnTo>
                          <a:pt x="494" y="20"/>
                        </a:lnTo>
                        <a:lnTo>
                          <a:pt x="542" y="38"/>
                        </a:lnTo>
                        <a:lnTo>
                          <a:pt x="588" y="58"/>
                        </a:lnTo>
                        <a:lnTo>
                          <a:pt x="630" y="84"/>
                        </a:lnTo>
                        <a:lnTo>
                          <a:pt x="672" y="119"/>
                        </a:lnTo>
                        <a:lnTo>
                          <a:pt x="707" y="158"/>
                        </a:lnTo>
                        <a:lnTo>
                          <a:pt x="738" y="201"/>
                        </a:lnTo>
                        <a:lnTo>
                          <a:pt x="761" y="249"/>
                        </a:lnTo>
                        <a:lnTo>
                          <a:pt x="777" y="299"/>
                        </a:lnTo>
                        <a:lnTo>
                          <a:pt x="787" y="349"/>
                        </a:lnTo>
                        <a:lnTo>
                          <a:pt x="791" y="402"/>
                        </a:lnTo>
                        <a:lnTo>
                          <a:pt x="787" y="454"/>
                        </a:lnTo>
                        <a:lnTo>
                          <a:pt x="775" y="506"/>
                        </a:lnTo>
                        <a:lnTo>
                          <a:pt x="755" y="557"/>
                        </a:lnTo>
                        <a:lnTo>
                          <a:pt x="733" y="596"/>
                        </a:lnTo>
                        <a:lnTo>
                          <a:pt x="706" y="631"/>
                        </a:lnTo>
                        <a:lnTo>
                          <a:pt x="674" y="661"/>
                        </a:lnTo>
                        <a:lnTo>
                          <a:pt x="638" y="684"/>
                        </a:lnTo>
                        <a:lnTo>
                          <a:pt x="598" y="702"/>
                        </a:lnTo>
                        <a:lnTo>
                          <a:pt x="555" y="712"/>
                        </a:lnTo>
                        <a:lnTo>
                          <a:pt x="510" y="715"/>
                        </a:lnTo>
                        <a:lnTo>
                          <a:pt x="456" y="709"/>
                        </a:lnTo>
                        <a:lnTo>
                          <a:pt x="404" y="696"/>
                        </a:lnTo>
                        <a:lnTo>
                          <a:pt x="354" y="677"/>
                        </a:lnTo>
                        <a:lnTo>
                          <a:pt x="304" y="652"/>
                        </a:lnTo>
                        <a:lnTo>
                          <a:pt x="259" y="623"/>
                        </a:lnTo>
                        <a:lnTo>
                          <a:pt x="217" y="590"/>
                        </a:lnTo>
                        <a:lnTo>
                          <a:pt x="178" y="555"/>
                        </a:lnTo>
                        <a:lnTo>
                          <a:pt x="143" y="515"/>
                        </a:lnTo>
                        <a:lnTo>
                          <a:pt x="112" y="471"/>
                        </a:lnTo>
                        <a:lnTo>
                          <a:pt x="87" y="425"/>
                        </a:lnTo>
                        <a:lnTo>
                          <a:pt x="68" y="375"/>
                        </a:lnTo>
                        <a:lnTo>
                          <a:pt x="57" y="325"/>
                        </a:lnTo>
                        <a:lnTo>
                          <a:pt x="57" y="283"/>
                        </a:lnTo>
                        <a:lnTo>
                          <a:pt x="62" y="242"/>
                        </a:lnTo>
                        <a:lnTo>
                          <a:pt x="74" y="206"/>
                        </a:lnTo>
                        <a:lnTo>
                          <a:pt x="93" y="171"/>
                        </a:lnTo>
                        <a:lnTo>
                          <a:pt x="114" y="139"/>
                        </a:lnTo>
                        <a:lnTo>
                          <a:pt x="142" y="110"/>
                        </a:lnTo>
                        <a:lnTo>
                          <a:pt x="174" y="84"/>
                        </a:lnTo>
                        <a:lnTo>
                          <a:pt x="185" y="77"/>
                        </a:lnTo>
                        <a:lnTo>
                          <a:pt x="172" y="83"/>
                        </a:lnTo>
                        <a:lnTo>
                          <a:pt x="130" y="113"/>
                        </a:lnTo>
                        <a:lnTo>
                          <a:pt x="91" y="145"/>
                        </a:lnTo>
                        <a:lnTo>
                          <a:pt x="55" y="181"/>
                        </a:lnTo>
                        <a:lnTo>
                          <a:pt x="22" y="220"/>
                        </a:lnTo>
                        <a:lnTo>
                          <a:pt x="17" y="223"/>
                        </a:lnTo>
                        <a:lnTo>
                          <a:pt x="13" y="225"/>
                        </a:lnTo>
                        <a:lnTo>
                          <a:pt x="9" y="223"/>
                        </a:lnTo>
                        <a:lnTo>
                          <a:pt x="6" y="222"/>
                        </a:lnTo>
                        <a:lnTo>
                          <a:pt x="3" y="219"/>
                        </a:lnTo>
                        <a:lnTo>
                          <a:pt x="1" y="214"/>
                        </a:lnTo>
                        <a:lnTo>
                          <a:pt x="0" y="210"/>
                        </a:lnTo>
                        <a:lnTo>
                          <a:pt x="0" y="206"/>
                        </a:lnTo>
                        <a:lnTo>
                          <a:pt x="3" y="201"/>
                        </a:lnTo>
                        <a:lnTo>
                          <a:pt x="46" y="155"/>
                        </a:lnTo>
                        <a:lnTo>
                          <a:pt x="93" y="110"/>
                        </a:lnTo>
                        <a:lnTo>
                          <a:pt x="129" y="81"/>
                        </a:lnTo>
                        <a:lnTo>
                          <a:pt x="168" y="56"/>
                        </a:lnTo>
                        <a:lnTo>
                          <a:pt x="210" y="35"/>
                        </a:lnTo>
                        <a:lnTo>
                          <a:pt x="254" y="17"/>
                        </a:lnTo>
                        <a:lnTo>
                          <a:pt x="299" y="6"/>
                        </a:lnTo>
                        <a:lnTo>
                          <a:pt x="345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>
                          <a:lumMod val="50000"/>
                        </a:prstClr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3" name="Freeform 29">
                    <a:extLst>
                      <a:ext uri="{FF2B5EF4-FFF2-40B4-BE49-F238E27FC236}">
                        <a16:creationId xmlns:a16="http://schemas.microsoft.com/office/drawing/2014/main" id="{BD40CD58-FBAF-8744-BFC6-C31B7A06967C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 rot="21097678">
                    <a:off x="6358684" y="1323536"/>
                    <a:ext cx="427740" cy="159907"/>
                  </a:xfrm>
                  <a:custGeom>
                    <a:avLst/>
                    <a:gdLst>
                      <a:gd name="T0" fmla="*/ 316 w 791"/>
                      <a:gd name="T1" fmla="*/ 27 h 715"/>
                      <a:gd name="T2" fmla="*/ 217 w 791"/>
                      <a:gd name="T3" fmla="*/ 58 h 715"/>
                      <a:gd name="T4" fmla="*/ 220 w 791"/>
                      <a:gd name="T5" fmla="*/ 61 h 715"/>
                      <a:gd name="T6" fmla="*/ 225 w 791"/>
                      <a:gd name="T7" fmla="*/ 65 h 715"/>
                      <a:gd name="T8" fmla="*/ 228 w 791"/>
                      <a:gd name="T9" fmla="*/ 72 h 715"/>
                      <a:gd name="T10" fmla="*/ 225 w 791"/>
                      <a:gd name="T11" fmla="*/ 80 h 715"/>
                      <a:gd name="T12" fmla="*/ 187 w 791"/>
                      <a:gd name="T13" fmla="*/ 104 h 715"/>
                      <a:gd name="T14" fmla="*/ 130 w 791"/>
                      <a:gd name="T15" fmla="*/ 159 h 715"/>
                      <a:gd name="T16" fmla="*/ 93 w 791"/>
                      <a:gd name="T17" fmla="*/ 226 h 715"/>
                      <a:gd name="T18" fmla="*/ 81 w 791"/>
                      <a:gd name="T19" fmla="*/ 304 h 715"/>
                      <a:gd name="T20" fmla="*/ 99 w 791"/>
                      <a:gd name="T21" fmla="*/ 390 h 715"/>
                      <a:gd name="T22" fmla="*/ 139 w 791"/>
                      <a:gd name="T23" fmla="*/ 468 h 715"/>
                      <a:gd name="T24" fmla="*/ 196 w 791"/>
                      <a:gd name="T25" fmla="*/ 536 h 715"/>
                      <a:gd name="T26" fmla="*/ 278 w 791"/>
                      <a:gd name="T27" fmla="*/ 606 h 715"/>
                      <a:gd name="T28" fmla="*/ 375 w 791"/>
                      <a:gd name="T29" fmla="*/ 660 h 715"/>
                      <a:gd name="T30" fmla="*/ 480 w 791"/>
                      <a:gd name="T31" fmla="*/ 687 h 715"/>
                      <a:gd name="T32" fmla="*/ 552 w 791"/>
                      <a:gd name="T33" fmla="*/ 687 h 715"/>
                      <a:gd name="T34" fmla="*/ 622 w 791"/>
                      <a:gd name="T35" fmla="*/ 665 h 715"/>
                      <a:gd name="T36" fmla="*/ 685 w 791"/>
                      <a:gd name="T37" fmla="*/ 618 h 715"/>
                      <a:gd name="T38" fmla="*/ 730 w 791"/>
                      <a:gd name="T39" fmla="*/ 551 h 715"/>
                      <a:gd name="T40" fmla="*/ 761 w 791"/>
                      <a:gd name="T41" fmla="*/ 452 h 715"/>
                      <a:gd name="T42" fmla="*/ 762 w 791"/>
                      <a:gd name="T43" fmla="*/ 354 h 715"/>
                      <a:gd name="T44" fmla="*/ 736 w 791"/>
                      <a:gd name="T45" fmla="*/ 257 h 715"/>
                      <a:gd name="T46" fmla="*/ 685 w 791"/>
                      <a:gd name="T47" fmla="*/ 171 h 715"/>
                      <a:gd name="T48" fmla="*/ 613 w 791"/>
                      <a:gd name="T49" fmla="*/ 103 h 715"/>
                      <a:gd name="T50" fmla="*/ 520 w 791"/>
                      <a:gd name="T51" fmla="*/ 55 h 715"/>
                      <a:gd name="T52" fmla="*/ 419 w 791"/>
                      <a:gd name="T53" fmla="*/ 29 h 715"/>
                      <a:gd name="T54" fmla="*/ 345 w 791"/>
                      <a:gd name="T55" fmla="*/ 0 h 715"/>
                      <a:gd name="T56" fmla="*/ 445 w 791"/>
                      <a:gd name="T57" fmla="*/ 7 h 715"/>
                      <a:gd name="T58" fmla="*/ 542 w 791"/>
                      <a:gd name="T59" fmla="*/ 38 h 715"/>
                      <a:gd name="T60" fmla="*/ 630 w 791"/>
                      <a:gd name="T61" fmla="*/ 84 h 715"/>
                      <a:gd name="T62" fmla="*/ 707 w 791"/>
                      <a:gd name="T63" fmla="*/ 158 h 715"/>
                      <a:gd name="T64" fmla="*/ 761 w 791"/>
                      <a:gd name="T65" fmla="*/ 249 h 715"/>
                      <a:gd name="T66" fmla="*/ 787 w 791"/>
                      <a:gd name="T67" fmla="*/ 349 h 715"/>
                      <a:gd name="T68" fmla="*/ 787 w 791"/>
                      <a:gd name="T69" fmla="*/ 454 h 715"/>
                      <a:gd name="T70" fmla="*/ 755 w 791"/>
                      <a:gd name="T71" fmla="*/ 557 h 715"/>
                      <a:gd name="T72" fmla="*/ 706 w 791"/>
                      <a:gd name="T73" fmla="*/ 631 h 715"/>
                      <a:gd name="T74" fmla="*/ 638 w 791"/>
                      <a:gd name="T75" fmla="*/ 684 h 715"/>
                      <a:gd name="T76" fmla="*/ 555 w 791"/>
                      <a:gd name="T77" fmla="*/ 712 h 715"/>
                      <a:gd name="T78" fmla="*/ 456 w 791"/>
                      <a:gd name="T79" fmla="*/ 709 h 715"/>
                      <a:gd name="T80" fmla="*/ 354 w 791"/>
                      <a:gd name="T81" fmla="*/ 677 h 715"/>
                      <a:gd name="T82" fmla="*/ 259 w 791"/>
                      <a:gd name="T83" fmla="*/ 623 h 715"/>
                      <a:gd name="T84" fmla="*/ 178 w 791"/>
                      <a:gd name="T85" fmla="*/ 555 h 715"/>
                      <a:gd name="T86" fmla="*/ 112 w 791"/>
                      <a:gd name="T87" fmla="*/ 471 h 715"/>
                      <a:gd name="T88" fmla="*/ 68 w 791"/>
                      <a:gd name="T89" fmla="*/ 375 h 715"/>
                      <a:gd name="T90" fmla="*/ 57 w 791"/>
                      <a:gd name="T91" fmla="*/ 283 h 715"/>
                      <a:gd name="T92" fmla="*/ 74 w 791"/>
                      <a:gd name="T93" fmla="*/ 206 h 715"/>
                      <a:gd name="T94" fmla="*/ 114 w 791"/>
                      <a:gd name="T95" fmla="*/ 139 h 715"/>
                      <a:gd name="T96" fmla="*/ 174 w 791"/>
                      <a:gd name="T97" fmla="*/ 84 h 715"/>
                      <a:gd name="T98" fmla="*/ 172 w 791"/>
                      <a:gd name="T99" fmla="*/ 83 h 715"/>
                      <a:gd name="T100" fmla="*/ 91 w 791"/>
                      <a:gd name="T101" fmla="*/ 145 h 715"/>
                      <a:gd name="T102" fmla="*/ 22 w 791"/>
                      <a:gd name="T103" fmla="*/ 220 h 715"/>
                      <a:gd name="T104" fmla="*/ 13 w 791"/>
                      <a:gd name="T105" fmla="*/ 225 h 715"/>
                      <a:gd name="T106" fmla="*/ 6 w 791"/>
                      <a:gd name="T107" fmla="*/ 222 h 715"/>
                      <a:gd name="T108" fmla="*/ 1 w 791"/>
                      <a:gd name="T109" fmla="*/ 214 h 715"/>
                      <a:gd name="T110" fmla="*/ 0 w 791"/>
                      <a:gd name="T111" fmla="*/ 206 h 715"/>
                      <a:gd name="T112" fmla="*/ 46 w 791"/>
                      <a:gd name="T113" fmla="*/ 155 h 715"/>
                      <a:gd name="T114" fmla="*/ 129 w 791"/>
                      <a:gd name="T115" fmla="*/ 81 h 715"/>
                      <a:gd name="T116" fmla="*/ 210 w 791"/>
                      <a:gd name="T117" fmla="*/ 35 h 715"/>
                      <a:gd name="T118" fmla="*/ 299 w 791"/>
                      <a:gd name="T119" fmla="*/ 6 h 7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791" h="715">
                        <a:moveTo>
                          <a:pt x="368" y="25"/>
                        </a:moveTo>
                        <a:lnTo>
                          <a:pt x="316" y="27"/>
                        </a:lnTo>
                        <a:lnTo>
                          <a:pt x="265" y="39"/>
                        </a:lnTo>
                        <a:lnTo>
                          <a:pt x="217" y="58"/>
                        </a:lnTo>
                        <a:lnTo>
                          <a:pt x="216" y="59"/>
                        </a:lnTo>
                        <a:lnTo>
                          <a:pt x="220" y="61"/>
                        </a:lnTo>
                        <a:lnTo>
                          <a:pt x="223" y="62"/>
                        </a:lnTo>
                        <a:lnTo>
                          <a:pt x="225" y="65"/>
                        </a:lnTo>
                        <a:lnTo>
                          <a:pt x="226" y="69"/>
                        </a:lnTo>
                        <a:lnTo>
                          <a:pt x="228" y="72"/>
                        </a:lnTo>
                        <a:lnTo>
                          <a:pt x="226" y="77"/>
                        </a:lnTo>
                        <a:lnTo>
                          <a:pt x="225" y="80"/>
                        </a:lnTo>
                        <a:lnTo>
                          <a:pt x="220" y="83"/>
                        </a:lnTo>
                        <a:lnTo>
                          <a:pt x="187" y="104"/>
                        </a:lnTo>
                        <a:lnTo>
                          <a:pt x="157" y="130"/>
                        </a:lnTo>
                        <a:lnTo>
                          <a:pt x="130" y="159"/>
                        </a:lnTo>
                        <a:lnTo>
                          <a:pt x="109" y="191"/>
                        </a:lnTo>
                        <a:lnTo>
                          <a:pt x="93" y="226"/>
                        </a:lnTo>
                        <a:lnTo>
                          <a:pt x="83" y="264"/>
                        </a:lnTo>
                        <a:lnTo>
                          <a:pt x="81" y="304"/>
                        </a:lnTo>
                        <a:lnTo>
                          <a:pt x="87" y="348"/>
                        </a:lnTo>
                        <a:lnTo>
                          <a:pt x="99" y="390"/>
                        </a:lnTo>
                        <a:lnTo>
                          <a:pt x="117" y="430"/>
                        </a:lnTo>
                        <a:lnTo>
                          <a:pt x="139" y="468"/>
                        </a:lnTo>
                        <a:lnTo>
                          <a:pt x="167" y="503"/>
                        </a:lnTo>
                        <a:lnTo>
                          <a:pt x="196" y="536"/>
                        </a:lnTo>
                        <a:lnTo>
                          <a:pt x="235" y="573"/>
                        </a:lnTo>
                        <a:lnTo>
                          <a:pt x="278" y="606"/>
                        </a:lnTo>
                        <a:lnTo>
                          <a:pt x="325" y="635"/>
                        </a:lnTo>
                        <a:lnTo>
                          <a:pt x="375" y="660"/>
                        </a:lnTo>
                        <a:lnTo>
                          <a:pt x="426" y="677"/>
                        </a:lnTo>
                        <a:lnTo>
                          <a:pt x="480" y="687"/>
                        </a:lnTo>
                        <a:lnTo>
                          <a:pt x="516" y="689"/>
                        </a:lnTo>
                        <a:lnTo>
                          <a:pt x="552" y="687"/>
                        </a:lnTo>
                        <a:lnTo>
                          <a:pt x="588" y="678"/>
                        </a:lnTo>
                        <a:lnTo>
                          <a:pt x="622" y="665"/>
                        </a:lnTo>
                        <a:lnTo>
                          <a:pt x="656" y="644"/>
                        </a:lnTo>
                        <a:lnTo>
                          <a:pt x="685" y="618"/>
                        </a:lnTo>
                        <a:lnTo>
                          <a:pt x="710" y="586"/>
                        </a:lnTo>
                        <a:lnTo>
                          <a:pt x="730" y="551"/>
                        </a:lnTo>
                        <a:lnTo>
                          <a:pt x="749" y="503"/>
                        </a:lnTo>
                        <a:lnTo>
                          <a:pt x="761" y="452"/>
                        </a:lnTo>
                        <a:lnTo>
                          <a:pt x="765" y="403"/>
                        </a:lnTo>
                        <a:lnTo>
                          <a:pt x="762" y="354"/>
                        </a:lnTo>
                        <a:lnTo>
                          <a:pt x="752" y="304"/>
                        </a:lnTo>
                        <a:lnTo>
                          <a:pt x="736" y="257"/>
                        </a:lnTo>
                        <a:lnTo>
                          <a:pt x="714" y="213"/>
                        </a:lnTo>
                        <a:lnTo>
                          <a:pt x="685" y="171"/>
                        </a:lnTo>
                        <a:lnTo>
                          <a:pt x="652" y="135"/>
                        </a:lnTo>
                        <a:lnTo>
                          <a:pt x="613" y="103"/>
                        </a:lnTo>
                        <a:lnTo>
                          <a:pt x="568" y="77"/>
                        </a:lnTo>
                        <a:lnTo>
                          <a:pt x="520" y="55"/>
                        </a:lnTo>
                        <a:lnTo>
                          <a:pt x="471" y="39"/>
                        </a:lnTo>
                        <a:lnTo>
                          <a:pt x="419" y="29"/>
                        </a:lnTo>
                        <a:lnTo>
                          <a:pt x="368" y="25"/>
                        </a:lnTo>
                        <a:close/>
                        <a:moveTo>
                          <a:pt x="345" y="0"/>
                        </a:moveTo>
                        <a:lnTo>
                          <a:pt x="396" y="0"/>
                        </a:lnTo>
                        <a:lnTo>
                          <a:pt x="445" y="7"/>
                        </a:lnTo>
                        <a:lnTo>
                          <a:pt x="494" y="20"/>
                        </a:lnTo>
                        <a:lnTo>
                          <a:pt x="542" y="38"/>
                        </a:lnTo>
                        <a:lnTo>
                          <a:pt x="588" y="58"/>
                        </a:lnTo>
                        <a:lnTo>
                          <a:pt x="630" y="84"/>
                        </a:lnTo>
                        <a:lnTo>
                          <a:pt x="672" y="119"/>
                        </a:lnTo>
                        <a:lnTo>
                          <a:pt x="707" y="158"/>
                        </a:lnTo>
                        <a:lnTo>
                          <a:pt x="738" y="201"/>
                        </a:lnTo>
                        <a:lnTo>
                          <a:pt x="761" y="249"/>
                        </a:lnTo>
                        <a:lnTo>
                          <a:pt x="777" y="299"/>
                        </a:lnTo>
                        <a:lnTo>
                          <a:pt x="787" y="349"/>
                        </a:lnTo>
                        <a:lnTo>
                          <a:pt x="791" y="402"/>
                        </a:lnTo>
                        <a:lnTo>
                          <a:pt x="787" y="454"/>
                        </a:lnTo>
                        <a:lnTo>
                          <a:pt x="775" y="506"/>
                        </a:lnTo>
                        <a:lnTo>
                          <a:pt x="755" y="557"/>
                        </a:lnTo>
                        <a:lnTo>
                          <a:pt x="733" y="596"/>
                        </a:lnTo>
                        <a:lnTo>
                          <a:pt x="706" y="631"/>
                        </a:lnTo>
                        <a:lnTo>
                          <a:pt x="674" y="661"/>
                        </a:lnTo>
                        <a:lnTo>
                          <a:pt x="638" y="684"/>
                        </a:lnTo>
                        <a:lnTo>
                          <a:pt x="598" y="702"/>
                        </a:lnTo>
                        <a:lnTo>
                          <a:pt x="555" y="712"/>
                        </a:lnTo>
                        <a:lnTo>
                          <a:pt x="510" y="715"/>
                        </a:lnTo>
                        <a:lnTo>
                          <a:pt x="456" y="709"/>
                        </a:lnTo>
                        <a:lnTo>
                          <a:pt x="404" y="696"/>
                        </a:lnTo>
                        <a:lnTo>
                          <a:pt x="354" y="677"/>
                        </a:lnTo>
                        <a:lnTo>
                          <a:pt x="304" y="652"/>
                        </a:lnTo>
                        <a:lnTo>
                          <a:pt x="259" y="623"/>
                        </a:lnTo>
                        <a:lnTo>
                          <a:pt x="217" y="590"/>
                        </a:lnTo>
                        <a:lnTo>
                          <a:pt x="178" y="555"/>
                        </a:lnTo>
                        <a:lnTo>
                          <a:pt x="143" y="515"/>
                        </a:lnTo>
                        <a:lnTo>
                          <a:pt x="112" y="471"/>
                        </a:lnTo>
                        <a:lnTo>
                          <a:pt x="87" y="425"/>
                        </a:lnTo>
                        <a:lnTo>
                          <a:pt x="68" y="375"/>
                        </a:lnTo>
                        <a:lnTo>
                          <a:pt x="57" y="325"/>
                        </a:lnTo>
                        <a:lnTo>
                          <a:pt x="57" y="283"/>
                        </a:lnTo>
                        <a:lnTo>
                          <a:pt x="62" y="242"/>
                        </a:lnTo>
                        <a:lnTo>
                          <a:pt x="74" y="206"/>
                        </a:lnTo>
                        <a:lnTo>
                          <a:pt x="93" y="171"/>
                        </a:lnTo>
                        <a:lnTo>
                          <a:pt x="114" y="139"/>
                        </a:lnTo>
                        <a:lnTo>
                          <a:pt x="142" y="110"/>
                        </a:lnTo>
                        <a:lnTo>
                          <a:pt x="174" y="84"/>
                        </a:lnTo>
                        <a:lnTo>
                          <a:pt x="185" y="77"/>
                        </a:lnTo>
                        <a:lnTo>
                          <a:pt x="172" y="83"/>
                        </a:lnTo>
                        <a:lnTo>
                          <a:pt x="130" y="113"/>
                        </a:lnTo>
                        <a:lnTo>
                          <a:pt x="91" y="145"/>
                        </a:lnTo>
                        <a:lnTo>
                          <a:pt x="55" y="181"/>
                        </a:lnTo>
                        <a:lnTo>
                          <a:pt x="22" y="220"/>
                        </a:lnTo>
                        <a:lnTo>
                          <a:pt x="17" y="223"/>
                        </a:lnTo>
                        <a:lnTo>
                          <a:pt x="13" y="225"/>
                        </a:lnTo>
                        <a:lnTo>
                          <a:pt x="9" y="223"/>
                        </a:lnTo>
                        <a:lnTo>
                          <a:pt x="6" y="222"/>
                        </a:lnTo>
                        <a:lnTo>
                          <a:pt x="3" y="219"/>
                        </a:lnTo>
                        <a:lnTo>
                          <a:pt x="1" y="214"/>
                        </a:lnTo>
                        <a:lnTo>
                          <a:pt x="0" y="210"/>
                        </a:lnTo>
                        <a:lnTo>
                          <a:pt x="0" y="206"/>
                        </a:lnTo>
                        <a:lnTo>
                          <a:pt x="3" y="201"/>
                        </a:lnTo>
                        <a:lnTo>
                          <a:pt x="46" y="155"/>
                        </a:lnTo>
                        <a:lnTo>
                          <a:pt x="93" y="110"/>
                        </a:lnTo>
                        <a:lnTo>
                          <a:pt x="129" y="81"/>
                        </a:lnTo>
                        <a:lnTo>
                          <a:pt x="168" y="56"/>
                        </a:lnTo>
                        <a:lnTo>
                          <a:pt x="210" y="35"/>
                        </a:lnTo>
                        <a:lnTo>
                          <a:pt x="254" y="17"/>
                        </a:lnTo>
                        <a:lnTo>
                          <a:pt x="299" y="6"/>
                        </a:lnTo>
                        <a:lnTo>
                          <a:pt x="345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>
                          <a:lumMod val="50000"/>
                        </a:prstClr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913" name="Rechthoek 912">
                  <a:extLst>
                    <a:ext uri="{FF2B5EF4-FFF2-40B4-BE49-F238E27FC236}">
                      <a16:creationId xmlns:a16="http://schemas.microsoft.com/office/drawing/2014/main" id="{B5E1C8DF-5A09-A54E-9B68-24973D4B5D97}"/>
                    </a:ext>
                  </a:extLst>
                </p:cNvPr>
                <p:cNvSpPr/>
                <p:nvPr/>
              </p:nvSpPr>
              <p:spPr>
                <a:xfrm rot="21447261">
                  <a:off x="7198366" y="1460037"/>
                  <a:ext cx="466441" cy="315614"/>
                </a:xfrm>
                <a:prstGeom prst="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grpSp>
              <p:nvGrpSpPr>
                <p:cNvPr id="914" name="Groep 913">
                  <a:extLst>
                    <a:ext uri="{FF2B5EF4-FFF2-40B4-BE49-F238E27FC236}">
                      <a16:creationId xmlns:a16="http://schemas.microsoft.com/office/drawing/2014/main" id="{F9549E73-B508-B64C-922F-3B5A37BB697E}"/>
                    </a:ext>
                  </a:extLst>
                </p:cNvPr>
                <p:cNvGrpSpPr/>
                <p:nvPr/>
              </p:nvGrpSpPr>
              <p:grpSpPr>
                <a:xfrm>
                  <a:off x="7212608" y="1413099"/>
                  <a:ext cx="437668" cy="377675"/>
                  <a:chOff x="6352541" y="1037842"/>
                  <a:chExt cx="437668" cy="377675"/>
                </a:xfrm>
              </p:grpSpPr>
              <p:grpSp>
                <p:nvGrpSpPr>
                  <p:cNvPr id="917" name="Groep 916">
                    <a:extLst>
                      <a:ext uri="{FF2B5EF4-FFF2-40B4-BE49-F238E27FC236}">
                        <a16:creationId xmlns:a16="http://schemas.microsoft.com/office/drawing/2014/main" id="{F2FE85B7-E1C4-CD41-9F8B-A387635A5E36}"/>
                      </a:ext>
                    </a:extLst>
                  </p:cNvPr>
                  <p:cNvGrpSpPr/>
                  <p:nvPr/>
                </p:nvGrpSpPr>
                <p:grpSpPr>
                  <a:xfrm>
                    <a:off x="6352541" y="1037842"/>
                    <a:ext cx="437290" cy="161570"/>
                    <a:chOff x="6352541" y="1037842"/>
                    <a:chExt cx="437290" cy="161570"/>
                  </a:xfrm>
                </p:grpSpPr>
                <p:sp>
                  <p:nvSpPr>
                    <p:cNvPr id="920" name="Freeform 29">
                      <a:extLst>
                        <a:ext uri="{FF2B5EF4-FFF2-40B4-BE49-F238E27FC236}">
                          <a16:creationId xmlns:a16="http://schemas.microsoft.com/office/drawing/2014/main" id="{3B6E2766-9DF0-C541-8547-BDA3575A4F3C}"/>
                        </a:ext>
                      </a:extLst>
                    </p:cNvPr>
                    <p:cNvSpPr>
                      <a:spLocks noEditPoints="1"/>
                    </p:cNvSpPr>
                    <p:nvPr/>
                  </p:nvSpPr>
                  <p:spPr bwMode="auto">
                    <a:xfrm rot="21097678">
                      <a:off x="6362091" y="1039505"/>
                      <a:ext cx="427740" cy="159907"/>
                    </a:xfrm>
                    <a:custGeom>
                      <a:avLst/>
                      <a:gdLst>
                        <a:gd name="T0" fmla="*/ 316 w 791"/>
                        <a:gd name="T1" fmla="*/ 27 h 715"/>
                        <a:gd name="T2" fmla="*/ 217 w 791"/>
                        <a:gd name="T3" fmla="*/ 58 h 715"/>
                        <a:gd name="T4" fmla="*/ 220 w 791"/>
                        <a:gd name="T5" fmla="*/ 61 h 715"/>
                        <a:gd name="T6" fmla="*/ 225 w 791"/>
                        <a:gd name="T7" fmla="*/ 65 h 715"/>
                        <a:gd name="T8" fmla="*/ 228 w 791"/>
                        <a:gd name="T9" fmla="*/ 72 h 715"/>
                        <a:gd name="T10" fmla="*/ 225 w 791"/>
                        <a:gd name="T11" fmla="*/ 80 h 715"/>
                        <a:gd name="T12" fmla="*/ 187 w 791"/>
                        <a:gd name="T13" fmla="*/ 104 h 715"/>
                        <a:gd name="T14" fmla="*/ 130 w 791"/>
                        <a:gd name="T15" fmla="*/ 159 h 715"/>
                        <a:gd name="T16" fmla="*/ 93 w 791"/>
                        <a:gd name="T17" fmla="*/ 226 h 715"/>
                        <a:gd name="T18" fmla="*/ 81 w 791"/>
                        <a:gd name="T19" fmla="*/ 304 h 715"/>
                        <a:gd name="T20" fmla="*/ 99 w 791"/>
                        <a:gd name="T21" fmla="*/ 390 h 715"/>
                        <a:gd name="T22" fmla="*/ 139 w 791"/>
                        <a:gd name="T23" fmla="*/ 468 h 715"/>
                        <a:gd name="T24" fmla="*/ 196 w 791"/>
                        <a:gd name="T25" fmla="*/ 536 h 715"/>
                        <a:gd name="T26" fmla="*/ 278 w 791"/>
                        <a:gd name="T27" fmla="*/ 606 h 715"/>
                        <a:gd name="T28" fmla="*/ 375 w 791"/>
                        <a:gd name="T29" fmla="*/ 660 h 715"/>
                        <a:gd name="T30" fmla="*/ 480 w 791"/>
                        <a:gd name="T31" fmla="*/ 687 h 715"/>
                        <a:gd name="T32" fmla="*/ 552 w 791"/>
                        <a:gd name="T33" fmla="*/ 687 h 715"/>
                        <a:gd name="T34" fmla="*/ 622 w 791"/>
                        <a:gd name="T35" fmla="*/ 665 h 715"/>
                        <a:gd name="T36" fmla="*/ 685 w 791"/>
                        <a:gd name="T37" fmla="*/ 618 h 715"/>
                        <a:gd name="T38" fmla="*/ 730 w 791"/>
                        <a:gd name="T39" fmla="*/ 551 h 715"/>
                        <a:gd name="T40" fmla="*/ 761 w 791"/>
                        <a:gd name="T41" fmla="*/ 452 h 715"/>
                        <a:gd name="T42" fmla="*/ 762 w 791"/>
                        <a:gd name="T43" fmla="*/ 354 h 715"/>
                        <a:gd name="T44" fmla="*/ 736 w 791"/>
                        <a:gd name="T45" fmla="*/ 257 h 715"/>
                        <a:gd name="T46" fmla="*/ 685 w 791"/>
                        <a:gd name="T47" fmla="*/ 171 h 715"/>
                        <a:gd name="T48" fmla="*/ 613 w 791"/>
                        <a:gd name="T49" fmla="*/ 103 h 715"/>
                        <a:gd name="T50" fmla="*/ 520 w 791"/>
                        <a:gd name="T51" fmla="*/ 55 h 715"/>
                        <a:gd name="T52" fmla="*/ 419 w 791"/>
                        <a:gd name="T53" fmla="*/ 29 h 715"/>
                        <a:gd name="T54" fmla="*/ 345 w 791"/>
                        <a:gd name="T55" fmla="*/ 0 h 715"/>
                        <a:gd name="T56" fmla="*/ 445 w 791"/>
                        <a:gd name="T57" fmla="*/ 7 h 715"/>
                        <a:gd name="T58" fmla="*/ 542 w 791"/>
                        <a:gd name="T59" fmla="*/ 38 h 715"/>
                        <a:gd name="T60" fmla="*/ 630 w 791"/>
                        <a:gd name="T61" fmla="*/ 84 h 715"/>
                        <a:gd name="T62" fmla="*/ 707 w 791"/>
                        <a:gd name="T63" fmla="*/ 158 h 715"/>
                        <a:gd name="T64" fmla="*/ 761 w 791"/>
                        <a:gd name="T65" fmla="*/ 249 h 715"/>
                        <a:gd name="T66" fmla="*/ 787 w 791"/>
                        <a:gd name="T67" fmla="*/ 349 h 715"/>
                        <a:gd name="T68" fmla="*/ 787 w 791"/>
                        <a:gd name="T69" fmla="*/ 454 h 715"/>
                        <a:gd name="T70" fmla="*/ 755 w 791"/>
                        <a:gd name="T71" fmla="*/ 557 h 715"/>
                        <a:gd name="T72" fmla="*/ 706 w 791"/>
                        <a:gd name="T73" fmla="*/ 631 h 715"/>
                        <a:gd name="T74" fmla="*/ 638 w 791"/>
                        <a:gd name="T75" fmla="*/ 684 h 715"/>
                        <a:gd name="T76" fmla="*/ 555 w 791"/>
                        <a:gd name="T77" fmla="*/ 712 h 715"/>
                        <a:gd name="T78" fmla="*/ 456 w 791"/>
                        <a:gd name="T79" fmla="*/ 709 h 715"/>
                        <a:gd name="T80" fmla="*/ 354 w 791"/>
                        <a:gd name="T81" fmla="*/ 677 h 715"/>
                        <a:gd name="T82" fmla="*/ 259 w 791"/>
                        <a:gd name="T83" fmla="*/ 623 h 715"/>
                        <a:gd name="T84" fmla="*/ 178 w 791"/>
                        <a:gd name="T85" fmla="*/ 555 h 715"/>
                        <a:gd name="T86" fmla="*/ 112 w 791"/>
                        <a:gd name="T87" fmla="*/ 471 h 715"/>
                        <a:gd name="T88" fmla="*/ 68 w 791"/>
                        <a:gd name="T89" fmla="*/ 375 h 715"/>
                        <a:gd name="T90" fmla="*/ 57 w 791"/>
                        <a:gd name="T91" fmla="*/ 283 h 715"/>
                        <a:gd name="T92" fmla="*/ 74 w 791"/>
                        <a:gd name="T93" fmla="*/ 206 h 715"/>
                        <a:gd name="T94" fmla="*/ 114 w 791"/>
                        <a:gd name="T95" fmla="*/ 139 h 715"/>
                        <a:gd name="T96" fmla="*/ 174 w 791"/>
                        <a:gd name="T97" fmla="*/ 84 h 715"/>
                        <a:gd name="T98" fmla="*/ 172 w 791"/>
                        <a:gd name="T99" fmla="*/ 83 h 715"/>
                        <a:gd name="T100" fmla="*/ 91 w 791"/>
                        <a:gd name="T101" fmla="*/ 145 h 715"/>
                        <a:gd name="T102" fmla="*/ 22 w 791"/>
                        <a:gd name="T103" fmla="*/ 220 h 715"/>
                        <a:gd name="T104" fmla="*/ 13 w 791"/>
                        <a:gd name="T105" fmla="*/ 225 h 715"/>
                        <a:gd name="T106" fmla="*/ 6 w 791"/>
                        <a:gd name="T107" fmla="*/ 222 h 715"/>
                        <a:gd name="T108" fmla="*/ 1 w 791"/>
                        <a:gd name="T109" fmla="*/ 214 h 715"/>
                        <a:gd name="T110" fmla="*/ 0 w 791"/>
                        <a:gd name="T111" fmla="*/ 206 h 715"/>
                        <a:gd name="T112" fmla="*/ 46 w 791"/>
                        <a:gd name="T113" fmla="*/ 155 h 715"/>
                        <a:gd name="T114" fmla="*/ 129 w 791"/>
                        <a:gd name="T115" fmla="*/ 81 h 715"/>
                        <a:gd name="T116" fmla="*/ 210 w 791"/>
                        <a:gd name="T117" fmla="*/ 35 h 715"/>
                        <a:gd name="T118" fmla="*/ 299 w 791"/>
                        <a:gd name="T119" fmla="*/ 6 h 71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</a:cxnLst>
                      <a:rect l="0" t="0" r="r" b="b"/>
                      <a:pathLst>
                        <a:path w="791" h="715">
                          <a:moveTo>
                            <a:pt x="368" y="25"/>
                          </a:moveTo>
                          <a:lnTo>
                            <a:pt x="316" y="27"/>
                          </a:lnTo>
                          <a:lnTo>
                            <a:pt x="265" y="39"/>
                          </a:lnTo>
                          <a:lnTo>
                            <a:pt x="217" y="58"/>
                          </a:lnTo>
                          <a:lnTo>
                            <a:pt x="216" y="59"/>
                          </a:lnTo>
                          <a:lnTo>
                            <a:pt x="220" y="61"/>
                          </a:lnTo>
                          <a:lnTo>
                            <a:pt x="223" y="62"/>
                          </a:lnTo>
                          <a:lnTo>
                            <a:pt x="225" y="65"/>
                          </a:lnTo>
                          <a:lnTo>
                            <a:pt x="226" y="69"/>
                          </a:lnTo>
                          <a:lnTo>
                            <a:pt x="228" y="72"/>
                          </a:lnTo>
                          <a:lnTo>
                            <a:pt x="226" y="77"/>
                          </a:lnTo>
                          <a:lnTo>
                            <a:pt x="225" y="80"/>
                          </a:lnTo>
                          <a:lnTo>
                            <a:pt x="220" y="83"/>
                          </a:lnTo>
                          <a:lnTo>
                            <a:pt x="187" y="104"/>
                          </a:lnTo>
                          <a:lnTo>
                            <a:pt x="157" y="130"/>
                          </a:lnTo>
                          <a:lnTo>
                            <a:pt x="130" y="159"/>
                          </a:lnTo>
                          <a:lnTo>
                            <a:pt x="109" y="191"/>
                          </a:lnTo>
                          <a:lnTo>
                            <a:pt x="93" y="226"/>
                          </a:lnTo>
                          <a:lnTo>
                            <a:pt x="83" y="264"/>
                          </a:lnTo>
                          <a:lnTo>
                            <a:pt x="81" y="304"/>
                          </a:lnTo>
                          <a:lnTo>
                            <a:pt x="87" y="348"/>
                          </a:lnTo>
                          <a:lnTo>
                            <a:pt x="99" y="390"/>
                          </a:lnTo>
                          <a:lnTo>
                            <a:pt x="117" y="430"/>
                          </a:lnTo>
                          <a:lnTo>
                            <a:pt x="139" y="468"/>
                          </a:lnTo>
                          <a:lnTo>
                            <a:pt x="167" y="503"/>
                          </a:lnTo>
                          <a:lnTo>
                            <a:pt x="196" y="536"/>
                          </a:lnTo>
                          <a:lnTo>
                            <a:pt x="235" y="573"/>
                          </a:lnTo>
                          <a:lnTo>
                            <a:pt x="278" y="606"/>
                          </a:lnTo>
                          <a:lnTo>
                            <a:pt x="325" y="635"/>
                          </a:lnTo>
                          <a:lnTo>
                            <a:pt x="375" y="660"/>
                          </a:lnTo>
                          <a:lnTo>
                            <a:pt x="426" y="677"/>
                          </a:lnTo>
                          <a:lnTo>
                            <a:pt x="480" y="687"/>
                          </a:lnTo>
                          <a:lnTo>
                            <a:pt x="516" y="689"/>
                          </a:lnTo>
                          <a:lnTo>
                            <a:pt x="552" y="687"/>
                          </a:lnTo>
                          <a:lnTo>
                            <a:pt x="588" y="678"/>
                          </a:lnTo>
                          <a:lnTo>
                            <a:pt x="622" y="665"/>
                          </a:lnTo>
                          <a:lnTo>
                            <a:pt x="656" y="644"/>
                          </a:lnTo>
                          <a:lnTo>
                            <a:pt x="685" y="618"/>
                          </a:lnTo>
                          <a:lnTo>
                            <a:pt x="710" y="586"/>
                          </a:lnTo>
                          <a:lnTo>
                            <a:pt x="730" y="551"/>
                          </a:lnTo>
                          <a:lnTo>
                            <a:pt x="749" y="503"/>
                          </a:lnTo>
                          <a:lnTo>
                            <a:pt x="761" y="452"/>
                          </a:lnTo>
                          <a:lnTo>
                            <a:pt x="765" y="403"/>
                          </a:lnTo>
                          <a:lnTo>
                            <a:pt x="762" y="354"/>
                          </a:lnTo>
                          <a:lnTo>
                            <a:pt x="752" y="304"/>
                          </a:lnTo>
                          <a:lnTo>
                            <a:pt x="736" y="257"/>
                          </a:lnTo>
                          <a:lnTo>
                            <a:pt x="714" y="213"/>
                          </a:lnTo>
                          <a:lnTo>
                            <a:pt x="685" y="171"/>
                          </a:lnTo>
                          <a:lnTo>
                            <a:pt x="652" y="135"/>
                          </a:lnTo>
                          <a:lnTo>
                            <a:pt x="613" y="103"/>
                          </a:lnTo>
                          <a:lnTo>
                            <a:pt x="568" y="77"/>
                          </a:lnTo>
                          <a:lnTo>
                            <a:pt x="520" y="55"/>
                          </a:lnTo>
                          <a:lnTo>
                            <a:pt x="471" y="39"/>
                          </a:lnTo>
                          <a:lnTo>
                            <a:pt x="419" y="29"/>
                          </a:lnTo>
                          <a:lnTo>
                            <a:pt x="368" y="25"/>
                          </a:lnTo>
                          <a:close/>
                          <a:moveTo>
                            <a:pt x="345" y="0"/>
                          </a:moveTo>
                          <a:lnTo>
                            <a:pt x="396" y="0"/>
                          </a:lnTo>
                          <a:lnTo>
                            <a:pt x="445" y="7"/>
                          </a:lnTo>
                          <a:lnTo>
                            <a:pt x="494" y="20"/>
                          </a:lnTo>
                          <a:lnTo>
                            <a:pt x="542" y="38"/>
                          </a:lnTo>
                          <a:lnTo>
                            <a:pt x="588" y="58"/>
                          </a:lnTo>
                          <a:lnTo>
                            <a:pt x="630" y="84"/>
                          </a:lnTo>
                          <a:lnTo>
                            <a:pt x="672" y="119"/>
                          </a:lnTo>
                          <a:lnTo>
                            <a:pt x="707" y="158"/>
                          </a:lnTo>
                          <a:lnTo>
                            <a:pt x="738" y="201"/>
                          </a:lnTo>
                          <a:lnTo>
                            <a:pt x="761" y="249"/>
                          </a:lnTo>
                          <a:lnTo>
                            <a:pt x="777" y="299"/>
                          </a:lnTo>
                          <a:lnTo>
                            <a:pt x="787" y="349"/>
                          </a:lnTo>
                          <a:lnTo>
                            <a:pt x="791" y="402"/>
                          </a:lnTo>
                          <a:lnTo>
                            <a:pt x="787" y="454"/>
                          </a:lnTo>
                          <a:lnTo>
                            <a:pt x="775" y="506"/>
                          </a:lnTo>
                          <a:lnTo>
                            <a:pt x="755" y="557"/>
                          </a:lnTo>
                          <a:lnTo>
                            <a:pt x="733" y="596"/>
                          </a:lnTo>
                          <a:lnTo>
                            <a:pt x="706" y="631"/>
                          </a:lnTo>
                          <a:lnTo>
                            <a:pt x="674" y="661"/>
                          </a:lnTo>
                          <a:lnTo>
                            <a:pt x="638" y="684"/>
                          </a:lnTo>
                          <a:lnTo>
                            <a:pt x="598" y="702"/>
                          </a:lnTo>
                          <a:lnTo>
                            <a:pt x="555" y="712"/>
                          </a:lnTo>
                          <a:lnTo>
                            <a:pt x="510" y="715"/>
                          </a:lnTo>
                          <a:lnTo>
                            <a:pt x="456" y="709"/>
                          </a:lnTo>
                          <a:lnTo>
                            <a:pt x="404" y="696"/>
                          </a:lnTo>
                          <a:lnTo>
                            <a:pt x="354" y="677"/>
                          </a:lnTo>
                          <a:lnTo>
                            <a:pt x="304" y="652"/>
                          </a:lnTo>
                          <a:lnTo>
                            <a:pt x="259" y="623"/>
                          </a:lnTo>
                          <a:lnTo>
                            <a:pt x="217" y="590"/>
                          </a:lnTo>
                          <a:lnTo>
                            <a:pt x="178" y="555"/>
                          </a:lnTo>
                          <a:lnTo>
                            <a:pt x="143" y="515"/>
                          </a:lnTo>
                          <a:lnTo>
                            <a:pt x="112" y="471"/>
                          </a:lnTo>
                          <a:lnTo>
                            <a:pt x="87" y="425"/>
                          </a:lnTo>
                          <a:lnTo>
                            <a:pt x="68" y="375"/>
                          </a:lnTo>
                          <a:lnTo>
                            <a:pt x="57" y="325"/>
                          </a:lnTo>
                          <a:lnTo>
                            <a:pt x="57" y="283"/>
                          </a:lnTo>
                          <a:lnTo>
                            <a:pt x="62" y="242"/>
                          </a:lnTo>
                          <a:lnTo>
                            <a:pt x="74" y="206"/>
                          </a:lnTo>
                          <a:lnTo>
                            <a:pt x="93" y="171"/>
                          </a:lnTo>
                          <a:lnTo>
                            <a:pt x="114" y="139"/>
                          </a:lnTo>
                          <a:lnTo>
                            <a:pt x="142" y="110"/>
                          </a:lnTo>
                          <a:lnTo>
                            <a:pt x="174" y="84"/>
                          </a:lnTo>
                          <a:lnTo>
                            <a:pt x="185" y="77"/>
                          </a:lnTo>
                          <a:lnTo>
                            <a:pt x="172" y="83"/>
                          </a:lnTo>
                          <a:lnTo>
                            <a:pt x="130" y="113"/>
                          </a:lnTo>
                          <a:lnTo>
                            <a:pt x="91" y="145"/>
                          </a:lnTo>
                          <a:lnTo>
                            <a:pt x="55" y="181"/>
                          </a:lnTo>
                          <a:lnTo>
                            <a:pt x="22" y="220"/>
                          </a:lnTo>
                          <a:lnTo>
                            <a:pt x="17" y="223"/>
                          </a:lnTo>
                          <a:lnTo>
                            <a:pt x="13" y="225"/>
                          </a:lnTo>
                          <a:lnTo>
                            <a:pt x="9" y="223"/>
                          </a:lnTo>
                          <a:lnTo>
                            <a:pt x="6" y="222"/>
                          </a:lnTo>
                          <a:lnTo>
                            <a:pt x="3" y="219"/>
                          </a:lnTo>
                          <a:lnTo>
                            <a:pt x="1" y="214"/>
                          </a:lnTo>
                          <a:lnTo>
                            <a:pt x="0" y="210"/>
                          </a:lnTo>
                          <a:lnTo>
                            <a:pt x="0" y="206"/>
                          </a:lnTo>
                          <a:lnTo>
                            <a:pt x="3" y="201"/>
                          </a:lnTo>
                          <a:lnTo>
                            <a:pt x="46" y="155"/>
                          </a:lnTo>
                          <a:lnTo>
                            <a:pt x="93" y="110"/>
                          </a:lnTo>
                          <a:lnTo>
                            <a:pt x="129" y="81"/>
                          </a:lnTo>
                          <a:lnTo>
                            <a:pt x="168" y="56"/>
                          </a:lnTo>
                          <a:lnTo>
                            <a:pt x="210" y="35"/>
                          </a:lnTo>
                          <a:lnTo>
                            <a:pt x="254" y="17"/>
                          </a:lnTo>
                          <a:lnTo>
                            <a:pt x="299" y="6"/>
                          </a:lnTo>
                          <a:lnTo>
                            <a:pt x="345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2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>
                            <a:lumMod val="50000"/>
                          </a:prstClr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21" name="Freeform 29">
                      <a:extLst>
                        <a:ext uri="{FF2B5EF4-FFF2-40B4-BE49-F238E27FC236}">
                          <a16:creationId xmlns:a16="http://schemas.microsoft.com/office/drawing/2014/main" id="{25CDBB43-3DE8-BE4C-B172-23E1C4A1D2F3}"/>
                        </a:ext>
                      </a:extLst>
                    </p:cNvPr>
                    <p:cNvSpPr>
                      <a:spLocks noEditPoints="1"/>
                    </p:cNvSpPr>
                    <p:nvPr/>
                  </p:nvSpPr>
                  <p:spPr bwMode="auto">
                    <a:xfrm rot="21097678">
                      <a:off x="6352541" y="1037842"/>
                      <a:ext cx="427740" cy="159907"/>
                    </a:xfrm>
                    <a:custGeom>
                      <a:avLst/>
                      <a:gdLst>
                        <a:gd name="T0" fmla="*/ 316 w 791"/>
                        <a:gd name="T1" fmla="*/ 27 h 715"/>
                        <a:gd name="T2" fmla="*/ 217 w 791"/>
                        <a:gd name="T3" fmla="*/ 58 h 715"/>
                        <a:gd name="T4" fmla="*/ 220 w 791"/>
                        <a:gd name="T5" fmla="*/ 61 h 715"/>
                        <a:gd name="T6" fmla="*/ 225 w 791"/>
                        <a:gd name="T7" fmla="*/ 65 h 715"/>
                        <a:gd name="T8" fmla="*/ 228 w 791"/>
                        <a:gd name="T9" fmla="*/ 72 h 715"/>
                        <a:gd name="T10" fmla="*/ 225 w 791"/>
                        <a:gd name="T11" fmla="*/ 80 h 715"/>
                        <a:gd name="T12" fmla="*/ 187 w 791"/>
                        <a:gd name="T13" fmla="*/ 104 h 715"/>
                        <a:gd name="T14" fmla="*/ 130 w 791"/>
                        <a:gd name="T15" fmla="*/ 159 h 715"/>
                        <a:gd name="T16" fmla="*/ 93 w 791"/>
                        <a:gd name="T17" fmla="*/ 226 h 715"/>
                        <a:gd name="T18" fmla="*/ 81 w 791"/>
                        <a:gd name="T19" fmla="*/ 304 h 715"/>
                        <a:gd name="T20" fmla="*/ 99 w 791"/>
                        <a:gd name="T21" fmla="*/ 390 h 715"/>
                        <a:gd name="T22" fmla="*/ 139 w 791"/>
                        <a:gd name="T23" fmla="*/ 468 h 715"/>
                        <a:gd name="T24" fmla="*/ 196 w 791"/>
                        <a:gd name="T25" fmla="*/ 536 h 715"/>
                        <a:gd name="T26" fmla="*/ 278 w 791"/>
                        <a:gd name="T27" fmla="*/ 606 h 715"/>
                        <a:gd name="T28" fmla="*/ 375 w 791"/>
                        <a:gd name="T29" fmla="*/ 660 h 715"/>
                        <a:gd name="T30" fmla="*/ 480 w 791"/>
                        <a:gd name="T31" fmla="*/ 687 h 715"/>
                        <a:gd name="T32" fmla="*/ 552 w 791"/>
                        <a:gd name="T33" fmla="*/ 687 h 715"/>
                        <a:gd name="T34" fmla="*/ 622 w 791"/>
                        <a:gd name="T35" fmla="*/ 665 h 715"/>
                        <a:gd name="T36" fmla="*/ 685 w 791"/>
                        <a:gd name="T37" fmla="*/ 618 h 715"/>
                        <a:gd name="T38" fmla="*/ 730 w 791"/>
                        <a:gd name="T39" fmla="*/ 551 h 715"/>
                        <a:gd name="T40" fmla="*/ 761 w 791"/>
                        <a:gd name="T41" fmla="*/ 452 h 715"/>
                        <a:gd name="T42" fmla="*/ 762 w 791"/>
                        <a:gd name="T43" fmla="*/ 354 h 715"/>
                        <a:gd name="T44" fmla="*/ 736 w 791"/>
                        <a:gd name="T45" fmla="*/ 257 h 715"/>
                        <a:gd name="T46" fmla="*/ 685 w 791"/>
                        <a:gd name="T47" fmla="*/ 171 h 715"/>
                        <a:gd name="T48" fmla="*/ 613 w 791"/>
                        <a:gd name="T49" fmla="*/ 103 h 715"/>
                        <a:gd name="T50" fmla="*/ 520 w 791"/>
                        <a:gd name="T51" fmla="*/ 55 h 715"/>
                        <a:gd name="T52" fmla="*/ 419 w 791"/>
                        <a:gd name="T53" fmla="*/ 29 h 715"/>
                        <a:gd name="T54" fmla="*/ 345 w 791"/>
                        <a:gd name="T55" fmla="*/ 0 h 715"/>
                        <a:gd name="T56" fmla="*/ 445 w 791"/>
                        <a:gd name="T57" fmla="*/ 7 h 715"/>
                        <a:gd name="T58" fmla="*/ 542 w 791"/>
                        <a:gd name="T59" fmla="*/ 38 h 715"/>
                        <a:gd name="T60" fmla="*/ 630 w 791"/>
                        <a:gd name="T61" fmla="*/ 84 h 715"/>
                        <a:gd name="T62" fmla="*/ 707 w 791"/>
                        <a:gd name="T63" fmla="*/ 158 h 715"/>
                        <a:gd name="T64" fmla="*/ 761 w 791"/>
                        <a:gd name="T65" fmla="*/ 249 h 715"/>
                        <a:gd name="T66" fmla="*/ 787 w 791"/>
                        <a:gd name="T67" fmla="*/ 349 h 715"/>
                        <a:gd name="T68" fmla="*/ 787 w 791"/>
                        <a:gd name="T69" fmla="*/ 454 h 715"/>
                        <a:gd name="T70" fmla="*/ 755 w 791"/>
                        <a:gd name="T71" fmla="*/ 557 h 715"/>
                        <a:gd name="T72" fmla="*/ 706 w 791"/>
                        <a:gd name="T73" fmla="*/ 631 h 715"/>
                        <a:gd name="T74" fmla="*/ 638 w 791"/>
                        <a:gd name="T75" fmla="*/ 684 h 715"/>
                        <a:gd name="T76" fmla="*/ 555 w 791"/>
                        <a:gd name="T77" fmla="*/ 712 h 715"/>
                        <a:gd name="T78" fmla="*/ 456 w 791"/>
                        <a:gd name="T79" fmla="*/ 709 h 715"/>
                        <a:gd name="T80" fmla="*/ 354 w 791"/>
                        <a:gd name="T81" fmla="*/ 677 h 715"/>
                        <a:gd name="T82" fmla="*/ 259 w 791"/>
                        <a:gd name="T83" fmla="*/ 623 h 715"/>
                        <a:gd name="T84" fmla="*/ 178 w 791"/>
                        <a:gd name="T85" fmla="*/ 555 h 715"/>
                        <a:gd name="T86" fmla="*/ 112 w 791"/>
                        <a:gd name="T87" fmla="*/ 471 h 715"/>
                        <a:gd name="T88" fmla="*/ 68 w 791"/>
                        <a:gd name="T89" fmla="*/ 375 h 715"/>
                        <a:gd name="T90" fmla="*/ 57 w 791"/>
                        <a:gd name="T91" fmla="*/ 283 h 715"/>
                        <a:gd name="T92" fmla="*/ 74 w 791"/>
                        <a:gd name="T93" fmla="*/ 206 h 715"/>
                        <a:gd name="T94" fmla="*/ 114 w 791"/>
                        <a:gd name="T95" fmla="*/ 139 h 715"/>
                        <a:gd name="T96" fmla="*/ 174 w 791"/>
                        <a:gd name="T97" fmla="*/ 84 h 715"/>
                        <a:gd name="T98" fmla="*/ 172 w 791"/>
                        <a:gd name="T99" fmla="*/ 83 h 715"/>
                        <a:gd name="T100" fmla="*/ 91 w 791"/>
                        <a:gd name="T101" fmla="*/ 145 h 715"/>
                        <a:gd name="T102" fmla="*/ 22 w 791"/>
                        <a:gd name="T103" fmla="*/ 220 h 715"/>
                        <a:gd name="T104" fmla="*/ 13 w 791"/>
                        <a:gd name="T105" fmla="*/ 225 h 715"/>
                        <a:gd name="T106" fmla="*/ 6 w 791"/>
                        <a:gd name="T107" fmla="*/ 222 h 715"/>
                        <a:gd name="T108" fmla="*/ 1 w 791"/>
                        <a:gd name="T109" fmla="*/ 214 h 715"/>
                        <a:gd name="T110" fmla="*/ 0 w 791"/>
                        <a:gd name="T111" fmla="*/ 206 h 715"/>
                        <a:gd name="T112" fmla="*/ 46 w 791"/>
                        <a:gd name="T113" fmla="*/ 155 h 715"/>
                        <a:gd name="T114" fmla="*/ 129 w 791"/>
                        <a:gd name="T115" fmla="*/ 81 h 715"/>
                        <a:gd name="T116" fmla="*/ 210 w 791"/>
                        <a:gd name="T117" fmla="*/ 35 h 715"/>
                        <a:gd name="T118" fmla="*/ 299 w 791"/>
                        <a:gd name="T119" fmla="*/ 6 h 71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</a:cxnLst>
                      <a:rect l="0" t="0" r="r" b="b"/>
                      <a:pathLst>
                        <a:path w="791" h="715">
                          <a:moveTo>
                            <a:pt x="368" y="25"/>
                          </a:moveTo>
                          <a:lnTo>
                            <a:pt x="316" y="27"/>
                          </a:lnTo>
                          <a:lnTo>
                            <a:pt x="265" y="39"/>
                          </a:lnTo>
                          <a:lnTo>
                            <a:pt x="217" y="58"/>
                          </a:lnTo>
                          <a:lnTo>
                            <a:pt x="216" y="59"/>
                          </a:lnTo>
                          <a:lnTo>
                            <a:pt x="220" y="61"/>
                          </a:lnTo>
                          <a:lnTo>
                            <a:pt x="223" y="62"/>
                          </a:lnTo>
                          <a:lnTo>
                            <a:pt x="225" y="65"/>
                          </a:lnTo>
                          <a:lnTo>
                            <a:pt x="226" y="69"/>
                          </a:lnTo>
                          <a:lnTo>
                            <a:pt x="228" y="72"/>
                          </a:lnTo>
                          <a:lnTo>
                            <a:pt x="226" y="77"/>
                          </a:lnTo>
                          <a:lnTo>
                            <a:pt x="225" y="80"/>
                          </a:lnTo>
                          <a:lnTo>
                            <a:pt x="220" y="83"/>
                          </a:lnTo>
                          <a:lnTo>
                            <a:pt x="187" y="104"/>
                          </a:lnTo>
                          <a:lnTo>
                            <a:pt x="157" y="130"/>
                          </a:lnTo>
                          <a:lnTo>
                            <a:pt x="130" y="159"/>
                          </a:lnTo>
                          <a:lnTo>
                            <a:pt x="109" y="191"/>
                          </a:lnTo>
                          <a:lnTo>
                            <a:pt x="93" y="226"/>
                          </a:lnTo>
                          <a:lnTo>
                            <a:pt x="83" y="264"/>
                          </a:lnTo>
                          <a:lnTo>
                            <a:pt x="81" y="304"/>
                          </a:lnTo>
                          <a:lnTo>
                            <a:pt x="87" y="348"/>
                          </a:lnTo>
                          <a:lnTo>
                            <a:pt x="99" y="390"/>
                          </a:lnTo>
                          <a:lnTo>
                            <a:pt x="117" y="430"/>
                          </a:lnTo>
                          <a:lnTo>
                            <a:pt x="139" y="468"/>
                          </a:lnTo>
                          <a:lnTo>
                            <a:pt x="167" y="503"/>
                          </a:lnTo>
                          <a:lnTo>
                            <a:pt x="196" y="536"/>
                          </a:lnTo>
                          <a:lnTo>
                            <a:pt x="235" y="573"/>
                          </a:lnTo>
                          <a:lnTo>
                            <a:pt x="278" y="606"/>
                          </a:lnTo>
                          <a:lnTo>
                            <a:pt x="325" y="635"/>
                          </a:lnTo>
                          <a:lnTo>
                            <a:pt x="375" y="660"/>
                          </a:lnTo>
                          <a:lnTo>
                            <a:pt x="426" y="677"/>
                          </a:lnTo>
                          <a:lnTo>
                            <a:pt x="480" y="687"/>
                          </a:lnTo>
                          <a:lnTo>
                            <a:pt x="516" y="689"/>
                          </a:lnTo>
                          <a:lnTo>
                            <a:pt x="552" y="687"/>
                          </a:lnTo>
                          <a:lnTo>
                            <a:pt x="588" y="678"/>
                          </a:lnTo>
                          <a:lnTo>
                            <a:pt x="622" y="665"/>
                          </a:lnTo>
                          <a:lnTo>
                            <a:pt x="656" y="644"/>
                          </a:lnTo>
                          <a:lnTo>
                            <a:pt x="685" y="618"/>
                          </a:lnTo>
                          <a:lnTo>
                            <a:pt x="710" y="586"/>
                          </a:lnTo>
                          <a:lnTo>
                            <a:pt x="730" y="551"/>
                          </a:lnTo>
                          <a:lnTo>
                            <a:pt x="749" y="503"/>
                          </a:lnTo>
                          <a:lnTo>
                            <a:pt x="761" y="452"/>
                          </a:lnTo>
                          <a:lnTo>
                            <a:pt x="765" y="403"/>
                          </a:lnTo>
                          <a:lnTo>
                            <a:pt x="762" y="354"/>
                          </a:lnTo>
                          <a:lnTo>
                            <a:pt x="752" y="304"/>
                          </a:lnTo>
                          <a:lnTo>
                            <a:pt x="736" y="257"/>
                          </a:lnTo>
                          <a:lnTo>
                            <a:pt x="714" y="213"/>
                          </a:lnTo>
                          <a:lnTo>
                            <a:pt x="685" y="171"/>
                          </a:lnTo>
                          <a:lnTo>
                            <a:pt x="652" y="135"/>
                          </a:lnTo>
                          <a:lnTo>
                            <a:pt x="613" y="103"/>
                          </a:lnTo>
                          <a:lnTo>
                            <a:pt x="568" y="77"/>
                          </a:lnTo>
                          <a:lnTo>
                            <a:pt x="520" y="55"/>
                          </a:lnTo>
                          <a:lnTo>
                            <a:pt x="471" y="39"/>
                          </a:lnTo>
                          <a:lnTo>
                            <a:pt x="419" y="29"/>
                          </a:lnTo>
                          <a:lnTo>
                            <a:pt x="368" y="25"/>
                          </a:lnTo>
                          <a:close/>
                          <a:moveTo>
                            <a:pt x="345" y="0"/>
                          </a:moveTo>
                          <a:lnTo>
                            <a:pt x="396" y="0"/>
                          </a:lnTo>
                          <a:lnTo>
                            <a:pt x="445" y="7"/>
                          </a:lnTo>
                          <a:lnTo>
                            <a:pt x="494" y="20"/>
                          </a:lnTo>
                          <a:lnTo>
                            <a:pt x="542" y="38"/>
                          </a:lnTo>
                          <a:lnTo>
                            <a:pt x="588" y="58"/>
                          </a:lnTo>
                          <a:lnTo>
                            <a:pt x="630" y="84"/>
                          </a:lnTo>
                          <a:lnTo>
                            <a:pt x="672" y="119"/>
                          </a:lnTo>
                          <a:lnTo>
                            <a:pt x="707" y="158"/>
                          </a:lnTo>
                          <a:lnTo>
                            <a:pt x="738" y="201"/>
                          </a:lnTo>
                          <a:lnTo>
                            <a:pt x="761" y="249"/>
                          </a:lnTo>
                          <a:lnTo>
                            <a:pt x="777" y="299"/>
                          </a:lnTo>
                          <a:lnTo>
                            <a:pt x="787" y="349"/>
                          </a:lnTo>
                          <a:lnTo>
                            <a:pt x="791" y="402"/>
                          </a:lnTo>
                          <a:lnTo>
                            <a:pt x="787" y="454"/>
                          </a:lnTo>
                          <a:lnTo>
                            <a:pt x="775" y="506"/>
                          </a:lnTo>
                          <a:lnTo>
                            <a:pt x="755" y="557"/>
                          </a:lnTo>
                          <a:lnTo>
                            <a:pt x="733" y="596"/>
                          </a:lnTo>
                          <a:lnTo>
                            <a:pt x="706" y="631"/>
                          </a:lnTo>
                          <a:lnTo>
                            <a:pt x="674" y="661"/>
                          </a:lnTo>
                          <a:lnTo>
                            <a:pt x="638" y="684"/>
                          </a:lnTo>
                          <a:lnTo>
                            <a:pt x="598" y="702"/>
                          </a:lnTo>
                          <a:lnTo>
                            <a:pt x="555" y="712"/>
                          </a:lnTo>
                          <a:lnTo>
                            <a:pt x="510" y="715"/>
                          </a:lnTo>
                          <a:lnTo>
                            <a:pt x="456" y="709"/>
                          </a:lnTo>
                          <a:lnTo>
                            <a:pt x="404" y="696"/>
                          </a:lnTo>
                          <a:lnTo>
                            <a:pt x="354" y="677"/>
                          </a:lnTo>
                          <a:lnTo>
                            <a:pt x="304" y="652"/>
                          </a:lnTo>
                          <a:lnTo>
                            <a:pt x="259" y="623"/>
                          </a:lnTo>
                          <a:lnTo>
                            <a:pt x="217" y="590"/>
                          </a:lnTo>
                          <a:lnTo>
                            <a:pt x="178" y="555"/>
                          </a:lnTo>
                          <a:lnTo>
                            <a:pt x="143" y="515"/>
                          </a:lnTo>
                          <a:lnTo>
                            <a:pt x="112" y="471"/>
                          </a:lnTo>
                          <a:lnTo>
                            <a:pt x="87" y="425"/>
                          </a:lnTo>
                          <a:lnTo>
                            <a:pt x="68" y="375"/>
                          </a:lnTo>
                          <a:lnTo>
                            <a:pt x="57" y="325"/>
                          </a:lnTo>
                          <a:lnTo>
                            <a:pt x="57" y="283"/>
                          </a:lnTo>
                          <a:lnTo>
                            <a:pt x="62" y="242"/>
                          </a:lnTo>
                          <a:lnTo>
                            <a:pt x="74" y="206"/>
                          </a:lnTo>
                          <a:lnTo>
                            <a:pt x="93" y="171"/>
                          </a:lnTo>
                          <a:lnTo>
                            <a:pt x="114" y="139"/>
                          </a:lnTo>
                          <a:lnTo>
                            <a:pt x="142" y="110"/>
                          </a:lnTo>
                          <a:lnTo>
                            <a:pt x="174" y="84"/>
                          </a:lnTo>
                          <a:lnTo>
                            <a:pt x="185" y="77"/>
                          </a:lnTo>
                          <a:lnTo>
                            <a:pt x="172" y="83"/>
                          </a:lnTo>
                          <a:lnTo>
                            <a:pt x="130" y="113"/>
                          </a:lnTo>
                          <a:lnTo>
                            <a:pt x="91" y="145"/>
                          </a:lnTo>
                          <a:lnTo>
                            <a:pt x="55" y="181"/>
                          </a:lnTo>
                          <a:lnTo>
                            <a:pt x="22" y="220"/>
                          </a:lnTo>
                          <a:lnTo>
                            <a:pt x="17" y="223"/>
                          </a:lnTo>
                          <a:lnTo>
                            <a:pt x="13" y="225"/>
                          </a:lnTo>
                          <a:lnTo>
                            <a:pt x="9" y="223"/>
                          </a:lnTo>
                          <a:lnTo>
                            <a:pt x="6" y="222"/>
                          </a:lnTo>
                          <a:lnTo>
                            <a:pt x="3" y="219"/>
                          </a:lnTo>
                          <a:lnTo>
                            <a:pt x="1" y="214"/>
                          </a:lnTo>
                          <a:lnTo>
                            <a:pt x="0" y="210"/>
                          </a:lnTo>
                          <a:lnTo>
                            <a:pt x="0" y="206"/>
                          </a:lnTo>
                          <a:lnTo>
                            <a:pt x="3" y="201"/>
                          </a:lnTo>
                          <a:lnTo>
                            <a:pt x="46" y="155"/>
                          </a:lnTo>
                          <a:lnTo>
                            <a:pt x="93" y="110"/>
                          </a:lnTo>
                          <a:lnTo>
                            <a:pt x="129" y="81"/>
                          </a:lnTo>
                          <a:lnTo>
                            <a:pt x="168" y="56"/>
                          </a:lnTo>
                          <a:lnTo>
                            <a:pt x="210" y="35"/>
                          </a:lnTo>
                          <a:lnTo>
                            <a:pt x="254" y="17"/>
                          </a:lnTo>
                          <a:lnTo>
                            <a:pt x="299" y="6"/>
                          </a:lnTo>
                          <a:lnTo>
                            <a:pt x="345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2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>
                            <a:lumMod val="50000"/>
                          </a:prstClr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918" name="Freeform 385">
                    <a:extLst>
                      <a:ext uri="{FF2B5EF4-FFF2-40B4-BE49-F238E27FC236}">
                        <a16:creationId xmlns:a16="http://schemas.microsoft.com/office/drawing/2014/main" id="{5AFE168E-7573-2D4D-940A-13B973B3284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5400000">
                    <a:off x="6633609" y="1248910"/>
                    <a:ext cx="288000" cy="25200"/>
                  </a:xfrm>
                  <a:custGeom>
                    <a:avLst/>
                    <a:gdLst>
                      <a:gd name="T0" fmla="*/ 9 w 236"/>
                      <a:gd name="T1" fmla="*/ 20 h 20"/>
                      <a:gd name="T2" fmla="*/ 1 w 236"/>
                      <a:gd name="T3" fmla="*/ 13 h 20"/>
                      <a:gd name="T4" fmla="*/ 8 w 236"/>
                      <a:gd name="T5" fmla="*/ 4 h 20"/>
                      <a:gd name="T6" fmla="*/ 228 w 236"/>
                      <a:gd name="T7" fmla="*/ 0 h 20"/>
                      <a:gd name="T8" fmla="*/ 236 w 236"/>
                      <a:gd name="T9" fmla="*/ 8 h 20"/>
                      <a:gd name="T10" fmla="*/ 228 w 236"/>
                      <a:gd name="T11" fmla="*/ 16 h 20"/>
                      <a:gd name="T12" fmla="*/ 9 w 236"/>
                      <a:gd name="T13" fmla="*/ 20 h 20"/>
                      <a:gd name="T14" fmla="*/ 9 w 236"/>
                      <a:gd name="T15" fmla="*/ 20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36" h="20">
                        <a:moveTo>
                          <a:pt x="9" y="20"/>
                        </a:moveTo>
                        <a:cubicBezTo>
                          <a:pt x="5" y="20"/>
                          <a:pt x="1" y="17"/>
                          <a:pt x="1" y="13"/>
                        </a:cubicBezTo>
                        <a:cubicBezTo>
                          <a:pt x="0" y="8"/>
                          <a:pt x="3" y="4"/>
                          <a:pt x="8" y="4"/>
                        </a:cubicBezTo>
                        <a:cubicBezTo>
                          <a:pt x="42" y="0"/>
                          <a:pt x="220" y="0"/>
                          <a:pt x="228" y="0"/>
                        </a:cubicBezTo>
                        <a:cubicBezTo>
                          <a:pt x="232" y="0"/>
                          <a:pt x="236" y="4"/>
                          <a:pt x="236" y="8"/>
                        </a:cubicBezTo>
                        <a:cubicBezTo>
                          <a:pt x="236" y="12"/>
                          <a:pt x="232" y="16"/>
                          <a:pt x="228" y="16"/>
                        </a:cubicBezTo>
                        <a:cubicBezTo>
                          <a:pt x="226" y="16"/>
                          <a:pt x="43" y="16"/>
                          <a:pt x="9" y="20"/>
                        </a:cubicBezTo>
                        <a:cubicBezTo>
                          <a:pt x="9" y="20"/>
                          <a:pt x="9" y="20"/>
                          <a:pt x="9" y="2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>
                          <a:lumMod val="50000"/>
                        </a:prstClr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19" name="Freeform 385">
                    <a:extLst>
                      <a:ext uri="{FF2B5EF4-FFF2-40B4-BE49-F238E27FC236}">
                        <a16:creationId xmlns:a16="http://schemas.microsoft.com/office/drawing/2014/main" id="{019D7C45-9EE3-0145-A4BA-44E1FD85AA2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16200000">
                    <a:off x="6244378" y="1258917"/>
                    <a:ext cx="291600" cy="21600"/>
                  </a:xfrm>
                  <a:custGeom>
                    <a:avLst/>
                    <a:gdLst>
                      <a:gd name="T0" fmla="*/ 9 w 236"/>
                      <a:gd name="T1" fmla="*/ 20 h 20"/>
                      <a:gd name="T2" fmla="*/ 1 w 236"/>
                      <a:gd name="T3" fmla="*/ 13 h 20"/>
                      <a:gd name="T4" fmla="*/ 8 w 236"/>
                      <a:gd name="T5" fmla="*/ 4 h 20"/>
                      <a:gd name="T6" fmla="*/ 228 w 236"/>
                      <a:gd name="T7" fmla="*/ 0 h 20"/>
                      <a:gd name="T8" fmla="*/ 236 w 236"/>
                      <a:gd name="T9" fmla="*/ 8 h 20"/>
                      <a:gd name="T10" fmla="*/ 228 w 236"/>
                      <a:gd name="T11" fmla="*/ 16 h 20"/>
                      <a:gd name="T12" fmla="*/ 9 w 236"/>
                      <a:gd name="T13" fmla="*/ 20 h 20"/>
                      <a:gd name="T14" fmla="*/ 9 w 236"/>
                      <a:gd name="T15" fmla="*/ 20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36" h="20">
                        <a:moveTo>
                          <a:pt x="9" y="20"/>
                        </a:moveTo>
                        <a:cubicBezTo>
                          <a:pt x="5" y="20"/>
                          <a:pt x="1" y="17"/>
                          <a:pt x="1" y="13"/>
                        </a:cubicBezTo>
                        <a:cubicBezTo>
                          <a:pt x="0" y="8"/>
                          <a:pt x="3" y="4"/>
                          <a:pt x="8" y="4"/>
                        </a:cubicBezTo>
                        <a:cubicBezTo>
                          <a:pt x="42" y="0"/>
                          <a:pt x="220" y="0"/>
                          <a:pt x="228" y="0"/>
                        </a:cubicBezTo>
                        <a:cubicBezTo>
                          <a:pt x="232" y="0"/>
                          <a:pt x="236" y="4"/>
                          <a:pt x="236" y="8"/>
                        </a:cubicBezTo>
                        <a:cubicBezTo>
                          <a:pt x="236" y="12"/>
                          <a:pt x="232" y="16"/>
                          <a:pt x="228" y="16"/>
                        </a:cubicBezTo>
                        <a:cubicBezTo>
                          <a:pt x="226" y="16"/>
                          <a:pt x="43" y="16"/>
                          <a:pt x="9" y="20"/>
                        </a:cubicBezTo>
                        <a:cubicBezTo>
                          <a:pt x="9" y="20"/>
                          <a:pt x="9" y="20"/>
                          <a:pt x="9" y="2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>
                          <a:lumMod val="50000"/>
                        </a:prstClr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915" name="Freeform 271">
                  <a:extLst>
                    <a:ext uri="{FF2B5EF4-FFF2-40B4-BE49-F238E27FC236}">
                      <a16:creationId xmlns:a16="http://schemas.microsoft.com/office/drawing/2014/main" id="{84F7E522-2F98-7941-85C7-6393851FAF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1347002">
                  <a:off x="7248854" y="1421394"/>
                  <a:ext cx="419366" cy="139721"/>
                </a:xfrm>
                <a:custGeom>
                  <a:avLst/>
                  <a:gdLst>
                    <a:gd name="T0" fmla="*/ 141 w 322"/>
                    <a:gd name="T1" fmla="*/ 302 h 320"/>
                    <a:gd name="T2" fmla="*/ 148 w 322"/>
                    <a:gd name="T3" fmla="*/ 280 h 320"/>
                    <a:gd name="T4" fmla="*/ 103 w 322"/>
                    <a:gd name="T5" fmla="*/ 288 h 320"/>
                    <a:gd name="T6" fmla="*/ 121 w 322"/>
                    <a:gd name="T7" fmla="*/ 254 h 320"/>
                    <a:gd name="T8" fmla="*/ 80 w 322"/>
                    <a:gd name="T9" fmla="*/ 260 h 320"/>
                    <a:gd name="T10" fmla="*/ 64 w 322"/>
                    <a:gd name="T11" fmla="*/ 251 h 320"/>
                    <a:gd name="T12" fmla="*/ 53 w 322"/>
                    <a:gd name="T13" fmla="*/ 233 h 320"/>
                    <a:gd name="T14" fmla="*/ 31 w 322"/>
                    <a:gd name="T15" fmla="*/ 229 h 320"/>
                    <a:gd name="T16" fmla="*/ 28 w 322"/>
                    <a:gd name="T17" fmla="*/ 216 h 320"/>
                    <a:gd name="T18" fmla="*/ 26 w 322"/>
                    <a:gd name="T19" fmla="*/ 212 h 320"/>
                    <a:gd name="T20" fmla="*/ 33 w 322"/>
                    <a:gd name="T21" fmla="*/ 181 h 320"/>
                    <a:gd name="T22" fmla="*/ 15 w 322"/>
                    <a:gd name="T23" fmla="*/ 162 h 320"/>
                    <a:gd name="T24" fmla="*/ 12 w 322"/>
                    <a:gd name="T25" fmla="*/ 149 h 320"/>
                    <a:gd name="T26" fmla="*/ 13 w 322"/>
                    <a:gd name="T27" fmla="*/ 131 h 320"/>
                    <a:gd name="T28" fmla="*/ 16 w 322"/>
                    <a:gd name="T29" fmla="*/ 117 h 320"/>
                    <a:gd name="T30" fmla="*/ 29 w 322"/>
                    <a:gd name="T31" fmla="*/ 95 h 320"/>
                    <a:gd name="T32" fmla="*/ 32 w 322"/>
                    <a:gd name="T33" fmla="*/ 79 h 320"/>
                    <a:gd name="T34" fmla="*/ 104 w 322"/>
                    <a:gd name="T35" fmla="*/ 21 h 320"/>
                    <a:gd name="T36" fmla="*/ 133 w 322"/>
                    <a:gd name="T37" fmla="*/ 14 h 320"/>
                    <a:gd name="T38" fmla="*/ 152 w 322"/>
                    <a:gd name="T39" fmla="*/ 17 h 320"/>
                    <a:gd name="T40" fmla="*/ 174 w 322"/>
                    <a:gd name="T41" fmla="*/ 14 h 320"/>
                    <a:gd name="T42" fmla="*/ 191 w 322"/>
                    <a:gd name="T43" fmla="*/ 17 h 320"/>
                    <a:gd name="T44" fmla="*/ 205 w 322"/>
                    <a:gd name="T45" fmla="*/ 23 h 320"/>
                    <a:gd name="T46" fmla="*/ 217 w 322"/>
                    <a:gd name="T47" fmla="*/ 31 h 320"/>
                    <a:gd name="T48" fmla="*/ 229 w 322"/>
                    <a:gd name="T49" fmla="*/ 35 h 320"/>
                    <a:gd name="T50" fmla="*/ 225 w 322"/>
                    <a:gd name="T51" fmla="*/ 58 h 320"/>
                    <a:gd name="T52" fmla="*/ 257 w 322"/>
                    <a:gd name="T53" fmla="*/ 61 h 320"/>
                    <a:gd name="T54" fmla="*/ 273 w 322"/>
                    <a:gd name="T55" fmla="*/ 74 h 320"/>
                    <a:gd name="T56" fmla="*/ 265 w 322"/>
                    <a:gd name="T57" fmla="*/ 97 h 320"/>
                    <a:gd name="T58" fmla="*/ 281 w 322"/>
                    <a:gd name="T59" fmla="*/ 110 h 320"/>
                    <a:gd name="T60" fmla="*/ 281 w 322"/>
                    <a:gd name="T61" fmla="*/ 131 h 320"/>
                    <a:gd name="T62" fmla="*/ 267 w 322"/>
                    <a:gd name="T63" fmla="*/ 163 h 320"/>
                    <a:gd name="T64" fmla="*/ 294 w 322"/>
                    <a:gd name="T65" fmla="*/ 166 h 320"/>
                    <a:gd name="T66" fmla="*/ 277 w 322"/>
                    <a:gd name="T67" fmla="*/ 198 h 320"/>
                    <a:gd name="T68" fmla="*/ 209 w 322"/>
                    <a:gd name="T69" fmla="*/ 287 h 320"/>
                    <a:gd name="T70" fmla="*/ 141 w 322"/>
                    <a:gd name="T71" fmla="*/ 302 h 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322" h="320">
                      <a:moveTo>
                        <a:pt x="141" y="302"/>
                      </a:moveTo>
                      <a:cubicBezTo>
                        <a:pt x="123" y="302"/>
                        <a:pt x="146" y="281"/>
                        <a:pt x="148" y="280"/>
                      </a:cubicBezTo>
                      <a:cubicBezTo>
                        <a:pt x="144" y="283"/>
                        <a:pt x="106" y="307"/>
                        <a:pt x="103" y="288"/>
                      </a:cubicBezTo>
                      <a:cubicBezTo>
                        <a:pt x="76" y="294"/>
                        <a:pt x="122" y="253"/>
                        <a:pt x="121" y="254"/>
                      </a:cubicBezTo>
                      <a:cubicBezTo>
                        <a:pt x="113" y="260"/>
                        <a:pt x="41" y="292"/>
                        <a:pt x="80" y="260"/>
                      </a:cubicBezTo>
                      <a:cubicBezTo>
                        <a:pt x="73" y="264"/>
                        <a:pt x="52" y="265"/>
                        <a:pt x="64" y="251"/>
                      </a:cubicBezTo>
                      <a:cubicBezTo>
                        <a:pt x="44" y="261"/>
                        <a:pt x="35" y="248"/>
                        <a:pt x="53" y="233"/>
                      </a:cubicBezTo>
                      <a:cubicBezTo>
                        <a:pt x="54" y="233"/>
                        <a:pt x="18" y="248"/>
                        <a:pt x="31" y="229"/>
                      </a:cubicBezTo>
                      <a:cubicBezTo>
                        <a:pt x="23" y="228"/>
                        <a:pt x="24" y="220"/>
                        <a:pt x="28" y="216"/>
                      </a:cubicBezTo>
                      <a:cubicBezTo>
                        <a:pt x="27" y="214"/>
                        <a:pt x="27" y="213"/>
                        <a:pt x="26" y="212"/>
                      </a:cubicBezTo>
                      <a:cubicBezTo>
                        <a:pt x="0" y="221"/>
                        <a:pt x="32" y="182"/>
                        <a:pt x="33" y="181"/>
                      </a:cubicBezTo>
                      <a:cubicBezTo>
                        <a:pt x="15" y="192"/>
                        <a:pt x="3" y="175"/>
                        <a:pt x="15" y="162"/>
                      </a:cubicBezTo>
                      <a:cubicBezTo>
                        <a:pt x="6" y="163"/>
                        <a:pt x="7" y="153"/>
                        <a:pt x="12" y="149"/>
                      </a:cubicBezTo>
                      <a:cubicBezTo>
                        <a:pt x="5" y="146"/>
                        <a:pt x="10" y="136"/>
                        <a:pt x="13" y="131"/>
                      </a:cubicBezTo>
                      <a:cubicBezTo>
                        <a:pt x="7" y="127"/>
                        <a:pt x="12" y="120"/>
                        <a:pt x="16" y="117"/>
                      </a:cubicBezTo>
                      <a:cubicBezTo>
                        <a:pt x="8" y="109"/>
                        <a:pt x="26" y="98"/>
                        <a:pt x="29" y="95"/>
                      </a:cubicBezTo>
                      <a:cubicBezTo>
                        <a:pt x="20" y="92"/>
                        <a:pt x="28" y="83"/>
                        <a:pt x="32" y="79"/>
                      </a:cubicBezTo>
                      <a:cubicBezTo>
                        <a:pt x="20" y="71"/>
                        <a:pt x="97" y="3"/>
                        <a:pt x="104" y="21"/>
                      </a:cubicBezTo>
                      <a:cubicBezTo>
                        <a:pt x="107" y="19"/>
                        <a:pt x="129" y="0"/>
                        <a:pt x="133" y="14"/>
                      </a:cubicBezTo>
                      <a:cubicBezTo>
                        <a:pt x="134" y="13"/>
                        <a:pt x="160" y="1"/>
                        <a:pt x="152" y="17"/>
                      </a:cubicBezTo>
                      <a:cubicBezTo>
                        <a:pt x="157" y="14"/>
                        <a:pt x="170" y="4"/>
                        <a:pt x="174" y="14"/>
                      </a:cubicBezTo>
                      <a:cubicBezTo>
                        <a:pt x="179" y="12"/>
                        <a:pt x="191" y="7"/>
                        <a:pt x="191" y="17"/>
                      </a:cubicBezTo>
                      <a:cubicBezTo>
                        <a:pt x="196" y="17"/>
                        <a:pt x="204" y="16"/>
                        <a:pt x="205" y="23"/>
                      </a:cubicBezTo>
                      <a:cubicBezTo>
                        <a:pt x="210" y="21"/>
                        <a:pt x="222" y="22"/>
                        <a:pt x="217" y="31"/>
                      </a:cubicBezTo>
                      <a:cubicBezTo>
                        <a:pt x="222" y="30"/>
                        <a:pt x="227" y="30"/>
                        <a:pt x="229" y="35"/>
                      </a:cubicBezTo>
                      <a:cubicBezTo>
                        <a:pt x="252" y="27"/>
                        <a:pt x="228" y="56"/>
                        <a:pt x="225" y="58"/>
                      </a:cubicBezTo>
                      <a:cubicBezTo>
                        <a:pt x="224" y="59"/>
                        <a:pt x="270" y="41"/>
                        <a:pt x="257" y="61"/>
                      </a:cubicBezTo>
                      <a:cubicBezTo>
                        <a:pt x="262" y="63"/>
                        <a:pt x="284" y="61"/>
                        <a:pt x="273" y="74"/>
                      </a:cubicBezTo>
                      <a:cubicBezTo>
                        <a:pt x="289" y="78"/>
                        <a:pt x="267" y="95"/>
                        <a:pt x="265" y="97"/>
                      </a:cubicBezTo>
                      <a:cubicBezTo>
                        <a:pt x="276" y="91"/>
                        <a:pt x="294" y="95"/>
                        <a:pt x="281" y="110"/>
                      </a:cubicBezTo>
                      <a:cubicBezTo>
                        <a:pt x="306" y="98"/>
                        <a:pt x="289" y="125"/>
                        <a:pt x="281" y="131"/>
                      </a:cubicBezTo>
                      <a:cubicBezTo>
                        <a:pt x="313" y="117"/>
                        <a:pt x="270" y="160"/>
                        <a:pt x="267" y="163"/>
                      </a:cubicBezTo>
                      <a:cubicBezTo>
                        <a:pt x="276" y="157"/>
                        <a:pt x="322" y="142"/>
                        <a:pt x="294" y="166"/>
                      </a:cubicBezTo>
                      <a:cubicBezTo>
                        <a:pt x="304" y="176"/>
                        <a:pt x="282" y="194"/>
                        <a:pt x="277" y="198"/>
                      </a:cubicBezTo>
                      <a:cubicBezTo>
                        <a:pt x="322" y="171"/>
                        <a:pt x="234" y="320"/>
                        <a:pt x="209" y="287"/>
                      </a:cubicBezTo>
                      <a:cubicBezTo>
                        <a:pt x="190" y="300"/>
                        <a:pt x="162" y="302"/>
                        <a:pt x="141" y="302"/>
                      </a:cubicBezTo>
                      <a:close/>
                    </a:path>
                  </a:pathLst>
                </a:custGeom>
                <a:solidFill>
                  <a:srgbClr val="019285">
                    <a:alpha val="66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916" name="Vrije vorm 915">
                  <a:extLst>
                    <a:ext uri="{FF2B5EF4-FFF2-40B4-BE49-F238E27FC236}">
                      <a16:creationId xmlns:a16="http://schemas.microsoft.com/office/drawing/2014/main" id="{15072244-6451-E946-8959-93C885E10C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6200000">
                  <a:off x="7266265" y="1471785"/>
                  <a:ext cx="352993" cy="401731"/>
                </a:xfrm>
                <a:custGeom>
                  <a:avLst/>
                  <a:gdLst>
                    <a:gd name="connsiteX0" fmla="*/ 347768 w 352993"/>
                    <a:gd name="connsiteY0" fmla="*/ 6947 h 401731"/>
                    <a:gd name="connsiteX1" fmla="*/ 343417 w 352993"/>
                    <a:gd name="connsiteY1" fmla="*/ 22210 h 401731"/>
                    <a:gd name="connsiteX2" fmla="*/ 339833 w 352993"/>
                    <a:gd name="connsiteY2" fmla="*/ 27857 h 401731"/>
                    <a:gd name="connsiteX3" fmla="*/ 317130 w 352993"/>
                    <a:gd name="connsiteY3" fmla="*/ 61639 h 401731"/>
                    <a:gd name="connsiteX4" fmla="*/ 291333 w 352993"/>
                    <a:gd name="connsiteY4" fmla="*/ 199086 h 401731"/>
                    <a:gd name="connsiteX5" fmla="*/ 317130 w 352993"/>
                    <a:gd name="connsiteY5" fmla="*/ 336534 h 401731"/>
                    <a:gd name="connsiteX6" fmla="*/ 337684 w 352993"/>
                    <a:gd name="connsiteY6" fmla="*/ 367117 h 401731"/>
                    <a:gd name="connsiteX7" fmla="*/ 315272 w 352993"/>
                    <a:gd name="connsiteY7" fmla="*/ 387116 h 401731"/>
                    <a:gd name="connsiteX8" fmla="*/ 283019 w 352993"/>
                    <a:gd name="connsiteY8" fmla="*/ 401731 h 401731"/>
                    <a:gd name="connsiteX9" fmla="*/ 287888 w 352993"/>
                    <a:gd name="connsiteY9" fmla="*/ 367691 h 401731"/>
                    <a:gd name="connsiteX10" fmla="*/ 238231 w 352993"/>
                    <a:gd name="connsiteY10" fmla="*/ 392851 h 401731"/>
                    <a:gd name="connsiteX11" fmla="*/ 218758 w 352993"/>
                    <a:gd name="connsiteY11" fmla="*/ 381011 h 401731"/>
                    <a:gd name="connsiteX12" fmla="*/ 183707 w 352993"/>
                    <a:gd name="connsiteY12" fmla="*/ 395811 h 401731"/>
                    <a:gd name="connsiteX13" fmla="*/ 170075 w 352993"/>
                    <a:gd name="connsiteY13" fmla="*/ 391371 h 401731"/>
                    <a:gd name="connsiteX14" fmla="*/ 156444 w 352993"/>
                    <a:gd name="connsiteY14" fmla="*/ 381011 h 401731"/>
                    <a:gd name="connsiteX15" fmla="*/ 127235 w 352993"/>
                    <a:gd name="connsiteY15" fmla="*/ 386931 h 401731"/>
                    <a:gd name="connsiteX16" fmla="*/ 107761 w 352993"/>
                    <a:gd name="connsiteY16" fmla="*/ 379531 h 401731"/>
                    <a:gd name="connsiteX17" fmla="*/ 86341 w 352993"/>
                    <a:gd name="connsiteY17" fmla="*/ 372131 h 401731"/>
                    <a:gd name="connsiteX18" fmla="*/ 74657 w 352993"/>
                    <a:gd name="connsiteY18" fmla="*/ 363251 h 401731"/>
                    <a:gd name="connsiteX19" fmla="*/ 51289 w 352993"/>
                    <a:gd name="connsiteY19" fmla="*/ 344012 h 401731"/>
                    <a:gd name="connsiteX20" fmla="*/ 66868 w 352993"/>
                    <a:gd name="connsiteY20" fmla="*/ 299612 h 401731"/>
                    <a:gd name="connsiteX21" fmla="*/ 30843 w 352993"/>
                    <a:gd name="connsiteY21" fmla="*/ 309972 h 401731"/>
                    <a:gd name="connsiteX22" fmla="*/ 22080 w 352993"/>
                    <a:gd name="connsiteY22" fmla="*/ 295173 h 401731"/>
                    <a:gd name="connsiteX23" fmla="*/ 13317 w 352993"/>
                    <a:gd name="connsiteY23" fmla="*/ 270013 h 401731"/>
                    <a:gd name="connsiteX24" fmla="*/ 16238 w 352993"/>
                    <a:gd name="connsiteY24" fmla="*/ 237454 h 401731"/>
                    <a:gd name="connsiteX25" fmla="*/ 10396 w 352993"/>
                    <a:gd name="connsiteY25" fmla="*/ 215254 h 401731"/>
                    <a:gd name="connsiteX26" fmla="*/ 39606 w 352993"/>
                    <a:gd name="connsiteY26" fmla="*/ 150135 h 401731"/>
                    <a:gd name="connsiteX27" fmla="*/ 30843 w 352993"/>
                    <a:gd name="connsiteY27" fmla="*/ 122016 h 401731"/>
                    <a:gd name="connsiteX28" fmla="*/ 39606 w 352993"/>
                    <a:gd name="connsiteY28" fmla="*/ 70216 h 401731"/>
                    <a:gd name="connsiteX29" fmla="*/ 58105 w 352993"/>
                    <a:gd name="connsiteY29" fmla="*/ 68736 h 401731"/>
                    <a:gd name="connsiteX30" fmla="*/ 118472 w 352993"/>
                    <a:gd name="connsiteY30" fmla="*/ 8058 h 401731"/>
                    <a:gd name="connsiteX31" fmla="*/ 98999 w 352993"/>
                    <a:gd name="connsiteY31" fmla="*/ 64297 h 401731"/>
                    <a:gd name="connsiteX32" fmla="*/ 163260 w 352993"/>
                    <a:gd name="connsiteY32" fmla="*/ 3618 h 401731"/>
                    <a:gd name="connsiteX33" fmla="*/ 118472 w 352993"/>
                    <a:gd name="connsiteY33" fmla="*/ 82056 h 401731"/>
                    <a:gd name="connsiteX34" fmla="*/ 206101 w 352993"/>
                    <a:gd name="connsiteY34" fmla="*/ 19897 h 401731"/>
                    <a:gd name="connsiteX35" fmla="*/ 236284 w 352993"/>
                    <a:gd name="connsiteY35" fmla="*/ 21377 h 401731"/>
                    <a:gd name="connsiteX36" fmla="*/ 270362 w 352993"/>
                    <a:gd name="connsiteY36" fmla="*/ 6578 h 401731"/>
                    <a:gd name="connsiteX37" fmla="*/ 303466 w 352993"/>
                    <a:gd name="connsiteY37" fmla="*/ 12497 h 401731"/>
                    <a:gd name="connsiteX38" fmla="*/ 327808 w 352993"/>
                    <a:gd name="connsiteY38" fmla="*/ 8058 h 401731"/>
                    <a:gd name="connsiteX39" fmla="*/ 347768 w 352993"/>
                    <a:gd name="connsiteY39" fmla="*/ 6947 h 401731"/>
                    <a:gd name="connsiteX40" fmla="*/ 352993 w 352993"/>
                    <a:gd name="connsiteY40" fmla="*/ 383581 h 401731"/>
                    <a:gd name="connsiteX41" fmla="*/ 352993 w 352993"/>
                    <a:gd name="connsiteY41" fmla="*/ 400477 h 401731"/>
                    <a:gd name="connsiteX42" fmla="*/ 352002 w 352993"/>
                    <a:gd name="connsiteY42" fmla="*/ 400184 h 401731"/>
                    <a:gd name="connsiteX43" fmla="*/ 348254 w 352993"/>
                    <a:gd name="connsiteY43" fmla="*/ 391371 h 401731"/>
                    <a:gd name="connsiteX44" fmla="*/ 336890 w 352993"/>
                    <a:gd name="connsiteY44" fmla="*/ 374513 h 401731"/>
                    <a:gd name="connsiteX45" fmla="*/ 339594 w 352993"/>
                    <a:gd name="connsiteY45" fmla="*/ 369959 h 401731"/>
                    <a:gd name="connsiteX46" fmla="*/ 345126 w 352993"/>
                    <a:gd name="connsiteY46" fmla="*/ 378191 h 4017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</a:cxnLst>
                  <a:rect l="l" t="t" r="r" b="b"/>
                  <a:pathLst>
                    <a:path w="352993" h="401731">
                      <a:moveTo>
                        <a:pt x="347768" y="6947"/>
                      </a:moveTo>
                      <a:cubicBezTo>
                        <a:pt x="347646" y="11017"/>
                        <a:pt x="346064" y="16475"/>
                        <a:pt x="343417" y="22210"/>
                      </a:cubicBezTo>
                      <a:lnTo>
                        <a:pt x="339833" y="27857"/>
                      </a:lnTo>
                      <a:lnTo>
                        <a:pt x="317130" y="61639"/>
                      </a:lnTo>
                      <a:cubicBezTo>
                        <a:pt x="301191" y="96815"/>
                        <a:pt x="291333" y="145410"/>
                        <a:pt x="291333" y="199086"/>
                      </a:cubicBezTo>
                      <a:cubicBezTo>
                        <a:pt x="291333" y="252763"/>
                        <a:pt x="301191" y="301358"/>
                        <a:pt x="317130" y="336534"/>
                      </a:cubicBezTo>
                      <a:lnTo>
                        <a:pt x="337684" y="367117"/>
                      </a:lnTo>
                      <a:lnTo>
                        <a:pt x="315272" y="387116"/>
                      </a:lnTo>
                      <a:cubicBezTo>
                        <a:pt x="304196" y="395441"/>
                        <a:pt x="292756" y="401731"/>
                        <a:pt x="283019" y="401731"/>
                      </a:cubicBezTo>
                      <a:cubicBezTo>
                        <a:pt x="264520" y="401731"/>
                        <a:pt x="286914" y="369171"/>
                        <a:pt x="287888" y="367691"/>
                      </a:cubicBezTo>
                      <a:cubicBezTo>
                        <a:pt x="284967" y="370651"/>
                        <a:pt x="240179" y="420970"/>
                        <a:pt x="238231" y="392851"/>
                      </a:cubicBezTo>
                      <a:cubicBezTo>
                        <a:pt x="231416" y="397291"/>
                        <a:pt x="206101" y="404691"/>
                        <a:pt x="218758" y="381011"/>
                      </a:cubicBezTo>
                      <a:cubicBezTo>
                        <a:pt x="213890" y="385451"/>
                        <a:pt x="190522" y="412090"/>
                        <a:pt x="183707" y="395811"/>
                      </a:cubicBezTo>
                      <a:cubicBezTo>
                        <a:pt x="178838" y="398771"/>
                        <a:pt x="172023" y="400251"/>
                        <a:pt x="170075" y="391371"/>
                      </a:cubicBezTo>
                      <a:cubicBezTo>
                        <a:pt x="165207" y="394331"/>
                        <a:pt x="156444" y="394331"/>
                        <a:pt x="156444" y="381011"/>
                      </a:cubicBezTo>
                      <a:cubicBezTo>
                        <a:pt x="154497" y="383971"/>
                        <a:pt x="129182" y="409131"/>
                        <a:pt x="127235" y="386931"/>
                      </a:cubicBezTo>
                      <a:cubicBezTo>
                        <a:pt x="123340" y="389891"/>
                        <a:pt x="105814" y="400251"/>
                        <a:pt x="107761" y="379531"/>
                      </a:cubicBezTo>
                      <a:cubicBezTo>
                        <a:pt x="98025" y="388411"/>
                        <a:pt x="84394" y="395811"/>
                        <a:pt x="86341" y="372131"/>
                      </a:cubicBezTo>
                      <a:cubicBezTo>
                        <a:pt x="81473" y="373611"/>
                        <a:pt x="74657" y="373611"/>
                        <a:pt x="74657" y="363251"/>
                      </a:cubicBezTo>
                      <a:cubicBezTo>
                        <a:pt x="67842" y="366211"/>
                        <a:pt x="37658" y="366211"/>
                        <a:pt x="51289" y="344012"/>
                      </a:cubicBezTo>
                      <a:cubicBezTo>
                        <a:pt x="31816" y="338092"/>
                        <a:pt x="65894" y="301092"/>
                        <a:pt x="66868" y="299612"/>
                      </a:cubicBezTo>
                      <a:cubicBezTo>
                        <a:pt x="64921" y="302572"/>
                        <a:pt x="30843" y="338092"/>
                        <a:pt x="30843" y="309972"/>
                      </a:cubicBezTo>
                      <a:cubicBezTo>
                        <a:pt x="25001" y="312932"/>
                        <a:pt x="18185" y="305532"/>
                        <a:pt x="22080" y="295173"/>
                      </a:cubicBezTo>
                      <a:cubicBezTo>
                        <a:pt x="18185" y="292213"/>
                        <a:pt x="15264" y="275933"/>
                        <a:pt x="13317" y="270013"/>
                      </a:cubicBezTo>
                      <a:cubicBezTo>
                        <a:pt x="-7130" y="278893"/>
                        <a:pt x="12343" y="241893"/>
                        <a:pt x="16238" y="237454"/>
                      </a:cubicBezTo>
                      <a:cubicBezTo>
                        <a:pt x="3580" y="244853"/>
                        <a:pt x="1633" y="227094"/>
                        <a:pt x="10396" y="215254"/>
                      </a:cubicBezTo>
                      <a:cubicBezTo>
                        <a:pt x="-23682" y="222654"/>
                        <a:pt x="36685" y="151615"/>
                        <a:pt x="39606" y="150135"/>
                      </a:cubicBezTo>
                      <a:cubicBezTo>
                        <a:pt x="-5183" y="194534"/>
                        <a:pt x="-5183" y="164935"/>
                        <a:pt x="30843" y="122016"/>
                      </a:cubicBezTo>
                      <a:cubicBezTo>
                        <a:pt x="-14919" y="166415"/>
                        <a:pt x="25001" y="90936"/>
                        <a:pt x="39606" y="70216"/>
                      </a:cubicBezTo>
                      <a:cubicBezTo>
                        <a:pt x="24027" y="61337"/>
                        <a:pt x="130156" y="-33382"/>
                        <a:pt x="58105" y="68736"/>
                      </a:cubicBezTo>
                      <a:cubicBezTo>
                        <a:pt x="77578" y="49497"/>
                        <a:pt x="97051" y="19897"/>
                        <a:pt x="118472" y="8058"/>
                      </a:cubicBezTo>
                      <a:cubicBezTo>
                        <a:pt x="154497" y="-24502"/>
                        <a:pt x="104841" y="56897"/>
                        <a:pt x="98999" y="64297"/>
                      </a:cubicBezTo>
                      <a:cubicBezTo>
                        <a:pt x="110683" y="52457"/>
                        <a:pt x="145734" y="-822"/>
                        <a:pt x="163260" y="3618"/>
                      </a:cubicBezTo>
                      <a:cubicBezTo>
                        <a:pt x="184680" y="11017"/>
                        <a:pt x="122366" y="77616"/>
                        <a:pt x="118472" y="82056"/>
                      </a:cubicBezTo>
                      <a:cubicBezTo>
                        <a:pt x="118472" y="82056"/>
                        <a:pt x="214864" y="-15622"/>
                        <a:pt x="206101" y="19897"/>
                      </a:cubicBezTo>
                      <a:cubicBezTo>
                        <a:pt x="209022" y="16937"/>
                        <a:pt x="257705" y="-12662"/>
                        <a:pt x="236284" y="21377"/>
                      </a:cubicBezTo>
                      <a:cubicBezTo>
                        <a:pt x="239205" y="18417"/>
                        <a:pt x="265494" y="-12662"/>
                        <a:pt x="270362" y="6578"/>
                      </a:cubicBezTo>
                      <a:cubicBezTo>
                        <a:pt x="276204" y="2138"/>
                        <a:pt x="299572" y="-3782"/>
                        <a:pt x="303466" y="12497"/>
                      </a:cubicBezTo>
                      <a:cubicBezTo>
                        <a:pt x="307361" y="9537"/>
                        <a:pt x="323913" y="-8222"/>
                        <a:pt x="327808" y="8058"/>
                      </a:cubicBezTo>
                      <a:cubicBezTo>
                        <a:pt x="342412" y="-3782"/>
                        <a:pt x="348011" y="-1192"/>
                        <a:pt x="347768" y="6947"/>
                      </a:cubicBezTo>
                      <a:close/>
                      <a:moveTo>
                        <a:pt x="352993" y="383581"/>
                      </a:moveTo>
                      <a:lnTo>
                        <a:pt x="352993" y="400477"/>
                      </a:lnTo>
                      <a:lnTo>
                        <a:pt x="352002" y="400184"/>
                      </a:lnTo>
                      <a:cubicBezTo>
                        <a:pt x="350171" y="398470"/>
                        <a:pt x="348862" y="395626"/>
                        <a:pt x="348254" y="391371"/>
                      </a:cubicBezTo>
                      <a:cubicBezTo>
                        <a:pt x="327077" y="408020"/>
                        <a:pt x="329451" y="390538"/>
                        <a:pt x="336890" y="374513"/>
                      </a:cubicBezTo>
                      <a:lnTo>
                        <a:pt x="339594" y="369959"/>
                      </a:lnTo>
                      <a:lnTo>
                        <a:pt x="345126" y="378191"/>
                      </a:lnTo>
                      <a:close/>
                    </a:path>
                  </a:pathLst>
                </a:custGeom>
                <a:solidFill>
                  <a:srgbClr val="019285">
                    <a:alpha val="42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907" name="Group 2">
                <a:extLst>
                  <a:ext uri="{FF2B5EF4-FFF2-40B4-BE49-F238E27FC236}">
                    <a16:creationId xmlns:a16="http://schemas.microsoft.com/office/drawing/2014/main" id="{90B3DA42-BF53-C54A-BA2A-576844F22F9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1137590">
                <a:off x="6307364" y="2106222"/>
                <a:ext cx="141724" cy="116510"/>
                <a:chOff x="5457928" y="788194"/>
                <a:chExt cx="2527300" cy="1131887"/>
              </a:xfrm>
            </p:grpSpPr>
            <p:sp>
              <p:nvSpPr>
                <p:cNvPr id="910" name="Freeform 279">
                  <a:extLst>
                    <a:ext uri="{FF2B5EF4-FFF2-40B4-BE49-F238E27FC236}">
                      <a16:creationId xmlns:a16="http://schemas.microsoft.com/office/drawing/2014/main" id="{0EE05DEA-10DC-A84B-BD89-AD7FA28C5DF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457928" y="788194"/>
                  <a:ext cx="2527300" cy="1131887"/>
                </a:xfrm>
                <a:custGeom>
                  <a:avLst/>
                  <a:gdLst>
                    <a:gd name="T0" fmla="*/ 121 w 674"/>
                    <a:gd name="T1" fmla="*/ 280 h 302"/>
                    <a:gd name="T2" fmla="*/ 68 w 674"/>
                    <a:gd name="T3" fmla="*/ 265 h 302"/>
                    <a:gd name="T4" fmla="*/ 33 w 674"/>
                    <a:gd name="T5" fmla="*/ 245 h 302"/>
                    <a:gd name="T6" fmla="*/ 30 w 674"/>
                    <a:gd name="T7" fmla="*/ 214 h 302"/>
                    <a:gd name="T8" fmla="*/ 37 w 674"/>
                    <a:gd name="T9" fmla="*/ 180 h 302"/>
                    <a:gd name="T10" fmla="*/ 30 w 674"/>
                    <a:gd name="T11" fmla="*/ 125 h 302"/>
                    <a:gd name="T12" fmla="*/ 32 w 674"/>
                    <a:gd name="T13" fmla="*/ 82 h 302"/>
                    <a:gd name="T14" fmla="*/ 35 w 674"/>
                    <a:gd name="T15" fmla="*/ 50 h 302"/>
                    <a:gd name="T16" fmla="*/ 38 w 674"/>
                    <a:gd name="T17" fmla="*/ 17 h 302"/>
                    <a:gd name="T18" fmla="*/ 57 w 674"/>
                    <a:gd name="T19" fmla="*/ 43 h 302"/>
                    <a:gd name="T20" fmla="*/ 129 w 674"/>
                    <a:gd name="T21" fmla="*/ 19 h 302"/>
                    <a:gd name="T22" fmla="*/ 178 w 674"/>
                    <a:gd name="T23" fmla="*/ 28 h 302"/>
                    <a:gd name="T24" fmla="*/ 250 w 674"/>
                    <a:gd name="T25" fmla="*/ 15 h 302"/>
                    <a:gd name="T26" fmla="*/ 307 w 674"/>
                    <a:gd name="T27" fmla="*/ 22 h 302"/>
                    <a:gd name="T28" fmla="*/ 371 w 674"/>
                    <a:gd name="T29" fmla="*/ 24 h 302"/>
                    <a:gd name="T30" fmla="*/ 427 w 674"/>
                    <a:gd name="T31" fmla="*/ 29 h 302"/>
                    <a:gd name="T32" fmla="*/ 509 w 674"/>
                    <a:gd name="T33" fmla="*/ 19 h 302"/>
                    <a:gd name="T34" fmla="*/ 568 w 674"/>
                    <a:gd name="T35" fmla="*/ 16 h 302"/>
                    <a:gd name="T36" fmla="*/ 643 w 674"/>
                    <a:gd name="T37" fmla="*/ 21 h 302"/>
                    <a:gd name="T38" fmla="*/ 639 w 674"/>
                    <a:gd name="T39" fmla="*/ 68 h 302"/>
                    <a:gd name="T40" fmla="*/ 646 w 674"/>
                    <a:gd name="T41" fmla="*/ 95 h 302"/>
                    <a:gd name="T42" fmla="*/ 623 w 674"/>
                    <a:gd name="T43" fmla="*/ 146 h 302"/>
                    <a:gd name="T44" fmla="*/ 619 w 674"/>
                    <a:gd name="T45" fmla="*/ 191 h 302"/>
                    <a:gd name="T46" fmla="*/ 645 w 674"/>
                    <a:gd name="T47" fmla="*/ 226 h 302"/>
                    <a:gd name="T48" fmla="*/ 647 w 674"/>
                    <a:gd name="T49" fmla="*/ 262 h 302"/>
                    <a:gd name="T50" fmla="*/ 636 w 674"/>
                    <a:gd name="T51" fmla="*/ 279 h 302"/>
                    <a:gd name="T52" fmla="*/ 594 w 674"/>
                    <a:gd name="T53" fmla="*/ 275 h 302"/>
                    <a:gd name="T54" fmla="*/ 541 w 674"/>
                    <a:gd name="T55" fmla="*/ 280 h 302"/>
                    <a:gd name="T56" fmla="*/ 504 w 674"/>
                    <a:gd name="T57" fmla="*/ 282 h 302"/>
                    <a:gd name="T58" fmla="*/ 462 w 674"/>
                    <a:gd name="T59" fmla="*/ 277 h 302"/>
                    <a:gd name="T60" fmla="*/ 397 w 674"/>
                    <a:gd name="T61" fmla="*/ 271 h 302"/>
                    <a:gd name="T62" fmla="*/ 324 w 674"/>
                    <a:gd name="T63" fmla="*/ 273 h 302"/>
                    <a:gd name="T64" fmla="*/ 257 w 674"/>
                    <a:gd name="T65" fmla="*/ 279 h 302"/>
                    <a:gd name="T66" fmla="*/ 176 w 674"/>
                    <a:gd name="T67" fmla="*/ 260 h 302"/>
                    <a:gd name="T68" fmla="*/ 128 w 674"/>
                    <a:gd name="T69" fmla="*/ 285 h 302"/>
                    <a:gd name="T70" fmla="*/ 392 w 674"/>
                    <a:gd name="T71" fmla="*/ 111 h 302"/>
                    <a:gd name="T72" fmla="*/ 419 w 674"/>
                    <a:gd name="T73" fmla="*/ 92 h 3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674" h="302">
                      <a:moveTo>
                        <a:pt x="128" y="285"/>
                      </a:moveTo>
                      <a:cubicBezTo>
                        <a:pt x="125" y="285"/>
                        <a:pt x="122" y="283"/>
                        <a:pt x="121" y="280"/>
                      </a:cubicBezTo>
                      <a:cubicBezTo>
                        <a:pt x="115" y="282"/>
                        <a:pt x="78" y="289"/>
                        <a:pt x="94" y="270"/>
                      </a:cubicBezTo>
                      <a:cubicBezTo>
                        <a:pt x="90" y="272"/>
                        <a:pt x="50" y="286"/>
                        <a:pt x="68" y="265"/>
                      </a:cubicBezTo>
                      <a:cubicBezTo>
                        <a:pt x="59" y="271"/>
                        <a:pt x="0" y="293"/>
                        <a:pt x="34" y="263"/>
                      </a:cubicBezTo>
                      <a:cubicBezTo>
                        <a:pt x="19" y="265"/>
                        <a:pt x="29" y="248"/>
                        <a:pt x="33" y="245"/>
                      </a:cubicBezTo>
                      <a:cubicBezTo>
                        <a:pt x="20" y="241"/>
                        <a:pt x="36" y="227"/>
                        <a:pt x="40" y="224"/>
                      </a:cubicBezTo>
                      <a:cubicBezTo>
                        <a:pt x="34" y="225"/>
                        <a:pt x="27" y="221"/>
                        <a:pt x="30" y="214"/>
                      </a:cubicBezTo>
                      <a:cubicBezTo>
                        <a:pt x="26" y="211"/>
                        <a:pt x="27" y="207"/>
                        <a:pt x="30" y="203"/>
                      </a:cubicBezTo>
                      <a:cubicBezTo>
                        <a:pt x="12" y="203"/>
                        <a:pt x="35" y="181"/>
                        <a:pt x="37" y="180"/>
                      </a:cubicBezTo>
                      <a:cubicBezTo>
                        <a:pt x="2" y="197"/>
                        <a:pt x="47" y="143"/>
                        <a:pt x="53" y="138"/>
                      </a:cubicBezTo>
                      <a:cubicBezTo>
                        <a:pt x="33" y="151"/>
                        <a:pt x="7" y="147"/>
                        <a:pt x="30" y="125"/>
                      </a:cubicBezTo>
                      <a:cubicBezTo>
                        <a:pt x="4" y="133"/>
                        <a:pt x="49" y="90"/>
                        <a:pt x="51" y="88"/>
                      </a:cubicBezTo>
                      <a:cubicBezTo>
                        <a:pt x="42" y="94"/>
                        <a:pt x="11" y="100"/>
                        <a:pt x="32" y="82"/>
                      </a:cubicBezTo>
                      <a:cubicBezTo>
                        <a:pt x="29" y="81"/>
                        <a:pt x="29" y="79"/>
                        <a:pt x="29" y="76"/>
                      </a:cubicBezTo>
                      <a:cubicBezTo>
                        <a:pt x="12" y="74"/>
                        <a:pt x="34" y="52"/>
                        <a:pt x="35" y="50"/>
                      </a:cubicBezTo>
                      <a:cubicBezTo>
                        <a:pt x="19" y="59"/>
                        <a:pt x="29" y="32"/>
                        <a:pt x="28" y="29"/>
                      </a:cubicBezTo>
                      <a:cubicBezTo>
                        <a:pt x="11" y="33"/>
                        <a:pt x="31" y="0"/>
                        <a:pt x="38" y="17"/>
                      </a:cubicBezTo>
                      <a:cubicBezTo>
                        <a:pt x="46" y="13"/>
                        <a:pt x="48" y="23"/>
                        <a:pt x="45" y="28"/>
                      </a:cubicBezTo>
                      <a:cubicBezTo>
                        <a:pt x="69" y="11"/>
                        <a:pt x="76" y="20"/>
                        <a:pt x="57" y="43"/>
                      </a:cubicBezTo>
                      <a:cubicBezTo>
                        <a:pt x="59" y="42"/>
                        <a:pt x="104" y="3"/>
                        <a:pt x="108" y="21"/>
                      </a:cubicBezTo>
                      <a:cubicBezTo>
                        <a:pt x="112" y="19"/>
                        <a:pt x="127" y="8"/>
                        <a:pt x="129" y="19"/>
                      </a:cubicBezTo>
                      <a:cubicBezTo>
                        <a:pt x="159" y="4"/>
                        <a:pt x="112" y="54"/>
                        <a:pt x="105" y="60"/>
                      </a:cubicBezTo>
                      <a:cubicBezTo>
                        <a:pt x="106" y="59"/>
                        <a:pt x="191" y="6"/>
                        <a:pt x="178" y="28"/>
                      </a:cubicBezTo>
                      <a:cubicBezTo>
                        <a:pt x="207" y="9"/>
                        <a:pt x="244" y="12"/>
                        <a:pt x="201" y="45"/>
                      </a:cubicBezTo>
                      <a:cubicBezTo>
                        <a:pt x="215" y="35"/>
                        <a:pt x="233" y="19"/>
                        <a:pt x="250" y="15"/>
                      </a:cubicBezTo>
                      <a:cubicBezTo>
                        <a:pt x="261" y="13"/>
                        <a:pt x="279" y="19"/>
                        <a:pt x="265" y="32"/>
                      </a:cubicBezTo>
                      <a:cubicBezTo>
                        <a:pt x="267" y="31"/>
                        <a:pt x="307" y="1"/>
                        <a:pt x="307" y="22"/>
                      </a:cubicBezTo>
                      <a:cubicBezTo>
                        <a:pt x="313" y="18"/>
                        <a:pt x="349" y="14"/>
                        <a:pt x="338" y="30"/>
                      </a:cubicBezTo>
                      <a:cubicBezTo>
                        <a:pt x="341" y="27"/>
                        <a:pt x="370" y="8"/>
                        <a:pt x="371" y="24"/>
                      </a:cubicBezTo>
                      <a:cubicBezTo>
                        <a:pt x="369" y="25"/>
                        <a:pt x="409" y="3"/>
                        <a:pt x="401" y="24"/>
                      </a:cubicBezTo>
                      <a:cubicBezTo>
                        <a:pt x="406" y="21"/>
                        <a:pt x="445" y="8"/>
                        <a:pt x="427" y="29"/>
                      </a:cubicBezTo>
                      <a:cubicBezTo>
                        <a:pt x="429" y="28"/>
                        <a:pt x="478" y="6"/>
                        <a:pt x="460" y="29"/>
                      </a:cubicBezTo>
                      <a:cubicBezTo>
                        <a:pt x="466" y="26"/>
                        <a:pt x="500" y="3"/>
                        <a:pt x="509" y="19"/>
                      </a:cubicBezTo>
                      <a:cubicBezTo>
                        <a:pt x="532" y="8"/>
                        <a:pt x="535" y="23"/>
                        <a:pt x="517" y="38"/>
                      </a:cubicBezTo>
                      <a:cubicBezTo>
                        <a:pt x="531" y="29"/>
                        <a:pt x="551" y="13"/>
                        <a:pt x="568" y="16"/>
                      </a:cubicBezTo>
                      <a:cubicBezTo>
                        <a:pt x="574" y="17"/>
                        <a:pt x="606" y="13"/>
                        <a:pt x="598" y="27"/>
                      </a:cubicBezTo>
                      <a:cubicBezTo>
                        <a:pt x="602" y="25"/>
                        <a:pt x="642" y="6"/>
                        <a:pt x="643" y="21"/>
                      </a:cubicBezTo>
                      <a:cubicBezTo>
                        <a:pt x="669" y="16"/>
                        <a:pt x="629" y="52"/>
                        <a:pt x="630" y="52"/>
                      </a:cubicBezTo>
                      <a:cubicBezTo>
                        <a:pt x="650" y="42"/>
                        <a:pt x="653" y="56"/>
                        <a:pt x="639" y="68"/>
                      </a:cubicBezTo>
                      <a:cubicBezTo>
                        <a:pt x="651" y="66"/>
                        <a:pt x="656" y="78"/>
                        <a:pt x="647" y="86"/>
                      </a:cubicBezTo>
                      <a:cubicBezTo>
                        <a:pt x="649" y="89"/>
                        <a:pt x="648" y="93"/>
                        <a:pt x="646" y="95"/>
                      </a:cubicBezTo>
                      <a:cubicBezTo>
                        <a:pt x="654" y="101"/>
                        <a:pt x="643" y="110"/>
                        <a:pt x="639" y="113"/>
                      </a:cubicBezTo>
                      <a:cubicBezTo>
                        <a:pt x="666" y="107"/>
                        <a:pt x="622" y="146"/>
                        <a:pt x="623" y="146"/>
                      </a:cubicBezTo>
                      <a:cubicBezTo>
                        <a:pt x="626" y="143"/>
                        <a:pt x="674" y="126"/>
                        <a:pt x="651" y="146"/>
                      </a:cubicBezTo>
                      <a:cubicBezTo>
                        <a:pt x="660" y="165"/>
                        <a:pt x="631" y="181"/>
                        <a:pt x="619" y="191"/>
                      </a:cubicBezTo>
                      <a:cubicBezTo>
                        <a:pt x="659" y="165"/>
                        <a:pt x="644" y="194"/>
                        <a:pt x="621" y="214"/>
                      </a:cubicBezTo>
                      <a:cubicBezTo>
                        <a:pt x="635" y="205"/>
                        <a:pt x="669" y="206"/>
                        <a:pt x="645" y="226"/>
                      </a:cubicBezTo>
                      <a:cubicBezTo>
                        <a:pt x="651" y="228"/>
                        <a:pt x="653" y="234"/>
                        <a:pt x="648" y="239"/>
                      </a:cubicBezTo>
                      <a:cubicBezTo>
                        <a:pt x="664" y="239"/>
                        <a:pt x="649" y="259"/>
                        <a:pt x="647" y="262"/>
                      </a:cubicBezTo>
                      <a:cubicBezTo>
                        <a:pt x="649" y="263"/>
                        <a:pt x="650" y="266"/>
                        <a:pt x="649" y="269"/>
                      </a:cubicBezTo>
                      <a:cubicBezTo>
                        <a:pt x="667" y="264"/>
                        <a:pt x="642" y="302"/>
                        <a:pt x="636" y="279"/>
                      </a:cubicBezTo>
                      <a:cubicBezTo>
                        <a:pt x="634" y="280"/>
                        <a:pt x="614" y="290"/>
                        <a:pt x="618" y="277"/>
                      </a:cubicBezTo>
                      <a:cubicBezTo>
                        <a:pt x="620" y="275"/>
                        <a:pt x="584" y="294"/>
                        <a:pt x="594" y="275"/>
                      </a:cubicBezTo>
                      <a:cubicBezTo>
                        <a:pt x="594" y="275"/>
                        <a:pt x="565" y="291"/>
                        <a:pt x="572" y="273"/>
                      </a:cubicBezTo>
                      <a:cubicBezTo>
                        <a:pt x="561" y="280"/>
                        <a:pt x="553" y="283"/>
                        <a:pt x="541" y="280"/>
                      </a:cubicBezTo>
                      <a:cubicBezTo>
                        <a:pt x="520" y="276"/>
                        <a:pt x="569" y="241"/>
                        <a:pt x="570" y="240"/>
                      </a:cubicBezTo>
                      <a:cubicBezTo>
                        <a:pt x="554" y="251"/>
                        <a:pt x="525" y="281"/>
                        <a:pt x="504" y="282"/>
                      </a:cubicBezTo>
                      <a:cubicBezTo>
                        <a:pt x="481" y="283"/>
                        <a:pt x="535" y="240"/>
                        <a:pt x="539" y="236"/>
                      </a:cubicBezTo>
                      <a:cubicBezTo>
                        <a:pt x="533" y="240"/>
                        <a:pt x="472" y="293"/>
                        <a:pt x="462" y="277"/>
                      </a:cubicBezTo>
                      <a:cubicBezTo>
                        <a:pt x="426" y="299"/>
                        <a:pt x="433" y="269"/>
                        <a:pt x="459" y="249"/>
                      </a:cubicBezTo>
                      <a:cubicBezTo>
                        <a:pt x="459" y="249"/>
                        <a:pt x="381" y="294"/>
                        <a:pt x="397" y="271"/>
                      </a:cubicBezTo>
                      <a:cubicBezTo>
                        <a:pt x="392" y="274"/>
                        <a:pt x="373" y="288"/>
                        <a:pt x="367" y="278"/>
                      </a:cubicBezTo>
                      <a:cubicBezTo>
                        <a:pt x="362" y="281"/>
                        <a:pt x="317" y="287"/>
                        <a:pt x="324" y="273"/>
                      </a:cubicBezTo>
                      <a:cubicBezTo>
                        <a:pt x="311" y="281"/>
                        <a:pt x="276" y="288"/>
                        <a:pt x="302" y="263"/>
                      </a:cubicBezTo>
                      <a:cubicBezTo>
                        <a:pt x="298" y="267"/>
                        <a:pt x="263" y="293"/>
                        <a:pt x="257" y="279"/>
                      </a:cubicBezTo>
                      <a:cubicBezTo>
                        <a:pt x="253" y="281"/>
                        <a:pt x="216" y="289"/>
                        <a:pt x="227" y="272"/>
                      </a:cubicBezTo>
                      <a:cubicBezTo>
                        <a:pt x="212" y="281"/>
                        <a:pt x="135" y="295"/>
                        <a:pt x="176" y="260"/>
                      </a:cubicBezTo>
                      <a:cubicBezTo>
                        <a:pt x="148" y="278"/>
                        <a:pt x="134" y="285"/>
                        <a:pt x="128" y="285"/>
                      </a:cubicBezTo>
                      <a:cubicBezTo>
                        <a:pt x="127" y="285"/>
                        <a:pt x="134" y="285"/>
                        <a:pt x="128" y="285"/>
                      </a:cubicBezTo>
                      <a:close/>
                      <a:moveTo>
                        <a:pt x="419" y="92"/>
                      </a:moveTo>
                      <a:cubicBezTo>
                        <a:pt x="410" y="98"/>
                        <a:pt x="401" y="105"/>
                        <a:pt x="392" y="111"/>
                      </a:cubicBezTo>
                      <a:cubicBezTo>
                        <a:pt x="405" y="102"/>
                        <a:pt x="419" y="93"/>
                        <a:pt x="432" y="84"/>
                      </a:cubicBezTo>
                      <a:cubicBezTo>
                        <a:pt x="428" y="86"/>
                        <a:pt x="424" y="89"/>
                        <a:pt x="419" y="92"/>
                      </a:cubicBezTo>
                      <a:cubicBezTo>
                        <a:pt x="410" y="98"/>
                        <a:pt x="424" y="89"/>
                        <a:pt x="419" y="92"/>
                      </a:cubicBezTo>
                      <a:close/>
                    </a:path>
                  </a:pathLst>
                </a:custGeom>
                <a:solidFill>
                  <a:srgbClr val="019285">
                    <a:alpha val="42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911" name="Freeform 284">
                  <a:extLst>
                    <a:ext uri="{FF2B5EF4-FFF2-40B4-BE49-F238E27FC236}">
                      <a16:creationId xmlns:a16="http://schemas.microsoft.com/office/drawing/2014/main" id="{75A310C3-F06F-CE45-8C3F-EDF799C511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83090" y="829285"/>
                  <a:ext cx="2438638" cy="1066537"/>
                </a:xfrm>
                <a:custGeom>
                  <a:avLst/>
                  <a:gdLst>
                    <a:gd name="T0" fmla="*/ 139 w 652"/>
                    <a:gd name="T1" fmla="*/ 269 h 300"/>
                    <a:gd name="T2" fmla="*/ 96 w 652"/>
                    <a:gd name="T3" fmla="*/ 270 h 300"/>
                    <a:gd name="T4" fmla="*/ 19 w 652"/>
                    <a:gd name="T5" fmla="*/ 240 h 300"/>
                    <a:gd name="T6" fmla="*/ 17 w 652"/>
                    <a:gd name="T7" fmla="*/ 236 h 300"/>
                    <a:gd name="T8" fmla="*/ 20 w 652"/>
                    <a:gd name="T9" fmla="*/ 209 h 300"/>
                    <a:gd name="T10" fmla="*/ 8 w 652"/>
                    <a:gd name="T11" fmla="*/ 118 h 300"/>
                    <a:gd name="T12" fmla="*/ 8 w 652"/>
                    <a:gd name="T13" fmla="*/ 39 h 300"/>
                    <a:gd name="T14" fmla="*/ 4 w 652"/>
                    <a:gd name="T15" fmla="*/ 62 h 300"/>
                    <a:gd name="T16" fmla="*/ 5 w 652"/>
                    <a:gd name="T17" fmla="*/ 68 h 300"/>
                    <a:gd name="T18" fmla="*/ 12 w 652"/>
                    <a:gd name="T19" fmla="*/ 284 h 300"/>
                    <a:gd name="T20" fmla="*/ 64 w 652"/>
                    <a:gd name="T21" fmla="*/ 287 h 300"/>
                    <a:gd name="T22" fmla="*/ 442 w 652"/>
                    <a:gd name="T23" fmla="*/ 283 h 300"/>
                    <a:gd name="T24" fmla="*/ 491 w 652"/>
                    <a:gd name="T25" fmla="*/ 285 h 300"/>
                    <a:gd name="T26" fmla="*/ 649 w 652"/>
                    <a:gd name="T27" fmla="*/ 278 h 300"/>
                    <a:gd name="T28" fmla="*/ 648 w 652"/>
                    <a:gd name="T29" fmla="*/ 150 h 300"/>
                    <a:gd name="T30" fmla="*/ 424 w 652"/>
                    <a:gd name="T31" fmla="*/ 10 h 300"/>
                    <a:gd name="T32" fmla="*/ 157 w 652"/>
                    <a:gd name="T33" fmla="*/ 17 h 300"/>
                    <a:gd name="T34" fmla="*/ 90 w 652"/>
                    <a:gd name="T35" fmla="*/ 12 h 300"/>
                    <a:gd name="T36" fmla="*/ 66 w 652"/>
                    <a:gd name="T37" fmla="*/ 11 h 300"/>
                    <a:gd name="T38" fmla="*/ 47 w 652"/>
                    <a:gd name="T39" fmla="*/ 16 h 300"/>
                    <a:gd name="T40" fmla="*/ 30 w 652"/>
                    <a:gd name="T41" fmla="*/ 9 h 300"/>
                    <a:gd name="T42" fmla="*/ 21 w 652"/>
                    <a:gd name="T43" fmla="*/ 7 h 300"/>
                    <a:gd name="T44" fmla="*/ 24 w 652"/>
                    <a:gd name="T45" fmla="*/ 18 h 300"/>
                    <a:gd name="T46" fmla="*/ 39 w 652"/>
                    <a:gd name="T47" fmla="*/ 32 h 300"/>
                    <a:gd name="T48" fmla="*/ 52 w 652"/>
                    <a:gd name="T49" fmla="*/ 33 h 300"/>
                    <a:gd name="T50" fmla="*/ 136 w 652"/>
                    <a:gd name="T51" fmla="*/ 32 h 300"/>
                    <a:gd name="T52" fmla="*/ 174 w 652"/>
                    <a:gd name="T53" fmla="*/ 29 h 300"/>
                    <a:gd name="T54" fmla="*/ 285 w 652"/>
                    <a:gd name="T55" fmla="*/ 33 h 300"/>
                    <a:gd name="T56" fmla="*/ 496 w 652"/>
                    <a:gd name="T57" fmla="*/ 36 h 300"/>
                    <a:gd name="T58" fmla="*/ 511 w 652"/>
                    <a:gd name="T59" fmla="*/ 22 h 300"/>
                    <a:gd name="T60" fmla="*/ 530 w 652"/>
                    <a:gd name="T61" fmla="*/ 27 h 300"/>
                    <a:gd name="T62" fmla="*/ 549 w 652"/>
                    <a:gd name="T63" fmla="*/ 29 h 300"/>
                    <a:gd name="T64" fmla="*/ 554 w 652"/>
                    <a:gd name="T65" fmla="*/ 28 h 300"/>
                    <a:gd name="T66" fmla="*/ 631 w 652"/>
                    <a:gd name="T67" fmla="*/ 29 h 300"/>
                    <a:gd name="T68" fmla="*/ 633 w 652"/>
                    <a:gd name="T69" fmla="*/ 97 h 300"/>
                    <a:gd name="T70" fmla="*/ 634 w 652"/>
                    <a:gd name="T71" fmla="*/ 107 h 300"/>
                    <a:gd name="T72" fmla="*/ 631 w 652"/>
                    <a:gd name="T73" fmla="*/ 151 h 300"/>
                    <a:gd name="T74" fmla="*/ 632 w 652"/>
                    <a:gd name="T75" fmla="*/ 173 h 300"/>
                    <a:gd name="T76" fmla="*/ 579 w 652"/>
                    <a:gd name="T77" fmla="*/ 272 h 300"/>
                    <a:gd name="T78" fmla="*/ 438 w 652"/>
                    <a:gd name="T79" fmla="*/ 273 h 300"/>
                    <a:gd name="T80" fmla="*/ 361 w 652"/>
                    <a:gd name="T81" fmla="*/ 272 h 300"/>
                    <a:gd name="T82" fmla="*/ 349 w 652"/>
                    <a:gd name="T83" fmla="*/ 276 h 300"/>
                    <a:gd name="T84" fmla="*/ 294 w 652"/>
                    <a:gd name="T85" fmla="*/ 273 h 300"/>
                    <a:gd name="T86" fmla="*/ 279 w 652"/>
                    <a:gd name="T87" fmla="*/ 273 h 300"/>
                    <a:gd name="T88" fmla="*/ 225 w 652"/>
                    <a:gd name="T89" fmla="*/ 269 h 300"/>
                    <a:gd name="T90" fmla="*/ 189 w 652"/>
                    <a:gd name="T91" fmla="*/ 270 h 300"/>
                    <a:gd name="T92" fmla="*/ 183 w 652"/>
                    <a:gd name="T93" fmla="*/ 269 h 300"/>
                    <a:gd name="connsiteX0" fmla="*/ 2092 w 9975"/>
                    <a:gd name="connsiteY0" fmla="*/ 8865 h 9511"/>
                    <a:gd name="connsiteX1" fmla="*/ 2107 w 9975"/>
                    <a:gd name="connsiteY1" fmla="*/ 8765 h 9511"/>
                    <a:gd name="connsiteX2" fmla="*/ 1432 w 9975"/>
                    <a:gd name="connsiteY2" fmla="*/ 8831 h 9511"/>
                    <a:gd name="connsiteX3" fmla="*/ 1447 w 9975"/>
                    <a:gd name="connsiteY3" fmla="*/ 8798 h 9511"/>
                    <a:gd name="connsiteX4" fmla="*/ 312 w 9975"/>
                    <a:gd name="connsiteY4" fmla="*/ 8931 h 9511"/>
                    <a:gd name="connsiteX5" fmla="*/ 266 w 9975"/>
                    <a:gd name="connsiteY5" fmla="*/ 7798 h 9511"/>
                    <a:gd name="connsiteX6" fmla="*/ 282 w 9975"/>
                    <a:gd name="connsiteY6" fmla="*/ 7865 h 9511"/>
                    <a:gd name="connsiteX7" fmla="*/ 236 w 9975"/>
                    <a:gd name="connsiteY7" fmla="*/ 7665 h 9511"/>
                    <a:gd name="connsiteX8" fmla="*/ 266 w 9975"/>
                    <a:gd name="connsiteY8" fmla="*/ 7698 h 9511"/>
                    <a:gd name="connsiteX9" fmla="*/ 282 w 9975"/>
                    <a:gd name="connsiteY9" fmla="*/ 6765 h 9511"/>
                    <a:gd name="connsiteX10" fmla="*/ 205 w 9975"/>
                    <a:gd name="connsiteY10" fmla="*/ 6731 h 9511"/>
                    <a:gd name="connsiteX11" fmla="*/ 98 w 9975"/>
                    <a:gd name="connsiteY11" fmla="*/ 3731 h 9511"/>
                    <a:gd name="connsiteX12" fmla="*/ 159 w 9975"/>
                    <a:gd name="connsiteY12" fmla="*/ 3698 h 9511"/>
                    <a:gd name="connsiteX13" fmla="*/ 98 w 9975"/>
                    <a:gd name="connsiteY13" fmla="*/ 1098 h 9511"/>
                    <a:gd name="connsiteX14" fmla="*/ 21 w 9975"/>
                    <a:gd name="connsiteY14" fmla="*/ 1098 h 9511"/>
                    <a:gd name="connsiteX15" fmla="*/ 36 w 9975"/>
                    <a:gd name="connsiteY15" fmla="*/ 1865 h 9511"/>
                    <a:gd name="connsiteX16" fmla="*/ 6 w 9975"/>
                    <a:gd name="connsiteY16" fmla="*/ 1831 h 9511"/>
                    <a:gd name="connsiteX17" fmla="*/ 52 w 9975"/>
                    <a:gd name="connsiteY17" fmla="*/ 2065 h 9511"/>
                    <a:gd name="connsiteX18" fmla="*/ 6 w 9975"/>
                    <a:gd name="connsiteY18" fmla="*/ 2065 h 9511"/>
                    <a:gd name="connsiteX19" fmla="*/ 159 w 9975"/>
                    <a:gd name="connsiteY19" fmla="*/ 9265 h 9511"/>
                    <a:gd name="connsiteX20" fmla="*/ 957 w 9975"/>
                    <a:gd name="connsiteY20" fmla="*/ 9331 h 9511"/>
                    <a:gd name="connsiteX21" fmla="*/ 957 w 9975"/>
                    <a:gd name="connsiteY21" fmla="*/ 9365 h 9511"/>
                    <a:gd name="connsiteX22" fmla="*/ 3288 w 9975"/>
                    <a:gd name="connsiteY22" fmla="*/ 9331 h 9511"/>
                    <a:gd name="connsiteX23" fmla="*/ 6754 w 9975"/>
                    <a:gd name="connsiteY23" fmla="*/ 9231 h 9511"/>
                    <a:gd name="connsiteX24" fmla="*/ 6739 w 9975"/>
                    <a:gd name="connsiteY24" fmla="*/ 9298 h 9511"/>
                    <a:gd name="connsiteX25" fmla="*/ 7506 w 9975"/>
                    <a:gd name="connsiteY25" fmla="*/ 9298 h 9511"/>
                    <a:gd name="connsiteX26" fmla="*/ 7506 w 9975"/>
                    <a:gd name="connsiteY26" fmla="*/ 9331 h 9511"/>
                    <a:gd name="connsiteX27" fmla="*/ 9929 w 9975"/>
                    <a:gd name="connsiteY27" fmla="*/ 9065 h 9511"/>
                    <a:gd name="connsiteX28" fmla="*/ 9883 w 9975"/>
                    <a:gd name="connsiteY28" fmla="*/ 4798 h 9511"/>
                    <a:gd name="connsiteX29" fmla="*/ 9914 w 9975"/>
                    <a:gd name="connsiteY29" fmla="*/ 4798 h 9511"/>
                    <a:gd name="connsiteX30" fmla="*/ 9975 w 9975"/>
                    <a:gd name="connsiteY30" fmla="*/ 65 h 9511"/>
                    <a:gd name="connsiteX31" fmla="*/ 6478 w 9975"/>
                    <a:gd name="connsiteY31" fmla="*/ 131 h 9511"/>
                    <a:gd name="connsiteX32" fmla="*/ 3794 w 9975"/>
                    <a:gd name="connsiteY32" fmla="*/ 431 h 9511"/>
                    <a:gd name="connsiteX33" fmla="*/ 2383 w 9975"/>
                    <a:gd name="connsiteY33" fmla="*/ 365 h 9511"/>
                    <a:gd name="connsiteX34" fmla="*/ 1340 w 9975"/>
                    <a:gd name="connsiteY34" fmla="*/ 131 h 9511"/>
                    <a:gd name="connsiteX35" fmla="*/ 1355 w 9975"/>
                    <a:gd name="connsiteY35" fmla="*/ 198 h 9511"/>
                    <a:gd name="connsiteX36" fmla="*/ 972 w 9975"/>
                    <a:gd name="connsiteY36" fmla="*/ 198 h 9511"/>
                    <a:gd name="connsiteX37" fmla="*/ 987 w 9975"/>
                    <a:gd name="connsiteY37" fmla="*/ 165 h 9511"/>
                    <a:gd name="connsiteX38" fmla="*/ 773 w 9975"/>
                    <a:gd name="connsiteY38" fmla="*/ 498 h 9511"/>
                    <a:gd name="connsiteX39" fmla="*/ 696 w 9975"/>
                    <a:gd name="connsiteY39" fmla="*/ 331 h 9511"/>
                    <a:gd name="connsiteX40" fmla="*/ 635 w 9975"/>
                    <a:gd name="connsiteY40" fmla="*/ 465 h 9511"/>
                    <a:gd name="connsiteX41" fmla="*/ 435 w 9975"/>
                    <a:gd name="connsiteY41" fmla="*/ 98 h 9511"/>
                    <a:gd name="connsiteX42" fmla="*/ 297 w 9975"/>
                    <a:gd name="connsiteY42" fmla="*/ 31 h 9511"/>
                    <a:gd name="connsiteX43" fmla="*/ 328 w 9975"/>
                    <a:gd name="connsiteY43" fmla="*/ 531 h 9511"/>
                    <a:gd name="connsiteX44" fmla="*/ 343 w 9975"/>
                    <a:gd name="connsiteY44" fmla="*/ 398 h 9511"/>
                    <a:gd name="connsiteX45" fmla="*/ 573 w 9975"/>
                    <a:gd name="connsiteY45" fmla="*/ 865 h 9511"/>
                    <a:gd name="connsiteX46" fmla="*/ 573 w 9975"/>
                    <a:gd name="connsiteY46" fmla="*/ 865 h 9511"/>
                    <a:gd name="connsiteX47" fmla="*/ 757 w 9975"/>
                    <a:gd name="connsiteY47" fmla="*/ 831 h 9511"/>
                    <a:gd name="connsiteX48" fmla="*/ 773 w 9975"/>
                    <a:gd name="connsiteY48" fmla="*/ 898 h 9511"/>
                    <a:gd name="connsiteX49" fmla="*/ 1739 w 9975"/>
                    <a:gd name="connsiteY49" fmla="*/ 598 h 9511"/>
                    <a:gd name="connsiteX50" fmla="*/ 2061 w 9975"/>
                    <a:gd name="connsiteY50" fmla="*/ 865 h 9511"/>
                    <a:gd name="connsiteX51" fmla="*/ 2046 w 9975"/>
                    <a:gd name="connsiteY51" fmla="*/ 898 h 9511"/>
                    <a:gd name="connsiteX52" fmla="*/ 2644 w 9975"/>
                    <a:gd name="connsiteY52" fmla="*/ 765 h 9511"/>
                    <a:gd name="connsiteX53" fmla="*/ 2659 w 9975"/>
                    <a:gd name="connsiteY53" fmla="*/ 931 h 9511"/>
                    <a:gd name="connsiteX54" fmla="*/ 4346 w 9975"/>
                    <a:gd name="connsiteY54" fmla="*/ 898 h 9511"/>
                    <a:gd name="connsiteX55" fmla="*/ 4331 w 9975"/>
                    <a:gd name="connsiteY55" fmla="*/ 931 h 9511"/>
                    <a:gd name="connsiteX56" fmla="*/ 7582 w 9975"/>
                    <a:gd name="connsiteY56" fmla="*/ 998 h 9511"/>
                    <a:gd name="connsiteX57" fmla="*/ 7567 w 9975"/>
                    <a:gd name="connsiteY57" fmla="*/ 1031 h 9511"/>
                    <a:gd name="connsiteX58" fmla="*/ 7812 w 9975"/>
                    <a:gd name="connsiteY58" fmla="*/ 531 h 9511"/>
                    <a:gd name="connsiteX59" fmla="*/ 7797 w 9975"/>
                    <a:gd name="connsiteY59" fmla="*/ 565 h 9511"/>
                    <a:gd name="connsiteX60" fmla="*/ 8104 w 9975"/>
                    <a:gd name="connsiteY60" fmla="*/ 698 h 9511"/>
                    <a:gd name="connsiteX61" fmla="*/ 8088 w 9975"/>
                    <a:gd name="connsiteY61" fmla="*/ 765 h 9511"/>
                    <a:gd name="connsiteX62" fmla="*/ 8395 w 9975"/>
                    <a:gd name="connsiteY62" fmla="*/ 765 h 9511"/>
                    <a:gd name="connsiteX63" fmla="*/ 8411 w 9975"/>
                    <a:gd name="connsiteY63" fmla="*/ 831 h 9511"/>
                    <a:gd name="connsiteX64" fmla="*/ 8472 w 9975"/>
                    <a:gd name="connsiteY64" fmla="*/ 731 h 9511"/>
                    <a:gd name="connsiteX65" fmla="*/ 8441 w 9975"/>
                    <a:gd name="connsiteY65" fmla="*/ 898 h 9511"/>
                    <a:gd name="connsiteX66" fmla="*/ 9653 w 9975"/>
                    <a:gd name="connsiteY66" fmla="*/ 765 h 9511"/>
                    <a:gd name="connsiteX67" fmla="*/ 9714 w 9975"/>
                    <a:gd name="connsiteY67" fmla="*/ 3098 h 9511"/>
                    <a:gd name="connsiteX68" fmla="*/ 9684 w 9975"/>
                    <a:gd name="connsiteY68" fmla="*/ 3031 h 9511"/>
                    <a:gd name="connsiteX69" fmla="*/ 9730 w 9975"/>
                    <a:gd name="connsiteY69" fmla="*/ 3398 h 9511"/>
                    <a:gd name="connsiteX70" fmla="*/ 9699 w 9975"/>
                    <a:gd name="connsiteY70" fmla="*/ 3365 h 9511"/>
                    <a:gd name="connsiteX71" fmla="*/ 9730 w 9975"/>
                    <a:gd name="connsiteY71" fmla="*/ 4831 h 9511"/>
                    <a:gd name="connsiteX72" fmla="*/ 9653 w 9975"/>
                    <a:gd name="connsiteY72" fmla="*/ 4831 h 9511"/>
                    <a:gd name="connsiteX73" fmla="*/ 9730 w 9975"/>
                    <a:gd name="connsiteY73" fmla="*/ 5565 h 9511"/>
                    <a:gd name="connsiteX74" fmla="*/ 9668 w 9975"/>
                    <a:gd name="connsiteY74" fmla="*/ 5565 h 9511"/>
                    <a:gd name="connsiteX75" fmla="*/ 9745 w 9975"/>
                    <a:gd name="connsiteY75" fmla="*/ 8665 h 9511"/>
                    <a:gd name="connsiteX76" fmla="*/ 8855 w 9975"/>
                    <a:gd name="connsiteY76" fmla="*/ 8865 h 9511"/>
                    <a:gd name="connsiteX77" fmla="*/ 8855 w 9975"/>
                    <a:gd name="connsiteY77" fmla="*/ 8798 h 9511"/>
                    <a:gd name="connsiteX78" fmla="*/ 6693 w 9975"/>
                    <a:gd name="connsiteY78" fmla="*/ 8898 h 9511"/>
                    <a:gd name="connsiteX79" fmla="*/ 6677 w 9975"/>
                    <a:gd name="connsiteY79" fmla="*/ 8798 h 9511"/>
                    <a:gd name="connsiteX80" fmla="*/ 5512 w 9975"/>
                    <a:gd name="connsiteY80" fmla="*/ 8865 h 9511"/>
                    <a:gd name="connsiteX81" fmla="*/ 5542 w 9975"/>
                    <a:gd name="connsiteY81" fmla="*/ 8765 h 9511"/>
                    <a:gd name="connsiteX82" fmla="*/ 5328 w 9975"/>
                    <a:gd name="connsiteY82" fmla="*/ 8998 h 9511"/>
                    <a:gd name="connsiteX83" fmla="*/ 4454 w 9975"/>
                    <a:gd name="connsiteY83" fmla="*/ 8998 h 9511"/>
                    <a:gd name="connsiteX84" fmla="*/ 4484 w 9975"/>
                    <a:gd name="connsiteY84" fmla="*/ 8898 h 9511"/>
                    <a:gd name="connsiteX85" fmla="*/ 4223 w 9975"/>
                    <a:gd name="connsiteY85" fmla="*/ 8931 h 9511"/>
                    <a:gd name="connsiteX86" fmla="*/ 4254 w 9975"/>
                    <a:gd name="connsiteY86" fmla="*/ 8898 h 9511"/>
                    <a:gd name="connsiteX87" fmla="*/ 3395 w 9975"/>
                    <a:gd name="connsiteY87" fmla="*/ 8898 h 9511"/>
                    <a:gd name="connsiteX88" fmla="*/ 3426 w 9975"/>
                    <a:gd name="connsiteY88" fmla="*/ 8765 h 9511"/>
                    <a:gd name="connsiteX89" fmla="*/ 2858 w 9975"/>
                    <a:gd name="connsiteY89" fmla="*/ 8865 h 9511"/>
                    <a:gd name="connsiteX90" fmla="*/ 2874 w 9975"/>
                    <a:gd name="connsiteY90" fmla="*/ 8798 h 9511"/>
                    <a:gd name="connsiteX91" fmla="*/ 2782 w 9975"/>
                    <a:gd name="connsiteY91" fmla="*/ 8898 h 9511"/>
                    <a:gd name="connsiteX92" fmla="*/ 2782 w 9975"/>
                    <a:gd name="connsiteY92" fmla="*/ 8765 h 9511"/>
                    <a:gd name="connsiteX93" fmla="*/ 2092 w 9975"/>
                    <a:gd name="connsiteY93" fmla="*/ 8865 h 9511"/>
                    <a:gd name="connsiteX0" fmla="*/ 2097 w 10000"/>
                    <a:gd name="connsiteY0" fmla="*/ 9283 h 9963"/>
                    <a:gd name="connsiteX1" fmla="*/ 2112 w 10000"/>
                    <a:gd name="connsiteY1" fmla="*/ 9178 h 9963"/>
                    <a:gd name="connsiteX2" fmla="*/ 1436 w 10000"/>
                    <a:gd name="connsiteY2" fmla="*/ 9247 h 9963"/>
                    <a:gd name="connsiteX3" fmla="*/ 1451 w 10000"/>
                    <a:gd name="connsiteY3" fmla="*/ 9212 h 9963"/>
                    <a:gd name="connsiteX4" fmla="*/ 313 w 10000"/>
                    <a:gd name="connsiteY4" fmla="*/ 9352 h 9963"/>
                    <a:gd name="connsiteX5" fmla="*/ 267 w 10000"/>
                    <a:gd name="connsiteY5" fmla="*/ 8161 h 9963"/>
                    <a:gd name="connsiteX6" fmla="*/ 283 w 10000"/>
                    <a:gd name="connsiteY6" fmla="*/ 8231 h 9963"/>
                    <a:gd name="connsiteX7" fmla="*/ 237 w 10000"/>
                    <a:gd name="connsiteY7" fmla="*/ 8021 h 9963"/>
                    <a:gd name="connsiteX8" fmla="*/ 267 w 10000"/>
                    <a:gd name="connsiteY8" fmla="*/ 8056 h 9963"/>
                    <a:gd name="connsiteX9" fmla="*/ 283 w 10000"/>
                    <a:gd name="connsiteY9" fmla="*/ 7075 h 9963"/>
                    <a:gd name="connsiteX10" fmla="*/ 206 w 10000"/>
                    <a:gd name="connsiteY10" fmla="*/ 7039 h 9963"/>
                    <a:gd name="connsiteX11" fmla="*/ 98 w 10000"/>
                    <a:gd name="connsiteY11" fmla="*/ 3885 h 9963"/>
                    <a:gd name="connsiteX12" fmla="*/ 159 w 10000"/>
                    <a:gd name="connsiteY12" fmla="*/ 3850 h 9963"/>
                    <a:gd name="connsiteX13" fmla="*/ 98 w 10000"/>
                    <a:gd name="connsiteY13" fmla="*/ 1116 h 9963"/>
                    <a:gd name="connsiteX14" fmla="*/ 21 w 10000"/>
                    <a:gd name="connsiteY14" fmla="*/ 1116 h 9963"/>
                    <a:gd name="connsiteX15" fmla="*/ 36 w 10000"/>
                    <a:gd name="connsiteY15" fmla="*/ 1923 h 9963"/>
                    <a:gd name="connsiteX16" fmla="*/ 6 w 10000"/>
                    <a:gd name="connsiteY16" fmla="*/ 1887 h 9963"/>
                    <a:gd name="connsiteX17" fmla="*/ 52 w 10000"/>
                    <a:gd name="connsiteY17" fmla="*/ 2133 h 9963"/>
                    <a:gd name="connsiteX18" fmla="*/ 6 w 10000"/>
                    <a:gd name="connsiteY18" fmla="*/ 2133 h 9963"/>
                    <a:gd name="connsiteX19" fmla="*/ 159 w 10000"/>
                    <a:gd name="connsiteY19" fmla="*/ 9703 h 9963"/>
                    <a:gd name="connsiteX20" fmla="*/ 959 w 10000"/>
                    <a:gd name="connsiteY20" fmla="*/ 9773 h 9963"/>
                    <a:gd name="connsiteX21" fmla="*/ 959 w 10000"/>
                    <a:gd name="connsiteY21" fmla="*/ 9808 h 9963"/>
                    <a:gd name="connsiteX22" fmla="*/ 3296 w 10000"/>
                    <a:gd name="connsiteY22" fmla="*/ 9773 h 9963"/>
                    <a:gd name="connsiteX23" fmla="*/ 6771 w 10000"/>
                    <a:gd name="connsiteY23" fmla="*/ 9668 h 9963"/>
                    <a:gd name="connsiteX24" fmla="*/ 6756 w 10000"/>
                    <a:gd name="connsiteY24" fmla="*/ 9738 h 9963"/>
                    <a:gd name="connsiteX25" fmla="*/ 7525 w 10000"/>
                    <a:gd name="connsiteY25" fmla="*/ 9738 h 9963"/>
                    <a:gd name="connsiteX26" fmla="*/ 7525 w 10000"/>
                    <a:gd name="connsiteY26" fmla="*/ 9773 h 9963"/>
                    <a:gd name="connsiteX27" fmla="*/ 9954 w 10000"/>
                    <a:gd name="connsiteY27" fmla="*/ 9493 h 9963"/>
                    <a:gd name="connsiteX28" fmla="*/ 9908 w 10000"/>
                    <a:gd name="connsiteY28" fmla="*/ 5007 h 9963"/>
                    <a:gd name="connsiteX29" fmla="*/ 9939 w 10000"/>
                    <a:gd name="connsiteY29" fmla="*/ 5007 h 9963"/>
                    <a:gd name="connsiteX30" fmla="*/ 10000 w 10000"/>
                    <a:gd name="connsiteY30" fmla="*/ 30 h 9963"/>
                    <a:gd name="connsiteX31" fmla="*/ 6494 w 10000"/>
                    <a:gd name="connsiteY31" fmla="*/ 100 h 9963"/>
                    <a:gd name="connsiteX32" fmla="*/ 3804 w 10000"/>
                    <a:gd name="connsiteY32" fmla="*/ 415 h 9963"/>
                    <a:gd name="connsiteX33" fmla="*/ 2389 w 10000"/>
                    <a:gd name="connsiteY33" fmla="*/ 346 h 9963"/>
                    <a:gd name="connsiteX34" fmla="*/ 1343 w 10000"/>
                    <a:gd name="connsiteY34" fmla="*/ 100 h 9963"/>
                    <a:gd name="connsiteX35" fmla="*/ 1358 w 10000"/>
                    <a:gd name="connsiteY35" fmla="*/ 170 h 9963"/>
                    <a:gd name="connsiteX36" fmla="*/ 974 w 10000"/>
                    <a:gd name="connsiteY36" fmla="*/ 170 h 9963"/>
                    <a:gd name="connsiteX37" fmla="*/ 989 w 10000"/>
                    <a:gd name="connsiteY37" fmla="*/ 135 h 9963"/>
                    <a:gd name="connsiteX38" fmla="*/ 775 w 10000"/>
                    <a:gd name="connsiteY38" fmla="*/ 486 h 9963"/>
                    <a:gd name="connsiteX39" fmla="*/ 698 w 10000"/>
                    <a:gd name="connsiteY39" fmla="*/ 310 h 9963"/>
                    <a:gd name="connsiteX40" fmla="*/ 637 w 10000"/>
                    <a:gd name="connsiteY40" fmla="*/ 451 h 9963"/>
                    <a:gd name="connsiteX41" fmla="*/ 436 w 10000"/>
                    <a:gd name="connsiteY41" fmla="*/ 65 h 9963"/>
                    <a:gd name="connsiteX42" fmla="*/ 194 w 10000"/>
                    <a:gd name="connsiteY42" fmla="*/ 209 h 9963"/>
                    <a:gd name="connsiteX43" fmla="*/ 329 w 10000"/>
                    <a:gd name="connsiteY43" fmla="*/ 520 h 9963"/>
                    <a:gd name="connsiteX44" fmla="*/ 344 w 10000"/>
                    <a:gd name="connsiteY44" fmla="*/ 380 h 9963"/>
                    <a:gd name="connsiteX45" fmla="*/ 574 w 10000"/>
                    <a:gd name="connsiteY45" fmla="*/ 871 h 9963"/>
                    <a:gd name="connsiteX46" fmla="*/ 574 w 10000"/>
                    <a:gd name="connsiteY46" fmla="*/ 871 h 9963"/>
                    <a:gd name="connsiteX47" fmla="*/ 759 w 10000"/>
                    <a:gd name="connsiteY47" fmla="*/ 836 h 9963"/>
                    <a:gd name="connsiteX48" fmla="*/ 775 w 10000"/>
                    <a:gd name="connsiteY48" fmla="*/ 906 h 9963"/>
                    <a:gd name="connsiteX49" fmla="*/ 1743 w 10000"/>
                    <a:gd name="connsiteY49" fmla="*/ 591 h 9963"/>
                    <a:gd name="connsiteX50" fmla="*/ 2066 w 10000"/>
                    <a:gd name="connsiteY50" fmla="*/ 871 h 9963"/>
                    <a:gd name="connsiteX51" fmla="*/ 2051 w 10000"/>
                    <a:gd name="connsiteY51" fmla="*/ 906 h 9963"/>
                    <a:gd name="connsiteX52" fmla="*/ 2651 w 10000"/>
                    <a:gd name="connsiteY52" fmla="*/ 766 h 9963"/>
                    <a:gd name="connsiteX53" fmla="*/ 2666 w 10000"/>
                    <a:gd name="connsiteY53" fmla="*/ 941 h 9963"/>
                    <a:gd name="connsiteX54" fmla="*/ 4357 w 10000"/>
                    <a:gd name="connsiteY54" fmla="*/ 906 h 9963"/>
                    <a:gd name="connsiteX55" fmla="*/ 4342 w 10000"/>
                    <a:gd name="connsiteY55" fmla="*/ 941 h 9963"/>
                    <a:gd name="connsiteX56" fmla="*/ 7601 w 10000"/>
                    <a:gd name="connsiteY56" fmla="*/ 1011 h 9963"/>
                    <a:gd name="connsiteX57" fmla="*/ 7586 w 10000"/>
                    <a:gd name="connsiteY57" fmla="*/ 1046 h 9963"/>
                    <a:gd name="connsiteX58" fmla="*/ 7832 w 10000"/>
                    <a:gd name="connsiteY58" fmla="*/ 520 h 9963"/>
                    <a:gd name="connsiteX59" fmla="*/ 7817 w 10000"/>
                    <a:gd name="connsiteY59" fmla="*/ 556 h 9963"/>
                    <a:gd name="connsiteX60" fmla="*/ 8124 w 10000"/>
                    <a:gd name="connsiteY60" fmla="*/ 696 h 9963"/>
                    <a:gd name="connsiteX61" fmla="*/ 8108 w 10000"/>
                    <a:gd name="connsiteY61" fmla="*/ 766 h 9963"/>
                    <a:gd name="connsiteX62" fmla="*/ 8416 w 10000"/>
                    <a:gd name="connsiteY62" fmla="*/ 766 h 9963"/>
                    <a:gd name="connsiteX63" fmla="*/ 8432 w 10000"/>
                    <a:gd name="connsiteY63" fmla="*/ 836 h 9963"/>
                    <a:gd name="connsiteX64" fmla="*/ 8493 w 10000"/>
                    <a:gd name="connsiteY64" fmla="*/ 731 h 9963"/>
                    <a:gd name="connsiteX65" fmla="*/ 8462 w 10000"/>
                    <a:gd name="connsiteY65" fmla="*/ 906 h 9963"/>
                    <a:gd name="connsiteX66" fmla="*/ 9677 w 10000"/>
                    <a:gd name="connsiteY66" fmla="*/ 766 h 9963"/>
                    <a:gd name="connsiteX67" fmla="*/ 9738 w 10000"/>
                    <a:gd name="connsiteY67" fmla="*/ 3219 h 9963"/>
                    <a:gd name="connsiteX68" fmla="*/ 9708 w 10000"/>
                    <a:gd name="connsiteY68" fmla="*/ 3149 h 9963"/>
                    <a:gd name="connsiteX69" fmla="*/ 9754 w 10000"/>
                    <a:gd name="connsiteY69" fmla="*/ 3535 h 9963"/>
                    <a:gd name="connsiteX70" fmla="*/ 9723 w 10000"/>
                    <a:gd name="connsiteY70" fmla="*/ 3500 h 9963"/>
                    <a:gd name="connsiteX71" fmla="*/ 9754 w 10000"/>
                    <a:gd name="connsiteY71" fmla="*/ 5041 h 9963"/>
                    <a:gd name="connsiteX72" fmla="*/ 9677 w 10000"/>
                    <a:gd name="connsiteY72" fmla="*/ 5041 h 9963"/>
                    <a:gd name="connsiteX73" fmla="*/ 9754 w 10000"/>
                    <a:gd name="connsiteY73" fmla="*/ 5813 h 9963"/>
                    <a:gd name="connsiteX74" fmla="*/ 9692 w 10000"/>
                    <a:gd name="connsiteY74" fmla="*/ 5813 h 9963"/>
                    <a:gd name="connsiteX75" fmla="*/ 9769 w 10000"/>
                    <a:gd name="connsiteY75" fmla="*/ 9073 h 9963"/>
                    <a:gd name="connsiteX76" fmla="*/ 8877 w 10000"/>
                    <a:gd name="connsiteY76" fmla="*/ 9283 h 9963"/>
                    <a:gd name="connsiteX77" fmla="*/ 8877 w 10000"/>
                    <a:gd name="connsiteY77" fmla="*/ 9212 h 9963"/>
                    <a:gd name="connsiteX78" fmla="*/ 6710 w 10000"/>
                    <a:gd name="connsiteY78" fmla="*/ 9317 h 9963"/>
                    <a:gd name="connsiteX79" fmla="*/ 6694 w 10000"/>
                    <a:gd name="connsiteY79" fmla="*/ 9212 h 9963"/>
                    <a:gd name="connsiteX80" fmla="*/ 5526 w 10000"/>
                    <a:gd name="connsiteY80" fmla="*/ 9283 h 9963"/>
                    <a:gd name="connsiteX81" fmla="*/ 5556 w 10000"/>
                    <a:gd name="connsiteY81" fmla="*/ 9178 h 9963"/>
                    <a:gd name="connsiteX82" fmla="*/ 5341 w 10000"/>
                    <a:gd name="connsiteY82" fmla="*/ 9423 h 9963"/>
                    <a:gd name="connsiteX83" fmla="*/ 4465 w 10000"/>
                    <a:gd name="connsiteY83" fmla="*/ 9423 h 9963"/>
                    <a:gd name="connsiteX84" fmla="*/ 4495 w 10000"/>
                    <a:gd name="connsiteY84" fmla="*/ 9317 h 9963"/>
                    <a:gd name="connsiteX85" fmla="*/ 4234 w 10000"/>
                    <a:gd name="connsiteY85" fmla="*/ 9352 h 9963"/>
                    <a:gd name="connsiteX86" fmla="*/ 4265 w 10000"/>
                    <a:gd name="connsiteY86" fmla="*/ 9317 h 9963"/>
                    <a:gd name="connsiteX87" fmla="*/ 3404 w 10000"/>
                    <a:gd name="connsiteY87" fmla="*/ 9317 h 9963"/>
                    <a:gd name="connsiteX88" fmla="*/ 3435 w 10000"/>
                    <a:gd name="connsiteY88" fmla="*/ 9178 h 9963"/>
                    <a:gd name="connsiteX89" fmla="*/ 2865 w 10000"/>
                    <a:gd name="connsiteY89" fmla="*/ 9283 h 9963"/>
                    <a:gd name="connsiteX90" fmla="*/ 2881 w 10000"/>
                    <a:gd name="connsiteY90" fmla="*/ 9212 h 9963"/>
                    <a:gd name="connsiteX91" fmla="*/ 2789 w 10000"/>
                    <a:gd name="connsiteY91" fmla="*/ 9317 h 9963"/>
                    <a:gd name="connsiteX92" fmla="*/ 2789 w 10000"/>
                    <a:gd name="connsiteY92" fmla="*/ 9178 h 9963"/>
                    <a:gd name="connsiteX93" fmla="*/ 2097 w 10000"/>
                    <a:gd name="connsiteY93" fmla="*/ 9283 h 99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</a:cxnLst>
                  <a:rect l="l" t="t" r="r" b="b"/>
                  <a:pathLst>
                    <a:path w="10000" h="9963">
                      <a:moveTo>
                        <a:pt x="2097" y="9283"/>
                      </a:moveTo>
                      <a:lnTo>
                        <a:pt x="2112" y="9178"/>
                      </a:lnTo>
                      <a:cubicBezTo>
                        <a:pt x="1897" y="9388"/>
                        <a:pt x="1666" y="9178"/>
                        <a:pt x="1436" y="9247"/>
                      </a:cubicBezTo>
                      <a:cubicBezTo>
                        <a:pt x="1441" y="9235"/>
                        <a:pt x="1446" y="9224"/>
                        <a:pt x="1451" y="9212"/>
                      </a:cubicBezTo>
                      <a:cubicBezTo>
                        <a:pt x="1067" y="9178"/>
                        <a:pt x="683" y="9283"/>
                        <a:pt x="313" y="9352"/>
                      </a:cubicBezTo>
                      <a:cubicBezTo>
                        <a:pt x="283" y="8967"/>
                        <a:pt x="267" y="8581"/>
                        <a:pt x="267" y="8161"/>
                      </a:cubicBezTo>
                      <a:cubicBezTo>
                        <a:pt x="267" y="8196"/>
                        <a:pt x="283" y="8196"/>
                        <a:pt x="283" y="8231"/>
                      </a:cubicBezTo>
                      <a:cubicBezTo>
                        <a:pt x="267" y="8161"/>
                        <a:pt x="237" y="8090"/>
                        <a:pt x="237" y="8021"/>
                      </a:cubicBezTo>
                      <a:cubicBezTo>
                        <a:pt x="252" y="8021"/>
                        <a:pt x="267" y="8056"/>
                        <a:pt x="267" y="8056"/>
                      </a:cubicBezTo>
                      <a:cubicBezTo>
                        <a:pt x="359" y="7775"/>
                        <a:pt x="206" y="7249"/>
                        <a:pt x="283" y="7075"/>
                      </a:cubicBezTo>
                      <a:cubicBezTo>
                        <a:pt x="267" y="7004"/>
                        <a:pt x="237" y="6970"/>
                        <a:pt x="206" y="7039"/>
                      </a:cubicBezTo>
                      <a:cubicBezTo>
                        <a:pt x="190" y="6023"/>
                        <a:pt x="159" y="4936"/>
                        <a:pt x="98" y="3885"/>
                      </a:cubicBezTo>
                      <a:cubicBezTo>
                        <a:pt x="113" y="3850"/>
                        <a:pt x="128" y="3815"/>
                        <a:pt x="159" y="3850"/>
                      </a:cubicBezTo>
                      <a:cubicBezTo>
                        <a:pt x="21" y="2974"/>
                        <a:pt x="82" y="2028"/>
                        <a:pt x="98" y="1116"/>
                      </a:cubicBezTo>
                      <a:cubicBezTo>
                        <a:pt x="67" y="1082"/>
                        <a:pt x="52" y="1222"/>
                        <a:pt x="21" y="1116"/>
                      </a:cubicBezTo>
                      <a:cubicBezTo>
                        <a:pt x="-25" y="1432"/>
                        <a:pt x="113" y="1677"/>
                        <a:pt x="36" y="1923"/>
                      </a:cubicBezTo>
                      <a:lnTo>
                        <a:pt x="6" y="1887"/>
                      </a:lnTo>
                      <a:cubicBezTo>
                        <a:pt x="-25" y="2097"/>
                        <a:pt x="98" y="1923"/>
                        <a:pt x="52" y="2133"/>
                      </a:cubicBezTo>
                      <a:cubicBezTo>
                        <a:pt x="21" y="2203"/>
                        <a:pt x="6" y="2097"/>
                        <a:pt x="6" y="2133"/>
                      </a:cubicBezTo>
                      <a:cubicBezTo>
                        <a:pt x="98" y="4551"/>
                        <a:pt x="206" y="7215"/>
                        <a:pt x="159" y="9703"/>
                      </a:cubicBezTo>
                      <a:cubicBezTo>
                        <a:pt x="421" y="9738"/>
                        <a:pt x="698" y="9878"/>
                        <a:pt x="959" y="9773"/>
                      </a:cubicBezTo>
                      <a:lnTo>
                        <a:pt x="959" y="9808"/>
                      </a:lnTo>
                      <a:cubicBezTo>
                        <a:pt x="1666" y="9283"/>
                        <a:pt x="2558" y="9773"/>
                        <a:pt x="3296" y="9773"/>
                      </a:cubicBezTo>
                      <a:cubicBezTo>
                        <a:pt x="4449" y="9773"/>
                        <a:pt x="5633" y="10264"/>
                        <a:pt x="6771" y="9668"/>
                      </a:cubicBezTo>
                      <a:cubicBezTo>
                        <a:pt x="6771" y="9703"/>
                        <a:pt x="6786" y="9738"/>
                        <a:pt x="6756" y="9738"/>
                      </a:cubicBezTo>
                      <a:cubicBezTo>
                        <a:pt x="7033" y="9668"/>
                        <a:pt x="7278" y="9808"/>
                        <a:pt x="7525" y="9738"/>
                      </a:cubicBezTo>
                      <a:lnTo>
                        <a:pt x="7525" y="9773"/>
                      </a:lnTo>
                      <a:cubicBezTo>
                        <a:pt x="8278" y="9423"/>
                        <a:pt x="9185" y="9493"/>
                        <a:pt x="9954" y="9493"/>
                      </a:cubicBezTo>
                      <a:cubicBezTo>
                        <a:pt x="9954" y="7985"/>
                        <a:pt x="9939" y="6513"/>
                        <a:pt x="9908" y="5007"/>
                      </a:cubicBezTo>
                      <a:lnTo>
                        <a:pt x="9939" y="5007"/>
                      </a:lnTo>
                      <a:cubicBezTo>
                        <a:pt x="9862" y="3395"/>
                        <a:pt x="10000" y="1677"/>
                        <a:pt x="10000" y="30"/>
                      </a:cubicBezTo>
                      <a:cubicBezTo>
                        <a:pt x="8816" y="-5"/>
                        <a:pt x="7663" y="591"/>
                        <a:pt x="6494" y="100"/>
                      </a:cubicBezTo>
                      <a:cubicBezTo>
                        <a:pt x="5633" y="-216"/>
                        <a:pt x="4665" y="310"/>
                        <a:pt x="3804" y="415"/>
                      </a:cubicBezTo>
                      <a:cubicBezTo>
                        <a:pt x="3342" y="451"/>
                        <a:pt x="2850" y="591"/>
                        <a:pt x="2389" y="346"/>
                      </a:cubicBezTo>
                      <a:cubicBezTo>
                        <a:pt x="2051" y="591"/>
                        <a:pt x="1697" y="30"/>
                        <a:pt x="1343" y="100"/>
                      </a:cubicBezTo>
                      <a:cubicBezTo>
                        <a:pt x="1348" y="123"/>
                        <a:pt x="1353" y="147"/>
                        <a:pt x="1358" y="170"/>
                      </a:cubicBezTo>
                      <a:cubicBezTo>
                        <a:pt x="1220" y="-75"/>
                        <a:pt x="1052" y="556"/>
                        <a:pt x="974" y="170"/>
                      </a:cubicBezTo>
                      <a:cubicBezTo>
                        <a:pt x="979" y="158"/>
                        <a:pt x="984" y="147"/>
                        <a:pt x="989" y="135"/>
                      </a:cubicBezTo>
                      <a:cubicBezTo>
                        <a:pt x="959" y="30"/>
                        <a:pt x="790" y="451"/>
                        <a:pt x="775" y="486"/>
                      </a:cubicBezTo>
                      <a:cubicBezTo>
                        <a:pt x="698" y="520"/>
                        <a:pt x="759" y="380"/>
                        <a:pt x="698" y="310"/>
                      </a:cubicBezTo>
                      <a:cubicBezTo>
                        <a:pt x="683" y="346"/>
                        <a:pt x="698" y="520"/>
                        <a:pt x="637" y="451"/>
                      </a:cubicBezTo>
                      <a:cubicBezTo>
                        <a:pt x="637" y="30"/>
                        <a:pt x="436" y="520"/>
                        <a:pt x="436" y="65"/>
                      </a:cubicBezTo>
                      <a:cubicBezTo>
                        <a:pt x="380" y="-11"/>
                        <a:pt x="212" y="133"/>
                        <a:pt x="194" y="209"/>
                      </a:cubicBezTo>
                      <a:cubicBezTo>
                        <a:pt x="194" y="384"/>
                        <a:pt x="237" y="346"/>
                        <a:pt x="329" y="520"/>
                      </a:cubicBezTo>
                      <a:cubicBezTo>
                        <a:pt x="334" y="473"/>
                        <a:pt x="339" y="427"/>
                        <a:pt x="344" y="380"/>
                      </a:cubicBezTo>
                      <a:cubicBezTo>
                        <a:pt x="375" y="591"/>
                        <a:pt x="482" y="766"/>
                        <a:pt x="574" y="871"/>
                      </a:cubicBezTo>
                      <a:lnTo>
                        <a:pt x="574" y="871"/>
                      </a:lnTo>
                      <a:cubicBezTo>
                        <a:pt x="637" y="696"/>
                        <a:pt x="713" y="801"/>
                        <a:pt x="759" y="836"/>
                      </a:cubicBezTo>
                      <a:cubicBezTo>
                        <a:pt x="764" y="859"/>
                        <a:pt x="770" y="883"/>
                        <a:pt x="775" y="906"/>
                      </a:cubicBezTo>
                      <a:cubicBezTo>
                        <a:pt x="759" y="836"/>
                        <a:pt x="1805" y="801"/>
                        <a:pt x="1743" y="591"/>
                      </a:cubicBezTo>
                      <a:cubicBezTo>
                        <a:pt x="1836" y="801"/>
                        <a:pt x="1943" y="906"/>
                        <a:pt x="2066" y="871"/>
                      </a:cubicBezTo>
                      <a:cubicBezTo>
                        <a:pt x="2066" y="906"/>
                        <a:pt x="2066" y="941"/>
                        <a:pt x="2051" y="906"/>
                      </a:cubicBezTo>
                      <a:cubicBezTo>
                        <a:pt x="2112" y="1046"/>
                        <a:pt x="2588" y="1011"/>
                        <a:pt x="2651" y="766"/>
                      </a:cubicBezTo>
                      <a:cubicBezTo>
                        <a:pt x="2666" y="836"/>
                        <a:pt x="2666" y="906"/>
                        <a:pt x="2666" y="941"/>
                      </a:cubicBezTo>
                      <a:cubicBezTo>
                        <a:pt x="3158" y="977"/>
                        <a:pt x="3896" y="1292"/>
                        <a:pt x="4357" y="906"/>
                      </a:cubicBezTo>
                      <a:cubicBezTo>
                        <a:pt x="4352" y="918"/>
                        <a:pt x="4347" y="929"/>
                        <a:pt x="4342" y="941"/>
                      </a:cubicBezTo>
                      <a:cubicBezTo>
                        <a:pt x="5310" y="871"/>
                        <a:pt x="6555" y="451"/>
                        <a:pt x="7601" y="1011"/>
                      </a:cubicBezTo>
                      <a:cubicBezTo>
                        <a:pt x="7596" y="1023"/>
                        <a:pt x="7591" y="1034"/>
                        <a:pt x="7586" y="1046"/>
                      </a:cubicBezTo>
                      <a:cubicBezTo>
                        <a:pt x="7663" y="906"/>
                        <a:pt x="7755" y="661"/>
                        <a:pt x="7832" y="520"/>
                      </a:cubicBezTo>
                      <a:cubicBezTo>
                        <a:pt x="7832" y="520"/>
                        <a:pt x="7832" y="556"/>
                        <a:pt x="7817" y="556"/>
                      </a:cubicBezTo>
                      <a:cubicBezTo>
                        <a:pt x="7924" y="520"/>
                        <a:pt x="8016" y="731"/>
                        <a:pt x="8124" y="696"/>
                      </a:cubicBezTo>
                      <a:cubicBezTo>
                        <a:pt x="8124" y="731"/>
                        <a:pt x="8124" y="731"/>
                        <a:pt x="8108" y="766"/>
                      </a:cubicBezTo>
                      <a:cubicBezTo>
                        <a:pt x="8202" y="661"/>
                        <a:pt x="8309" y="941"/>
                        <a:pt x="8416" y="766"/>
                      </a:cubicBezTo>
                      <a:cubicBezTo>
                        <a:pt x="8421" y="789"/>
                        <a:pt x="8427" y="813"/>
                        <a:pt x="8432" y="836"/>
                      </a:cubicBezTo>
                      <a:cubicBezTo>
                        <a:pt x="8452" y="801"/>
                        <a:pt x="8473" y="766"/>
                        <a:pt x="8493" y="731"/>
                      </a:cubicBezTo>
                      <a:cubicBezTo>
                        <a:pt x="8493" y="801"/>
                        <a:pt x="8493" y="941"/>
                        <a:pt x="8462" y="906"/>
                      </a:cubicBezTo>
                      <a:cubicBezTo>
                        <a:pt x="8862" y="941"/>
                        <a:pt x="9292" y="977"/>
                        <a:pt x="9677" y="766"/>
                      </a:cubicBezTo>
                      <a:cubicBezTo>
                        <a:pt x="9769" y="1537"/>
                        <a:pt x="9738" y="2449"/>
                        <a:pt x="9738" y="3219"/>
                      </a:cubicBezTo>
                      <a:cubicBezTo>
                        <a:pt x="9728" y="3196"/>
                        <a:pt x="9718" y="3172"/>
                        <a:pt x="9708" y="3149"/>
                      </a:cubicBezTo>
                      <a:cubicBezTo>
                        <a:pt x="9723" y="3278"/>
                        <a:pt x="9739" y="3406"/>
                        <a:pt x="9754" y="3535"/>
                      </a:cubicBezTo>
                      <a:cubicBezTo>
                        <a:pt x="9738" y="3535"/>
                        <a:pt x="9738" y="3535"/>
                        <a:pt x="9723" y="3500"/>
                      </a:cubicBezTo>
                      <a:cubicBezTo>
                        <a:pt x="9677" y="4026"/>
                        <a:pt x="9754" y="4551"/>
                        <a:pt x="9754" y="5041"/>
                      </a:cubicBezTo>
                      <a:cubicBezTo>
                        <a:pt x="9738" y="5041"/>
                        <a:pt x="9708" y="4972"/>
                        <a:pt x="9677" y="5041"/>
                      </a:cubicBezTo>
                      <a:cubicBezTo>
                        <a:pt x="9769" y="5427"/>
                        <a:pt x="9570" y="5638"/>
                        <a:pt x="9754" y="5813"/>
                      </a:cubicBezTo>
                      <a:cubicBezTo>
                        <a:pt x="9738" y="5848"/>
                        <a:pt x="9708" y="5848"/>
                        <a:pt x="9692" y="5813"/>
                      </a:cubicBezTo>
                      <a:cubicBezTo>
                        <a:pt x="9754" y="6899"/>
                        <a:pt x="9662" y="8056"/>
                        <a:pt x="9769" y="9073"/>
                      </a:cubicBezTo>
                      <a:cubicBezTo>
                        <a:pt x="9508" y="9352"/>
                        <a:pt x="9154" y="9073"/>
                        <a:pt x="8877" y="9283"/>
                      </a:cubicBezTo>
                      <a:lnTo>
                        <a:pt x="8877" y="9212"/>
                      </a:lnTo>
                      <a:cubicBezTo>
                        <a:pt x="8202" y="9562"/>
                        <a:pt x="7402" y="9283"/>
                        <a:pt x="6710" y="9317"/>
                      </a:cubicBezTo>
                      <a:cubicBezTo>
                        <a:pt x="6705" y="9282"/>
                        <a:pt x="6699" y="9247"/>
                        <a:pt x="6694" y="9212"/>
                      </a:cubicBezTo>
                      <a:cubicBezTo>
                        <a:pt x="6325" y="9562"/>
                        <a:pt x="5910" y="8897"/>
                        <a:pt x="5526" y="9283"/>
                      </a:cubicBezTo>
                      <a:lnTo>
                        <a:pt x="5556" y="9178"/>
                      </a:lnTo>
                      <a:cubicBezTo>
                        <a:pt x="5495" y="9352"/>
                        <a:pt x="5310" y="9107"/>
                        <a:pt x="5341" y="9423"/>
                      </a:cubicBezTo>
                      <a:cubicBezTo>
                        <a:pt x="5141" y="9388"/>
                        <a:pt x="4680" y="9212"/>
                        <a:pt x="4465" y="9423"/>
                      </a:cubicBezTo>
                      <a:cubicBezTo>
                        <a:pt x="4475" y="9388"/>
                        <a:pt x="4485" y="9352"/>
                        <a:pt x="4495" y="9317"/>
                      </a:cubicBezTo>
                      <a:cubicBezTo>
                        <a:pt x="4403" y="9388"/>
                        <a:pt x="4296" y="9423"/>
                        <a:pt x="4234" y="9352"/>
                      </a:cubicBezTo>
                      <a:cubicBezTo>
                        <a:pt x="4250" y="9352"/>
                        <a:pt x="4250" y="9317"/>
                        <a:pt x="4265" y="9317"/>
                      </a:cubicBezTo>
                      <a:cubicBezTo>
                        <a:pt x="3988" y="9002"/>
                        <a:pt x="3696" y="9352"/>
                        <a:pt x="3404" y="9317"/>
                      </a:cubicBezTo>
                      <a:cubicBezTo>
                        <a:pt x="3414" y="9271"/>
                        <a:pt x="3425" y="9224"/>
                        <a:pt x="3435" y="9178"/>
                      </a:cubicBezTo>
                      <a:cubicBezTo>
                        <a:pt x="3296" y="9352"/>
                        <a:pt x="3050" y="9212"/>
                        <a:pt x="2865" y="9283"/>
                      </a:cubicBezTo>
                      <a:cubicBezTo>
                        <a:pt x="2870" y="9259"/>
                        <a:pt x="2876" y="9236"/>
                        <a:pt x="2881" y="9212"/>
                      </a:cubicBezTo>
                      <a:cubicBezTo>
                        <a:pt x="2850" y="9247"/>
                        <a:pt x="2820" y="9282"/>
                        <a:pt x="2789" y="9317"/>
                      </a:cubicBezTo>
                      <a:lnTo>
                        <a:pt x="2789" y="9178"/>
                      </a:lnTo>
                      <a:cubicBezTo>
                        <a:pt x="2558" y="9142"/>
                        <a:pt x="2328" y="9283"/>
                        <a:pt x="2097" y="928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08" name="Freeform 270">
                <a:extLst>
                  <a:ext uri="{FF2B5EF4-FFF2-40B4-BE49-F238E27FC236}">
                    <a16:creationId xmlns:a16="http://schemas.microsoft.com/office/drawing/2014/main" id="{9416D656-DB51-FB43-AC7E-EDFDDC66C5C4}"/>
                  </a:ext>
                </a:extLst>
              </p:cNvPr>
              <p:cNvSpPr>
                <a:spLocks/>
              </p:cNvSpPr>
              <p:nvPr/>
            </p:nvSpPr>
            <p:spPr bwMode="auto">
              <a:xfrm rot="20131859" flipH="1">
                <a:off x="6452443" y="2144414"/>
                <a:ext cx="72000" cy="18000"/>
              </a:xfrm>
              <a:custGeom>
                <a:avLst/>
                <a:gdLst>
                  <a:gd name="T0" fmla="*/ 9 w 133"/>
                  <a:gd name="T1" fmla="*/ 20 h 20"/>
                  <a:gd name="T2" fmla="*/ 1 w 133"/>
                  <a:gd name="T3" fmla="*/ 13 h 20"/>
                  <a:gd name="T4" fmla="*/ 7 w 133"/>
                  <a:gd name="T5" fmla="*/ 4 h 20"/>
                  <a:gd name="T6" fmla="*/ 125 w 133"/>
                  <a:gd name="T7" fmla="*/ 0 h 20"/>
                  <a:gd name="T8" fmla="*/ 133 w 133"/>
                  <a:gd name="T9" fmla="*/ 8 h 20"/>
                  <a:gd name="T10" fmla="*/ 125 w 133"/>
                  <a:gd name="T11" fmla="*/ 16 h 20"/>
                  <a:gd name="T12" fmla="*/ 10 w 133"/>
                  <a:gd name="T13" fmla="*/ 19 h 20"/>
                  <a:gd name="T14" fmla="*/ 9 w 133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20">
                    <a:moveTo>
                      <a:pt x="9" y="20"/>
                    </a:moveTo>
                    <a:cubicBezTo>
                      <a:pt x="5" y="20"/>
                      <a:pt x="2" y="17"/>
                      <a:pt x="1" y="13"/>
                    </a:cubicBezTo>
                    <a:cubicBezTo>
                      <a:pt x="0" y="9"/>
                      <a:pt x="3" y="5"/>
                      <a:pt x="7" y="4"/>
                    </a:cubicBezTo>
                    <a:cubicBezTo>
                      <a:pt x="26" y="0"/>
                      <a:pt x="115" y="0"/>
                      <a:pt x="125" y="0"/>
                    </a:cubicBezTo>
                    <a:cubicBezTo>
                      <a:pt x="129" y="0"/>
                      <a:pt x="133" y="3"/>
                      <a:pt x="133" y="8"/>
                    </a:cubicBezTo>
                    <a:cubicBezTo>
                      <a:pt x="133" y="12"/>
                      <a:pt x="129" y="16"/>
                      <a:pt x="125" y="16"/>
                    </a:cubicBezTo>
                    <a:cubicBezTo>
                      <a:pt x="98" y="16"/>
                      <a:pt x="25" y="17"/>
                      <a:pt x="10" y="19"/>
                    </a:cubicBezTo>
                    <a:cubicBezTo>
                      <a:pt x="10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>
                  <a:lumMod val="85000"/>
                  <a:lumOff val="1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09" name="Freeform 270">
                <a:extLst>
                  <a:ext uri="{FF2B5EF4-FFF2-40B4-BE49-F238E27FC236}">
                    <a16:creationId xmlns:a16="http://schemas.microsoft.com/office/drawing/2014/main" id="{A803527F-4FAC-744D-82C2-9537C8FEF57E}"/>
                  </a:ext>
                </a:extLst>
              </p:cNvPr>
              <p:cNvSpPr>
                <a:spLocks/>
              </p:cNvSpPr>
              <p:nvPr/>
            </p:nvSpPr>
            <p:spPr bwMode="auto">
              <a:xfrm rot="922597" flipH="1">
                <a:off x="6648201" y="2144473"/>
                <a:ext cx="72000" cy="18000"/>
              </a:xfrm>
              <a:custGeom>
                <a:avLst/>
                <a:gdLst>
                  <a:gd name="T0" fmla="*/ 9 w 133"/>
                  <a:gd name="T1" fmla="*/ 20 h 20"/>
                  <a:gd name="T2" fmla="*/ 1 w 133"/>
                  <a:gd name="T3" fmla="*/ 13 h 20"/>
                  <a:gd name="T4" fmla="*/ 7 w 133"/>
                  <a:gd name="T5" fmla="*/ 4 h 20"/>
                  <a:gd name="T6" fmla="*/ 125 w 133"/>
                  <a:gd name="T7" fmla="*/ 0 h 20"/>
                  <a:gd name="T8" fmla="*/ 133 w 133"/>
                  <a:gd name="T9" fmla="*/ 8 h 20"/>
                  <a:gd name="T10" fmla="*/ 125 w 133"/>
                  <a:gd name="T11" fmla="*/ 16 h 20"/>
                  <a:gd name="T12" fmla="*/ 10 w 133"/>
                  <a:gd name="T13" fmla="*/ 19 h 20"/>
                  <a:gd name="T14" fmla="*/ 9 w 133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20">
                    <a:moveTo>
                      <a:pt x="9" y="20"/>
                    </a:moveTo>
                    <a:cubicBezTo>
                      <a:pt x="5" y="20"/>
                      <a:pt x="2" y="17"/>
                      <a:pt x="1" y="13"/>
                    </a:cubicBezTo>
                    <a:cubicBezTo>
                      <a:pt x="0" y="9"/>
                      <a:pt x="3" y="5"/>
                      <a:pt x="7" y="4"/>
                    </a:cubicBezTo>
                    <a:cubicBezTo>
                      <a:pt x="26" y="0"/>
                      <a:pt x="115" y="0"/>
                      <a:pt x="125" y="0"/>
                    </a:cubicBezTo>
                    <a:cubicBezTo>
                      <a:pt x="129" y="0"/>
                      <a:pt x="133" y="3"/>
                      <a:pt x="133" y="8"/>
                    </a:cubicBezTo>
                    <a:cubicBezTo>
                      <a:pt x="133" y="12"/>
                      <a:pt x="129" y="16"/>
                      <a:pt x="125" y="16"/>
                    </a:cubicBezTo>
                    <a:cubicBezTo>
                      <a:pt x="98" y="16"/>
                      <a:pt x="25" y="17"/>
                      <a:pt x="10" y="19"/>
                    </a:cubicBezTo>
                    <a:cubicBezTo>
                      <a:pt x="10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>
                  <a:lumMod val="85000"/>
                  <a:lumOff val="1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836" name="Groep 835">
              <a:extLst>
                <a:ext uri="{FF2B5EF4-FFF2-40B4-BE49-F238E27FC236}">
                  <a16:creationId xmlns:a16="http://schemas.microsoft.com/office/drawing/2014/main" id="{01C64A3D-15B1-064D-996B-1E99A974C4A4}"/>
                </a:ext>
              </a:extLst>
            </p:cNvPr>
            <p:cNvGrpSpPr/>
            <p:nvPr/>
          </p:nvGrpSpPr>
          <p:grpSpPr>
            <a:xfrm>
              <a:off x="5710564" y="4163513"/>
              <a:ext cx="3075163" cy="401911"/>
              <a:chOff x="3599777" y="2843365"/>
              <a:chExt cx="3075163" cy="401911"/>
            </a:xfrm>
          </p:grpSpPr>
          <p:grpSp>
            <p:nvGrpSpPr>
              <p:cNvPr id="837" name="Groep 836">
                <a:extLst>
                  <a:ext uri="{FF2B5EF4-FFF2-40B4-BE49-F238E27FC236}">
                    <a16:creationId xmlns:a16="http://schemas.microsoft.com/office/drawing/2014/main" id="{8E40A5D0-E179-0241-8DDA-100235FF3604}"/>
                  </a:ext>
                </a:extLst>
              </p:cNvPr>
              <p:cNvGrpSpPr/>
              <p:nvPr/>
            </p:nvGrpSpPr>
            <p:grpSpPr>
              <a:xfrm flipV="1">
                <a:off x="5827698" y="2861199"/>
                <a:ext cx="664902" cy="345076"/>
                <a:chOff x="3623704" y="2872865"/>
                <a:chExt cx="664902" cy="345076"/>
              </a:xfrm>
              <a:solidFill>
                <a:srgbClr val="000000">
                  <a:lumMod val="65000"/>
                  <a:lumOff val="35000"/>
                </a:srgbClr>
              </a:solidFill>
            </p:grpSpPr>
            <p:sp>
              <p:nvSpPr>
                <p:cNvPr id="891" name="Freeform 270">
                  <a:extLst>
                    <a:ext uri="{FF2B5EF4-FFF2-40B4-BE49-F238E27FC236}">
                      <a16:creationId xmlns:a16="http://schemas.microsoft.com/office/drawing/2014/main" id="{47B9314D-9D00-2143-A5AA-D813003435B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flipH="1">
                  <a:off x="3659023" y="2872865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892" name="Freeform 270">
                  <a:extLst>
                    <a:ext uri="{FF2B5EF4-FFF2-40B4-BE49-F238E27FC236}">
                      <a16:creationId xmlns:a16="http://schemas.microsoft.com/office/drawing/2014/main" id="{E46C85B1-7134-704B-9132-9CBC5CCA00A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-60000" flipH="1">
                  <a:off x="3812706" y="2872865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893" name="Freeform 270">
                  <a:extLst>
                    <a:ext uri="{FF2B5EF4-FFF2-40B4-BE49-F238E27FC236}">
                      <a16:creationId xmlns:a16="http://schemas.microsoft.com/office/drawing/2014/main" id="{CA2D1CF9-7004-5441-923A-6FE3E7C4BA3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flipH="1">
                  <a:off x="3974421" y="2872865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894" name="Freeform 270">
                  <a:extLst>
                    <a:ext uri="{FF2B5EF4-FFF2-40B4-BE49-F238E27FC236}">
                      <a16:creationId xmlns:a16="http://schemas.microsoft.com/office/drawing/2014/main" id="{C62EE8B4-C3C5-5840-BEAF-609A9B286F0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flipH="1">
                  <a:off x="4146425" y="2872865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895" name="Freeform 270">
                  <a:extLst>
                    <a:ext uri="{FF2B5EF4-FFF2-40B4-BE49-F238E27FC236}">
                      <a16:creationId xmlns:a16="http://schemas.microsoft.com/office/drawing/2014/main" id="{8A4A0F71-7E56-5949-A886-E353F583548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 flipH="1">
                  <a:off x="3577787" y="2929035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896" name="Freeform 270">
                  <a:extLst>
                    <a:ext uri="{FF2B5EF4-FFF2-40B4-BE49-F238E27FC236}">
                      <a16:creationId xmlns:a16="http://schemas.microsoft.com/office/drawing/2014/main" id="{2EB76DF7-23CB-504B-A9B3-79E56B38665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16200000" flipH="1">
                  <a:off x="3577787" y="3103448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897" name="Freeform 270">
                  <a:extLst>
                    <a:ext uri="{FF2B5EF4-FFF2-40B4-BE49-F238E27FC236}">
                      <a16:creationId xmlns:a16="http://schemas.microsoft.com/office/drawing/2014/main" id="{07C010DE-466C-6D4D-B235-F96BF5C0F9B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340000" flipH="1">
                  <a:off x="4223691" y="2927281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898" name="Freeform 270">
                  <a:extLst>
                    <a:ext uri="{FF2B5EF4-FFF2-40B4-BE49-F238E27FC236}">
                      <a16:creationId xmlns:a16="http://schemas.microsoft.com/office/drawing/2014/main" id="{B27642E3-EEF2-6A4C-8C77-78C495A6F2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6200000" flipH="1">
                  <a:off x="4243582" y="3173858"/>
                  <a:ext cx="72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899" name="Freeform 270">
                  <a:extLst>
                    <a:ext uri="{FF2B5EF4-FFF2-40B4-BE49-F238E27FC236}">
                      <a16:creationId xmlns:a16="http://schemas.microsoft.com/office/drawing/2014/main" id="{DEE12AA0-A962-2244-955C-5A21714C805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340000" flipH="1">
                  <a:off x="4226523" y="3055268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900" name="Freeform 270">
                  <a:extLst>
                    <a:ext uri="{FF2B5EF4-FFF2-40B4-BE49-F238E27FC236}">
                      <a16:creationId xmlns:a16="http://schemas.microsoft.com/office/drawing/2014/main" id="{82B3AB25-6FA0-694D-9230-DE52D1F7C1F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flipH="1">
                  <a:off x="3644466" y="3193284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901" name="Freeform 270">
                  <a:extLst>
                    <a:ext uri="{FF2B5EF4-FFF2-40B4-BE49-F238E27FC236}">
                      <a16:creationId xmlns:a16="http://schemas.microsoft.com/office/drawing/2014/main" id="{6799AD8B-E72A-AA4F-8E40-E0AD1029962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-60000" flipH="1">
                  <a:off x="3798149" y="3193284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902" name="Freeform 270">
                  <a:extLst>
                    <a:ext uri="{FF2B5EF4-FFF2-40B4-BE49-F238E27FC236}">
                      <a16:creationId xmlns:a16="http://schemas.microsoft.com/office/drawing/2014/main" id="{4350511B-DAF2-A649-925F-FA9AB585A5C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flipH="1">
                  <a:off x="3959864" y="3193284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903" name="Freeform 270">
                  <a:extLst>
                    <a:ext uri="{FF2B5EF4-FFF2-40B4-BE49-F238E27FC236}">
                      <a16:creationId xmlns:a16="http://schemas.microsoft.com/office/drawing/2014/main" id="{3C698887-B0E8-5A48-8D26-31AD25A9DAB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flipH="1">
                  <a:off x="4131868" y="3193284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838" name="Groep 837">
                <a:extLst>
                  <a:ext uri="{FF2B5EF4-FFF2-40B4-BE49-F238E27FC236}">
                    <a16:creationId xmlns:a16="http://schemas.microsoft.com/office/drawing/2014/main" id="{9B8D0864-276D-F34E-954C-E83A7C374921}"/>
                  </a:ext>
                </a:extLst>
              </p:cNvPr>
              <p:cNvGrpSpPr/>
              <p:nvPr/>
            </p:nvGrpSpPr>
            <p:grpSpPr>
              <a:xfrm flipH="1">
                <a:off x="4364556" y="2880948"/>
                <a:ext cx="664902" cy="345076"/>
                <a:chOff x="3623704" y="2872865"/>
                <a:chExt cx="664902" cy="345076"/>
              </a:xfrm>
              <a:solidFill>
                <a:srgbClr val="000000">
                  <a:lumMod val="65000"/>
                  <a:lumOff val="35000"/>
                </a:srgbClr>
              </a:solidFill>
            </p:grpSpPr>
            <p:sp>
              <p:nvSpPr>
                <p:cNvPr id="878" name="Freeform 270">
                  <a:extLst>
                    <a:ext uri="{FF2B5EF4-FFF2-40B4-BE49-F238E27FC236}">
                      <a16:creationId xmlns:a16="http://schemas.microsoft.com/office/drawing/2014/main" id="{4666673A-872F-D541-9CE8-2E5DC629052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flipH="1">
                  <a:off x="3659023" y="2872865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879" name="Freeform 270">
                  <a:extLst>
                    <a:ext uri="{FF2B5EF4-FFF2-40B4-BE49-F238E27FC236}">
                      <a16:creationId xmlns:a16="http://schemas.microsoft.com/office/drawing/2014/main" id="{062DB8C2-630D-8D4A-BBC6-62D695D957E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-60000" flipH="1">
                  <a:off x="3812706" y="2872865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880" name="Freeform 270">
                  <a:extLst>
                    <a:ext uri="{FF2B5EF4-FFF2-40B4-BE49-F238E27FC236}">
                      <a16:creationId xmlns:a16="http://schemas.microsoft.com/office/drawing/2014/main" id="{19B4FE7F-ED74-734D-911D-46C87934ADF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flipH="1">
                  <a:off x="3974421" y="2872865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881" name="Freeform 270">
                  <a:extLst>
                    <a:ext uri="{FF2B5EF4-FFF2-40B4-BE49-F238E27FC236}">
                      <a16:creationId xmlns:a16="http://schemas.microsoft.com/office/drawing/2014/main" id="{3BAD6017-1523-5C40-8413-9B3A8C256BE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flipH="1">
                  <a:off x="4146425" y="2872865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882" name="Freeform 270">
                  <a:extLst>
                    <a:ext uri="{FF2B5EF4-FFF2-40B4-BE49-F238E27FC236}">
                      <a16:creationId xmlns:a16="http://schemas.microsoft.com/office/drawing/2014/main" id="{A3FCFFB7-6302-8A4F-8075-1237E756BB3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 flipH="1">
                  <a:off x="3577787" y="2929035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883" name="Freeform 270">
                  <a:extLst>
                    <a:ext uri="{FF2B5EF4-FFF2-40B4-BE49-F238E27FC236}">
                      <a16:creationId xmlns:a16="http://schemas.microsoft.com/office/drawing/2014/main" id="{E5EF2DB5-70F6-054E-AD61-A882624B606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16200000" flipH="1">
                  <a:off x="3577787" y="3103448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884" name="Freeform 270">
                  <a:extLst>
                    <a:ext uri="{FF2B5EF4-FFF2-40B4-BE49-F238E27FC236}">
                      <a16:creationId xmlns:a16="http://schemas.microsoft.com/office/drawing/2014/main" id="{E57DF2B4-F86D-EA4F-9C37-F5640A7820E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340000" flipH="1">
                  <a:off x="4223691" y="2927281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885" name="Freeform 270">
                  <a:extLst>
                    <a:ext uri="{FF2B5EF4-FFF2-40B4-BE49-F238E27FC236}">
                      <a16:creationId xmlns:a16="http://schemas.microsoft.com/office/drawing/2014/main" id="{B70B4883-978D-DE49-A120-813743C5B9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6200000" flipH="1">
                  <a:off x="4243582" y="3173858"/>
                  <a:ext cx="72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886" name="Freeform 270">
                  <a:extLst>
                    <a:ext uri="{FF2B5EF4-FFF2-40B4-BE49-F238E27FC236}">
                      <a16:creationId xmlns:a16="http://schemas.microsoft.com/office/drawing/2014/main" id="{32685437-CDD8-5F49-8430-09390116DA3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340000" flipH="1">
                  <a:off x="4226523" y="3055268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887" name="Freeform 270">
                  <a:extLst>
                    <a:ext uri="{FF2B5EF4-FFF2-40B4-BE49-F238E27FC236}">
                      <a16:creationId xmlns:a16="http://schemas.microsoft.com/office/drawing/2014/main" id="{8C648ED6-66C5-3F41-BD4D-72475064F18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flipH="1">
                  <a:off x="3644466" y="3193284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888" name="Freeform 270">
                  <a:extLst>
                    <a:ext uri="{FF2B5EF4-FFF2-40B4-BE49-F238E27FC236}">
                      <a16:creationId xmlns:a16="http://schemas.microsoft.com/office/drawing/2014/main" id="{0F75F73E-227C-A247-BE03-BD6094A1BCC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-60000" flipH="1">
                  <a:off x="3798149" y="3193284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889" name="Freeform 270">
                  <a:extLst>
                    <a:ext uri="{FF2B5EF4-FFF2-40B4-BE49-F238E27FC236}">
                      <a16:creationId xmlns:a16="http://schemas.microsoft.com/office/drawing/2014/main" id="{5B59587D-F4EC-D943-9EDB-2079DBE178E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flipH="1">
                  <a:off x="3959864" y="3193284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890" name="Freeform 270">
                  <a:extLst>
                    <a:ext uri="{FF2B5EF4-FFF2-40B4-BE49-F238E27FC236}">
                      <a16:creationId xmlns:a16="http://schemas.microsoft.com/office/drawing/2014/main" id="{91B59519-0E76-9D40-9B4D-AFE3584C93D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flipH="1">
                  <a:off x="4131868" y="3193284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839" name="Groep 838">
                <a:extLst>
                  <a:ext uri="{FF2B5EF4-FFF2-40B4-BE49-F238E27FC236}">
                    <a16:creationId xmlns:a16="http://schemas.microsoft.com/office/drawing/2014/main" id="{C4218A87-43AA-CE48-BC85-787CBEF647FC}"/>
                  </a:ext>
                </a:extLst>
              </p:cNvPr>
              <p:cNvGrpSpPr/>
              <p:nvPr/>
            </p:nvGrpSpPr>
            <p:grpSpPr>
              <a:xfrm>
                <a:off x="3623704" y="2872865"/>
                <a:ext cx="664902" cy="345076"/>
                <a:chOff x="3623704" y="2872865"/>
                <a:chExt cx="664902" cy="345076"/>
              </a:xfrm>
              <a:solidFill>
                <a:srgbClr val="000000">
                  <a:lumMod val="65000"/>
                  <a:lumOff val="35000"/>
                </a:srgbClr>
              </a:solidFill>
            </p:grpSpPr>
            <p:sp>
              <p:nvSpPr>
                <p:cNvPr id="865" name="Freeform 270">
                  <a:extLst>
                    <a:ext uri="{FF2B5EF4-FFF2-40B4-BE49-F238E27FC236}">
                      <a16:creationId xmlns:a16="http://schemas.microsoft.com/office/drawing/2014/main" id="{F38903BC-091B-EC48-B007-C84FCE136CD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flipH="1">
                  <a:off x="3659023" y="2872865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866" name="Freeform 270">
                  <a:extLst>
                    <a:ext uri="{FF2B5EF4-FFF2-40B4-BE49-F238E27FC236}">
                      <a16:creationId xmlns:a16="http://schemas.microsoft.com/office/drawing/2014/main" id="{4D5D390C-85D3-9B4C-9CF7-8FF6EC804CD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-60000" flipH="1">
                  <a:off x="3812706" y="2872865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867" name="Freeform 270">
                  <a:extLst>
                    <a:ext uri="{FF2B5EF4-FFF2-40B4-BE49-F238E27FC236}">
                      <a16:creationId xmlns:a16="http://schemas.microsoft.com/office/drawing/2014/main" id="{575CCCB3-0298-A948-90FA-1218C9882A4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flipH="1">
                  <a:off x="3974421" y="2872865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868" name="Freeform 270">
                  <a:extLst>
                    <a:ext uri="{FF2B5EF4-FFF2-40B4-BE49-F238E27FC236}">
                      <a16:creationId xmlns:a16="http://schemas.microsoft.com/office/drawing/2014/main" id="{01B42551-A9EB-3548-9546-759E57D8161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flipH="1">
                  <a:off x="4146425" y="2872865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869" name="Freeform 270">
                  <a:extLst>
                    <a:ext uri="{FF2B5EF4-FFF2-40B4-BE49-F238E27FC236}">
                      <a16:creationId xmlns:a16="http://schemas.microsoft.com/office/drawing/2014/main" id="{69043032-239D-0B44-B98C-0567DDE0D85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 flipH="1">
                  <a:off x="3577787" y="2929035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870" name="Freeform 270">
                  <a:extLst>
                    <a:ext uri="{FF2B5EF4-FFF2-40B4-BE49-F238E27FC236}">
                      <a16:creationId xmlns:a16="http://schemas.microsoft.com/office/drawing/2014/main" id="{58E9A9EB-740B-4540-872A-8433B800346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16200000" flipH="1">
                  <a:off x="3577787" y="3103448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871" name="Freeform 270">
                  <a:extLst>
                    <a:ext uri="{FF2B5EF4-FFF2-40B4-BE49-F238E27FC236}">
                      <a16:creationId xmlns:a16="http://schemas.microsoft.com/office/drawing/2014/main" id="{6E2C34B4-8CFD-F74A-9A1D-21682587D81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340000" flipH="1">
                  <a:off x="4223691" y="2927281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872" name="Freeform 270">
                  <a:extLst>
                    <a:ext uri="{FF2B5EF4-FFF2-40B4-BE49-F238E27FC236}">
                      <a16:creationId xmlns:a16="http://schemas.microsoft.com/office/drawing/2014/main" id="{C329E2B0-3E18-1946-857A-DCD4CF59C7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6200000" flipH="1">
                  <a:off x="4243582" y="3173858"/>
                  <a:ext cx="72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873" name="Freeform 270">
                  <a:extLst>
                    <a:ext uri="{FF2B5EF4-FFF2-40B4-BE49-F238E27FC236}">
                      <a16:creationId xmlns:a16="http://schemas.microsoft.com/office/drawing/2014/main" id="{B707BD9F-4B12-3E45-908D-1CF8F98A70C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340000" flipH="1">
                  <a:off x="4226523" y="3055268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874" name="Freeform 270">
                  <a:extLst>
                    <a:ext uri="{FF2B5EF4-FFF2-40B4-BE49-F238E27FC236}">
                      <a16:creationId xmlns:a16="http://schemas.microsoft.com/office/drawing/2014/main" id="{8EF55064-44AD-5C4D-98E9-2264435D3F8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flipH="1">
                  <a:off x="3644466" y="3193284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875" name="Freeform 270">
                  <a:extLst>
                    <a:ext uri="{FF2B5EF4-FFF2-40B4-BE49-F238E27FC236}">
                      <a16:creationId xmlns:a16="http://schemas.microsoft.com/office/drawing/2014/main" id="{0DFDB52B-2412-0946-9322-B76D9AFE880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-60000" flipH="1">
                  <a:off x="3798149" y="3193284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876" name="Freeform 270">
                  <a:extLst>
                    <a:ext uri="{FF2B5EF4-FFF2-40B4-BE49-F238E27FC236}">
                      <a16:creationId xmlns:a16="http://schemas.microsoft.com/office/drawing/2014/main" id="{AF228A49-3346-044A-A815-FB5F4BAFC2B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flipH="1">
                  <a:off x="3959864" y="3193284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877" name="Freeform 270">
                  <a:extLst>
                    <a:ext uri="{FF2B5EF4-FFF2-40B4-BE49-F238E27FC236}">
                      <a16:creationId xmlns:a16="http://schemas.microsoft.com/office/drawing/2014/main" id="{1D294495-08D3-434F-8D73-CE5F027B2FE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flipH="1">
                  <a:off x="4131868" y="3193284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840" name="Groep 839">
                <a:extLst>
                  <a:ext uri="{FF2B5EF4-FFF2-40B4-BE49-F238E27FC236}">
                    <a16:creationId xmlns:a16="http://schemas.microsoft.com/office/drawing/2014/main" id="{239FAB02-E650-0049-9DDF-653DE1782EFB}"/>
                  </a:ext>
                </a:extLst>
              </p:cNvPr>
              <p:cNvGrpSpPr/>
              <p:nvPr/>
            </p:nvGrpSpPr>
            <p:grpSpPr>
              <a:xfrm rot="10800000">
                <a:off x="5082764" y="2876146"/>
                <a:ext cx="664902" cy="345076"/>
                <a:chOff x="3623704" y="2872865"/>
                <a:chExt cx="664902" cy="345076"/>
              </a:xfrm>
              <a:solidFill>
                <a:srgbClr val="000000">
                  <a:lumMod val="65000"/>
                  <a:lumOff val="35000"/>
                </a:srgbClr>
              </a:solidFill>
            </p:grpSpPr>
            <p:sp>
              <p:nvSpPr>
                <p:cNvPr id="852" name="Freeform 270">
                  <a:extLst>
                    <a:ext uri="{FF2B5EF4-FFF2-40B4-BE49-F238E27FC236}">
                      <a16:creationId xmlns:a16="http://schemas.microsoft.com/office/drawing/2014/main" id="{D09D8BBB-D2C6-A842-A31A-26AA958B59E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flipH="1">
                  <a:off x="3659023" y="2872865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853" name="Freeform 270">
                  <a:extLst>
                    <a:ext uri="{FF2B5EF4-FFF2-40B4-BE49-F238E27FC236}">
                      <a16:creationId xmlns:a16="http://schemas.microsoft.com/office/drawing/2014/main" id="{592ACB73-E389-1543-A01F-AE5399B1270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-60000" flipH="1">
                  <a:off x="3812706" y="2872865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854" name="Freeform 270">
                  <a:extLst>
                    <a:ext uri="{FF2B5EF4-FFF2-40B4-BE49-F238E27FC236}">
                      <a16:creationId xmlns:a16="http://schemas.microsoft.com/office/drawing/2014/main" id="{8B108FD1-EDE6-A440-96FC-288C250EBEE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flipH="1">
                  <a:off x="3974421" y="2872865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855" name="Freeform 270">
                  <a:extLst>
                    <a:ext uri="{FF2B5EF4-FFF2-40B4-BE49-F238E27FC236}">
                      <a16:creationId xmlns:a16="http://schemas.microsoft.com/office/drawing/2014/main" id="{F5B5A869-CE44-454E-A597-F1567038EEE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flipH="1">
                  <a:off x="4146425" y="2872865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856" name="Freeform 270">
                  <a:extLst>
                    <a:ext uri="{FF2B5EF4-FFF2-40B4-BE49-F238E27FC236}">
                      <a16:creationId xmlns:a16="http://schemas.microsoft.com/office/drawing/2014/main" id="{F963EE7B-C772-C947-AEC3-467889D25B8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 flipH="1">
                  <a:off x="3577787" y="2929035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857" name="Freeform 270">
                  <a:extLst>
                    <a:ext uri="{FF2B5EF4-FFF2-40B4-BE49-F238E27FC236}">
                      <a16:creationId xmlns:a16="http://schemas.microsoft.com/office/drawing/2014/main" id="{655C4CC3-5D2F-8144-B28F-7953C6C8B34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16200000" flipH="1">
                  <a:off x="3577787" y="3103448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858" name="Freeform 270">
                  <a:extLst>
                    <a:ext uri="{FF2B5EF4-FFF2-40B4-BE49-F238E27FC236}">
                      <a16:creationId xmlns:a16="http://schemas.microsoft.com/office/drawing/2014/main" id="{202DFBC3-D102-F244-92FB-EB7ECF675F4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340000" flipH="1">
                  <a:off x="4223691" y="2927281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859" name="Freeform 270">
                  <a:extLst>
                    <a:ext uri="{FF2B5EF4-FFF2-40B4-BE49-F238E27FC236}">
                      <a16:creationId xmlns:a16="http://schemas.microsoft.com/office/drawing/2014/main" id="{0C14F53B-1B0C-D748-A891-0F9BEE42A1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6200000" flipH="1">
                  <a:off x="4243582" y="3173858"/>
                  <a:ext cx="72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860" name="Freeform 270">
                  <a:extLst>
                    <a:ext uri="{FF2B5EF4-FFF2-40B4-BE49-F238E27FC236}">
                      <a16:creationId xmlns:a16="http://schemas.microsoft.com/office/drawing/2014/main" id="{01531784-BCB8-F64E-8785-4757133F3D8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340000" flipH="1">
                  <a:off x="4226523" y="3055268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861" name="Freeform 270">
                  <a:extLst>
                    <a:ext uri="{FF2B5EF4-FFF2-40B4-BE49-F238E27FC236}">
                      <a16:creationId xmlns:a16="http://schemas.microsoft.com/office/drawing/2014/main" id="{BE0FEB7C-B8FD-D14B-ADC0-633830EFACD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flipH="1">
                  <a:off x="3644466" y="3193284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862" name="Freeform 270">
                  <a:extLst>
                    <a:ext uri="{FF2B5EF4-FFF2-40B4-BE49-F238E27FC236}">
                      <a16:creationId xmlns:a16="http://schemas.microsoft.com/office/drawing/2014/main" id="{8F9ACB76-FC01-1C4C-840F-E862EC8C906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-60000" flipH="1">
                  <a:off x="3798149" y="3193284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863" name="Freeform 270">
                  <a:extLst>
                    <a:ext uri="{FF2B5EF4-FFF2-40B4-BE49-F238E27FC236}">
                      <a16:creationId xmlns:a16="http://schemas.microsoft.com/office/drawing/2014/main" id="{247A6D49-3E73-BA49-8C88-663C3F55054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flipH="1">
                  <a:off x="3959864" y="3193284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864" name="Freeform 270">
                  <a:extLst>
                    <a:ext uri="{FF2B5EF4-FFF2-40B4-BE49-F238E27FC236}">
                      <a16:creationId xmlns:a16="http://schemas.microsoft.com/office/drawing/2014/main" id="{6942702A-F55E-634D-8841-E605777877A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flipH="1">
                  <a:off x="4131868" y="3193284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841" name="Freeform 279">
                <a:extLst>
                  <a:ext uri="{FF2B5EF4-FFF2-40B4-BE49-F238E27FC236}">
                    <a16:creationId xmlns:a16="http://schemas.microsoft.com/office/drawing/2014/main" id="{0159087A-9810-724D-8434-321B47537CE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08179" y="2854056"/>
                <a:ext cx="707022" cy="391220"/>
              </a:xfrm>
              <a:custGeom>
                <a:avLst/>
                <a:gdLst>
                  <a:gd name="T0" fmla="*/ 121 w 674"/>
                  <a:gd name="T1" fmla="*/ 280 h 302"/>
                  <a:gd name="T2" fmla="*/ 68 w 674"/>
                  <a:gd name="T3" fmla="*/ 265 h 302"/>
                  <a:gd name="T4" fmla="*/ 33 w 674"/>
                  <a:gd name="T5" fmla="*/ 245 h 302"/>
                  <a:gd name="T6" fmla="*/ 30 w 674"/>
                  <a:gd name="T7" fmla="*/ 214 h 302"/>
                  <a:gd name="T8" fmla="*/ 37 w 674"/>
                  <a:gd name="T9" fmla="*/ 180 h 302"/>
                  <a:gd name="T10" fmla="*/ 30 w 674"/>
                  <a:gd name="T11" fmla="*/ 125 h 302"/>
                  <a:gd name="T12" fmla="*/ 32 w 674"/>
                  <a:gd name="T13" fmla="*/ 82 h 302"/>
                  <a:gd name="T14" fmla="*/ 35 w 674"/>
                  <a:gd name="T15" fmla="*/ 50 h 302"/>
                  <a:gd name="T16" fmla="*/ 38 w 674"/>
                  <a:gd name="T17" fmla="*/ 17 h 302"/>
                  <a:gd name="T18" fmla="*/ 57 w 674"/>
                  <a:gd name="T19" fmla="*/ 43 h 302"/>
                  <a:gd name="T20" fmla="*/ 129 w 674"/>
                  <a:gd name="T21" fmla="*/ 19 h 302"/>
                  <a:gd name="T22" fmla="*/ 178 w 674"/>
                  <a:gd name="T23" fmla="*/ 28 h 302"/>
                  <a:gd name="T24" fmla="*/ 250 w 674"/>
                  <a:gd name="T25" fmla="*/ 15 h 302"/>
                  <a:gd name="T26" fmla="*/ 307 w 674"/>
                  <a:gd name="T27" fmla="*/ 22 h 302"/>
                  <a:gd name="T28" fmla="*/ 371 w 674"/>
                  <a:gd name="T29" fmla="*/ 24 h 302"/>
                  <a:gd name="T30" fmla="*/ 427 w 674"/>
                  <a:gd name="T31" fmla="*/ 29 h 302"/>
                  <a:gd name="T32" fmla="*/ 509 w 674"/>
                  <a:gd name="T33" fmla="*/ 19 h 302"/>
                  <a:gd name="T34" fmla="*/ 568 w 674"/>
                  <a:gd name="T35" fmla="*/ 16 h 302"/>
                  <a:gd name="T36" fmla="*/ 643 w 674"/>
                  <a:gd name="T37" fmla="*/ 21 h 302"/>
                  <a:gd name="T38" fmla="*/ 639 w 674"/>
                  <a:gd name="T39" fmla="*/ 68 h 302"/>
                  <a:gd name="T40" fmla="*/ 646 w 674"/>
                  <a:gd name="T41" fmla="*/ 95 h 302"/>
                  <a:gd name="T42" fmla="*/ 623 w 674"/>
                  <a:gd name="T43" fmla="*/ 146 h 302"/>
                  <a:gd name="T44" fmla="*/ 619 w 674"/>
                  <a:gd name="T45" fmla="*/ 191 h 302"/>
                  <a:gd name="T46" fmla="*/ 645 w 674"/>
                  <a:gd name="T47" fmla="*/ 226 h 302"/>
                  <a:gd name="T48" fmla="*/ 647 w 674"/>
                  <a:gd name="T49" fmla="*/ 262 h 302"/>
                  <a:gd name="T50" fmla="*/ 636 w 674"/>
                  <a:gd name="T51" fmla="*/ 279 h 302"/>
                  <a:gd name="T52" fmla="*/ 594 w 674"/>
                  <a:gd name="T53" fmla="*/ 275 h 302"/>
                  <a:gd name="T54" fmla="*/ 541 w 674"/>
                  <a:gd name="T55" fmla="*/ 280 h 302"/>
                  <a:gd name="T56" fmla="*/ 504 w 674"/>
                  <a:gd name="T57" fmla="*/ 282 h 302"/>
                  <a:gd name="T58" fmla="*/ 462 w 674"/>
                  <a:gd name="T59" fmla="*/ 277 h 302"/>
                  <a:gd name="T60" fmla="*/ 397 w 674"/>
                  <a:gd name="T61" fmla="*/ 271 h 302"/>
                  <a:gd name="T62" fmla="*/ 324 w 674"/>
                  <a:gd name="T63" fmla="*/ 273 h 302"/>
                  <a:gd name="T64" fmla="*/ 257 w 674"/>
                  <a:gd name="T65" fmla="*/ 279 h 302"/>
                  <a:gd name="T66" fmla="*/ 176 w 674"/>
                  <a:gd name="T67" fmla="*/ 260 h 302"/>
                  <a:gd name="T68" fmla="*/ 128 w 674"/>
                  <a:gd name="T69" fmla="*/ 285 h 302"/>
                  <a:gd name="T70" fmla="*/ 392 w 674"/>
                  <a:gd name="T71" fmla="*/ 111 h 302"/>
                  <a:gd name="T72" fmla="*/ 419 w 674"/>
                  <a:gd name="T73" fmla="*/ 9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74" h="302">
                    <a:moveTo>
                      <a:pt x="128" y="285"/>
                    </a:moveTo>
                    <a:cubicBezTo>
                      <a:pt x="125" y="285"/>
                      <a:pt x="122" y="283"/>
                      <a:pt x="121" y="280"/>
                    </a:cubicBezTo>
                    <a:cubicBezTo>
                      <a:pt x="115" y="282"/>
                      <a:pt x="78" y="289"/>
                      <a:pt x="94" y="270"/>
                    </a:cubicBezTo>
                    <a:cubicBezTo>
                      <a:pt x="90" y="272"/>
                      <a:pt x="50" y="286"/>
                      <a:pt x="68" y="265"/>
                    </a:cubicBezTo>
                    <a:cubicBezTo>
                      <a:pt x="59" y="271"/>
                      <a:pt x="0" y="293"/>
                      <a:pt x="34" y="263"/>
                    </a:cubicBezTo>
                    <a:cubicBezTo>
                      <a:pt x="19" y="265"/>
                      <a:pt x="29" y="248"/>
                      <a:pt x="33" y="245"/>
                    </a:cubicBezTo>
                    <a:cubicBezTo>
                      <a:pt x="20" y="241"/>
                      <a:pt x="36" y="227"/>
                      <a:pt x="40" y="224"/>
                    </a:cubicBezTo>
                    <a:cubicBezTo>
                      <a:pt x="34" y="225"/>
                      <a:pt x="27" y="221"/>
                      <a:pt x="30" y="214"/>
                    </a:cubicBezTo>
                    <a:cubicBezTo>
                      <a:pt x="26" y="211"/>
                      <a:pt x="27" y="207"/>
                      <a:pt x="30" y="203"/>
                    </a:cubicBezTo>
                    <a:cubicBezTo>
                      <a:pt x="12" y="203"/>
                      <a:pt x="35" y="181"/>
                      <a:pt x="37" y="180"/>
                    </a:cubicBezTo>
                    <a:cubicBezTo>
                      <a:pt x="2" y="197"/>
                      <a:pt x="47" y="143"/>
                      <a:pt x="53" y="138"/>
                    </a:cubicBezTo>
                    <a:cubicBezTo>
                      <a:pt x="33" y="151"/>
                      <a:pt x="7" y="147"/>
                      <a:pt x="30" y="125"/>
                    </a:cubicBezTo>
                    <a:cubicBezTo>
                      <a:pt x="4" y="133"/>
                      <a:pt x="49" y="90"/>
                      <a:pt x="51" y="88"/>
                    </a:cubicBezTo>
                    <a:cubicBezTo>
                      <a:pt x="42" y="94"/>
                      <a:pt x="11" y="100"/>
                      <a:pt x="32" y="82"/>
                    </a:cubicBezTo>
                    <a:cubicBezTo>
                      <a:pt x="29" y="81"/>
                      <a:pt x="29" y="79"/>
                      <a:pt x="29" y="76"/>
                    </a:cubicBezTo>
                    <a:cubicBezTo>
                      <a:pt x="12" y="74"/>
                      <a:pt x="34" y="52"/>
                      <a:pt x="35" y="50"/>
                    </a:cubicBezTo>
                    <a:cubicBezTo>
                      <a:pt x="19" y="59"/>
                      <a:pt x="29" y="32"/>
                      <a:pt x="28" y="29"/>
                    </a:cubicBezTo>
                    <a:cubicBezTo>
                      <a:pt x="11" y="33"/>
                      <a:pt x="31" y="0"/>
                      <a:pt x="38" y="17"/>
                    </a:cubicBezTo>
                    <a:cubicBezTo>
                      <a:pt x="46" y="13"/>
                      <a:pt x="48" y="23"/>
                      <a:pt x="45" y="28"/>
                    </a:cubicBezTo>
                    <a:cubicBezTo>
                      <a:pt x="69" y="11"/>
                      <a:pt x="76" y="20"/>
                      <a:pt x="57" y="43"/>
                    </a:cubicBezTo>
                    <a:cubicBezTo>
                      <a:pt x="59" y="42"/>
                      <a:pt x="104" y="3"/>
                      <a:pt x="108" y="21"/>
                    </a:cubicBezTo>
                    <a:cubicBezTo>
                      <a:pt x="112" y="19"/>
                      <a:pt x="127" y="8"/>
                      <a:pt x="129" y="19"/>
                    </a:cubicBezTo>
                    <a:cubicBezTo>
                      <a:pt x="159" y="4"/>
                      <a:pt x="112" y="54"/>
                      <a:pt x="105" y="60"/>
                    </a:cubicBezTo>
                    <a:cubicBezTo>
                      <a:pt x="106" y="59"/>
                      <a:pt x="191" y="6"/>
                      <a:pt x="178" y="28"/>
                    </a:cubicBezTo>
                    <a:cubicBezTo>
                      <a:pt x="207" y="9"/>
                      <a:pt x="244" y="12"/>
                      <a:pt x="201" y="45"/>
                    </a:cubicBezTo>
                    <a:cubicBezTo>
                      <a:pt x="215" y="35"/>
                      <a:pt x="233" y="19"/>
                      <a:pt x="250" y="15"/>
                    </a:cubicBezTo>
                    <a:cubicBezTo>
                      <a:pt x="261" y="13"/>
                      <a:pt x="279" y="19"/>
                      <a:pt x="265" y="32"/>
                    </a:cubicBezTo>
                    <a:cubicBezTo>
                      <a:pt x="267" y="31"/>
                      <a:pt x="307" y="1"/>
                      <a:pt x="307" y="22"/>
                    </a:cubicBezTo>
                    <a:cubicBezTo>
                      <a:pt x="313" y="18"/>
                      <a:pt x="349" y="14"/>
                      <a:pt x="338" y="30"/>
                    </a:cubicBezTo>
                    <a:cubicBezTo>
                      <a:pt x="341" y="27"/>
                      <a:pt x="370" y="8"/>
                      <a:pt x="371" y="24"/>
                    </a:cubicBezTo>
                    <a:cubicBezTo>
                      <a:pt x="369" y="25"/>
                      <a:pt x="409" y="3"/>
                      <a:pt x="401" y="24"/>
                    </a:cubicBezTo>
                    <a:cubicBezTo>
                      <a:pt x="406" y="21"/>
                      <a:pt x="445" y="8"/>
                      <a:pt x="427" y="29"/>
                    </a:cubicBezTo>
                    <a:cubicBezTo>
                      <a:pt x="429" y="28"/>
                      <a:pt x="478" y="6"/>
                      <a:pt x="460" y="29"/>
                    </a:cubicBezTo>
                    <a:cubicBezTo>
                      <a:pt x="466" y="26"/>
                      <a:pt x="500" y="3"/>
                      <a:pt x="509" y="19"/>
                    </a:cubicBezTo>
                    <a:cubicBezTo>
                      <a:pt x="532" y="8"/>
                      <a:pt x="535" y="23"/>
                      <a:pt x="517" y="38"/>
                    </a:cubicBezTo>
                    <a:cubicBezTo>
                      <a:pt x="531" y="29"/>
                      <a:pt x="551" y="13"/>
                      <a:pt x="568" y="16"/>
                    </a:cubicBezTo>
                    <a:cubicBezTo>
                      <a:pt x="574" y="17"/>
                      <a:pt x="606" y="13"/>
                      <a:pt x="598" y="27"/>
                    </a:cubicBezTo>
                    <a:cubicBezTo>
                      <a:pt x="602" y="25"/>
                      <a:pt x="642" y="6"/>
                      <a:pt x="643" y="21"/>
                    </a:cubicBezTo>
                    <a:cubicBezTo>
                      <a:pt x="669" y="16"/>
                      <a:pt x="629" y="52"/>
                      <a:pt x="630" y="52"/>
                    </a:cubicBezTo>
                    <a:cubicBezTo>
                      <a:pt x="650" y="42"/>
                      <a:pt x="653" y="56"/>
                      <a:pt x="639" y="68"/>
                    </a:cubicBezTo>
                    <a:cubicBezTo>
                      <a:pt x="651" y="66"/>
                      <a:pt x="656" y="78"/>
                      <a:pt x="647" y="86"/>
                    </a:cubicBezTo>
                    <a:cubicBezTo>
                      <a:pt x="649" y="89"/>
                      <a:pt x="648" y="93"/>
                      <a:pt x="646" y="95"/>
                    </a:cubicBezTo>
                    <a:cubicBezTo>
                      <a:pt x="654" y="101"/>
                      <a:pt x="643" y="110"/>
                      <a:pt x="639" y="113"/>
                    </a:cubicBezTo>
                    <a:cubicBezTo>
                      <a:pt x="666" y="107"/>
                      <a:pt x="622" y="146"/>
                      <a:pt x="623" y="146"/>
                    </a:cubicBezTo>
                    <a:cubicBezTo>
                      <a:pt x="626" y="143"/>
                      <a:pt x="674" y="126"/>
                      <a:pt x="651" y="146"/>
                    </a:cubicBezTo>
                    <a:cubicBezTo>
                      <a:pt x="660" y="165"/>
                      <a:pt x="631" y="181"/>
                      <a:pt x="619" y="191"/>
                    </a:cubicBezTo>
                    <a:cubicBezTo>
                      <a:pt x="659" y="165"/>
                      <a:pt x="644" y="194"/>
                      <a:pt x="621" y="214"/>
                    </a:cubicBezTo>
                    <a:cubicBezTo>
                      <a:pt x="635" y="205"/>
                      <a:pt x="669" y="206"/>
                      <a:pt x="645" y="226"/>
                    </a:cubicBezTo>
                    <a:cubicBezTo>
                      <a:pt x="651" y="228"/>
                      <a:pt x="653" y="234"/>
                      <a:pt x="648" y="239"/>
                    </a:cubicBezTo>
                    <a:cubicBezTo>
                      <a:pt x="664" y="239"/>
                      <a:pt x="649" y="259"/>
                      <a:pt x="647" y="262"/>
                    </a:cubicBezTo>
                    <a:cubicBezTo>
                      <a:pt x="649" y="263"/>
                      <a:pt x="650" y="266"/>
                      <a:pt x="649" y="269"/>
                    </a:cubicBezTo>
                    <a:cubicBezTo>
                      <a:pt x="667" y="264"/>
                      <a:pt x="642" y="302"/>
                      <a:pt x="636" y="279"/>
                    </a:cubicBezTo>
                    <a:cubicBezTo>
                      <a:pt x="634" y="280"/>
                      <a:pt x="614" y="290"/>
                      <a:pt x="618" y="277"/>
                    </a:cubicBezTo>
                    <a:cubicBezTo>
                      <a:pt x="620" y="275"/>
                      <a:pt x="584" y="294"/>
                      <a:pt x="594" y="275"/>
                    </a:cubicBezTo>
                    <a:cubicBezTo>
                      <a:pt x="594" y="275"/>
                      <a:pt x="565" y="291"/>
                      <a:pt x="572" y="273"/>
                    </a:cubicBezTo>
                    <a:cubicBezTo>
                      <a:pt x="561" y="280"/>
                      <a:pt x="553" y="283"/>
                      <a:pt x="541" y="280"/>
                    </a:cubicBezTo>
                    <a:cubicBezTo>
                      <a:pt x="520" y="276"/>
                      <a:pt x="569" y="241"/>
                      <a:pt x="570" y="240"/>
                    </a:cubicBezTo>
                    <a:cubicBezTo>
                      <a:pt x="554" y="251"/>
                      <a:pt x="525" y="281"/>
                      <a:pt x="504" y="282"/>
                    </a:cubicBezTo>
                    <a:cubicBezTo>
                      <a:pt x="481" y="283"/>
                      <a:pt x="535" y="240"/>
                      <a:pt x="539" y="236"/>
                    </a:cubicBezTo>
                    <a:cubicBezTo>
                      <a:pt x="533" y="240"/>
                      <a:pt x="472" y="293"/>
                      <a:pt x="462" y="277"/>
                    </a:cubicBezTo>
                    <a:cubicBezTo>
                      <a:pt x="426" y="299"/>
                      <a:pt x="433" y="269"/>
                      <a:pt x="459" y="249"/>
                    </a:cubicBezTo>
                    <a:cubicBezTo>
                      <a:pt x="459" y="249"/>
                      <a:pt x="381" y="294"/>
                      <a:pt x="397" y="271"/>
                    </a:cubicBezTo>
                    <a:cubicBezTo>
                      <a:pt x="392" y="274"/>
                      <a:pt x="373" y="288"/>
                      <a:pt x="367" y="278"/>
                    </a:cubicBezTo>
                    <a:cubicBezTo>
                      <a:pt x="362" y="281"/>
                      <a:pt x="317" y="287"/>
                      <a:pt x="324" y="273"/>
                    </a:cubicBezTo>
                    <a:cubicBezTo>
                      <a:pt x="311" y="281"/>
                      <a:pt x="276" y="288"/>
                      <a:pt x="302" y="263"/>
                    </a:cubicBezTo>
                    <a:cubicBezTo>
                      <a:pt x="298" y="267"/>
                      <a:pt x="263" y="293"/>
                      <a:pt x="257" y="279"/>
                    </a:cubicBezTo>
                    <a:cubicBezTo>
                      <a:pt x="253" y="281"/>
                      <a:pt x="216" y="289"/>
                      <a:pt x="227" y="272"/>
                    </a:cubicBezTo>
                    <a:cubicBezTo>
                      <a:pt x="212" y="281"/>
                      <a:pt x="135" y="295"/>
                      <a:pt x="176" y="260"/>
                    </a:cubicBezTo>
                    <a:cubicBezTo>
                      <a:pt x="148" y="278"/>
                      <a:pt x="134" y="285"/>
                      <a:pt x="128" y="285"/>
                    </a:cubicBezTo>
                    <a:cubicBezTo>
                      <a:pt x="127" y="285"/>
                      <a:pt x="134" y="285"/>
                      <a:pt x="128" y="285"/>
                    </a:cubicBezTo>
                    <a:close/>
                    <a:moveTo>
                      <a:pt x="419" y="92"/>
                    </a:moveTo>
                    <a:cubicBezTo>
                      <a:pt x="410" y="98"/>
                      <a:pt x="401" y="105"/>
                      <a:pt x="392" y="111"/>
                    </a:cubicBezTo>
                    <a:cubicBezTo>
                      <a:pt x="405" y="102"/>
                      <a:pt x="419" y="93"/>
                      <a:pt x="432" y="84"/>
                    </a:cubicBezTo>
                    <a:cubicBezTo>
                      <a:pt x="428" y="86"/>
                      <a:pt x="424" y="89"/>
                      <a:pt x="419" y="92"/>
                    </a:cubicBezTo>
                    <a:cubicBezTo>
                      <a:pt x="410" y="98"/>
                      <a:pt x="424" y="89"/>
                      <a:pt x="419" y="92"/>
                    </a:cubicBezTo>
                    <a:close/>
                  </a:path>
                </a:pathLst>
              </a:custGeom>
              <a:solidFill>
                <a:srgbClr val="000000">
                  <a:lumMod val="65000"/>
                  <a:lumOff val="35000"/>
                  <a:alpha val="12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  <p:sp>
            <p:nvSpPr>
              <p:cNvPr id="842" name="Tekstvak 841">
                <a:extLst>
                  <a:ext uri="{FF2B5EF4-FFF2-40B4-BE49-F238E27FC236}">
                    <a16:creationId xmlns:a16="http://schemas.microsoft.com/office/drawing/2014/main" id="{7B49A87D-8BC9-BE49-84C0-56AFC6EC6706}"/>
                  </a:ext>
                </a:extLst>
              </p:cNvPr>
              <p:cNvSpPr txBox="1"/>
              <p:nvPr/>
            </p:nvSpPr>
            <p:spPr>
              <a:xfrm>
                <a:off x="3599777" y="2945764"/>
                <a:ext cx="704372" cy="1796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5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Ink Free" panose="03080402000500000000" pitchFamily="66" charset="0"/>
                    <a:ea typeface="+mn-ea"/>
                    <a:cs typeface="+mn-cs"/>
                  </a:rPr>
                  <a:t>Orchestration</a:t>
                </a:r>
              </a:p>
            </p:txBody>
          </p:sp>
          <p:sp>
            <p:nvSpPr>
              <p:cNvPr id="843" name="Freeform 279">
                <a:extLst>
                  <a:ext uri="{FF2B5EF4-FFF2-40B4-BE49-F238E27FC236}">
                    <a16:creationId xmlns:a16="http://schemas.microsoft.com/office/drawing/2014/main" id="{F9AD1129-1876-3046-AB33-C31C52785D6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4351671" y="2850806"/>
                <a:ext cx="707022" cy="391220"/>
              </a:xfrm>
              <a:custGeom>
                <a:avLst/>
                <a:gdLst>
                  <a:gd name="T0" fmla="*/ 121 w 674"/>
                  <a:gd name="T1" fmla="*/ 280 h 302"/>
                  <a:gd name="T2" fmla="*/ 68 w 674"/>
                  <a:gd name="T3" fmla="*/ 265 h 302"/>
                  <a:gd name="T4" fmla="*/ 33 w 674"/>
                  <a:gd name="T5" fmla="*/ 245 h 302"/>
                  <a:gd name="T6" fmla="*/ 30 w 674"/>
                  <a:gd name="T7" fmla="*/ 214 h 302"/>
                  <a:gd name="T8" fmla="*/ 37 w 674"/>
                  <a:gd name="T9" fmla="*/ 180 h 302"/>
                  <a:gd name="T10" fmla="*/ 30 w 674"/>
                  <a:gd name="T11" fmla="*/ 125 h 302"/>
                  <a:gd name="T12" fmla="*/ 32 w 674"/>
                  <a:gd name="T13" fmla="*/ 82 h 302"/>
                  <a:gd name="T14" fmla="*/ 35 w 674"/>
                  <a:gd name="T15" fmla="*/ 50 h 302"/>
                  <a:gd name="T16" fmla="*/ 38 w 674"/>
                  <a:gd name="T17" fmla="*/ 17 h 302"/>
                  <a:gd name="T18" fmla="*/ 57 w 674"/>
                  <a:gd name="T19" fmla="*/ 43 h 302"/>
                  <a:gd name="T20" fmla="*/ 129 w 674"/>
                  <a:gd name="T21" fmla="*/ 19 h 302"/>
                  <a:gd name="T22" fmla="*/ 178 w 674"/>
                  <a:gd name="T23" fmla="*/ 28 h 302"/>
                  <a:gd name="T24" fmla="*/ 250 w 674"/>
                  <a:gd name="T25" fmla="*/ 15 h 302"/>
                  <a:gd name="T26" fmla="*/ 307 w 674"/>
                  <a:gd name="T27" fmla="*/ 22 h 302"/>
                  <a:gd name="T28" fmla="*/ 371 w 674"/>
                  <a:gd name="T29" fmla="*/ 24 h 302"/>
                  <a:gd name="T30" fmla="*/ 427 w 674"/>
                  <a:gd name="T31" fmla="*/ 29 h 302"/>
                  <a:gd name="T32" fmla="*/ 509 w 674"/>
                  <a:gd name="T33" fmla="*/ 19 h 302"/>
                  <a:gd name="T34" fmla="*/ 568 w 674"/>
                  <a:gd name="T35" fmla="*/ 16 h 302"/>
                  <a:gd name="T36" fmla="*/ 643 w 674"/>
                  <a:gd name="T37" fmla="*/ 21 h 302"/>
                  <a:gd name="T38" fmla="*/ 639 w 674"/>
                  <a:gd name="T39" fmla="*/ 68 h 302"/>
                  <a:gd name="T40" fmla="*/ 646 w 674"/>
                  <a:gd name="T41" fmla="*/ 95 h 302"/>
                  <a:gd name="T42" fmla="*/ 623 w 674"/>
                  <a:gd name="T43" fmla="*/ 146 h 302"/>
                  <a:gd name="T44" fmla="*/ 619 w 674"/>
                  <a:gd name="T45" fmla="*/ 191 h 302"/>
                  <a:gd name="T46" fmla="*/ 645 w 674"/>
                  <a:gd name="T47" fmla="*/ 226 h 302"/>
                  <a:gd name="T48" fmla="*/ 647 w 674"/>
                  <a:gd name="T49" fmla="*/ 262 h 302"/>
                  <a:gd name="T50" fmla="*/ 636 w 674"/>
                  <a:gd name="T51" fmla="*/ 279 h 302"/>
                  <a:gd name="T52" fmla="*/ 594 w 674"/>
                  <a:gd name="T53" fmla="*/ 275 h 302"/>
                  <a:gd name="T54" fmla="*/ 541 w 674"/>
                  <a:gd name="T55" fmla="*/ 280 h 302"/>
                  <a:gd name="T56" fmla="*/ 504 w 674"/>
                  <a:gd name="T57" fmla="*/ 282 h 302"/>
                  <a:gd name="T58" fmla="*/ 462 w 674"/>
                  <a:gd name="T59" fmla="*/ 277 h 302"/>
                  <a:gd name="T60" fmla="*/ 397 w 674"/>
                  <a:gd name="T61" fmla="*/ 271 h 302"/>
                  <a:gd name="T62" fmla="*/ 324 w 674"/>
                  <a:gd name="T63" fmla="*/ 273 h 302"/>
                  <a:gd name="T64" fmla="*/ 257 w 674"/>
                  <a:gd name="T65" fmla="*/ 279 h 302"/>
                  <a:gd name="T66" fmla="*/ 176 w 674"/>
                  <a:gd name="T67" fmla="*/ 260 h 302"/>
                  <a:gd name="T68" fmla="*/ 128 w 674"/>
                  <a:gd name="T69" fmla="*/ 285 h 302"/>
                  <a:gd name="T70" fmla="*/ 392 w 674"/>
                  <a:gd name="T71" fmla="*/ 111 h 302"/>
                  <a:gd name="T72" fmla="*/ 419 w 674"/>
                  <a:gd name="T73" fmla="*/ 9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74" h="302">
                    <a:moveTo>
                      <a:pt x="128" y="285"/>
                    </a:moveTo>
                    <a:cubicBezTo>
                      <a:pt x="125" y="285"/>
                      <a:pt x="122" y="283"/>
                      <a:pt x="121" y="280"/>
                    </a:cubicBezTo>
                    <a:cubicBezTo>
                      <a:pt x="115" y="282"/>
                      <a:pt x="78" y="289"/>
                      <a:pt x="94" y="270"/>
                    </a:cubicBezTo>
                    <a:cubicBezTo>
                      <a:pt x="90" y="272"/>
                      <a:pt x="50" y="286"/>
                      <a:pt x="68" y="265"/>
                    </a:cubicBezTo>
                    <a:cubicBezTo>
                      <a:pt x="59" y="271"/>
                      <a:pt x="0" y="293"/>
                      <a:pt x="34" y="263"/>
                    </a:cubicBezTo>
                    <a:cubicBezTo>
                      <a:pt x="19" y="265"/>
                      <a:pt x="29" y="248"/>
                      <a:pt x="33" y="245"/>
                    </a:cubicBezTo>
                    <a:cubicBezTo>
                      <a:pt x="20" y="241"/>
                      <a:pt x="36" y="227"/>
                      <a:pt x="40" y="224"/>
                    </a:cubicBezTo>
                    <a:cubicBezTo>
                      <a:pt x="34" y="225"/>
                      <a:pt x="27" y="221"/>
                      <a:pt x="30" y="214"/>
                    </a:cubicBezTo>
                    <a:cubicBezTo>
                      <a:pt x="26" y="211"/>
                      <a:pt x="27" y="207"/>
                      <a:pt x="30" y="203"/>
                    </a:cubicBezTo>
                    <a:cubicBezTo>
                      <a:pt x="12" y="203"/>
                      <a:pt x="35" y="181"/>
                      <a:pt x="37" y="180"/>
                    </a:cubicBezTo>
                    <a:cubicBezTo>
                      <a:pt x="2" y="197"/>
                      <a:pt x="47" y="143"/>
                      <a:pt x="53" y="138"/>
                    </a:cubicBezTo>
                    <a:cubicBezTo>
                      <a:pt x="33" y="151"/>
                      <a:pt x="7" y="147"/>
                      <a:pt x="30" y="125"/>
                    </a:cubicBezTo>
                    <a:cubicBezTo>
                      <a:pt x="4" y="133"/>
                      <a:pt x="49" y="90"/>
                      <a:pt x="51" y="88"/>
                    </a:cubicBezTo>
                    <a:cubicBezTo>
                      <a:pt x="42" y="94"/>
                      <a:pt x="11" y="100"/>
                      <a:pt x="32" y="82"/>
                    </a:cubicBezTo>
                    <a:cubicBezTo>
                      <a:pt x="29" y="81"/>
                      <a:pt x="29" y="79"/>
                      <a:pt x="29" y="76"/>
                    </a:cubicBezTo>
                    <a:cubicBezTo>
                      <a:pt x="12" y="74"/>
                      <a:pt x="34" y="52"/>
                      <a:pt x="35" y="50"/>
                    </a:cubicBezTo>
                    <a:cubicBezTo>
                      <a:pt x="19" y="59"/>
                      <a:pt x="29" y="32"/>
                      <a:pt x="28" y="29"/>
                    </a:cubicBezTo>
                    <a:cubicBezTo>
                      <a:pt x="11" y="33"/>
                      <a:pt x="31" y="0"/>
                      <a:pt x="38" y="17"/>
                    </a:cubicBezTo>
                    <a:cubicBezTo>
                      <a:pt x="46" y="13"/>
                      <a:pt x="48" y="23"/>
                      <a:pt x="45" y="28"/>
                    </a:cubicBezTo>
                    <a:cubicBezTo>
                      <a:pt x="69" y="11"/>
                      <a:pt x="76" y="20"/>
                      <a:pt x="57" y="43"/>
                    </a:cubicBezTo>
                    <a:cubicBezTo>
                      <a:pt x="59" y="42"/>
                      <a:pt x="104" y="3"/>
                      <a:pt x="108" y="21"/>
                    </a:cubicBezTo>
                    <a:cubicBezTo>
                      <a:pt x="112" y="19"/>
                      <a:pt x="127" y="8"/>
                      <a:pt x="129" y="19"/>
                    </a:cubicBezTo>
                    <a:cubicBezTo>
                      <a:pt x="159" y="4"/>
                      <a:pt x="112" y="54"/>
                      <a:pt x="105" y="60"/>
                    </a:cubicBezTo>
                    <a:cubicBezTo>
                      <a:pt x="106" y="59"/>
                      <a:pt x="191" y="6"/>
                      <a:pt x="178" y="28"/>
                    </a:cubicBezTo>
                    <a:cubicBezTo>
                      <a:pt x="207" y="9"/>
                      <a:pt x="244" y="12"/>
                      <a:pt x="201" y="45"/>
                    </a:cubicBezTo>
                    <a:cubicBezTo>
                      <a:pt x="215" y="35"/>
                      <a:pt x="233" y="19"/>
                      <a:pt x="250" y="15"/>
                    </a:cubicBezTo>
                    <a:cubicBezTo>
                      <a:pt x="261" y="13"/>
                      <a:pt x="279" y="19"/>
                      <a:pt x="265" y="32"/>
                    </a:cubicBezTo>
                    <a:cubicBezTo>
                      <a:pt x="267" y="31"/>
                      <a:pt x="307" y="1"/>
                      <a:pt x="307" y="22"/>
                    </a:cubicBezTo>
                    <a:cubicBezTo>
                      <a:pt x="313" y="18"/>
                      <a:pt x="349" y="14"/>
                      <a:pt x="338" y="30"/>
                    </a:cubicBezTo>
                    <a:cubicBezTo>
                      <a:pt x="341" y="27"/>
                      <a:pt x="370" y="8"/>
                      <a:pt x="371" y="24"/>
                    </a:cubicBezTo>
                    <a:cubicBezTo>
                      <a:pt x="369" y="25"/>
                      <a:pt x="409" y="3"/>
                      <a:pt x="401" y="24"/>
                    </a:cubicBezTo>
                    <a:cubicBezTo>
                      <a:pt x="406" y="21"/>
                      <a:pt x="445" y="8"/>
                      <a:pt x="427" y="29"/>
                    </a:cubicBezTo>
                    <a:cubicBezTo>
                      <a:pt x="429" y="28"/>
                      <a:pt x="478" y="6"/>
                      <a:pt x="460" y="29"/>
                    </a:cubicBezTo>
                    <a:cubicBezTo>
                      <a:pt x="466" y="26"/>
                      <a:pt x="500" y="3"/>
                      <a:pt x="509" y="19"/>
                    </a:cubicBezTo>
                    <a:cubicBezTo>
                      <a:pt x="532" y="8"/>
                      <a:pt x="535" y="23"/>
                      <a:pt x="517" y="38"/>
                    </a:cubicBezTo>
                    <a:cubicBezTo>
                      <a:pt x="531" y="29"/>
                      <a:pt x="551" y="13"/>
                      <a:pt x="568" y="16"/>
                    </a:cubicBezTo>
                    <a:cubicBezTo>
                      <a:pt x="574" y="17"/>
                      <a:pt x="606" y="13"/>
                      <a:pt x="598" y="27"/>
                    </a:cubicBezTo>
                    <a:cubicBezTo>
                      <a:pt x="602" y="25"/>
                      <a:pt x="642" y="6"/>
                      <a:pt x="643" y="21"/>
                    </a:cubicBezTo>
                    <a:cubicBezTo>
                      <a:pt x="669" y="16"/>
                      <a:pt x="629" y="52"/>
                      <a:pt x="630" y="52"/>
                    </a:cubicBezTo>
                    <a:cubicBezTo>
                      <a:pt x="650" y="42"/>
                      <a:pt x="653" y="56"/>
                      <a:pt x="639" y="68"/>
                    </a:cubicBezTo>
                    <a:cubicBezTo>
                      <a:pt x="651" y="66"/>
                      <a:pt x="656" y="78"/>
                      <a:pt x="647" y="86"/>
                    </a:cubicBezTo>
                    <a:cubicBezTo>
                      <a:pt x="649" y="89"/>
                      <a:pt x="648" y="93"/>
                      <a:pt x="646" y="95"/>
                    </a:cubicBezTo>
                    <a:cubicBezTo>
                      <a:pt x="654" y="101"/>
                      <a:pt x="643" y="110"/>
                      <a:pt x="639" y="113"/>
                    </a:cubicBezTo>
                    <a:cubicBezTo>
                      <a:pt x="666" y="107"/>
                      <a:pt x="622" y="146"/>
                      <a:pt x="623" y="146"/>
                    </a:cubicBezTo>
                    <a:cubicBezTo>
                      <a:pt x="626" y="143"/>
                      <a:pt x="674" y="126"/>
                      <a:pt x="651" y="146"/>
                    </a:cubicBezTo>
                    <a:cubicBezTo>
                      <a:pt x="660" y="165"/>
                      <a:pt x="631" y="181"/>
                      <a:pt x="619" y="191"/>
                    </a:cubicBezTo>
                    <a:cubicBezTo>
                      <a:pt x="659" y="165"/>
                      <a:pt x="644" y="194"/>
                      <a:pt x="621" y="214"/>
                    </a:cubicBezTo>
                    <a:cubicBezTo>
                      <a:pt x="635" y="205"/>
                      <a:pt x="669" y="206"/>
                      <a:pt x="645" y="226"/>
                    </a:cubicBezTo>
                    <a:cubicBezTo>
                      <a:pt x="651" y="228"/>
                      <a:pt x="653" y="234"/>
                      <a:pt x="648" y="239"/>
                    </a:cubicBezTo>
                    <a:cubicBezTo>
                      <a:pt x="664" y="239"/>
                      <a:pt x="649" y="259"/>
                      <a:pt x="647" y="262"/>
                    </a:cubicBezTo>
                    <a:cubicBezTo>
                      <a:pt x="649" y="263"/>
                      <a:pt x="650" y="266"/>
                      <a:pt x="649" y="269"/>
                    </a:cubicBezTo>
                    <a:cubicBezTo>
                      <a:pt x="667" y="264"/>
                      <a:pt x="642" y="302"/>
                      <a:pt x="636" y="279"/>
                    </a:cubicBezTo>
                    <a:cubicBezTo>
                      <a:pt x="634" y="280"/>
                      <a:pt x="614" y="290"/>
                      <a:pt x="618" y="277"/>
                    </a:cubicBezTo>
                    <a:cubicBezTo>
                      <a:pt x="620" y="275"/>
                      <a:pt x="584" y="294"/>
                      <a:pt x="594" y="275"/>
                    </a:cubicBezTo>
                    <a:cubicBezTo>
                      <a:pt x="594" y="275"/>
                      <a:pt x="565" y="291"/>
                      <a:pt x="572" y="273"/>
                    </a:cubicBezTo>
                    <a:cubicBezTo>
                      <a:pt x="561" y="280"/>
                      <a:pt x="553" y="283"/>
                      <a:pt x="541" y="280"/>
                    </a:cubicBezTo>
                    <a:cubicBezTo>
                      <a:pt x="520" y="276"/>
                      <a:pt x="569" y="241"/>
                      <a:pt x="570" y="240"/>
                    </a:cubicBezTo>
                    <a:cubicBezTo>
                      <a:pt x="554" y="251"/>
                      <a:pt x="525" y="281"/>
                      <a:pt x="504" y="282"/>
                    </a:cubicBezTo>
                    <a:cubicBezTo>
                      <a:pt x="481" y="283"/>
                      <a:pt x="535" y="240"/>
                      <a:pt x="539" y="236"/>
                    </a:cubicBezTo>
                    <a:cubicBezTo>
                      <a:pt x="533" y="240"/>
                      <a:pt x="472" y="293"/>
                      <a:pt x="462" y="277"/>
                    </a:cubicBezTo>
                    <a:cubicBezTo>
                      <a:pt x="426" y="299"/>
                      <a:pt x="433" y="269"/>
                      <a:pt x="459" y="249"/>
                    </a:cubicBezTo>
                    <a:cubicBezTo>
                      <a:pt x="459" y="249"/>
                      <a:pt x="381" y="294"/>
                      <a:pt x="397" y="271"/>
                    </a:cubicBezTo>
                    <a:cubicBezTo>
                      <a:pt x="392" y="274"/>
                      <a:pt x="373" y="288"/>
                      <a:pt x="367" y="278"/>
                    </a:cubicBezTo>
                    <a:cubicBezTo>
                      <a:pt x="362" y="281"/>
                      <a:pt x="317" y="287"/>
                      <a:pt x="324" y="273"/>
                    </a:cubicBezTo>
                    <a:cubicBezTo>
                      <a:pt x="311" y="281"/>
                      <a:pt x="276" y="288"/>
                      <a:pt x="302" y="263"/>
                    </a:cubicBezTo>
                    <a:cubicBezTo>
                      <a:pt x="298" y="267"/>
                      <a:pt x="263" y="293"/>
                      <a:pt x="257" y="279"/>
                    </a:cubicBezTo>
                    <a:cubicBezTo>
                      <a:pt x="253" y="281"/>
                      <a:pt x="216" y="289"/>
                      <a:pt x="227" y="272"/>
                    </a:cubicBezTo>
                    <a:cubicBezTo>
                      <a:pt x="212" y="281"/>
                      <a:pt x="135" y="295"/>
                      <a:pt x="176" y="260"/>
                    </a:cubicBezTo>
                    <a:cubicBezTo>
                      <a:pt x="148" y="278"/>
                      <a:pt x="134" y="285"/>
                      <a:pt x="128" y="285"/>
                    </a:cubicBezTo>
                    <a:cubicBezTo>
                      <a:pt x="127" y="285"/>
                      <a:pt x="134" y="285"/>
                      <a:pt x="128" y="285"/>
                    </a:cubicBezTo>
                    <a:close/>
                    <a:moveTo>
                      <a:pt x="419" y="92"/>
                    </a:moveTo>
                    <a:cubicBezTo>
                      <a:pt x="410" y="98"/>
                      <a:pt x="401" y="105"/>
                      <a:pt x="392" y="111"/>
                    </a:cubicBezTo>
                    <a:cubicBezTo>
                      <a:pt x="405" y="102"/>
                      <a:pt x="419" y="93"/>
                      <a:pt x="432" y="84"/>
                    </a:cubicBezTo>
                    <a:cubicBezTo>
                      <a:pt x="428" y="86"/>
                      <a:pt x="424" y="89"/>
                      <a:pt x="419" y="92"/>
                    </a:cubicBezTo>
                    <a:cubicBezTo>
                      <a:pt x="410" y="98"/>
                      <a:pt x="424" y="89"/>
                      <a:pt x="419" y="92"/>
                    </a:cubicBezTo>
                    <a:close/>
                  </a:path>
                </a:pathLst>
              </a:custGeom>
              <a:solidFill>
                <a:srgbClr val="000000">
                  <a:lumMod val="50000"/>
                  <a:lumOff val="50000"/>
                  <a:alpha val="12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  <p:sp>
            <p:nvSpPr>
              <p:cNvPr id="844" name="Tekstvak 843">
                <a:extLst>
                  <a:ext uri="{FF2B5EF4-FFF2-40B4-BE49-F238E27FC236}">
                    <a16:creationId xmlns:a16="http://schemas.microsoft.com/office/drawing/2014/main" id="{072D3C82-5EC7-0A47-B74E-017E5B572A87}"/>
                  </a:ext>
                </a:extLst>
              </p:cNvPr>
              <p:cNvSpPr txBox="1"/>
              <p:nvPr/>
            </p:nvSpPr>
            <p:spPr>
              <a:xfrm rot="21540000">
                <a:off x="4395324" y="2955422"/>
                <a:ext cx="618197" cy="1850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Ink Free" panose="03080402000500000000" pitchFamily="66" charset="0"/>
                    <a:ea typeface="+mn-ea"/>
                    <a:cs typeface="+mn-cs"/>
                  </a:rPr>
                  <a:t>Deployment</a:t>
                </a:r>
              </a:p>
            </p:txBody>
          </p:sp>
          <p:sp>
            <p:nvSpPr>
              <p:cNvPr id="845" name="Freeform 279">
                <a:extLst>
                  <a:ext uri="{FF2B5EF4-FFF2-40B4-BE49-F238E27FC236}">
                    <a16:creationId xmlns:a16="http://schemas.microsoft.com/office/drawing/2014/main" id="{DCE85876-75BF-4A43-9FF3-127C864068B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flipH="1" flipV="1">
                <a:off x="5070038" y="2854056"/>
                <a:ext cx="707022" cy="391220"/>
              </a:xfrm>
              <a:custGeom>
                <a:avLst/>
                <a:gdLst>
                  <a:gd name="T0" fmla="*/ 121 w 674"/>
                  <a:gd name="T1" fmla="*/ 280 h 302"/>
                  <a:gd name="T2" fmla="*/ 68 w 674"/>
                  <a:gd name="T3" fmla="*/ 265 h 302"/>
                  <a:gd name="T4" fmla="*/ 33 w 674"/>
                  <a:gd name="T5" fmla="*/ 245 h 302"/>
                  <a:gd name="T6" fmla="*/ 30 w 674"/>
                  <a:gd name="T7" fmla="*/ 214 h 302"/>
                  <a:gd name="T8" fmla="*/ 37 w 674"/>
                  <a:gd name="T9" fmla="*/ 180 h 302"/>
                  <a:gd name="T10" fmla="*/ 30 w 674"/>
                  <a:gd name="T11" fmla="*/ 125 h 302"/>
                  <a:gd name="T12" fmla="*/ 32 w 674"/>
                  <a:gd name="T13" fmla="*/ 82 h 302"/>
                  <a:gd name="T14" fmla="*/ 35 w 674"/>
                  <a:gd name="T15" fmla="*/ 50 h 302"/>
                  <a:gd name="T16" fmla="*/ 38 w 674"/>
                  <a:gd name="T17" fmla="*/ 17 h 302"/>
                  <a:gd name="T18" fmla="*/ 57 w 674"/>
                  <a:gd name="T19" fmla="*/ 43 h 302"/>
                  <a:gd name="T20" fmla="*/ 129 w 674"/>
                  <a:gd name="T21" fmla="*/ 19 h 302"/>
                  <a:gd name="T22" fmla="*/ 178 w 674"/>
                  <a:gd name="T23" fmla="*/ 28 h 302"/>
                  <a:gd name="T24" fmla="*/ 250 w 674"/>
                  <a:gd name="T25" fmla="*/ 15 h 302"/>
                  <a:gd name="T26" fmla="*/ 307 w 674"/>
                  <a:gd name="T27" fmla="*/ 22 h 302"/>
                  <a:gd name="T28" fmla="*/ 371 w 674"/>
                  <a:gd name="T29" fmla="*/ 24 h 302"/>
                  <a:gd name="T30" fmla="*/ 427 w 674"/>
                  <a:gd name="T31" fmla="*/ 29 h 302"/>
                  <a:gd name="T32" fmla="*/ 509 w 674"/>
                  <a:gd name="T33" fmla="*/ 19 h 302"/>
                  <a:gd name="T34" fmla="*/ 568 w 674"/>
                  <a:gd name="T35" fmla="*/ 16 h 302"/>
                  <a:gd name="T36" fmla="*/ 643 w 674"/>
                  <a:gd name="T37" fmla="*/ 21 h 302"/>
                  <a:gd name="T38" fmla="*/ 639 w 674"/>
                  <a:gd name="T39" fmla="*/ 68 h 302"/>
                  <a:gd name="T40" fmla="*/ 646 w 674"/>
                  <a:gd name="T41" fmla="*/ 95 h 302"/>
                  <a:gd name="T42" fmla="*/ 623 w 674"/>
                  <a:gd name="T43" fmla="*/ 146 h 302"/>
                  <a:gd name="T44" fmla="*/ 619 w 674"/>
                  <a:gd name="T45" fmla="*/ 191 h 302"/>
                  <a:gd name="T46" fmla="*/ 645 w 674"/>
                  <a:gd name="T47" fmla="*/ 226 h 302"/>
                  <a:gd name="T48" fmla="*/ 647 w 674"/>
                  <a:gd name="T49" fmla="*/ 262 h 302"/>
                  <a:gd name="T50" fmla="*/ 636 w 674"/>
                  <a:gd name="T51" fmla="*/ 279 h 302"/>
                  <a:gd name="T52" fmla="*/ 594 w 674"/>
                  <a:gd name="T53" fmla="*/ 275 h 302"/>
                  <a:gd name="T54" fmla="*/ 541 w 674"/>
                  <a:gd name="T55" fmla="*/ 280 h 302"/>
                  <a:gd name="T56" fmla="*/ 504 w 674"/>
                  <a:gd name="T57" fmla="*/ 282 h 302"/>
                  <a:gd name="T58" fmla="*/ 462 w 674"/>
                  <a:gd name="T59" fmla="*/ 277 h 302"/>
                  <a:gd name="T60" fmla="*/ 397 w 674"/>
                  <a:gd name="T61" fmla="*/ 271 h 302"/>
                  <a:gd name="T62" fmla="*/ 324 w 674"/>
                  <a:gd name="T63" fmla="*/ 273 h 302"/>
                  <a:gd name="T64" fmla="*/ 257 w 674"/>
                  <a:gd name="T65" fmla="*/ 279 h 302"/>
                  <a:gd name="T66" fmla="*/ 176 w 674"/>
                  <a:gd name="T67" fmla="*/ 260 h 302"/>
                  <a:gd name="T68" fmla="*/ 128 w 674"/>
                  <a:gd name="T69" fmla="*/ 285 h 302"/>
                  <a:gd name="T70" fmla="*/ 392 w 674"/>
                  <a:gd name="T71" fmla="*/ 111 h 302"/>
                  <a:gd name="T72" fmla="*/ 419 w 674"/>
                  <a:gd name="T73" fmla="*/ 9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74" h="302">
                    <a:moveTo>
                      <a:pt x="128" y="285"/>
                    </a:moveTo>
                    <a:cubicBezTo>
                      <a:pt x="125" y="285"/>
                      <a:pt x="122" y="283"/>
                      <a:pt x="121" y="280"/>
                    </a:cubicBezTo>
                    <a:cubicBezTo>
                      <a:pt x="115" y="282"/>
                      <a:pt x="78" y="289"/>
                      <a:pt x="94" y="270"/>
                    </a:cubicBezTo>
                    <a:cubicBezTo>
                      <a:pt x="90" y="272"/>
                      <a:pt x="50" y="286"/>
                      <a:pt x="68" y="265"/>
                    </a:cubicBezTo>
                    <a:cubicBezTo>
                      <a:pt x="59" y="271"/>
                      <a:pt x="0" y="293"/>
                      <a:pt x="34" y="263"/>
                    </a:cubicBezTo>
                    <a:cubicBezTo>
                      <a:pt x="19" y="265"/>
                      <a:pt x="29" y="248"/>
                      <a:pt x="33" y="245"/>
                    </a:cubicBezTo>
                    <a:cubicBezTo>
                      <a:pt x="20" y="241"/>
                      <a:pt x="36" y="227"/>
                      <a:pt x="40" y="224"/>
                    </a:cubicBezTo>
                    <a:cubicBezTo>
                      <a:pt x="34" y="225"/>
                      <a:pt x="27" y="221"/>
                      <a:pt x="30" y="214"/>
                    </a:cubicBezTo>
                    <a:cubicBezTo>
                      <a:pt x="26" y="211"/>
                      <a:pt x="27" y="207"/>
                      <a:pt x="30" y="203"/>
                    </a:cubicBezTo>
                    <a:cubicBezTo>
                      <a:pt x="12" y="203"/>
                      <a:pt x="35" y="181"/>
                      <a:pt x="37" y="180"/>
                    </a:cubicBezTo>
                    <a:cubicBezTo>
                      <a:pt x="2" y="197"/>
                      <a:pt x="47" y="143"/>
                      <a:pt x="53" y="138"/>
                    </a:cubicBezTo>
                    <a:cubicBezTo>
                      <a:pt x="33" y="151"/>
                      <a:pt x="7" y="147"/>
                      <a:pt x="30" y="125"/>
                    </a:cubicBezTo>
                    <a:cubicBezTo>
                      <a:pt x="4" y="133"/>
                      <a:pt x="49" y="90"/>
                      <a:pt x="51" y="88"/>
                    </a:cubicBezTo>
                    <a:cubicBezTo>
                      <a:pt x="42" y="94"/>
                      <a:pt x="11" y="100"/>
                      <a:pt x="32" y="82"/>
                    </a:cubicBezTo>
                    <a:cubicBezTo>
                      <a:pt x="29" y="81"/>
                      <a:pt x="29" y="79"/>
                      <a:pt x="29" y="76"/>
                    </a:cubicBezTo>
                    <a:cubicBezTo>
                      <a:pt x="12" y="74"/>
                      <a:pt x="34" y="52"/>
                      <a:pt x="35" y="50"/>
                    </a:cubicBezTo>
                    <a:cubicBezTo>
                      <a:pt x="19" y="59"/>
                      <a:pt x="29" y="32"/>
                      <a:pt x="28" y="29"/>
                    </a:cubicBezTo>
                    <a:cubicBezTo>
                      <a:pt x="11" y="33"/>
                      <a:pt x="31" y="0"/>
                      <a:pt x="38" y="17"/>
                    </a:cubicBezTo>
                    <a:cubicBezTo>
                      <a:pt x="46" y="13"/>
                      <a:pt x="48" y="23"/>
                      <a:pt x="45" y="28"/>
                    </a:cubicBezTo>
                    <a:cubicBezTo>
                      <a:pt x="69" y="11"/>
                      <a:pt x="76" y="20"/>
                      <a:pt x="57" y="43"/>
                    </a:cubicBezTo>
                    <a:cubicBezTo>
                      <a:pt x="59" y="42"/>
                      <a:pt x="104" y="3"/>
                      <a:pt x="108" y="21"/>
                    </a:cubicBezTo>
                    <a:cubicBezTo>
                      <a:pt x="112" y="19"/>
                      <a:pt x="127" y="8"/>
                      <a:pt x="129" y="19"/>
                    </a:cubicBezTo>
                    <a:cubicBezTo>
                      <a:pt x="159" y="4"/>
                      <a:pt x="112" y="54"/>
                      <a:pt x="105" y="60"/>
                    </a:cubicBezTo>
                    <a:cubicBezTo>
                      <a:pt x="106" y="59"/>
                      <a:pt x="191" y="6"/>
                      <a:pt x="178" y="28"/>
                    </a:cubicBezTo>
                    <a:cubicBezTo>
                      <a:pt x="207" y="9"/>
                      <a:pt x="244" y="12"/>
                      <a:pt x="201" y="45"/>
                    </a:cubicBezTo>
                    <a:cubicBezTo>
                      <a:pt x="215" y="35"/>
                      <a:pt x="233" y="19"/>
                      <a:pt x="250" y="15"/>
                    </a:cubicBezTo>
                    <a:cubicBezTo>
                      <a:pt x="261" y="13"/>
                      <a:pt x="279" y="19"/>
                      <a:pt x="265" y="32"/>
                    </a:cubicBezTo>
                    <a:cubicBezTo>
                      <a:pt x="267" y="31"/>
                      <a:pt x="307" y="1"/>
                      <a:pt x="307" y="22"/>
                    </a:cubicBezTo>
                    <a:cubicBezTo>
                      <a:pt x="313" y="18"/>
                      <a:pt x="349" y="14"/>
                      <a:pt x="338" y="30"/>
                    </a:cubicBezTo>
                    <a:cubicBezTo>
                      <a:pt x="341" y="27"/>
                      <a:pt x="370" y="8"/>
                      <a:pt x="371" y="24"/>
                    </a:cubicBezTo>
                    <a:cubicBezTo>
                      <a:pt x="369" y="25"/>
                      <a:pt x="409" y="3"/>
                      <a:pt x="401" y="24"/>
                    </a:cubicBezTo>
                    <a:cubicBezTo>
                      <a:pt x="406" y="21"/>
                      <a:pt x="445" y="8"/>
                      <a:pt x="427" y="29"/>
                    </a:cubicBezTo>
                    <a:cubicBezTo>
                      <a:pt x="429" y="28"/>
                      <a:pt x="478" y="6"/>
                      <a:pt x="460" y="29"/>
                    </a:cubicBezTo>
                    <a:cubicBezTo>
                      <a:pt x="466" y="26"/>
                      <a:pt x="500" y="3"/>
                      <a:pt x="509" y="19"/>
                    </a:cubicBezTo>
                    <a:cubicBezTo>
                      <a:pt x="532" y="8"/>
                      <a:pt x="535" y="23"/>
                      <a:pt x="517" y="38"/>
                    </a:cubicBezTo>
                    <a:cubicBezTo>
                      <a:pt x="531" y="29"/>
                      <a:pt x="551" y="13"/>
                      <a:pt x="568" y="16"/>
                    </a:cubicBezTo>
                    <a:cubicBezTo>
                      <a:pt x="574" y="17"/>
                      <a:pt x="606" y="13"/>
                      <a:pt x="598" y="27"/>
                    </a:cubicBezTo>
                    <a:cubicBezTo>
                      <a:pt x="602" y="25"/>
                      <a:pt x="642" y="6"/>
                      <a:pt x="643" y="21"/>
                    </a:cubicBezTo>
                    <a:cubicBezTo>
                      <a:pt x="669" y="16"/>
                      <a:pt x="629" y="52"/>
                      <a:pt x="630" y="52"/>
                    </a:cubicBezTo>
                    <a:cubicBezTo>
                      <a:pt x="650" y="42"/>
                      <a:pt x="653" y="56"/>
                      <a:pt x="639" y="68"/>
                    </a:cubicBezTo>
                    <a:cubicBezTo>
                      <a:pt x="651" y="66"/>
                      <a:pt x="656" y="78"/>
                      <a:pt x="647" y="86"/>
                    </a:cubicBezTo>
                    <a:cubicBezTo>
                      <a:pt x="649" y="89"/>
                      <a:pt x="648" y="93"/>
                      <a:pt x="646" y="95"/>
                    </a:cubicBezTo>
                    <a:cubicBezTo>
                      <a:pt x="654" y="101"/>
                      <a:pt x="643" y="110"/>
                      <a:pt x="639" y="113"/>
                    </a:cubicBezTo>
                    <a:cubicBezTo>
                      <a:pt x="666" y="107"/>
                      <a:pt x="622" y="146"/>
                      <a:pt x="623" y="146"/>
                    </a:cubicBezTo>
                    <a:cubicBezTo>
                      <a:pt x="626" y="143"/>
                      <a:pt x="674" y="126"/>
                      <a:pt x="651" y="146"/>
                    </a:cubicBezTo>
                    <a:cubicBezTo>
                      <a:pt x="660" y="165"/>
                      <a:pt x="631" y="181"/>
                      <a:pt x="619" y="191"/>
                    </a:cubicBezTo>
                    <a:cubicBezTo>
                      <a:pt x="659" y="165"/>
                      <a:pt x="644" y="194"/>
                      <a:pt x="621" y="214"/>
                    </a:cubicBezTo>
                    <a:cubicBezTo>
                      <a:pt x="635" y="205"/>
                      <a:pt x="669" y="206"/>
                      <a:pt x="645" y="226"/>
                    </a:cubicBezTo>
                    <a:cubicBezTo>
                      <a:pt x="651" y="228"/>
                      <a:pt x="653" y="234"/>
                      <a:pt x="648" y="239"/>
                    </a:cubicBezTo>
                    <a:cubicBezTo>
                      <a:pt x="664" y="239"/>
                      <a:pt x="649" y="259"/>
                      <a:pt x="647" y="262"/>
                    </a:cubicBezTo>
                    <a:cubicBezTo>
                      <a:pt x="649" y="263"/>
                      <a:pt x="650" y="266"/>
                      <a:pt x="649" y="269"/>
                    </a:cubicBezTo>
                    <a:cubicBezTo>
                      <a:pt x="667" y="264"/>
                      <a:pt x="642" y="302"/>
                      <a:pt x="636" y="279"/>
                    </a:cubicBezTo>
                    <a:cubicBezTo>
                      <a:pt x="634" y="280"/>
                      <a:pt x="614" y="290"/>
                      <a:pt x="618" y="277"/>
                    </a:cubicBezTo>
                    <a:cubicBezTo>
                      <a:pt x="620" y="275"/>
                      <a:pt x="584" y="294"/>
                      <a:pt x="594" y="275"/>
                    </a:cubicBezTo>
                    <a:cubicBezTo>
                      <a:pt x="594" y="275"/>
                      <a:pt x="565" y="291"/>
                      <a:pt x="572" y="273"/>
                    </a:cubicBezTo>
                    <a:cubicBezTo>
                      <a:pt x="561" y="280"/>
                      <a:pt x="553" y="283"/>
                      <a:pt x="541" y="280"/>
                    </a:cubicBezTo>
                    <a:cubicBezTo>
                      <a:pt x="520" y="276"/>
                      <a:pt x="569" y="241"/>
                      <a:pt x="570" y="240"/>
                    </a:cubicBezTo>
                    <a:cubicBezTo>
                      <a:pt x="554" y="251"/>
                      <a:pt x="525" y="281"/>
                      <a:pt x="504" y="282"/>
                    </a:cubicBezTo>
                    <a:cubicBezTo>
                      <a:pt x="481" y="283"/>
                      <a:pt x="535" y="240"/>
                      <a:pt x="539" y="236"/>
                    </a:cubicBezTo>
                    <a:cubicBezTo>
                      <a:pt x="533" y="240"/>
                      <a:pt x="472" y="293"/>
                      <a:pt x="462" y="277"/>
                    </a:cubicBezTo>
                    <a:cubicBezTo>
                      <a:pt x="426" y="299"/>
                      <a:pt x="433" y="269"/>
                      <a:pt x="459" y="249"/>
                    </a:cubicBezTo>
                    <a:cubicBezTo>
                      <a:pt x="459" y="249"/>
                      <a:pt x="381" y="294"/>
                      <a:pt x="397" y="271"/>
                    </a:cubicBezTo>
                    <a:cubicBezTo>
                      <a:pt x="392" y="274"/>
                      <a:pt x="373" y="288"/>
                      <a:pt x="367" y="278"/>
                    </a:cubicBezTo>
                    <a:cubicBezTo>
                      <a:pt x="362" y="281"/>
                      <a:pt x="317" y="287"/>
                      <a:pt x="324" y="273"/>
                    </a:cubicBezTo>
                    <a:cubicBezTo>
                      <a:pt x="311" y="281"/>
                      <a:pt x="276" y="288"/>
                      <a:pt x="302" y="263"/>
                    </a:cubicBezTo>
                    <a:cubicBezTo>
                      <a:pt x="298" y="267"/>
                      <a:pt x="263" y="293"/>
                      <a:pt x="257" y="279"/>
                    </a:cubicBezTo>
                    <a:cubicBezTo>
                      <a:pt x="253" y="281"/>
                      <a:pt x="216" y="289"/>
                      <a:pt x="227" y="272"/>
                    </a:cubicBezTo>
                    <a:cubicBezTo>
                      <a:pt x="212" y="281"/>
                      <a:pt x="135" y="295"/>
                      <a:pt x="176" y="260"/>
                    </a:cubicBezTo>
                    <a:cubicBezTo>
                      <a:pt x="148" y="278"/>
                      <a:pt x="134" y="285"/>
                      <a:pt x="128" y="285"/>
                    </a:cubicBezTo>
                    <a:cubicBezTo>
                      <a:pt x="127" y="285"/>
                      <a:pt x="134" y="285"/>
                      <a:pt x="128" y="285"/>
                    </a:cubicBezTo>
                    <a:close/>
                    <a:moveTo>
                      <a:pt x="419" y="92"/>
                    </a:moveTo>
                    <a:cubicBezTo>
                      <a:pt x="410" y="98"/>
                      <a:pt x="401" y="105"/>
                      <a:pt x="392" y="111"/>
                    </a:cubicBezTo>
                    <a:cubicBezTo>
                      <a:pt x="405" y="102"/>
                      <a:pt x="419" y="93"/>
                      <a:pt x="432" y="84"/>
                    </a:cubicBezTo>
                    <a:cubicBezTo>
                      <a:pt x="428" y="86"/>
                      <a:pt x="424" y="89"/>
                      <a:pt x="419" y="92"/>
                    </a:cubicBezTo>
                    <a:cubicBezTo>
                      <a:pt x="410" y="98"/>
                      <a:pt x="424" y="89"/>
                      <a:pt x="419" y="92"/>
                    </a:cubicBezTo>
                    <a:close/>
                  </a:path>
                </a:pathLst>
              </a:custGeom>
              <a:solidFill>
                <a:srgbClr val="000000">
                  <a:lumMod val="65000"/>
                  <a:lumOff val="35000"/>
                  <a:alpha val="12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  <p:sp>
            <p:nvSpPr>
              <p:cNvPr id="846" name="Freeform 279">
                <a:extLst>
                  <a:ext uri="{FF2B5EF4-FFF2-40B4-BE49-F238E27FC236}">
                    <a16:creationId xmlns:a16="http://schemas.microsoft.com/office/drawing/2014/main" id="{BB1B7FFF-F1FD-3A41-9DA3-C5B93CB693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 flipH="1">
                <a:off x="5791101" y="2843365"/>
                <a:ext cx="720815" cy="391220"/>
              </a:xfrm>
              <a:custGeom>
                <a:avLst/>
                <a:gdLst>
                  <a:gd name="T0" fmla="*/ 121 w 674"/>
                  <a:gd name="T1" fmla="*/ 280 h 302"/>
                  <a:gd name="T2" fmla="*/ 68 w 674"/>
                  <a:gd name="T3" fmla="*/ 265 h 302"/>
                  <a:gd name="T4" fmla="*/ 33 w 674"/>
                  <a:gd name="T5" fmla="*/ 245 h 302"/>
                  <a:gd name="T6" fmla="*/ 30 w 674"/>
                  <a:gd name="T7" fmla="*/ 214 h 302"/>
                  <a:gd name="T8" fmla="*/ 37 w 674"/>
                  <a:gd name="T9" fmla="*/ 180 h 302"/>
                  <a:gd name="T10" fmla="*/ 30 w 674"/>
                  <a:gd name="T11" fmla="*/ 125 h 302"/>
                  <a:gd name="T12" fmla="*/ 32 w 674"/>
                  <a:gd name="T13" fmla="*/ 82 h 302"/>
                  <a:gd name="T14" fmla="*/ 35 w 674"/>
                  <a:gd name="T15" fmla="*/ 50 h 302"/>
                  <a:gd name="T16" fmla="*/ 38 w 674"/>
                  <a:gd name="T17" fmla="*/ 17 h 302"/>
                  <a:gd name="T18" fmla="*/ 57 w 674"/>
                  <a:gd name="T19" fmla="*/ 43 h 302"/>
                  <a:gd name="T20" fmla="*/ 129 w 674"/>
                  <a:gd name="T21" fmla="*/ 19 h 302"/>
                  <a:gd name="T22" fmla="*/ 178 w 674"/>
                  <a:gd name="T23" fmla="*/ 28 h 302"/>
                  <a:gd name="T24" fmla="*/ 250 w 674"/>
                  <a:gd name="T25" fmla="*/ 15 h 302"/>
                  <a:gd name="T26" fmla="*/ 307 w 674"/>
                  <a:gd name="T27" fmla="*/ 22 h 302"/>
                  <a:gd name="T28" fmla="*/ 371 w 674"/>
                  <a:gd name="T29" fmla="*/ 24 h 302"/>
                  <a:gd name="T30" fmla="*/ 427 w 674"/>
                  <a:gd name="T31" fmla="*/ 29 h 302"/>
                  <a:gd name="T32" fmla="*/ 509 w 674"/>
                  <a:gd name="T33" fmla="*/ 19 h 302"/>
                  <a:gd name="T34" fmla="*/ 568 w 674"/>
                  <a:gd name="T35" fmla="*/ 16 h 302"/>
                  <a:gd name="T36" fmla="*/ 643 w 674"/>
                  <a:gd name="T37" fmla="*/ 21 h 302"/>
                  <a:gd name="T38" fmla="*/ 639 w 674"/>
                  <a:gd name="T39" fmla="*/ 68 h 302"/>
                  <a:gd name="T40" fmla="*/ 646 w 674"/>
                  <a:gd name="T41" fmla="*/ 95 h 302"/>
                  <a:gd name="T42" fmla="*/ 623 w 674"/>
                  <a:gd name="T43" fmla="*/ 146 h 302"/>
                  <a:gd name="T44" fmla="*/ 619 w 674"/>
                  <a:gd name="T45" fmla="*/ 191 h 302"/>
                  <a:gd name="T46" fmla="*/ 645 w 674"/>
                  <a:gd name="T47" fmla="*/ 226 h 302"/>
                  <a:gd name="T48" fmla="*/ 647 w 674"/>
                  <a:gd name="T49" fmla="*/ 262 h 302"/>
                  <a:gd name="T50" fmla="*/ 636 w 674"/>
                  <a:gd name="T51" fmla="*/ 279 h 302"/>
                  <a:gd name="T52" fmla="*/ 594 w 674"/>
                  <a:gd name="T53" fmla="*/ 275 h 302"/>
                  <a:gd name="T54" fmla="*/ 541 w 674"/>
                  <a:gd name="T55" fmla="*/ 280 h 302"/>
                  <a:gd name="T56" fmla="*/ 504 w 674"/>
                  <a:gd name="T57" fmla="*/ 282 h 302"/>
                  <a:gd name="T58" fmla="*/ 462 w 674"/>
                  <a:gd name="T59" fmla="*/ 277 h 302"/>
                  <a:gd name="T60" fmla="*/ 397 w 674"/>
                  <a:gd name="T61" fmla="*/ 271 h 302"/>
                  <a:gd name="T62" fmla="*/ 324 w 674"/>
                  <a:gd name="T63" fmla="*/ 273 h 302"/>
                  <a:gd name="T64" fmla="*/ 257 w 674"/>
                  <a:gd name="T65" fmla="*/ 279 h 302"/>
                  <a:gd name="T66" fmla="*/ 176 w 674"/>
                  <a:gd name="T67" fmla="*/ 260 h 302"/>
                  <a:gd name="T68" fmla="*/ 128 w 674"/>
                  <a:gd name="T69" fmla="*/ 285 h 302"/>
                  <a:gd name="T70" fmla="*/ 392 w 674"/>
                  <a:gd name="T71" fmla="*/ 111 h 302"/>
                  <a:gd name="T72" fmla="*/ 419 w 674"/>
                  <a:gd name="T73" fmla="*/ 9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74" h="302">
                    <a:moveTo>
                      <a:pt x="128" y="285"/>
                    </a:moveTo>
                    <a:cubicBezTo>
                      <a:pt x="125" y="285"/>
                      <a:pt x="122" y="283"/>
                      <a:pt x="121" y="280"/>
                    </a:cubicBezTo>
                    <a:cubicBezTo>
                      <a:pt x="115" y="282"/>
                      <a:pt x="78" y="289"/>
                      <a:pt x="94" y="270"/>
                    </a:cubicBezTo>
                    <a:cubicBezTo>
                      <a:pt x="90" y="272"/>
                      <a:pt x="50" y="286"/>
                      <a:pt x="68" y="265"/>
                    </a:cubicBezTo>
                    <a:cubicBezTo>
                      <a:pt x="59" y="271"/>
                      <a:pt x="0" y="293"/>
                      <a:pt x="34" y="263"/>
                    </a:cubicBezTo>
                    <a:cubicBezTo>
                      <a:pt x="19" y="265"/>
                      <a:pt x="29" y="248"/>
                      <a:pt x="33" y="245"/>
                    </a:cubicBezTo>
                    <a:cubicBezTo>
                      <a:pt x="20" y="241"/>
                      <a:pt x="36" y="227"/>
                      <a:pt x="40" y="224"/>
                    </a:cubicBezTo>
                    <a:cubicBezTo>
                      <a:pt x="34" y="225"/>
                      <a:pt x="27" y="221"/>
                      <a:pt x="30" y="214"/>
                    </a:cubicBezTo>
                    <a:cubicBezTo>
                      <a:pt x="26" y="211"/>
                      <a:pt x="27" y="207"/>
                      <a:pt x="30" y="203"/>
                    </a:cubicBezTo>
                    <a:cubicBezTo>
                      <a:pt x="12" y="203"/>
                      <a:pt x="35" y="181"/>
                      <a:pt x="37" y="180"/>
                    </a:cubicBezTo>
                    <a:cubicBezTo>
                      <a:pt x="2" y="197"/>
                      <a:pt x="47" y="143"/>
                      <a:pt x="53" y="138"/>
                    </a:cubicBezTo>
                    <a:cubicBezTo>
                      <a:pt x="33" y="151"/>
                      <a:pt x="7" y="147"/>
                      <a:pt x="30" y="125"/>
                    </a:cubicBezTo>
                    <a:cubicBezTo>
                      <a:pt x="4" y="133"/>
                      <a:pt x="49" y="90"/>
                      <a:pt x="51" y="88"/>
                    </a:cubicBezTo>
                    <a:cubicBezTo>
                      <a:pt x="42" y="94"/>
                      <a:pt x="11" y="100"/>
                      <a:pt x="32" y="82"/>
                    </a:cubicBezTo>
                    <a:cubicBezTo>
                      <a:pt x="29" y="81"/>
                      <a:pt x="29" y="79"/>
                      <a:pt x="29" y="76"/>
                    </a:cubicBezTo>
                    <a:cubicBezTo>
                      <a:pt x="12" y="74"/>
                      <a:pt x="34" y="52"/>
                      <a:pt x="35" y="50"/>
                    </a:cubicBezTo>
                    <a:cubicBezTo>
                      <a:pt x="19" y="59"/>
                      <a:pt x="29" y="32"/>
                      <a:pt x="28" y="29"/>
                    </a:cubicBezTo>
                    <a:cubicBezTo>
                      <a:pt x="11" y="33"/>
                      <a:pt x="31" y="0"/>
                      <a:pt x="38" y="17"/>
                    </a:cubicBezTo>
                    <a:cubicBezTo>
                      <a:pt x="46" y="13"/>
                      <a:pt x="48" y="23"/>
                      <a:pt x="45" y="28"/>
                    </a:cubicBezTo>
                    <a:cubicBezTo>
                      <a:pt x="69" y="11"/>
                      <a:pt x="76" y="20"/>
                      <a:pt x="57" y="43"/>
                    </a:cubicBezTo>
                    <a:cubicBezTo>
                      <a:pt x="59" y="42"/>
                      <a:pt x="104" y="3"/>
                      <a:pt x="108" y="21"/>
                    </a:cubicBezTo>
                    <a:cubicBezTo>
                      <a:pt x="112" y="19"/>
                      <a:pt x="127" y="8"/>
                      <a:pt x="129" y="19"/>
                    </a:cubicBezTo>
                    <a:cubicBezTo>
                      <a:pt x="159" y="4"/>
                      <a:pt x="112" y="54"/>
                      <a:pt x="105" y="60"/>
                    </a:cubicBezTo>
                    <a:cubicBezTo>
                      <a:pt x="106" y="59"/>
                      <a:pt x="191" y="6"/>
                      <a:pt x="178" y="28"/>
                    </a:cubicBezTo>
                    <a:cubicBezTo>
                      <a:pt x="207" y="9"/>
                      <a:pt x="244" y="12"/>
                      <a:pt x="201" y="45"/>
                    </a:cubicBezTo>
                    <a:cubicBezTo>
                      <a:pt x="215" y="35"/>
                      <a:pt x="233" y="19"/>
                      <a:pt x="250" y="15"/>
                    </a:cubicBezTo>
                    <a:cubicBezTo>
                      <a:pt x="261" y="13"/>
                      <a:pt x="279" y="19"/>
                      <a:pt x="265" y="32"/>
                    </a:cubicBezTo>
                    <a:cubicBezTo>
                      <a:pt x="267" y="31"/>
                      <a:pt x="307" y="1"/>
                      <a:pt x="307" y="22"/>
                    </a:cubicBezTo>
                    <a:cubicBezTo>
                      <a:pt x="313" y="18"/>
                      <a:pt x="349" y="14"/>
                      <a:pt x="338" y="30"/>
                    </a:cubicBezTo>
                    <a:cubicBezTo>
                      <a:pt x="341" y="27"/>
                      <a:pt x="370" y="8"/>
                      <a:pt x="371" y="24"/>
                    </a:cubicBezTo>
                    <a:cubicBezTo>
                      <a:pt x="369" y="25"/>
                      <a:pt x="409" y="3"/>
                      <a:pt x="401" y="24"/>
                    </a:cubicBezTo>
                    <a:cubicBezTo>
                      <a:pt x="406" y="21"/>
                      <a:pt x="445" y="8"/>
                      <a:pt x="427" y="29"/>
                    </a:cubicBezTo>
                    <a:cubicBezTo>
                      <a:pt x="429" y="28"/>
                      <a:pt x="478" y="6"/>
                      <a:pt x="460" y="29"/>
                    </a:cubicBezTo>
                    <a:cubicBezTo>
                      <a:pt x="466" y="26"/>
                      <a:pt x="500" y="3"/>
                      <a:pt x="509" y="19"/>
                    </a:cubicBezTo>
                    <a:cubicBezTo>
                      <a:pt x="532" y="8"/>
                      <a:pt x="535" y="23"/>
                      <a:pt x="517" y="38"/>
                    </a:cubicBezTo>
                    <a:cubicBezTo>
                      <a:pt x="531" y="29"/>
                      <a:pt x="551" y="13"/>
                      <a:pt x="568" y="16"/>
                    </a:cubicBezTo>
                    <a:cubicBezTo>
                      <a:pt x="574" y="17"/>
                      <a:pt x="606" y="13"/>
                      <a:pt x="598" y="27"/>
                    </a:cubicBezTo>
                    <a:cubicBezTo>
                      <a:pt x="602" y="25"/>
                      <a:pt x="642" y="6"/>
                      <a:pt x="643" y="21"/>
                    </a:cubicBezTo>
                    <a:cubicBezTo>
                      <a:pt x="669" y="16"/>
                      <a:pt x="629" y="52"/>
                      <a:pt x="630" y="52"/>
                    </a:cubicBezTo>
                    <a:cubicBezTo>
                      <a:pt x="650" y="42"/>
                      <a:pt x="653" y="56"/>
                      <a:pt x="639" y="68"/>
                    </a:cubicBezTo>
                    <a:cubicBezTo>
                      <a:pt x="651" y="66"/>
                      <a:pt x="656" y="78"/>
                      <a:pt x="647" y="86"/>
                    </a:cubicBezTo>
                    <a:cubicBezTo>
                      <a:pt x="649" y="89"/>
                      <a:pt x="648" y="93"/>
                      <a:pt x="646" y="95"/>
                    </a:cubicBezTo>
                    <a:cubicBezTo>
                      <a:pt x="654" y="101"/>
                      <a:pt x="643" y="110"/>
                      <a:pt x="639" y="113"/>
                    </a:cubicBezTo>
                    <a:cubicBezTo>
                      <a:pt x="666" y="107"/>
                      <a:pt x="622" y="146"/>
                      <a:pt x="623" y="146"/>
                    </a:cubicBezTo>
                    <a:cubicBezTo>
                      <a:pt x="626" y="143"/>
                      <a:pt x="674" y="126"/>
                      <a:pt x="651" y="146"/>
                    </a:cubicBezTo>
                    <a:cubicBezTo>
                      <a:pt x="660" y="165"/>
                      <a:pt x="631" y="181"/>
                      <a:pt x="619" y="191"/>
                    </a:cubicBezTo>
                    <a:cubicBezTo>
                      <a:pt x="659" y="165"/>
                      <a:pt x="644" y="194"/>
                      <a:pt x="621" y="214"/>
                    </a:cubicBezTo>
                    <a:cubicBezTo>
                      <a:pt x="635" y="205"/>
                      <a:pt x="669" y="206"/>
                      <a:pt x="645" y="226"/>
                    </a:cubicBezTo>
                    <a:cubicBezTo>
                      <a:pt x="651" y="228"/>
                      <a:pt x="653" y="234"/>
                      <a:pt x="648" y="239"/>
                    </a:cubicBezTo>
                    <a:cubicBezTo>
                      <a:pt x="664" y="239"/>
                      <a:pt x="649" y="259"/>
                      <a:pt x="647" y="262"/>
                    </a:cubicBezTo>
                    <a:cubicBezTo>
                      <a:pt x="649" y="263"/>
                      <a:pt x="650" y="266"/>
                      <a:pt x="649" y="269"/>
                    </a:cubicBezTo>
                    <a:cubicBezTo>
                      <a:pt x="667" y="264"/>
                      <a:pt x="642" y="302"/>
                      <a:pt x="636" y="279"/>
                    </a:cubicBezTo>
                    <a:cubicBezTo>
                      <a:pt x="634" y="280"/>
                      <a:pt x="614" y="290"/>
                      <a:pt x="618" y="277"/>
                    </a:cubicBezTo>
                    <a:cubicBezTo>
                      <a:pt x="620" y="275"/>
                      <a:pt x="584" y="294"/>
                      <a:pt x="594" y="275"/>
                    </a:cubicBezTo>
                    <a:cubicBezTo>
                      <a:pt x="594" y="275"/>
                      <a:pt x="565" y="291"/>
                      <a:pt x="572" y="273"/>
                    </a:cubicBezTo>
                    <a:cubicBezTo>
                      <a:pt x="561" y="280"/>
                      <a:pt x="553" y="283"/>
                      <a:pt x="541" y="280"/>
                    </a:cubicBezTo>
                    <a:cubicBezTo>
                      <a:pt x="520" y="276"/>
                      <a:pt x="569" y="241"/>
                      <a:pt x="570" y="240"/>
                    </a:cubicBezTo>
                    <a:cubicBezTo>
                      <a:pt x="554" y="251"/>
                      <a:pt x="525" y="281"/>
                      <a:pt x="504" y="282"/>
                    </a:cubicBezTo>
                    <a:cubicBezTo>
                      <a:pt x="481" y="283"/>
                      <a:pt x="535" y="240"/>
                      <a:pt x="539" y="236"/>
                    </a:cubicBezTo>
                    <a:cubicBezTo>
                      <a:pt x="533" y="240"/>
                      <a:pt x="472" y="293"/>
                      <a:pt x="462" y="277"/>
                    </a:cubicBezTo>
                    <a:cubicBezTo>
                      <a:pt x="426" y="299"/>
                      <a:pt x="433" y="269"/>
                      <a:pt x="459" y="249"/>
                    </a:cubicBezTo>
                    <a:cubicBezTo>
                      <a:pt x="459" y="249"/>
                      <a:pt x="381" y="294"/>
                      <a:pt x="397" y="271"/>
                    </a:cubicBezTo>
                    <a:cubicBezTo>
                      <a:pt x="392" y="274"/>
                      <a:pt x="373" y="288"/>
                      <a:pt x="367" y="278"/>
                    </a:cubicBezTo>
                    <a:cubicBezTo>
                      <a:pt x="362" y="281"/>
                      <a:pt x="317" y="287"/>
                      <a:pt x="324" y="273"/>
                    </a:cubicBezTo>
                    <a:cubicBezTo>
                      <a:pt x="311" y="281"/>
                      <a:pt x="276" y="288"/>
                      <a:pt x="302" y="263"/>
                    </a:cubicBezTo>
                    <a:cubicBezTo>
                      <a:pt x="298" y="267"/>
                      <a:pt x="263" y="293"/>
                      <a:pt x="257" y="279"/>
                    </a:cubicBezTo>
                    <a:cubicBezTo>
                      <a:pt x="253" y="281"/>
                      <a:pt x="216" y="289"/>
                      <a:pt x="227" y="272"/>
                    </a:cubicBezTo>
                    <a:cubicBezTo>
                      <a:pt x="212" y="281"/>
                      <a:pt x="135" y="295"/>
                      <a:pt x="176" y="260"/>
                    </a:cubicBezTo>
                    <a:cubicBezTo>
                      <a:pt x="148" y="278"/>
                      <a:pt x="134" y="285"/>
                      <a:pt x="128" y="285"/>
                    </a:cubicBezTo>
                    <a:cubicBezTo>
                      <a:pt x="127" y="285"/>
                      <a:pt x="134" y="285"/>
                      <a:pt x="128" y="285"/>
                    </a:cubicBezTo>
                    <a:close/>
                    <a:moveTo>
                      <a:pt x="419" y="92"/>
                    </a:moveTo>
                    <a:cubicBezTo>
                      <a:pt x="410" y="98"/>
                      <a:pt x="401" y="105"/>
                      <a:pt x="392" y="111"/>
                    </a:cubicBezTo>
                    <a:cubicBezTo>
                      <a:pt x="405" y="102"/>
                      <a:pt x="419" y="93"/>
                      <a:pt x="432" y="84"/>
                    </a:cubicBezTo>
                    <a:cubicBezTo>
                      <a:pt x="428" y="86"/>
                      <a:pt x="424" y="89"/>
                      <a:pt x="419" y="92"/>
                    </a:cubicBezTo>
                    <a:cubicBezTo>
                      <a:pt x="410" y="98"/>
                      <a:pt x="424" y="89"/>
                      <a:pt x="419" y="92"/>
                    </a:cubicBezTo>
                    <a:close/>
                  </a:path>
                </a:pathLst>
              </a:custGeom>
              <a:solidFill>
                <a:srgbClr val="000000">
                  <a:lumMod val="50000"/>
                  <a:lumOff val="50000"/>
                  <a:alpha val="11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  <p:sp>
            <p:nvSpPr>
              <p:cNvPr id="847" name="Tekstvak 846">
                <a:extLst>
                  <a:ext uri="{FF2B5EF4-FFF2-40B4-BE49-F238E27FC236}">
                    <a16:creationId xmlns:a16="http://schemas.microsoft.com/office/drawing/2014/main" id="{B230E2B7-2AB7-7B44-BE8A-97C08A26B6EC}"/>
                  </a:ext>
                </a:extLst>
              </p:cNvPr>
              <p:cNvSpPr txBox="1"/>
              <p:nvPr/>
            </p:nvSpPr>
            <p:spPr>
              <a:xfrm rot="21540000" flipH="1">
                <a:off x="5068514" y="2972173"/>
                <a:ext cx="698703" cy="1850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Ink Free" panose="03080402000500000000" pitchFamily="66" charset="0"/>
                    <a:ea typeface="+mn-ea"/>
                    <a:cs typeface="+mn-cs"/>
                  </a:rPr>
                  <a:t>Configuration</a:t>
                </a:r>
              </a:p>
            </p:txBody>
          </p:sp>
          <p:sp>
            <p:nvSpPr>
              <p:cNvPr id="848" name="Tekstvak 847">
                <a:extLst>
                  <a:ext uri="{FF2B5EF4-FFF2-40B4-BE49-F238E27FC236}">
                    <a16:creationId xmlns:a16="http://schemas.microsoft.com/office/drawing/2014/main" id="{E283E479-4820-8B4C-8C93-37A247826093}"/>
                  </a:ext>
                </a:extLst>
              </p:cNvPr>
              <p:cNvSpPr txBox="1"/>
              <p:nvPr/>
            </p:nvSpPr>
            <p:spPr>
              <a:xfrm>
                <a:off x="5876884" y="2921116"/>
                <a:ext cx="436775" cy="2394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Ink Free" panose="03080402000500000000" pitchFamily="66" charset="0"/>
                    <a:ea typeface="+mn-ea"/>
                    <a:cs typeface="+mn-cs"/>
                  </a:rPr>
                  <a:t>Test</a:t>
                </a:r>
              </a:p>
            </p:txBody>
          </p:sp>
          <p:grpSp>
            <p:nvGrpSpPr>
              <p:cNvPr id="849" name="Group 38">
                <a:extLst>
                  <a:ext uri="{FF2B5EF4-FFF2-40B4-BE49-F238E27FC236}">
                    <a16:creationId xmlns:a16="http://schemas.microsoft.com/office/drawing/2014/main" id="{09A0798F-768B-C84A-A14D-BCFE7258B6A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0800000" flipH="1">
                <a:off x="6530940" y="2999812"/>
                <a:ext cx="144000" cy="96271"/>
                <a:chOff x="3349625" y="68263"/>
                <a:chExt cx="565151" cy="377825"/>
              </a:xfrm>
              <a:solidFill>
                <a:srgbClr val="000000">
                  <a:lumMod val="65000"/>
                  <a:lumOff val="35000"/>
                </a:srgbClr>
              </a:solidFill>
            </p:grpSpPr>
            <p:sp>
              <p:nvSpPr>
                <p:cNvPr id="850" name="Freeform 270">
                  <a:extLst>
                    <a:ext uri="{FF2B5EF4-FFF2-40B4-BE49-F238E27FC236}">
                      <a16:creationId xmlns:a16="http://schemas.microsoft.com/office/drawing/2014/main" id="{7CAB7F90-1C8A-5242-8758-D47FA2C8E0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49625" y="244475"/>
                  <a:ext cx="498475" cy="74612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851" name="Freeform 389">
                  <a:extLst>
                    <a:ext uri="{FF2B5EF4-FFF2-40B4-BE49-F238E27FC236}">
                      <a16:creationId xmlns:a16="http://schemas.microsoft.com/office/drawing/2014/main" id="{5ED83F51-1921-F642-8326-A2BCEAF9DD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68713" y="68263"/>
                  <a:ext cx="246063" cy="377825"/>
                </a:xfrm>
                <a:custGeom>
                  <a:avLst/>
                  <a:gdLst>
                    <a:gd name="T0" fmla="*/ 9 w 66"/>
                    <a:gd name="T1" fmla="*/ 101 h 101"/>
                    <a:gd name="T2" fmla="*/ 2 w 66"/>
                    <a:gd name="T3" fmla="*/ 96 h 101"/>
                    <a:gd name="T4" fmla="*/ 6 w 66"/>
                    <a:gd name="T5" fmla="*/ 86 h 101"/>
                    <a:gd name="T6" fmla="*/ 45 w 66"/>
                    <a:gd name="T7" fmla="*/ 55 h 101"/>
                    <a:gd name="T8" fmla="*/ 12 w 66"/>
                    <a:gd name="T9" fmla="*/ 13 h 101"/>
                    <a:gd name="T10" fmla="*/ 16 w 66"/>
                    <a:gd name="T11" fmla="*/ 2 h 101"/>
                    <a:gd name="T12" fmla="*/ 26 w 66"/>
                    <a:gd name="T13" fmla="*/ 6 h 101"/>
                    <a:gd name="T14" fmla="*/ 26 w 66"/>
                    <a:gd name="T15" fmla="*/ 6 h 101"/>
                    <a:gd name="T16" fmla="*/ 62 w 66"/>
                    <a:gd name="T17" fmla="*/ 47 h 101"/>
                    <a:gd name="T18" fmla="*/ 66 w 66"/>
                    <a:gd name="T19" fmla="*/ 53 h 101"/>
                    <a:gd name="T20" fmla="*/ 63 w 66"/>
                    <a:gd name="T21" fmla="*/ 60 h 101"/>
                    <a:gd name="T22" fmla="*/ 13 w 66"/>
                    <a:gd name="T23" fmla="*/ 100 h 101"/>
                    <a:gd name="T24" fmla="*/ 9 w 66"/>
                    <a:gd name="T25" fmla="*/ 101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6" h="101">
                      <a:moveTo>
                        <a:pt x="9" y="101"/>
                      </a:moveTo>
                      <a:cubicBezTo>
                        <a:pt x="7" y="101"/>
                        <a:pt x="4" y="99"/>
                        <a:pt x="2" y="96"/>
                      </a:cubicBezTo>
                      <a:cubicBezTo>
                        <a:pt x="0" y="93"/>
                        <a:pt x="2" y="88"/>
                        <a:pt x="6" y="86"/>
                      </a:cubicBezTo>
                      <a:cubicBezTo>
                        <a:pt x="16" y="80"/>
                        <a:pt x="34" y="65"/>
                        <a:pt x="45" y="55"/>
                      </a:cubicBezTo>
                      <a:cubicBezTo>
                        <a:pt x="24" y="38"/>
                        <a:pt x="12" y="14"/>
                        <a:pt x="12" y="13"/>
                      </a:cubicBezTo>
                      <a:cubicBezTo>
                        <a:pt x="10" y="9"/>
                        <a:pt x="12" y="4"/>
                        <a:pt x="16" y="2"/>
                      </a:cubicBezTo>
                      <a:cubicBezTo>
                        <a:pt x="20" y="0"/>
                        <a:pt x="24" y="2"/>
                        <a:pt x="26" y="6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26" y="6"/>
                        <a:pt x="40" y="34"/>
                        <a:pt x="62" y="47"/>
                      </a:cubicBezTo>
                      <a:cubicBezTo>
                        <a:pt x="64" y="48"/>
                        <a:pt x="66" y="50"/>
                        <a:pt x="66" y="53"/>
                      </a:cubicBezTo>
                      <a:cubicBezTo>
                        <a:pt x="66" y="55"/>
                        <a:pt x="65" y="58"/>
                        <a:pt x="63" y="60"/>
                      </a:cubicBezTo>
                      <a:cubicBezTo>
                        <a:pt x="62" y="61"/>
                        <a:pt x="31" y="91"/>
                        <a:pt x="13" y="100"/>
                      </a:cubicBezTo>
                      <a:cubicBezTo>
                        <a:pt x="12" y="100"/>
                        <a:pt x="11" y="101"/>
                        <a:pt x="9" y="10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12" name="Groep 711">
            <a:extLst>
              <a:ext uri="{FF2B5EF4-FFF2-40B4-BE49-F238E27FC236}">
                <a16:creationId xmlns:a16="http://schemas.microsoft.com/office/drawing/2014/main" id="{88C80387-C254-044C-A41E-6394CEE17150}"/>
              </a:ext>
            </a:extLst>
          </p:cNvPr>
          <p:cNvGrpSpPr/>
          <p:nvPr/>
        </p:nvGrpSpPr>
        <p:grpSpPr>
          <a:xfrm rot="5400000">
            <a:off x="9702918" y="3555401"/>
            <a:ext cx="918743" cy="29600"/>
            <a:chOff x="3074304" y="1094405"/>
            <a:chExt cx="649876" cy="20938"/>
          </a:xfrm>
        </p:grpSpPr>
        <p:sp>
          <p:nvSpPr>
            <p:cNvPr id="713" name="Freeform 270">
              <a:extLst>
                <a:ext uri="{FF2B5EF4-FFF2-40B4-BE49-F238E27FC236}">
                  <a16:creationId xmlns:a16="http://schemas.microsoft.com/office/drawing/2014/main" id="{0E1C636B-9FE9-894A-9854-8F554A58E8AE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3074304" y="1094405"/>
              <a:ext cx="108000" cy="16166"/>
            </a:xfrm>
            <a:custGeom>
              <a:avLst/>
              <a:gdLst>
                <a:gd name="T0" fmla="*/ 9 w 133"/>
                <a:gd name="T1" fmla="*/ 20 h 20"/>
                <a:gd name="T2" fmla="*/ 1 w 133"/>
                <a:gd name="T3" fmla="*/ 13 h 20"/>
                <a:gd name="T4" fmla="*/ 7 w 133"/>
                <a:gd name="T5" fmla="*/ 4 h 20"/>
                <a:gd name="T6" fmla="*/ 125 w 133"/>
                <a:gd name="T7" fmla="*/ 0 h 20"/>
                <a:gd name="T8" fmla="*/ 133 w 133"/>
                <a:gd name="T9" fmla="*/ 8 h 20"/>
                <a:gd name="T10" fmla="*/ 125 w 133"/>
                <a:gd name="T11" fmla="*/ 16 h 20"/>
                <a:gd name="T12" fmla="*/ 10 w 133"/>
                <a:gd name="T13" fmla="*/ 19 h 20"/>
                <a:gd name="T14" fmla="*/ 9 w 133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0">
                  <a:moveTo>
                    <a:pt x="9" y="20"/>
                  </a:moveTo>
                  <a:cubicBezTo>
                    <a:pt x="5" y="20"/>
                    <a:pt x="2" y="17"/>
                    <a:pt x="1" y="13"/>
                  </a:cubicBezTo>
                  <a:cubicBezTo>
                    <a:pt x="0" y="9"/>
                    <a:pt x="3" y="5"/>
                    <a:pt x="7" y="4"/>
                  </a:cubicBezTo>
                  <a:cubicBezTo>
                    <a:pt x="26" y="0"/>
                    <a:pt x="115" y="0"/>
                    <a:pt x="125" y="0"/>
                  </a:cubicBezTo>
                  <a:cubicBezTo>
                    <a:pt x="129" y="0"/>
                    <a:pt x="133" y="3"/>
                    <a:pt x="133" y="8"/>
                  </a:cubicBezTo>
                  <a:cubicBezTo>
                    <a:pt x="133" y="12"/>
                    <a:pt x="129" y="16"/>
                    <a:pt x="125" y="16"/>
                  </a:cubicBezTo>
                  <a:cubicBezTo>
                    <a:pt x="98" y="16"/>
                    <a:pt x="25" y="17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14" name="Freeform 270">
              <a:extLst>
                <a:ext uri="{FF2B5EF4-FFF2-40B4-BE49-F238E27FC236}">
                  <a16:creationId xmlns:a16="http://schemas.microsoft.com/office/drawing/2014/main" id="{61910017-EF40-6946-8FC1-9352121A42F7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3616180" y="1099177"/>
              <a:ext cx="108000" cy="16166"/>
            </a:xfrm>
            <a:custGeom>
              <a:avLst/>
              <a:gdLst>
                <a:gd name="T0" fmla="*/ 9 w 133"/>
                <a:gd name="T1" fmla="*/ 20 h 20"/>
                <a:gd name="T2" fmla="*/ 1 w 133"/>
                <a:gd name="T3" fmla="*/ 13 h 20"/>
                <a:gd name="T4" fmla="*/ 7 w 133"/>
                <a:gd name="T5" fmla="*/ 4 h 20"/>
                <a:gd name="T6" fmla="*/ 125 w 133"/>
                <a:gd name="T7" fmla="*/ 0 h 20"/>
                <a:gd name="T8" fmla="*/ 133 w 133"/>
                <a:gd name="T9" fmla="*/ 8 h 20"/>
                <a:gd name="T10" fmla="*/ 125 w 133"/>
                <a:gd name="T11" fmla="*/ 16 h 20"/>
                <a:gd name="T12" fmla="*/ 10 w 133"/>
                <a:gd name="T13" fmla="*/ 19 h 20"/>
                <a:gd name="T14" fmla="*/ 9 w 133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0">
                  <a:moveTo>
                    <a:pt x="9" y="20"/>
                  </a:moveTo>
                  <a:cubicBezTo>
                    <a:pt x="5" y="20"/>
                    <a:pt x="2" y="17"/>
                    <a:pt x="1" y="13"/>
                  </a:cubicBezTo>
                  <a:cubicBezTo>
                    <a:pt x="0" y="9"/>
                    <a:pt x="3" y="5"/>
                    <a:pt x="7" y="4"/>
                  </a:cubicBezTo>
                  <a:cubicBezTo>
                    <a:pt x="26" y="0"/>
                    <a:pt x="115" y="0"/>
                    <a:pt x="125" y="0"/>
                  </a:cubicBezTo>
                  <a:cubicBezTo>
                    <a:pt x="129" y="0"/>
                    <a:pt x="133" y="3"/>
                    <a:pt x="133" y="8"/>
                  </a:cubicBezTo>
                  <a:cubicBezTo>
                    <a:pt x="133" y="12"/>
                    <a:pt x="129" y="16"/>
                    <a:pt x="125" y="16"/>
                  </a:cubicBezTo>
                  <a:cubicBezTo>
                    <a:pt x="98" y="16"/>
                    <a:pt x="25" y="17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1316" name="Rechthoek 1315">
            <a:extLst>
              <a:ext uri="{FF2B5EF4-FFF2-40B4-BE49-F238E27FC236}">
                <a16:creationId xmlns:a16="http://schemas.microsoft.com/office/drawing/2014/main" id="{E4FA58AF-F2AB-6E41-9845-1D13E8241F46}"/>
              </a:ext>
            </a:extLst>
          </p:cNvPr>
          <p:cNvSpPr/>
          <p:nvPr/>
        </p:nvSpPr>
        <p:spPr>
          <a:xfrm>
            <a:off x="-4245614" y="4432"/>
            <a:ext cx="361174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Univers LT 45 Light" panose="02000303000000000000" pitchFamily="2" charset="0"/>
                <a:ea typeface="+mn-ea"/>
                <a:cs typeface="+mn-cs"/>
              </a:rPr>
              <a:t>DP_L1_001 Unit testing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Univers LT 45 Light" panose="02000303000000000000" pitchFamily="2" charset="0"/>
                <a:ea typeface="+mn-ea"/>
                <a:cs typeface="+mn-cs"/>
              </a:rPr>
              <a:t>DP_L2_004 Unit test new code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Univers LT 45 Light" panose="02000303000000000000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Univers LT 45 Light" panose="02000303000000000000" pitchFamily="2" charset="0"/>
                <a:ea typeface="+mn-ea"/>
                <a:cs typeface="+mn-cs"/>
              </a:rPr>
              <a:t>CT_L1_001 Functional testing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Univers LT 45 Light" panose="02000303000000000000" pitchFamily="2" charset="0"/>
                <a:ea typeface="+mn-ea"/>
                <a:cs typeface="+mn-cs"/>
              </a:rPr>
              <a:t>CT_L1_002 Traceability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Univers LT 45 Light" panose="02000303000000000000" pitchFamily="2" charset="0"/>
                <a:ea typeface="+mn-ea"/>
                <a:cs typeface="+mn-cs"/>
              </a:rPr>
              <a:t>CT_L2_003 Non-functional testing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Univers LT 45 Light" panose="02000303000000000000" pitchFamily="2" charset="0"/>
                <a:ea typeface="+mn-ea"/>
                <a:cs typeface="+mn-cs"/>
              </a:rPr>
              <a:t>CT_L2_004 Smoke testing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Univers LT 45 Light" panose="02000303000000000000" pitchFamily="2" charset="0"/>
                <a:ea typeface="+mn-ea"/>
                <a:cs typeface="+mn-cs"/>
              </a:rPr>
              <a:t>CT_L2_005 Test Data Management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Univers LT 45 Light" panose="02000303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4250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Rectangle 4">
            <a:extLst>
              <a:ext uri="{FF2B5EF4-FFF2-40B4-BE49-F238E27FC236}">
                <a16:creationId xmlns:a16="http://schemas.microsoft.com/office/drawing/2014/main" id="{EDF63ED9-5FF3-1240-9388-807F94109E36}"/>
              </a:ext>
            </a:extLst>
          </p:cNvPr>
          <p:cNvSpPr/>
          <p:nvPr/>
        </p:nvSpPr>
        <p:spPr>
          <a:xfrm>
            <a:off x="266832" y="229246"/>
            <a:ext cx="75678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Univers LT 67 Bold Condensed" panose="02000503000000000000" pitchFamily="2" charset="0"/>
                <a:ea typeface="+mn-ea"/>
                <a:cs typeface="+mn-cs"/>
              </a:rPr>
              <a:t>Continuous Integration</a:t>
            </a:r>
          </a:p>
        </p:txBody>
      </p:sp>
      <p:grpSp>
        <p:nvGrpSpPr>
          <p:cNvPr id="323" name="Groep 322">
            <a:extLst>
              <a:ext uri="{FF2B5EF4-FFF2-40B4-BE49-F238E27FC236}">
                <a16:creationId xmlns:a16="http://schemas.microsoft.com/office/drawing/2014/main" id="{D8B1F6EE-0172-F540-ACDB-EDA0867E2238}"/>
              </a:ext>
            </a:extLst>
          </p:cNvPr>
          <p:cNvGrpSpPr/>
          <p:nvPr/>
        </p:nvGrpSpPr>
        <p:grpSpPr>
          <a:xfrm>
            <a:off x="740662" y="1288750"/>
            <a:ext cx="9498185" cy="1585118"/>
            <a:chOff x="740662" y="1460152"/>
            <a:chExt cx="9498185" cy="1585118"/>
          </a:xfrm>
        </p:grpSpPr>
        <p:grpSp>
          <p:nvGrpSpPr>
            <p:cNvPr id="324" name="Groep 323">
              <a:extLst>
                <a:ext uri="{FF2B5EF4-FFF2-40B4-BE49-F238E27FC236}">
                  <a16:creationId xmlns:a16="http://schemas.microsoft.com/office/drawing/2014/main" id="{665D62D1-D682-3847-9F24-6C616FA81922}"/>
                </a:ext>
              </a:extLst>
            </p:cNvPr>
            <p:cNvGrpSpPr/>
            <p:nvPr/>
          </p:nvGrpSpPr>
          <p:grpSpPr>
            <a:xfrm>
              <a:off x="4550783" y="1539402"/>
              <a:ext cx="5642829" cy="1032081"/>
              <a:chOff x="3378671" y="1110113"/>
              <a:chExt cx="3991476" cy="730046"/>
            </a:xfrm>
          </p:grpSpPr>
          <p:sp>
            <p:nvSpPr>
              <p:cNvPr id="431" name="Freeform 270">
                <a:extLst>
                  <a:ext uri="{FF2B5EF4-FFF2-40B4-BE49-F238E27FC236}">
                    <a16:creationId xmlns:a16="http://schemas.microsoft.com/office/drawing/2014/main" id="{24758AC8-AA1E-9141-99B8-5A8BD55FF6A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H="1">
                <a:off x="3403220" y="1240446"/>
                <a:ext cx="108000" cy="16166"/>
              </a:xfrm>
              <a:custGeom>
                <a:avLst/>
                <a:gdLst>
                  <a:gd name="T0" fmla="*/ 9 w 133"/>
                  <a:gd name="T1" fmla="*/ 20 h 20"/>
                  <a:gd name="T2" fmla="*/ 1 w 133"/>
                  <a:gd name="T3" fmla="*/ 13 h 20"/>
                  <a:gd name="T4" fmla="*/ 7 w 133"/>
                  <a:gd name="T5" fmla="*/ 4 h 20"/>
                  <a:gd name="T6" fmla="*/ 125 w 133"/>
                  <a:gd name="T7" fmla="*/ 0 h 20"/>
                  <a:gd name="T8" fmla="*/ 133 w 133"/>
                  <a:gd name="T9" fmla="*/ 8 h 20"/>
                  <a:gd name="T10" fmla="*/ 125 w 133"/>
                  <a:gd name="T11" fmla="*/ 16 h 20"/>
                  <a:gd name="T12" fmla="*/ 10 w 133"/>
                  <a:gd name="T13" fmla="*/ 19 h 20"/>
                  <a:gd name="T14" fmla="*/ 9 w 133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20">
                    <a:moveTo>
                      <a:pt x="9" y="20"/>
                    </a:moveTo>
                    <a:cubicBezTo>
                      <a:pt x="5" y="20"/>
                      <a:pt x="2" y="17"/>
                      <a:pt x="1" y="13"/>
                    </a:cubicBezTo>
                    <a:cubicBezTo>
                      <a:pt x="0" y="9"/>
                      <a:pt x="3" y="5"/>
                      <a:pt x="7" y="4"/>
                    </a:cubicBezTo>
                    <a:cubicBezTo>
                      <a:pt x="26" y="0"/>
                      <a:pt x="115" y="0"/>
                      <a:pt x="125" y="0"/>
                    </a:cubicBezTo>
                    <a:cubicBezTo>
                      <a:pt x="129" y="0"/>
                      <a:pt x="133" y="3"/>
                      <a:pt x="133" y="8"/>
                    </a:cubicBezTo>
                    <a:cubicBezTo>
                      <a:pt x="133" y="12"/>
                      <a:pt x="129" y="16"/>
                      <a:pt x="125" y="16"/>
                    </a:cubicBezTo>
                    <a:cubicBezTo>
                      <a:pt x="98" y="16"/>
                      <a:pt x="25" y="17"/>
                      <a:pt x="10" y="19"/>
                    </a:cubicBezTo>
                    <a:cubicBezTo>
                      <a:pt x="10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32" name="Freeform 270">
                <a:extLst>
                  <a:ext uri="{FF2B5EF4-FFF2-40B4-BE49-F238E27FC236}">
                    <a16:creationId xmlns:a16="http://schemas.microsoft.com/office/drawing/2014/main" id="{5652D745-BAB8-6948-9340-387CE76DF50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21540000" flipH="1">
                <a:off x="3556903" y="1240446"/>
                <a:ext cx="108000" cy="16166"/>
              </a:xfrm>
              <a:custGeom>
                <a:avLst/>
                <a:gdLst>
                  <a:gd name="T0" fmla="*/ 9 w 133"/>
                  <a:gd name="T1" fmla="*/ 20 h 20"/>
                  <a:gd name="T2" fmla="*/ 1 w 133"/>
                  <a:gd name="T3" fmla="*/ 13 h 20"/>
                  <a:gd name="T4" fmla="*/ 7 w 133"/>
                  <a:gd name="T5" fmla="*/ 4 h 20"/>
                  <a:gd name="T6" fmla="*/ 125 w 133"/>
                  <a:gd name="T7" fmla="*/ 0 h 20"/>
                  <a:gd name="T8" fmla="*/ 133 w 133"/>
                  <a:gd name="T9" fmla="*/ 8 h 20"/>
                  <a:gd name="T10" fmla="*/ 125 w 133"/>
                  <a:gd name="T11" fmla="*/ 16 h 20"/>
                  <a:gd name="T12" fmla="*/ 10 w 133"/>
                  <a:gd name="T13" fmla="*/ 19 h 20"/>
                  <a:gd name="T14" fmla="*/ 9 w 133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20">
                    <a:moveTo>
                      <a:pt x="9" y="20"/>
                    </a:moveTo>
                    <a:cubicBezTo>
                      <a:pt x="5" y="20"/>
                      <a:pt x="2" y="17"/>
                      <a:pt x="1" y="13"/>
                    </a:cubicBezTo>
                    <a:cubicBezTo>
                      <a:pt x="0" y="9"/>
                      <a:pt x="3" y="5"/>
                      <a:pt x="7" y="4"/>
                    </a:cubicBezTo>
                    <a:cubicBezTo>
                      <a:pt x="26" y="0"/>
                      <a:pt x="115" y="0"/>
                      <a:pt x="125" y="0"/>
                    </a:cubicBezTo>
                    <a:cubicBezTo>
                      <a:pt x="129" y="0"/>
                      <a:pt x="133" y="3"/>
                      <a:pt x="133" y="8"/>
                    </a:cubicBezTo>
                    <a:cubicBezTo>
                      <a:pt x="133" y="12"/>
                      <a:pt x="129" y="16"/>
                      <a:pt x="125" y="16"/>
                    </a:cubicBezTo>
                    <a:cubicBezTo>
                      <a:pt x="98" y="16"/>
                      <a:pt x="25" y="17"/>
                      <a:pt x="10" y="19"/>
                    </a:cubicBezTo>
                    <a:cubicBezTo>
                      <a:pt x="10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33" name="Freeform 270">
                <a:extLst>
                  <a:ext uri="{FF2B5EF4-FFF2-40B4-BE49-F238E27FC236}">
                    <a16:creationId xmlns:a16="http://schemas.microsoft.com/office/drawing/2014/main" id="{226390C6-4BB2-F141-8E20-2D797533D13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H="1">
                <a:off x="3718618" y="1240446"/>
                <a:ext cx="108000" cy="16166"/>
              </a:xfrm>
              <a:custGeom>
                <a:avLst/>
                <a:gdLst>
                  <a:gd name="T0" fmla="*/ 9 w 133"/>
                  <a:gd name="T1" fmla="*/ 20 h 20"/>
                  <a:gd name="T2" fmla="*/ 1 w 133"/>
                  <a:gd name="T3" fmla="*/ 13 h 20"/>
                  <a:gd name="T4" fmla="*/ 7 w 133"/>
                  <a:gd name="T5" fmla="*/ 4 h 20"/>
                  <a:gd name="T6" fmla="*/ 125 w 133"/>
                  <a:gd name="T7" fmla="*/ 0 h 20"/>
                  <a:gd name="T8" fmla="*/ 133 w 133"/>
                  <a:gd name="T9" fmla="*/ 8 h 20"/>
                  <a:gd name="T10" fmla="*/ 125 w 133"/>
                  <a:gd name="T11" fmla="*/ 16 h 20"/>
                  <a:gd name="T12" fmla="*/ 10 w 133"/>
                  <a:gd name="T13" fmla="*/ 19 h 20"/>
                  <a:gd name="T14" fmla="*/ 9 w 133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20">
                    <a:moveTo>
                      <a:pt x="9" y="20"/>
                    </a:moveTo>
                    <a:cubicBezTo>
                      <a:pt x="5" y="20"/>
                      <a:pt x="2" y="17"/>
                      <a:pt x="1" y="13"/>
                    </a:cubicBezTo>
                    <a:cubicBezTo>
                      <a:pt x="0" y="9"/>
                      <a:pt x="3" y="5"/>
                      <a:pt x="7" y="4"/>
                    </a:cubicBezTo>
                    <a:cubicBezTo>
                      <a:pt x="26" y="0"/>
                      <a:pt x="115" y="0"/>
                      <a:pt x="125" y="0"/>
                    </a:cubicBezTo>
                    <a:cubicBezTo>
                      <a:pt x="129" y="0"/>
                      <a:pt x="133" y="3"/>
                      <a:pt x="133" y="8"/>
                    </a:cubicBezTo>
                    <a:cubicBezTo>
                      <a:pt x="133" y="12"/>
                      <a:pt x="129" y="16"/>
                      <a:pt x="125" y="16"/>
                    </a:cubicBezTo>
                    <a:cubicBezTo>
                      <a:pt x="98" y="16"/>
                      <a:pt x="25" y="17"/>
                      <a:pt x="10" y="19"/>
                    </a:cubicBezTo>
                    <a:cubicBezTo>
                      <a:pt x="10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34" name="Tekstvak 433">
                <a:extLst>
                  <a:ext uri="{FF2B5EF4-FFF2-40B4-BE49-F238E27FC236}">
                    <a16:creationId xmlns:a16="http://schemas.microsoft.com/office/drawing/2014/main" id="{6074F5F7-87A2-114D-AD7E-3C1815E0800E}"/>
                  </a:ext>
                </a:extLst>
              </p:cNvPr>
              <p:cNvSpPr txBox="1"/>
              <p:nvPr/>
            </p:nvSpPr>
            <p:spPr>
              <a:xfrm>
                <a:off x="3957093" y="1110113"/>
                <a:ext cx="2201107" cy="2394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Ink Free" panose="03080402000500000000" pitchFamily="66" charset="0"/>
                    <a:ea typeface="+mn-ea"/>
                    <a:cs typeface="+mn-cs"/>
                  </a:rPr>
                  <a:t>CONTINUOUS INTEGRATION</a:t>
                </a:r>
              </a:p>
            </p:txBody>
          </p:sp>
          <p:sp>
            <p:nvSpPr>
              <p:cNvPr id="435" name="Freeform 270">
                <a:extLst>
                  <a:ext uri="{FF2B5EF4-FFF2-40B4-BE49-F238E27FC236}">
                    <a16:creationId xmlns:a16="http://schemas.microsoft.com/office/drawing/2014/main" id="{C1477C89-088B-F242-981E-8D0F26DD860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H="1">
                <a:off x="3890622" y="1240446"/>
                <a:ext cx="108000" cy="16166"/>
              </a:xfrm>
              <a:custGeom>
                <a:avLst/>
                <a:gdLst>
                  <a:gd name="T0" fmla="*/ 9 w 133"/>
                  <a:gd name="T1" fmla="*/ 20 h 20"/>
                  <a:gd name="T2" fmla="*/ 1 w 133"/>
                  <a:gd name="T3" fmla="*/ 13 h 20"/>
                  <a:gd name="T4" fmla="*/ 7 w 133"/>
                  <a:gd name="T5" fmla="*/ 4 h 20"/>
                  <a:gd name="T6" fmla="*/ 125 w 133"/>
                  <a:gd name="T7" fmla="*/ 0 h 20"/>
                  <a:gd name="T8" fmla="*/ 133 w 133"/>
                  <a:gd name="T9" fmla="*/ 8 h 20"/>
                  <a:gd name="T10" fmla="*/ 125 w 133"/>
                  <a:gd name="T11" fmla="*/ 16 h 20"/>
                  <a:gd name="T12" fmla="*/ 10 w 133"/>
                  <a:gd name="T13" fmla="*/ 19 h 20"/>
                  <a:gd name="T14" fmla="*/ 9 w 133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20">
                    <a:moveTo>
                      <a:pt x="9" y="20"/>
                    </a:moveTo>
                    <a:cubicBezTo>
                      <a:pt x="5" y="20"/>
                      <a:pt x="2" y="17"/>
                      <a:pt x="1" y="13"/>
                    </a:cubicBezTo>
                    <a:cubicBezTo>
                      <a:pt x="0" y="9"/>
                      <a:pt x="3" y="5"/>
                      <a:pt x="7" y="4"/>
                    </a:cubicBezTo>
                    <a:cubicBezTo>
                      <a:pt x="26" y="0"/>
                      <a:pt x="115" y="0"/>
                      <a:pt x="125" y="0"/>
                    </a:cubicBezTo>
                    <a:cubicBezTo>
                      <a:pt x="129" y="0"/>
                      <a:pt x="133" y="3"/>
                      <a:pt x="133" y="8"/>
                    </a:cubicBezTo>
                    <a:cubicBezTo>
                      <a:pt x="133" y="12"/>
                      <a:pt x="129" y="16"/>
                      <a:pt x="125" y="16"/>
                    </a:cubicBezTo>
                    <a:cubicBezTo>
                      <a:pt x="98" y="16"/>
                      <a:pt x="25" y="17"/>
                      <a:pt x="10" y="19"/>
                    </a:cubicBezTo>
                    <a:cubicBezTo>
                      <a:pt x="10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36" name="Freeform 270">
                <a:extLst>
                  <a:ext uri="{FF2B5EF4-FFF2-40B4-BE49-F238E27FC236}">
                    <a16:creationId xmlns:a16="http://schemas.microsoft.com/office/drawing/2014/main" id="{0C9A3FBA-1346-B241-8F6E-59351A23D7D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H="1">
                <a:off x="6104765" y="1243527"/>
                <a:ext cx="108000" cy="16166"/>
              </a:xfrm>
              <a:custGeom>
                <a:avLst/>
                <a:gdLst>
                  <a:gd name="T0" fmla="*/ 9 w 133"/>
                  <a:gd name="T1" fmla="*/ 20 h 20"/>
                  <a:gd name="T2" fmla="*/ 1 w 133"/>
                  <a:gd name="T3" fmla="*/ 13 h 20"/>
                  <a:gd name="T4" fmla="*/ 7 w 133"/>
                  <a:gd name="T5" fmla="*/ 4 h 20"/>
                  <a:gd name="T6" fmla="*/ 125 w 133"/>
                  <a:gd name="T7" fmla="*/ 0 h 20"/>
                  <a:gd name="T8" fmla="*/ 133 w 133"/>
                  <a:gd name="T9" fmla="*/ 8 h 20"/>
                  <a:gd name="T10" fmla="*/ 125 w 133"/>
                  <a:gd name="T11" fmla="*/ 16 h 20"/>
                  <a:gd name="T12" fmla="*/ 10 w 133"/>
                  <a:gd name="T13" fmla="*/ 19 h 20"/>
                  <a:gd name="T14" fmla="*/ 9 w 133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20">
                    <a:moveTo>
                      <a:pt x="9" y="20"/>
                    </a:moveTo>
                    <a:cubicBezTo>
                      <a:pt x="5" y="20"/>
                      <a:pt x="2" y="17"/>
                      <a:pt x="1" y="13"/>
                    </a:cubicBezTo>
                    <a:cubicBezTo>
                      <a:pt x="0" y="9"/>
                      <a:pt x="3" y="5"/>
                      <a:pt x="7" y="4"/>
                    </a:cubicBezTo>
                    <a:cubicBezTo>
                      <a:pt x="26" y="0"/>
                      <a:pt x="115" y="0"/>
                      <a:pt x="125" y="0"/>
                    </a:cubicBezTo>
                    <a:cubicBezTo>
                      <a:pt x="129" y="0"/>
                      <a:pt x="133" y="3"/>
                      <a:pt x="133" y="8"/>
                    </a:cubicBezTo>
                    <a:cubicBezTo>
                      <a:pt x="133" y="12"/>
                      <a:pt x="129" y="16"/>
                      <a:pt x="125" y="16"/>
                    </a:cubicBezTo>
                    <a:cubicBezTo>
                      <a:pt x="98" y="16"/>
                      <a:pt x="25" y="17"/>
                      <a:pt x="10" y="19"/>
                    </a:cubicBezTo>
                    <a:cubicBezTo>
                      <a:pt x="10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37" name="Freeform 270">
                <a:extLst>
                  <a:ext uri="{FF2B5EF4-FFF2-40B4-BE49-F238E27FC236}">
                    <a16:creationId xmlns:a16="http://schemas.microsoft.com/office/drawing/2014/main" id="{F48E5E4B-21B6-B54F-A724-E6855DEFE57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21540000" flipH="1">
                <a:off x="6258448" y="1243527"/>
                <a:ext cx="108000" cy="16166"/>
              </a:xfrm>
              <a:custGeom>
                <a:avLst/>
                <a:gdLst>
                  <a:gd name="T0" fmla="*/ 9 w 133"/>
                  <a:gd name="T1" fmla="*/ 20 h 20"/>
                  <a:gd name="T2" fmla="*/ 1 w 133"/>
                  <a:gd name="T3" fmla="*/ 13 h 20"/>
                  <a:gd name="T4" fmla="*/ 7 w 133"/>
                  <a:gd name="T5" fmla="*/ 4 h 20"/>
                  <a:gd name="T6" fmla="*/ 125 w 133"/>
                  <a:gd name="T7" fmla="*/ 0 h 20"/>
                  <a:gd name="T8" fmla="*/ 133 w 133"/>
                  <a:gd name="T9" fmla="*/ 8 h 20"/>
                  <a:gd name="T10" fmla="*/ 125 w 133"/>
                  <a:gd name="T11" fmla="*/ 16 h 20"/>
                  <a:gd name="T12" fmla="*/ 10 w 133"/>
                  <a:gd name="T13" fmla="*/ 19 h 20"/>
                  <a:gd name="T14" fmla="*/ 9 w 133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20">
                    <a:moveTo>
                      <a:pt x="9" y="20"/>
                    </a:moveTo>
                    <a:cubicBezTo>
                      <a:pt x="5" y="20"/>
                      <a:pt x="2" y="17"/>
                      <a:pt x="1" y="13"/>
                    </a:cubicBezTo>
                    <a:cubicBezTo>
                      <a:pt x="0" y="9"/>
                      <a:pt x="3" y="5"/>
                      <a:pt x="7" y="4"/>
                    </a:cubicBezTo>
                    <a:cubicBezTo>
                      <a:pt x="26" y="0"/>
                      <a:pt x="115" y="0"/>
                      <a:pt x="125" y="0"/>
                    </a:cubicBezTo>
                    <a:cubicBezTo>
                      <a:pt x="129" y="0"/>
                      <a:pt x="133" y="3"/>
                      <a:pt x="133" y="8"/>
                    </a:cubicBezTo>
                    <a:cubicBezTo>
                      <a:pt x="133" y="12"/>
                      <a:pt x="129" y="16"/>
                      <a:pt x="125" y="16"/>
                    </a:cubicBezTo>
                    <a:cubicBezTo>
                      <a:pt x="98" y="16"/>
                      <a:pt x="25" y="17"/>
                      <a:pt x="10" y="19"/>
                    </a:cubicBezTo>
                    <a:cubicBezTo>
                      <a:pt x="10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38" name="Freeform 270">
                <a:extLst>
                  <a:ext uri="{FF2B5EF4-FFF2-40B4-BE49-F238E27FC236}">
                    <a16:creationId xmlns:a16="http://schemas.microsoft.com/office/drawing/2014/main" id="{BED4D2F7-E0B5-9543-8AFE-EABF4FD6AC9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H="1">
                <a:off x="6420163" y="1243527"/>
                <a:ext cx="108000" cy="16166"/>
              </a:xfrm>
              <a:custGeom>
                <a:avLst/>
                <a:gdLst>
                  <a:gd name="T0" fmla="*/ 9 w 133"/>
                  <a:gd name="T1" fmla="*/ 20 h 20"/>
                  <a:gd name="T2" fmla="*/ 1 w 133"/>
                  <a:gd name="T3" fmla="*/ 13 h 20"/>
                  <a:gd name="T4" fmla="*/ 7 w 133"/>
                  <a:gd name="T5" fmla="*/ 4 h 20"/>
                  <a:gd name="T6" fmla="*/ 125 w 133"/>
                  <a:gd name="T7" fmla="*/ 0 h 20"/>
                  <a:gd name="T8" fmla="*/ 133 w 133"/>
                  <a:gd name="T9" fmla="*/ 8 h 20"/>
                  <a:gd name="T10" fmla="*/ 125 w 133"/>
                  <a:gd name="T11" fmla="*/ 16 h 20"/>
                  <a:gd name="T12" fmla="*/ 10 w 133"/>
                  <a:gd name="T13" fmla="*/ 19 h 20"/>
                  <a:gd name="T14" fmla="*/ 9 w 133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20">
                    <a:moveTo>
                      <a:pt x="9" y="20"/>
                    </a:moveTo>
                    <a:cubicBezTo>
                      <a:pt x="5" y="20"/>
                      <a:pt x="2" y="17"/>
                      <a:pt x="1" y="13"/>
                    </a:cubicBezTo>
                    <a:cubicBezTo>
                      <a:pt x="0" y="9"/>
                      <a:pt x="3" y="5"/>
                      <a:pt x="7" y="4"/>
                    </a:cubicBezTo>
                    <a:cubicBezTo>
                      <a:pt x="26" y="0"/>
                      <a:pt x="115" y="0"/>
                      <a:pt x="125" y="0"/>
                    </a:cubicBezTo>
                    <a:cubicBezTo>
                      <a:pt x="129" y="0"/>
                      <a:pt x="133" y="3"/>
                      <a:pt x="133" y="8"/>
                    </a:cubicBezTo>
                    <a:cubicBezTo>
                      <a:pt x="133" y="12"/>
                      <a:pt x="129" y="16"/>
                      <a:pt x="125" y="16"/>
                    </a:cubicBezTo>
                    <a:cubicBezTo>
                      <a:pt x="98" y="16"/>
                      <a:pt x="25" y="17"/>
                      <a:pt x="10" y="19"/>
                    </a:cubicBezTo>
                    <a:cubicBezTo>
                      <a:pt x="10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39" name="Freeform 270">
                <a:extLst>
                  <a:ext uri="{FF2B5EF4-FFF2-40B4-BE49-F238E27FC236}">
                    <a16:creationId xmlns:a16="http://schemas.microsoft.com/office/drawing/2014/main" id="{39A24CE3-7EFA-374A-84AC-0EA48EA40E1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H="1">
                <a:off x="6592167" y="1243527"/>
                <a:ext cx="108000" cy="16166"/>
              </a:xfrm>
              <a:custGeom>
                <a:avLst/>
                <a:gdLst>
                  <a:gd name="T0" fmla="*/ 9 w 133"/>
                  <a:gd name="T1" fmla="*/ 20 h 20"/>
                  <a:gd name="T2" fmla="*/ 1 w 133"/>
                  <a:gd name="T3" fmla="*/ 13 h 20"/>
                  <a:gd name="T4" fmla="*/ 7 w 133"/>
                  <a:gd name="T5" fmla="*/ 4 h 20"/>
                  <a:gd name="T6" fmla="*/ 125 w 133"/>
                  <a:gd name="T7" fmla="*/ 0 h 20"/>
                  <a:gd name="T8" fmla="*/ 133 w 133"/>
                  <a:gd name="T9" fmla="*/ 8 h 20"/>
                  <a:gd name="T10" fmla="*/ 125 w 133"/>
                  <a:gd name="T11" fmla="*/ 16 h 20"/>
                  <a:gd name="T12" fmla="*/ 10 w 133"/>
                  <a:gd name="T13" fmla="*/ 19 h 20"/>
                  <a:gd name="T14" fmla="*/ 9 w 133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20">
                    <a:moveTo>
                      <a:pt x="9" y="20"/>
                    </a:moveTo>
                    <a:cubicBezTo>
                      <a:pt x="5" y="20"/>
                      <a:pt x="2" y="17"/>
                      <a:pt x="1" y="13"/>
                    </a:cubicBezTo>
                    <a:cubicBezTo>
                      <a:pt x="0" y="9"/>
                      <a:pt x="3" y="5"/>
                      <a:pt x="7" y="4"/>
                    </a:cubicBezTo>
                    <a:cubicBezTo>
                      <a:pt x="26" y="0"/>
                      <a:pt x="115" y="0"/>
                      <a:pt x="125" y="0"/>
                    </a:cubicBezTo>
                    <a:cubicBezTo>
                      <a:pt x="129" y="0"/>
                      <a:pt x="133" y="3"/>
                      <a:pt x="133" y="8"/>
                    </a:cubicBezTo>
                    <a:cubicBezTo>
                      <a:pt x="133" y="12"/>
                      <a:pt x="129" y="16"/>
                      <a:pt x="125" y="16"/>
                    </a:cubicBezTo>
                    <a:cubicBezTo>
                      <a:pt x="98" y="16"/>
                      <a:pt x="25" y="17"/>
                      <a:pt x="10" y="19"/>
                    </a:cubicBezTo>
                    <a:cubicBezTo>
                      <a:pt x="10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40" name="Freeform 270">
                <a:extLst>
                  <a:ext uri="{FF2B5EF4-FFF2-40B4-BE49-F238E27FC236}">
                    <a16:creationId xmlns:a16="http://schemas.microsoft.com/office/drawing/2014/main" id="{1E73F5C5-761B-0047-A6B7-F2BE00F010F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 flipH="1">
                <a:off x="3403220" y="1817374"/>
                <a:ext cx="108000" cy="16166"/>
              </a:xfrm>
              <a:custGeom>
                <a:avLst/>
                <a:gdLst>
                  <a:gd name="T0" fmla="*/ 9 w 133"/>
                  <a:gd name="T1" fmla="*/ 20 h 20"/>
                  <a:gd name="T2" fmla="*/ 1 w 133"/>
                  <a:gd name="T3" fmla="*/ 13 h 20"/>
                  <a:gd name="T4" fmla="*/ 7 w 133"/>
                  <a:gd name="T5" fmla="*/ 4 h 20"/>
                  <a:gd name="T6" fmla="*/ 125 w 133"/>
                  <a:gd name="T7" fmla="*/ 0 h 20"/>
                  <a:gd name="T8" fmla="*/ 133 w 133"/>
                  <a:gd name="T9" fmla="*/ 8 h 20"/>
                  <a:gd name="T10" fmla="*/ 125 w 133"/>
                  <a:gd name="T11" fmla="*/ 16 h 20"/>
                  <a:gd name="T12" fmla="*/ 10 w 133"/>
                  <a:gd name="T13" fmla="*/ 19 h 20"/>
                  <a:gd name="T14" fmla="*/ 9 w 133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20">
                    <a:moveTo>
                      <a:pt x="9" y="20"/>
                    </a:moveTo>
                    <a:cubicBezTo>
                      <a:pt x="5" y="20"/>
                      <a:pt x="2" y="17"/>
                      <a:pt x="1" y="13"/>
                    </a:cubicBezTo>
                    <a:cubicBezTo>
                      <a:pt x="0" y="9"/>
                      <a:pt x="3" y="5"/>
                      <a:pt x="7" y="4"/>
                    </a:cubicBezTo>
                    <a:cubicBezTo>
                      <a:pt x="26" y="0"/>
                      <a:pt x="115" y="0"/>
                      <a:pt x="125" y="0"/>
                    </a:cubicBezTo>
                    <a:cubicBezTo>
                      <a:pt x="129" y="0"/>
                      <a:pt x="133" y="3"/>
                      <a:pt x="133" y="8"/>
                    </a:cubicBezTo>
                    <a:cubicBezTo>
                      <a:pt x="133" y="12"/>
                      <a:pt x="129" y="16"/>
                      <a:pt x="125" y="16"/>
                    </a:cubicBezTo>
                    <a:cubicBezTo>
                      <a:pt x="98" y="16"/>
                      <a:pt x="25" y="17"/>
                      <a:pt x="10" y="19"/>
                    </a:cubicBezTo>
                    <a:cubicBezTo>
                      <a:pt x="10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41" name="Freeform 270">
                <a:extLst>
                  <a:ext uri="{FF2B5EF4-FFF2-40B4-BE49-F238E27FC236}">
                    <a16:creationId xmlns:a16="http://schemas.microsoft.com/office/drawing/2014/main" id="{C1D2E053-4A35-D64D-BF93-DF2A52EA235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21540000" flipH="1">
                <a:off x="3556903" y="1817374"/>
                <a:ext cx="108000" cy="16166"/>
              </a:xfrm>
              <a:custGeom>
                <a:avLst/>
                <a:gdLst>
                  <a:gd name="T0" fmla="*/ 9 w 133"/>
                  <a:gd name="T1" fmla="*/ 20 h 20"/>
                  <a:gd name="T2" fmla="*/ 1 w 133"/>
                  <a:gd name="T3" fmla="*/ 13 h 20"/>
                  <a:gd name="T4" fmla="*/ 7 w 133"/>
                  <a:gd name="T5" fmla="*/ 4 h 20"/>
                  <a:gd name="T6" fmla="*/ 125 w 133"/>
                  <a:gd name="T7" fmla="*/ 0 h 20"/>
                  <a:gd name="T8" fmla="*/ 133 w 133"/>
                  <a:gd name="T9" fmla="*/ 8 h 20"/>
                  <a:gd name="T10" fmla="*/ 125 w 133"/>
                  <a:gd name="T11" fmla="*/ 16 h 20"/>
                  <a:gd name="T12" fmla="*/ 10 w 133"/>
                  <a:gd name="T13" fmla="*/ 19 h 20"/>
                  <a:gd name="T14" fmla="*/ 9 w 133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20">
                    <a:moveTo>
                      <a:pt x="9" y="20"/>
                    </a:moveTo>
                    <a:cubicBezTo>
                      <a:pt x="5" y="20"/>
                      <a:pt x="2" y="17"/>
                      <a:pt x="1" y="13"/>
                    </a:cubicBezTo>
                    <a:cubicBezTo>
                      <a:pt x="0" y="9"/>
                      <a:pt x="3" y="5"/>
                      <a:pt x="7" y="4"/>
                    </a:cubicBezTo>
                    <a:cubicBezTo>
                      <a:pt x="26" y="0"/>
                      <a:pt x="115" y="0"/>
                      <a:pt x="125" y="0"/>
                    </a:cubicBezTo>
                    <a:cubicBezTo>
                      <a:pt x="129" y="0"/>
                      <a:pt x="133" y="3"/>
                      <a:pt x="133" y="8"/>
                    </a:cubicBezTo>
                    <a:cubicBezTo>
                      <a:pt x="133" y="12"/>
                      <a:pt x="129" y="16"/>
                      <a:pt x="125" y="16"/>
                    </a:cubicBezTo>
                    <a:cubicBezTo>
                      <a:pt x="98" y="16"/>
                      <a:pt x="25" y="17"/>
                      <a:pt x="10" y="19"/>
                    </a:cubicBezTo>
                    <a:cubicBezTo>
                      <a:pt x="10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42" name="Freeform 270">
                <a:extLst>
                  <a:ext uri="{FF2B5EF4-FFF2-40B4-BE49-F238E27FC236}">
                    <a16:creationId xmlns:a16="http://schemas.microsoft.com/office/drawing/2014/main" id="{A57B7395-2610-3049-9B5D-2BD5D134A0C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 flipH="1">
                <a:off x="3718618" y="1817374"/>
                <a:ext cx="108000" cy="16166"/>
              </a:xfrm>
              <a:custGeom>
                <a:avLst/>
                <a:gdLst>
                  <a:gd name="T0" fmla="*/ 9 w 133"/>
                  <a:gd name="T1" fmla="*/ 20 h 20"/>
                  <a:gd name="T2" fmla="*/ 1 w 133"/>
                  <a:gd name="T3" fmla="*/ 13 h 20"/>
                  <a:gd name="T4" fmla="*/ 7 w 133"/>
                  <a:gd name="T5" fmla="*/ 4 h 20"/>
                  <a:gd name="T6" fmla="*/ 125 w 133"/>
                  <a:gd name="T7" fmla="*/ 0 h 20"/>
                  <a:gd name="T8" fmla="*/ 133 w 133"/>
                  <a:gd name="T9" fmla="*/ 8 h 20"/>
                  <a:gd name="T10" fmla="*/ 125 w 133"/>
                  <a:gd name="T11" fmla="*/ 16 h 20"/>
                  <a:gd name="T12" fmla="*/ 10 w 133"/>
                  <a:gd name="T13" fmla="*/ 19 h 20"/>
                  <a:gd name="T14" fmla="*/ 9 w 133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20">
                    <a:moveTo>
                      <a:pt x="9" y="20"/>
                    </a:moveTo>
                    <a:cubicBezTo>
                      <a:pt x="5" y="20"/>
                      <a:pt x="2" y="17"/>
                      <a:pt x="1" y="13"/>
                    </a:cubicBezTo>
                    <a:cubicBezTo>
                      <a:pt x="0" y="9"/>
                      <a:pt x="3" y="5"/>
                      <a:pt x="7" y="4"/>
                    </a:cubicBezTo>
                    <a:cubicBezTo>
                      <a:pt x="26" y="0"/>
                      <a:pt x="115" y="0"/>
                      <a:pt x="125" y="0"/>
                    </a:cubicBezTo>
                    <a:cubicBezTo>
                      <a:pt x="129" y="0"/>
                      <a:pt x="133" y="3"/>
                      <a:pt x="133" y="8"/>
                    </a:cubicBezTo>
                    <a:cubicBezTo>
                      <a:pt x="133" y="12"/>
                      <a:pt x="129" y="16"/>
                      <a:pt x="125" y="16"/>
                    </a:cubicBezTo>
                    <a:cubicBezTo>
                      <a:pt x="98" y="16"/>
                      <a:pt x="25" y="17"/>
                      <a:pt x="10" y="19"/>
                    </a:cubicBezTo>
                    <a:cubicBezTo>
                      <a:pt x="10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43" name="Freeform 270">
                <a:extLst>
                  <a:ext uri="{FF2B5EF4-FFF2-40B4-BE49-F238E27FC236}">
                    <a16:creationId xmlns:a16="http://schemas.microsoft.com/office/drawing/2014/main" id="{5B339F11-F615-3F45-9993-2F7DF5E1324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H="1">
                <a:off x="3890622" y="1817374"/>
                <a:ext cx="108000" cy="16166"/>
              </a:xfrm>
              <a:custGeom>
                <a:avLst/>
                <a:gdLst>
                  <a:gd name="T0" fmla="*/ 9 w 133"/>
                  <a:gd name="T1" fmla="*/ 20 h 20"/>
                  <a:gd name="T2" fmla="*/ 1 w 133"/>
                  <a:gd name="T3" fmla="*/ 13 h 20"/>
                  <a:gd name="T4" fmla="*/ 7 w 133"/>
                  <a:gd name="T5" fmla="*/ 4 h 20"/>
                  <a:gd name="T6" fmla="*/ 125 w 133"/>
                  <a:gd name="T7" fmla="*/ 0 h 20"/>
                  <a:gd name="T8" fmla="*/ 133 w 133"/>
                  <a:gd name="T9" fmla="*/ 8 h 20"/>
                  <a:gd name="T10" fmla="*/ 125 w 133"/>
                  <a:gd name="T11" fmla="*/ 16 h 20"/>
                  <a:gd name="T12" fmla="*/ 10 w 133"/>
                  <a:gd name="T13" fmla="*/ 19 h 20"/>
                  <a:gd name="T14" fmla="*/ 9 w 133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20">
                    <a:moveTo>
                      <a:pt x="9" y="20"/>
                    </a:moveTo>
                    <a:cubicBezTo>
                      <a:pt x="5" y="20"/>
                      <a:pt x="2" y="17"/>
                      <a:pt x="1" y="13"/>
                    </a:cubicBezTo>
                    <a:cubicBezTo>
                      <a:pt x="0" y="9"/>
                      <a:pt x="3" y="5"/>
                      <a:pt x="7" y="4"/>
                    </a:cubicBezTo>
                    <a:cubicBezTo>
                      <a:pt x="26" y="0"/>
                      <a:pt x="115" y="0"/>
                      <a:pt x="125" y="0"/>
                    </a:cubicBezTo>
                    <a:cubicBezTo>
                      <a:pt x="129" y="0"/>
                      <a:pt x="133" y="3"/>
                      <a:pt x="133" y="8"/>
                    </a:cubicBezTo>
                    <a:cubicBezTo>
                      <a:pt x="133" y="12"/>
                      <a:pt x="129" y="16"/>
                      <a:pt x="125" y="16"/>
                    </a:cubicBezTo>
                    <a:cubicBezTo>
                      <a:pt x="98" y="16"/>
                      <a:pt x="25" y="17"/>
                      <a:pt x="10" y="19"/>
                    </a:cubicBezTo>
                    <a:cubicBezTo>
                      <a:pt x="10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grpSp>
            <p:nvGrpSpPr>
              <p:cNvPr id="444" name="Groep 443">
                <a:extLst>
                  <a:ext uri="{FF2B5EF4-FFF2-40B4-BE49-F238E27FC236}">
                    <a16:creationId xmlns:a16="http://schemas.microsoft.com/office/drawing/2014/main" id="{B1E32C18-EB95-AC46-A3D4-4F80F954B886}"/>
                  </a:ext>
                </a:extLst>
              </p:cNvPr>
              <p:cNvGrpSpPr/>
              <p:nvPr/>
            </p:nvGrpSpPr>
            <p:grpSpPr>
              <a:xfrm rot="16200000">
                <a:off x="3089053" y="1534375"/>
                <a:ext cx="595402" cy="16166"/>
                <a:chOff x="3074304" y="1094405"/>
                <a:chExt cx="595402" cy="16166"/>
              </a:xfrm>
            </p:grpSpPr>
            <p:sp>
              <p:nvSpPr>
                <p:cNvPr id="472" name="Freeform 270">
                  <a:extLst>
                    <a:ext uri="{FF2B5EF4-FFF2-40B4-BE49-F238E27FC236}">
                      <a16:creationId xmlns:a16="http://schemas.microsoft.com/office/drawing/2014/main" id="{4EFF4FAA-8BF1-8E4D-B747-721BD901DDF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flipH="1">
                  <a:off x="3074304" y="1094405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73" name="Freeform 270">
                  <a:extLst>
                    <a:ext uri="{FF2B5EF4-FFF2-40B4-BE49-F238E27FC236}">
                      <a16:creationId xmlns:a16="http://schemas.microsoft.com/office/drawing/2014/main" id="{0B7F8A64-5260-DC4B-B39F-EAABA270DDC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-60000" flipH="1">
                  <a:off x="3227987" y="1094405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74" name="Freeform 270">
                  <a:extLst>
                    <a:ext uri="{FF2B5EF4-FFF2-40B4-BE49-F238E27FC236}">
                      <a16:creationId xmlns:a16="http://schemas.microsoft.com/office/drawing/2014/main" id="{EAC8670C-98FC-1649-8021-3BAFDDEECB2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flipH="1">
                  <a:off x="3389702" y="1094405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75" name="Freeform 270">
                  <a:extLst>
                    <a:ext uri="{FF2B5EF4-FFF2-40B4-BE49-F238E27FC236}">
                      <a16:creationId xmlns:a16="http://schemas.microsoft.com/office/drawing/2014/main" id="{D7F8E47E-296C-5D42-85AB-30FE9824E15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flipH="1">
                  <a:off x="3561706" y="1094405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445" name="Freeform 270">
                <a:extLst>
                  <a:ext uri="{FF2B5EF4-FFF2-40B4-BE49-F238E27FC236}">
                    <a16:creationId xmlns:a16="http://schemas.microsoft.com/office/drawing/2014/main" id="{1410277D-F016-DD48-BC5B-9BDC9972815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 flipH="1">
                <a:off x="6742120" y="1243493"/>
                <a:ext cx="108000" cy="16166"/>
              </a:xfrm>
              <a:custGeom>
                <a:avLst/>
                <a:gdLst>
                  <a:gd name="T0" fmla="*/ 9 w 133"/>
                  <a:gd name="T1" fmla="*/ 20 h 20"/>
                  <a:gd name="T2" fmla="*/ 1 w 133"/>
                  <a:gd name="T3" fmla="*/ 13 h 20"/>
                  <a:gd name="T4" fmla="*/ 7 w 133"/>
                  <a:gd name="T5" fmla="*/ 4 h 20"/>
                  <a:gd name="T6" fmla="*/ 125 w 133"/>
                  <a:gd name="T7" fmla="*/ 0 h 20"/>
                  <a:gd name="T8" fmla="*/ 133 w 133"/>
                  <a:gd name="T9" fmla="*/ 8 h 20"/>
                  <a:gd name="T10" fmla="*/ 125 w 133"/>
                  <a:gd name="T11" fmla="*/ 16 h 20"/>
                  <a:gd name="T12" fmla="*/ 10 w 133"/>
                  <a:gd name="T13" fmla="*/ 19 h 20"/>
                  <a:gd name="T14" fmla="*/ 9 w 133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20">
                    <a:moveTo>
                      <a:pt x="9" y="20"/>
                    </a:moveTo>
                    <a:cubicBezTo>
                      <a:pt x="5" y="20"/>
                      <a:pt x="2" y="17"/>
                      <a:pt x="1" y="13"/>
                    </a:cubicBezTo>
                    <a:cubicBezTo>
                      <a:pt x="0" y="9"/>
                      <a:pt x="3" y="5"/>
                      <a:pt x="7" y="4"/>
                    </a:cubicBezTo>
                    <a:cubicBezTo>
                      <a:pt x="26" y="0"/>
                      <a:pt x="115" y="0"/>
                      <a:pt x="125" y="0"/>
                    </a:cubicBezTo>
                    <a:cubicBezTo>
                      <a:pt x="129" y="0"/>
                      <a:pt x="133" y="3"/>
                      <a:pt x="133" y="8"/>
                    </a:cubicBezTo>
                    <a:cubicBezTo>
                      <a:pt x="133" y="12"/>
                      <a:pt x="129" y="16"/>
                      <a:pt x="125" y="16"/>
                    </a:cubicBezTo>
                    <a:cubicBezTo>
                      <a:pt x="98" y="16"/>
                      <a:pt x="25" y="17"/>
                      <a:pt x="10" y="19"/>
                    </a:cubicBezTo>
                    <a:cubicBezTo>
                      <a:pt x="10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46" name="Freeform 270">
                <a:extLst>
                  <a:ext uri="{FF2B5EF4-FFF2-40B4-BE49-F238E27FC236}">
                    <a16:creationId xmlns:a16="http://schemas.microsoft.com/office/drawing/2014/main" id="{27A3CAAD-B658-B64D-88CA-D046387EFA1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21540000" flipH="1">
                <a:off x="6895803" y="1243493"/>
                <a:ext cx="108000" cy="16166"/>
              </a:xfrm>
              <a:custGeom>
                <a:avLst/>
                <a:gdLst>
                  <a:gd name="T0" fmla="*/ 9 w 133"/>
                  <a:gd name="T1" fmla="*/ 20 h 20"/>
                  <a:gd name="T2" fmla="*/ 1 w 133"/>
                  <a:gd name="T3" fmla="*/ 13 h 20"/>
                  <a:gd name="T4" fmla="*/ 7 w 133"/>
                  <a:gd name="T5" fmla="*/ 4 h 20"/>
                  <a:gd name="T6" fmla="*/ 125 w 133"/>
                  <a:gd name="T7" fmla="*/ 0 h 20"/>
                  <a:gd name="T8" fmla="*/ 133 w 133"/>
                  <a:gd name="T9" fmla="*/ 8 h 20"/>
                  <a:gd name="T10" fmla="*/ 125 w 133"/>
                  <a:gd name="T11" fmla="*/ 16 h 20"/>
                  <a:gd name="T12" fmla="*/ 10 w 133"/>
                  <a:gd name="T13" fmla="*/ 19 h 20"/>
                  <a:gd name="T14" fmla="*/ 9 w 133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20">
                    <a:moveTo>
                      <a:pt x="9" y="20"/>
                    </a:moveTo>
                    <a:cubicBezTo>
                      <a:pt x="5" y="20"/>
                      <a:pt x="2" y="17"/>
                      <a:pt x="1" y="13"/>
                    </a:cubicBezTo>
                    <a:cubicBezTo>
                      <a:pt x="0" y="9"/>
                      <a:pt x="3" y="5"/>
                      <a:pt x="7" y="4"/>
                    </a:cubicBezTo>
                    <a:cubicBezTo>
                      <a:pt x="26" y="0"/>
                      <a:pt x="115" y="0"/>
                      <a:pt x="125" y="0"/>
                    </a:cubicBezTo>
                    <a:cubicBezTo>
                      <a:pt x="129" y="0"/>
                      <a:pt x="133" y="3"/>
                      <a:pt x="133" y="8"/>
                    </a:cubicBezTo>
                    <a:cubicBezTo>
                      <a:pt x="133" y="12"/>
                      <a:pt x="129" y="16"/>
                      <a:pt x="125" y="16"/>
                    </a:cubicBezTo>
                    <a:cubicBezTo>
                      <a:pt x="98" y="16"/>
                      <a:pt x="25" y="17"/>
                      <a:pt x="10" y="19"/>
                    </a:cubicBezTo>
                    <a:cubicBezTo>
                      <a:pt x="10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47" name="Freeform 270">
                <a:extLst>
                  <a:ext uri="{FF2B5EF4-FFF2-40B4-BE49-F238E27FC236}">
                    <a16:creationId xmlns:a16="http://schemas.microsoft.com/office/drawing/2014/main" id="{E2287D81-A90A-C242-B9C6-6216F52DE9C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 flipH="1">
                <a:off x="7057518" y="1243493"/>
                <a:ext cx="108000" cy="16166"/>
              </a:xfrm>
              <a:custGeom>
                <a:avLst/>
                <a:gdLst>
                  <a:gd name="T0" fmla="*/ 9 w 133"/>
                  <a:gd name="T1" fmla="*/ 20 h 20"/>
                  <a:gd name="T2" fmla="*/ 1 w 133"/>
                  <a:gd name="T3" fmla="*/ 13 h 20"/>
                  <a:gd name="T4" fmla="*/ 7 w 133"/>
                  <a:gd name="T5" fmla="*/ 4 h 20"/>
                  <a:gd name="T6" fmla="*/ 125 w 133"/>
                  <a:gd name="T7" fmla="*/ 0 h 20"/>
                  <a:gd name="T8" fmla="*/ 133 w 133"/>
                  <a:gd name="T9" fmla="*/ 8 h 20"/>
                  <a:gd name="T10" fmla="*/ 125 w 133"/>
                  <a:gd name="T11" fmla="*/ 16 h 20"/>
                  <a:gd name="T12" fmla="*/ 10 w 133"/>
                  <a:gd name="T13" fmla="*/ 19 h 20"/>
                  <a:gd name="T14" fmla="*/ 9 w 133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20">
                    <a:moveTo>
                      <a:pt x="9" y="20"/>
                    </a:moveTo>
                    <a:cubicBezTo>
                      <a:pt x="5" y="20"/>
                      <a:pt x="2" y="17"/>
                      <a:pt x="1" y="13"/>
                    </a:cubicBezTo>
                    <a:cubicBezTo>
                      <a:pt x="0" y="9"/>
                      <a:pt x="3" y="5"/>
                      <a:pt x="7" y="4"/>
                    </a:cubicBezTo>
                    <a:cubicBezTo>
                      <a:pt x="26" y="0"/>
                      <a:pt x="115" y="0"/>
                      <a:pt x="125" y="0"/>
                    </a:cubicBezTo>
                    <a:cubicBezTo>
                      <a:pt x="129" y="0"/>
                      <a:pt x="133" y="3"/>
                      <a:pt x="133" y="8"/>
                    </a:cubicBezTo>
                    <a:cubicBezTo>
                      <a:pt x="133" y="12"/>
                      <a:pt x="129" y="16"/>
                      <a:pt x="125" y="16"/>
                    </a:cubicBezTo>
                    <a:cubicBezTo>
                      <a:pt x="98" y="16"/>
                      <a:pt x="25" y="17"/>
                      <a:pt x="10" y="19"/>
                    </a:cubicBezTo>
                    <a:cubicBezTo>
                      <a:pt x="10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48" name="Freeform 270">
                <a:extLst>
                  <a:ext uri="{FF2B5EF4-FFF2-40B4-BE49-F238E27FC236}">
                    <a16:creationId xmlns:a16="http://schemas.microsoft.com/office/drawing/2014/main" id="{74CB535A-36F5-8849-B7B1-6ED71AF6A40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H="1">
                <a:off x="7229522" y="1243493"/>
                <a:ext cx="108000" cy="16166"/>
              </a:xfrm>
              <a:custGeom>
                <a:avLst/>
                <a:gdLst>
                  <a:gd name="T0" fmla="*/ 9 w 133"/>
                  <a:gd name="T1" fmla="*/ 20 h 20"/>
                  <a:gd name="T2" fmla="*/ 1 w 133"/>
                  <a:gd name="T3" fmla="*/ 13 h 20"/>
                  <a:gd name="T4" fmla="*/ 7 w 133"/>
                  <a:gd name="T5" fmla="*/ 4 h 20"/>
                  <a:gd name="T6" fmla="*/ 125 w 133"/>
                  <a:gd name="T7" fmla="*/ 0 h 20"/>
                  <a:gd name="T8" fmla="*/ 133 w 133"/>
                  <a:gd name="T9" fmla="*/ 8 h 20"/>
                  <a:gd name="T10" fmla="*/ 125 w 133"/>
                  <a:gd name="T11" fmla="*/ 16 h 20"/>
                  <a:gd name="T12" fmla="*/ 10 w 133"/>
                  <a:gd name="T13" fmla="*/ 19 h 20"/>
                  <a:gd name="T14" fmla="*/ 9 w 133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20">
                    <a:moveTo>
                      <a:pt x="9" y="20"/>
                    </a:moveTo>
                    <a:cubicBezTo>
                      <a:pt x="5" y="20"/>
                      <a:pt x="2" y="17"/>
                      <a:pt x="1" y="13"/>
                    </a:cubicBezTo>
                    <a:cubicBezTo>
                      <a:pt x="0" y="9"/>
                      <a:pt x="3" y="5"/>
                      <a:pt x="7" y="4"/>
                    </a:cubicBezTo>
                    <a:cubicBezTo>
                      <a:pt x="26" y="0"/>
                      <a:pt x="115" y="0"/>
                      <a:pt x="125" y="0"/>
                    </a:cubicBezTo>
                    <a:cubicBezTo>
                      <a:pt x="129" y="0"/>
                      <a:pt x="133" y="3"/>
                      <a:pt x="133" y="8"/>
                    </a:cubicBezTo>
                    <a:cubicBezTo>
                      <a:pt x="133" y="12"/>
                      <a:pt x="129" y="16"/>
                      <a:pt x="125" y="16"/>
                    </a:cubicBezTo>
                    <a:cubicBezTo>
                      <a:pt x="98" y="16"/>
                      <a:pt x="25" y="17"/>
                      <a:pt x="10" y="19"/>
                    </a:cubicBezTo>
                    <a:cubicBezTo>
                      <a:pt x="10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grpSp>
            <p:nvGrpSpPr>
              <p:cNvPr id="449" name="Groep 448">
                <a:extLst>
                  <a:ext uri="{FF2B5EF4-FFF2-40B4-BE49-F238E27FC236}">
                    <a16:creationId xmlns:a16="http://schemas.microsoft.com/office/drawing/2014/main" id="{B975CB33-94CD-C146-BDA9-705BBAD1DA1F}"/>
                  </a:ext>
                </a:extLst>
              </p:cNvPr>
              <p:cNvGrpSpPr/>
              <p:nvPr/>
            </p:nvGrpSpPr>
            <p:grpSpPr>
              <a:xfrm rot="5400000">
                <a:off x="7064363" y="1534375"/>
                <a:ext cx="595402" cy="16166"/>
                <a:chOff x="3074304" y="1094405"/>
                <a:chExt cx="595402" cy="16166"/>
              </a:xfrm>
            </p:grpSpPr>
            <p:sp>
              <p:nvSpPr>
                <p:cNvPr id="468" name="Freeform 270">
                  <a:extLst>
                    <a:ext uri="{FF2B5EF4-FFF2-40B4-BE49-F238E27FC236}">
                      <a16:creationId xmlns:a16="http://schemas.microsoft.com/office/drawing/2014/main" id="{6B7B8C1B-669C-4549-B067-29704FD3B8B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flipH="1">
                  <a:off x="3074304" y="1094405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69" name="Freeform 270">
                  <a:extLst>
                    <a:ext uri="{FF2B5EF4-FFF2-40B4-BE49-F238E27FC236}">
                      <a16:creationId xmlns:a16="http://schemas.microsoft.com/office/drawing/2014/main" id="{A83A6B39-EBE4-F84C-A957-23018B23454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-60000" flipH="1">
                  <a:off x="3227987" y="1094405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70" name="Freeform 270">
                  <a:extLst>
                    <a:ext uri="{FF2B5EF4-FFF2-40B4-BE49-F238E27FC236}">
                      <a16:creationId xmlns:a16="http://schemas.microsoft.com/office/drawing/2014/main" id="{09E6D2AB-FE6E-A442-B62C-3691A54BBA9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flipH="1">
                  <a:off x="3389702" y="1094405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71" name="Freeform 270">
                  <a:extLst>
                    <a:ext uri="{FF2B5EF4-FFF2-40B4-BE49-F238E27FC236}">
                      <a16:creationId xmlns:a16="http://schemas.microsoft.com/office/drawing/2014/main" id="{7F0C45EB-97F6-7B42-AF62-B355271B34B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flipH="1">
                  <a:off x="3561706" y="1094405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450" name="Freeform 270">
                <a:extLst>
                  <a:ext uri="{FF2B5EF4-FFF2-40B4-BE49-F238E27FC236}">
                    <a16:creationId xmlns:a16="http://schemas.microsoft.com/office/drawing/2014/main" id="{8D0E6C2F-BBC3-BB42-A461-ADDB2AEEDE2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H="1">
                <a:off x="4059861" y="1815182"/>
                <a:ext cx="108000" cy="16166"/>
              </a:xfrm>
              <a:custGeom>
                <a:avLst/>
                <a:gdLst>
                  <a:gd name="T0" fmla="*/ 9 w 133"/>
                  <a:gd name="T1" fmla="*/ 20 h 20"/>
                  <a:gd name="T2" fmla="*/ 1 w 133"/>
                  <a:gd name="T3" fmla="*/ 13 h 20"/>
                  <a:gd name="T4" fmla="*/ 7 w 133"/>
                  <a:gd name="T5" fmla="*/ 4 h 20"/>
                  <a:gd name="T6" fmla="*/ 125 w 133"/>
                  <a:gd name="T7" fmla="*/ 0 h 20"/>
                  <a:gd name="T8" fmla="*/ 133 w 133"/>
                  <a:gd name="T9" fmla="*/ 8 h 20"/>
                  <a:gd name="T10" fmla="*/ 125 w 133"/>
                  <a:gd name="T11" fmla="*/ 16 h 20"/>
                  <a:gd name="T12" fmla="*/ 10 w 133"/>
                  <a:gd name="T13" fmla="*/ 19 h 20"/>
                  <a:gd name="T14" fmla="*/ 9 w 133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20">
                    <a:moveTo>
                      <a:pt x="9" y="20"/>
                    </a:moveTo>
                    <a:cubicBezTo>
                      <a:pt x="5" y="20"/>
                      <a:pt x="2" y="17"/>
                      <a:pt x="1" y="13"/>
                    </a:cubicBezTo>
                    <a:cubicBezTo>
                      <a:pt x="0" y="9"/>
                      <a:pt x="3" y="5"/>
                      <a:pt x="7" y="4"/>
                    </a:cubicBezTo>
                    <a:cubicBezTo>
                      <a:pt x="26" y="0"/>
                      <a:pt x="115" y="0"/>
                      <a:pt x="125" y="0"/>
                    </a:cubicBezTo>
                    <a:cubicBezTo>
                      <a:pt x="129" y="0"/>
                      <a:pt x="133" y="3"/>
                      <a:pt x="133" y="8"/>
                    </a:cubicBezTo>
                    <a:cubicBezTo>
                      <a:pt x="133" y="12"/>
                      <a:pt x="129" y="16"/>
                      <a:pt x="125" y="16"/>
                    </a:cubicBezTo>
                    <a:cubicBezTo>
                      <a:pt x="98" y="16"/>
                      <a:pt x="25" y="17"/>
                      <a:pt x="10" y="19"/>
                    </a:cubicBezTo>
                    <a:cubicBezTo>
                      <a:pt x="10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51" name="Freeform 270">
                <a:extLst>
                  <a:ext uri="{FF2B5EF4-FFF2-40B4-BE49-F238E27FC236}">
                    <a16:creationId xmlns:a16="http://schemas.microsoft.com/office/drawing/2014/main" id="{8BDB3F0B-43BD-0644-8A6A-EF2D51DB772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21540000" flipH="1">
                <a:off x="4213544" y="1815182"/>
                <a:ext cx="108000" cy="16166"/>
              </a:xfrm>
              <a:custGeom>
                <a:avLst/>
                <a:gdLst>
                  <a:gd name="T0" fmla="*/ 9 w 133"/>
                  <a:gd name="T1" fmla="*/ 20 h 20"/>
                  <a:gd name="T2" fmla="*/ 1 w 133"/>
                  <a:gd name="T3" fmla="*/ 13 h 20"/>
                  <a:gd name="T4" fmla="*/ 7 w 133"/>
                  <a:gd name="T5" fmla="*/ 4 h 20"/>
                  <a:gd name="T6" fmla="*/ 125 w 133"/>
                  <a:gd name="T7" fmla="*/ 0 h 20"/>
                  <a:gd name="T8" fmla="*/ 133 w 133"/>
                  <a:gd name="T9" fmla="*/ 8 h 20"/>
                  <a:gd name="T10" fmla="*/ 125 w 133"/>
                  <a:gd name="T11" fmla="*/ 16 h 20"/>
                  <a:gd name="T12" fmla="*/ 10 w 133"/>
                  <a:gd name="T13" fmla="*/ 19 h 20"/>
                  <a:gd name="T14" fmla="*/ 9 w 133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20">
                    <a:moveTo>
                      <a:pt x="9" y="20"/>
                    </a:moveTo>
                    <a:cubicBezTo>
                      <a:pt x="5" y="20"/>
                      <a:pt x="2" y="17"/>
                      <a:pt x="1" y="13"/>
                    </a:cubicBezTo>
                    <a:cubicBezTo>
                      <a:pt x="0" y="9"/>
                      <a:pt x="3" y="5"/>
                      <a:pt x="7" y="4"/>
                    </a:cubicBezTo>
                    <a:cubicBezTo>
                      <a:pt x="26" y="0"/>
                      <a:pt x="115" y="0"/>
                      <a:pt x="125" y="0"/>
                    </a:cubicBezTo>
                    <a:cubicBezTo>
                      <a:pt x="129" y="0"/>
                      <a:pt x="133" y="3"/>
                      <a:pt x="133" y="8"/>
                    </a:cubicBezTo>
                    <a:cubicBezTo>
                      <a:pt x="133" y="12"/>
                      <a:pt x="129" y="16"/>
                      <a:pt x="125" y="16"/>
                    </a:cubicBezTo>
                    <a:cubicBezTo>
                      <a:pt x="98" y="16"/>
                      <a:pt x="25" y="17"/>
                      <a:pt x="10" y="19"/>
                    </a:cubicBezTo>
                    <a:cubicBezTo>
                      <a:pt x="10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52" name="Freeform 270">
                <a:extLst>
                  <a:ext uri="{FF2B5EF4-FFF2-40B4-BE49-F238E27FC236}">
                    <a16:creationId xmlns:a16="http://schemas.microsoft.com/office/drawing/2014/main" id="{AC092D96-9EC2-7643-9654-5023EB9FEA0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H="1">
                <a:off x="4375259" y="1815182"/>
                <a:ext cx="108000" cy="16166"/>
              </a:xfrm>
              <a:custGeom>
                <a:avLst/>
                <a:gdLst>
                  <a:gd name="T0" fmla="*/ 9 w 133"/>
                  <a:gd name="T1" fmla="*/ 20 h 20"/>
                  <a:gd name="T2" fmla="*/ 1 w 133"/>
                  <a:gd name="T3" fmla="*/ 13 h 20"/>
                  <a:gd name="T4" fmla="*/ 7 w 133"/>
                  <a:gd name="T5" fmla="*/ 4 h 20"/>
                  <a:gd name="T6" fmla="*/ 125 w 133"/>
                  <a:gd name="T7" fmla="*/ 0 h 20"/>
                  <a:gd name="T8" fmla="*/ 133 w 133"/>
                  <a:gd name="T9" fmla="*/ 8 h 20"/>
                  <a:gd name="T10" fmla="*/ 125 w 133"/>
                  <a:gd name="T11" fmla="*/ 16 h 20"/>
                  <a:gd name="T12" fmla="*/ 10 w 133"/>
                  <a:gd name="T13" fmla="*/ 19 h 20"/>
                  <a:gd name="T14" fmla="*/ 9 w 133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20">
                    <a:moveTo>
                      <a:pt x="9" y="20"/>
                    </a:moveTo>
                    <a:cubicBezTo>
                      <a:pt x="5" y="20"/>
                      <a:pt x="2" y="17"/>
                      <a:pt x="1" y="13"/>
                    </a:cubicBezTo>
                    <a:cubicBezTo>
                      <a:pt x="0" y="9"/>
                      <a:pt x="3" y="5"/>
                      <a:pt x="7" y="4"/>
                    </a:cubicBezTo>
                    <a:cubicBezTo>
                      <a:pt x="26" y="0"/>
                      <a:pt x="115" y="0"/>
                      <a:pt x="125" y="0"/>
                    </a:cubicBezTo>
                    <a:cubicBezTo>
                      <a:pt x="129" y="0"/>
                      <a:pt x="133" y="3"/>
                      <a:pt x="133" y="8"/>
                    </a:cubicBezTo>
                    <a:cubicBezTo>
                      <a:pt x="133" y="12"/>
                      <a:pt x="129" y="16"/>
                      <a:pt x="125" y="16"/>
                    </a:cubicBezTo>
                    <a:cubicBezTo>
                      <a:pt x="98" y="16"/>
                      <a:pt x="25" y="17"/>
                      <a:pt x="10" y="19"/>
                    </a:cubicBezTo>
                    <a:cubicBezTo>
                      <a:pt x="10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53" name="Freeform 270">
                <a:extLst>
                  <a:ext uri="{FF2B5EF4-FFF2-40B4-BE49-F238E27FC236}">
                    <a16:creationId xmlns:a16="http://schemas.microsoft.com/office/drawing/2014/main" id="{C2684398-5432-494F-81AC-37ED107188B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H="1">
                <a:off x="4547263" y="1815182"/>
                <a:ext cx="108000" cy="16166"/>
              </a:xfrm>
              <a:custGeom>
                <a:avLst/>
                <a:gdLst>
                  <a:gd name="T0" fmla="*/ 9 w 133"/>
                  <a:gd name="T1" fmla="*/ 20 h 20"/>
                  <a:gd name="T2" fmla="*/ 1 w 133"/>
                  <a:gd name="T3" fmla="*/ 13 h 20"/>
                  <a:gd name="T4" fmla="*/ 7 w 133"/>
                  <a:gd name="T5" fmla="*/ 4 h 20"/>
                  <a:gd name="T6" fmla="*/ 125 w 133"/>
                  <a:gd name="T7" fmla="*/ 0 h 20"/>
                  <a:gd name="T8" fmla="*/ 133 w 133"/>
                  <a:gd name="T9" fmla="*/ 8 h 20"/>
                  <a:gd name="T10" fmla="*/ 125 w 133"/>
                  <a:gd name="T11" fmla="*/ 16 h 20"/>
                  <a:gd name="T12" fmla="*/ 10 w 133"/>
                  <a:gd name="T13" fmla="*/ 19 h 20"/>
                  <a:gd name="T14" fmla="*/ 9 w 133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20">
                    <a:moveTo>
                      <a:pt x="9" y="20"/>
                    </a:moveTo>
                    <a:cubicBezTo>
                      <a:pt x="5" y="20"/>
                      <a:pt x="2" y="17"/>
                      <a:pt x="1" y="13"/>
                    </a:cubicBezTo>
                    <a:cubicBezTo>
                      <a:pt x="0" y="9"/>
                      <a:pt x="3" y="5"/>
                      <a:pt x="7" y="4"/>
                    </a:cubicBezTo>
                    <a:cubicBezTo>
                      <a:pt x="26" y="0"/>
                      <a:pt x="115" y="0"/>
                      <a:pt x="125" y="0"/>
                    </a:cubicBezTo>
                    <a:cubicBezTo>
                      <a:pt x="129" y="0"/>
                      <a:pt x="133" y="3"/>
                      <a:pt x="133" y="8"/>
                    </a:cubicBezTo>
                    <a:cubicBezTo>
                      <a:pt x="133" y="12"/>
                      <a:pt x="129" y="16"/>
                      <a:pt x="125" y="16"/>
                    </a:cubicBezTo>
                    <a:cubicBezTo>
                      <a:pt x="98" y="16"/>
                      <a:pt x="25" y="17"/>
                      <a:pt x="10" y="19"/>
                    </a:cubicBezTo>
                    <a:cubicBezTo>
                      <a:pt x="10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54" name="Freeform 270">
                <a:extLst>
                  <a:ext uri="{FF2B5EF4-FFF2-40B4-BE49-F238E27FC236}">
                    <a16:creationId xmlns:a16="http://schemas.microsoft.com/office/drawing/2014/main" id="{6DC2A6F2-742B-754A-85D8-DC5D4AF22D6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 flipH="1">
                <a:off x="4697216" y="1815148"/>
                <a:ext cx="108000" cy="16166"/>
              </a:xfrm>
              <a:custGeom>
                <a:avLst/>
                <a:gdLst>
                  <a:gd name="T0" fmla="*/ 9 w 133"/>
                  <a:gd name="T1" fmla="*/ 20 h 20"/>
                  <a:gd name="T2" fmla="*/ 1 w 133"/>
                  <a:gd name="T3" fmla="*/ 13 h 20"/>
                  <a:gd name="T4" fmla="*/ 7 w 133"/>
                  <a:gd name="T5" fmla="*/ 4 h 20"/>
                  <a:gd name="T6" fmla="*/ 125 w 133"/>
                  <a:gd name="T7" fmla="*/ 0 h 20"/>
                  <a:gd name="T8" fmla="*/ 133 w 133"/>
                  <a:gd name="T9" fmla="*/ 8 h 20"/>
                  <a:gd name="T10" fmla="*/ 125 w 133"/>
                  <a:gd name="T11" fmla="*/ 16 h 20"/>
                  <a:gd name="T12" fmla="*/ 10 w 133"/>
                  <a:gd name="T13" fmla="*/ 19 h 20"/>
                  <a:gd name="T14" fmla="*/ 9 w 133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20">
                    <a:moveTo>
                      <a:pt x="9" y="20"/>
                    </a:moveTo>
                    <a:cubicBezTo>
                      <a:pt x="5" y="20"/>
                      <a:pt x="2" y="17"/>
                      <a:pt x="1" y="13"/>
                    </a:cubicBezTo>
                    <a:cubicBezTo>
                      <a:pt x="0" y="9"/>
                      <a:pt x="3" y="5"/>
                      <a:pt x="7" y="4"/>
                    </a:cubicBezTo>
                    <a:cubicBezTo>
                      <a:pt x="26" y="0"/>
                      <a:pt x="115" y="0"/>
                      <a:pt x="125" y="0"/>
                    </a:cubicBezTo>
                    <a:cubicBezTo>
                      <a:pt x="129" y="0"/>
                      <a:pt x="133" y="3"/>
                      <a:pt x="133" y="8"/>
                    </a:cubicBezTo>
                    <a:cubicBezTo>
                      <a:pt x="133" y="12"/>
                      <a:pt x="129" y="16"/>
                      <a:pt x="125" y="16"/>
                    </a:cubicBezTo>
                    <a:cubicBezTo>
                      <a:pt x="98" y="16"/>
                      <a:pt x="25" y="17"/>
                      <a:pt x="10" y="19"/>
                    </a:cubicBezTo>
                    <a:cubicBezTo>
                      <a:pt x="10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55" name="Freeform 270">
                <a:extLst>
                  <a:ext uri="{FF2B5EF4-FFF2-40B4-BE49-F238E27FC236}">
                    <a16:creationId xmlns:a16="http://schemas.microsoft.com/office/drawing/2014/main" id="{77777005-01AC-4848-A5CD-0DA0177D535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21540000" flipH="1">
                <a:off x="4850899" y="1815148"/>
                <a:ext cx="108000" cy="16166"/>
              </a:xfrm>
              <a:custGeom>
                <a:avLst/>
                <a:gdLst>
                  <a:gd name="T0" fmla="*/ 9 w 133"/>
                  <a:gd name="T1" fmla="*/ 20 h 20"/>
                  <a:gd name="T2" fmla="*/ 1 w 133"/>
                  <a:gd name="T3" fmla="*/ 13 h 20"/>
                  <a:gd name="T4" fmla="*/ 7 w 133"/>
                  <a:gd name="T5" fmla="*/ 4 h 20"/>
                  <a:gd name="T6" fmla="*/ 125 w 133"/>
                  <a:gd name="T7" fmla="*/ 0 h 20"/>
                  <a:gd name="T8" fmla="*/ 133 w 133"/>
                  <a:gd name="T9" fmla="*/ 8 h 20"/>
                  <a:gd name="T10" fmla="*/ 125 w 133"/>
                  <a:gd name="T11" fmla="*/ 16 h 20"/>
                  <a:gd name="T12" fmla="*/ 10 w 133"/>
                  <a:gd name="T13" fmla="*/ 19 h 20"/>
                  <a:gd name="T14" fmla="*/ 9 w 133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20">
                    <a:moveTo>
                      <a:pt x="9" y="20"/>
                    </a:moveTo>
                    <a:cubicBezTo>
                      <a:pt x="5" y="20"/>
                      <a:pt x="2" y="17"/>
                      <a:pt x="1" y="13"/>
                    </a:cubicBezTo>
                    <a:cubicBezTo>
                      <a:pt x="0" y="9"/>
                      <a:pt x="3" y="5"/>
                      <a:pt x="7" y="4"/>
                    </a:cubicBezTo>
                    <a:cubicBezTo>
                      <a:pt x="26" y="0"/>
                      <a:pt x="115" y="0"/>
                      <a:pt x="125" y="0"/>
                    </a:cubicBezTo>
                    <a:cubicBezTo>
                      <a:pt x="129" y="0"/>
                      <a:pt x="133" y="3"/>
                      <a:pt x="133" y="8"/>
                    </a:cubicBezTo>
                    <a:cubicBezTo>
                      <a:pt x="133" y="12"/>
                      <a:pt x="129" y="16"/>
                      <a:pt x="125" y="16"/>
                    </a:cubicBezTo>
                    <a:cubicBezTo>
                      <a:pt x="98" y="16"/>
                      <a:pt x="25" y="17"/>
                      <a:pt x="10" y="19"/>
                    </a:cubicBezTo>
                    <a:cubicBezTo>
                      <a:pt x="10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56" name="Freeform 270">
                <a:extLst>
                  <a:ext uri="{FF2B5EF4-FFF2-40B4-BE49-F238E27FC236}">
                    <a16:creationId xmlns:a16="http://schemas.microsoft.com/office/drawing/2014/main" id="{A0A0737D-940C-F240-B1E0-E93F09B272C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 flipH="1">
                <a:off x="5012614" y="1815148"/>
                <a:ext cx="108000" cy="16166"/>
              </a:xfrm>
              <a:custGeom>
                <a:avLst/>
                <a:gdLst>
                  <a:gd name="T0" fmla="*/ 9 w 133"/>
                  <a:gd name="T1" fmla="*/ 20 h 20"/>
                  <a:gd name="T2" fmla="*/ 1 w 133"/>
                  <a:gd name="T3" fmla="*/ 13 h 20"/>
                  <a:gd name="T4" fmla="*/ 7 w 133"/>
                  <a:gd name="T5" fmla="*/ 4 h 20"/>
                  <a:gd name="T6" fmla="*/ 125 w 133"/>
                  <a:gd name="T7" fmla="*/ 0 h 20"/>
                  <a:gd name="T8" fmla="*/ 133 w 133"/>
                  <a:gd name="T9" fmla="*/ 8 h 20"/>
                  <a:gd name="T10" fmla="*/ 125 w 133"/>
                  <a:gd name="T11" fmla="*/ 16 h 20"/>
                  <a:gd name="T12" fmla="*/ 10 w 133"/>
                  <a:gd name="T13" fmla="*/ 19 h 20"/>
                  <a:gd name="T14" fmla="*/ 9 w 133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20">
                    <a:moveTo>
                      <a:pt x="9" y="20"/>
                    </a:moveTo>
                    <a:cubicBezTo>
                      <a:pt x="5" y="20"/>
                      <a:pt x="2" y="17"/>
                      <a:pt x="1" y="13"/>
                    </a:cubicBezTo>
                    <a:cubicBezTo>
                      <a:pt x="0" y="9"/>
                      <a:pt x="3" y="5"/>
                      <a:pt x="7" y="4"/>
                    </a:cubicBezTo>
                    <a:cubicBezTo>
                      <a:pt x="26" y="0"/>
                      <a:pt x="115" y="0"/>
                      <a:pt x="125" y="0"/>
                    </a:cubicBezTo>
                    <a:cubicBezTo>
                      <a:pt x="129" y="0"/>
                      <a:pt x="133" y="3"/>
                      <a:pt x="133" y="8"/>
                    </a:cubicBezTo>
                    <a:cubicBezTo>
                      <a:pt x="133" y="12"/>
                      <a:pt x="129" y="16"/>
                      <a:pt x="125" y="16"/>
                    </a:cubicBezTo>
                    <a:cubicBezTo>
                      <a:pt x="98" y="16"/>
                      <a:pt x="25" y="17"/>
                      <a:pt x="10" y="19"/>
                    </a:cubicBezTo>
                    <a:cubicBezTo>
                      <a:pt x="10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57" name="Freeform 270">
                <a:extLst>
                  <a:ext uri="{FF2B5EF4-FFF2-40B4-BE49-F238E27FC236}">
                    <a16:creationId xmlns:a16="http://schemas.microsoft.com/office/drawing/2014/main" id="{4A39BE4D-439B-4C44-91F0-00CA97975A2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H="1">
                <a:off x="5184618" y="1815148"/>
                <a:ext cx="108000" cy="16166"/>
              </a:xfrm>
              <a:custGeom>
                <a:avLst/>
                <a:gdLst>
                  <a:gd name="T0" fmla="*/ 9 w 133"/>
                  <a:gd name="T1" fmla="*/ 20 h 20"/>
                  <a:gd name="T2" fmla="*/ 1 w 133"/>
                  <a:gd name="T3" fmla="*/ 13 h 20"/>
                  <a:gd name="T4" fmla="*/ 7 w 133"/>
                  <a:gd name="T5" fmla="*/ 4 h 20"/>
                  <a:gd name="T6" fmla="*/ 125 w 133"/>
                  <a:gd name="T7" fmla="*/ 0 h 20"/>
                  <a:gd name="T8" fmla="*/ 133 w 133"/>
                  <a:gd name="T9" fmla="*/ 8 h 20"/>
                  <a:gd name="T10" fmla="*/ 125 w 133"/>
                  <a:gd name="T11" fmla="*/ 16 h 20"/>
                  <a:gd name="T12" fmla="*/ 10 w 133"/>
                  <a:gd name="T13" fmla="*/ 19 h 20"/>
                  <a:gd name="T14" fmla="*/ 9 w 133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20">
                    <a:moveTo>
                      <a:pt x="9" y="20"/>
                    </a:moveTo>
                    <a:cubicBezTo>
                      <a:pt x="5" y="20"/>
                      <a:pt x="2" y="17"/>
                      <a:pt x="1" y="13"/>
                    </a:cubicBezTo>
                    <a:cubicBezTo>
                      <a:pt x="0" y="9"/>
                      <a:pt x="3" y="5"/>
                      <a:pt x="7" y="4"/>
                    </a:cubicBezTo>
                    <a:cubicBezTo>
                      <a:pt x="26" y="0"/>
                      <a:pt x="115" y="0"/>
                      <a:pt x="125" y="0"/>
                    </a:cubicBezTo>
                    <a:cubicBezTo>
                      <a:pt x="129" y="0"/>
                      <a:pt x="133" y="3"/>
                      <a:pt x="133" y="8"/>
                    </a:cubicBezTo>
                    <a:cubicBezTo>
                      <a:pt x="133" y="12"/>
                      <a:pt x="129" y="16"/>
                      <a:pt x="125" y="16"/>
                    </a:cubicBezTo>
                    <a:cubicBezTo>
                      <a:pt x="98" y="16"/>
                      <a:pt x="25" y="17"/>
                      <a:pt x="10" y="19"/>
                    </a:cubicBezTo>
                    <a:cubicBezTo>
                      <a:pt x="10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58" name="Freeform 270">
                <a:extLst>
                  <a:ext uri="{FF2B5EF4-FFF2-40B4-BE49-F238E27FC236}">
                    <a16:creationId xmlns:a16="http://schemas.microsoft.com/office/drawing/2014/main" id="{0301B526-55B0-F648-BA65-4373890011E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 flipH="1">
                <a:off x="5364013" y="1816601"/>
                <a:ext cx="108000" cy="16166"/>
              </a:xfrm>
              <a:custGeom>
                <a:avLst/>
                <a:gdLst>
                  <a:gd name="T0" fmla="*/ 9 w 133"/>
                  <a:gd name="T1" fmla="*/ 20 h 20"/>
                  <a:gd name="T2" fmla="*/ 1 w 133"/>
                  <a:gd name="T3" fmla="*/ 13 h 20"/>
                  <a:gd name="T4" fmla="*/ 7 w 133"/>
                  <a:gd name="T5" fmla="*/ 4 h 20"/>
                  <a:gd name="T6" fmla="*/ 125 w 133"/>
                  <a:gd name="T7" fmla="*/ 0 h 20"/>
                  <a:gd name="T8" fmla="*/ 133 w 133"/>
                  <a:gd name="T9" fmla="*/ 8 h 20"/>
                  <a:gd name="T10" fmla="*/ 125 w 133"/>
                  <a:gd name="T11" fmla="*/ 16 h 20"/>
                  <a:gd name="T12" fmla="*/ 10 w 133"/>
                  <a:gd name="T13" fmla="*/ 19 h 20"/>
                  <a:gd name="T14" fmla="*/ 9 w 133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20">
                    <a:moveTo>
                      <a:pt x="9" y="20"/>
                    </a:moveTo>
                    <a:cubicBezTo>
                      <a:pt x="5" y="20"/>
                      <a:pt x="2" y="17"/>
                      <a:pt x="1" y="13"/>
                    </a:cubicBezTo>
                    <a:cubicBezTo>
                      <a:pt x="0" y="9"/>
                      <a:pt x="3" y="5"/>
                      <a:pt x="7" y="4"/>
                    </a:cubicBezTo>
                    <a:cubicBezTo>
                      <a:pt x="26" y="0"/>
                      <a:pt x="115" y="0"/>
                      <a:pt x="125" y="0"/>
                    </a:cubicBezTo>
                    <a:cubicBezTo>
                      <a:pt x="129" y="0"/>
                      <a:pt x="133" y="3"/>
                      <a:pt x="133" y="8"/>
                    </a:cubicBezTo>
                    <a:cubicBezTo>
                      <a:pt x="133" y="12"/>
                      <a:pt x="129" y="16"/>
                      <a:pt x="125" y="16"/>
                    </a:cubicBezTo>
                    <a:cubicBezTo>
                      <a:pt x="98" y="16"/>
                      <a:pt x="25" y="17"/>
                      <a:pt x="10" y="19"/>
                    </a:cubicBezTo>
                    <a:cubicBezTo>
                      <a:pt x="10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59" name="Freeform 270">
                <a:extLst>
                  <a:ext uri="{FF2B5EF4-FFF2-40B4-BE49-F238E27FC236}">
                    <a16:creationId xmlns:a16="http://schemas.microsoft.com/office/drawing/2014/main" id="{774B704B-A5E7-CF40-BA7B-B973F28E27B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21540000" flipH="1">
                <a:off x="5517696" y="1816601"/>
                <a:ext cx="108000" cy="16166"/>
              </a:xfrm>
              <a:custGeom>
                <a:avLst/>
                <a:gdLst>
                  <a:gd name="T0" fmla="*/ 9 w 133"/>
                  <a:gd name="T1" fmla="*/ 20 h 20"/>
                  <a:gd name="T2" fmla="*/ 1 w 133"/>
                  <a:gd name="T3" fmla="*/ 13 h 20"/>
                  <a:gd name="T4" fmla="*/ 7 w 133"/>
                  <a:gd name="T5" fmla="*/ 4 h 20"/>
                  <a:gd name="T6" fmla="*/ 125 w 133"/>
                  <a:gd name="T7" fmla="*/ 0 h 20"/>
                  <a:gd name="T8" fmla="*/ 133 w 133"/>
                  <a:gd name="T9" fmla="*/ 8 h 20"/>
                  <a:gd name="T10" fmla="*/ 125 w 133"/>
                  <a:gd name="T11" fmla="*/ 16 h 20"/>
                  <a:gd name="T12" fmla="*/ 10 w 133"/>
                  <a:gd name="T13" fmla="*/ 19 h 20"/>
                  <a:gd name="T14" fmla="*/ 9 w 133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20">
                    <a:moveTo>
                      <a:pt x="9" y="20"/>
                    </a:moveTo>
                    <a:cubicBezTo>
                      <a:pt x="5" y="20"/>
                      <a:pt x="2" y="17"/>
                      <a:pt x="1" y="13"/>
                    </a:cubicBezTo>
                    <a:cubicBezTo>
                      <a:pt x="0" y="9"/>
                      <a:pt x="3" y="5"/>
                      <a:pt x="7" y="4"/>
                    </a:cubicBezTo>
                    <a:cubicBezTo>
                      <a:pt x="26" y="0"/>
                      <a:pt x="115" y="0"/>
                      <a:pt x="125" y="0"/>
                    </a:cubicBezTo>
                    <a:cubicBezTo>
                      <a:pt x="129" y="0"/>
                      <a:pt x="133" y="3"/>
                      <a:pt x="133" y="8"/>
                    </a:cubicBezTo>
                    <a:cubicBezTo>
                      <a:pt x="133" y="12"/>
                      <a:pt x="129" y="16"/>
                      <a:pt x="125" y="16"/>
                    </a:cubicBezTo>
                    <a:cubicBezTo>
                      <a:pt x="98" y="16"/>
                      <a:pt x="25" y="17"/>
                      <a:pt x="10" y="19"/>
                    </a:cubicBezTo>
                    <a:cubicBezTo>
                      <a:pt x="10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60" name="Freeform 270">
                <a:extLst>
                  <a:ext uri="{FF2B5EF4-FFF2-40B4-BE49-F238E27FC236}">
                    <a16:creationId xmlns:a16="http://schemas.microsoft.com/office/drawing/2014/main" id="{4C490964-48CA-6D44-B0DD-C1DDCA978ED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H="1">
                <a:off x="5679411" y="1816601"/>
                <a:ext cx="108000" cy="16166"/>
              </a:xfrm>
              <a:custGeom>
                <a:avLst/>
                <a:gdLst>
                  <a:gd name="T0" fmla="*/ 9 w 133"/>
                  <a:gd name="T1" fmla="*/ 20 h 20"/>
                  <a:gd name="T2" fmla="*/ 1 w 133"/>
                  <a:gd name="T3" fmla="*/ 13 h 20"/>
                  <a:gd name="T4" fmla="*/ 7 w 133"/>
                  <a:gd name="T5" fmla="*/ 4 h 20"/>
                  <a:gd name="T6" fmla="*/ 125 w 133"/>
                  <a:gd name="T7" fmla="*/ 0 h 20"/>
                  <a:gd name="T8" fmla="*/ 133 w 133"/>
                  <a:gd name="T9" fmla="*/ 8 h 20"/>
                  <a:gd name="T10" fmla="*/ 125 w 133"/>
                  <a:gd name="T11" fmla="*/ 16 h 20"/>
                  <a:gd name="T12" fmla="*/ 10 w 133"/>
                  <a:gd name="T13" fmla="*/ 19 h 20"/>
                  <a:gd name="T14" fmla="*/ 9 w 133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20">
                    <a:moveTo>
                      <a:pt x="9" y="20"/>
                    </a:moveTo>
                    <a:cubicBezTo>
                      <a:pt x="5" y="20"/>
                      <a:pt x="2" y="17"/>
                      <a:pt x="1" y="13"/>
                    </a:cubicBezTo>
                    <a:cubicBezTo>
                      <a:pt x="0" y="9"/>
                      <a:pt x="3" y="5"/>
                      <a:pt x="7" y="4"/>
                    </a:cubicBezTo>
                    <a:cubicBezTo>
                      <a:pt x="26" y="0"/>
                      <a:pt x="115" y="0"/>
                      <a:pt x="125" y="0"/>
                    </a:cubicBezTo>
                    <a:cubicBezTo>
                      <a:pt x="129" y="0"/>
                      <a:pt x="133" y="3"/>
                      <a:pt x="133" y="8"/>
                    </a:cubicBezTo>
                    <a:cubicBezTo>
                      <a:pt x="133" y="12"/>
                      <a:pt x="129" y="16"/>
                      <a:pt x="125" y="16"/>
                    </a:cubicBezTo>
                    <a:cubicBezTo>
                      <a:pt x="98" y="16"/>
                      <a:pt x="25" y="17"/>
                      <a:pt x="10" y="19"/>
                    </a:cubicBezTo>
                    <a:cubicBezTo>
                      <a:pt x="10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61" name="Freeform 270">
                <a:extLst>
                  <a:ext uri="{FF2B5EF4-FFF2-40B4-BE49-F238E27FC236}">
                    <a16:creationId xmlns:a16="http://schemas.microsoft.com/office/drawing/2014/main" id="{499CFBA8-E3F1-A14B-932A-6A98CC83D1F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531374" flipH="1">
                <a:off x="5851415" y="1816601"/>
                <a:ext cx="108000" cy="16166"/>
              </a:xfrm>
              <a:custGeom>
                <a:avLst/>
                <a:gdLst>
                  <a:gd name="T0" fmla="*/ 9 w 133"/>
                  <a:gd name="T1" fmla="*/ 20 h 20"/>
                  <a:gd name="T2" fmla="*/ 1 w 133"/>
                  <a:gd name="T3" fmla="*/ 13 h 20"/>
                  <a:gd name="T4" fmla="*/ 7 w 133"/>
                  <a:gd name="T5" fmla="*/ 4 h 20"/>
                  <a:gd name="T6" fmla="*/ 125 w 133"/>
                  <a:gd name="T7" fmla="*/ 0 h 20"/>
                  <a:gd name="T8" fmla="*/ 133 w 133"/>
                  <a:gd name="T9" fmla="*/ 8 h 20"/>
                  <a:gd name="T10" fmla="*/ 125 w 133"/>
                  <a:gd name="T11" fmla="*/ 16 h 20"/>
                  <a:gd name="T12" fmla="*/ 10 w 133"/>
                  <a:gd name="T13" fmla="*/ 19 h 20"/>
                  <a:gd name="T14" fmla="*/ 9 w 133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20">
                    <a:moveTo>
                      <a:pt x="9" y="20"/>
                    </a:moveTo>
                    <a:cubicBezTo>
                      <a:pt x="5" y="20"/>
                      <a:pt x="2" y="17"/>
                      <a:pt x="1" y="13"/>
                    </a:cubicBezTo>
                    <a:cubicBezTo>
                      <a:pt x="0" y="9"/>
                      <a:pt x="3" y="5"/>
                      <a:pt x="7" y="4"/>
                    </a:cubicBezTo>
                    <a:cubicBezTo>
                      <a:pt x="26" y="0"/>
                      <a:pt x="115" y="0"/>
                      <a:pt x="125" y="0"/>
                    </a:cubicBezTo>
                    <a:cubicBezTo>
                      <a:pt x="129" y="0"/>
                      <a:pt x="133" y="3"/>
                      <a:pt x="133" y="8"/>
                    </a:cubicBezTo>
                    <a:cubicBezTo>
                      <a:pt x="133" y="12"/>
                      <a:pt x="129" y="16"/>
                      <a:pt x="125" y="16"/>
                    </a:cubicBezTo>
                    <a:cubicBezTo>
                      <a:pt x="98" y="16"/>
                      <a:pt x="25" y="17"/>
                      <a:pt x="10" y="19"/>
                    </a:cubicBezTo>
                    <a:cubicBezTo>
                      <a:pt x="10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62" name="Freeform 270">
                <a:extLst>
                  <a:ext uri="{FF2B5EF4-FFF2-40B4-BE49-F238E27FC236}">
                    <a16:creationId xmlns:a16="http://schemas.microsoft.com/office/drawing/2014/main" id="{4114C2FC-B978-A642-8F8D-E5C82ACF00D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 flipH="1">
                <a:off x="6001368" y="1816567"/>
                <a:ext cx="108000" cy="16166"/>
              </a:xfrm>
              <a:custGeom>
                <a:avLst/>
                <a:gdLst>
                  <a:gd name="T0" fmla="*/ 9 w 133"/>
                  <a:gd name="T1" fmla="*/ 20 h 20"/>
                  <a:gd name="T2" fmla="*/ 1 w 133"/>
                  <a:gd name="T3" fmla="*/ 13 h 20"/>
                  <a:gd name="T4" fmla="*/ 7 w 133"/>
                  <a:gd name="T5" fmla="*/ 4 h 20"/>
                  <a:gd name="T6" fmla="*/ 125 w 133"/>
                  <a:gd name="T7" fmla="*/ 0 h 20"/>
                  <a:gd name="T8" fmla="*/ 133 w 133"/>
                  <a:gd name="T9" fmla="*/ 8 h 20"/>
                  <a:gd name="T10" fmla="*/ 125 w 133"/>
                  <a:gd name="T11" fmla="*/ 16 h 20"/>
                  <a:gd name="T12" fmla="*/ 10 w 133"/>
                  <a:gd name="T13" fmla="*/ 19 h 20"/>
                  <a:gd name="T14" fmla="*/ 9 w 133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20">
                    <a:moveTo>
                      <a:pt x="9" y="20"/>
                    </a:moveTo>
                    <a:cubicBezTo>
                      <a:pt x="5" y="20"/>
                      <a:pt x="2" y="17"/>
                      <a:pt x="1" y="13"/>
                    </a:cubicBezTo>
                    <a:cubicBezTo>
                      <a:pt x="0" y="9"/>
                      <a:pt x="3" y="5"/>
                      <a:pt x="7" y="4"/>
                    </a:cubicBezTo>
                    <a:cubicBezTo>
                      <a:pt x="26" y="0"/>
                      <a:pt x="115" y="0"/>
                      <a:pt x="125" y="0"/>
                    </a:cubicBezTo>
                    <a:cubicBezTo>
                      <a:pt x="129" y="0"/>
                      <a:pt x="133" y="3"/>
                      <a:pt x="133" y="8"/>
                    </a:cubicBezTo>
                    <a:cubicBezTo>
                      <a:pt x="133" y="12"/>
                      <a:pt x="129" y="16"/>
                      <a:pt x="125" y="16"/>
                    </a:cubicBezTo>
                    <a:cubicBezTo>
                      <a:pt x="98" y="16"/>
                      <a:pt x="25" y="17"/>
                      <a:pt x="10" y="19"/>
                    </a:cubicBezTo>
                    <a:cubicBezTo>
                      <a:pt x="10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63" name="Freeform 270">
                <a:extLst>
                  <a:ext uri="{FF2B5EF4-FFF2-40B4-BE49-F238E27FC236}">
                    <a16:creationId xmlns:a16="http://schemas.microsoft.com/office/drawing/2014/main" id="{7603567A-96CF-D148-94A3-D4EFC7D2446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 flipH="1">
                <a:off x="6155051" y="1816567"/>
                <a:ext cx="108000" cy="16166"/>
              </a:xfrm>
              <a:custGeom>
                <a:avLst/>
                <a:gdLst>
                  <a:gd name="T0" fmla="*/ 9 w 133"/>
                  <a:gd name="T1" fmla="*/ 20 h 20"/>
                  <a:gd name="T2" fmla="*/ 1 w 133"/>
                  <a:gd name="T3" fmla="*/ 13 h 20"/>
                  <a:gd name="T4" fmla="*/ 7 w 133"/>
                  <a:gd name="T5" fmla="*/ 4 h 20"/>
                  <a:gd name="T6" fmla="*/ 125 w 133"/>
                  <a:gd name="T7" fmla="*/ 0 h 20"/>
                  <a:gd name="T8" fmla="*/ 133 w 133"/>
                  <a:gd name="T9" fmla="*/ 8 h 20"/>
                  <a:gd name="T10" fmla="*/ 125 w 133"/>
                  <a:gd name="T11" fmla="*/ 16 h 20"/>
                  <a:gd name="T12" fmla="*/ 10 w 133"/>
                  <a:gd name="T13" fmla="*/ 19 h 20"/>
                  <a:gd name="T14" fmla="*/ 9 w 133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20">
                    <a:moveTo>
                      <a:pt x="9" y="20"/>
                    </a:moveTo>
                    <a:cubicBezTo>
                      <a:pt x="5" y="20"/>
                      <a:pt x="2" y="17"/>
                      <a:pt x="1" y="13"/>
                    </a:cubicBezTo>
                    <a:cubicBezTo>
                      <a:pt x="0" y="9"/>
                      <a:pt x="3" y="5"/>
                      <a:pt x="7" y="4"/>
                    </a:cubicBezTo>
                    <a:cubicBezTo>
                      <a:pt x="26" y="0"/>
                      <a:pt x="115" y="0"/>
                      <a:pt x="125" y="0"/>
                    </a:cubicBezTo>
                    <a:cubicBezTo>
                      <a:pt x="129" y="0"/>
                      <a:pt x="133" y="3"/>
                      <a:pt x="133" y="8"/>
                    </a:cubicBezTo>
                    <a:cubicBezTo>
                      <a:pt x="133" y="12"/>
                      <a:pt x="129" y="16"/>
                      <a:pt x="125" y="16"/>
                    </a:cubicBezTo>
                    <a:cubicBezTo>
                      <a:pt x="98" y="16"/>
                      <a:pt x="25" y="17"/>
                      <a:pt x="10" y="19"/>
                    </a:cubicBezTo>
                    <a:cubicBezTo>
                      <a:pt x="10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64" name="Freeform 270">
                <a:extLst>
                  <a:ext uri="{FF2B5EF4-FFF2-40B4-BE49-F238E27FC236}">
                    <a16:creationId xmlns:a16="http://schemas.microsoft.com/office/drawing/2014/main" id="{0DFC0CAA-5AA3-C24F-8016-B5BCF58E529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 flipH="1">
                <a:off x="6316766" y="1816567"/>
                <a:ext cx="108000" cy="16166"/>
              </a:xfrm>
              <a:custGeom>
                <a:avLst/>
                <a:gdLst>
                  <a:gd name="T0" fmla="*/ 9 w 133"/>
                  <a:gd name="T1" fmla="*/ 20 h 20"/>
                  <a:gd name="T2" fmla="*/ 1 w 133"/>
                  <a:gd name="T3" fmla="*/ 13 h 20"/>
                  <a:gd name="T4" fmla="*/ 7 w 133"/>
                  <a:gd name="T5" fmla="*/ 4 h 20"/>
                  <a:gd name="T6" fmla="*/ 125 w 133"/>
                  <a:gd name="T7" fmla="*/ 0 h 20"/>
                  <a:gd name="T8" fmla="*/ 133 w 133"/>
                  <a:gd name="T9" fmla="*/ 8 h 20"/>
                  <a:gd name="T10" fmla="*/ 125 w 133"/>
                  <a:gd name="T11" fmla="*/ 16 h 20"/>
                  <a:gd name="T12" fmla="*/ 10 w 133"/>
                  <a:gd name="T13" fmla="*/ 19 h 20"/>
                  <a:gd name="T14" fmla="*/ 9 w 133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20">
                    <a:moveTo>
                      <a:pt x="9" y="20"/>
                    </a:moveTo>
                    <a:cubicBezTo>
                      <a:pt x="5" y="20"/>
                      <a:pt x="2" y="17"/>
                      <a:pt x="1" y="13"/>
                    </a:cubicBezTo>
                    <a:cubicBezTo>
                      <a:pt x="0" y="9"/>
                      <a:pt x="3" y="5"/>
                      <a:pt x="7" y="4"/>
                    </a:cubicBezTo>
                    <a:cubicBezTo>
                      <a:pt x="26" y="0"/>
                      <a:pt x="115" y="0"/>
                      <a:pt x="125" y="0"/>
                    </a:cubicBezTo>
                    <a:cubicBezTo>
                      <a:pt x="129" y="0"/>
                      <a:pt x="133" y="3"/>
                      <a:pt x="133" y="8"/>
                    </a:cubicBezTo>
                    <a:cubicBezTo>
                      <a:pt x="133" y="12"/>
                      <a:pt x="129" y="16"/>
                      <a:pt x="125" y="16"/>
                    </a:cubicBezTo>
                    <a:cubicBezTo>
                      <a:pt x="98" y="16"/>
                      <a:pt x="25" y="17"/>
                      <a:pt x="10" y="19"/>
                    </a:cubicBezTo>
                    <a:cubicBezTo>
                      <a:pt x="10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65" name="Freeform 270">
                <a:extLst>
                  <a:ext uri="{FF2B5EF4-FFF2-40B4-BE49-F238E27FC236}">
                    <a16:creationId xmlns:a16="http://schemas.microsoft.com/office/drawing/2014/main" id="{FC6F62AA-06B3-6849-BB41-6326C067F2A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H="1">
                <a:off x="6488770" y="1816567"/>
                <a:ext cx="108000" cy="16166"/>
              </a:xfrm>
              <a:custGeom>
                <a:avLst/>
                <a:gdLst>
                  <a:gd name="T0" fmla="*/ 9 w 133"/>
                  <a:gd name="T1" fmla="*/ 20 h 20"/>
                  <a:gd name="T2" fmla="*/ 1 w 133"/>
                  <a:gd name="T3" fmla="*/ 13 h 20"/>
                  <a:gd name="T4" fmla="*/ 7 w 133"/>
                  <a:gd name="T5" fmla="*/ 4 h 20"/>
                  <a:gd name="T6" fmla="*/ 125 w 133"/>
                  <a:gd name="T7" fmla="*/ 0 h 20"/>
                  <a:gd name="T8" fmla="*/ 133 w 133"/>
                  <a:gd name="T9" fmla="*/ 8 h 20"/>
                  <a:gd name="T10" fmla="*/ 125 w 133"/>
                  <a:gd name="T11" fmla="*/ 16 h 20"/>
                  <a:gd name="T12" fmla="*/ 10 w 133"/>
                  <a:gd name="T13" fmla="*/ 19 h 20"/>
                  <a:gd name="T14" fmla="*/ 9 w 133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20">
                    <a:moveTo>
                      <a:pt x="9" y="20"/>
                    </a:moveTo>
                    <a:cubicBezTo>
                      <a:pt x="5" y="20"/>
                      <a:pt x="2" y="17"/>
                      <a:pt x="1" y="13"/>
                    </a:cubicBezTo>
                    <a:cubicBezTo>
                      <a:pt x="0" y="9"/>
                      <a:pt x="3" y="5"/>
                      <a:pt x="7" y="4"/>
                    </a:cubicBezTo>
                    <a:cubicBezTo>
                      <a:pt x="26" y="0"/>
                      <a:pt x="115" y="0"/>
                      <a:pt x="125" y="0"/>
                    </a:cubicBezTo>
                    <a:cubicBezTo>
                      <a:pt x="129" y="0"/>
                      <a:pt x="133" y="3"/>
                      <a:pt x="133" y="8"/>
                    </a:cubicBezTo>
                    <a:cubicBezTo>
                      <a:pt x="133" y="12"/>
                      <a:pt x="129" y="16"/>
                      <a:pt x="125" y="16"/>
                    </a:cubicBezTo>
                    <a:cubicBezTo>
                      <a:pt x="98" y="16"/>
                      <a:pt x="25" y="17"/>
                      <a:pt x="10" y="19"/>
                    </a:cubicBezTo>
                    <a:cubicBezTo>
                      <a:pt x="10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66" name="Freeform 270">
                <a:extLst>
                  <a:ext uri="{FF2B5EF4-FFF2-40B4-BE49-F238E27FC236}">
                    <a16:creationId xmlns:a16="http://schemas.microsoft.com/office/drawing/2014/main" id="{8C9EBF03-06C5-6F41-B551-D424F58059C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H="1">
                <a:off x="6633318" y="1818042"/>
                <a:ext cx="108000" cy="16166"/>
              </a:xfrm>
              <a:custGeom>
                <a:avLst/>
                <a:gdLst>
                  <a:gd name="T0" fmla="*/ 9 w 133"/>
                  <a:gd name="T1" fmla="*/ 20 h 20"/>
                  <a:gd name="T2" fmla="*/ 1 w 133"/>
                  <a:gd name="T3" fmla="*/ 13 h 20"/>
                  <a:gd name="T4" fmla="*/ 7 w 133"/>
                  <a:gd name="T5" fmla="*/ 4 h 20"/>
                  <a:gd name="T6" fmla="*/ 125 w 133"/>
                  <a:gd name="T7" fmla="*/ 0 h 20"/>
                  <a:gd name="T8" fmla="*/ 133 w 133"/>
                  <a:gd name="T9" fmla="*/ 8 h 20"/>
                  <a:gd name="T10" fmla="*/ 125 w 133"/>
                  <a:gd name="T11" fmla="*/ 16 h 20"/>
                  <a:gd name="T12" fmla="*/ 10 w 133"/>
                  <a:gd name="T13" fmla="*/ 19 h 20"/>
                  <a:gd name="T14" fmla="*/ 9 w 133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20">
                    <a:moveTo>
                      <a:pt x="9" y="20"/>
                    </a:moveTo>
                    <a:cubicBezTo>
                      <a:pt x="5" y="20"/>
                      <a:pt x="2" y="17"/>
                      <a:pt x="1" y="13"/>
                    </a:cubicBezTo>
                    <a:cubicBezTo>
                      <a:pt x="0" y="9"/>
                      <a:pt x="3" y="5"/>
                      <a:pt x="7" y="4"/>
                    </a:cubicBezTo>
                    <a:cubicBezTo>
                      <a:pt x="26" y="0"/>
                      <a:pt x="115" y="0"/>
                      <a:pt x="125" y="0"/>
                    </a:cubicBezTo>
                    <a:cubicBezTo>
                      <a:pt x="129" y="0"/>
                      <a:pt x="133" y="3"/>
                      <a:pt x="133" y="8"/>
                    </a:cubicBezTo>
                    <a:cubicBezTo>
                      <a:pt x="133" y="12"/>
                      <a:pt x="129" y="16"/>
                      <a:pt x="125" y="16"/>
                    </a:cubicBezTo>
                    <a:cubicBezTo>
                      <a:pt x="98" y="16"/>
                      <a:pt x="25" y="17"/>
                      <a:pt x="10" y="19"/>
                    </a:cubicBezTo>
                    <a:cubicBezTo>
                      <a:pt x="10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67" name="Freeform 270">
                <a:extLst>
                  <a:ext uri="{FF2B5EF4-FFF2-40B4-BE49-F238E27FC236}">
                    <a16:creationId xmlns:a16="http://schemas.microsoft.com/office/drawing/2014/main" id="{CB38F759-03D5-534F-9538-B6B78FBD124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 flipH="1">
                <a:off x="6783271" y="1818008"/>
                <a:ext cx="108000" cy="16166"/>
              </a:xfrm>
              <a:custGeom>
                <a:avLst/>
                <a:gdLst>
                  <a:gd name="T0" fmla="*/ 9 w 133"/>
                  <a:gd name="T1" fmla="*/ 20 h 20"/>
                  <a:gd name="T2" fmla="*/ 1 w 133"/>
                  <a:gd name="T3" fmla="*/ 13 h 20"/>
                  <a:gd name="T4" fmla="*/ 7 w 133"/>
                  <a:gd name="T5" fmla="*/ 4 h 20"/>
                  <a:gd name="T6" fmla="*/ 125 w 133"/>
                  <a:gd name="T7" fmla="*/ 0 h 20"/>
                  <a:gd name="T8" fmla="*/ 133 w 133"/>
                  <a:gd name="T9" fmla="*/ 8 h 20"/>
                  <a:gd name="T10" fmla="*/ 125 w 133"/>
                  <a:gd name="T11" fmla="*/ 16 h 20"/>
                  <a:gd name="T12" fmla="*/ 10 w 133"/>
                  <a:gd name="T13" fmla="*/ 19 h 20"/>
                  <a:gd name="T14" fmla="*/ 9 w 133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20">
                    <a:moveTo>
                      <a:pt x="9" y="20"/>
                    </a:moveTo>
                    <a:cubicBezTo>
                      <a:pt x="5" y="20"/>
                      <a:pt x="2" y="17"/>
                      <a:pt x="1" y="13"/>
                    </a:cubicBezTo>
                    <a:cubicBezTo>
                      <a:pt x="0" y="9"/>
                      <a:pt x="3" y="5"/>
                      <a:pt x="7" y="4"/>
                    </a:cubicBezTo>
                    <a:cubicBezTo>
                      <a:pt x="26" y="0"/>
                      <a:pt x="115" y="0"/>
                      <a:pt x="125" y="0"/>
                    </a:cubicBezTo>
                    <a:cubicBezTo>
                      <a:pt x="129" y="0"/>
                      <a:pt x="133" y="3"/>
                      <a:pt x="133" y="8"/>
                    </a:cubicBezTo>
                    <a:cubicBezTo>
                      <a:pt x="133" y="12"/>
                      <a:pt x="129" y="16"/>
                      <a:pt x="125" y="16"/>
                    </a:cubicBezTo>
                    <a:cubicBezTo>
                      <a:pt x="98" y="16"/>
                      <a:pt x="25" y="17"/>
                      <a:pt x="10" y="19"/>
                    </a:cubicBezTo>
                    <a:cubicBezTo>
                      <a:pt x="10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325" name="Groep 324">
              <a:extLst>
                <a:ext uri="{FF2B5EF4-FFF2-40B4-BE49-F238E27FC236}">
                  <a16:creationId xmlns:a16="http://schemas.microsoft.com/office/drawing/2014/main" id="{B17F097A-2AF0-8A40-A498-E8529F53930C}"/>
                </a:ext>
              </a:extLst>
            </p:cNvPr>
            <p:cNvGrpSpPr/>
            <p:nvPr/>
          </p:nvGrpSpPr>
          <p:grpSpPr>
            <a:xfrm>
              <a:off x="1869497" y="1791416"/>
              <a:ext cx="2865306" cy="633871"/>
              <a:chOff x="3585065" y="2056124"/>
              <a:chExt cx="2026785" cy="448371"/>
            </a:xfrm>
          </p:grpSpPr>
          <p:grpSp>
            <p:nvGrpSpPr>
              <p:cNvPr id="423" name="Group 102">
                <a:extLst>
                  <a:ext uri="{FF2B5EF4-FFF2-40B4-BE49-F238E27FC236}">
                    <a16:creationId xmlns:a16="http://schemas.microsoft.com/office/drawing/2014/main" id="{74262C9D-B6FA-BC4D-924F-2B205F5BAAC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5400000" flipV="1">
                <a:off x="3592754" y="2048435"/>
                <a:ext cx="311235" cy="326613"/>
                <a:chOff x="5537197" y="2761455"/>
                <a:chExt cx="1661003" cy="1743075"/>
              </a:xfrm>
              <a:solidFill>
                <a:srgbClr val="000000">
                  <a:lumMod val="85000"/>
                  <a:lumOff val="15000"/>
                </a:srgbClr>
              </a:solidFill>
            </p:grpSpPr>
            <p:sp>
              <p:nvSpPr>
                <p:cNvPr id="427" name="Freeform 392">
                  <a:extLst>
                    <a:ext uri="{FF2B5EF4-FFF2-40B4-BE49-F238E27FC236}">
                      <a16:creationId xmlns:a16="http://schemas.microsoft.com/office/drawing/2014/main" id="{DB79CFAC-07CC-EC42-88F8-B2492C07B6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5154874" y="3143778"/>
                  <a:ext cx="839257" cy="74612"/>
                </a:xfrm>
                <a:custGeom>
                  <a:avLst/>
                  <a:gdLst>
                    <a:gd name="T0" fmla="*/ 9 w 469"/>
                    <a:gd name="T1" fmla="*/ 20 h 20"/>
                    <a:gd name="T2" fmla="*/ 1 w 469"/>
                    <a:gd name="T3" fmla="*/ 12 h 20"/>
                    <a:gd name="T4" fmla="*/ 8 w 469"/>
                    <a:gd name="T5" fmla="*/ 4 h 20"/>
                    <a:gd name="T6" fmla="*/ 461 w 469"/>
                    <a:gd name="T7" fmla="*/ 0 h 20"/>
                    <a:gd name="T8" fmla="*/ 469 w 469"/>
                    <a:gd name="T9" fmla="*/ 8 h 20"/>
                    <a:gd name="T10" fmla="*/ 461 w 469"/>
                    <a:gd name="T11" fmla="*/ 16 h 20"/>
                    <a:gd name="T12" fmla="*/ 9 w 469"/>
                    <a:gd name="T13" fmla="*/ 20 h 20"/>
                    <a:gd name="T14" fmla="*/ 9 w 469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69" h="20">
                      <a:moveTo>
                        <a:pt x="9" y="20"/>
                      </a:moveTo>
                      <a:cubicBezTo>
                        <a:pt x="4" y="20"/>
                        <a:pt x="1" y="16"/>
                        <a:pt x="1" y="12"/>
                      </a:cubicBezTo>
                      <a:cubicBezTo>
                        <a:pt x="0" y="8"/>
                        <a:pt x="4" y="4"/>
                        <a:pt x="8" y="4"/>
                      </a:cubicBezTo>
                      <a:cubicBezTo>
                        <a:pt x="79" y="0"/>
                        <a:pt x="457" y="0"/>
                        <a:pt x="461" y="0"/>
                      </a:cubicBezTo>
                      <a:cubicBezTo>
                        <a:pt x="465" y="0"/>
                        <a:pt x="469" y="4"/>
                        <a:pt x="469" y="8"/>
                      </a:cubicBezTo>
                      <a:cubicBezTo>
                        <a:pt x="469" y="12"/>
                        <a:pt x="465" y="16"/>
                        <a:pt x="461" y="16"/>
                      </a:cubicBezTo>
                      <a:cubicBezTo>
                        <a:pt x="457" y="16"/>
                        <a:pt x="79" y="16"/>
                        <a:pt x="9" y="20"/>
                      </a:cubicBezTo>
                      <a:cubicBezTo>
                        <a:pt x="9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Ink Free" panose="03080402000500000000" pitchFamily="66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28" name="Freeform 386">
                  <a:extLst>
                    <a:ext uri="{FF2B5EF4-FFF2-40B4-BE49-F238E27FC236}">
                      <a16:creationId xmlns:a16="http://schemas.microsoft.com/office/drawing/2014/main" id="{9920BDC4-C1AB-BD4E-BDC9-C00C3964F1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77837" y="3547984"/>
                  <a:ext cx="1426212" cy="74612"/>
                </a:xfrm>
                <a:custGeom>
                  <a:avLst/>
                  <a:gdLst>
                    <a:gd name="T0" fmla="*/ 9 w 236"/>
                    <a:gd name="T1" fmla="*/ 20 h 20"/>
                    <a:gd name="T2" fmla="*/ 1 w 236"/>
                    <a:gd name="T3" fmla="*/ 12 h 20"/>
                    <a:gd name="T4" fmla="*/ 8 w 236"/>
                    <a:gd name="T5" fmla="*/ 4 h 20"/>
                    <a:gd name="T6" fmla="*/ 228 w 236"/>
                    <a:gd name="T7" fmla="*/ 0 h 20"/>
                    <a:gd name="T8" fmla="*/ 236 w 236"/>
                    <a:gd name="T9" fmla="*/ 8 h 20"/>
                    <a:gd name="T10" fmla="*/ 228 w 236"/>
                    <a:gd name="T11" fmla="*/ 16 h 20"/>
                    <a:gd name="T12" fmla="*/ 10 w 236"/>
                    <a:gd name="T13" fmla="*/ 20 h 20"/>
                    <a:gd name="T14" fmla="*/ 9 w 236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36" h="20">
                      <a:moveTo>
                        <a:pt x="9" y="20"/>
                      </a:moveTo>
                      <a:cubicBezTo>
                        <a:pt x="5" y="20"/>
                        <a:pt x="1" y="17"/>
                        <a:pt x="1" y="12"/>
                      </a:cubicBezTo>
                      <a:cubicBezTo>
                        <a:pt x="0" y="8"/>
                        <a:pt x="3" y="4"/>
                        <a:pt x="8" y="4"/>
                      </a:cubicBezTo>
                      <a:cubicBezTo>
                        <a:pt x="42" y="0"/>
                        <a:pt x="220" y="0"/>
                        <a:pt x="228" y="0"/>
                      </a:cubicBezTo>
                      <a:cubicBezTo>
                        <a:pt x="232" y="0"/>
                        <a:pt x="236" y="3"/>
                        <a:pt x="236" y="8"/>
                      </a:cubicBezTo>
                      <a:cubicBezTo>
                        <a:pt x="236" y="12"/>
                        <a:pt x="232" y="16"/>
                        <a:pt x="228" y="16"/>
                      </a:cubicBezTo>
                      <a:cubicBezTo>
                        <a:pt x="226" y="16"/>
                        <a:pt x="43" y="16"/>
                        <a:pt x="10" y="20"/>
                      </a:cubicBezTo>
                      <a:cubicBezTo>
                        <a:pt x="9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Ink Free" panose="03080402000500000000" pitchFamily="66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29" name="Freeform 386">
                  <a:extLst>
                    <a:ext uri="{FF2B5EF4-FFF2-40B4-BE49-F238E27FC236}">
                      <a16:creationId xmlns:a16="http://schemas.microsoft.com/office/drawing/2014/main" id="{EF2B4C76-46F8-9544-BC46-0368318056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6561930" y="3945044"/>
                  <a:ext cx="884238" cy="74612"/>
                </a:xfrm>
                <a:custGeom>
                  <a:avLst/>
                  <a:gdLst>
                    <a:gd name="T0" fmla="*/ 9 w 236"/>
                    <a:gd name="T1" fmla="*/ 20 h 20"/>
                    <a:gd name="T2" fmla="*/ 1 w 236"/>
                    <a:gd name="T3" fmla="*/ 12 h 20"/>
                    <a:gd name="T4" fmla="*/ 8 w 236"/>
                    <a:gd name="T5" fmla="*/ 4 h 20"/>
                    <a:gd name="T6" fmla="*/ 228 w 236"/>
                    <a:gd name="T7" fmla="*/ 0 h 20"/>
                    <a:gd name="T8" fmla="*/ 236 w 236"/>
                    <a:gd name="T9" fmla="*/ 8 h 20"/>
                    <a:gd name="T10" fmla="*/ 228 w 236"/>
                    <a:gd name="T11" fmla="*/ 16 h 20"/>
                    <a:gd name="T12" fmla="*/ 10 w 236"/>
                    <a:gd name="T13" fmla="*/ 20 h 20"/>
                    <a:gd name="T14" fmla="*/ 9 w 236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36" h="20">
                      <a:moveTo>
                        <a:pt x="9" y="20"/>
                      </a:moveTo>
                      <a:cubicBezTo>
                        <a:pt x="5" y="20"/>
                        <a:pt x="1" y="17"/>
                        <a:pt x="1" y="12"/>
                      </a:cubicBezTo>
                      <a:cubicBezTo>
                        <a:pt x="0" y="8"/>
                        <a:pt x="3" y="4"/>
                        <a:pt x="8" y="4"/>
                      </a:cubicBezTo>
                      <a:cubicBezTo>
                        <a:pt x="42" y="0"/>
                        <a:pt x="220" y="0"/>
                        <a:pt x="228" y="0"/>
                      </a:cubicBezTo>
                      <a:cubicBezTo>
                        <a:pt x="232" y="0"/>
                        <a:pt x="236" y="3"/>
                        <a:pt x="236" y="8"/>
                      </a:cubicBezTo>
                      <a:cubicBezTo>
                        <a:pt x="236" y="12"/>
                        <a:pt x="232" y="16"/>
                        <a:pt x="228" y="16"/>
                      </a:cubicBezTo>
                      <a:cubicBezTo>
                        <a:pt x="226" y="16"/>
                        <a:pt x="43" y="16"/>
                        <a:pt x="10" y="20"/>
                      </a:cubicBezTo>
                      <a:cubicBezTo>
                        <a:pt x="9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Ink Free" panose="03080402000500000000" pitchFamily="66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30" name="Freeform 384">
                  <a:extLst>
                    <a:ext uri="{FF2B5EF4-FFF2-40B4-BE49-F238E27FC236}">
                      <a16:creationId xmlns:a16="http://schemas.microsoft.com/office/drawing/2014/main" id="{11666DC0-CFAF-E740-B6DD-E10982BF79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6200000" flipH="1">
                  <a:off x="6887050" y="4193380"/>
                  <a:ext cx="247650" cy="374650"/>
                </a:xfrm>
                <a:custGeom>
                  <a:avLst/>
                  <a:gdLst>
                    <a:gd name="T0" fmla="*/ 9 w 66"/>
                    <a:gd name="T1" fmla="*/ 100 h 100"/>
                    <a:gd name="T2" fmla="*/ 2 w 66"/>
                    <a:gd name="T3" fmla="*/ 96 h 100"/>
                    <a:gd name="T4" fmla="*/ 5 w 66"/>
                    <a:gd name="T5" fmla="*/ 85 h 100"/>
                    <a:gd name="T6" fmla="*/ 44 w 66"/>
                    <a:gd name="T7" fmla="*/ 55 h 100"/>
                    <a:gd name="T8" fmla="*/ 11 w 66"/>
                    <a:gd name="T9" fmla="*/ 12 h 100"/>
                    <a:gd name="T10" fmla="*/ 15 w 66"/>
                    <a:gd name="T11" fmla="*/ 2 h 100"/>
                    <a:gd name="T12" fmla="*/ 26 w 66"/>
                    <a:gd name="T13" fmla="*/ 6 h 100"/>
                    <a:gd name="T14" fmla="*/ 61 w 66"/>
                    <a:gd name="T15" fmla="*/ 47 h 100"/>
                    <a:gd name="T16" fmla="*/ 65 w 66"/>
                    <a:gd name="T17" fmla="*/ 53 h 100"/>
                    <a:gd name="T18" fmla="*/ 63 w 66"/>
                    <a:gd name="T19" fmla="*/ 59 h 100"/>
                    <a:gd name="T20" fmla="*/ 13 w 66"/>
                    <a:gd name="T21" fmla="*/ 100 h 100"/>
                    <a:gd name="T22" fmla="*/ 9 w 66"/>
                    <a:gd name="T23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66" h="100">
                      <a:moveTo>
                        <a:pt x="9" y="100"/>
                      </a:moveTo>
                      <a:cubicBezTo>
                        <a:pt x="6" y="100"/>
                        <a:pt x="3" y="99"/>
                        <a:pt x="2" y="96"/>
                      </a:cubicBezTo>
                      <a:cubicBezTo>
                        <a:pt x="0" y="92"/>
                        <a:pt x="1" y="87"/>
                        <a:pt x="5" y="85"/>
                      </a:cubicBezTo>
                      <a:cubicBezTo>
                        <a:pt x="15" y="80"/>
                        <a:pt x="33" y="65"/>
                        <a:pt x="44" y="55"/>
                      </a:cubicBezTo>
                      <a:cubicBezTo>
                        <a:pt x="23" y="38"/>
                        <a:pt x="12" y="14"/>
                        <a:pt x="11" y="12"/>
                      </a:cubicBezTo>
                      <a:cubicBezTo>
                        <a:pt x="9" y="8"/>
                        <a:pt x="11" y="4"/>
                        <a:pt x="15" y="2"/>
                      </a:cubicBezTo>
                      <a:cubicBezTo>
                        <a:pt x="19" y="0"/>
                        <a:pt x="24" y="2"/>
                        <a:pt x="26" y="6"/>
                      </a:cubicBezTo>
                      <a:cubicBezTo>
                        <a:pt x="26" y="6"/>
                        <a:pt x="39" y="34"/>
                        <a:pt x="61" y="47"/>
                      </a:cubicBezTo>
                      <a:cubicBezTo>
                        <a:pt x="63" y="48"/>
                        <a:pt x="65" y="50"/>
                        <a:pt x="65" y="53"/>
                      </a:cubicBezTo>
                      <a:cubicBezTo>
                        <a:pt x="66" y="55"/>
                        <a:pt x="65" y="58"/>
                        <a:pt x="63" y="59"/>
                      </a:cubicBezTo>
                      <a:cubicBezTo>
                        <a:pt x="62" y="61"/>
                        <a:pt x="30" y="90"/>
                        <a:pt x="13" y="100"/>
                      </a:cubicBezTo>
                      <a:cubicBezTo>
                        <a:pt x="11" y="100"/>
                        <a:pt x="10" y="100"/>
                        <a:pt x="9" y="10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Ink Free" panose="03080402000500000000" pitchFamily="66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424" name="Tekstvak 423">
                <a:extLst>
                  <a:ext uri="{FF2B5EF4-FFF2-40B4-BE49-F238E27FC236}">
                    <a16:creationId xmlns:a16="http://schemas.microsoft.com/office/drawing/2014/main" id="{2E918FC9-D150-B344-B78F-D08C4055884F}"/>
                  </a:ext>
                </a:extLst>
              </p:cNvPr>
              <p:cNvSpPr txBox="1"/>
              <p:nvPr/>
            </p:nvSpPr>
            <p:spPr>
              <a:xfrm>
                <a:off x="3641656" y="2330330"/>
                <a:ext cx="274175" cy="174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1" i="0" u="none" strike="noStrike" kern="0" cap="none" spc="3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Ink Free" panose="03080402000500000000" pitchFamily="66" charset="0"/>
                    <a:ea typeface="+mn-ea"/>
                    <a:cs typeface="+mn-cs"/>
                  </a:rPr>
                  <a:t>Pull</a:t>
                </a:r>
              </a:p>
            </p:txBody>
          </p:sp>
          <p:sp>
            <p:nvSpPr>
              <p:cNvPr id="425" name="Vrije vorm 424">
                <a:extLst>
                  <a:ext uri="{FF2B5EF4-FFF2-40B4-BE49-F238E27FC236}">
                    <a16:creationId xmlns:a16="http://schemas.microsoft.com/office/drawing/2014/main" id="{9D0EA64C-C931-C548-810C-3D9F57EAF9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6046" y="2282079"/>
                <a:ext cx="735804" cy="68939"/>
              </a:xfrm>
              <a:custGeom>
                <a:avLst/>
                <a:gdLst>
                  <a:gd name="connsiteX0" fmla="*/ 24407 w 735804"/>
                  <a:gd name="connsiteY0" fmla="*/ 29234 h 68939"/>
                  <a:gd name="connsiteX1" fmla="*/ 695593 w 735804"/>
                  <a:gd name="connsiteY1" fmla="*/ 31492 h 68939"/>
                  <a:gd name="connsiteX2" fmla="*/ 716949 w 735804"/>
                  <a:gd name="connsiteY2" fmla="*/ 36573 h 68939"/>
                  <a:gd name="connsiteX3" fmla="*/ 692542 w 735804"/>
                  <a:gd name="connsiteY3" fmla="*/ 40524 h 68939"/>
                  <a:gd name="connsiteX4" fmla="*/ 24407 w 735804"/>
                  <a:gd name="connsiteY4" fmla="*/ 38266 h 68939"/>
                  <a:gd name="connsiteX5" fmla="*/ 0 w 735804"/>
                  <a:gd name="connsiteY5" fmla="*/ 33750 h 68939"/>
                  <a:gd name="connsiteX6" fmla="*/ 24407 w 735804"/>
                  <a:gd name="connsiteY6" fmla="*/ 29234 h 68939"/>
                  <a:gd name="connsiteX7" fmla="*/ 701522 w 735804"/>
                  <a:gd name="connsiteY7" fmla="*/ 543 h 68939"/>
                  <a:gd name="connsiteX8" fmla="*/ 708378 w 735804"/>
                  <a:gd name="connsiteY8" fmla="*/ 3306 h 68939"/>
                  <a:gd name="connsiteX9" fmla="*/ 733062 w 735804"/>
                  <a:gd name="connsiteY9" fmla="*/ 31632 h 68939"/>
                  <a:gd name="connsiteX10" fmla="*/ 735804 w 735804"/>
                  <a:gd name="connsiteY10" fmla="*/ 35777 h 68939"/>
                  <a:gd name="connsiteX11" fmla="*/ 733747 w 735804"/>
                  <a:gd name="connsiteY11" fmla="*/ 40613 h 68939"/>
                  <a:gd name="connsiteX12" fmla="*/ 699465 w 735804"/>
                  <a:gd name="connsiteY12" fmla="*/ 68248 h 68939"/>
                  <a:gd name="connsiteX13" fmla="*/ 696722 w 735804"/>
                  <a:gd name="connsiteY13" fmla="*/ 68939 h 68939"/>
                  <a:gd name="connsiteX14" fmla="*/ 691922 w 735804"/>
                  <a:gd name="connsiteY14" fmla="*/ 66176 h 68939"/>
                  <a:gd name="connsiteX15" fmla="*/ 694665 w 735804"/>
                  <a:gd name="connsiteY15" fmla="*/ 58576 h 68939"/>
                  <a:gd name="connsiteX16" fmla="*/ 721405 w 735804"/>
                  <a:gd name="connsiteY16" fmla="*/ 37159 h 68939"/>
                  <a:gd name="connsiteX17" fmla="*/ 698779 w 735804"/>
                  <a:gd name="connsiteY17" fmla="*/ 8142 h 68939"/>
                  <a:gd name="connsiteX18" fmla="*/ 701522 w 735804"/>
                  <a:gd name="connsiteY18" fmla="*/ 543 h 68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35804" h="68939">
                    <a:moveTo>
                      <a:pt x="24407" y="29234"/>
                    </a:moveTo>
                    <a:cubicBezTo>
                      <a:pt x="48813" y="29234"/>
                      <a:pt x="591864" y="29234"/>
                      <a:pt x="695593" y="31492"/>
                    </a:cubicBezTo>
                    <a:cubicBezTo>
                      <a:pt x="710848" y="31492"/>
                      <a:pt x="720000" y="33750"/>
                      <a:pt x="716949" y="36573"/>
                    </a:cubicBezTo>
                    <a:cubicBezTo>
                      <a:pt x="716949" y="38831"/>
                      <a:pt x="704746" y="40524"/>
                      <a:pt x="692542" y="40524"/>
                    </a:cubicBezTo>
                    <a:cubicBezTo>
                      <a:pt x="588813" y="38266"/>
                      <a:pt x="30508" y="38266"/>
                      <a:pt x="24407" y="38266"/>
                    </a:cubicBezTo>
                    <a:cubicBezTo>
                      <a:pt x="12203" y="38266"/>
                      <a:pt x="0" y="36008"/>
                      <a:pt x="0" y="33750"/>
                    </a:cubicBezTo>
                    <a:cubicBezTo>
                      <a:pt x="0" y="31492"/>
                      <a:pt x="12203" y="29234"/>
                      <a:pt x="24407" y="29234"/>
                    </a:cubicBezTo>
                    <a:close/>
                    <a:moveTo>
                      <a:pt x="701522" y="543"/>
                    </a:moveTo>
                    <a:cubicBezTo>
                      <a:pt x="704264" y="-839"/>
                      <a:pt x="707007" y="543"/>
                      <a:pt x="708378" y="3306"/>
                    </a:cubicBezTo>
                    <a:cubicBezTo>
                      <a:pt x="708378" y="3306"/>
                      <a:pt x="717977" y="22651"/>
                      <a:pt x="733062" y="31632"/>
                    </a:cubicBezTo>
                    <a:cubicBezTo>
                      <a:pt x="734433" y="32323"/>
                      <a:pt x="735804" y="33705"/>
                      <a:pt x="735804" y="35777"/>
                    </a:cubicBezTo>
                    <a:cubicBezTo>
                      <a:pt x="735804" y="37159"/>
                      <a:pt x="735118" y="39232"/>
                      <a:pt x="733747" y="40613"/>
                    </a:cubicBezTo>
                    <a:cubicBezTo>
                      <a:pt x="733062" y="41304"/>
                      <a:pt x="711806" y="62030"/>
                      <a:pt x="699465" y="68248"/>
                    </a:cubicBezTo>
                    <a:cubicBezTo>
                      <a:pt x="698779" y="68248"/>
                      <a:pt x="698093" y="68939"/>
                      <a:pt x="696722" y="68939"/>
                    </a:cubicBezTo>
                    <a:cubicBezTo>
                      <a:pt x="695351" y="68939"/>
                      <a:pt x="693294" y="67557"/>
                      <a:pt x="691922" y="66176"/>
                    </a:cubicBezTo>
                    <a:cubicBezTo>
                      <a:pt x="690551" y="63412"/>
                      <a:pt x="691922" y="59958"/>
                      <a:pt x="694665" y="58576"/>
                    </a:cubicBezTo>
                    <a:cubicBezTo>
                      <a:pt x="701522" y="54431"/>
                      <a:pt x="713863" y="44068"/>
                      <a:pt x="721405" y="37159"/>
                    </a:cubicBezTo>
                    <a:cubicBezTo>
                      <a:pt x="707007" y="26105"/>
                      <a:pt x="698779" y="8833"/>
                      <a:pt x="698779" y="8142"/>
                    </a:cubicBezTo>
                    <a:cubicBezTo>
                      <a:pt x="697408" y="5379"/>
                      <a:pt x="698779" y="1925"/>
                      <a:pt x="701522" y="543"/>
                    </a:cubicBezTo>
                    <a:close/>
                  </a:path>
                </a:pathLst>
              </a:custGeom>
              <a:solidFill>
                <a:srgbClr val="000000">
                  <a:lumMod val="85000"/>
                  <a:lumOff val="1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26" name="Tekstvak 425">
                <a:extLst>
                  <a:ext uri="{FF2B5EF4-FFF2-40B4-BE49-F238E27FC236}">
                    <a16:creationId xmlns:a16="http://schemas.microsoft.com/office/drawing/2014/main" id="{05138524-BA36-9145-B9AE-3AC1B0567519}"/>
                  </a:ext>
                </a:extLst>
              </p:cNvPr>
              <p:cNvSpPr txBox="1"/>
              <p:nvPr/>
            </p:nvSpPr>
            <p:spPr>
              <a:xfrm>
                <a:off x="4920131" y="2149007"/>
                <a:ext cx="450835" cy="1796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50" b="1" i="0" u="none" strike="noStrike" kern="0" cap="none" spc="3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Ink Free" panose="03080402000500000000" pitchFamily="66" charset="0"/>
                    <a:ea typeface="+mn-ea"/>
                    <a:cs typeface="+mn-cs"/>
                  </a:rPr>
                  <a:t>Commit</a:t>
                </a:r>
              </a:p>
            </p:txBody>
          </p:sp>
        </p:grpSp>
        <p:grpSp>
          <p:nvGrpSpPr>
            <p:cNvPr id="326" name="Groep 325">
              <a:extLst>
                <a:ext uri="{FF2B5EF4-FFF2-40B4-BE49-F238E27FC236}">
                  <a16:creationId xmlns:a16="http://schemas.microsoft.com/office/drawing/2014/main" id="{77D069B9-D9C7-7248-BFC8-2FFCCD72181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882279" y="1867973"/>
              <a:ext cx="1030853" cy="553075"/>
              <a:chOff x="3131840" y="1044088"/>
              <a:chExt cx="729178" cy="391220"/>
            </a:xfrm>
          </p:grpSpPr>
          <p:sp>
            <p:nvSpPr>
              <p:cNvPr id="417" name="Freeform 385">
                <a:extLst>
                  <a:ext uri="{FF2B5EF4-FFF2-40B4-BE49-F238E27FC236}">
                    <a16:creationId xmlns:a16="http://schemas.microsoft.com/office/drawing/2014/main" id="{85F5424F-E73F-DD4D-A7F9-7907DA1EC25D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2993839" y="1221910"/>
                <a:ext cx="338400" cy="21600"/>
              </a:xfrm>
              <a:custGeom>
                <a:avLst/>
                <a:gdLst>
                  <a:gd name="T0" fmla="*/ 9 w 236"/>
                  <a:gd name="T1" fmla="*/ 20 h 20"/>
                  <a:gd name="T2" fmla="*/ 1 w 236"/>
                  <a:gd name="T3" fmla="*/ 13 h 20"/>
                  <a:gd name="T4" fmla="*/ 8 w 236"/>
                  <a:gd name="T5" fmla="*/ 4 h 20"/>
                  <a:gd name="T6" fmla="*/ 228 w 236"/>
                  <a:gd name="T7" fmla="*/ 0 h 20"/>
                  <a:gd name="T8" fmla="*/ 236 w 236"/>
                  <a:gd name="T9" fmla="*/ 8 h 20"/>
                  <a:gd name="T10" fmla="*/ 228 w 236"/>
                  <a:gd name="T11" fmla="*/ 16 h 20"/>
                  <a:gd name="T12" fmla="*/ 9 w 236"/>
                  <a:gd name="T13" fmla="*/ 20 h 20"/>
                  <a:gd name="T14" fmla="*/ 9 w 236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6" h="20">
                    <a:moveTo>
                      <a:pt x="9" y="20"/>
                    </a:moveTo>
                    <a:cubicBezTo>
                      <a:pt x="5" y="20"/>
                      <a:pt x="1" y="17"/>
                      <a:pt x="1" y="13"/>
                    </a:cubicBezTo>
                    <a:cubicBezTo>
                      <a:pt x="0" y="8"/>
                      <a:pt x="3" y="4"/>
                      <a:pt x="8" y="4"/>
                    </a:cubicBezTo>
                    <a:cubicBezTo>
                      <a:pt x="42" y="0"/>
                      <a:pt x="220" y="0"/>
                      <a:pt x="228" y="0"/>
                    </a:cubicBezTo>
                    <a:cubicBezTo>
                      <a:pt x="232" y="0"/>
                      <a:pt x="236" y="4"/>
                      <a:pt x="236" y="8"/>
                    </a:cubicBezTo>
                    <a:cubicBezTo>
                      <a:pt x="236" y="12"/>
                      <a:pt x="232" y="16"/>
                      <a:pt x="228" y="16"/>
                    </a:cubicBezTo>
                    <a:cubicBezTo>
                      <a:pt x="226" y="16"/>
                      <a:pt x="43" y="16"/>
                      <a:pt x="9" y="20"/>
                    </a:cubicBezTo>
                    <a:cubicBezTo>
                      <a:pt x="9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>
                  <a:lumMod val="75000"/>
                  <a:lumOff val="2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  <p:sp>
            <p:nvSpPr>
              <p:cNvPr id="418" name="Freeform 385">
                <a:extLst>
                  <a:ext uri="{FF2B5EF4-FFF2-40B4-BE49-F238E27FC236}">
                    <a16:creationId xmlns:a16="http://schemas.microsoft.com/office/drawing/2014/main" id="{02F23B5B-30B0-784A-906B-0AC1D4D89BD8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 flipH="1">
                <a:off x="3665361" y="1235017"/>
                <a:ext cx="338400" cy="18000"/>
              </a:xfrm>
              <a:custGeom>
                <a:avLst/>
                <a:gdLst>
                  <a:gd name="T0" fmla="*/ 9 w 236"/>
                  <a:gd name="T1" fmla="*/ 20 h 20"/>
                  <a:gd name="T2" fmla="*/ 1 w 236"/>
                  <a:gd name="T3" fmla="*/ 13 h 20"/>
                  <a:gd name="T4" fmla="*/ 8 w 236"/>
                  <a:gd name="T5" fmla="*/ 4 h 20"/>
                  <a:gd name="T6" fmla="*/ 228 w 236"/>
                  <a:gd name="T7" fmla="*/ 0 h 20"/>
                  <a:gd name="T8" fmla="*/ 236 w 236"/>
                  <a:gd name="T9" fmla="*/ 8 h 20"/>
                  <a:gd name="T10" fmla="*/ 228 w 236"/>
                  <a:gd name="T11" fmla="*/ 16 h 20"/>
                  <a:gd name="T12" fmla="*/ 9 w 236"/>
                  <a:gd name="T13" fmla="*/ 20 h 20"/>
                  <a:gd name="T14" fmla="*/ 9 w 236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6" h="20">
                    <a:moveTo>
                      <a:pt x="9" y="20"/>
                    </a:moveTo>
                    <a:cubicBezTo>
                      <a:pt x="5" y="20"/>
                      <a:pt x="1" y="17"/>
                      <a:pt x="1" y="13"/>
                    </a:cubicBezTo>
                    <a:cubicBezTo>
                      <a:pt x="0" y="8"/>
                      <a:pt x="3" y="4"/>
                      <a:pt x="8" y="4"/>
                    </a:cubicBezTo>
                    <a:cubicBezTo>
                      <a:pt x="42" y="0"/>
                      <a:pt x="220" y="0"/>
                      <a:pt x="228" y="0"/>
                    </a:cubicBezTo>
                    <a:cubicBezTo>
                      <a:pt x="232" y="0"/>
                      <a:pt x="236" y="4"/>
                      <a:pt x="236" y="8"/>
                    </a:cubicBezTo>
                    <a:cubicBezTo>
                      <a:pt x="236" y="12"/>
                      <a:pt x="232" y="16"/>
                      <a:pt x="228" y="16"/>
                    </a:cubicBezTo>
                    <a:cubicBezTo>
                      <a:pt x="226" y="16"/>
                      <a:pt x="43" y="16"/>
                      <a:pt x="9" y="20"/>
                    </a:cubicBezTo>
                    <a:cubicBezTo>
                      <a:pt x="9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>
                  <a:lumMod val="75000"/>
                  <a:lumOff val="2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  <p:sp>
            <p:nvSpPr>
              <p:cNvPr id="419" name="Freeform 392">
                <a:extLst>
                  <a:ext uri="{FF2B5EF4-FFF2-40B4-BE49-F238E27FC236}">
                    <a16:creationId xmlns:a16="http://schemas.microsoft.com/office/drawing/2014/main" id="{3D908251-5721-C142-AAA0-C96137C5A5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1018" y="1065845"/>
                <a:ext cx="720000" cy="18000"/>
              </a:xfrm>
              <a:custGeom>
                <a:avLst/>
                <a:gdLst>
                  <a:gd name="T0" fmla="*/ 9 w 469"/>
                  <a:gd name="T1" fmla="*/ 20 h 20"/>
                  <a:gd name="T2" fmla="*/ 1 w 469"/>
                  <a:gd name="T3" fmla="*/ 12 h 20"/>
                  <a:gd name="T4" fmla="*/ 8 w 469"/>
                  <a:gd name="T5" fmla="*/ 4 h 20"/>
                  <a:gd name="T6" fmla="*/ 461 w 469"/>
                  <a:gd name="T7" fmla="*/ 0 h 20"/>
                  <a:gd name="T8" fmla="*/ 469 w 469"/>
                  <a:gd name="T9" fmla="*/ 8 h 20"/>
                  <a:gd name="T10" fmla="*/ 461 w 469"/>
                  <a:gd name="T11" fmla="*/ 16 h 20"/>
                  <a:gd name="T12" fmla="*/ 9 w 469"/>
                  <a:gd name="T13" fmla="*/ 20 h 20"/>
                  <a:gd name="T14" fmla="*/ 9 w 469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9" h="20">
                    <a:moveTo>
                      <a:pt x="9" y="20"/>
                    </a:moveTo>
                    <a:cubicBezTo>
                      <a:pt x="4" y="20"/>
                      <a:pt x="1" y="16"/>
                      <a:pt x="1" y="12"/>
                    </a:cubicBezTo>
                    <a:cubicBezTo>
                      <a:pt x="0" y="8"/>
                      <a:pt x="4" y="4"/>
                      <a:pt x="8" y="4"/>
                    </a:cubicBezTo>
                    <a:cubicBezTo>
                      <a:pt x="79" y="0"/>
                      <a:pt x="457" y="0"/>
                      <a:pt x="461" y="0"/>
                    </a:cubicBezTo>
                    <a:cubicBezTo>
                      <a:pt x="465" y="0"/>
                      <a:pt x="469" y="4"/>
                      <a:pt x="469" y="8"/>
                    </a:cubicBezTo>
                    <a:cubicBezTo>
                      <a:pt x="469" y="12"/>
                      <a:pt x="465" y="16"/>
                      <a:pt x="461" y="16"/>
                    </a:cubicBezTo>
                    <a:cubicBezTo>
                      <a:pt x="457" y="16"/>
                      <a:pt x="79" y="16"/>
                      <a:pt x="9" y="20"/>
                    </a:cubicBezTo>
                    <a:cubicBezTo>
                      <a:pt x="9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>
                  <a:lumMod val="75000"/>
                  <a:lumOff val="2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  <p:sp>
            <p:nvSpPr>
              <p:cNvPr id="420" name="Freeform 392">
                <a:extLst>
                  <a:ext uri="{FF2B5EF4-FFF2-40B4-BE49-F238E27FC236}">
                    <a16:creationId xmlns:a16="http://schemas.microsoft.com/office/drawing/2014/main" id="{458A0C53-2693-F744-BB76-1448A6C4E426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131840" y="1394384"/>
                <a:ext cx="723600" cy="14400"/>
              </a:xfrm>
              <a:custGeom>
                <a:avLst/>
                <a:gdLst>
                  <a:gd name="T0" fmla="*/ 9 w 469"/>
                  <a:gd name="T1" fmla="*/ 20 h 20"/>
                  <a:gd name="T2" fmla="*/ 1 w 469"/>
                  <a:gd name="T3" fmla="*/ 12 h 20"/>
                  <a:gd name="T4" fmla="*/ 8 w 469"/>
                  <a:gd name="T5" fmla="*/ 4 h 20"/>
                  <a:gd name="T6" fmla="*/ 461 w 469"/>
                  <a:gd name="T7" fmla="*/ 0 h 20"/>
                  <a:gd name="T8" fmla="*/ 469 w 469"/>
                  <a:gd name="T9" fmla="*/ 8 h 20"/>
                  <a:gd name="T10" fmla="*/ 461 w 469"/>
                  <a:gd name="T11" fmla="*/ 16 h 20"/>
                  <a:gd name="T12" fmla="*/ 9 w 469"/>
                  <a:gd name="T13" fmla="*/ 20 h 20"/>
                  <a:gd name="T14" fmla="*/ 9 w 469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9" h="20">
                    <a:moveTo>
                      <a:pt x="9" y="20"/>
                    </a:moveTo>
                    <a:cubicBezTo>
                      <a:pt x="4" y="20"/>
                      <a:pt x="1" y="16"/>
                      <a:pt x="1" y="12"/>
                    </a:cubicBezTo>
                    <a:cubicBezTo>
                      <a:pt x="0" y="8"/>
                      <a:pt x="4" y="4"/>
                      <a:pt x="8" y="4"/>
                    </a:cubicBezTo>
                    <a:cubicBezTo>
                      <a:pt x="79" y="0"/>
                      <a:pt x="457" y="0"/>
                      <a:pt x="461" y="0"/>
                    </a:cubicBezTo>
                    <a:cubicBezTo>
                      <a:pt x="465" y="0"/>
                      <a:pt x="469" y="4"/>
                      <a:pt x="469" y="8"/>
                    </a:cubicBezTo>
                    <a:cubicBezTo>
                      <a:pt x="469" y="12"/>
                      <a:pt x="465" y="16"/>
                      <a:pt x="461" y="16"/>
                    </a:cubicBezTo>
                    <a:cubicBezTo>
                      <a:pt x="457" y="16"/>
                      <a:pt x="79" y="16"/>
                      <a:pt x="9" y="20"/>
                    </a:cubicBezTo>
                    <a:cubicBezTo>
                      <a:pt x="9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>
                  <a:lumMod val="75000"/>
                  <a:lumOff val="2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  <p:sp>
            <p:nvSpPr>
              <p:cNvPr id="421" name="Freeform 279">
                <a:extLst>
                  <a:ext uri="{FF2B5EF4-FFF2-40B4-BE49-F238E27FC236}">
                    <a16:creationId xmlns:a16="http://schemas.microsoft.com/office/drawing/2014/main" id="{9A12725A-A25D-6F44-9CFE-20935D6DB0F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42191" y="1044088"/>
                <a:ext cx="707022" cy="391220"/>
              </a:xfrm>
              <a:custGeom>
                <a:avLst/>
                <a:gdLst>
                  <a:gd name="T0" fmla="*/ 121 w 674"/>
                  <a:gd name="T1" fmla="*/ 280 h 302"/>
                  <a:gd name="T2" fmla="*/ 68 w 674"/>
                  <a:gd name="T3" fmla="*/ 265 h 302"/>
                  <a:gd name="T4" fmla="*/ 33 w 674"/>
                  <a:gd name="T5" fmla="*/ 245 h 302"/>
                  <a:gd name="T6" fmla="*/ 30 w 674"/>
                  <a:gd name="T7" fmla="*/ 214 h 302"/>
                  <a:gd name="T8" fmla="*/ 37 w 674"/>
                  <a:gd name="T9" fmla="*/ 180 h 302"/>
                  <a:gd name="T10" fmla="*/ 30 w 674"/>
                  <a:gd name="T11" fmla="*/ 125 h 302"/>
                  <a:gd name="T12" fmla="*/ 32 w 674"/>
                  <a:gd name="T13" fmla="*/ 82 h 302"/>
                  <a:gd name="T14" fmla="*/ 35 w 674"/>
                  <a:gd name="T15" fmla="*/ 50 h 302"/>
                  <a:gd name="T16" fmla="*/ 38 w 674"/>
                  <a:gd name="T17" fmla="*/ 17 h 302"/>
                  <a:gd name="T18" fmla="*/ 57 w 674"/>
                  <a:gd name="T19" fmla="*/ 43 h 302"/>
                  <a:gd name="T20" fmla="*/ 129 w 674"/>
                  <a:gd name="T21" fmla="*/ 19 h 302"/>
                  <a:gd name="T22" fmla="*/ 178 w 674"/>
                  <a:gd name="T23" fmla="*/ 28 h 302"/>
                  <a:gd name="T24" fmla="*/ 250 w 674"/>
                  <a:gd name="T25" fmla="*/ 15 h 302"/>
                  <a:gd name="T26" fmla="*/ 307 w 674"/>
                  <a:gd name="T27" fmla="*/ 22 h 302"/>
                  <a:gd name="T28" fmla="*/ 371 w 674"/>
                  <a:gd name="T29" fmla="*/ 24 h 302"/>
                  <a:gd name="T30" fmla="*/ 427 w 674"/>
                  <a:gd name="T31" fmla="*/ 29 h 302"/>
                  <a:gd name="T32" fmla="*/ 509 w 674"/>
                  <a:gd name="T33" fmla="*/ 19 h 302"/>
                  <a:gd name="T34" fmla="*/ 568 w 674"/>
                  <a:gd name="T35" fmla="*/ 16 h 302"/>
                  <a:gd name="T36" fmla="*/ 643 w 674"/>
                  <a:gd name="T37" fmla="*/ 21 h 302"/>
                  <a:gd name="T38" fmla="*/ 639 w 674"/>
                  <a:gd name="T39" fmla="*/ 68 h 302"/>
                  <a:gd name="T40" fmla="*/ 646 w 674"/>
                  <a:gd name="T41" fmla="*/ 95 h 302"/>
                  <a:gd name="T42" fmla="*/ 623 w 674"/>
                  <a:gd name="T43" fmla="*/ 146 h 302"/>
                  <a:gd name="T44" fmla="*/ 619 w 674"/>
                  <a:gd name="T45" fmla="*/ 191 h 302"/>
                  <a:gd name="T46" fmla="*/ 645 w 674"/>
                  <a:gd name="T47" fmla="*/ 226 h 302"/>
                  <a:gd name="T48" fmla="*/ 647 w 674"/>
                  <a:gd name="T49" fmla="*/ 262 h 302"/>
                  <a:gd name="T50" fmla="*/ 636 w 674"/>
                  <a:gd name="T51" fmla="*/ 279 h 302"/>
                  <a:gd name="T52" fmla="*/ 594 w 674"/>
                  <a:gd name="T53" fmla="*/ 275 h 302"/>
                  <a:gd name="T54" fmla="*/ 541 w 674"/>
                  <a:gd name="T55" fmla="*/ 280 h 302"/>
                  <a:gd name="T56" fmla="*/ 504 w 674"/>
                  <a:gd name="T57" fmla="*/ 282 h 302"/>
                  <a:gd name="T58" fmla="*/ 462 w 674"/>
                  <a:gd name="T59" fmla="*/ 277 h 302"/>
                  <a:gd name="T60" fmla="*/ 397 w 674"/>
                  <a:gd name="T61" fmla="*/ 271 h 302"/>
                  <a:gd name="T62" fmla="*/ 324 w 674"/>
                  <a:gd name="T63" fmla="*/ 273 h 302"/>
                  <a:gd name="T64" fmla="*/ 257 w 674"/>
                  <a:gd name="T65" fmla="*/ 279 h 302"/>
                  <a:gd name="T66" fmla="*/ 176 w 674"/>
                  <a:gd name="T67" fmla="*/ 260 h 302"/>
                  <a:gd name="T68" fmla="*/ 128 w 674"/>
                  <a:gd name="T69" fmla="*/ 285 h 302"/>
                  <a:gd name="T70" fmla="*/ 392 w 674"/>
                  <a:gd name="T71" fmla="*/ 111 h 302"/>
                  <a:gd name="T72" fmla="*/ 419 w 674"/>
                  <a:gd name="T73" fmla="*/ 9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74" h="302">
                    <a:moveTo>
                      <a:pt x="128" y="285"/>
                    </a:moveTo>
                    <a:cubicBezTo>
                      <a:pt x="125" y="285"/>
                      <a:pt x="122" y="283"/>
                      <a:pt x="121" y="280"/>
                    </a:cubicBezTo>
                    <a:cubicBezTo>
                      <a:pt x="115" y="282"/>
                      <a:pt x="78" y="289"/>
                      <a:pt x="94" y="270"/>
                    </a:cubicBezTo>
                    <a:cubicBezTo>
                      <a:pt x="90" y="272"/>
                      <a:pt x="50" y="286"/>
                      <a:pt x="68" y="265"/>
                    </a:cubicBezTo>
                    <a:cubicBezTo>
                      <a:pt x="59" y="271"/>
                      <a:pt x="0" y="293"/>
                      <a:pt x="34" y="263"/>
                    </a:cubicBezTo>
                    <a:cubicBezTo>
                      <a:pt x="19" y="265"/>
                      <a:pt x="29" y="248"/>
                      <a:pt x="33" y="245"/>
                    </a:cubicBezTo>
                    <a:cubicBezTo>
                      <a:pt x="20" y="241"/>
                      <a:pt x="36" y="227"/>
                      <a:pt x="40" y="224"/>
                    </a:cubicBezTo>
                    <a:cubicBezTo>
                      <a:pt x="34" y="225"/>
                      <a:pt x="27" y="221"/>
                      <a:pt x="30" y="214"/>
                    </a:cubicBezTo>
                    <a:cubicBezTo>
                      <a:pt x="26" y="211"/>
                      <a:pt x="27" y="207"/>
                      <a:pt x="30" y="203"/>
                    </a:cubicBezTo>
                    <a:cubicBezTo>
                      <a:pt x="12" y="203"/>
                      <a:pt x="35" y="181"/>
                      <a:pt x="37" y="180"/>
                    </a:cubicBezTo>
                    <a:cubicBezTo>
                      <a:pt x="2" y="197"/>
                      <a:pt x="47" y="143"/>
                      <a:pt x="53" y="138"/>
                    </a:cubicBezTo>
                    <a:cubicBezTo>
                      <a:pt x="33" y="151"/>
                      <a:pt x="7" y="147"/>
                      <a:pt x="30" y="125"/>
                    </a:cubicBezTo>
                    <a:cubicBezTo>
                      <a:pt x="4" y="133"/>
                      <a:pt x="49" y="90"/>
                      <a:pt x="51" y="88"/>
                    </a:cubicBezTo>
                    <a:cubicBezTo>
                      <a:pt x="42" y="94"/>
                      <a:pt x="11" y="100"/>
                      <a:pt x="32" y="82"/>
                    </a:cubicBezTo>
                    <a:cubicBezTo>
                      <a:pt x="29" y="81"/>
                      <a:pt x="29" y="79"/>
                      <a:pt x="29" y="76"/>
                    </a:cubicBezTo>
                    <a:cubicBezTo>
                      <a:pt x="12" y="74"/>
                      <a:pt x="34" y="52"/>
                      <a:pt x="35" y="50"/>
                    </a:cubicBezTo>
                    <a:cubicBezTo>
                      <a:pt x="19" y="59"/>
                      <a:pt x="29" y="32"/>
                      <a:pt x="28" y="29"/>
                    </a:cubicBezTo>
                    <a:cubicBezTo>
                      <a:pt x="11" y="33"/>
                      <a:pt x="31" y="0"/>
                      <a:pt x="38" y="17"/>
                    </a:cubicBezTo>
                    <a:cubicBezTo>
                      <a:pt x="46" y="13"/>
                      <a:pt x="48" y="23"/>
                      <a:pt x="45" y="28"/>
                    </a:cubicBezTo>
                    <a:cubicBezTo>
                      <a:pt x="69" y="11"/>
                      <a:pt x="76" y="20"/>
                      <a:pt x="57" y="43"/>
                    </a:cubicBezTo>
                    <a:cubicBezTo>
                      <a:pt x="59" y="42"/>
                      <a:pt x="104" y="3"/>
                      <a:pt x="108" y="21"/>
                    </a:cubicBezTo>
                    <a:cubicBezTo>
                      <a:pt x="112" y="19"/>
                      <a:pt x="127" y="8"/>
                      <a:pt x="129" y="19"/>
                    </a:cubicBezTo>
                    <a:cubicBezTo>
                      <a:pt x="159" y="4"/>
                      <a:pt x="112" y="54"/>
                      <a:pt x="105" y="60"/>
                    </a:cubicBezTo>
                    <a:cubicBezTo>
                      <a:pt x="106" y="59"/>
                      <a:pt x="191" y="6"/>
                      <a:pt x="178" y="28"/>
                    </a:cubicBezTo>
                    <a:cubicBezTo>
                      <a:pt x="207" y="9"/>
                      <a:pt x="244" y="12"/>
                      <a:pt x="201" y="45"/>
                    </a:cubicBezTo>
                    <a:cubicBezTo>
                      <a:pt x="215" y="35"/>
                      <a:pt x="233" y="19"/>
                      <a:pt x="250" y="15"/>
                    </a:cubicBezTo>
                    <a:cubicBezTo>
                      <a:pt x="261" y="13"/>
                      <a:pt x="279" y="19"/>
                      <a:pt x="265" y="32"/>
                    </a:cubicBezTo>
                    <a:cubicBezTo>
                      <a:pt x="267" y="31"/>
                      <a:pt x="307" y="1"/>
                      <a:pt x="307" y="22"/>
                    </a:cubicBezTo>
                    <a:cubicBezTo>
                      <a:pt x="313" y="18"/>
                      <a:pt x="349" y="14"/>
                      <a:pt x="338" y="30"/>
                    </a:cubicBezTo>
                    <a:cubicBezTo>
                      <a:pt x="341" y="27"/>
                      <a:pt x="370" y="8"/>
                      <a:pt x="371" y="24"/>
                    </a:cubicBezTo>
                    <a:cubicBezTo>
                      <a:pt x="369" y="25"/>
                      <a:pt x="409" y="3"/>
                      <a:pt x="401" y="24"/>
                    </a:cubicBezTo>
                    <a:cubicBezTo>
                      <a:pt x="406" y="21"/>
                      <a:pt x="445" y="8"/>
                      <a:pt x="427" y="29"/>
                    </a:cubicBezTo>
                    <a:cubicBezTo>
                      <a:pt x="429" y="28"/>
                      <a:pt x="478" y="6"/>
                      <a:pt x="460" y="29"/>
                    </a:cubicBezTo>
                    <a:cubicBezTo>
                      <a:pt x="466" y="26"/>
                      <a:pt x="500" y="3"/>
                      <a:pt x="509" y="19"/>
                    </a:cubicBezTo>
                    <a:cubicBezTo>
                      <a:pt x="532" y="8"/>
                      <a:pt x="535" y="23"/>
                      <a:pt x="517" y="38"/>
                    </a:cubicBezTo>
                    <a:cubicBezTo>
                      <a:pt x="531" y="29"/>
                      <a:pt x="551" y="13"/>
                      <a:pt x="568" y="16"/>
                    </a:cubicBezTo>
                    <a:cubicBezTo>
                      <a:pt x="574" y="17"/>
                      <a:pt x="606" y="13"/>
                      <a:pt x="598" y="27"/>
                    </a:cubicBezTo>
                    <a:cubicBezTo>
                      <a:pt x="602" y="25"/>
                      <a:pt x="642" y="6"/>
                      <a:pt x="643" y="21"/>
                    </a:cubicBezTo>
                    <a:cubicBezTo>
                      <a:pt x="669" y="16"/>
                      <a:pt x="629" y="52"/>
                      <a:pt x="630" y="52"/>
                    </a:cubicBezTo>
                    <a:cubicBezTo>
                      <a:pt x="650" y="42"/>
                      <a:pt x="653" y="56"/>
                      <a:pt x="639" y="68"/>
                    </a:cubicBezTo>
                    <a:cubicBezTo>
                      <a:pt x="651" y="66"/>
                      <a:pt x="656" y="78"/>
                      <a:pt x="647" y="86"/>
                    </a:cubicBezTo>
                    <a:cubicBezTo>
                      <a:pt x="649" y="89"/>
                      <a:pt x="648" y="93"/>
                      <a:pt x="646" y="95"/>
                    </a:cubicBezTo>
                    <a:cubicBezTo>
                      <a:pt x="654" y="101"/>
                      <a:pt x="643" y="110"/>
                      <a:pt x="639" y="113"/>
                    </a:cubicBezTo>
                    <a:cubicBezTo>
                      <a:pt x="666" y="107"/>
                      <a:pt x="622" y="146"/>
                      <a:pt x="623" y="146"/>
                    </a:cubicBezTo>
                    <a:cubicBezTo>
                      <a:pt x="626" y="143"/>
                      <a:pt x="674" y="126"/>
                      <a:pt x="651" y="146"/>
                    </a:cubicBezTo>
                    <a:cubicBezTo>
                      <a:pt x="660" y="165"/>
                      <a:pt x="631" y="181"/>
                      <a:pt x="619" y="191"/>
                    </a:cubicBezTo>
                    <a:cubicBezTo>
                      <a:pt x="659" y="165"/>
                      <a:pt x="644" y="194"/>
                      <a:pt x="621" y="214"/>
                    </a:cubicBezTo>
                    <a:cubicBezTo>
                      <a:pt x="635" y="205"/>
                      <a:pt x="669" y="206"/>
                      <a:pt x="645" y="226"/>
                    </a:cubicBezTo>
                    <a:cubicBezTo>
                      <a:pt x="651" y="228"/>
                      <a:pt x="653" y="234"/>
                      <a:pt x="648" y="239"/>
                    </a:cubicBezTo>
                    <a:cubicBezTo>
                      <a:pt x="664" y="239"/>
                      <a:pt x="649" y="259"/>
                      <a:pt x="647" y="262"/>
                    </a:cubicBezTo>
                    <a:cubicBezTo>
                      <a:pt x="649" y="263"/>
                      <a:pt x="650" y="266"/>
                      <a:pt x="649" y="269"/>
                    </a:cubicBezTo>
                    <a:cubicBezTo>
                      <a:pt x="667" y="264"/>
                      <a:pt x="642" y="302"/>
                      <a:pt x="636" y="279"/>
                    </a:cubicBezTo>
                    <a:cubicBezTo>
                      <a:pt x="634" y="280"/>
                      <a:pt x="614" y="290"/>
                      <a:pt x="618" y="277"/>
                    </a:cubicBezTo>
                    <a:cubicBezTo>
                      <a:pt x="620" y="275"/>
                      <a:pt x="584" y="294"/>
                      <a:pt x="594" y="275"/>
                    </a:cubicBezTo>
                    <a:cubicBezTo>
                      <a:pt x="594" y="275"/>
                      <a:pt x="565" y="291"/>
                      <a:pt x="572" y="273"/>
                    </a:cubicBezTo>
                    <a:cubicBezTo>
                      <a:pt x="561" y="280"/>
                      <a:pt x="553" y="283"/>
                      <a:pt x="541" y="280"/>
                    </a:cubicBezTo>
                    <a:cubicBezTo>
                      <a:pt x="520" y="276"/>
                      <a:pt x="569" y="241"/>
                      <a:pt x="570" y="240"/>
                    </a:cubicBezTo>
                    <a:cubicBezTo>
                      <a:pt x="554" y="251"/>
                      <a:pt x="525" y="281"/>
                      <a:pt x="504" y="282"/>
                    </a:cubicBezTo>
                    <a:cubicBezTo>
                      <a:pt x="481" y="283"/>
                      <a:pt x="535" y="240"/>
                      <a:pt x="539" y="236"/>
                    </a:cubicBezTo>
                    <a:cubicBezTo>
                      <a:pt x="533" y="240"/>
                      <a:pt x="472" y="293"/>
                      <a:pt x="462" y="277"/>
                    </a:cubicBezTo>
                    <a:cubicBezTo>
                      <a:pt x="426" y="299"/>
                      <a:pt x="433" y="269"/>
                      <a:pt x="459" y="249"/>
                    </a:cubicBezTo>
                    <a:cubicBezTo>
                      <a:pt x="459" y="249"/>
                      <a:pt x="381" y="294"/>
                      <a:pt x="397" y="271"/>
                    </a:cubicBezTo>
                    <a:cubicBezTo>
                      <a:pt x="392" y="274"/>
                      <a:pt x="373" y="288"/>
                      <a:pt x="367" y="278"/>
                    </a:cubicBezTo>
                    <a:cubicBezTo>
                      <a:pt x="362" y="281"/>
                      <a:pt x="317" y="287"/>
                      <a:pt x="324" y="273"/>
                    </a:cubicBezTo>
                    <a:cubicBezTo>
                      <a:pt x="311" y="281"/>
                      <a:pt x="276" y="288"/>
                      <a:pt x="302" y="263"/>
                    </a:cubicBezTo>
                    <a:cubicBezTo>
                      <a:pt x="298" y="267"/>
                      <a:pt x="263" y="293"/>
                      <a:pt x="257" y="279"/>
                    </a:cubicBezTo>
                    <a:cubicBezTo>
                      <a:pt x="253" y="281"/>
                      <a:pt x="216" y="289"/>
                      <a:pt x="227" y="272"/>
                    </a:cubicBezTo>
                    <a:cubicBezTo>
                      <a:pt x="212" y="281"/>
                      <a:pt x="135" y="295"/>
                      <a:pt x="176" y="260"/>
                    </a:cubicBezTo>
                    <a:cubicBezTo>
                      <a:pt x="148" y="278"/>
                      <a:pt x="134" y="285"/>
                      <a:pt x="128" y="285"/>
                    </a:cubicBezTo>
                    <a:cubicBezTo>
                      <a:pt x="127" y="285"/>
                      <a:pt x="134" y="285"/>
                      <a:pt x="128" y="285"/>
                    </a:cubicBezTo>
                    <a:close/>
                    <a:moveTo>
                      <a:pt x="419" y="92"/>
                    </a:moveTo>
                    <a:cubicBezTo>
                      <a:pt x="410" y="98"/>
                      <a:pt x="401" y="105"/>
                      <a:pt x="392" y="111"/>
                    </a:cubicBezTo>
                    <a:cubicBezTo>
                      <a:pt x="405" y="102"/>
                      <a:pt x="419" y="93"/>
                      <a:pt x="432" y="84"/>
                    </a:cubicBezTo>
                    <a:cubicBezTo>
                      <a:pt x="428" y="86"/>
                      <a:pt x="424" y="89"/>
                      <a:pt x="419" y="92"/>
                    </a:cubicBezTo>
                    <a:cubicBezTo>
                      <a:pt x="410" y="98"/>
                      <a:pt x="424" y="89"/>
                      <a:pt x="419" y="92"/>
                    </a:cubicBezTo>
                    <a:close/>
                  </a:path>
                </a:pathLst>
              </a:custGeom>
              <a:solidFill>
                <a:srgbClr val="019285">
                  <a:alpha val="32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  <p:sp>
            <p:nvSpPr>
              <p:cNvPr id="422" name="Tekstvak 421">
                <a:extLst>
                  <a:ext uri="{FF2B5EF4-FFF2-40B4-BE49-F238E27FC236}">
                    <a16:creationId xmlns:a16="http://schemas.microsoft.com/office/drawing/2014/main" id="{073EA20F-40B6-1747-AB29-F7B5E9BCBDFC}"/>
                  </a:ext>
                </a:extLst>
              </p:cNvPr>
              <p:cNvSpPr txBox="1"/>
              <p:nvPr/>
            </p:nvSpPr>
            <p:spPr>
              <a:xfrm>
                <a:off x="3213492" y="1144398"/>
                <a:ext cx="458319" cy="1850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85000"/>
                        <a:lumOff val="15000"/>
                      </a:srgbClr>
                    </a:solidFill>
                    <a:effectLst/>
                    <a:uLnTx/>
                    <a:uFillTx/>
                    <a:latin typeface="Ink Free" panose="03080402000500000000" pitchFamily="66" charset="0"/>
                    <a:ea typeface="+mn-ea"/>
                    <a:cs typeface="+mn-cs"/>
                  </a:rPr>
                  <a:t>Develop</a:t>
                </a:r>
              </a:p>
            </p:txBody>
          </p:sp>
        </p:grpSp>
        <p:grpSp>
          <p:nvGrpSpPr>
            <p:cNvPr id="327" name="Groep 326">
              <a:extLst>
                <a:ext uri="{FF2B5EF4-FFF2-40B4-BE49-F238E27FC236}">
                  <a16:creationId xmlns:a16="http://schemas.microsoft.com/office/drawing/2014/main" id="{4E284FD5-5620-1144-89A0-28504A3FC3F6}"/>
                </a:ext>
              </a:extLst>
            </p:cNvPr>
            <p:cNvGrpSpPr/>
            <p:nvPr/>
          </p:nvGrpSpPr>
          <p:grpSpPr>
            <a:xfrm>
              <a:off x="5924779" y="1851567"/>
              <a:ext cx="1023123" cy="553075"/>
              <a:chOff x="6453584" y="2098672"/>
              <a:chExt cx="723710" cy="391220"/>
            </a:xfrm>
          </p:grpSpPr>
          <p:grpSp>
            <p:nvGrpSpPr>
              <p:cNvPr id="410" name="Groep 409">
                <a:extLst>
                  <a:ext uri="{FF2B5EF4-FFF2-40B4-BE49-F238E27FC236}">
                    <a16:creationId xmlns:a16="http://schemas.microsoft.com/office/drawing/2014/main" id="{6493BD5D-9344-6B42-85EA-E6D1B5395717}"/>
                  </a:ext>
                </a:extLst>
              </p:cNvPr>
              <p:cNvGrpSpPr/>
              <p:nvPr/>
            </p:nvGrpSpPr>
            <p:grpSpPr>
              <a:xfrm>
                <a:off x="6453584" y="2098672"/>
                <a:ext cx="723710" cy="391220"/>
                <a:chOff x="3888927" y="1039881"/>
                <a:chExt cx="723710" cy="391220"/>
              </a:xfrm>
            </p:grpSpPr>
            <p:sp>
              <p:nvSpPr>
                <p:cNvPr id="412" name="Freeform 385">
                  <a:extLst>
                    <a:ext uri="{FF2B5EF4-FFF2-40B4-BE49-F238E27FC236}">
                      <a16:creationId xmlns:a16="http://schemas.microsoft.com/office/drawing/2014/main" id="{90766808-8EE7-DE45-9971-BD3F9B1242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3741748" y="1220018"/>
                  <a:ext cx="338400" cy="21600"/>
                </a:xfrm>
                <a:custGeom>
                  <a:avLst/>
                  <a:gdLst>
                    <a:gd name="T0" fmla="*/ 9 w 236"/>
                    <a:gd name="T1" fmla="*/ 20 h 20"/>
                    <a:gd name="T2" fmla="*/ 1 w 236"/>
                    <a:gd name="T3" fmla="*/ 13 h 20"/>
                    <a:gd name="T4" fmla="*/ 8 w 236"/>
                    <a:gd name="T5" fmla="*/ 4 h 20"/>
                    <a:gd name="T6" fmla="*/ 228 w 236"/>
                    <a:gd name="T7" fmla="*/ 0 h 20"/>
                    <a:gd name="T8" fmla="*/ 236 w 236"/>
                    <a:gd name="T9" fmla="*/ 8 h 20"/>
                    <a:gd name="T10" fmla="*/ 228 w 236"/>
                    <a:gd name="T11" fmla="*/ 16 h 20"/>
                    <a:gd name="T12" fmla="*/ 9 w 236"/>
                    <a:gd name="T13" fmla="*/ 20 h 20"/>
                    <a:gd name="T14" fmla="*/ 9 w 236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36" h="20">
                      <a:moveTo>
                        <a:pt x="9" y="20"/>
                      </a:moveTo>
                      <a:cubicBezTo>
                        <a:pt x="5" y="20"/>
                        <a:pt x="1" y="17"/>
                        <a:pt x="1" y="13"/>
                      </a:cubicBezTo>
                      <a:cubicBezTo>
                        <a:pt x="0" y="8"/>
                        <a:pt x="3" y="4"/>
                        <a:pt x="8" y="4"/>
                      </a:cubicBezTo>
                      <a:cubicBezTo>
                        <a:pt x="42" y="0"/>
                        <a:pt x="220" y="0"/>
                        <a:pt x="228" y="0"/>
                      </a:cubicBezTo>
                      <a:cubicBezTo>
                        <a:pt x="232" y="0"/>
                        <a:pt x="236" y="4"/>
                        <a:pt x="236" y="8"/>
                      </a:cubicBezTo>
                      <a:cubicBezTo>
                        <a:pt x="236" y="12"/>
                        <a:pt x="232" y="16"/>
                        <a:pt x="228" y="16"/>
                      </a:cubicBezTo>
                      <a:cubicBezTo>
                        <a:pt x="226" y="16"/>
                        <a:pt x="43" y="16"/>
                        <a:pt x="9" y="20"/>
                      </a:cubicBezTo>
                      <a:cubicBezTo>
                        <a:pt x="9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solidFill>
                  <a:srgbClr val="000000">
                    <a:lumMod val="75000"/>
                    <a:lumOff val="25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85000"/>
                        <a:lumOff val="15000"/>
                      </a:srgbClr>
                    </a:solidFill>
                    <a:effectLst/>
                    <a:uLnTx/>
                    <a:uFillTx/>
                    <a:latin typeface="Ink Free" panose="03080402000500000000" pitchFamily="66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3" name="Freeform 385">
                  <a:extLst>
                    <a:ext uri="{FF2B5EF4-FFF2-40B4-BE49-F238E27FC236}">
                      <a16:creationId xmlns:a16="http://schemas.microsoft.com/office/drawing/2014/main" id="{B3D351D0-4C56-7A42-A82B-73BE931248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6200000" flipH="1">
                  <a:off x="4428853" y="1237373"/>
                  <a:ext cx="338400" cy="18000"/>
                </a:xfrm>
                <a:custGeom>
                  <a:avLst/>
                  <a:gdLst>
                    <a:gd name="T0" fmla="*/ 9 w 236"/>
                    <a:gd name="T1" fmla="*/ 20 h 20"/>
                    <a:gd name="T2" fmla="*/ 1 w 236"/>
                    <a:gd name="T3" fmla="*/ 13 h 20"/>
                    <a:gd name="T4" fmla="*/ 8 w 236"/>
                    <a:gd name="T5" fmla="*/ 4 h 20"/>
                    <a:gd name="T6" fmla="*/ 228 w 236"/>
                    <a:gd name="T7" fmla="*/ 0 h 20"/>
                    <a:gd name="T8" fmla="*/ 236 w 236"/>
                    <a:gd name="T9" fmla="*/ 8 h 20"/>
                    <a:gd name="T10" fmla="*/ 228 w 236"/>
                    <a:gd name="T11" fmla="*/ 16 h 20"/>
                    <a:gd name="T12" fmla="*/ 9 w 236"/>
                    <a:gd name="T13" fmla="*/ 20 h 20"/>
                    <a:gd name="T14" fmla="*/ 9 w 236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36" h="20">
                      <a:moveTo>
                        <a:pt x="9" y="20"/>
                      </a:moveTo>
                      <a:cubicBezTo>
                        <a:pt x="5" y="20"/>
                        <a:pt x="1" y="17"/>
                        <a:pt x="1" y="13"/>
                      </a:cubicBezTo>
                      <a:cubicBezTo>
                        <a:pt x="0" y="8"/>
                        <a:pt x="3" y="4"/>
                        <a:pt x="8" y="4"/>
                      </a:cubicBezTo>
                      <a:cubicBezTo>
                        <a:pt x="42" y="0"/>
                        <a:pt x="220" y="0"/>
                        <a:pt x="228" y="0"/>
                      </a:cubicBezTo>
                      <a:cubicBezTo>
                        <a:pt x="232" y="0"/>
                        <a:pt x="236" y="4"/>
                        <a:pt x="236" y="8"/>
                      </a:cubicBezTo>
                      <a:cubicBezTo>
                        <a:pt x="236" y="12"/>
                        <a:pt x="232" y="16"/>
                        <a:pt x="228" y="16"/>
                      </a:cubicBezTo>
                      <a:cubicBezTo>
                        <a:pt x="226" y="16"/>
                        <a:pt x="43" y="16"/>
                        <a:pt x="9" y="20"/>
                      </a:cubicBezTo>
                      <a:cubicBezTo>
                        <a:pt x="9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solidFill>
                  <a:srgbClr val="000000">
                    <a:lumMod val="75000"/>
                    <a:lumOff val="25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85000"/>
                        <a:lumOff val="15000"/>
                      </a:srgbClr>
                    </a:solidFill>
                    <a:effectLst/>
                    <a:uLnTx/>
                    <a:uFillTx/>
                    <a:latin typeface="Ink Free" panose="03080402000500000000" pitchFamily="66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4" name="Freeform 392">
                  <a:extLst>
                    <a:ext uri="{FF2B5EF4-FFF2-40B4-BE49-F238E27FC236}">
                      <a16:creationId xmlns:a16="http://schemas.microsoft.com/office/drawing/2014/main" id="{AD57908C-F43E-DC41-BC4C-9617675288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60000">
                  <a:off x="3889037" y="1068718"/>
                  <a:ext cx="723600" cy="18000"/>
                </a:xfrm>
                <a:custGeom>
                  <a:avLst/>
                  <a:gdLst>
                    <a:gd name="T0" fmla="*/ 9 w 469"/>
                    <a:gd name="T1" fmla="*/ 20 h 20"/>
                    <a:gd name="T2" fmla="*/ 1 w 469"/>
                    <a:gd name="T3" fmla="*/ 12 h 20"/>
                    <a:gd name="T4" fmla="*/ 8 w 469"/>
                    <a:gd name="T5" fmla="*/ 4 h 20"/>
                    <a:gd name="T6" fmla="*/ 461 w 469"/>
                    <a:gd name="T7" fmla="*/ 0 h 20"/>
                    <a:gd name="T8" fmla="*/ 469 w 469"/>
                    <a:gd name="T9" fmla="*/ 8 h 20"/>
                    <a:gd name="T10" fmla="*/ 461 w 469"/>
                    <a:gd name="T11" fmla="*/ 16 h 20"/>
                    <a:gd name="T12" fmla="*/ 9 w 469"/>
                    <a:gd name="T13" fmla="*/ 20 h 20"/>
                    <a:gd name="T14" fmla="*/ 9 w 469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69" h="20">
                      <a:moveTo>
                        <a:pt x="9" y="20"/>
                      </a:moveTo>
                      <a:cubicBezTo>
                        <a:pt x="4" y="20"/>
                        <a:pt x="1" y="16"/>
                        <a:pt x="1" y="12"/>
                      </a:cubicBezTo>
                      <a:cubicBezTo>
                        <a:pt x="0" y="8"/>
                        <a:pt x="4" y="4"/>
                        <a:pt x="8" y="4"/>
                      </a:cubicBezTo>
                      <a:cubicBezTo>
                        <a:pt x="79" y="0"/>
                        <a:pt x="457" y="0"/>
                        <a:pt x="461" y="0"/>
                      </a:cubicBezTo>
                      <a:cubicBezTo>
                        <a:pt x="465" y="0"/>
                        <a:pt x="469" y="4"/>
                        <a:pt x="469" y="8"/>
                      </a:cubicBezTo>
                      <a:cubicBezTo>
                        <a:pt x="469" y="12"/>
                        <a:pt x="465" y="16"/>
                        <a:pt x="461" y="16"/>
                      </a:cubicBezTo>
                      <a:cubicBezTo>
                        <a:pt x="457" y="16"/>
                        <a:pt x="79" y="16"/>
                        <a:pt x="9" y="20"/>
                      </a:cubicBezTo>
                      <a:cubicBezTo>
                        <a:pt x="9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solidFill>
                  <a:srgbClr val="000000">
                    <a:lumMod val="75000"/>
                    <a:lumOff val="25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85000"/>
                        <a:lumOff val="15000"/>
                      </a:srgbClr>
                    </a:solidFill>
                    <a:effectLst/>
                    <a:uLnTx/>
                    <a:uFillTx/>
                    <a:latin typeface="Ink Free" panose="03080402000500000000" pitchFamily="66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5" name="Freeform 392">
                  <a:extLst>
                    <a:ext uri="{FF2B5EF4-FFF2-40B4-BE49-F238E27FC236}">
                      <a16:creationId xmlns:a16="http://schemas.microsoft.com/office/drawing/2014/main" id="{FD7AFFDF-87FE-444D-BB06-2482E19F7F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3888927" y="1397946"/>
                  <a:ext cx="720000" cy="21600"/>
                </a:xfrm>
                <a:custGeom>
                  <a:avLst/>
                  <a:gdLst>
                    <a:gd name="T0" fmla="*/ 9 w 469"/>
                    <a:gd name="T1" fmla="*/ 20 h 20"/>
                    <a:gd name="T2" fmla="*/ 1 w 469"/>
                    <a:gd name="T3" fmla="*/ 12 h 20"/>
                    <a:gd name="T4" fmla="*/ 8 w 469"/>
                    <a:gd name="T5" fmla="*/ 4 h 20"/>
                    <a:gd name="T6" fmla="*/ 461 w 469"/>
                    <a:gd name="T7" fmla="*/ 0 h 20"/>
                    <a:gd name="T8" fmla="*/ 469 w 469"/>
                    <a:gd name="T9" fmla="*/ 8 h 20"/>
                    <a:gd name="T10" fmla="*/ 461 w 469"/>
                    <a:gd name="T11" fmla="*/ 16 h 20"/>
                    <a:gd name="T12" fmla="*/ 9 w 469"/>
                    <a:gd name="T13" fmla="*/ 20 h 20"/>
                    <a:gd name="T14" fmla="*/ 9 w 469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69" h="20">
                      <a:moveTo>
                        <a:pt x="9" y="20"/>
                      </a:moveTo>
                      <a:cubicBezTo>
                        <a:pt x="4" y="20"/>
                        <a:pt x="1" y="16"/>
                        <a:pt x="1" y="12"/>
                      </a:cubicBezTo>
                      <a:cubicBezTo>
                        <a:pt x="0" y="8"/>
                        <a:pt x="4" y="4"/>
                        <a:pt x="8" y="4"/>
                      </a:cubicBezTo>
                      <a:cubicBezTo>
                        <a:pt x="79" y="0"/>
                        <a:pt x="457" y="0"/>
                        <a:pt x="461" y="0"/>
                      </a:cubicBezTo>
                      <a:cubicBezTo>
                        <a:pt x="465" y="0"/>
                        <a:pt x="469" y="4"/>
                        <a:pt x="469" y="8"/>
                      </a:cubicBezTo>
                      <a:cubicBezTo>
                        <a:pt x="469" y="12"/>
                        <a:pt x="465" y="16"/>
                        <a:pt x="461" y="16"/>
                      </a:cubicBezTo>
                      <a:cubicBezTo>
                        <a:pt x="457" y="16"/>
                        <a:pt x="79" y="16"/>
                        <a:pt x="9" y="20"/>
                      </a:cubicBezTo>
                      <a:cubicBezTo>
                        <a:pt x="9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solidFill>
                  <a:srgbClr val="000000">
                    <a:lumMod val="75000"/>
                    <a:lumOff val="25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85000"/>
                        <a:lumOff val="15000"/>
                      </a:srgbClr>
                    </a:solidFill>
                    <a:effectLst/>
                    <a:uLnTx/>
                    <a:uFillTx/>
                    <a:latin typeface="Ink Free" panose="03080402000500000000" pitchFamily="66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6" name="Freeform 279">
                  <a:extLst>
                    <a:ext uri="{FF2B5EF4-FFF2-40B4-BE49-F238E27FC236}">
                      <a16:creationId xmlns:a16="http://schemas.microsoft.com/office/drawing/2014/main" id="{5C331C9A-C2FC-2749-99D3-C31179FD5E0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0800000">
                  <a:off x="3891924" y="1039881"/>
                  <a:ext cx="707022" cy="391220"/>
                </a:xfrm>
                <a:custGeom>
                  <a:avLst/>
                  <a:gdLst>
                    <a:gd name="T0" fmla="*/ 121 w 674"/>
                    <a:gd name="T1" fmla="*/ 280 h 302"/>
                    <a:gd name="T2" fmla="*/ 68 w 674"/>
                    <a:gd name="T3" fmla="*/ 265 h 302"/>
                    <a:gd name="T4" fmla="*/ 33 w 674"/>
                    <a:gd name="T5" fmla="*/ 245 h 302"/>
                    <a:gd name="T6" fmla="*/ 30 w 674"/>
                    <a:gd name="T7" fmla="*/ 214 h 302"/>
                    <a:gd name="T8" fmla="*/ 37 w 674"/>
                    <a:gd name="T9" fmla="*/ 180 h 302"/>
                    <a:gd name="T10" fmla="*/ 30 w 674"/>
                    <a:gd name="T11" fmla="*/ 125 h 302"/>
                    <a:gd name="T12" fmla="*/ 32 w 674"/>
                    <a:gd name="T13" fmla="*/ 82 h 302"/>
                    <a:gd name="T14" fmla="*/ 35 w 674"/>
                    <a:gd name="T15" fmla="*/ 50 h 302"/>
                    <a:gd name="T16" fmla="*/ 38 w 674"/>
                    <a:gd name="T17" fmla="*/ 17 h 302"/>
                    <a:gd name="T18" fmla="*/ 57 w 674"/>
                    <a:gd name="T19" fmla="*/ 43 h 302"/>
                    <a:gd name="T20" fmla="*/ 129 w 674"/>
                    <a:gd name="T21" fmla="*/ 19 h 302"/>
                    <a:gd name="T22" fmla="*/ 178 w 674"/>
                    <a:gd name="T23" fmla="*/ 28 h 302"/>
                    <a:gd name="T24" fmla="*/ 250 w 674"/>
                    <a:gd name="T25" fmla="*/ 15 h 302"/>
                    <a:gd name="T26" fmla="*/ 307 w 674"/>
                    <a:gd name="T27" fmla="*/ 22 h 302"/>
                    <a:gd name="T28" fmla="*/ 371 w 674"/>
                    <a:gd name="T29" fmla="*/ 24 h 302"/>
                    <a:gd name="T30" fmla="*/ 427 w 674"/>
                    <a:gd name="T31" fmla="*/ 29 h 302"/>
                    <a:gd name="T32" fmla="*/ 509 w 674"/>
                    <a:gd name="T33" fmla="*/ 19 h 302"/>
                    <a:gd name="T34" fmla="*/ 568 w 674"/>
                    <a:gd name="T35" fmla="*/ 16 h 302"/>
                    <a:gd name="T36" fmla="*/ 643 w 674"/>
                    <a:gd name="T37" fmla="*/ 21 h 302"/>
                    <a:gd name="T38" fmla="*/ 639 w 674"/>
                    <a:gd name="T39" fmla="*/ 68 h 302"/>
                    <a:gd name="T40" fmla="*/ 646 w 674"/>
                    <a:gd name="T41" fmla="*/ 95 h 302"/>
                    <a:gd name="T42" fmla="*/ 623 w 674"/>
                    <a:gd name="T43" fmla="*/ 146 h 302"/>
                    <a:gd name="T44" fmla="*/ 619 w 674"/>
                    <a:gd name="T45" fmla="*/ 191 h 302"/>
                    <a:gd name="T46" fmla="*/ 645 w 674"/>
                    <a:gd name="T47" fmla="*/ 226 h 302"/>
                    <a:gd name="T48" fmla="*/ 647 w 674"/>
                    <a:gd name="T49" fmla="*/ 262 h 302"/>
                    <a:gd name="T50" fmla="*/ 636 w 674"/>
                    <a:gd name="T51" fmla="*/ 279 h 302"/>
                    <a:gd name="T52" fmla="*/ 594 w 674"/>
                    <a:gd name="T53" fmla="*/ 275 h 302"/>
                    <a:gd name="T54" fmla="*/ 541 w 674"/>
                    <a:gd name="T55" fmla="*/ 280 h 302"/>
                    <a:gd name="T56" fmla="*/ 504 w 674"/>
                    <a:gd name="T57" fmla="*/ 282 h 302"/>
                    <a:gd name="T58" fmla="*/ 462 w 674"/>
                    <a:gd name="T59" fmla="*/ 277 h 302"/>
                    <a:gd name="T60" fmla="*/ 397 w 674"/>
                    <a:gd name="T61" fmla="*/ 271 h 302"/>
                    <a:gd name="T62" fmla="*/ 324 w 674"/>
                    <a:gd name="T63" fmla="*/ 273 h 302"/>
                    <a:gd name="T64" fmla="*/ 257 w 674"/>
                    <a:gd name="T65" fmla="*/ 279 h 302"/>
                    <a:gd name="T66" fmla="*/ 176 w 674"/>
                    <a:gd name="T67" fmla="*/ 260 h 302"/>
                    <a:gd name="T68" fmla="*/ 128 w 674"/>
                    <a:gd name="T69" fmla="*/ 285 h 302"/>
                    <a:gd name="T70" fmla="*/ 392 w 674"/>
                    <a:gd name="T71" fmla="*/ 111 h 302"/>
                    <a:gd name="T72" fmla="*/ 419 w 674"/>
                    <a:gd name="T73" fmla="*/ 92 h 3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674" h="302">
                      <a:moveTo>
                        <a:pt x="128" y="285"/>
                      </a:moveTo>
                      <a:cubicBezTo>
                        <a:pt x="125" y="285"/>
                        <a:pt x="122" y="283"/>
                        <a:pt x="121" y="280"/>
                      </a:cubicBezTo>
                      <a:cubicBezTo>
                        <a:pt x="115" y="282"/>
                        <a:pt x="78" y="289"/>
                        <a:pt x="94" y="270"/>
                      </a:cubicBezTo>
                      <a:cubicBezTo>
                        <a:pt x="90" y="272"/>
                        <a:pt x="50" y="286"/>
                        <a:pt x="68" y="265"/>
                      </a:cubicBezTo>
                      <a:cubicBezTo>
                        <a:pt x="59" y="271"/>
                        <a:pt x="0" y="293"/>
                        <a:pt x="34" y="263"/>
                      </a:cubicBezTo>
                      <a:cubicBezTo>
                        <a:pt x="19" y="265"/>
                        <a:pt x="29" y="248"/>
                        <a:pt x="33" y="245"/>
                      </a:cubicBezTo>
                      <a:cubicBezTo>
                        <a:pt x="20" y="241"/>
                        <a:pt x="36" y="227"/>
                        <a:pt x="40" y="224"/>
                      </a:cubicBezTo>
                      <a:cubicBezTo>
                        <a:pt x="34" y="225"/>
                        <a:pt x="27" y="221"/>
                        <a:pt x="30" y="214"/>
                      </a:cubicBezTo>
                      <a:cubicBezTo>
                        <a:pt x="26" y="211"/>
                        <a:pt x="27" y="207"/>
                        <a:pt x="30" y="203"/>
                      </a:cubicBezTo>
                      <a:cubicBezTo>
                        <a:pt x="12" y="203"/>
                        <a:pt x="35" y="181"/>
                        <a:pt x="37" y="180"/>
                      </a:cubicBezTo>
                      <a:cubicBezTo>
                        <a:pt x="2" y="197"/>
                        <a:pt x="47" y="143"/>
                        <a:pt x="53" y="138"/>
                      </a:cubicBezTo>
                      <a:cubicBezTo>
                        <a:pt x="33" y="151"/>
                        <a:pt x="7" y="147"/>
                        <a:pt x="30" y="125"/>
                      </a:cubicBezTo>
                      <a:cubicBezTo>
                        <a:pt x="4" y="133"/>
                        <a:pt x="49" y="90"/>
                        <a:pt x="51" y="88"/>
                      </a:cubicBezTo>
                      <a:cubicBezTo>
                        <a:pt x="42" y="94"/>
                        <a:pt x="11" y="100"/>
                        <a:pt x="32" y="82"/>
                      </a:cubicBezTo>
                      <a:cubicBezTo>
                        <a:pt x="29" y="81"/>
                        <a:pt x="29" y="79"/>
                        <a:pt x="29" y="76"/>
                      </a:cubicBezTo>
                      <a:cubicBezTo>
                        <a:pt x="12" y="74"/>
                        <a:pt x="34" y="52"/>
                        <a:pt x="35" y="50"/>
                      </a:cubicBezTo>
                      <a:cubicBezTo>
                        <a:pt x="19" y="59"/>
                        <a:pt x="29" y="32"/>
                        <a:pt x="28" y="29"/>
                      </a:cubicBezTo>
                      <a:cubicBezTo>
                        <a:pt x="11" y="33"/>
                        <a:pt x="31" y="0"/>
                        <a:pt x="38" y="17"/>
                      </a:cubicBezTo>
                      <a:cubicBezTo>
                        <a:pt x="46" y="13"/>
                        <a:pt x="48" y="23"/>
                        <a:pt x="45" y="28"/>
                      </a:cubicBezTo>
                      <a:cubicBezTo>
                        <a:pt x="69" y="11"/>
                        <a:pt x="76" y="20"/>
                        <a:pt x="57" y="43"/>
                      </a:cubicBezTo>
                      <a:cubicBezTo>
                        <a:pt x="59" y="42"/>
                        <a:pt x="104" y="3"/>
                        <a:pt x="108" y="21"/>
                      </a:cubicBezTo>
                      <a:cubicBezTo>
                        <a:pt x="112" y="19"/>
                        <a:pt x="127" y="8"/>
                        <a:pt x="129" y="19"/>
                      </a:cubicBezTo>
                      <a:cubicBezTo>
                        <a:pt x="159" y="4"/>
                        <a:pt x="112" y="54"/>
                        <a:pt x="105" y="60"/>
                      </a:cubicBezTo>
                      <a:cubicBezTo>
                        <a:pt x="106" y="59"/>
                        <a:pt x="191" y="6"/>
                        <a:pt x="178" y="28"/>
                      </a:cubicBezTo>
                      <a:cubicBezTo>
                        <a:pt x="207" y="9"/>
                        <a:pt x="244" y="12"/>
                        <a:pt x="201" y="45"/>
                      </a:cubicBezTo>
                      <a:cubicBezTo>
                        <a:pt x="215" y="35"/>
                        <a:pt x="233" y="19"/>
                        <a:pt x="250" y="15"/>
                      </a:cubicBezTo>
                      <a:cubicBezTo>
                        <a:pt x="261" y="13"/>
                        <a:pt x="279" y="19"/>
                        <a:pt x="265" y="32"/>
                      </a:cubicBezTo>
                      <a:cubicBezTo>
                        <a:pt x="267" y="31"/>
                        <a:pt x="307" y="1"/>
                        <a:pt x="307" y="22"/>
                      </a:cubicBezTo>
                      <a:cubicBezTo>
                        <a:pt x="313" y="18"/>
                        <a:pt x="349" y="14"/>
                        <a:pt x="338" y="30"/>
                      </a:cubicBezTo>
                      <a:cubicBezTo>
                        <a:pt x="341" y="27"/>
                        <a:pt x="370" y="8"/>
                        <a:pt x="371" y="24"/>
                      </a:cubicBezTo>
                      <a:cubicBezTo>
                        <a:pt x="369" y="25"/>
                        <a:pt x="409" y="3"/>
                        <a:pt x="401" y="24"/>
                      </a:cubicBezTo>
                      <a:cubicBezTo>
                        <a:pt x="406" y="21"/>
                        <a:pt x="445" y="8"/>
                        <a:pt x="427" y="29"/>
                      </a:cubicBezTo>
                      <a:cubicBezTo>
                        <a:pt x="429" y="28"/>
                        <a:pt x="478" y="6"/>
                        <a:pt x="460" y="29"/>
                      </a:cubicBezTo>
                      <a:cubicBezTo>
                        <a:pt x="466" y="26"/>
                        <a:pt x="500" y="3"/>
                        <a:pt x="509" y="19"/>
                      </a:cubicBezTo>
                      <a:cubicBezTo>
                        <a:pt x="532" y="8"/>
                        <a:pt x="535" y="23"/>
                        <a:pt x="517" y="38"/>
                      </a:cubicBezTo>
                      <a:cubicBezTo>
                        <a:pt x="531" y="29"/>
                        <a:pt x="551" y="13"/>
                        <a:pt x="568" y="16"/>
                      </a:cubicBezTo>
                      <a:cubicBezTo>
                        <a:pt x="574" y="17"/>
                        <a:pt x="606" y="13"/>
                        <a:pt x="598" y="27"/>
                      </a:cubicBezTo>
                      <a:cubicBezTo>
                        <a:pt x="602" y="25"/>
                        <a:pt x="642" y="6"/>
                        <a:pt x="643" y="21"/>
                      </a:cubicBezTo>
                      <a:cubicBezTo>
                        <a:pt x="669" y="16"/>
                        <a:pt x="629" y="52"/>
                        <a:pt x="630" y="52"/>
                      </a:cubicBezTo>
                      <a:cubicBezTo>
                        <a:pt x="650" y="42"/>
                        <a:pt x="653" y="56"/>
                        <a:pt x="639" y="68"/>
                      </a:cubicBezTo>
                      <a:cubicBezTo>
                        <a:pt x="651" y="66"/>
                        <a:pt x="656" y="78"/>
                        <a:pt x="647" y="86"/>
                      </a:cubicBezTo>
                      <a:cubicBezTo>
                        <a:pt x="649" y="89"/>
                        <a:pt x="648" y="93"/>
                        <a:pt x="646" y="95"/>
                      </a:cubicBezTo>
                      <a:cubicBezTo>
                        <a:pt x="654" y="101"/>
                        <a:pt x="643" y="110"/>
                        <a:pt x="639" y="113"/>
                      </a:cubicBezTo>
                      <a:cubicBezTo>
                        <a:pt x="666" y="107"/>
                        <a:pt x="622" y="146"/>
                        <a:pt x="623" y="146"/>
                      </a:cubicBezTo>
                      <a:cubicBezTo>
                        <a:pt x="626" y="143"/>
                        <a:pt x="674" y="126"/>
                        <a:pt x="651" y="146"/>
                      </a:cubicBezTo>
                      <a:cubicBezTo>
                        <a:pt x="660" y="165"/>
                        <a:pt x="631" y="181"/>
                        <a:pt x="619" y="191"/>
                      </a:cubicBezTo>
                      <a:cubicBezTo>
                        <a:pt x="659" y="165"/>
                        <a:pt x="644" y="194"/>
                        <a:pt x="621" y="214"/>
                      </a:cubicBezTo>
                      <a:cubicBezTo>
                        <a:pt x="635" y="205"/>
                        <a:pt x="669" y="206"/>
                        <a:pt x="645" y="226"/>
                      </a:cubicBezTo>
                      <a:cubicBezTo>
                        <a:pt x="651" y="228"/>
                        <a:pt x="653" y="234"/>
                        <a:pt x="648" y="239"/>
                      </a:cubicBezTo>
                      <a:cubicBezTo>
                        <a:pt x="664" y="239"/>
                        <a:pt x="649" y="259"/>
                        <a:pt x="647" y="262"/>
                      </a:cubicBezTo>
                      <a:cubicBezTo>
                        <a:pt x="649" y="263"/>
                        <a:pt x="650" y="266"/>
                        <a:pt x="649" y="269"/>
                      </a:cubicBezTo>
                      <a:cubicBezTo>
                        <a:pt x="667" y="264"/>
                        <a:pt x="642" y="302"/>
                        <a:pt x="636" y="279"/>
                      </a:cubicBezTo>
                      <a:cubicBezTo>
                        <a:pt x="634" y="280"/>
                        <a:pt x="614" y="290"/>
                        <a:pt x="618" y="277"/>
                      </a:cubicBezTo>
                      <a:cubicBezTo>
                        <a:pt x="620" y="275"/>
                        <a:pt x="584" y="294"/>
                        <a:pt x="594" y="275"/>
                      </a:cubicBezTo>
                      <a:cubicBezTo>
                        <a:pt x="594" y="275"/>
                        <a:pt x="565" y="291"/>
                        <a:pt x="572" y="273"/>
                      </a:cubicBezTo>
                      <a:cubicBezTo>
                        <a:pt x="561" y="280"/>
                        <a:pt x="553" y="283"/>
                        <a:pt x="541" y="280"/>
                      </a:cubicBezTo>
                      <a:cubicBezTo>
                        <a:pt x="520" y="276"/>
                        <a:pt x="569" y="241"/>
                        <a:pt x="570" y="240"/>
                      </a:cubicBezTo>
                      <a:cubicBezTo>
                        <a:pt x="554" y="251"/>
                        <a:pt x="525" y="281"/>
                        <a:pt x="504" y="282"/>
                      </a:cubicBezTo>
                      <a:cubicBezTo>
                        <a:pt x="481" y="283"/>
                        <a:pt x="535" y="240"/>
                        <a:pt x="539" y="236"/>
                      </a:cubicBezTo>
                      <a:cubicBezTo>
                        <a:pt x="533" y="240"/>
                        <a:pt x="472" y="293"/>
                        <a:pt x="462" y="277"/>
                      </a:cubicBezTo>
                      <a:cubicBezTo>
                        <a:pt x="426" y="299"/>
                        <a:pt x="433" y="269"/>
                        <a:pt x="459" y="249"/>
                      </a:cubicBezTo>
                      <a:cubicBezTo>
                        <a:pt x="459" y="249"/>
                        <a:pt x="381" y="294"/>
                        <a:pt x="397" y="271"/>
                      </a:cubicBezTo>
                      <a:cubicBezTo>
                        <a:pt x="392" y="274"/>
                        <a:pt x="373" y="288"/>
                        <a:pt x="367" y="278"/>
                      </a:cubicBezTo>
                      <a:cubicBezTo>
                        <a:pt x="362" y="281"/>
                        <a:pt x="317" y="287"/>
                        <a:pt x="324" y="273"/>
                      </a:cubicBezTo>
                      <a:cubicBezTo>
                        <a:pt x="311" y="281"/>
                        <a:pt x="276" y="288"/>
                        <a:pt x="302" y="263"/>
                      </a:cubicBezTo>
                      <a:cubicBezTo>
                        <a:pt x="298" y="267"/>
                        <a:pt x="263" y="293"/>
                        <a:pt x="257" y="279"/>
                      </a:cubicBezTo>
                      <a:cubicBezTo>
                        <a:pt x="253" y="281"/>
                        <a:pt x="216" y="289"/>
                        <a:pt x="227" y="272"/>
                      </a:cubicBezTo>
                      <a:cubicBezTo>
                        <a:pt x="212" y="281"/>
                        <a:pt x="135" y="295"/>
                        <a:pt x="176" y="260"/>
                      </a:cubicBezTo>
                      <a:cubicBezTo>
                        <a:pt x="148" y="278"/>
                        <a:pt x="134" y="285"/>
                        <a:pt x="128" y="285"/>
                      </a:cubicBezTo>
                      <a:cubicBezTo>
                        <a:pt x="127" y="285"/>
                        <a:pt x="134" y="285"/>
                        <a:pt x="128" y="285"/>
                      </a:cubicBezTo>
                      <a:close/>
                      <a:moveTo>
                        <a:pt x="419" y="92"/>
                      </a:moveTo>
                      <a:cubicBezTo>
                        <a:pt x="410" y="98"/>
                        <a:pt x="401" y="105"/>
                        <a:pt x="392" y="111"/>
                      </a:cubicBezTo>
                      <a:cubicBezTo>
                        <a:pt x="405" y="102"/>
                        <a:pt x="419" y="93"/>
                        <a:pt x="432" y="84"/>
                      </a:cubicBezTo>
                      <a:cubicBezTo>
                        <a:pt x="428" y="86"/>
                        <a:pt x="424" y="89"/>
                        <a:pt x="419" y="92"/>
                      </a:cubicBezTo>
                      <a:cubicBezTo>
                        <a:pt x="410" y="98"/>
                        <a:pt x="424" y="89"/>
                        <a:pt x="419" y="92"/>
                      </a:cubicBezTo>
                      <a:close/>
                    </a:path>
                  </a:pathLst>
                </a:custGeom>
                <a:solidFill>
                  <a:srgbClr val="019285">
                    <a:alpha val="32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85000"/>
                        <a:lumOff val="15000"/>
                      </a:srgbClr>
                    </a:solidFill>
                    <a:effectLst/>
                    <a:uLnTx/>
                    <a:uFillTx/>
                    <a:latin typeface="Ink Free" panose="03080402000500000000" pitchFamily="66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411" name="Tekstvak 410">
                <a:extLst>
                  <a:ext uri="{FF2B5EF4-FFF2-40B4-BE49-F238E27FC236}">
                    <a16:creationId xmlns:a16="http://schemas.microsoft.com/office/drawing/2014/main" id="{A51E4DE7-A78C-7949-AE3C-024E5C26F0A6}"/>
                  </a:ext>
                </a:extLst>
              </p:cNvPr>
              <p:cNvSpPr txBox="1"/>
              <p:nvPr/>
            </p:nvSpPr>
            <p:spPr>
              <a:xfrm rot="21540000">
                <a:off x="6657102" y="2157218"/>
                <a:ext cx="331323" cy="2939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85000"/>
                        <a:lumOff val="15000"/>
                      </a:srgbClr>
                    </a:solidFill>
                    <a:effectLst/>
                    <a:uLnTx/>
                    <a:uFillTx/>
                    <a:latin typeface="Ink Free" panose="03080402000500000000" pitchFamily="66" charset="0"/>
                    <a:ea typeface="+mn-ea"/>
                    <a:cs typeface="+mn-cs"/>
                  </a:rPr>
                  <a:t>Unit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85000"/>
                        <a:lumOff val="15000"/>
                      </a:srgbClr>
                    </a:solidFill>
                    <a:effectLst/>
                    <a:uLnTx/>
                    <a:uFillTx/>
                    <a:latin typeface="Ink Free" panose="03080402000500000000" pitchFamily="66" charset="0"/>
                    <a:ea typeface="+mn-ea"/>
                    <a:cs typeface="+mn-cs"/>
                  </a:rPr>
                  <a:t>Test</a:t>
                </a:r>
              </a:p>
            </p:txBody>
          </p:sp>
        </p:grpSp>
        <p:grpSp>
          <p:nvGrpSpPr>
            <p:cNvPr id="328" name="Groep 327">
              <a:extLst>
                <a:ext uri="{FF2B5EF4-FFF2-40B4-BE49-F238E27FC236}">
                  <a16:creationId xmlns:a16="http://schemas.microsoft.com/office/drawing/2014/main" id="{975B0ABC-76CD-AA4B-BB24-4C7E6E959540}"/>
                </a:ext>
              </a:extLst>
            </p:cNvPr>
            <p:cNvGrpSpPr/>
            <p:nvPr/>
          </p:nvGrpSpPr>
          <p:grpSpPr>
            <a:xfrm>
              <a:off x="6946883" y="1867973"/>
              <a:ext cx="1030853" cy="553075"/>
              <a:chOff x="7176573" y="2110277"/>
              <a:chExt cx="729178" cy="391220"/>
            </a:xfrm>
          </p:grpSpPr>
          <p:grpSp>
            <p:nvGrpSpPr>
              <p:cNvPr id="403" name="Groep 402">
                <a:extLst>
                  <a:ext uri="{FF2B5EF4-FFF2-40B4-BE49-F238E27FC236}">
                    <a16:creationId xmlns:a16="http://schemas.microsoft.com/office/drawing/2014/main" id="{045DA8F9-D456-6441-AB8D-83A181B32E9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flipH="1" flipV="1">
                <a:off x="7176573" y="2110277"/>
                <a:ext cx="729178" cy="391220"/>
                <a:chOff x="3131840" y="1044088"/>
                <a:chExt cx="729178" cy="391220"/>
              </a:xfrm>
            </p:grpSpPr>
            <p:sp>
              <p:nvSpPr>
                <p:cNvPr id="405" name="Freeform 385">
                  <a:extLst>
                    <a:ext uri="{FF2B5EF4-FFF2-40B4-BE49-F238E27FC236}">
                      <a16:creationId xmlns:a16="http://schemas.microsoft.com/office/drawing/2014/main" id="{0F8A82ED-9CC5-EA4C-8FB0-EC58EDAB72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2993839" y="1221910"/>
                  <a:ext cx="338400" cy="21600"/>
                </a:xfrm>
                <a:custGeom>
                  <a:avLst/>
                  <a:gdLst>
                    <a:gd name="T0" fmla="*/ 9 w 236"/>
                    <a:gd name="T1" fmla="*/ 20 h 20"/>
                    <a:gd name="T2" fmla="*/ 1 w 236"/>
                    <a:gd name="T3" fmla="*/ 13 h 20"/>
                    <a:gd name="T4" fmla="*/ 8 w 236"/>
                    <a:gd name="T5" fmla="*/ 4 h 20"/>
                    <a:gd name="T6" fmla="*/ 228 w 236"/>
                    <a:gd name="T7" fmla="*/ 0 h 20"/>
                    <a:gd name="T8" fmla="*/ 236 w 236"/>
                    <a:gd name="T9" fmla="*/ 8 h 20"/>
                    <a:gd name="T10" fmla="*/ 228 w 236"/>
                    <a:gd name="T11" fmla="*/ 16 h 20"/>
                    <a:gd name="T12" fmla="*/ 9 w 236"/>
                    <a:gd name="T13" fmla="*/ 20 h 20"/>
                    <a:gd name="T14" fmla="*/ 9 w 236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36" h="20">
                      <a:moveTo>
                        <a:pt x="9" y="20"/>
                      </a:moveTo>
                      <a:cubicBezTo>
                        <a:pt x="5" y="20"/>
                        <a:pt x="1" y="17"/>
                        <a:pt x="1" y="13"/>
                      </a:cubicBezTo>
                      <a:cubicBezTo>
                        <a:pt x="0" y="8"/>
                        <a:pt x="3" y="4"/>
                        <a:pt x="8" y="4"/>
                      </a:cubicBezTo>
                      <a:cubicBezTo>
                        <a:pt x="42" y="0"/>
                        <a:pt x="220" y="0"/>
                        <a:pt x="228" y="0"/>
                      </a:cubicBezTo>
                      <a:cubicBezTo>
                        <a:pt x="232" y="0"/>
                        <a:pt x="236" y="4"/>
                        <a:pt x="236" y="8"/>
                      </a:cubicBezTo>
                      <a:cubicBezTo>
                        <a:pt x="236" y="12"/>
                        <a:pt x="232" y="16"/>
                        <a:pt x="228" y="16"/>
                      </a:cubicBezTo>
                      <a:cubicBezTo>
                        <a:pt x="226" y="16"/>
                        <a:pt x="43" y="16"/>
                        <a:pt x="9" y="20"/>
                      </a:cubicBezTo>
                      <a:cubicBezTo>
                        <a:pt x="9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solidFill>
                  <a:srgbClr val="000000">
                    <a:lumMod val="75000"/>
                    <a:lumOff val="25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85000"/>
                        <a:lumOff val="15000"/>
                      </a:srgbClr>
                    </a:solidFill>
                    <a:effectLst/>
                    <a:uLnTx/>
                    <a:uFillTx/>
                    <a:latin typeface="Ink Free" panose="03080402000500000000" pitchFamily="66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06" name="Freeform 385">
                  <a:extLst>
                    <a:ext uri="{FF2B5EF4-FFF2-40B4-BE49-F238E27FC236}">
                      <a16:creationId xmlns:a16="http://schemas.microsoft.com/office/drawing/2014/main" id="{D7A8AB2F-0D7E-FD49-A626-0CFEA8616A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6200000" flipH="1">
                  <a:off x="3665361" y="1235017"/>
                  <a:ext cx="338400" cy="18000"/>
                </a:xfrm>
                <a:custGeom>
                  <a:avLst/>
                  <a:gdLst>
                    <a:gd name="T0" fmla="*/ 9 w 236"/>
                    <a:gd name="T1" fmla="*/ 20 h 20"/>
                    <a:gd name="T2" fmla="*/ 1 w 236"/>
                    <a:gd name="T3" fmla="*/ 13 h 20"/>
                    <a:gd name="T4" fmla="*/ 8 w 236"/>
                    <a:gd name="T5" fmla="*/ 4 h 20"/>
                    <a:gd name="T6" fmla="*/ 228 w 236"/>
                    <a:gd name="T7" fmla="*/ 0 h 20"/>
                    <a:gd name="T8" fmla="*/ 236 w 236"/>
                    <a:gd name="T9" fmla="*/ 8 h 20"/>
                    <a:gd name="T10" fmla="*/ 228 w 236"/>
                    <a:gd name="T11" fmla="*/ 16 h 20"/>
                    <a:gd name="T12" fmla="*/ 9 w 236"/>
                    <a:gd name="T13" fmla="*/ 20 h 20"/>
                    <a:gd name="T14" fmla="*/ 9 w 236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36" h="20">
                      <a:moveTo>
                        <a:pt x="9" y="20"/>
                      </a:moveTo>
                      <a:cubicBezTo>
                        <a:pt x="5" y="20"/>
                        <a:pt x="1" y="17"/>
                        <a:pt x="1" y="13"/>
                      </a:cubicBezTo>
                      <a:cubicBezTo>
                        <a:pt x="0" y="8"/>
                        <a:pt x="3" y="4"/>
                        <a:pt x="8" y="4"/>
                      </a:cubicBezTo>
                      <a:cubicBezTo>
                        <a:pt x="42" y="0"/>
                        <a:pt x="220" y="0"/>
                        <a:pt x="228" y="0"/>
                      </a:cubicBezTo>
                      <a:cubicBezTo>
                        <a:pt x="232" y="0"/>
                        <a:pt x="236" y="4"/>
                        <a:pt x="236" y="8"/>
                      </a:cubicBezTo>
                      <a:cubicBezTo>
                        <a:pt x="236" y="12"/>
                        <a:pt x="232" y="16"/>
                        <a:pt x="228" y="16"/>
                      </a:cubicBezTo>
                      <a:cubicBezTo>
                        <a:pt x="226" y="16"/>
                        <a:pt x="43" y="16"/>
                        <a:pt x="9" y="20"/>
                      </a:cubicBezTo>
                      <a:cubicBezTo>
                        <a:pt x="9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solidFill>
                  <a:srgbClr val="000000">
                    <a:lumMod val="75000"/>
                    <a:lumOff val="25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85000"/>
                        <a:lumOff val="15000"/>
                      </a:srgbClr>
                    </a:solidFill>
                    <a:effectLst/>
                    <a:uLnTx/>
                    <a:uFillTx/>
                    <a:latin typeface="Ink Free" panose="03080402000500000000" pitchFamily="66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07" name="Freeform 392">
                  <a:extLst>
                    <a:ext uri="{FF2B5EF4-FFF2-40B4-BE49-F238E27FC236}">
                      <a16:creationId xmlns:a16="http://schemas.microsoft.com/office/drawing/2014/main" id="{6C39116A-86FF-CB4F-9C46-91B9600664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41018" y="1065845"/>
                  <a:ext cx="720000" cy="18000"/>
                </a:xfrm>
                <a:custGeom>
                  <a:avLst/>
                  <a:gdLst>
                    <a:gd name="T0" fmla="*/ 9 w 469"/>
                    <a:gd name="T1" fmla="*/ 20 h 20"/>
                    <a:gd name="T2" fmla="*/ 1 w 469"/>
                    <a:gd name="T3" fmla="*/ 12 h 20"/>
                    <a:gd name="T4" fmla="*/ 8 w 469"/>
                    <a:gd name="T5" fmla="*/ 4 h 20"/>
                    <a:gd name="T6" fmla="*/ 461 w 469"/>
                    <a:gd name="T7" fmla="*/ 0 h 20"/>
                    <a:gd name="T8" fmla="*/ 469 w 469"/>
                    <a:gd name="T9" fmla="*/ 8 h 20"/>
                    <a:gd name="T10" fmla="*/ 461 w 469"/>
                    <a:gd name="T11" fmla="*/ 16 h 20"/>
                    <a:gd name="T12" fmla="*/ 9 w 469"/>
                    <a:gd name="T13" fmla="*/ 20 h 20"/>
                    <a:gd name="T14" fmla="*/ 9 w 469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69" h="20">
                      <a:moveTo>
                        <a:pt x="9" y="20"/>
                      </a:moveTo>
                      <a:cubicBezTo>
                        <a:pt x="4" y="20"/>
                        <a:pt x="1" y="16"/>
                        <a:pt x="1" y="12"/>
                      </a:cubicBezTo>
                      <a:cubicBezTo>
                        <a:pt x="0" y="8"/>
                        <a:pt x="4" y="4"/>
                        <a:pt x="8" y="4"/>
                      </a:cubicBezTo>
                      <a:cubicBezTo>
                        <a:pt x="79" y="0"/>
                        <a:pt x="457" y="0"/>
                        <a:pt x="461" y="0"/>
                      </a:cubicBezTo>
                      <a:cubicBezTo>
                        <a:pt x="465" y="0"/>
                        <a:pt x="469" y="4"/>
                        <a:pt x="469" y="8"/>
                      </a:cubicBezTo>
                      <a:cubicBezTo>
                        <a:pt x="469" y="12"/>
                        <a:pt x="465" y="16"/>
                        <a:pt x="461" y="16"/>
                      </a:cubicBezTo>
                      <a:cubicBezTo>
                        <a:pt x="457" y="16"/>
                        <a:pt x="79" y="16"/>
                        <a:pt x="9" y="20"/>
                      </a:cubicBezTo>
                      <a:cubicBezTo>
                        <a:pt x="9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solidFill>
                  <a:srgbClr val="000000">
                    <a:lumMod val="75000"/>
                    <a:lumOff val="25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85000"/>
                        <a:lumOff val="15000"/>
                      </a:srgbClr>
                    </a:solidFill>
                    <a:effectLst/>
                    <a:uLnTx/>
                    <a:uFillTx/>
                    <a:latin typeface="Ink Free" panose="03080402000500000000" pitchFamily="66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08" name="Freeform 392">
                  <a:extLst>
                    <a:ext uri="{FF2B5EF4-FFF2-40B4-BE49-F238E27FC236}">
                      <a16:creationId xmlns:a16="http://schemas.microsoft.com/office/drawing/2014/main" id="{18AAC3D6-B426-1D4B-9C50-AADE41AB62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3131840" y="1394384"/>
                  <a:ext cx="723600" cy="14400"/>
                </a:xfrm>
                <a:custGeom>
                  <a:avLst/>
                  <a:gdLst>
                    <a:gd name="T0" fmla="*/ 9 w 469"/>
                    <a:gd name="T1" fmla="*/ 20 h 20"/>
                    <a:gd name="T2" fmla="*/ 1 w 469"/>
                    <a:gd name="T3" fmla="*/ 12 h 20"/>
                    <a:gd name="T4" fmla="*/ 8 w 469"/>
                    <a:gd name="T5" fmla="*/ 4 h 20"/>
                    <a:gd name="T6" fmla="*/ 461 w 469"/>
                    <a:gd name="T7" fmla="*/ 0 h 20"/>
                    <a:gd name="T8" fmla="*/ 469 w 469"/>
                    <a:gd name="T9" fmla="*/ 8 h 20"/>
                    <a:gd name="T10" fmla="*/ 461 w 469"/>
                    <a:gd name="T11" fmla="*/ 16 h 20"/>
                    <a:gd name="T12" fmla="*/ 9 w 469"/>
                    <a:gd name="T13" fmla="*/ 20 h 20"/>
                    <a:gd name="T14" fmla="*/ 9 w 469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69" h="20">
                      <a:moveTo>
                        <a:pt x="9" y="20"/>
                      </a:moveTo>
                      <a:cubicBezTo>
                        <a:pt x="4" y="20"/>
                        <a:pt x="1" y="16"/>
                        <a:pt x="1" y="12"/>
                      </a:cubicBezTo>
                      <a:cubicBezTo>
                        <a:pt x="0" y="8"/>
                        <a:pt x="4" y="4"/>
                        <a:pt x="8" y="4"/>
                      </a:cubicBezTo>
                      <a:cubicBezTo>
                        <a:pt x="79" y="0"/>
                        <a:pt x="457" y="0"/>
                        <a:pt x="461" y="0"/>
                      </a:cubicBezTo>
                      <a:cubicBezTo>
                        <a:pt x="465" y="0"/>
                        <a:pt x="469" y="4"/>
                        <a:pt x="469" y="8"/>
                      </a:cubicBezTo>
                      <a:cubicBezTo>
                        <a:pt x="469" y="12"/>
                        <a:pt x="465" y="16"/>
                        <a:pt x="461" y="16"/>
                      </a:cubicBezTo>
                      <a:cubicBezTo>
                        <a:pt x="457" y="16"/>
                        <a:pt x="79" y="16"/>
                        <a:pt x="9" y="20"/>
                      </a:cubicBezTo>
                      <a:cubicBezTo>
                        <a:pt x="9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solidFill>
                  <a:srgbClr val="000000">
                    <a:lumMod val="75000"/>
                    <a:lumOff val="25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85000"/>
                        <a:lumOff val="15000"/>
                      </a:srgbClr>
                    </a:solidFill>
                    <a:effectLst/>
                    <a:uLnTx/>
                    <a:uFillTx/>
                    <a:latin typeface="Ink Free" panose="03080402000500000000" pitchFamily="66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09" name="Freeform 279">
                  <a:extLst>
                    <a:ext uri="{FF2B5EF4-FFF2-40B4-BE49-F238E27FC236}">
                      <a16:creationId xmlns:a16="http://schemas.microsoft.com/office/drawing/2014/main" id="{C7699CCF-3D75-6745-B176-0BBF3113480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142191" y="1044088"/>
                  <a:ext cx="707022" cy="391220"/>
                </a:xfrm>
                <a:custGeom>
                  <a:avLst/>
                  <a:gdLst>
                    <a:gd name="T0" fmla="*/ 121 w 674"/>
                    <a:gd name="T1" fmla="*/ 280 h 302"/>
                    <a:gd name="T2" fmla="*/ 68 w 674"/>
                    <a:gd name="T3" fmla="*/ 265 h 302"/>
                    <a:gd name="T4" fmla="*/ 33 w 674"/>
                    <a:gd name="T5" fmla="*/ 245 h 302"/>
                    <a:gd name="T6" fmla="*/ 30 w 674"/>
                    <a:gd name="T7" fmla="*/ 214 h 302"/>
                    <a:gd name="T8" fmla="*/ 37 w 674"/>
                    <a:gd name="T9" fmla="*/ 180 h 302"/>
                    <a:gd name="T10" fmla="*/ 30 w 674"/>
                    <a:gd name="T11" fmla="*/ 125 h 302"/>
                    <a:gd name="T12" fmla="*/ 32 w 674"/>
                    <a:gd name="T13" fmla="*/ 82 h 302"/>
                    <a:gd name="T14" fmla="*/ 35 w 674"/>
                    <a:gd name="T15" fmla="*/ 50 h 302"/>
                    <a:gd name="T16" fmla="*/ 38 w 674"/>
                    <a:gd name="T17" fmla="*/ 17 h 302"/>
                    <a:gd name="T18" fmla="*/ 57 w 674"/>
                    <a:gd name="T19" fmla="*/ 43 h 302"/>
                    <a:gd name="T20" fmla="*/ 129 w 674"/>
                    <a:gd name="T21" fmla="*/ 19 h 302"/>
                    <a:gd name="T22" fmla="*/ 178 w 674"/>
                    <a:gd name="T23" fmla="*/ 28 h 302"/>
                    <a:gd name="T24" fmla="*/ 250 w 674"/>
                    <a:gd name="T25" fmla="*/ 15 h 302"/>
                    <a:gd name="T26" fmla="*/ 307 w 674"/>
                    <a:gd name="T27" fmla="*/ 22 h 302"/>
                    <a:gd name="T28" fmla="*/ 371 w 674"/>
                    <a:gd name="T29" fmla="*/ 24 h 302"/>
                    <a:gd name="T30" fmla="*/ 427 w 674"/>
                    <a:gd name="T31" fmla="*/ 29 h 302"/>
                    <a:gd name="T32" fmla="*/ 509 w 674"/>
                    <a:gd name="T33" fmla="*/ 19 h 302"/>
                    <a:gd name="T34" fmla="*/ 568 w 674"/>
                    <a:gd name="T35" fmla="*/ 16 h 302"/>
                    <a:gd name="T36" fmla="*/ 643 w 674"/>
                    <a:gd name="T37" fmla="*/ 21 h 302"/>
                    <a:gd name="T38" fmla="*/ 639 w 674"/>
                    <a:gd name="T39" fmla="*/ 68 h 302"/>
                    <a:gd name="T40" fmla="*/ 646 w 674"/>
                    <a:gd name="T41" fmla="*/ 95 h 302"/>
                    <a:gd name="T42" fmla="*/ 623 w 674"/>
                    <a:gd name="T43" fmla="*/ 146 h 302"/>
                    <a:gd name="T44" fmla="*/ 619 w 674"/>
                    <a:gd name="T45" fmla="*/ 191 h 302"/>
                    <a:gd name="T46" fmla="*/ 645 w 674"/>
                    <a:gd name="T47" fmla="*/ 226 h 302"/>
                    <a:gd name="T48" fmla="*/ 647 w 674"/>
                    <a:gd name="T49" fmla="*/ 262 h 302"/>
                    <a:gd name="T50" fmla="*/ 636 w 674"/>
                    <a:gd name="T51" fmla="*/ 279 h 302"/>
                    <a:gd name="T52" fmla="*/ 594 w 674"/>
                    <a:gd name="T53" fmla="*/ 275 h 302"/>
                    <a:gd name="T54" fmla="*/ 541 w 674"/>
                    <a:gd name="T55" fmla="*/ 280 h 302"/>
                    <a:gd name="T56" fmla="*/ 504 w 674"/>
                    <a:gd name="T57" fmla="*/ 282 h 302"/>
                    <a:gd name="T58" fmla="*/ 462 w 674"/>
                    <a:gd name="T59" fmla="*/ 277 h 302"/>
                    <a:gd name="T60" fmla="*/ 397 w 674"/>
                    <a:gd name="T61" fmla="*/ 271 h 302"/>
                    <a:gd name="T62" fmla="*/ 324 w 674"/>
                    <a:gd name="T63" fmla="*/ 273 h 302"/>
                    <a:gd name="T64" fmla="*/ 257 w 674"/>
                    <a:gd name="T65" fmla="*/ 279 h 302"/>
                    <a:gd name="T66" fmla="*/ 176 w 674"/>
                    <a:gd name="T67" fmla="*/ 260 h 302"/>
                    <a:gd name="T68" fmla="*/ 128 w 674"/>
                    <a:gd name="T69" fmla="*/ 285 h 302"/>
                    <a:gd name="T70" fmla="*/ 392 w 674"/>
                    <a:gd name="T71" fmla="*/ 111 h 302"/>
                    <a:gd name="T72" fmla="*/ 419 w 674"/>
                    <a:gd name="T73" fmla="*/ 92 h 3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674" h="302">
                      <a:moveTo>
                        <a:pt x="128" y="285"/>
                      </a:moveTo>
                      <a:cubicBezTo>
                        <a:pt x="125" y="285"/>
                        <a:pt x="122" y="283"/>
                        <a:pt x="121" y="280"/>
                      </a:cubicBezTo>
                      <a:cubicBezTo>
                        <a:pt x="115" y="282"/>
                        <a:pt x="78" y="289"/>
                        <a:pt x="94" y="270"/>
                      </a:cubicBezTo>
                      <a:cubicBezTo>
                        <a:pt x="90" y="272"/>
                        <a:pt x="50" y="286"/>
                        <a:pt x="68" y="265"/>
                      </a:cubicBezTo>
                      <a:cubicBezTo>
                        <a:pt x="59" y="271"/>
                        <a:pt x="0" y="293"/>
                        <a:pt x="34" y="263"/>
                      </a:cubicBezTo>
                      <a:cubicBezTo>
                        <a:pt x="19" y="265"/>
                        <a:pt x="29" y="248"/>
                        <a:pt x="33" y="245"/>
                      </a:cubicBezTo>
                      <a:cubicBezTo>
                        <a:pt x="20" y="241"/>
                        <a:pt x="36" y="227"/>
                        <a:pt x="40" y="224"/>
                      </a:cubicBezTo>
                      <a:cubicBezTo>
                        <a:pt x="34" y="225"/>
                        <a:pt x="27" y="221"/>
                        <a:pt x="30" y="214"/>
                      </a:cubicBezTo>
                      <a:cubicBezTo>
                        <a:pt x="26" y="211"/>
                        <a:pt x="27" y="207"/>
                        <a:pt x="30" y="203"/>
                      </a:cubicBezTo>
                      <a:cubicBezTo>
                        <a:pt x="12" y="203"/>
                        <a:pt x="35" y="181"/>
                        <a:pt x="37" y="180"/>
                      </a:cubicBezTo>
                      <a:cubicBezTo>
                        <a:pt x="2" y="197"/>
                        <a:pt x="47" y="143"/>
                        <a:pt x="53" y="138"/>
                      </a:cubicBezTo>
                      <a:cubicBezTo>
                        <a:pt x="33" y="151"/>
                        <a:pt x="7" y="147"/>
                        <a:pt x="30" y="125"/>
                      </a:cubicBezTo>
                      <a:cubicBezTo>
                        <a:pt x="4" y="133"/>
                        <a:pt x="49" y="90"/>
                        <a:pt x="51" y="88"/>
                      </a:cubicBezTo>
                      <a:cubicBezTo>
                        <a:pt x="42" y="94"/>
                        <a:pt x="11" y="100"/>
                        <a:pt x="32" y="82"/>
                      </a:cubicBezTo>
                      <a:cubicBezTo>
                        <a:pt x="29" y="81"/>
                        <a:pt x="29" y="79"/>
                        <a:pt x="29" y="76"/>
                      </a:cubicBezTo>
                      <a:cubicBezTo>
                        <a:pt x="12" y="74"/>
                        <a:pt x="34" y="52"/>
                        <a:pt x="35" y="50"/>
                      </a:cubicBezTo>
                      <a:cubicBezTo>
                        <a:pt x="19" y="59"/>
                        <a:pt x="29" y="32"/>
                        <a:pt x="28" y="29"/>
                      </a:cubicBezTo>
                      <a:cubicBezTo>
                        <a:pt x="11" y="33"/>
                        <a:pt x="31" y="0"/>
                        <a:pt x="38" y="17"/>
                      </a:cubicBezTo>
                      <a:cubicBezTo>
                        <a:pt x="46" y="13"/>
                        <a:pt x="48" y="23"/>
                        <a:pt x="45" y="28"/>
                      </a:cubicBezTo>
                      <a:cubicBezTo>
                        <a:pt x="69" y="11"/>
                        <a:pt x="76" y="20"/>
                        <a:pt x="57" y="43"/>
                      </a:cubicBezTo>
                      <a:cubicBezTo>
                        <a:pt x="59" y="42"/>
                        <a:pt x="104" y="3"/>
                        <a:pt x="108" y="21"/>
                      </a:cubicBezTo>
                      <a:cubicBezTo>
                        <a:pt x="112" y="19"/>
                        <a:pt x="127" y="8"/>
                        <a:pt x="129" y="19"/>
                      </a:cubicBezTo>
                      <a:cubicBezTo>
                        <a:pt x="159" y="4"/>
                        <a:pt x="112" y="54"/>
                        <a:pt x="105" y="60"/>
                      </a:cubicBezTo>
                      <a:cubicBezTo>
                        <a:pt x="106" y="59"/>
                        <a:pt x="191" y="6"/>
                        <a:pt x="178" y="28"/>
                      </a:cubicBezTo>
                      <a:cubicBezTo>
                        <a:pt x="207" y="9"/>
                        <a:pt x="244" y="12"/>
                        <a:pt x="201" y="45"/>
                      </a:cubicBezTo>
                      <a:cubicBezTo>
                        <a:pt x="215" y="35"/>
                        <a:pt x="233" y="19"/>
                        <a:pt x="250" y="15"/>
                      </a:cubicBezTo>
                      <a:cubicBezTo>
                        <a:pt x="261" y="13"/>
                        <a:pt x="279" y="19"/>
                        <a:pt x="265" y="32"/>
                      </a:cubicBezTo>
                      <a:cubicBezTo>
                        <a:pt x="267" y="31"/>
                        <a:pt x="307" y="1"/>
                        <a:pt x="307" y="22"/>
                      </a:cubicBezTo>
                      <a:cubicBezTo>
                        <a:pt x="313" y="18"/>
                        <a:pt x="349" y="14"/>
                        <a:pt x="338" y="30"/>
                      </a:cubicBezTo>
                      <a:cubicBezTo>
                        <a:pt x="341" y="27"/>
                        <a:pt x="370" y="8"/>
                        <a:pt x="371" y="24"/>
                      </a:cubicBezTo>
                      <a:cubicBezTo>
                        <a:pt x="369" y="25"/>
                        <a:pt x="409" y="3"/>
                        <a:pt x="401" y="24"/>
                      </a:cubicBezTo>
                      <a:cubicBezTo>
                        <a:pt x="406" y="21"/>
                        <a:pt x="445" y="8"/>
                        <a:pt x="427" y="29"/>
                      </a:cubicBezTo>
                      <a:cubicBezTo>
                        <a:pt x="429" y="28"/>
                        <a:pt x="478" y="6"/>
                        <a:pt x="460" y="29"/>
                      </a:cubicBezTo>
                      <a:cubicBezTo>
                        <a:pt x="466" y="26"/>
                        <a:pt x="500" y="3"/>
                        <a:pt x="509" y="19"/>
                      </a:cubicBezTo>
                      <a:cubicBezTo>
                        <a:pt x="532" y="8"/>
                        <a:pt x="535" y="23"/>
                        <a:pt x="517" y="38"/>
                      </a:cubicBezTo>
                      <a:cubicBezTo>
                        <a:pt x="531" y="29"/>
                        <a:pt x="551" y="13"/>
                        <a:pt x="568" y="16"/>
                      </a:cubicBezTo>
                      <a:cubicBezTo>
                        <a:pt x="574" y="17"/>
                        <a:pt x="606" y="13"/>
                        <a:pt x="598" y="27"/>
                      </a:cubicBezTo>
                      <a:cubicBezTo>
                        <a:pt x="602" y="25"/>
                        <a:pt x="642" y="6"/>
                        <a:pt x="643" y="21"/>
                      </a:cubicBezTo>
                      <a:cubicBezTo>
                        <a:pt x="669" y="16"/>
                        <a:pt x="629" y="52"/>
                        <a:pt x="630" y="52"/>
                      </a:cubicBezTo>
                      <a:cubicBezTo>
                        <a:pt x="650" y="42"/>
                        <a:pt x="653" y="56"/>
                        <a:pt x="639" y="68"/>
                      </a:cubicBezTo>
                      <a:cubicBezTo>
                        <a:pt x="651" y="66"/>
                        <a:pt x="656" y="78"/>
                        <a:pt x="647" y="86"/>
                      </a:cubicBezTo>
                      <a:cubicBezTo>
                        <a:pt x="649" y="89"/>
                        <a:pt x="648" y="93"/>
                        <a:pt x="646" y="95"/>
                      </a:cubicBezTo>
                      <a:cubicBezTo>
                        <a:pt x="654" y="101"/>
                        <a:pt x="643" y="110"/>
                        <a:pt x="639" y="113"/>
                      </a:cubicBezTo>
                      <a:cubicBezTo>
                        <a:pt x="666" y="107"/>
                        <a:pt x="622" y="146"/>
                        <a:pt x="623" y="146"/>
                      </a:cubicBezTo>
                      <a:cubicBezTo>
                        <a:pt x="626" y="143"/>
                        <a:pt x="674" y="126"/>
                        <a:pt x="651" y="146"/>
                      </a:cubicBezTo>
                      <a:cubicBezTo>
                        <a:pt x="660" y="165"/>
                        <a:pt x="631" y="181"/>
                        <a:pt x="619" y="191"/>
                      </a:cubicBezTo>
                      <a:cubicBezTo>
                        <a:pt x="659" y="165"/>
                        <a:pt x="644" y="194"/>
                        <a:pt x="621" y="214"/>
                      </a:cubicBezTo>
                      <a:cubicBezTo>
                        <a:pt x="635" y="205"/>
                        <a:pt x="669" y="206"/>
                        <a:pt x="645" y="226"/>
                      </a:cubicBezTo>
                      <a:cubicBezTo>
                        <a:pt x="651" y="228"/>
                        <a:pt x="653" y="234"/>
                        <a:pt x="648" y="239"/>
                      </a:cubicBezTo>
                      <a:cubicBezTo>
                        <a:pt x="664" y="239"/>
                        <a:pt x="649" y="259"/>
                        <a:pt x="647" y="262"/>
                      </a:cubicBezTo>
                      <a:cubicBezTo>
                        <a:pt x="649" y="263"/>
                        <a:pt x="650" y="266"/>
                        <a:pt x="649" y="269"/>
                      </a:cubicBezTo>
                      <a:cubicBezTo>
                        <a:pt x="667" y="264"/>
                        <a:pt x="642" y="302"/>
                        <a:pt x="636" y="279"/>
                      </a:cubicBezTo>
                      <a:cubicBezTo>
                        <a:pt x="634" y="280"/>
                        <a:pt x="614" y="290"/>
                        <a:pt x="618" y="277"/>
                      </a:cubicBezTo>
                      <a:cubicBezTo>
                        <a:pt x="620" y="275"/>
                        <a:pt x="584" y="294"/>
                        <a:pt x="594" y="275"/>
                      </a:cubicBezTo>
                      <a:cubicBezTo>
                        <a:pt x="594" y="275"/>
                        <a:pt x="565" y="291"/>
                        <a:pt x="572" y="273"/>
                      </a:cubicBezTo>
                      <a:cubicBezTo>
                        <a:pt x="561" y="280"/>
                        <a:pt x="553" y="283"/>
                        <a:pt x="541" y="280"/>
                      </a:cubicBezTo>
                      <a:cubicBezTo>
                        <a:pt x="520" y="276"/>
                        <a:pt x="569" y="241"/>
                        <a:pt x="570" y="240"/>
                      </a:cubicBezTo>
                      <a:cubicBezTo>
                        <a:pt x="554" y="251"/>
                        <a:pt x="525" y="281"/>
                        <a:pt x="504" y="282"/>
                      </a:cubicBezTo>
                      <a:cubicBezTo>
                        <a:pt x="481" y="283"/>
                        <a:pt x="535" y="240"/>
                        <a:pt x="539" y="236"/>
                      </a:cubicBezTo>
                      <a:cubicBezTo>
                        <a:pt x="533" y="240"/>
                        <a:pt x="472" y="293"/>
                        <a:pt x="462" y="277"/>
                      </a:cubicBezTo>
                      <a:cubicBezTo>
                        <a:pt x="426" y="299"/>
                        <a:pt x="433" y="269"/>
                        <a:pt x="459" y="249"/>
                      </a:cubicBezTo>
                      <a:cubicBezTo>
                        <a:pt x="459" y="249"/>
                        <a:pt x="381" y="294"/>
                        <a:pt x="397" y="271"/>
                      </a:cubicBezTo>
                      <a:cubicBezTo>
                        <a:pt x="392" y="274"/>
                        <a:pt x="373" y="288"/>
                        <a:pt x="367" y="278"/>
                      </a:cubicBezTo>
                      <a:cubicBezTo>
                        <a:pt x="362" y="281"/>
                        <a:pt x="317" y="287"/>
                        <a:pt x="324" y="273"/>
                      </a:cubicBezTo>
                      <a:cubicBezTo>
                        <a:pt x="311" y="281"/>
                        <a:pt x="276" y="288"/>
                        <a:pt x="302" y="263"/>
                      </a:cubicBezTo>
                      <a:cubicBezTo>
                        <a:pt x="298" y="267"/>
                        <a:pt x="263" y="293"/>
                        <a:pt x="257" y="279"/>
                      </a:cubicBezTo>
                      <a:cubicBezTo>
                        <a:pt x="253" y="281"/>
                        <a:pt x="216" y="289"/>
                        <a:pt x="227" y="272"/>
                      </a:cubicBezTo>
                      <a:cubicBezTo>
                        <a:pt x="212" y="281"/>
                        <a:pt x="135" y="295"/>
                        <a:pt x="176" y="260"/>
                      </a:cubicBezTo>
                      <a:cubicBezTo>
                        <a:pt x="148" y="278"/>
                        <a:pt x="134" y="285"/>
                        <a:pt x="128" y="285"/>
                      </a:cubicBezTo>
                      <a:cubicBezTo>
                        <a:pt x="127" y="285"/>
                        <a:pt x="134" y="285"/>
                        <a:pt x="128" y="285"/>
                      </a:cubicBezTo>
                      <a:close/>
                      <a:moveTo>
                        <a:pt x="419" y="92"/>
                      </a:moveTo>
                      <a:cubicBezTo>
                        <a:pt x="410" y="98"/>
                        <a:pt x="401" y="105"/>
                        <a:pt x="392" y="111"/>
                      </a:cubicBezTo>
                      <a:cubicBezTo>
                        <a:pt x="405" y="102"/>
                        <a:pt x="419" y="93"/>
                        <a:pt x="432" y="84"/>
                      </a:cubicBezTo>
                      <a:cubicBezTo>
                        <a:pt x="428" y="86"/>
                        <a:pt x="424" y="89"/>
                        <a:pt x="419" y="92"/>
                      </a:cubicBezTo>
                      <a:cubicBezTo>
                        <a:pt x="410" y="98"/>
                        <a:pt x="424" y="89"/>
                        <a:pt x="419" y="92"/>
                      </a:cubicBezTo>
                      <a:close/>
                    </a:path>
                  </a:pathLst>
                </a:custGeom>
                <a:solidFill>
                  <a:srgbClr val="019285">
                    <a:alpha val="32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85000"/>
                        <a:lumOff val="15000"/>
                      </a:srgbClr>
                    </a:solidFill>
                    <a:effectLst/>
                    <a:uLnTx/>
                    <a:uFillTx/>
                    <a:latin typeface="Ink Free" panose="03080402000500000000" pitchFamily="66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404" name="Tekstvak 403">
                <a:extLst>
                  <a:ext uri="{FF2B5EF4-FFF2-40B4-BE49-F238E27FC236}">
                    <a16:creationId xmlns:a16="http://schemas.microsoft.com/office/drawing/2014/main" id="{A93094AF-2320-324A-A52A-CC675C607E82}"/>
                  </a:ext>
                </a:extLst>
              </p:cNvPr>
              <p:cNvSpPr txBox="1"/>
              <p:nvPr/>
            </p:nvSpPr>
            <p:spPr>
              <a:xfrm rot="21540000" flipH="1">
                <a:off x="7333075" y="2140216"/>
                <a:ext cx="424302" cy="2939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85000"/>
                        <a:lumOff val="15000"/>
                      </a:srgbClr>
                    </a:solidFill>
                    <a:effectLst/>
                    <a:uLnTx/>
                    <a:uFillTx/>
                    <a:latin typeface="Ink Free" panose="03080402000500000000" pitchFamily="66" charset="0"/>
                    <a:ea typeface="+mn-ea"/>
                    <a:cs typeface="+mn-cs"/>
                  </a:rPr>
                  <a:t>Code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85000"/>
                        <a:lumOff val="15000"/>
                      </a:srgbClr>
                    </a:solidFill>
                    <a:effectLst/>
                    <a:uLnTx/>
                    <a:uFillTx/>
                    <a:latin typeface="Ink Free" panose="03080402000500000000" pitchFamily="66" charset="0"/>
                    <a:ea typeface="+mn-ea"/>
                    <a:cs typeface="+mn-cs"/>
                  </a:rPr>
                  <a:t>Quality</a:t>
                </a:r>
              </a:p>
            </p:txBody>
          </p:sp>
        </p:grpSp>
        <p:grpSp>
          <p:nvGrpSpPr>
            <p:cNvPr id="329" name="Groep 328">
              <a:extLst>
                <a:ext uri="{FF2B5EF4-FFF2-40B4-BE49-F238E27FC236}">
                  <a16:creationId xmlns:a16="http://schemas.microsoft.com/office/drawing/2014/main" id="{6DC49AC7-AFD7-0341-AD62-539FF142235C}"/>
                </a:ext>
              </a:extLst>
            </p:cNvPr>
            <p:cNvGrpSpPr/>
            <p:nvPr/>
          </p:nvGrpSpPr>
          <p:grpSpPr>
            <a:xfrm>
              <a:off x="7983097" y="1883589"/>
              <a:ext cx="1023123" cy="555021"/>
              <a:chOff x="7909543" y="2121323"/>
              <a:chExt cx="723710" cy="392596"/>
            </a:xfrm>
          </p:grpSpPr>
          <p:grpSp>
            <p:nvGrpSpPr>
              <p:cNvPr id="396" name="Groep 395">
                <a:extLst>
                  <a:ext uri="{FF2B5EF4-FFF2-40B4-BE49-F238E27FC236}">
                    <a16:creationId xmlns:a16="http://schemas.microsoft.com/office/drawing/2014/main" id="{B7779C6E-7620-2F4E-83A7-C13D9A1132CB}"/>
                  </a:ext>
                </a:extLst>
              </p:cNvPr>
              <p:cNvGrpSpPr/>
              <p:nvPr/>
            </p:nvGrpSpPr>
            <p:grpSpPr>
              <a:xfrm flipH="1">
                <a:off x="7909543" y="2121323"/>
                <a:ext cx="723710" cy="392596"/>
                <a:chOff x="3888927" y="1061618"/>
                <a:chExt cx="723710" cy="392596"/>
              </a:xfrm>
            </p:grpSpPr>
            <p:sp>
              <p:nvSpPr>
                <p:cNvPr id="398" name="Freeform 385">
                  <a:extLst>
                    <a:ext uri="{FF2B5EF4-FFF2-40B4-BE49-F238E27FC236}">
                      <a16:creationId xmlns:a16="http://schemas.microsoft.com/office/drawing/2014/main" id="{17FB0D75-7FEA-4443-9CC8-376EF8E5BF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3741748" y="1220018"/>
                  <a:ext cx="338400" cy="21600"/>
                </a:xfrm>
                <a:custGeom>
                  <a:avLst/>
                  <a:gdLst>
                    <a:gd name="T0" fmla="*/ 9 w 236"/>
                    <a:gd name="T1" fmla="*/ 20 h 20"/>
                    <a:gd name="T2" fmla="*/ 1 w 236"/>
                    <a:gd name="T3" fmla="*/ 13 h 20"/>
                    <a:gd name="T4" fmla="*/ 8 w 236"/>
                    <a:gd name="T5" fmla="*/ 4 h 20"/>
                    <a:gd name="T6" fmla="*/ 228 w 236"/>
                    <a:gd name="T7" fmla="*/ 0 h 20"/>
                    <a:gd name="T8" fmla="*/ 236 w 236"/>
                    <a:gd name="T9" fmla="*/ 8 h 20"/>
                    <a:gd name="T10" fmla="*/ 228 w 236"/>
                    <a:gd name="T11" fmla="*/ 16 h 20"/>
                    <a:gd name="T12" fmla="*/ 9 w 236"/>
                    <a:gd name="T13" fmla="*/ 20 h 20"/>
                    <a:gd name="T14" fmla="*/ 9 w 236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36" h="20">
                      <a:moveTo>
                        <a:pt x="9" y="20"/>
                      </a:moveTo>
                      <a:cubicBezTo>
                        <a:pt x="5" y="20"/>
                        <a:pt x="1" y="17"/>
                        <a:pt x="1" y="13"/>
                      </a:cubicBezTo>
                      <a:cubicBezTo>
                        <a:pt x="0" y="8"/>
                        <a:pt x="3" y="4"/>
                        <a:pt x="8" y="4"/>
                      </a:cubicBezTo>
                      <a:cubicBezTo>
                        <a:pt x="42" y="0"/>
                        <a:pt x="220" y="0"/>
                        <a:pt x="228" y="0"/>
                      </a:cubicBezTo>
                      <a:cubicBezTo>
                        <a:pt x="232" y="0"/>
                        <a:pt x="236" y="4"/>
                        <a:pt x="236" y="8"/>
                      </a:cubicBezTo>
                      <a:cubicBezTo>
                        <a:pt x="236" y="12"/>
                        <a:pt x="232" y="16"/>
                        <a:pt x="228" y="16"/>
                      </a:cubicBezTo>
                      <a:cubicBezTo>
                        <a:pt x="226" y="16"/>
                        <a:pt x="43" y="16"/>
                        <a:pt x="9" y="20"/>
                      </a:cubicBezTo>
                      <a:cubicBezTo>
                        <a:pt x="9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solidFill>
                  <a:srgbClr val="000000">
                    <a:lumMod val="75000"/>
                    <a:lumOff val="25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85000"/>
                        <a:lumOff val="15000"/>
                      </a:srgbClr>
                    </a:solidFill>
                    <a:effectLst/>
                    <a:uLnTx/>
                    <a:uFillTx/>
                    <a:latin typeface="Ink Free" panose="03080402000500000000" pitchFamily="66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99" name="Freeform 385">
                  <a:extLst>
                    <a:ext uri="{FF2B5EF4-FFF2-40B4-BE49-F238E27FC236}">
                      <a16:creationId xmlns:a16="http://schemas.microsoft.com/office/drawing/2014/main" id="{81F28DC1-07FD-FB4A-932D-AE0BAB096D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6200000" flipH="1">
                  <a:off x="4428853" y="1237373"/>
                  <a:ext cx="338400" cy="18000"/>
                </a:xfrm>
                <a:custGeom>
                  <a:avLst/>
                  <a:gdLst>
                    <a:gd name="T0" fmla="*/ 9 w 236"/>
                    <a:gd name="T1" fmla="*/ 20 h 20"/>
                    <a:gd name="T2" fmla="*/ 1 w 236"/>
                    <a:gd name="T3" fmla="*/ 13 h 20"/>
                    <a:gd name="T4" fmla="*/ 8 w 236"/>
                    <a:gd name="T5" fmla="*/ 4 h 20"/>
                    <a:gd name="T6" fmla="*/ 228 w 236"/>
                    <a:gd name="T7" fmla="*/ 0 h 20"/>
                    <a:gd name="T8" fmla="*/ 236 w 236"/>
                    <a:gd name="T9" fmla="*/ 8 h 20"/>
                    <a:gd name="T10" fmla="*/ 228 w 236"/>
                    <a:gd name="T11" fmla="*/ 16 h 20"/>
                    <a:gd name="T12" fmla="*/ 9 w 236"/>
                    <a:gd name="T13" fmla="*/ 20 h 20"/>
                    <a:gd name="T14" fmla="*/ 9 w 236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36" h="20">
                      <a:moveTo>
                        <a:pt x="9" y="20"/>
                      </a:moveTo>
                      <a:cubicBezTo>
                        <a:pt x="5" y="20"/>
                        <a:pt x="1" y="17"/>
                        <a:pt x="1" y="13"/>
                      </a:cubicBezTo>
                      <a:cubicBezTo>
                        <a:pt x="0" y="8"/>
                        <a:pt x="3" y="4"/>
                        <a:pt x="8" y="4"/>
                      </a:cubicBezTo>
                      <a:cubicBezTo>
                        <a:pt x="42" y="0"/>
                        <a:pt x="220" y="0"/>
                        <a:pt x="228" y="0"/>
                      </a:cubicBezTo>
                      <a:cubicBezTo>
                        <a:pt x="232" y="0"/>
                        <a:pt x="236" y="4"/>
                        <a:pt x="236" y="8"/>
                      </a:cubicBezTo>
                      <a:cubicBezTo>
                        <a:pt x="236" y="12"/>
                        <a:pt x="232" y="16"/>
                        <a:pt x="228" y="16"/>
                      </a:cubicBezTo>
                      <a:cubicBezTo>
                        <a:pt x="226" y="16"/>
                        <a:pt x="43" y="16"/>
                        <a:pt x="9" y="20"/>
                      </a:cubicBezTo>
                      <a:cubicBezTo>
                        <a:pt x="9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solidFill>
                  <a:srgbClr val="000000">
                    <a:lumMod val="75000"/>
                    <a:lumOff val="25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85000"/>
                        <a:lumOff val="15000"/>
                      </a:srgbClr>
                    </a:solidFill>
                    <a:effectLst/>
                    <a:uLnTx/>
                    <a:uFillTx/>
                    <a:latin typeface="Ink Free" panose="03080402000500000000" pitchFamily="66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00" name="Freeform 392">
                  <a:extLst>
                    <a:ext uri="{FF2B5EF4-FFF2-40B4-BE49-F238E27FC236}">
                      <a16:creationId xmlns:a16="http://schemas.microsoft.com/office/drawing/2014/main" id="{FC31D2E1-AEAE-DE48-AB48-43C072B261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60000">
                  <a:off x="3889037" y="1068718"/>
                  <a:ext cx="723600" cy="18000"/>
                </a:xfrm>
                <a:custGeom>
                  <a:avLst/>
                  <a:gdLst>
                    <a:gd name="T0" fmla="*/ 9 w 469"/>
                    <a:gd name="T1" fmla="*/ 20 h 20"/>
                    <a:gd name="T2" fmla="*/ 1 w 469"/>
                    <a:gd name="T3" fmla="*/ 12 h 20"/>
                    <a:gd name="T4" fmla="*/ 8 w 469"/>
                    <a:gd name="T5" fmla="*/ 4 h 20"/>
                    <a:gd name="T6" fmla="*/ 461 w 469"/>
                    <a:gd name="T7" fmla="*/ 0 h 20"/>
                    <a:gd name="T8" fmla="*/ 469 w 469"/>
                    <a:gd name="T9" fmla="*/ 8 h 20"/>
                    <a:gd name="T10" fmla="*/ 461 w 469"/>
                    <a:gd name="T11" fmla="*/ 16 h 20"/>
                    <a:gd name="T12" fmla="*/ 9 w 469"/>
                    <a:gd name="T13" fmla="*/ 20 h 20"/>
                    <a:gd name="T14" fmla="*/ 9 w 469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69" h="20">
                      <a:moveTo>
                        <a:pt x="9" y="20"/>
                      </a:moveTo>
                      <a:cubicBezTo>
                        <a:pt x="4" y="20"/>
                        <a:pt x="1" y="16"/>
                        <a:pt x="1" y="12"/>
                      </a:cubicBezTo>
                      <a:cubicBezTo>
                        <a:pt x="0" y="8"/>
                        <a:pt x="4" y="4"/>
                        <a:pt x="8" y="4"/>
                      </a:cubicBezTo>
                      <a:cubicBezTo>
                        <a:pt x="79" y="0"/>
                        <a:pt x="457" y="0"/>
                        <a:pt x="461" y="0"/>
                      </a:cubicBezTo>
                      <a:cubicBezTo>
                        <a:pt x="465" y="0"/>
                        <a:pt x="469" y="4"/>
                        <a:pt x="469" y="8"/>
                      </a:cubicBezTo>
                      <a:cubicBezTo>
                        <a:pt x="469" y="12"/>
                        <a:pt x="465" y="16"/>
                        <a:pt x="461" y="16"/>
                      </a:cubicBezTo>
                      <a:cubicBezTo>
                        <a:pt x="457" y="16"/>
                        <a:pt x="79" y="16"/>
                        <a:pt x="9" y="20"/>
                      </a:cubicBezTo>
                      <a:cubicBezTo>
                        <a:pt x="9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solidFill>
                  <a:srgbClr val="000000">
                    <a:lumMod val="75000"/>
                    <a:lumOff val="25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85000"/>
                        <a:lumOff val="15000"/>
                      </a:srgbClr>
                    </a:solidFill>
                    <a:effectLst/>
                    <a:uLnTx/>
                    <a:uFillTx/>
                    <a:latin typeface="Ink Free" panose="03080402000500000000" pitchFamily="66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01" name="Freeform 392">
                  <a:extLst>
                    <a:ext uri="{FF2B5EF4-FFF2-40B4-BE49-F238E27FC236}">
                      <a16:creationId xmlns:a16="http://schemas.microsoft.com/office/drawing/2014/main" id="{6FD27014-44B1-D84F-8A3F-5898DFF118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3888927" y="1397946"/>
                  <a:ext cx="720000" cy="21600"/>
                </a:xfrm>
                <a:custGeom>
                  <a:avLst/>
                  <a:gdLst>
                    <a:gd name="T0" fmla="*/ 9 w 469"/>
                    <a:gd name="T1" fmla="*/ 20 h 20"/>
                    <a:gd name="T2" fmla="*/ 1 w 469"/>
                    <a:gd name="T3" fmla="*/ 12 h 20"/>
                    <a:gd name="T4" fmla="*/ 8 w 469"/>
                    <a:gd name="T5" fmla="*/ 4 h 20"/>
                    <a:gd name="T6" fmla="*/ 461 w 469"/>
                    <a:gd name="T7" fmla="*/ 0 h 20"/>
                    <a:gd name="T8" fmla="*/ 469 w 469"/>
                    <a:gd name="T9" fmla="*/ 8 h 20"/>
                    <a:gd name="T10" fmla="*/ 461 w 469"/>
                    <a:gd name="T11" fmla="*/ 16 h 20"/>
                    <a:gd name="T12" fmla="*/ 9 w 469"/>
                    <a:gd name="T13" fmla="*/ 20 h 20"/>
                    <a:gd name="T14" fmla="*/ 9 w 469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69" h="20">
                      <a:moveTo>
                        <a:pt x="9" y="20"/>
                      </a:moveTo>
                      <a:cubicBezTo>
                        <a:pt x="4" y="20"/>
                        <a:pt x="1" y="16"/>
                        <a:pt x="1" y="12"/>
                      </a:cubicBezTo>
                      <a:cubicBezTo>
                        <a:pt x="0" y="8"/>
                        <a:pt x="4" y="4"/>
                        <a:pt x="8" y="4"/>
                      </a:cubicBezTo>
                      <a:cubicBezTo>
                        <a:pt x="79" y="0"/>
                        <a:pt x="457" y="0"/>
                        <a:pt x="461" y="0"/>
                      </a:cubicBezTo>
                      <a:cubicBezTo>
                        <a:pt x="465" y="0"/>
                        <a:pt x="469" y="4"/>
                        <a:pt x="469" y="8"/>
                      </a:cubicBezTo>
                      <a:cubicBezTo>
                        <a:pt x="469" y="12"/>
                        <a:pt x="465" y="16"/>
                        <a:pt x="461" y="16"/>
                      </a:cubicBezTo>
                      <a:cubicBezTo>
                        <a:pt x="457" y="16"/>
                        <a:pt x="79" y="16"/>
                        <a:pt x="9" y="20"/>
                      </a:cubicBezTo>
                      <a:cubicBezTo>
                        <a:pt x="9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solidFill>
                  <a:srgbClr val="000000">
                    <a:lumMod val="75000"/>
                    <a:lumOff val="25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85000"/>
                        <a:lumOff val="15000"/>
                      </a:srgbClr>
                    </a:solidFill>
                    <a:effectLst/>
                    <a:uLnTx/>
                    <a:uFillTx/>
                    <a:latin typeface="Ink Free" panose="03080402000500000000" pitchFamily="66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02" name="Freeform 279">
                  <a:extLst>
                    <a:ext uri="{FF2B5EF4-FFF2-40B4-BE49-F238E27FC236}">
                      <a16:creationId xmlns:a16="http://schemas.microsoft.com/office/drawing/2014/main" id="{9C14492E-A839-7E41-B8C5-AB8818C499A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0800000" flipV="1">
                  <a:off x="3890055" y="1062994"/>
                  <a:ext cx="720815" cy="391220"/>
                </a:xfrm>
                <a:custGeom>
                  <a:avLst/>
                  <a:gdLst>
                    <a:gd name="T0" fmla="*/ 121 w 674"/>
                    <a:gd name="T1" fmla="*/ 280 h 302"/>
                    <a:gd name="T2" fmla="*/ 68 w 674"/>
                    <a:gd name="T3" fmla="*/ 265 h 302"/>
                    <a:gd name="T4" fmla="*/ 33 w 674"/>
                    <a:gd name="T5" fmla="*/ 245 h 302"/>
                    <a:gd name="T6" fmla="*/ 30 w 674"/>
                    <a:gd name="T7" fmla="*/ 214 h 302"/>
                    <a:gd name="T8" fmla="*/ 37 w 674"/>
                    <a:gd name="T9" fmla="*/ 180 h 302"/>
                    <a:gd name="T10" fmla="*/ 30 w 674"/>
                    <a:gd name="T11" fmla="*/ 125 h 302"/>
                    <a:gd name="T12" fmla="*/ 32 w 674"/>
                    <a:gd name="T13" fmla="*/ 82 h 302"/>
                    <a:gd name="T14" fmla="*/ 35 w 674"/>
                    <a:gd name="T15" fmla="*/ 50 h 302"/>
                    <a:gd name="T16" fmla="*/ 38 w 674"/>
                    <a:gd name="T17" fmla="*/ 17 h 302"/>
                    <a:gd name="T18" fmla="*/ 57 w 674"/>
                    <a:gd name="T19" fmla="*/ 43 h 302"/>
                    <a:gd name="T20" fmla="*/ 129 w 674"/>
                    <a:gd name="T21" fmla="*/ 19 h 302"/>
                    <a:gd name="T22" fmla="*/ 178 w 674"/>
                    <a:gd name="T23" fmla="*/ 28 h 302"/>
                    <a:gd name="T24" fmla="*/ 250 w 674"/>
                    <a:gd name="T25" fmla="*/ 15 h 302"/>
                    <a:gd name="T26" fmla="*/ 307 w 674"/>
                    <a:gd name="T27" fmla="*/ 22 h 302"/>
                    <a:gd name="T28" fmla="*/ 371 w 674"/>
                    <a:gd name="T29" fmla="*/ 24 h 302"/>
                    <a:gd name="T30" fmla="*/ 427 w 674"/>
                    <a:gd name="T31" fmla="*/ 29 h 302"/>
                    <a:gd name="T32" fmla="*/ 509 w 674"/>
                    <a:gd name="T33" fmla="*/ 19 h 302"/>
                    <a:gd name="T34" fmla="*/ 568 w 674"/>
                    <a:gd name="T35" fmla="*/ 16 h 302"/>
                    <a:gd name="T36" fmla="*/ 643 w 674"/>
                    <a:gd name="T37" fmla="*/ 21 h 302"/>
                    <a:gd name="T38" fmla="*/ 639 w 674"/>
                    <a:gd name="T39" fmla="*/ 68 h 302"/>
                    <a:gd name="T40" fmla="*/ 646 w 674"/>
                    <a:gd name="T41" fmla="*/ 95 h 302"/>
                    <a:gd name="T42" fmla="*/ 623 w 674"/>
                    <a:gd name="T43" fmla="*/ 146 h 302"/>
                    <a:gd name="T44" fmla="*/ 619 w 674"/>
                    <a:gd name="T45" fmla="*/ 191 h 302"/>
                    <a:gd name="T46" fmla="*/ 645 w 674"/>
                    <a:gd name="T47" fmla="*/ 226 h 302"/>
                    <a:gd name="T48" fmla="*/ 647 w 674"/>
                    <a:gd name="T49" fmla="*/ 262 h 302"/>
                    <a:gd name="T50" fmla="*/ 636 w 674"/>
                    <a:gd name="T51" fmla="*/ 279 h 302"/>
                    <a:gd name="T52" fmla="*/ 594 w 674"/>
                    <a:gd name="T53" fmla="*/ 275 h 302"/>
                    <a:gd name="T54" fmla="*/ 541 w 674"/>
                    <a:gd name="T55" fmla="*/ 280 h 302"/>
                    <a:gd name="T56" fmla="*/ 504 w 674"/>
                    <a:gd name="T57" fmla="*/ 282 h 302"/>
                    <a:gd name="T58" fmla="*/ 462 w 674"/>
                    <a:gd name="T59" fmla="*/ 277 h 302"/>
                    <a:gd name="T60" fmla="*/ 397 w 674"/>
                    <a:gd name="T61" fmla="*/ 271 h 302"/>
                    <a:gd name="T62" fmla="*/ 324 w 674"/>
                    <a:gd name="T63" fmla="*/ 273 h 302"/>
                    <a:gd name="T64" fmla="*/ 257 w 674"/>
                    <a:gd name="T65" fmla="*/ 279 h 302"/>
                    <a:gd name="T66" fmla="*/ 176 w 674"/>
                    <a:gd name="T67" fmla="*/ 260 h 302"/>
                    <a:gd name="T68" fmla="*/ 128 w 674"/>
                    <a:gd name="T69" fmla="*/ 285 h 302"/>
                    <a:gd name="T70" fmla="*/ 392 w 674"/>
                    <a:gd name="T71" fmla="*/ 111 h 302"/>
                    <a:gd name="T72" fmla="*/ 419 w 674"/>
                    <a:gd name="T73" fmla="*/ 92 h 3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674" h="302">
                      <a:moveTo>
                        <a:pt x="128" y="285"/>
                      </a:moveTo>
                      <a:cubicBezTo>
                        <a:pt x="125" y="285"/>
                        <a:pt x="122" y="283"/>
                        <a:pt x="121" y="280"/>
                      </a:cubicBezTo>
                      <a:cubicBezTo>
                        <a:pt x="115" y="282"/>
                        <a:pt x="78" y="289"/>
                        <a:pt x="94" y="270"/>
                      </a:cubicBezTo>
                      <a:cubicBezTo>
                        <a:pt x="90" y="272"/>
                        <a:pt x="50" y="286"/>
                        <a:pt x="68" y="265"/>
                      </a:cubicBezTo>
                      <a:cubicBezTo>
                        <a:pt x="59" y="271"/>
                        <a:pt x="0" y="293"/>
                        <a:pt x="34" y="263"/>
                      </a:cubicBezTo>
                      <a:cubicBezTo>
                        <a:pt x="19" y="265"/>
                        <a:pt x="29" y="248"/>
                        <a:pt x="33" y="245"/>
                      </a:cubicBezTo>
                      <a:cubicBezTo>
                        <a:pt x="20" y="241"/>
                        <a:pt x="36" y="227"/>
                        <a:pt x="40" y="224"/>
                      </a:cubicBezTo>
                      <a:cubicBezTo>
                        <a:pt x="34" y="225"/>
                        <a:pt x="27" y="221"/>
                        <a:pt x="30" y="214"/>
                      </a:cubicBezTo>
                      <a:cubicBezTo>
                        <a:pt x="26" y="211"/>
                        <a:pt x="27" y="207"/>
                        <a:pt x="30" y="203"/>
                      </a:cubicBezTo>
                      <a:cubicBezTo>
                        <a:pt x="12" y="203"/>
                        <a:pt x="35" y="181"/>
                        <a:pt x="37" y="180"/>
                      </a:cubicBezTo>
                      <a:cubicBezTo>
                        <a:pt x="2" y="197"/>
                        <a:pt x="47" y="143"/>
                        <a:pt x="53" y="138"/>
                      </a:cubicBezTo>
                      <a:cubicBezTo>
                        <a:pt x="33" y="151"/>
                        <a:pt x="7" y="147"/>
                        <a:pt x="30" y="125"/>
                      </a:cubicBezTo>
                      <a:cubicBezTo>
                        <a:pt x="4" y="133"/>
                        <a:pt x="49" y="90"/>
                        <a:pt x="51" y="88"/>
                      </a:cubicBezTo>
                      <a:cubicBezTo>
                        <a:pt x="42" y="94"/>
                        <a:pt x="11" y="100"/>
                        <a:pt x="32" y="82"/>
                      </a:cubicBezTo>
                      <a:cubicBezTo>
                        <a:pt x="29" y="81"/>
                        <a:pt x="29" y="79"/>
                        <a:pt x="29" y="76"/>
                      </a:cubicBezTo>
                      <a:cubicBezTo>
                        <a:pt x="12" y="74"/>
                        <a:pt x="34" y="52"/>
                        <a:pt x="35" y="50"/>
                      </a:cubicBezTo>
                      <a:cubicBezTo>
                        <a:pt x="19" y="59"/>
                        <a:pt x="29" y="32"/>
                        <a:pt x="28" y="29"/>
                      </a:cubicBezTo>
                      <a:cubicBezTo>
                        <a:pt x="11" y="33"/>
                        <a:pt x="31" y="0"/>
                        <a:pt x="38" y="17"/>
                      </a:cubicBezTo>
                      <a:cubicBezTo>
                        <a:pt x="46" y="13"/>
                        <a:pt x="48" y="23"/>
                        <a:pt x="45" y="28"/>
                      </a:cubicBezTo>
                      <a:cubicBezTo>
                        <a:pt x="69" y="11"/>
                        <a:pt x="76" y="20"/>
                        <a:pt x="57" y="43"/>
                      </a:cubicBezTo>
                      <a:cubicBezTo>
                        <a:pt x="59" y="42"/>
                        <a:pt x="104" y="3"/>
                        <a:pt x="108" y="21"/>
                      </a:cubicBezTo>
                      <a:cubicBezTo>
                        <a:pt x="112" y="19"/>
                        <a:pt x="127" y="8"/>
                        <a:pt x="129" y="19"/>
                      </a:cubicBezTo>
                      <a:cubicBezTo>
                        <a:pt x="159" y="4"/>
                        <a:pt x="112" y="54"/>
                        <a:pt x="105" y="60"/>
                      </a:cubicBezTo>
                      <a:cubicBezTo>
                        <a:pt x="106" y="59"/>
                        <a:pt x="191" y="6"/>
                        <a:pt x="178" y="28"/>
                      </a:cubicBezTo>
                      <a:cubicBezTo>
                        <a:pt x="207" y="9"/>
                        <a:pt x="244" y="12"/>
                        <a:pt x="201" y="45"/>
                      </a:cubicBezTo>
                      <a:cubicBezTo>
                        <a:pt x="215" y="35"/>
                        <a:pt x="233" y="19"/>
                        <a:pt x="250" y="15"/>
                      </a:cubicBezTo>
                      <a:cubicBezTo>
                        <a:pt x="261" y="13"/>
                        <a:pt x="279" y="19"/>
                        <a:pt x="265" y="32"/>
                      </a:cubicBezTo>
                      <a:cubicBezTo>
                        <a:pt x="267" y="31"/>
                        <a:pt x="307" y="1"/>
                        <a:pt x="307" y="22"/>
                      </a:cubicBezTo>
                      <a:cubicBezTo>
                        <a:pt x="313" y="18"/>
                        <a:pt x="349" y="14"/>
                        <a:pt x="338" y="30"/>
                      </a:cubicBezTo>
                      <a:cubicBezTo>
                        <a:pt x="341" y="27"/>
                        <a:pt x="370" y="8"/>
                        <a:pt x="371" y="24"/>
                      </a:cubicBezTo>
                      <a:cubicBezTo>
                        <a:pt x="369" y="25"/>
                        <a:pt x="409" y="3"/>
                        <a:pt x="401" y="24"/>
                      </a:cubicBezTo>
                      <a:cubicBezTo>
                        <a:pt x="406" y="21"/>
                        <a:pt x="445" y="8"/>
                        <a:pt x="427" y="29"/>
                      </a:cubicBezTo>
                      <a:cubicBezTo>
                        <a:pt x="429" y="28"/>
                        <a:pt x="478" y="6"/>
                        <a:pt x="460" y="29"/>
                      </a:cubicBezTo>
                      <a:cubicBezTo>
                        <a:pt x="466" y="26"/>
                        <a:pt x="500" y="3"/>
                        <a:pt x="509" y="19"/>
                      </a:cubicBezTo>
                      <a:cubicBezTo>
                        <a:pt x="532" y="8"/>
                        <a:pt x="535" y="23"/>
                        <a:pt x="517" y="38"/>
                      </a:cubicBezTo>
                      <a:cubicBezTo>
                        <a:pt x="531" y="29"/>
                        <a:pt x="551" y="13"/>
                        <a:pt x="568" y="16"/>
                      </a:cubicBezTo>
                      <a:cubicBezTo>
                        <a:pt x="574" y="17"/>
                        <a:pt x="606" y="13"/>
                        <a:pt x="598" y="27"/>
                      </a:cubicBezTo>
                      <a:cubicBezTo>
                        <a:pt x="602" y="25"/>
                        <a:pt x="642" y="6"/>
                        <a:pt x="643" y="21"/>
                      </a:cubicBezTo>
                      <a:cubicBezTo>
                        <a:pt x="669" y="16"/>
                        <a:pt x="629" y="52"/>
                        <a:pt x="630" y="52"/>
                      </a:cubicBezTo>
                      <a:cubicBezTo>
                        <a:pt x="650" y="42"/>
                        <a:pt x="653" y="56"/>
                        <a:pt x="639" y="68"/>
                      </a:cubicBezTo>
                      <a:cubicBezTo>
                        <a:pt x="651" y="66"/>
                        <a:pt x="656" y="78"/>
                        <a:pt x="647" y="86"/>
                      </a:cubicBezTo>
                      <a:cubicBezTo>
                        <a:pt x="649" y="89"/>
                        <a:pt x="648" y="93"/>
                        <a:pt x="646" y="95"/>
                      </a:cubicBezTo>
                      <a:cubicBezTo>
                        <a:pt x="654" y="101"/>
                        <a:pt x="643" y="110"/>
                        <a:pt x="639" y="113"/>
                      </a:cubicBezTo>
                      <a:cubicBezTo>
                        <a:pt x="666" y="107"/>
                        <a:pt x="622" y="146"/>
                        <a:pt x="623" y="146"/>
                      </a:cubicBezTo>
                      <a:cubicBezTo>
                        <a:pt x="626" y="143"/>
                        <a:pt x="674" y="126"/>
                        <a:pt x="651" y="146"/>
                      </a:cubicBezTo>
                      <a:cubicBezTo>
                        <a:pt x="660" y="165"/>
                        <a:pt x="631" y="181"/>
                        <a:pt x="619" y="191"/>
                      </a:cubicBezTo>
                      <a:cubicBezTo>
                        <a:pt x="659" y="165"/>
                        <a:pt x="644" y="194"/>
                        <a:pt x="621" y="214"/>
                      </a:cubicBezTo>
                      <a:cubicBezTo>
                        <a:pt x="635" y="205"/>
                        <a:pt x="669" y="206"/>
                        <a:pt x="645" y="226"/>
                      </a:cubicBezTo>
                      <a:cubicBezTo>
                        <a:pt x="651" y="228"/>
                        <a:pt x="653" y="234"/>
                        <a:pt x="648" y="239"/>
                      </a:cubicBezTo>
                      <a:cubicBezTo>
                        <a:pt x="664" y="239"/>
                        <a:pt x="649" y="259"/>
                        <a:pt x="647" y="262"/>
                      </a:cubicBezTo>
                      <a:cubicBezTo>
                        <a:pt x="649" y="263"/>
                        <a:pt x="650" y="266"/>
                        <a:pt x="649" y="269"/>
                      </a:cubicBezTo>
                      <a:cubicBezTo>
                        <a:pt x="667" y="264"/>
                        <a:pt x="642" y="302"/>
                        <a:pt x="636" y="279"/>
                      </a:cubicBezTo>
                      <a:cubicBezTo>
                        <a:pt x="634" y="280"/>
                        <a:pt x="614" y="290"/>
                        <a:pt x="618" y="277"/>
                      </a:cubicBezTo>
                      <a:cubicBezTo>
                        <a:pt x="620" y="275"/>
                        <a:pt x="584" y="294"/>
                        <a:pt x="594" y="275"/>
                      </a:cubicBezTo>
                      <a:cubicBezTo>
                        <a:pt x="594" y="275"/>
                        <a:pt x="565" y="291"/>
                        <a:pt x="572" y="273"/>
                      </a:cubicBezTo>
                      <a:cubicBezTo>
                        <a:pt x="561" y="280"/>
                        <a:pt x="553" y="283"/>
                        <a:pt x="541" y="280"/>
                      </a:cubicBezTo>
                      <a:cubicBezTo>
                        <a:pt x="520" y="276"/>
                        <a:pt x="569" y="241"/>
                        <a:pt x="570" y="240"/>
                      </a:cubicBezTo>
                      <a:cubicBezTo>
                        <a:pt x="554" y="251"/>
                        <a:pt x="525" y="281"/>
                        <a:pt x="504" y="282"/>
                      </a:cubicBezTo>
                      <a:cubicBezTo>
                        <a:pt x="481" y="283"/>
                        <a:pt x="535" y="240"/>
                        <a:pt x="539" y="236"/>
                      </a:cubicBezTo>
                      <a:cubicBezTo>
                        <a:pt x="533" y="240"/>
                        <a:pt x="472" y="293"/>
                        <a:pt x="462" y="277"/>
                      </a:cubicBezTo>
                      <a:cubicBezTo>
                        <a:pt x="426" y="299"/>
                        <a:pt x="433" y="269"/>
                        <a:pt x="459" y="249"/>
                      </a:cubicBezTo>
                      <a:cubicBezTo>
                        <a:pt x="459" y="249"/>
                        <a:pt x="381" y="294"/>
                        <a:pt x="397" y="271"/>
                      </a:cubicBezTo>
                      <a:cubicBezTo>
                        <a:pt x="392" y="274"/>
                        <a:pt x="373" y="288"/>
                        <a:pt x="367" y="278"/>
                      </a:cubicBezTo>
                      <a:cubicBezTo>
                        <a:pt x="362" y="281"/>
                        <a:pt x="317" y="287"/>
                        <a:pt x="324" y="273"/>
                      </a:cubicBezTo>
                      <a:cubicBezTo>
                        <a:pt x="311" y="281"/>
                        <a:pt x="276" y="288"/>
                        <a:pt x="302" y="263"/>
                      </a:cubicBezTo>
                      <a:cubicBezTo>
                        <a:pt x="298" y="267"/>
                        <a:pt x="263" y="293"/>
                        <a:pt x="257" y="279"/>
                      </a:cubicBezTo>
                      <a:cubicBezTo>
                        <a:pt x="253" y="281"/>
                        <a:pt x="216" y="289"/>
                        <a:pt x="227" y="272"/>
                      </a:cubicBezTo>
                      <a:cubicBezTo>
                        <a:pt x="212" y="281"/>
                        <a:pt x="135" y="295"/>
                        <a:pt x="176" y="260"/>
                      </a:cubicBezTo>
                      <a:cubicBezTo>
                        <a:pt x="148" y="278"/>
                        <a:pt x="134" y="285"/>
                        <a:pt x="128" y="285"/>
                      </a:cubicBezTo>
                      <a:cubicBezTo>
                        <a:pt x="127" y="285"/>
                        <a:pt x="134" y="285"/>
                        <a:pt x="128" y="285"/>
                      </a:cubicBezTo>
                      <a:close/>
                      <a:moveTo>
                        <a:pt x="419" y="92"/>
                      </a:moveTo>
                      <a:cubicBezTo>
                        <a:pt x="410" y="98"/>
                        <a:pt x="401" y="105"/>
                        <a:pt x="392" y="111"/>
                      </a:cubicBezTo>
                      <a:cubicBezTo>
                        <a:pt x="405" y="102"/>
                        <a:pt x="419" y="93"/>
                        <a:pt x="432" y="84"/>
                      </a:cubicBezTo>
                      <a:cubicBezTo>
                        <a:pt x="428" y="86"/>
                        <a:pt x="424" y="89"/>
                        <a:pt x="419" y="92"/>
                      </a:cubicBezTo>
                      <a:cubicBezTo>
                        <a:pt x="410" y="98"/>
                        <a:pt x="424" y="89"/>
                        <a:pt x="419" y="92"/>
                      </a:cubicBezTo>
                      <a:close/>
                    </a:path>
                  </a:pathLst>
                </a:custGeom>
                <a:solidFill>
                  <a:srgbClr val="019285">
                    <a:alpha val="32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85000"/>
                        <a:lumOff val="15000"/>
                      </a:srgbClr>
                    </a:solidFill>
                    <a:effectLst/>
                    <a:uLnTx/>
                    <a:uFillTx/>
                    <a:latin typeface="Ink Free" panose="03080402000500000000" pitchFamily="66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97" name="Tekstvak 396">
                <a:extLst>
                  <a:ext uri="{FF2B5EF4-FFF2-40B4-BE49-F238E27FC236}">
                    <a16:creationId xmlns:a16="http://schemas.microsoft.com/office/drawing/2014/main" id="{BA9CFAB8-CBED-1046-A50B-B30DFC768BEE}"/>
                  </a:ext>
                </a:extLst>
              </p:cNvPr>
              <p:cNvSpPr txBox="1"/>
              <p:nvPr/>
            </p:nvSpPr>
            <p:spPr>
              <a:xfrm>
                <a:off x="7968291" y="2205068"/>
                <a:ext cx="479862" cy="1850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85000"/>
                        <a:lumOff val="15000"/>
                      </a:srgbClr>
                    </a:solidFill>
                    <a:effectLst/>
                    <a:uLnTx/>
                    <a:uFillTx/>
                    <a:latin typeface="Ink Free" panose="03080402000500000000" pitchFamily="66" charset="0"/>
                    <a:ea typeface="+mn-ea"/>
                    <a:cs typeface="+mn-cs"/>
                  </a:rPr>
                  <a:t>Package</a:t>
                </a:r>
              </a:p>
            </p:txBody>
          </p:sp>
        </p:grpSp>
        <p:grpSp>
          <p:nvGrpSpPr>
            <p:cNvPr id="330" name="Groep 329">
              <a:extLst>
                <a:ext uri="{FF2B5EF4-FFF2-40B4-BE49-F238E27FC236}">
                  <a16:creationId xmlns:a16="http://schemas.microsoft.com/office/drawing/2014/main" id="{913B5030-A206-DE4E-BA84-3A63FD2B888B}"/>
                </a:ext>
              </a:extLst>
            </p:cNvPr>
            <p:cNvGrpSpPr/>
            <p:nvPr/>
          </p:nvGrpSpPr>
          <p:grpSpPr>
            <a:xfrm>
              <a:off x="9413250" y="1832572"/>
              <a:ext cx="825597" cy="1024584"/>
              <a:chOff x="8921167" y="2085234"/>
              <a:chExt cx="583989" cy="724743"/>
            </a:xfrm>
          </p:grpSpPr>
          <p:grpSp>
            <p:nvGrpSpPr>
              <p:cNvPr id="377" name="Groep 376">
                <a:extLst>
                  <a:ext uri="{FF2B5EF4-FFF2-40B4-BE49-F238E27FC236}">
                    <a16:creationId xmlns:a16="http://schemas.microsoft.com/office/drawing/2014/main" id="{822CA1CD-C818-BA47-B410-DF38628B625D}"/>
                  </a:ext>
                </a:extLst>
              </p:cNvPr>
              <p:cNvGrpSpPr/>
              <p:nvPr/>
            </p:nvGrpSpPr>
            <p:grpSpPr>
              <a:xfrm>
                <a:off x="8921167" y="2085234"/>
                <a:ext cx="471314" cy="464398"/>
                <a:chOff x="8921167" y="2085234"/>
                <a:chExt cx="471314" cy="464398"/>
              </a:xfrm>
            </p:grpSpPr>
            <p:grpSp>
              <p:nvGrpSpPr>
                <p:cNvPr id="379" name="Groep 378">
                  <a:extLst>
                    <a:ext uri="{FF2B5EF4-FFF2-40B4-BE49-F238E27FC236}">
                      <a16:creationId xmlns:a16="http://schemas.microsoft.com/office/drawing/2014/main" id="{2F97FA1C-4A90-144F-8537-2FC0A7B88BEC}"/>
                    </a:ext>
                  </a:extLst>
                </p:cNvPr>
                <p:cNvGrpSpPr/>
                <p:nvPr/>
              </p:nvGrpSpPr>
              <p:grpSpPr>
                <a:xfrm>
                  <a:off x="8941883" y="2386705"/>
                  <a:ext cx="428869" cy="162927"/>
                  <a:chOff x="6357555" y="1320516"/>
                  <a:chExt cx="428869" cy="162927"/>
                </a:xfrm>
              </p:grpSpPr>
              <p:sp>
                <p:nvSpPr>
                  <p:cNvPr id="394" name="Freeform 29">
                    <a:extLst>
                      <a:ext uri="{FF2B5EF4-FFF2-40B4-BE49-F238E27FC236}">
                        <a16:creationId xmlns:a16="http://schemas.microsoft.com/office/drawing/2014/main" id="{4699D8D8-CEF0-DD42-B620-8015748A840A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 rot="21097678">
                    <a:off x="6357555" y="1320516"/>
                    <a:ext cx="427740" cy="159907"/>
                  </a:xfrm>
                  <a:custGeom>
                    <a:avLst/>
                    <a:gdLst>
                      <a:gd name="T0" fmla="*/ 316 w 791"/>
                      <a:gd name="T1" fmla="*/ 27 h 715"/>
                      <a:gd name="T2" fmla="*/ 217 w 791"/>
                      <a:gd name="T3" fmla="*/ 58 h 715"/>
                      <a:gd name="T4" fmla="*/ 220 w 791"/>
                      <a:gd name="T5" fmla="*/ 61 h 715"/>
                      <a:gd name="T6" fmla="*/ 225 w 791"/>
                      <a:gd name="T7" fmla="*/ 65 h 715"/>
                      <a:gd name="T8" fmla="*/ 228 w 791"/>
                      <a:gd name="T9" fmla="*/ 72 h 715"/>
                      <a:gd name="T10" fmla="*/ 225 w 791"/>
                      <a:gd name="T11" fmla="*/ 80 h 715"/>
                      <a:gd name="T12" fmla="*/ 187 w 791"/>
                      <a:gd name="T13" fmla="*/ 104 h 715"/>
                      <a:gd name="T14" fmla="*/ 130 w 791"/>
                      <a:gd name="T15" fmla="*/ 159 h 715"/>
                      <a:gd name="T16" fmla="*/ 93 w 791"/>
                      <a:gd name="T17" fmla="*/ 226 h 715"/>
                      <a:gd name="T18" fmla="*/ 81 w 791"/>
                      <a:gd name="T19" fmla="*/ 304 h 715"/>
                      <a:gd name="T20" fmla="*/ 99 w 791"/>
                      <a:gd name="T21" fmla="*/ 390 h 715"/>
                      <a:gd name="T22" fmla="*/ 139 w 791"/>
                      <a:gd name="T23" fmla="*/ 468 h 715"/>
                      <a:gd name="T24" fmla="*/ 196 w 791"/>
                      <a:gd name="T25" fmla="*/ 536 h 715"/>
                      <a:gd name="T26" fmla="*/ 278 w 791"/>
                      <a:gd name="T27" fmla="*/ 606 h 715"/>
                      <a:gd name="T28" fmla="*/ 375 w 791"/>
                      <a:gd name="T29" fmla="*/ 660 h 715"/>
                      <a:gd name="T30" fmla="*/ 480 w 791"/>
                      <a:gd name="T31" fmla="*/ 687 h 715"/>
                      <a:gd name="T32" fmla="*/ 552 w 791"/>
                      <a:gd name="T33" fmla="*/ 687 h 715"/>
                      <a:gd name="T34" fmla="*/ 622 w 791"/>
                      <a:gd name="T35" fmla="*/ 665 h 715"/>
                      <a:gd name="T36" fmla="*/ 685 w 791"/>
                      <a:gd name="T37" fmla="*/ 618 h 715"/>
                      <a:gd name="T38" fmla="*/ 730 w 791"/>
                      <a:gd name="T39" fmla="*/ 551 h 715"/>
                      <a:gd name="T40" fmla="*/ 761 w 791"/>
                      <a:gd name="T41" fmla="*/ 452 h 715"/>
                      <a:gd name="T42" fmla="*/ 762 w 791"/>
                      <a:gd name="T43" fmla="*/ 354 h 715"/>
                      <a:gd name="T44" fmla="*/ 736 w 791"/>
                      <a:gd name="T45" fmla="*/ 257 h 715"/>
                      <a:gd name="T46" fmla="*/ 685 w 791"/>
                      <a:gd name="T47" fmla="*/ 171 h 715"/>
                      <a:gd name="T48" fmla="*/ 613 w 791"/>
                      <a:gd name="T49" fmla="*/ 103 h 715"/>
                      <a:gd name="T50" fmla="*/ 520 w 791"/>
                      <a:gd name="T51" fmla="*/ 55 h 715"/>
                      <a:gd name="T52" fmla="*/ 419 w 791"/>
                      <a:gd name="T53" fmla="*/ 29 h 715"/>
                      <a:gd name="T54" fmla="*/ 345 w 791"/>
                      <a:gd name="T55" fmla="*/ 0 h 715"/>
                      <a:gd name="T56" fmla="*/ 445 w 791"/>
                      <a:gd name="T57" fmla="*/ 7 h 715"/>
                      <a:gd name="T58" fmla="*/ 542 w 791"/>
                      <a:gd name="T59" fmla="*/ 38 h 715"/>
                      <a:gd name="T60" fmla="*/ 630 w 791"/>
                      <a:gd name="T61" fmla="*/ 84 h 715"/>
                      <a:gd name="T62" fmla="*/ 707 w 791"/>
                      <a:gd name="T63" fmla="*/ 158 h 715"/>
                      <a:gd name="T64" fmla="*/ 761 w 791"/>
                      <a:gd name="T65" fmla="*/ 249 h 715"/>
                      <a:gd name="T66" fmla="*/ 787 w 791"/>
                      <a:gd name="T67" fmla="*/ 349 h 715"/>
                      <a:gd name="T68" fmla="*/ 787 w 791"/>
                      <a:gd name="T69" fmla="*/ 454 h 715"/>
                      <a:gd name="T70" fmla="*/ 755 w 791"/>
                      <a:gd name="T71" fmla="*/ 557 h 715"/>
                      <a:gd name="T72" fmla="*/ 706 w 791"/>
                      <a:gd name="T73" fmla="*/ 631 h 715"/>
                      <a:gd name="T74" fmla="*/ 638 w 791"/>
                      <a:gd name="T75" fmla="*/ 684 h 715"/>
                      <a:gd name="T76" fmla="*/ 555 w 791"/>
                      <a:gd name="T77" fmla="*/ 712 h 715"/>
                      <a:gd name="T78" fmla="*/ 456 w 791"/>
                      <a:gd name="T79" fmla="*/ 709 h 715"/>
                      <a:gd name="T80" fmla="*/ 354 w 791"/>
                      <a:gd name="T81" fmla="*/ 677 h 715"/>
                      <a:gd name="T82" fmla="*/ 259 w 791"/>
                      <a:gd name="T83" fmla="*/ 623 h 715"/>
                      <a:gd name="T84" fmla="*/ 178 w 791"/>
                      <a:gd name="T85" fmla="*/ 555 h 715"/>
                      <a:gd name="T86" fmla="*/ 112 w 791"/>
                      <a:gd name="T87" fmla="*/ 471 h 715"/>
                      <a:gd name="T88" fmla="*/ 68 w 791"/>
                      <a:gd name="T89" fmla="*/ 375 h 715"/>
                      <a:gd name="T90" fmla="*/ 57 w 791"/>
                      <a:gd name="T91" fmla="*/ 283 h 715"/>
                      <a:gd name="T92" fmla="*/ 74 w 791"/>
                      <a:gd name="T93" fmla="*/ 206 h 715"/>
                      <a:gd name="T94" fmla="*/ 114 w 791"/>
                      <a:gd name="T95" fmla="*/ 139 h 715"/>
                      <a:gd name="T96" fmla="*/ 174 w 791"/>
                      <a:gd name="T97" fmla="*/ 84 h 715"/>
                      <a:gd name="T98" fmla="*/ 172 w 791"/>
                      <a:gd name="T99" fmla="*/ 83 h 715"/>
                      <a:gd name="T100" fmla="*/ 91 w 791"/>
                      <a:gd name="T101" fmla="*/ 145 h 715"/>
                      <a:gd name="T102" fmla="*/ 22 w 791"/>
                      <a:gd name="T103" fmla="*/ 220 h 715"/>
                      <a:gd name="T104" fmla="*/ 13 w 791"/>
                      <a:gd name="T105" fmla="*/ 225 h 715"/>
                      <a:gd name="T106" fmla="*/ 6 w 791"/>
                      <a:gd name="T107" fmla="*/ 222 h 715"/>
                      <a:gd name="T108" fmla="*/ 1 w 791"/>
                      <a:gd name="T109" fmla="*/ 214 h 715"/>
                      <a:gd name="T110" fmla="*/ 0 w 791"/>
                      <a:gd name="T111" fmla="*/ 206 h 715"/>
                      <a:gd name="T112" fmla="*/ 46 w 791"/>
                      <a:gd name="T113" fmla="*/ 155 h 715"/>
                      <a:gd name="T114" fmla="*/ 129 w 791"/>
                      <a:gd name="T115" fmla="*/ 81 h 715"/>
                      <a:gd name="T116" fmla="*/ 210 w 791"/>
                      <a:gd name="T117" fmla="*/ 35 h 715"/>
                      <a:gd name="T118" fmla="*/ 299 w 791"/>
                      <a:gd name="T119" fmla="*/ 6 h 7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791" h="715">
                        <a:moveTo>
                          <a:pt x="368" y="25"/>
                        </a:moveTo>
                        <a:lnTo>
                          <a:pt x="316" y="27"/>
                        </a:lnTo>
                        <a:lnTo>
                          <a:pt x="265" y="39"/>
                        </a:lnTo>
                        <a:lnTo>
                          <a:pt x="217" y="58"/>
                        </a:lnTo>
                        <a:lnTo>
                          <a:pt x="216" y="59"/>
                        </a:lnTo>
                        <a:lnTo>
                          <a:pt x="220" y="61"/>
                        </a:lnTo>
                        <a:lnTo>
                          <a:pt x="223" y="62"/>
                        </a:lnTo>
                        <a:lnTo>
                          <a:pt x="225" y="65"/>
                        </a:lnTo>
                        <a:lnTo>
                          <a:pt x="226" y="69"/>
                        </a:lnTo>
                        <a:lnTo>
                          <a:pt x="228" y="72"/>
                        </a:lnTo>
                        <a:lnTo>
                          <a:pt x="226" y="77"/>
                        </a:lnTo>
                        <a:lnTo>
                          <a:pt x="225" y="80"/>
                        </a:lnTo>
                        <a:lnTo>
                          <a:pt x="220" y="83"/>
                        </a:lnTo>
                        <a:lnTo>
                          <a:pt x="187" y="104"/>
                        </a:lnTo>
                        <a:lnTo>
                          <a:pt x="157" y="130"/>
                        </a:lnTo>
                        <a:lnTo>
                          <a:pt x="130" y="159"/>
                        </a:lnTo>
                        <a:lnTo>
                          <a:pt x="109" y="191"/>
                        </a:lnTo>
                        <a:lnTo>
                          <a:pt x="93" y="226"/>
                        </a:lnTo>
                        <a:lnTo>
                          <a:pt x="83" y="264"/>
                        </a:lnTo>
                        <a:lnTo>
                          <a:pt x="81" y="304"/>
                        </a:lnTo>
                        <a:lnTo>
                          <a:pt x="87" y="348"/>
                        </a:lnTo>
                        <a:lnTo>
                          <a:pt x="99" y="390"/>
                        </a:lnTo>
                        <a:lnTo>
                          <a:pt x="117" y="430"/>
                        </a:lnTo>
                        <a:lnTo>
                          <a:pt x="139" y="468"/>
                        </a:lnTo>
                        <a:lnTo>
                          <a:pt x="167" y="503"/>
                        </a:lnTo>
                        <a:lnTo>
                          <a:pt x="196" y="536"/>
                        </a:lnTo>
                        <a:lnTo>
                          <a:pt x="235" y="573"/>
                        </a:lnTo>
                        <a:lnTo>
                          <a:pt x="278" y="606"/>
                        </a:lnTo>
                        <a:lnTo>
                          <a:pt x="325" y="635"/>
                        </a:lnTo>
                        <a:lnTo>
                          <a:pt x="375" y="660"/>
                        </a:lnTo>
                        <a:lnTo>
                          <a:pt x="426" y="677"/>
                        </a:lnTo>
                        <a:lnTo>
                          <a:pt x="480" y="687"/>
                        </a:lnTo>
                        <a:lnTo>
                          <a:pt x="516" y="689"/>
                        </a:lnTo>
                        <a:lnTo>
                          <a:pt x="552" y="687"/>
                        </a:lnTo>
                        <a:lnTo>
                          <a:pt x="588" y="678"/>
                        </a:lnTo>
                        <a:lnTo>
                          <a:pt x="622" y="665"/>
                        </a:lnTo>
                        <a:lnTo>
                          <a:pt x="656" y="644"/>
                        </a:lnTo>
                        <a:lnTo>
                          <a:pt x="685" y="618"/>
                        </a:lnTo>
                        <a:lnTo>
                          <a:pt x="710" y="586"/>
                        </a:lnTo>
                        <a:lnTo>
                          <a:pt x="730" y="551"/>
                        </a:lnTo>
                        <a:lnTo>
                          <a:pt x="749" y="503"/>
                        </a:lnTo>
                        <a:lnTo>
                          <a:pt x="761" y="452"/>
                        </a:lnTo>
                        <a:lnTo>
                          <a:pt x="765" y="403"/>
                        </a:lnTo>
                        <a:lnTo>
                          <a:pt x="762" y="354"/>
                        </a:lnTo>
                        <a:lnTo>
                          <a:pt x="752" y="304"/>
                        </a:lnTo>
                        <a:lnTo>
                          <a:pt x="736" y="257"/>
                        </a:lnTo>
                        <a:lnTo>
                          <a:pt x="714" y="213"/>
                        </a:lnTo>
                        <a:lnTo>
                          <a:pt x="685" y="171"/>
                        </a:lnTo>
                        <a:lnTo>
                          <a:pt x="652" y="135"/>
                        </a:lnTo>
                        <a:lnTo>
                          <a:pt x="613" y="103"/>
                        </a:lnTo>
                        <a:lnTo>
                          <a:pt x="568" y="77"/>
                        </a:lnTo>
                        <a:lnTo>
                          <a:pt x="520" y="55"/>
                        </a:lnTo>
                        <a:lnTo>
                          <a:pt x="471" y="39"/>
                        </a:lnTo>
                        <a:lnTo>
                          <a:pt x="419" y="29"/>
                        </a:lnTo>
                        <a:lnTo>
                          <a:pt x="368" y="25"/>
                        </a:lnTo>
                        <a:close/>
                        <a:moveTo>
                          <a:pt x="345" y="0"/>
                        </a:moveTo>
                        <a:lnTo>
                          <a:pt x="396" y="0"/>
                        </a:lnTo>
                        <a:lnTo>
                          <a:pt x="445" y="7"/>
                        </a:lnTo>
                        <a:lnTo>
                          <a:pt x="494" y="20"/>
                        </a:lnTo>
                        <a:lnTo>
                          <a:pt x="542" y="38"/>
                        </a:lnTo>
                        <a:lnTo>
                          <a:pt x="588" y="58"/>
                        </a:lnTo>
                        <a:lnTo>
                          <a:pt x="630" y="84"/>
                        </a:lnTo>
                        <a:lnTo>
                          <a:pt x="672" y="119"/>
                        </a:lnTo>
                        <a:lnTo>
                          <a:pt x="707" y="158"/>
                        </a:lnTo>
                        <a:lnTo>
                          <a:pt x="738" y="201"/>
                        </a:lnTo>
                        <a:lnTo>
                          <a:pt x="761" y="249"/>
                        </a:lnTo>
                        <a:lnTo>
                          <a:pt x="777" y="299"/>
                        </a:lnTo>
                        <a:lnTo>
                          <a:pt x="787" y="349"/>
                        </a:lnTo>
                        <a:lnTo>
                          <a:pt x="791" y="402"/>
                        </a:lnTo>
                        <a:lnTo>
                          <a:pt x="787" y="454"/>
                        </a:lnTo>
                        <a:lnTo>
                          <a:pt x="775" y="506"/>
                        </a:lnTo>
                        <a:lnTo>
                          <a:pt x="755" y="557"/>
                        </a:lnTo>
                        <a:lnTo>
                          <a:pt x="733" y="596"/>
                        </a:lnTo>
                        <a:lnTo>
                          <a:pt x="706" y="631"/>
                        </a:lnTo>
                        <a:lnTo>
                          <a:pt x="674" y="661"/>
                        </a:lnTo>
                        <a:lnTo>
                          <a:pt x="638" y="684"/>
                        </a:lnTo>
                        <a:lnTo>
                          <a:pt x="598" y="702"/>
                        </a:lnTo>
                        <a:lnTo>
                          <a:pt x="555" y="712"/>
                        </a:lnTo>
                        <a:lnTo>
                          <a:pt x="510" y="715"/>
                        </a:lnTo>
                        <a:lnTo>
                          <a:pt x="456" y="709"/>
                        </a:lnTo>
                        <a:lnTo>
                          <a:pt x="404" y="696"/>
                        </a:lnTo>
                        <a:lnTo>
                          <a:pt x="354" y="677"/>
                        </a:lnTo>
                        <a:lnTo>
                          <a:pt x="304" y="652"/>
                        </a:lnTo>
                        <a:lnTo>
                          <a:pt x="259" y="623"/>
                        </a:lnTo>
                        <a:lnTo>
                          <a:pt x="217" y="590"/>
                        </a:lnTo>
                        <a:lnTo>
                          <a:pt x="178" y="555"/>
                        </a:lnTo>
                        <a:lnTo>
                          <a:pt x="143" y="515"/>
                        </a:lnTo>
                        <a:lnTo>
                          <a:pt x="112" y="471"/>
                        </a:lnTo>
                        <a:lnTo>
                          <a:pt x="87" y="425"/>
                        </a:lnTo>
                        <a:lnTo>
                          <a:pt x="68" y="375"/>
                        </a:lnTo>
                        <a:lnTo>
                          <a:pt x="57" y="325"/>
                        </a:lnTo>
                        <a:lnTo>
                          <a:pt x="57" y="283"/>
                        </a:lnTo>
                        <a:lnTo>
                          <a:pt x="62" y="242"/>
                        </a:lnTo>
                        <a:lnTo>
                          <a:pt x="74" y="206"/>
                        </a:lnTo>
                        <a:lnTo>
                          <a:pt x="93" y="171"/>
                        </a:lnTo>
                        <a:lnTo>
                          <a:pt x="114" y="139"/>
                        </a:lnTo>
                        <a:lnTo>
                          <a:pt x="142" y="110"/>
                        </a:lnTo>
                        <a:lnTo>
                          <a:pt x="174" y="84"/>
                        </a:lnTo>
                        <a:lnTo>
                          <a:pt x="185" y="77"/>
                        </a:lnTo>
                        <a:lnTo>
                          <a:pt x="172" y="83"/>
                        </a:lnTo>
                        <a:lnTo>
                          <a:pt x="130" y="113"/>
                        </a:lnTo>
                        <a:lnTo>
                          <a:pt x="91" y="145"/>
                        </a:lnTo>
                        <a:lnTo>
                          <a:pt x="55" y="181"/>
                        </a:lnTo>
                        <a:lnTo>
                          <a:pt x="22" y="220"/>
                        </a:lnTo>
                        <a:lnTo>
                          <a:pt x="17" y="223"/>
                        </a:lnTo>
                        <a:lnTo>
                          <a:pt x="13" y="225"/>
                        </a:lnTo>
                        <a:lnTo>
                          <a:pt x="9" y="223"/>
                        </a:lnTo>
                        <a:lnTo>
                          <a:pt x="6" y="222"/>
                        </a:lnTo>
                        <a:lnTo>
                          <a:pt x="3" y="219"/>
                        </a:lnTo>
                        <a:lnTo>
                          <a:pt x="1" y="214"/>
                        </a:lnTo>
                        <a:lnTo>
                          <a:pt x="0" y="210"/>
                        </a:lnTo>
                        <a:lnTo>
                          <a:pt x="0" y="206"/>
                        </a:lnTo>
                        <a:lnTo>
                          <a:pt x="3" y="201"/>
                        </a:lnTo>
                        <a:lnTo>
                          <a:pt x="46" y="155"/>
                        </a:lnTo>
                        <a:lnTo>
                          <a:pt x="93" y="110"/>
                        </a:lnTo>
                        <a:lnTo>
                          <a:pt x="129" y="81"/>
                        </a:lnTo>
                        <a:lnTo>
                          <a:pt x="168" y="56"/>
                        </a:lnTo>
                        <a:lnTo>
                          <a:pt x="210" y="35"/>
                        </a:lnTo>
                        <a:lnTo>
                          <a:pt x="254" y="17"/>
                        </a:lnTo>
                        <a:lnTo>
                          <a:pt x="299" y="6"/>
                        </a:lnTo>
                        <a:lnTo>
                          <a:pt x="345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95" name="Freeform 29">
                    <a:extLst>
                      <a:ext uri="{FF2B5EF4-FFF2-40B4-BE49-F238E27FC236}">
                        <a16:creationId xmlns:a16="http://schemas.microsoft.com/office/drawing/2014/main" id="{F2C74D94-BC5A-7545-86A6-45A51E8383A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 rot="21097678">
                    <a:off x="6358684" y="1323536"/>
                    <a:ext cx="427740" cy="159907"/>
                  </a:xfrm>
                  <a:custGeom>
                    <a:avLst/>
                    <a:gdLst>
                      <a:gd name="T0" fmla="*/ 316 w 791"/>
                      <a:gd name="T1" fmla="*/ 27 h 715"/>
                      <a:gd name="T2" fmla="*/ 217 w 791"/>
                      <a:gd name="T3" fmla="*/ 58 h 715"/>
                      <a:gd name="T4" fmla="*/ 220 w 791"/>
                      <a:gd name="T5" fmla="*/ 61 h 715"/>
                      <a:gd name="T6" fmla="*/ 225 w 791"/>
                      <a:gd name="T7" fmla="*/ 65 h 715"/>
                      <a:gd name="T8" fmla="*/ 228 w 791"/>
                      <a:gd name="T9" fmla="*/ 72 h 715"/>
                      <a:gd name="T10" fmla="*/ 225 w 791"/>
                      <a:gd name="T11" fmla="*/ 80 h 715"/>
                      <a:gd name="T12" fmla="*/ 187 w 791"/>
                      <a:gd name="T13" fmla="*/ 104 h 715"/>
                      <a:gd name="T14" fmla="*/ 130 w 791"/>
                      <a:gd name="T15" fmla="*/ 159 h 715"/>
                      <a:gd name="T16" fmla="*/ 93 w 791"/>
                      <a:gd name="T17" fmla="*/ 226 h 715"/>
                      <a:gd name="T18" fmla="*/ 81 w 791"/>
                      <a:gd name="T19" fmla="*/ 304 h 715"/>
                      <a:gd name="T20" fmla="*/ 99 w 791"/>
                      <a:gd name="T21" fmla="*/ 390 h 715"/>
                      <a:gd name="T22" fmla="*/ 139 w 791"/>
                      <a:gd name="T23" fmla="*/ 468 h 715"/>
                      <a:gd name="T24" fmla="*/ 196 w 791"/>
                      <a:gd name="T25" fmla="*/ 536 h 715"/>
                      <a:gd name="T26" fmla="*/ 278 w 791"/>
                      <a:gd name="T27" fmla="*/ 606 h 715"/>
                      <a:gd name="T28" fmla="*/ 375 w 791"/>
                      <a:gd name="T29" fmla="*/ 660 h 715"/>
                      <a:gd name="T30" fmla="*/ 480 w 791"/>
                      <a:gd name="T31" fmla="*/ 687 h 715"/>
                      <a:gd name="T32" fmla="*/ 552 w 791"/>
                      <a:gd name="T33" fmla="*/ 687 h 715"/>
                      <a:gd name="T34" fmla="*/ 622 w 791"/>
                      <a:gd name="T35" fmla="*/ 665 h 715"/>
                      <a:gd name="T36" fmla="*/ 685 w 791"/>
                      <a:gd name="T37" fmla="*/ 618 h 715"/>
                      <a:gd name="T38" fmla="*/ 730 w 791"/>
                      <a:gd name="T39" fmla="*/ 551 h 715"/>
                      <a:gd name="T40" fmla="*/ 761 w 791"/>
                      <a:gd name="T41" fmla="*/ 452 h 715"/>
                      <a:gd name="T42" fmla="*/ 762 w 791"/>
                      <a:gd name="T43" fmla="*/ 354 h 715"/>
                      <a:gd name="T44" fmla="*/ 736 w 791"/>
                      <a:gd name="T45" fmla="*/ 257 h 715"/>
                      <a:gd name="T46" fmla="*/ 685 w 791"/>
                      <a:gd name="T47" fmla="*/ 171 h 715"/>
                      <a:gd name="T48" fmla="*/ 613 w 791"/>
                      <a:gd name="T49" fmla="*/ 103 h 715"/>
                      <a:gd name="T50" fmla="*/ 520 w 791"/>
                      <a:gd name="T51" fmla="*/ 55 h 715"/>
                      <a:gd name="T52" fmla="*/ 419 w 791"/>
                      <a:gd name="T53" fmla="*/ 29 h 715"/>
                      <a:gd name="T54" fmla="*/ 345 w 791"/>
                      <a:gd name="T55" fmla="*/ 0 h 715"/>
                      <a:gd name="T56" fmla="*/ 445 w 791"/>
                      <a:gd name="T57" fmla="*/ 7 h 715"/>
                      <a:gd name="T58" fmla="*/ 542 w 791"/>
                      <a:gd name="T59" fmla="*/ 38 h 715"/>
                      <a:gd name="T60" fmla="*/ 630 w 791"/>
                      <a:gd name="T61" fmla="*/ 84 h 715"/>
                      <a:gd name="T62" fmla="*/ 707 w 791"/>
                      <a:gd name="T63" fmla="*/ 158 h 715"/>
                      <a:gd name="T64" fmla="*/ 761 w 791"/>
                      <a:gd name="T65" fmla="*/ 249 h 715"/>
                      <a:gd name="T66" fmla="*/ 787 w 791"/>
                      <a:gd name="T67" fmla="*/ 349 h 715"/>
                      <a:gd name="T68" fmla="*/ 787 w 791"/>
                      <a:gd name="T69" fmla="*/ 454 h 715"/>
                      <a:gd name="T70" fmla="*/ 755 w 791"/>
                      <a:gd name="T71" fmla="*/ 557 h 715"/>
                      <a:gd name="T72" fmla="*/ 706 w 791"/>
                      <a:gd name="T73" fmla="*/ 631 h 715"/>
                      <a:gd name="T74" fmla="*/ 638 w 791"/>
                      <a:gd name="T75" fmla="*/ 684 h 715"/>
                      <a:gd name="T76" fmla="*/ 555 w 791"/>
                      <a:gd name="T77" fmla="*/ 712 h 715"/>
                      <a:gd name="T78" fmla="*/ 456 w 791"/>
                      <a:gd name="T79" fmla="*/ 709 h 715"/>
                      <a:gd name="T80" fmla="*/ 354 w 791"/>
                      <a:gd name="T81" fmla="*/ 677 h 715"/>
                      <a:gd name="T82" fmla="*/ 259 w 791"/>
                      <a:gd name="T83" fmla="*/ 623 h 715"/>
                      <a:gd name="T84" fmla="*/ 178 w 791"/>
                      <a:gd name="T85" fmla="*/ 555 h 715"/>
                      <a:gd name="T86" fmla="*/ 112 w 791"/>
                      <a:gd name="T87" fmla="*/ 471 h 715"/>
                      <a:gd name="T88" fmla="*/ 68 w 791"/>
                      <a:gd name="T89" fmla="*/ 375 h 715"/>
                      <a:gd name="T90" fmla="*/ 57 w 791"/>
                      <a:gd name="T91" fmla="*/ 283 h 715"/>
                      <a:gd name="T92" fmla="*/ 74 w 791"/>
                      <a:gd name="T93" fmla="*/ 206 h 715"/>
                      <a:gd name="T94" fmla="*/ 114 w 791"/>
                      <a:gd name="T95" fmla="*/ 139 h 715"/>
                      <a:gd name="T96" fmla="*/ 174 w 791"/>
                      <a:gd name="T97" fmla="*/ 84 h 715"/>
                      <a:gd name="T98" fmla="*/ 172 w 791"/>
                      <a:gd name="T99" fmla="*/ 83 h 715"/>
                      <a:gd name="T100" fmla="*/ 91 w 791"/>
                      <a:gd name="T101" fmla="*/ 145 h 715"/>
                      <a:gd name="T102" fmla="*/ 22 w 791"/>
                      <a:gd name="T103" fmla="*/ 220 h 715"/>
                      <a:gd name="T104" fmla="*/ 13 w 791"/>
                      <a:gd name="T105" fmla="*/ 225 h 715"/>
                      <a:gd name="T106" fmla="*/ 6 w 791"/>
                      <a:gd name="T107" fmla="*/ 222 h 715"/>
                      <a:gd name="T108" fmla="*/ 1 w 791"/>
                      <a:gd name="T109" fmla="*/ 214 h 715"/>
                      <a:gd name="T110" fmla="*/ 0 w 791"/>
                      <a:gd name="T111" fmla="*/ 206 h 715"/>
                      <a:gd name="T112" fmla="*/ 46 w 791"/>
                      <a:gd name="T113" fmla="*/ 155 h 715"/>
                      <a:gd name="T114" fmla="*/ 129 w 791"/>
                      <a:gd name="T115" fmla="*/ 81 h 715"/>
                      <a:gd name="T116" fmla="*/ 210 w 791"/>
                      <a:gd name="T117" fmla="*/ 35 h 715"/>
                      <a:gd name="T118" fmla="*/ 299 w 791"/>
                      <a:gd name="T119" fmla="*/ 6 h 7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791" h="715">
                        <a:moveTo>
                          <a:pt x="368" y="25"/>
                        </a:moveTo>
                        <a:lnTo>
                          <a:pt x="316" y="27"/>
                        </a:lnTo>
                        <a:lnTo>
                          <a:pt x="265" y="39"/>
                        </a:lnTo>
                        <a:lnTo>
                          <a:pt x="217" y="58"/>
                        </a:lnTo>
                        <a:lnTo>
                          <a:pt x="216" y="59"/>
                        </a:lnTo>
                        <a:lnTo>
                          <a:pt x="220" y="61"/>
                        </a:lnTo>
                        <a:lnTo>
                          <a:pt x="223" y="62"/>
                        </a:lnTo>
                        <a:lnTo>
                          <a:pt x="225" y="65"/>
                        </a:lnTo>
                        <a:lnTo>
                          <a:pt x="226" y="69"/>
                        </a:lnTo>
                        <a:lnTo>
                          <a:pt x="228" y="72"/>
                        </a:lnTo>
                        <a:lnTo>
                          <a:pt x="226" y="77"/>
                        </a:lnTo>
                        <a:lnTo>
                          <a:pt x="225" y="80"/>
                        </a:lnTo>
                        <a:lnTo>
                          <a:pt x="220" y="83"/>
                        </a:lnTo>
                        <a:lnTo>
                          <a:pt x="187" y="104"/>
                        </a:lnTo>
                        <a:lnTo>
                          <a:pt x="157" y="130"/>
                        </a:lnTo>
                        <a:lnTo>
                          <a:pt x="130" y="159"/>
                        </a:lnTo>
                        <a:lnTo>
                          <a:pt x="109" y="191"/>
                        </a:lnTo>
                        <a:lnTo>
                          <a:pt x="93" y="226"/>
                        </a:lnTo>
                        <a:lnTo>
                          <a:pt x="83" y="264"/>
                        </a:lnTo>
                        <a:lnTo>
                          <a:pt x="81" y="304"/>
                        </a:lnTo>
                        <a:lnTo>
                          <a:pt x="87" y="348"/>
                        </a:lnTo>
                        <a:lnTo>
                          <a:pt x="99" y="390"/>
                        </a:lnTo>
                        <a:lnTo>
                          <a:pt x="117" y="430"/>
                        </a:lnTo>
                        <a:lnTo>
                          <a:pt x="139" y="468"/>
                        </a:lnTo>
                        <a:lnTo>
                          <a:pt x="167" y="503"/>
                        </a:lnTo>
                        <a:lnTo>
                          <a:pt x="196" y="536"/>
                        </a:lnTo>
                        <a:lnTo>
                          <a:pt x="235" y="573"/>
                        </a:lnTo>
                        <a:lnTo>
                          <a:pt x="278" y="606"/>
                        </a:lnTo>
                        <a:lnTo>
                          <a:pt x="325" y="635"/>
                        </a:lnTo>
                        <a:lnTo>
                          <a:pt x="375" y="660"/>
                        </a:lnTo>
                        <a:lnTo>
                          <a:pt x="426" y="677"/>
                        </a:lnTo>
                        <a:lnTo>
                          <a:pt x="480" y="687"/>
                        </a:lnTo>
                        <a:lnTo>
                          <a:pt x="516" y="689"/>
                        </a:lnTo>
                        <a:lnTo>
                          <a:pt x="552" y="687"/>
                        </a:lnTo>
                        <a:lnTo>
                          <a:pt x="588" y="678"/>
                        </a:lnTo>
                        <a:lnTo>
                          <a:pt x="622" y="665"/>
                        </a:lnTo>
                        <a:lnTo>
                          <a:pt x="656" y="644"/>
                        </a:lnTo>
                        <a:lnTo>
                          <a:pt x="685" y="618"/>
                        </a:lnTo>
                        <a:lnTo>
                          <a:pt x="710" y="586"/>
                        </a:lnTo>
                        <a:lnTo>
                          <a:pt x="730" y="551"/>
                        </a:lnTo>
                        <a:lnTo>
                          <a:pt x="749" y="503"/>
                        </a:lnTo>
                        <a:lnTo>
                          <a:pt x="761" y="452"/>
                        </a:lnTo>
                        <a:lnTo>
                          <a:pt x="765" y="403"/>
                        </a:lnTo>
                        <a:lnTo>
                          <a:pt x="762" y="354"/>
                        </a:lnTo>
                        <a:lnTo>
                          <a:pt x="752" y="304"/>
                        </a:lnTo>
                        <a:lnTo>
                          <a:pt x="736" y="257"/>
                        </a:lnTo>
                        <a:lnTo>
                          <a:pt x="714" y="213"/>
                        </a:lnTo>
                        <a:lnTo>
                          <a:pt x="685" y="171"/>
                        </a:lnTo>
                        <a:lnTo>
                          <a:pt x="652" y="135"/>
                        </a:lnTo>
                        <a:lnTo>
                          <a:pt x="613" y="103"/>
                        </a:lnTo>
                        <a:lnTo>
                          <a:pt x="568" y="77"/>
                        </a:lnTo>
                        <a:lnTo>
                          <a:pt x="520" y="55"/>
                        </a:lnTo>
                        <a:lnTo>
                          <a:pt x="471" y="39"/>
                        </a:lnTo>
                        <a:lnTo>
                          <a:pt x="419" y="29"/>
                        </a:lnTo>
                        <a:lnTo>
                          <a:pt x="368" y="25"/>
                        </a:lnTo>
                        <a:close/>
                        <a:moveTo>
                          <a:pt x="345" y="0"/>
                        </a:moveTo>
                        <a:lnTo>
                          <a:pt x="396" y="0"/>
                        </a:lnTo>
                        <a:lnTo>
                          <a:pt x="445" y="7"/>
                        </a:lnTo>
                        <a:lnTo>
                          <a:pt x="494" y="20"/>
                        </a:lnTo>
                        <a:lnTo>
                          <a:pt x="542" y="38"/>
                        </a:lnTo>
                        <a:lnTo>
                          <a:pt x="588" y="58"/>
                        </a:lnTo>
                        <a:lnTo>
                          <a:pt x="630" y="84"/>
                        </a:lnTo>
                        <a:lnTo>
                          <a:pt x="672" y="119"/>
                        </a:lnTo>
                        <a:lnTo>
                          <a:pt x="707" y="158"/>
                        </a:lnTo>
                        <a:lnTo>
                          <a:pt x="738" y="201"/>
                        </a:lnTo>
                        <a:lnTo>
                          <a:pt x="761" y="249"/>
                        </a:lnTo>
                        <a:lnTo>
                          <a:pt x="777" y="299"/>
                        </a:lnTo>
                        <a:lnTo>
                          <a:pt x="787" y="349"/>
                        </a:lnTo>
                        <a:lnTo>
                          <a:pt x="791" y="402"/>
                        </a:lnTo>
                        <a:lnTo>
                          <a:pt x="787" y="454"/>
                        </a:lnTo>
                        <a:lnTo>
                          <a:pt x="775" y="506"/>
                        </a:lnTo>
                        <a:lnTo>
                          <a:pt x="755" y="557"/>
                        </a:lnTo>
                        <a:lnTo>
                          <a:pt x="733" y="596"/>
                        </a:lnTo>
                        <a:lnTo>
                          <a:pt x="706" y="631"/>
                        </a:lnTo>
                        <a:lnTo>
                          <a:pt x="674" y="661"/>
                        </a:lnTo>
                        <a:lnTo>
                          <a:pt x="638" y="684"/>
                        </a:lnTo>
                        <a:lnTo>
                          <a:pt x="598" y="702"/>
                        </a:lnTo>
                        <a:lnTo>
                          <a:pt x="555" y="712"/>
                        </a:lnTo>
                        <a:lnTo>
                          <a:pt x="510" y="715"/>
                        </a:lnTo>
                        <a:lnTo>
                          <a:pt x="456" y="709"/>
                        </a:lnTo>
                        <a:lnTo>
                          <a:pt x="404" y="696"/>
                        </a:lnTo>
                        <a:lnTo>
                          <a:pt x="354" y="677"/>
                        </a:lnTo>
                        <a:lnTo>
                          <a:pt x="304" y="652"/>
                        </a:lnTo>
                        <a:lnTo>
                          <a:pt x="259" y="623"/>
                        </a:lnTo>
                        <a:lnTo>
                          <a:pt x="217" y="590"/>
                        </a:lnTo>
                        <a:lnTo>
                          <a:pt x="178" y="555"/>
                        </a:lnTo>
                        <a:lnTo>
                          <a:pt x="143" y="515"/>
                        </a:lnTo>
                        <a:lnTo>
                          <a:pt x="112" y="471"/>
                        </a:lnTo>
                        <a:lnTo>
                          <a:pt x="87" y="425"/>
                        </a:lnTo>
                        <a:lnTo>
                          <a:pt x="68" y="375"/>
                        </a:lnTo>
                        <a:lnTo>
                          <a:pt x="57" y="325"/>
                        </a:lnTo>
                        <a:lnTo>
                          <a:pt x="57" y="283"/>
                        </a:lnTo>
                        <a:lnTo>
                          <a:pt x="62" y="242"/>
                        </a:lnTo>
                        <a:lnTo>
                          <a:pt x="74" y="206"/>
                        </a:lnTo>
                        <a:lnTo>
                          <a:pt x="93" y="171"/>
                        </a:lnTo>
                        <a:lnTo>
                          <a:pt x="114" y="139"/>
                        </a:lnTo>
                        <a:lnTo>
                          <a:pt x="142" y="110"/>
                        </a:lnTo>
                        <a:lnTo>
                          <a:pt x="174" y="84"/>
                        </a:lnTo>
                        <a:lnTo>
                          <a:pt x="185" y="77"/>
                        </a:lnTo>
                        <a:lnTo>
                          <a:pt x="172" y="83"/>
                        </a:lnTo>
                        <a:lnTo>
                          <a:pt x="130" y="113"/>
                        </a:lnTo>
                        <a:lnTo>
                          <a:pt x="91" y="145"/>
                        </a:lnTo>
                        <a:lnTo>
                          <a:pt x="55" y="181"/>
                        </a:lnTo>
                        <a:lnTo>
                          <a:pt x="22" y="220"/>
                        </a:lnTo>
                        <a:lnTo>
                          <a:pt x="17" y="223"/>
                        </a:lnTo>
                        <a:lnTo>
                          <a:pt x="13" y="225"/>
                        </a:lnTo>
                        <a:lnTo>
                          <a:pt x="9" y="223"/>
                        </a:lnTo>
                        <a:lnTo>
                          <a:pt x="6" y="222"/>
                        </a:lnTo>
                        <a:lnTo>
                          <a:pt x="3" y="219"/>
                        </a:lnTo>
                        <a:lnTo>
                          <a:pt x="1" y="214"/>
                        </a:lnTo>
                        <a:lnTo>
                          <a:pt x="0" y="210"/>
                        </a:lnTo>
                        <a:lnTo>
                          <a:pt x="0" y="206"/>
                        </a:lnTo>
                        <a:lnTo>
                          <a:pt x="3" y="201"/>
                        </a:lnTo>
                        <a:lnTo>
                          <a:pt x="46" y="155"/>
                        </a:lnTo>
                        <a:lnTo>
                          <a:pt x="93" y="110"/>
                        </a:lnTo>
                        <a:lnTo>
                          <a:pt x="129" y="81"/>
                        </a:lnTo>
                        <a:lnTo>
                          <a:pt x="168" y="56"/>
                        </a:lnTo>
                        <a:lnTo>
                          <a:pt x="210" y="35"/>
                        </a:lnTo>
                        <a:lnTo>
                          <a:pt x="254" y="17"/>
                        </a:lnTo>
                        <a:lnTo>
                          <a:pt x="299" y="6"/>
                        </a:lnTo>
                        <a:lnTo>
                          <a:pt x="345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380" name="Rechthoek 379">
                  <a:extLst>
                    <a:ext uri="{FF2B5EF4-FFF2-40B4-BE49-F238E27FC236}">
                      <a16:creationId xmlns:a16="http://schemas.microsoft.com/office/drawing/2014/main" id="{B279A1A7-DDE6-3F4F-A269-74A305ECC46E}"/>
                    </a:ext>
                  </a:extLst>
                </p:cNvPr>
                <p:cNvSpPr/>
                <p:nvPr/>
              </p:nvSpPr>
              <p:spPr>
                <a:xfrm rot="21447261">
                  <a:off x="8921167" y="2085234"/>
                  <a:ext cx="466441" cy="381382"/>
                </a:xfrm>
                <a:prstGeom prst="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grpSp>
              <p:nvGrpSpPr>
                <p:cNvPr id="381" name="Groep 380">
                  <a:extLst>
                    <a:ext uri="{FF2B5EF4-FFF2-40B4-BE49-F238E27FC236}">
                      <a16:creationId xmlns:a16="http://schemas.microsoft.com/office/drawing/2014/main" id="{4E578B71-A2A0-594F-8155-CB8BCA42214D}"/>
                    </a:ext>
                  </a:extLst>
                </p:cNvPr>
                <p:cNvGrpSpPr/>
                <p:nvPr/>
              </p:nvGrpSpPr>
              <p:grpSpPr>
                <a:xfrm>
                  <a:off x="8936869" y="2104031"/>
                  <a:ext cx="437668" cy="377675"/>
                  <a:chOff x="6352541" y="1037842"/>
                  <a:chExt cx="437668" cy="377675"/>
                </a:xfrm>
              </p:grpSpPr>
              <p:grpSp>
                <p:nvGrpSpPr>
                  <p:cNvPr id="389" name="Groep 388">
                    <a:extLst>
                      <a:ext uri="{FF2B5EF4-FFF2-40B4-BE49-F238E27FC236}">
                        <a16:creationId xmlns:a16="http://schemas.microsoft.com/office/drawing/2014/main" id="{5F3C5C13-A594-F54A-B90C-71DE7DBC841B}"/>
                      </a:ext>
                    </a:extLst>
                  </p:cNvPr>
                  <p:cNvGrpSpPr/>
                  <p:nvPr/>
                </p:nvGrpSpPr>
                <p:grpSpPr>
                  <a:xfrm>
                    <a:off x="6352541" y="1037842"/>
                    <a:ext cx="437290" cy="161570"/>
                    <a:chOff x="6352541" y="1037842"/>
                    <a:chExt cx="437290" cy="161570"/>
                  </a:xfrm>
                </p:grpSpPr>
                <p:sp>
                  <p:nvSpPr>
                    <p:cNvPr id="392" name="Freeform 29">
                      <a:extLst>
                        <a:ext uri="{FF2B5EF4-FFF2-40B4-BE49-F238E27FC236}">
                          <a16:creationId xmlns:a16="http://schemas.microsoft.com/office/drawing/2014/main" id="{08E0A015-3F9C-7C4B-9D16-1EC31A53B6DD}"/>
                        </a:ext>
                      </a:extLst>
                    </p:cNvPr>
                    <p:cNvSpPr>
                      <a:spLocks noEditPoints="1"/>
                    </p:cNvSpPr>
                    <p:nvPr/>
                  </p:nvSpPr>
                  <p:spPr bwMode="auto">
                    <a:xfrm rot="21097678">
                      <a:off x="6362091" y="1039505"/>
                      <a:ext cx="427740" cy="159907"/>
                    </a:xfrm>
                    <a:custGeom>
                      <a:avLst/>
                      <a:gdLst>
                        <a:gd name="T0" fmla="*/ 316 w 791"/>
                        <a:gd name="T1" fmla="*/ 27 h 715"/>
                        <a:gd name="T2" fmla="*/ 217 w 791"/>
                        <a:gd name="T3" fmla="*/ 58 h 715"/>
                        <a:gd name="T4" fmla="*/ 220 w 791"/>
                        <a:gd name="T5" fmla="*/ 61 h 715"/>
                        <a:gd name="T6" fmla="*/ 225 w 791"/>
                        <a:gd name="T7" fmla="*/ 65 h 715"/>
                        <a:gd name="T8" fmla="*/ 228 w 791"/>
                        <a:gd name="T9" fmla="*/ 72 h 715"/>
                        <a:gd name="T10" fmla="*/ 225 w 791"/>
                        <a:gd name="T11" fmla="*/ 80 h 715"/>
                        <a:gd name="T12" fmla="*/ 187 w 791"/>
                        <a:gd name="T13" fmla="*/ 104 h 715"/>
                        <a:gd name="T14" fmla="*/ 130 w 791"/>
                        <a:gd name="T15" fmla="*/ 159 h 715"/>
                        <a:gd name="T16" fmla="*/ 93 w 791"/>
                        <a:gd name="T17" fmla="*/ 226 h 715"/>
                        <a:gd name="T18" fmla="*/ 81 w 791"/>
                        <a:gd name="T19" fmla="*/ 304 h 715"/>
                        <a:gd name="T20" fmla="*/ 99 w 791"/>
                        <a:gd name="T21" fmla="*/ 390 h 715"/>
                        <a:gd name="T22" fmla="*/ 139 w 791"/>
                        <a:gd name="T23" fmla="*/ 468 h 715"/>
                        <a:gd name="T24" fmla="*/ 196 w 791"/>
                        <a:gd name="T25" fmla="*/ 536 h 715"/>
                        <a:gd name="T26" fmla="*/ 278 w 791"/>
                        <a:gd name="T27" fmla="*/ 606 h 715"/>
                        <a:gd name="T28" fmla="*/ 375 w 791"/>
                        <a:gd name="T29" fmla="*/ 660 h 715"/>
                        <a:gd name="T30" fmla="*/ 480 w 791"/>
                        <a:gd name="T31" fmla="*/ 687 h 715"/>
                        <a:gd name="T32" fmla="*/ 552 w 791"/>
                        <a:gd name="T33" fmla="*/ 687 h 715"/>
                        <a:gd name="T34" fmla="*/ 622 w 791"/>
                        <a:gd name="T35" fmla="*/ 665 h 715"/>
                        <a:gd name="T36" fmla="*/ 685 w 791"/>
                        <a:gd name="T37" fmla="*/ 618 h 715"/>
                        <a:gd name="T38" fmla="*/ 730 w 791"/>
                        <a:gd name="T39" fmla="*/ 551 h 715"/>
                        <a:gd name="T40" fmla="*/ 761 w 791"/>
                        <a:gd name="T41" fmla="*/ 452 h 715"/>
                        <a:gd name="T42" fmla="*/ 762 w 791"/>
                        <a:gd name="T43" fmla="*/ 354 h 715"/>
                        <a:gd name="T44" fmla="*/ 736 w 791"/>
                        <a:gd name="T45" fmla="*/ 257 h 715"/>
                        <a:gd name="T46" fmla="*/ 685 w 791"/>
                        <a:gd name="T47" fmla="*/ 171 h 715"/>
                        <a:gd name="T48" fmla="*/ 613 w 791"/>
                        <a:gd name="T49" fmla="*/ 103 h 715"/>
                        <a:gd name="T50" fmla="*/ 520 w 791"/>
                        <a:gd name="T51" fmla="*/ 55 h 715"/>
                        <a:gd name="T52" fmla="*/ 419 w 791"/>
                        <a:gd name="T53" fmla="*/ 29 h 715"/>
                        <a:gd name="T54" fmla="*/ 345 w 791"/>
                        <a:gd name="T55" fmla="*/ 0 h 715"/>
                        <a:gd name="T56" fmla="*/ 445 w 791"/>
                        <a:gd name="T57" fmla="*/ 7 h 715"/>
                        <a:gd name="T58" fmla="*/ 542 w 791"/>
                        <a:gd name="T59" fmla="*/ 38 h 715"/>
                        <a:gd name="T60" fmla="*/ 630 w 791"/>
                        <a:gd name="T61" fmla="*/ 84 h 715"/>
                        <a:gd name="T62" fmla="*/ 707 w 791"/>
                        <a:gd name="T63" fmla="*/ 158 h 715"/>
                        <a:gd name="T64" fmla="*/ 761 w 791"/>
                        <a:gd name="T65" fmla="*/ 249 h 715"/>
                        <a:gd name="T66" fmla="*/ 787 w 791"/>
                        <a:gd name="T67" fmla="*/ 349 h 715"/>
                        <a:gd name="T68" fmla="*/ 787 w 791"/>
                        <a:gd name="T69" fmla="*/ 454 h 715"/>
                        <a:gd name="T70" fmla="*/ 755 w 791"/>
                        <a:gd name="T71" fmla="*/ 557 h 715"/>
                        <a:gd name="T72" fmla="*/ 706 w 791"/>
                        <a:gd name="T73" fmla="*/ 631 h 715"/>
                        <a:gd name="T74" fmla="*/ 638 w 791"/>
                        <a:gd name="T75" fmla="*/ 684 h 715"/>
                        <a:gd name="T76" fmla="*/ 555 w 791"/>
                        <a:gd name="T77" fmla="*/ 712 h 715"/>
                        <a:gd name="T78" fmla="*/ 456 w 791"/>
                        <a:gd name="T79" fmla="*/ 709 h 715"/>
                        <a:gd name="T80" fmla="*/ 354 w 791"/>
                        <a:gd name="T81" fmla="*/ 677 h 715"/>
                        <a:gd name="T82" fmla="*/ 259 w 791"/>
                        <a:gd name="T83" fmla="*/ 623 h 715"/>
                        <a:gd name="T84" fmla="*/ 178 w 791"/>
                        <a:gd name="T85" fmla="*/ 555 h 715"/>
                        <a:gd name="T86" fmla="*/ 112 w 791"/>
                        <a:gd name="T87" fmla="*/ 471 h 715"/>
                        <a:gd name="T88" fmla="*/ 68 w 791"/>
                        <a:gd name="T89" fmla="*/ 375 h 715"/>
                        <a:gd name="T90" fmla="*/ 57 w 791"/>
                        <a:gd name="T91" fmla="*/ 283 h 715"/>
                        <a:gd name="T92" fmla="*/ 74 w 791"/>
                        <a:gd name="T93" fmla="*/ 206 h 715"/>
                        <a:gd name="T94" fmla="*/ 114 w 791"/>
                        <a:gd name="T95" fmla="*/ 139 h 715"/>
                        <a:gd name="T96" fmla="*/ 174 w 791"/>
                        <a:gd name="T97" fmla="*/ 84 h 715"/>
                        <a:gd name="T98" fmla="*/ 172 w 791"/>
                        <a:gd name="T99" fmla="*/ 83 h 715"/>
                        <a:gd name="T100" fmla="*/ 91 w 791"/>
                        <a:gd name="T101" fmla="*/ 145 h 715"/>
                        <a:gd name="T102" fmla="*/ 22 w 791"/>
                        <a:gd name="T103" fmla="*/ 220 h 715"/>
                        <a:gd name="T104" fmla="*/ 13 w 791"/>
                        <a:gd name="T105" fmla="*/ 225 h 715"/>
                        <a:gd name="T106" fmla="*/ 6 w 791"/>
                        <a:gd name="T107" fmla="*/ 222 h 715"/>
                        <a:gd name="T108" fmla="*/ 1 w 791"/>
                        <a:gd name="T109" fmla="*/ 214 h 715"/>
                        <a:gd name="T110" fmla="*/ 0 w 791"/>
                        <a:gd name="T111" fmla="*/ 206 h 715"/>
                        <a:gd name="T112" fmla="*/ 46 w 791"/>
                        <a:gd name="T113" fmla="*/ 155 h 715"/>
                        <a:gd name="T114" fmla="*/ 129 w 791"/>
                        <a:gd name="T115" fmla="*/ 81 h 715"/>
                        <a:gd name="T116" fmla="*/ 210 w 791"/>
                        <a:gd name="T117" fmla="*/ 35 h 715"/>
                        <a:gd name="T118" fmla="*/ 299 w 791"/>
                        <a:gd name="T119" fmla="*/ 6 h 71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</a:cxnLst>
                      <a:rect l="0" t="0" r="r" b="b"/>
                      <a:pathLst>
                        <a:path w="791" h="715">
                          <a:moveTo>
                            <a:pt x="368" y="25"/>
                          </a:moveTo>
                          <a:lnTo>
                            <a:pt x="316" y="27"/>
                          </a:lnTo>
                          <a:lnTo>
                            <a:pt x="265" y="39"/>
                          </a:lnTo>
                          <a:lnTo>
                            <a:pt x="217" y="58"/>
                          </a:lnTo>
                          <a:lnTo>
                            <a:pt x="216" y="59"/>
                          </a:lnTo>
                          <a:lnTo>
                            <a:pt x="220" y="61"/>
                          </a:lnTo>
                          <a:lnTo>
                            <a:pt x="223" y="62"/>
                          </a:lnTo>
                          <a:lnTo>
                            <a:pt x="225" y="65"/>
                          </a:lnTo>
                          <a:lnTo>
                            <a:pt x="226" y="69"/>
                          </a:lnTo>
                          <a:lnTo>
                            <a:pt x="228" y="72"/>
                          </a:lnTo>
                          <a:lnTo>
                            <a:pt x="226" y="77"/>
                          </a:lnTo>
                          <a:lnTo>
                            <a:pt x="225" y="80"/>
                          </a:lnTo>
                          <a:lnTo>
                            <a:pt x="220" y="83"/>
                          </a:lnTo>
                          <a:lnTo>
                            <a:pt x="187" y="104"/>
                          </a:lnTo>
                          <a:lnTo>
                            <a:pt x="157" y="130"/>
                          </a:lnTo>
                          <a:lnTo>
                            <a:pt x="130" y="159"/>
                          </a:lnTo>
                          <a:lnTo>
                            <a:pt x="109" y="191"/>
                          </a:lnTo>
                          <a:lnTo>
                            <a:pt x="93" y="226"/>
                          </a:lnTo>
                          <a:lnTo>
                            <a:pt x="83" y="264"/>
                          </a:lnTo>
                          <a:lnTo>
                            <a:pt x="81" y="304"/>
                          </a:lnTo>
                          <a:lnTo>
                            <a:pt x="87" y="348"/>
                          </a:lnTo>
                          <a:lnTo>
                            <a:pt x="99" y="390"/>
                          </a:lnTo>
                          <a:lnTo>
                            <a:pt x="117" y="430"/>
                          </a:lnTo>
                          <a:lnTo>
                            <a:pt x="139" y="468"/>
                          </a:lnTo>
                          <a:lnTo>
                            <a:pt x="167" y="503"/>
                          </a:lnTo>
                          <a:lnTo>
                            <a:pt x="196" y="536"/>
                          </a:lnTo>
                          <a:lnTo>
                            <a:pt x="235" y="573"/>
                          </a:lnTo>
                          <a:lnTo>
                            <a:pt x="278" y="606"/>
                          </a:lnTo>
                          <a:lnTo>
                            <a:pt x="325" y="635"/>
                          </a:lnTo>
                          <a:lnTo>
                            <a:pt x="375" y="660"/>
                          </a:lnTo>
                          <a:lnTo>
                            <a:pt x="426" y="677"/>
                          </a:lnTo>
                          <a:lnTo>
                            <a:pt x="480" y="687"/>
                          </a:lnTo>
                          <a:lnTo>
                            <a:pt x="516" y="689"/>
                          </a:lnTo>
                          <a:lnTo>
                            <a:pt x="552" y="687"/>
                          </a:lnTo>
                          <a:lnTo>
                            <a:pt x="588" y="678"/>
                          </a:lnTo>
                          <a:lnTo>
                            <a:pt x="622" y="665"/>
                          </a:lnTo>
                          <a:lnTo>
                            <a:pt x="656" y="644"/>
                          </a:lnTo>
                          <a:lnTo>
                            <a:pt x="685" y="618"/>
                          </a:lnTo>
                          <a:lnTo>
                            <a:pt x="710" y="586"/>
                          </a:lnTo>
                          <a:lnTo>
                            <a:pt x="730" y="551"/>
                          </a:lnTo>
                          <a:lnTo>
                            <a:pt x="749" y="503"/>
                          </a:lnTo>
                          <a:lnTo>
                            <a:pt x="761" y="452"/>
                          </a:lnTo>
                          <a:lnTo>
                            <a:pt x="765" y="403"/>
                          </a:lnTo>
                          <a:lnTo>
                            <a:pt x="762" y="354"/>
                          </a:lnTo>
                          <a:lnTo>
                            <a:pt x="752" y="304"/>
                          </a:lnTo>
                          <a:lnTo>
                            <a:pt x="736" y="257"/>
                          </a:lnTo>
                          <a:lnTo>
                            <a:pt x="714" y="213"/>
                          </a:lnTo>
                          <a:lnTo>
                            <a:pt x="685" y="171"/>
                          </a:lnTo>
                          <a:lnTo>
                            <a:pt x="652" y="135"/>
                          </a:lnTo>
                          <a:lnTo>
                            <a:pt x="613" y="103"/>
                          </a:lnTo>
                          <a:lnTo>
                            <a:pt x="568" y="77"/>
                          </a:lnTo>
                          <a:lnTo>
                            <a:pt x="520" y="55"/>
                          </a:lnTo>
                          <a:lnTo>
                            <a:pt x="471" y="39"/>
                          </a:lnTo>
                          <a:lnTo>
                            <a:pt x="419" y="29"/>
                          </a:lnTo>
                          <a:lnTo>
                            <a:pt x="368" y="25"/>
                          </a:lnTo>
                          <a:close/>
                          <a:moveTo>
                            <a:pt x="345" y="0"/>
                          </a:moveTo>
                          <a:lnTo>
                            <a:pt x="396" y="0"/>
                          </a:lnTo>
                          <a:lnTo>
                            <a:pt x="445" y="7"/>
                          </a:lnTo>
                          <a:lnTo>
                            <a:pt x="494" y="20"/>
                          </a:lnTo>
                          <a:lnTo>
                            <a:pt x="542" y="38"/>
                          </a:lnTo>
                          <a:lnTo>
                            <a:pt x="588" y="58"/>
                          </a:lnTo>
                          <a:lnTo>
                            <a:pt x="630" y="84"/>
                          </a:lnTo>
                          <a:lnTo>
                            <a:pt x="672" y="119"/>
                          </a:lnTo>
                          <a:lnTo>
                            <a:pt x="707" y="158"/>
                          </a:lnTo>
                          <a:lnTo>
                            <a:pt x="738" y="201"/>
                          </a:lnTo>
                          <a:lnTo>
                            <a:pt x="761" y="249"/>
                          </a:lnTo>
                          <a:lnTo>
                            <a:pt x="777" y="299"/>
                          </a:lnTo>
                          <a:lnTo>
                            <a:pt x="787" y="349"/>
                          </a:lnTo>
                          <a:lnTo>
                            <a:pt x="791" y="402"/>
                          </a:lnTo>
                          <a:lnTo>
                            <a:pt x="787" y="454"/>
                          </a:lnTo>
                          <a:lnTo>
                            <a:pt x="775" y="506"/>
                          </a:lnTo>
                          <a:lnTo>
                            <a:pt x="755" y="557"/>
                          </a:lnTo>
                          <a:lnTo>
                            <a:pt x="733" y="596"/>
                          </a:lnTo>
                          <a:lnTo>
                            <a:pt x="706" y="631"/>
                          </a:lnTo>
                          <a:lnTo>
                            <a:pt x="674" y="661"/>
                          </a:lnTo>
                          <a:lnTo>
                            <a:pt x="638" y="684"/>
                          </a:lnTo>
                          <a:lnTo>
                            <a:pt x="598" y="702"/>
                          </a:lnTo>
                          <a:lnTo>
                            <a:pt x="555" y="712"/>
                          </a:lnTo>
                          <a:lnTo>
                            <a:pt x="510" y="715"/>
                          </a:lnTo>
                          <a:lnTo>
                            <a:pt x="456" y="709"/>
                          </a:lnTo>
                          <a:lnTo>
                            <a:pt x="404" y="696"/>
                          </a:lnTo>
                          <a:lnTo>
                            <a:pt x="354" y="677"/>
                          </a:lnTo>
                          <a:lnTo>
                            <a:pt x="304" y="652"/>
                          </a:lnTo>
                          <a:lnTo>
                            <a:pt x="259" y="623"/>
                          </a:lnTo>
                          <a:lnTo>
                            <a:pt x="217" y="590"/>
                          </a:lnTo>
                          <a:lnTo>
                            <a:pt x="178" y="555"/>
                          </a:lnTo>
                          <a:lnTo>
                            <a:pt x="143" y="515"/>
                          </a:lnTo>
                          <a:lnTo>
                            <a:pt x="112" y="471"/>
                          </a:lnTo>
                          <a:lnTo>
                            <a:pt x="87" y="425"/>
                          </a:lnTo>
                          <a:lnTo>
                            <a:pt x="68" y="375"/>
                          </a:lnTo>
                          <a:lnTo>
                            <a:pt x="57" y="325"/>
                          </a:lnTo>
                          <a:lnTo>
                            <a:pt x="57" y="283"/>
                          </a:lnTo>
                          <a:lnTo>
                            <a:pt x="62" y="242"/>
                          </a:lnTo>
                          <a:lnTo>
                            <a:pt x="74" y="206"/>
                          </a:lnTo>
                          <a:lnTo>
                            <a:pt x="93" y="171"/>
                          </a:lnTo>
                          <a:lnTo>
                            <a:pt x="114" y="139"/>
                          </a:lnTo>
                          <a:lnTo>
                            <a:pt x="142" y="110"/>
                          </a:lnTo>
                          <a:lnTo>
                            <a:pt x="174" y="84"/>
                          </a:lnTo>
                          <a:lnTo>
                            <a:pt x="185" y="77"/>
                          </a:lnTo>
                          <a:lnTo>
                            <a:pt x="172" y="83"/>
                          </a:lnTo>
                          <a:lnTo>
                            <a:pt x="130" y="113"/>
                          </a:lnTo>
                          <a:lnTo>
                            <a:pt x="91" y="145"/>
                          </a:lnTo>
                          <a:lnTo>
                            <a:pt x="55" y="181"/>
                          </a:lnTo>
                          <a:lnTo>
                            <a:pt x="22" y="220"/>
                          </a:lnTo>
                          <a:lnTo>
                            <a:pt x="17" y="223"/>
                          </a:lnTo>
                          <a:lnTo>
                            <a:pt x="13" y="225"/>
                          </a:lnTo>
                          <a:lnTo>
                            <a:pt x="9" y="223"/>
                          </a:lnTo>
                          <a:lnTo>
                            <a:pt x="6" y="222"/>
                          </a:lnTo>
                          <a:lnTo>
                            <a:pt x="3" y="219"/>
                          </a:lnTo>
                          <a:lnTo>
                            <a:pt x="1" y="214"/>
                          </a:lnTo>
                          <a:lnTo>
                            <a:pt x="0" y="210"/>
                          </a:lnTo>
                          <a:lnTo>
                            <a:pt x="0" y="206"/>
                          </a:lnTo>
                          <a:lnTo>
                            <a:pt x="3" y="201"/>
                          </a:lnTo>
                          <a:lnTo>
                            <a:pt x="46" y="155"/>
                          </a:lnTo>
                          <a:lnTo>
                            <a:pt x="93" y="110"/>
                          </a:lnTo>
                          <a:lnTo>
                            <a:pt x="129" y="81"/>
                          </a:lnTo>
                          <a:lnTo>
                            <a:pt x="168" y="56"/>
                          </a:lnTo>
                          <a:lnTo>
                            <a:pt x="210" y="35"/>
                          </a:lnTo>
                          <a:lnTo>
                            <a:pt x="254" y="17"/>
                          </a:lnTo>
                          <a:lnTo>
                            <a:pt x="299" y="6"/>
                          </a:lnTo>
                          <a:lnTo>
                            <a:pt x="345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2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93" name="Freeform 29">
                      <a:extLst>
                        <a:ext uri="{FF2B5EF4-FFF2-40B4-BE49-F238E27FC236}">
                          <a16:creationId xmlns:a16="http://schemas.microsoft.com/office/drawing/2014/main" id="{72B8459B-3327-3040-83B2-B4FFDB011B8D}"/>
                        </a:ext>
                      </a:extLst>
                    </p:cNvPr>
                    <p:cNvSpPr>
                      <a:spLocks noEditPoints="1"/>
                    </p:cNvSpPr>
                    <p:nvPr/>
                  </p:nvSpPr>
                  <p:spPr bwMode="auto">
                    <a:xfrm rot="21097678">
                      <a:off x="6352541" y="1037842"/>
                      <a:ext cx="427740" cy="159907"/>
                    </a:xfrm>
                    <a:custGeom>
                      <a:avLst/>
                      <a:gdLst>
                        <a:gd name="T0" fmla="*/ 316 w 791"/>
                        <a:gd name="T1" fmla="*/ 27 h 715"/>
                        <a:gd name="T2" fmla="*/ 217 w 791"/>
                        <a:gd name="T3" fmla="*/ 58 h 715"/>
                        <a:gd name="T4" fmla="*/ 220 w 791"/>
                        <a:gd name="T5" fmla="*/ 61 h 715"/>
                        <a:gd name="T6" fmla="*/ 225 w 791"/>
                        <a:gd name="T7" fmla="*/ 65 h 715"/>
                        <a:gd name="T8" fmla="*/ 228 w 791"/>
                        <a:gd name="T9" fmla="*/ 72 h 715"/>
                        <a:gd name="T10" fmla="*/ 225 w 791"/>
                        <a:gd name="T11" fmla="*/ 80 h 715"/>
                        <a:gd name="T12" fmla="*/ 187 w 791"/>
                        <a:gd name="T13" fmla="*/ 104 h 715"/>
                        <a:gd name="T14" fmla="*/ 130 w 791"/>
                        <a:gd name="T15" fmla="*/ 159 h 715"/>
                        <a:gd name="T16" fmla="*/ 93 w 791"/>
                        <a:gd name="T17" fmla="*/ 226 h 715"/>
                        <a:gd name="T18" fmla="*/ 81 w 791"/>
                        <a:gd name="T19" fmla="*/ 304 h 715"/>
                        <a:gd name="T20" fmla="*/ 99 w 791"/>
                        <a:gd name="T21" fmla="*/ 390 h 715"/>
                        <a:gd name="T22" fmla="*/ 139 w 791"/>
                        <a:gd name="T23" fmla="*/ 468 h 715"/>
                        <a:gd name="T24" fmla="*/ 196 w 791"/>
                        <a:gd name="T25" fmla="*/ 536 h 715"/>
                        <a:gd name="T26" fmla="*/ 278 w 791"/>
                        <a:gd name="T27" fmla="*/ 606 h 715"/>
                        <a:gd name="T28" fmla="*/ 375 w 791"/>
                        <a:gd name="T29" fmla="*/ 660 h 715"/>
                        <a:gd name="T30" fmla="*/ 480 w 791"/>
                        <a:gd name="T31" fmla="*/ 687 h 715"/>
                        <a:gd name="T32" fmla="*/ 552 w 791"/>
                        <a:gd name="T33" fmla="*/ 687 h 715"/>
                        <a:gd name="T34" fmla="*/ 622 w 791"/>
                        <a:gd name="T35" fmla="*/ 665 h 715"/>
                        <a:gd name="T36" fmla="*/ 685 w 791"/>
                        <a:gd name="T37" fmla="*/ 618 h 715"/>
                        <a:gd name="T38" fmla="*/ 730 w 791"/>
                        <a:gd name="T39" fmla="*/ 551 h 715"/>
                        <a:gd name="T40" fmla="*/ 761 w 791"/>
                        <a:gd name="T41" fmla="*/ 452 h 715"/>
                        <a:gd name="T42" fmla="*/ 762 w 791"/>
                        <a:gd name="T43" fmla="*/ 354 h 715"/>
                        <a:gd name="T44" fmla="*/ 736 w 791"/>
                        <a:gd name="T45" fmla="*/ 257 h 715"/>
                        <a:gd name="T46" fmla="*/ 685 w 791"/>
                        <a:gd name="T47" fmla="*/ 171 h 715"/>
                        <a:gd name="T48" fmla="*/ 613 w 791"/>
                        <a:gd name="T49" fmla="*/ 103 h 715"/>
                        <a:gd name="T50" fmla="*/ 520 w 791"/>
                        <a:gd name="T51" fmla="*/ 55 h 715"/>
                        <a:gd name="T52" fmla="*/ 419 w 791"/>
                        <a:gd name="T53" fmla="*/ 29 h 715"/>
                        <a:gd name="T54" fmla="*/ 345 w 791"/>
                        <a:gd name="T55" fmla="*/ 0 h 715"/>
                        <a:gd name="T56" fmla="*/ 445 w 791"/>
                        <a:gd name="T57" fmla="*/ 7 h 715"/>
                        <a:gd name="T58" fmla="*/ 542 w 791"/>
                        <a:gd name="T59" fmla="*/ 38 h 715"/>
                        <a:gd name="T60" fmla="*/ 630 w 791"/>
                        <a:gd name="T61" fmla="*/ 84 h 715"/>
                        <a:gd name="T62" fmla="*/ 707 w 791"/>
                        <a:gd name="T63" fmla="*/ 158 h 715"/>
                        <a:gd name="T64" fmla="*/ 761 w 791"/>
                        <a:gd name="T65" fmla="*/ 249 h 715"/>
                        <a:gd name="T66" fmla="*/ 787 w 791"/>
                        <a:gd name="T67" fmla="*/ 349 h 715"/>
                        <a:gd name="T68" fmla="*/ 787 w 791"/>
                        <a:gd name="T69" fmla="*/ 454 h 715"/>
                        <a:gd name="T70" fmla="*/ 755 w 791"/>
                        <a:gd name="T71" fmla="*/ 557 h 715"/>
                        <a:gd name="T72" fmla="*/ 706 w 791"/>
                        <a:gd name="T73" fmla="*/ 631 h 715"/>
                        <a:gd name="T74" fmla="*/ 638 w 791"/>
                        <a:gd name="T75" fmla="*/ 684 h 715"/>
                        <a:gd name="T76" fmla="*/ 555 w 791"/>
                        <a:gd name="T77" fmla="*/ 712 h 715"/>
                        <a:gd name="T78" fmla="*/ 456 w 791"/>
                        <a:gd name="T79" fmla="*/ 709 h 715"/>
                        <a:gd name="T80" fmla="*/ 354 w 791"/>
                        <a:gd name="T81" fmla="*/ 677 h 715"/>
                        <a:gd name="T82" fmla="*/ 259 w 791"/>
                        <a:gd name="T83" fmla="*/ 623 h 715"/>
                        <a:gd name="T84" fmla="*/ 178 w 791"/>
                        <a:gd name="T85" fmla="*/ 555 h 715"/>
                        <a:gd name="T86" fmla="*/ 112 w 791"/>
                        <a:gd name="T87" fmla="*/ 471 h 715"/>
                        <a:gd name="T88" fmla="*/ 68 w 791"/>
                        <a:gd name="T89" fmla="*/ 375 h 715"/>
                        <a:gd name="T90" fmla="*/ 57 w 791"/>
                        <a:gd name="T91" fmla="*/ 283 h 715"/>
                        <a:gd name="T92" fmla="*/ 74 w 791"/>
                        <a:gd name="T93" fmla="*/ 206 h 715"/>
                        <a:gd name="T94" fmla="*/ 114 w 791"/>
                        <a:gd name="T95" fmla="*/ 139 h 715"/>
                        <a:gd name="T96" fmla="*/ 174 w 791"/>
                        <a:gd name="T97" fmla="*/ 84 h 715"/>
                        <a:gd name="T98" fmla="*/ 172 w 791"/>
                        <a:gd name="T99" fmla="*/ 83 h 715"/>
                        <a:gd name="T100" fmla="*/ 91 w 791"/>
                        <a:gd name="T101" fmla="*/ 145 h 715"/>
                        <a:gd name="T102" fmla="*/ 22 w 791"/>
                        <a:gd name="T103" fmla="*/ 220 h 715"/>
                        <a:gd name="T104" fmla="*/ 13 w 791"/>
                        <a:gd name="T105" fmla="*/ 225 h 715"/>
                        <a:gd name="T106" fmla="*/ 6 w 791"/>
                        <a:gd name="T107" fmla="*/ 222 h 715"/>
                        <a:gd name="T108" fmla="*/ 1 w 791"/>
                        <a:gd name="T109" fmla="*/ 214 h 715"/>
                        <a:gd name="T110" fmla="*/ 0 w 791"/>
                        <a:gd name="T111" fmla="*/ 206 h 715"/>
                        <a:gd name="T112" fmla="*/ 46 w 791"/>
                        <a:gd name="T113" fmla="*/ 155 h 715"/>
                        <a:gd name="T114" fmla="*/ 129 w 791"/>
                        <a:gd name="T115" fmla="*/ 81 h 715"/>
                        <a:gd name="T116" fmla="*/ 210 w 791"/>
                        <a:gd name="T117" fmla="*/ 35 h 715"/>
                        <a:gd name="T118" fmla="*/ 299 w 791"/>
                        <a:gd name="T119" fmla="*/ 6 h 71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</a:cxnLst>
                      <a:rect l="0" t="0" r="r" b="b"/>
                      <a:pathLst>
                        <a:path w="791" h="715">
                          <a:moveTo>
                            <a:pt x="368" y="25"/>
                          </a:moveTo>
                          <a:lnTo>
                            <a:pt x="316" y="27"/>
                          </a:lnTo>
                          <a:lnTo>
                            <a:pt x="265" y="39"/>
                          </a:lnTo>
                          <a:lnTo>
                            <a:pt x="217" y="58"/>
                          </a:lnTo>
                          <a:lnTo>
                            <a:pt x="216" y="59"/>
                          </a:lnTo>
                          <a:lnTo>
                            <a:pt x="220" y="61"/>
                          </a:lnTo>
                          <a:lnTo>
                            <a:pt x="223" y="62"/>
                          </a:lnTo>
                          <a:lnTo>
                            <a:pt x="225" y="65"/>
                          </a:lnTo>
                          <a:lnTo>
                            <a:pt x="226" y="69"/>
                          </a:lnTo>
                          <a:lnTo>
                            <a:pt x="228" y="72"/>
                          </a:lnTo>
                          <a:lnTo>
                            <a:pt x="226" y="77"/>
                          </a:lnTo>
                          <a:lnTo>
                            <a:pt x="225" y="80"/>
                          </a:lnTo>
                          <a:lnTo>
                            <a:pt x="220" y="83"/>
                          </a:lnTo>
                          <a:lnTo>
                            <a:pt x="187" y="104"/>
                          </a:lnTo>
                          <a:lnTo>
                            <a:pt x="157" y="130"/>
                          </a:lnTo>
                          <a:lnTo>
                            <a:pt x="130" y="159"/>
                          </a:lnTo>
                          <a:lnTo>
                            <a:pt x="109" y="191"/>
                          </a:lnTo>
                          <a:lnTo>
                            <a:pt x="93" y="226"/>
                          </a:lnTo>
                          <a:lnTo>
                            <a:pt x="83" y="264"/>
                          </a:lnTo>
                          <a:lnTo>
                            <a:pt x="81" y="304"/>
                          </a:lnTo>
                          <a:lnTo>
                            <a:pt x="87" y="348"/>
                          </a:lnTo>
                          <a:lnTo>
                            <a:pt x="99" y="390"/>
                          </a:lnTo>
                          <a:lnTo>
                            <a:pt x="117" y="430"/>
                          </a:lnTo>
                          <a:lnTo>
                            <a:pt x="139" y="468"/>
                          </a:lnTo>
                          <a:lnTo>
                            <a:pt x="167" y="503"/>
                          </a:lnTo>
                          <a:lnTo>
                            <a:pt x="196" y="536"/>
                          </a:lnTo>
                          <a:lnTo>
                            <a:pt x="235" y="573"/>
                          </a:lnTo>
                          <a:lnTo>
                            <a:pt x="278" y="606"/>
                          </a:lnTo>
                          <a:lnTo>
                            <a:pt x="325" y="635"/>
                          </a:lnTo>
                          <a:lnTo>
                            <a:pt x="375" y="660"/>
                          </a:lnTo>
                          <a:lnTo>
                            <a:pt x="426" y="677"/>
                          </a:lnTo>
                          <a:lnTo>
                            <a:pt x="480" y="687"/>
                          </a:lnTo>
                          <a:lnTo>
                            <a:pt x="516" y="689"/>
                          </a:lnTo>
                          <a:lnTo>
                            <a:pt x="552" y="687"/>
                          </a:lnTo>
                          <a:lnTo>
                            <a:pt x="588" y="678"/>
                          </a:lnTo>
                          <a:lnTo>
                            <a:pt x="622" y="665"/>
                          </a:lnTo>
                          <a:lnTo>
                            <a:pt x="656" y="644"/>
                          </a:lnTo>
                          <a:lnTo>
                            <a:pt x="685" y="618"/>
                          </a:lnTo>
                          <a:lnTo>
                            <a:pt x="710" y="586"/>
                          </a:lnTo>
                          <a:lnTo>
                            <a:pt x="730" y="551"/>
                          </a:lnTo>
                          <a:lnTo>
                            <a:pt x="749" y="503"/>
                          </a:lnTo>
                          <a:lnTo>
                            <a:pt x="761" y="452"/>
                          </a:lnTo>
                          <a:lnTo>
                            <a:pt x="765" y="403"/>
                          </a:lnTo>
                          <a:lnTo>
                            <a:pt x="762" y="354"/>
                          </a:lnTo>
                          <a:lnTo>
                            <a:pt x="752" y="304"/>
                          </a:lnTo>
                          <a:lnTo>
                            <a:pt x="736" y="257"/>
                          </a:lnTo>
                          <a:lnTo>
                            <a:pt x="714" y="213"/>
                          </a:lnTo>
                          <a:lnTo>
                            <a:pt x="685" y="171"/>
                          </a:lnTo>
                          <a:lnTo>
                            <a:pt x="652" y="135"/>
                          </a:lnTo>
                          <a:lnTo>
                            <a:pt x="613" y="103"/>
                          </a:lnTo>
                          <a:lnTo>
                            <a:pt x="568" y="77"/>
                          </a:lnTo>
                          <a:lnTo>
                            <a:pt x="520" y="55"/>
                          </a:lnTo>
                          <a:lnTo>
                            <a:pt x="471" y="39"/>
                          </a:lnTo>
                          <a:lnTo>
                            <a:pt x="419" y="29"/>
                          </a:lnTo>
                          <a:lnTo>
                            <a:pt x="368" y="25"/>
                          </a:lnTo>
                          <a:close/>
                          <a:moveTo>
                            <a:pt x="345" y="0"/>
                          </a:moveTo>
                          <a:lnTo>
                            <a:pt x="396" y="0"/>
                          </a:lnTo>
                          <a:lnTo>
                            <a:pt x="445" y="7"/>
                          </a:lnTo>
                          <a:lnTo>
                            <a:pt x="494" y="20"/>
                          </a:lnTo>
                          <a:lnTo>
                            <a:pt x="542" y="38"/>
                          </a:lnTo>
                          <a:lnTo>
                            <a:pt x="588" y="58"/>
                          </a:lnTo>
                          <a:lnTo>
                            <a:pt x="630" y="84"/>
                          </a:lnTo>
                          <a:lnTo>
                            <a:pt x="672" y="119"/>
                          </a:lnTo>
                          <a:lnTo>
                            <a:pt x="707" y="158"/>
                          </a:lnTo>
                          <a:lnTo>
                            <a:pt x="738" y="201"/>
                          </a:lnTo>
                          <a:lnTo>
                            <a:pt x="761" y="249"/>
                          </a:lnTo>
                          <a:lnTo>
                            <a:pt x="777" y="299"/>
                          </a:lnTo>
                          <a:lnTo>
                            <a:pt x="787" y="349"/>
                          </a:lnTo>
                          <a:lnTo>
                            <a:pt x="791" y="402"/>
                          </a:lnTo>
                          <a:lnTo>
                            <a:pt x="787" y="454"/>
                          </a:lnTo>
                          <a:lnTo>
                            <a:pt x="775" y="506"/>
                          </a:lnTo>
                          <a:lnTo>
                            <a:pt x="755" y="557"/>
                          </a:lnTo>
                          <a:lnTo>
                            <a:pt x="733" y="596"/>
                          </a:lnTo>
                          <a:lnTo>
                            <a:pt x="706" y="631"/>
                          </a:lnTo>
                          <a:lnTo>
                            <a:pt x="674" y="661"/>
                          </a:lnTo>
                          <a:lnTo>
                            <a:pt x="638" y="684"/>
                          </a:lnTo>
                          <a:lnTo>
                            <a:pt x="598" y="702"/>
                          </a:lnTo>
                          <a:lnTo>
                            <a:pt x="555" y="712"/>
                          </a:lnTo>
                          <a:lnTo>
                            <a:pt x="510" y="715"/>
                          </a:lnTo>
                          <a:lnTo>
                            <a:pt x="456" y="709"/>
                          </a:lnTo>
                          <a:lnTo>
                            <a:pt x="404" y="696"/>
                          </a:lnTo>
                          <a:lnTo>
                            <a:pt x="354" y="677"/>
                          </a:lnTo>
                          <a:lnTo>
                            <a:pt x="304" y="652"/>
                          </a:lnTo>
                          <a:lnTo>
                            <a:pt x="259" y="623"/>
                          </a:lnTo>
                          <a:lnTo>
                            <a:pt x="217" y="590"/>
                          </a:lnTo>
                          <a:lnTo>
                            <a:pt x="178" y="555"/>
                          </a:lnTo>
                          <a:lnTo>
                            <a:pt x="143" y="515"/>
                          </a:lnTo>
                          <a:lnTo>
                            <a:pt x="112" y="471"/>
                          </a:lnTo>
                          <a:lnTo>
                            <a:pt x="87" y="425"/>
                          </a:lnTo>
                          <a:lnTo>
                            <a:pt x="68" y="375"/>
                          </a:lnTo>
                          <a:lnTo>
                            <a:pt x="57" y="325"/>
                          </a:lnTo>
                          <a:lnTo>
                            <a:pt x="57" y="283"/>
                          </a:lnTo>
                          <a:lnTo>
                            <a:pt x="62" y="242"/>
                          </a:lnTo>
                          <a:lnTo>
                            <a:pt x="74" y="206"/>
                          </a:lnTo>
                          <a:lnTo>
                            <a:pt x="93" y="171"/>
                          </a:lnTo>
                          <a:lnTo>
                            <a:pt x="114" y="139"/>
                          </a:lnTo>
                          <a:lnTo>
                            <a:pt x="142" y="110"/>
                          </a:lnTo>
                          <a:lnTo>
                            <a:pt x="174" y="84"/>
                          </a:lnTo>
                          <a:lnTo>
                            <a:pt x="185" y="77"/>
                          </a:lnTo>
                          <a:lnTo>
                            <a:pt x="172" y="83"/>
                          </a:lnTo>
                          <a:lnTo>
                            <a:pt x="130" y="113"/>
                          </a:lnTo>
                          <a:lnTo>
                            <a:pt x="91" y="145"/>
                          </a:lnTo>
                          <a:lnTo>
                            <a:pt x="55" y="181"/>
                          </a:lnTo>
                          <a:lnTo>
                            <a:pt x="22" y="220"/>
                          </a:lnTo>
                          <a:lnTo>
                            <a:pt x="17" y="223"/>
                          </a:lnTo>
                          <a:lnTo>
                            <a:pt x="13" y="225"/>
                          </a:lnTo>
                          <a:lnTo>
                            <a:pt x="9" y="223"/>
                          </a:lnTo>
                          <a:lnTo>
                            <a:pt x="6" y="222"/>
                          </a:lnTo>
                          <a:lnTo>
                            <a:pt x="3" y="219"/>
                          </a:lnTo>
                          <a:lnTo>
                            <a:pt x="1" y="214"/>
                          </a:lnTo>
                          <a:lnTo>
                            <a:pt x="0" y="210"/>
                          </a:lnTo>
                          <a:lnTo>
                            <a:pt x="0" y="206"/>
                          </a:lnTo>
                          <a:lnTo>
                            <a:pt x="3" y="201"/>
                          </a:lnTo>
                          <a:lnTo>
                            <a:pt x="46" y="155"/>
                          </a:lnTo>
                          <a:lnTo>
                            <a:pt x="93" y="110"/>
                          </a:lnTo>
                          <a:lnTo>
                            <a:pt x="129" y="81"/>
                          </a:lnTo>
                          <a:lnTo>
                            <a:pt x="168" y="56"/>
                          </a:lnTo>
                          <a:lnTo>
                            <a:pt x="210" y="35"/>
                          </a:lnTo>
                          <a:lnTo>
                            <a:pt x="254" y="17"/>
                          </a:lnTo>
                          <a:lnTo>
                            <a:pt x="299" y="6"/>
                          </a:lnTo>
                          <a:lnTo>
                            <a:pt x="345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2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390" name="Freeform 385">
                    <a:extLst>
                      <a:ext uri="{FF2B5EF4-FFF2-40B4-BE49-F238E27FC236}">
                        <a16:creationId xmlns:a16="http://schemas.microsoft.com/office/drawing/2014/main" id="{E6D17475-E7BA-8644-A176-6CF14691D7F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5400000">
                    <a:off x="6633609" y="1248910"/>
                    <a:ext cx="288000" cy="25200"/>
                  </a:xfrm>
                  <a:custGeom>
                    <a:avLst/>
                    <a:gdLst>
                      <a:gd name="T0" fmla="*/ 9 w 236"/>
                      <a:gd name="T1" fmla="*/ 20 h 20"/>
                      <a:gd name="T2" fmla="*/ 1 w 236"/>
                      <a:gd name="T3" fmla="*/ 13 h 20"/>
                      <a:gd name="T4" fmla="*/ 8 w 236"/>
                      <a:gd name="T5" fmla="*/ 4 h 20"/>
                      <a:gd name="T6" fmla="*/ 228 w 236"/>
                      <a:gd name="T7" fmla="*/ 0 h 20"/>
                      <a:gd name="T8" fmla="*/ 236 w 236"/>
                      <a:gd name="T9" fmla="*/ 8 h 20"/>
                      <a:gd name="T10" fmla="*/ 228 w 236"/>
                      <a:gd name="T11" fmla="*/ 16 h 20"/>
                      <a:gd name="T12" fmla="*/ 9 w 236"/>
                      <a:gd name="T13" fmla="*/ 20 h 20"/>
                      <a:gd name="T14" fmla="*/ 9 w 236"/>
                      <a:gd name="T15" fmla="*/ 20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36" h="20">
                        <a:moveTo>
                          <a:pt x="9" y="20"/>
                        </a:moveTo>
                        <a:cubicBezTo>
                          <a:pt x="5" y="20"/>
                          <a:pt x="1" y="17"/>
                          <a:pt x="1" y="13"/>
                        </a:cubicBezTo>
                        <a:cubicBezTo>
                          <a:pt x="0" y="8"/>
                          <a:pt x="3" y="4"/>
                          <a:pt x="8" y="4"/>
                        </a:cubicBezTo>
                        <a:cubicBezTo>
                          <a:pt x="42" y="0"/>
                          <a:pt x="220" y="0"/>
                          <a:pt x="228" y="0"/>
                        </a:cubicBezTo>
                        <a:cubicBezTo>
                          <a:pt x="232" y="0"/>
                          <a:pt x="236" y="4"/>
                          <a:pt x="236" y="8"/>
                        </a:cubicBezTo>
                        <a:cubicBezTo>
                          <a:pt x="236" y="12"/>
                          <a:pt x="232" y="16"/>
                          <a:pt x="228" y="16"/>
                        </a:cubicBezTo>
                        <a:cubicBezTo>
                          <a:pt x="226" y="16"/>
                          <a:pt x="43" y="16"/>
                          <a:pt x="9" y="20"/>
                        </a:cubicBezTo>
                        <a:cubicBezTo>
                          <a:pt x="9" y="20"/>
                          <a:pt x="9" y="20"/>
                          <a:pt x="9" y="2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91" name="Freeform 385">
                    <a:extLst>
                      <a:ext uri="{FF2B5EF4-FFF2-40B4-BE49-F238E27FC236}">
                        <a16:creationId xmlns:a16="http://schemas.microsoft.com/office/drawing/2014/main" id="{B1C5C145-645C-C74E-8DF1-3D28892F24E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16200000">
                    <a:off x="6244378" y="1258917"/>
                    <a:ext cx="291600" cy="21600"/>
                  </a:xfrm>
                  <a:custGeom>
                    <a:avLst/>
                    <a:gdLst>
                      <a:gd name="T0" fmla="*/ 9 w 236"/>
                      <a:gd name="T1" fmla="*/ 20 h 20"/>
                      <a:gd name="T2" fmla="*/ 1 w 236"/>
                      <a:gd name="T3" fmla="*/ 13 h 20"/>
                      <a:gd name="T4" fmla="*/ 8 w 236"/>
                      <a:gd name="T5" fmla="*/ 4 h 20"/>
                      <a:gd name="T6" fmla="*/ 228 w 236"/>
                      <a:gd name="T7" fmla="*/ 0 h 20"/>
                      <a:gd name="T8" fmla="*/ 236 w 236"/>
                      <a:gd name="T9" fmla="*/ 8 h 20"/>
                      <a:gd name="T10" fmla="*/ 228 w 236"/>
                      <a:gd name="T11" fmla="*/ 16 h 20"/>
                      <a:gd name="T12" fmla="*/ 9 w 236"/>
                      <a:gd name="T13" fmla="*/ 20 h 20"/>
                      <a:gd name="T14" fmla="*/ 9 w 236"/>
                      <a:gd name="T15" fmla="*/ 20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36" h="20">
                        <a:moveTo>
                          <a:pt x="9" y="20"/>
                        </a:moveTo>
                        <a:cubicBezTo>
                          <a:pt x="5" y="20"/>
                          <a:pt x="1" y="17"/>
                          <a:pt x="1" y="13"/>
                        </a:cubicBezTo>
                        <a:cubicBezTo>
                          <a:pt x="0" y="8"/>
                          <a:pt x="3" y="4"/>
                          <a:pt x="8" y="4"/>
                        </a:cubicBezTo>
                        <a:cubicBezTo>
                          <a:pt x="42" y="0"/>
                          <a:pt x="220" y="0"/>
                          <a:pt x="228" y="0"/>
                        </a:cubicBezTo>
                        <a:cubicBezTo>
                          <a:pt x="232" y="0"/>
                          <a:pt x="236" y="4"/>
                          <a:pt x="236" y="8"/>
                        </a:cubicBezTo>
                        <a:cubicBezTo>
                          <a:pt x="236" y="12"/>
                          <a:pt x="232" y="16"/>
                          <a:pt x="228" y="16"/>
                        </a:cubicBezTo>
                        <a:cubicBezTo>
                          <a:pt x="226" y="16"/>
                          <a:pt x="43" y="16"/>
                          <a:pt x="9" y="20"/>
                        </a:cubicBezTo>
                        <a:cubicBezTo>
                          <a:pt x="9" y="20"/>
                          <a:pt x="9" y="20"/>
                          <a:pt x="9" y="2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382" name="Freeform 271">
                  <a:extLst>
                    <a:ext uri="{FF2B5EF4-FFF2-40B4-BE49-F238E27FC236}">
                      <a16:creationId xmlns:a16="http://schemas.microsoft.com/office/drawing/2014/main" id="{FD0AB50B-75B8-3F48-A761-EFA88E055F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1347002">
                  <a:off x="8973115" y="2112326"/>
                  <a:ext cx="419366" cy="139721"/>
                </a:xfrm>
                <a:custGeom>
                  <a:avLst/>
                  <a:gdLst>
                    <a:gd name="T0" fmla="*/ 141 w 322"/>
                    <a:gd name="T1" fmla="*/ 302 h 320"/>
                    <a:gd name="T2" fmla="*/ 148 w 322"/>
                    <a:gd name="T3" fmla="*/ 280 h 320"/>
                    <a:gd name="T4" fmla="*/ 103 w 322"/>
                    <a:gd name="T5" fmla="*/ 288 h 320"/>
                    <a:gd name="T6" fmla="*/ 121 w 322"/>
                    <a:gd name="T7" fmla="*/ 254 h 320"/>
                    <a:gd name="T8" fmla="*/ 80 w 322"/>
                    <a:gd name="T9" fmla="*/ 260 h 320"/>
                    <a:gd name="T10" fmla="*/ 64 w 322"/>
                    <a:gd name="T11" fmla="*/ 251 h 320"/>
                    <a:gd name="T12" fmla="*/ 53 w 322"/>
                    <a:gd name="T13" fmla="*/ 233 h 320"/>
                    <a:gd name="T14" fmla="*/ 31 w 322"/>
                    <a:gd name="T15" fmla="*/ 229 h 320"/>
                    <a:gd name="T16" fmla="*/ 28 w 322"/>
                    <a:gd name="T17" fmla="*/ 216 h 320"/>
                    <a:gd name="T18" fmla="*/ 26 w 322"/>
                    <a:gd name="T19" fmla="*/ 212 h 320"/>
                    <a:gd name="T20" fmla="*/ 33 w 322"/>
                    <a:gd name="T21" fmla="*/ 181 h 320"/>
                    <a:gd name="T22" fmla="*/ 15 w 322"/>
                    <a:gd name="T23" fmla="*/ 162 h 320"/>
                    <a:gd name="T24" fmla="*/ 12 w 322"/>
                    <a:gd name="T25" fmla="*/ 149 h 320"/>
                    <a:gd name="T26" fmla="*/ 13 w 322"/>
                    <a:gd name="T27" fmla="*/ 131 h 320"/>
                    <a:gd name="T28" fmla="*/ 16 w 322"/>
                    <a:gd name="T29" fmla="*/ 117 h 320"/>
                    <a:gd name="T30" fmla="*/ 29 w 322"/>
                    <a:gd name="T31" fmla="*/ 95 h 320"/>
                    <a:gd name="T32" fmla="*/ 32 w 322"/>
                    <a:gd name="T33" fmla="*/ 79 h 320"/>
                    <a:gd name="T34" fmla="*/ 104 w 322"/>
                    <a:gd name="T35" fmla="*/ 21 h 320"/>
                    <a:gd name="T36" fmla="*/ 133 w 322"/>
                    <a:gd name="T37" fmla="*/ 14 h 320"/>
                    <a:gd name="T38" fmla="*/ 152 w 322"/>
                    <a:gd name="T39" fmla="*/ 17 h 320"/>
                    <a:gd name="T40" fmla="*/ 174 w 322"/>
                    <a:gd name="T41" fmla="*/ 14 h 320"/>
                    <a:gd name="T42" fmla="*/ 191 w 322"/>
                    <a:gd name="T43" fmla="*/ 17 h 320"/>
                    <a:gd name="T44" fmla="*/ 205 w 322"/>
                    <a:gd name="T45" fmla="*/ 23 h 320"/>
                    <a:gd name="T46" fmla="*/ 217 w 322"/>
                    <a:gd name="T47" fmla="*/ 31 h 320"/>
                    <a:gd name="T48" fmla="*/ 229 w 322"/>
                    <a:gd name="T49" fmla="*/ 35 h 320"/>
                    <a:gd name="T50" fmla="*/ 225 w 322"/>
                    <a:gd name="T51" fmla="*/ 58 h 320"/>
                    <a:gd name="T52" fmla="*/ 257 w 322"/>
                    <a:gd name="T53" fmla="*/ 61 h 320"/>
                    <a:gd name="T54" fmla="*/ 273 w 322"/>
                    <a:gd name="T55" fmla="*/ 74 h 320"/>
                    <a:gd name="T56" fmla="*/ 265 w 322"/>
                    <a:gd name="T57" fmla="*/ 97 h 320"/>
                    <a:gd name="T58" fmla="*/ 281 w 322"/>
                    <a:gd name="T59" fmla="*/ 110 h 320"/>
                    <a:gd name="T60" fmla="*/ 281 w 322"/>
                    <a:gd name="T61" fmla="*/ 131 h 320"/>
                    <a:gd name="T62" fmla="*/ 267 w 322"/>
                    <a:gd name="T63" fmla="*/ 163 h 320"/>
                    <a:gd name="T64" fmla="*/ 294 w 322"/>
                    <a:gd name="T65" fmla="*/ 166 h 320"/>
                    <a:gd name="T66" fmla="*/ 277 w 322"/>
                    <a:gd name="T67" fmla="*/ 198 h 320"/>
                    <a:gd name="T68" fmla="*/ 209 w 322"/>
                    <a:gd name="T69" fmla="*/ 287 h 320"/>
                    <a:gd name="T70" fmla="*/ 141 w 322"/>
                    <a:gd name="T71" fmla="*/ 302 h 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322" h="320">
                      <a:moveTo>
                        <a:pt x="141" y="302"/>
                      </a:moveTo>
                      <a:cubicBezTo>
                        <a:pt x="123" y="302"/>
                        <a:pt x="146" y="281"/>
                        <a:pt x="148" y="280"/>
                      </a:cubicBezTo>
                      <a:cubicBezTo>
                        <a:pt x="144" y="283"/>
                        <a:pt x="106" y="307"/>
                        <a:pt x="103" y="288"/>
                      </a:cubicBezTo>
                      <a:cubicBezTo>
                        <a:pt x="76" y="294"/>
                        <a:pt x="122" y="253"/>
                        <a:pt x="121" y="254"/>
                      </a:cubicBezTo>
                      <a:cubicBezTo>
                        <a:pt x="113" y="260"/>
                        <a:pt x="41" y="292"/>
                        <a:pt x="80" y="260"/>
                      </a:cubicBezTo>
                      <a:cubicBezTo>
                        <a:pt x="73" y="264"/>
                        <a:pt x="52" y="265"/>
                        <a:pt x="64" y="251"/>
                      </a:cubicBezTo>
                      <a:cubicBezTo>
                        <a:pt x="44" y="261"/>
                        <a:pt x="35" y="248"/>
                        <a:pt x="53" y="233"/>
                      </a:cubicBezTo>
                      <a:cubicBezTo>
                        <a:pt x="54" y="233"/>
                        <a:pt x="18" y="248"/>
                        <a:pt x="31" y="229"/>
                      </a:cubicBezTo>
                      <a:cubicBezTo>
                        <a:pt x="23" y="228"/>
                        <a:pt x="24" y="220"/>
                        <a:pt x="28" y="216"/>
                      </a:cubicBezTo>
                      <a:cubicBezTo>
                        <a:pt x="27" y="214"/>
                        <a:pt x="27" y="213"/>
                        <a:pt x="26" y="212"/>
                      </a:cubicBezTo>
                      <a:cubicBezTo>
                        <a:pt x="0" y="221"/>
                        <a:pt x="32" y="182"/>
                        <a:pt x="33" y="181"/>
                      </a:cubicBezTo>
                      <a:cubicBezTo>
                        <a:pt x="15" y="192"/>
                        <a:pt x="3" y="175"/>
                        <a:pt x="15" y="162"/>
                      </a:cubicBezTo>
                      <a:cubicBezTo>
                        <a:pt x="6" y="163"/>
                        <a:pt x="7" y="153"/>
                        <a:pt x="12" y="149"/>
                      </a:cubicBezTo>
                      <a:cubicBezTo>
                        <a:pt x="5" y="146"/>
                        <a:pt x="10" y="136"/>
                        <a:pt x="13" y="131"/>
                      </a:cubicBezTo>
                      <a:cubicBezTo>
                        <a:pt x="7" y="127"/>
                        <a:pt x="12" y="120"/>
                        <a:pt x="16" y="117"/>
                      </a:cubicBezTo>
                      <a:cubicBezTo>
                        <a:pt x="8" y="109"/>
                        <a:pt x="26" y="98"/>
                        <a:pt x="29" y="95"/>
                      </a:cubicBezTo>
                      <a:cubicBezTo>
                        <a:pt x="20" y="92"/>
                        <a:pt x="28" y="83"/>
                        <a:pt x="32" y="79"/>
                      </a:cubicBezTo>
                      <a:cubicBezTo>
                        <a:pt x="20" y="71"/>
                        <a:pt x="97" y="3"/>
                        <a:pt x="104" y="21"/>
                      </a:cubicBezTo>
                      <a:cubicBezTo>
                        <a:pt x="107" y="19"/>
                        <a:pt x="129" y="0"/>
                        <a:pt x="133" y="14"/>
                      </a:cubicBezTo>
                      <a:cubicBezTo>
                        <a:pt x="134" y="13"/>
                        <a:pt x="160" y="1"/>
                        <a:pt x="152" y="17"/>
                      </a:cubicBezTo>
                      <a:cubicBezTo>
                        <a:pt x="157" y="14"/>
                        <a:pt x="170" y="4"/>
                        <a:pt x="174" y="14"/>
                      </a:cubicBezTo>
                      <a:cubicBezTo>
                        <a:pt x="179" y="12"/>
                        <a:pt x="191" y="7"/>
                        <a:pt x="191" y="17"/>
                      </a:cubicBezTo>
                      <a:cubicBezTo>
                        <a:pt x="196" y="17"/>
                        <a:pt x="204" y="16"/>
                        <a:pt x="205" y="23"/>
                      </a:cubicBezTo>
                      <a:cubicBezTo>
                        <a:pt x="210" y="21"/>
                        <a:pt x="222" y="22"/>
                        <a:pt x="217" y="31"/>
                      </a:cubicBezTo>
                      <a:cubicBezTo>
                        <a:pt x="222" y="30"/>
                        <a:pt x="227" y="30"/>
                        <a:pt x="229" y="35"/>
                      </a:cubicBezTo>
                      <a:cubicBezTo>
                        <a:pt x="252" y="27"/>
                        <a:pt x="228" y="56"/>
                        <a:pt x="225" y="58"/>
                      </a:cubicBezTo>
                      <a:cubicBezTo>
                        <a:pt x="224" y="59"/>
                        <a:pt x="270" y="41"/>
                        <a:pt x="257" y="61"/>
                      </a:cubicBezTo>
                      <a:cubicBezTo>
                        <a:pt x="262" y="63"/>
                        <a:pt x="284" y="61"/>
                        <a:pt x="273" y="74"/>
                      </a:cubicBezTo>
                      <a:cubicBezTo>
                        <a:pt x="289" y="78"/>
                        <a:pt x="267" y="95"/>
                        <a:pt x="265" y="97"/>
                      </a:cubicBezTo>
                      <a:cubicBezTo>
                        <a:pt x="276" y="91"/>
                        <a:pt x="294" y="95"/>
                        <a:pt x="281" y="110"/>
                      </a:cubicBezTo>
                      <a:cubicBezTo>
                        <a:pt x="306" y="98"/>
                        <a:pt x="289" y="125"/>
                        <a:pt x="281" y="131"/>
                      </a:cubicBezTo>
                      <a:cubicBezTo>
                        <a:pt x="313" y="117"/>
                        <a:pt x="270" y="160"/>
                        <a:pt x="267" y="163"/>
                      </a:cubicBezTo>
                      <a:cubicBezTo>
                        <a:pt x="276" y="157"/>
                        <a:pt x="322" y="142"/>
                        <a:pt x="294" y="166"/>
                      </a:cubicBezTo>
                      <a:cubicBezTo>
                        <a:pt x="304" y="176"/>
                        <a:pt x="282" y="194"/>
                        <a:pt x="277" y="198"/>
                      </a:cubicBezTo>
                      <a:cubicBezTo>
                        <a:pt x="322" y="171"/>
                        <a:pt x="234" y="320"/>
                        <a:pt x="209" y="287"/>
                      </a:cubicBezTo>
                      <a:cubicBezTo>
                        <a:pt x="190" y="300"/>
                        <a:pt x="162" y="302"/>
                        <a:pt x="141" y="302"/>
                      </a:cubicBezTo>
                      <a:close/>
                    </a:path>
                  </a:pathLst>
                </a:custGeom>
                <a:solidFill>
                  <a:srgbClr val="019285">
                    <a:alpha val="50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383" name="Vrije vorm 382">
                  <a:extLst>
                    <a:ext uri="{FF2B5EF4-FFF2-40B4-BE49-F238E27FC236}">
                      <a16:creationId xmlns:a16="http://schemas.microsoft.com/office/drawing/2014/main" id="{A3770AC3-CE56-2549-B9D6-FF84672EB0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6200000">
                  <a:off x="8990526" y="2162717"/>
                  <a:ext cx="352993" cy="401731"/>
                </a:xfrm>
                <a:custGeom>
                  <a:avLst/>
                  <a:gdLst>
                    <a:gd name="connsiteX0" fmla="*/ 347768 w 352993"/>
                    <a:gd name="connsiteY0" fmla="*/ 6947 h 401731"/>
                    <a:gd name="connsiteX1" fmla="*/ 343417 w 352993"/>
                    <a:gd name="connsiteY1" fmla="*/ 22210 h 401731"/>
                    <a:gd name="connsiteX2" fmla="*/ 339833 w 352993"/>
                    <a:gd name="connsiteY2" fmla="*/ 27857 h 401731"/>
                    <a:gd name="connsiteX3" fmla="*/ 317130 w 352993"/>
                    <a:gd name="connsiteY3" fmla="*/ 61639 h 401731"/>
                    <a:gd name="connsiteX4" fmla="*/ 291333 w 352993"/>
                    <a:gd name="connsiteY4" fmla="*/ 199086 h 401731"/>
                    <a:gd name="connsiteX5" fmla="*/ 317130 w 352993"/>
                    <a:gd name="connsiteY5" fmla="*/ 336534 h 401731"/>
                    <a:gd name="connsiteX6" fmla="*/ 337684 w 352993"/>
                    <a:gd name="connsiteY6" fmla="*/ 367117 h 401731"/>
                    <a:gd name="connsiteX7" fmla="*/ 315272 w 352993"/>
                    <a:gd name="connsiteY7" fmla="*/ 387116 h 401731"/>
                    <a:gd name="connsiteX8" fmla="*/ 283019 w 352993"/>
                    <a:gd name="connsiteY8" fmla="*/ 401731 h 401731"/>
                    <a:gd name="connsiteX9" fmla="*/ 287888 w 352993"/>
                    <a:gd name="connsiteY9" fmla="*/ 367691 h 401731"/>
                    <a:gd name="connsiteX10" fmla="*/ 238231 w 352993"/>
                    <a:gd name="connsiteY10" fmla="*/ 392851 h 401731"/>
                    <a:gd name="connsiteX11" fmla="*/ 218758 w 352993"/>
                    <a:gd name="connsiteY11" fmla="*/ 381011 h 401731"/>
                    <a:gd name="connsiteX12" fmla="*/ 183707 w 352993"/>
                    <a:gd name="connsiteY12" fmla="*/ 395811 h 401731"/>
                    <a:gd name="connsiteX13" fmla="*/ 170075 w 352993"/>
                    <a:gd name="connsiteY13" fmla="*/ 391371 h 401731"/>
                    <a:gd name="connsiteX14" fmla="*/ 156444 w 352993"/>
                    <a:gd name="connsiteY14" fmla="*/ 381011 h 401731"/>
                    <a:gd name="connsiteX15" fmla="*/ 127235 w 352993"/>
                    <a:gd name="connsiteY15" fmla="*/ 386931 h 401731"/>
                    <a:gd name="connsiteX16" fmla="*/ 107761 w 352993"/>
                    <a:gd name="connsiteY16" fmla="*/ 379531 h 401731"/>
                    <a:gd name="connsiteX17" fmla="*/ 86341 w 352993"/>
                    <a:gd name="connsiteY17" fmla="*/ 372131 h 401731"/>
                    <a:gd name="connsiteX18" fmla="*/ 74657 w 352993"/>
                    <a:gd name="connsiteY18" fmla="*/ 363251 h 401731"/>
                    <a:gd name="connsiteX19" fmla="*/ 51289 w 352993"/>
                    <a:gd name="connsiteY19" fmla="*/ 344012 h 401731"/>
                    <a:gd name="connsiteX20" fmla="*/ 66868 w 352993"/>
                    <a:gd name="connsiteY20" fmla="*/ 299612 h 401731"/>
                    <a:gd name="connsiteX21" fmla="*/ 30843 w 352993"/>
                    <a:gd name="connsiteY21" fmla="*/ 309972 h 401731"/>
                    <a:gd name="connsiteX22" fmla="*/ 22080 w 352993"/>
                    <a:gd name="connsiteY22" fmla="*/ 295173 h 401731"/>
                    <a:gd name="connsiteX23" fmla="*/ 13317 w 352993"/>
                    <a:gd name="connsiteY23" fmla="*/ 270013 h 401731"/>
                    <a:gd name="connsiteX24" fmla="*/ 16238 w 352993"/>
                    <a:gd name="connsiteY24" fmla="*/ 237454 h 401731"/>
                    <a:gd name="connsiteX25" fmla="*/ 10396 w 352993"/>
                    <a:gd name="connsiteY25" fmla="*/ 215254 h 401731"/>
                    <a:gd name="connsiteX26" fmla="*/ 39606 w 352993"/>
                    <a:gd name="connsiteY26" fmla="*/ 150135 h 401731"/>
                    <a:gd name="connsiteX27" fmla="*/ 30843 w 352993"/>
                    <a:gd name="connsiteY27" fmla="*/ 122016 h 401731"/>
                    <a:gd name="connsiteX28" fmla="*/ 39606 w 352993"/>
                    <a:gd name="connsiteY28" fmla="*/ 70216 h 401731"/>
                    <a:gd name="connsiteX29" fmla="*/ 58105 w 352993"/>
                    <a:gd name="connsiteY29" fmla="*/ 68736 h 401731"/>
                    <a:gd name="connsiteX30" fmla="*/ 118472 w 352993"/>
                    <a:gd name="connsiteY30" fmla="*/ 8058 h 401731"/>
                    <a:gd name="connsiteX31" fmla="*/ 98999 w 352993"/>
                    <a:gd name="connsiteY31" fmla="*/ 64297 h 401731"/>
                    <a:gd name="connsiteX32" fmla="*/ 163260 w 352993"/>
                    <a:gd name="connsiteY32" fmla="*/ 3618 h 401731"/>
                    <a:gd name="connsiteX33" fmla="*/ 118472 w 352993"/>
                    <a:gd name="connsiteY33" fmla="*/ 82056 h 401731"/>
                    <a:gd name="connsiteX34" fmla="*/ 206101 w 352993"/>
                    <a:gd name="connsiteY34" fmla="*/ 19897 h 401731"/>
                    <a:gd name="connsiteX35" fmla="*/ 236284 w 352993"/>
                    <a:gd name="connsiteY35" fmla="*/ 21377 h 401731"/>
                    <a:gd name="connsiteX36" fmla="*/ 270362 w 352993"/>
                    <a:gd name="connsiteY36" fmla="*/ 6578 h 401731"/>
                    <a:gd name="connsiteX37" fmla="*/ 303466 w 352993"/>
                    <a:gd name="connsiteY37" fmla="*/ 12497 h 401731"/>
                    <a:gd name="connsiteX38" fmla="*/ 327808 w 352993"/>
                    <a:gd name="connsiteY38" fmla="*/ 8058 h 401731"/>
                    <a:gd name="connsiteX39" fmla="*/ 347768 w 352993"/>
                    <a:gd name="connsiteY39" fmla="*/ 6947 h 401731"/>
                    <a:gd name="connsiteX40" fmla="*/ 352993 w 352993"/>
                    <a:gd name="connsiteY40" fmla="*/ 383581 h 401731"/>
                    <a:gd name="connsiteX41" fmla="*/ 352993 w 352993"/>
                    <a:gd name="connsiteY41" fmla="*/ 400477 h 401731"/>
                    <a:gd name="connsiteX42" fmla="*/ 352002 w 352993"/>
                    <a:gd name="connsiteY42" fmla="*/ 400184 h 401731"/>
                    <a:gd name="connsiteX43" fmla="*/ 348254 w 352993"/>
                    <a:gd name="connsiteY43" fmla="*/ 391371 h 401731"/>
                    <a:gd name="connsiteX44" fmla="*/ 336890 w 352993"/>
                    <a:gd name="connsiteY44" fmla="*/ 374513 h 401731"/>
                    <a:gd name="connsiteX45" fmla="*/ 339594 w 352993"/>
                    <a:gd name="connsiteY45" fmla="*/ 369959 h 401731"/>
                    <a:gd name="connsiteX46" fmla="*/ 345126 w 352993"/>
                    <a:gd name="connsiteY46" fmla="*/ 378191 h 4017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</a:cxnLst>
                  <a:rect l="l" t="t" r="r" b="b"/>
                  <a:pathLst>
                    <a:path w="352993" h="401731">
                      <a:moveTo>
                        <a:pt x="347768" y="6947"/>
                      </a:moveTo>
                      <a:cubicBezTo>
                        <a:pt x="347646" y="11017"/>
                        <a:pt x="346064" y="16475"/>
                        <a:pt x="343417" y="22210"/>
                      </a:cubicBezTo>
                      <a:lnTo>
                        <a:pt x="339833" y="27857"/>
                      </a:lnTo>
                      <a:lnTo>
                        <a:pt x="317130" y="61639"/>
                      </a:lnTo>
                      <a:cubicBezTo>
                        <a:pt x="301191" y="96815"/>
                        <a:pt x="291333" y="145410"/>
                        <a:pt x="291333" y="199086"/>
                      </a:cubicBezTo>
                      <a:cubicBezTo>
                        <a:pt x="291333" y="252763"/>
                        <a:pt x="301191" y="301358"/>
                        <a:pt x="317130" y="336534"/>
                      </a:cubicBezTo>
                      <a:lnTo>
                        <a:pt x="337684" y="367117"/>
                      </a:lnTo>
                      <a:lnTo>
                        <a:pt x="315272" y="387116"/>
                      </a:lnTo>
                      <a:cubicBezTo>
                        <a:pt x="304196" y="395441"/>
                        <a:pt x="292756" y="401731"/>
                        <a:pt x="283019" y="401731"/>
                      </a:cubicBezTo>
                      <a:cubicBezTo>
                        <a:pt x="264520" y="401731"/>
                        <a:pt x="286914" y="369171"/>
                        <a:pt x="287888" y="367691"/>
                      </a:cubicBezTo>
                      <a:cubicBezTo>
                        <a:pt x="284967" y="370651"/>
                        <a:pt x="240179" y="420970"/>
                        <a:pt x="238231" y="392851"/>
                      </a:cubicBezTo>
                      <a:cubicBezTo>
                        <a:pt x="231416" y="397291"/>
                        <a:pt x="206101" y="404691"/>
                        <a:pt x="218758" y="381011"/>
                      </a:cubicBezTo>
                      <a:cubicBezTo>
                        <a:pt x="213890" y="385451"/>
                        <a:pt x="190522" y="412090"/>
                        <a:pt x="183707" y="395811"/>
                      </a:cubicBezTo>
                      <a:cubicBezTo>
                        <a:pt x="178838" y="398771"/>
                        <a:pt x="172023" y="400251"/>
                        <a:pt x="170075" y="391371"/>
                      </a:cubicBezTo>
                      <a:cubicBezTo>
                        <a:pt x="165207" y="394331"/>
                        <a:pt x="156444" y="394331"/>
                        <a:pt x="156444" y="381011"/>
                      </a:cubicBezTo>
                      <a:cubicBezTo>
                        <a:pt x="154497" y="383971"/>
                        <a:pt x="129182" y="409131"/>
                        <a:pt x="127235" y="386931"/>
                      </a:cubicBezTo>
                      <a:cubicBezTo>
                        <a:pt x="123340" y="389891"/>
                        <a:pt x="105814" y="400251"/>
                        <a:pt x="107761" y="379531"/>
                      </a:cubicBezTo>
                      <a:cubicBezTo>
                        <a:pt x="98025" y="388411"/>
                        <a:pt x="84394" y="395811"/>
                        <a:pt x="86341" y="372131"/>
                      </a:cubicBezTo>
                      <a:cubicBezTo>
                        <a:pt x="81473" y="373611"/>
                        <a:pt x="74657" y="373611"/>
                        <a:pt x="74657" y="363251"/>
                      </a:cubicBezTo>
                      <a:cubicBezTo>
                        <a:pt x="67842" y="366211"/>
                        <a:pt x="37658" y="366211"/>
                        <a:pt x="51289" y="344012"/>
                      </a:cubicBezTo>
                      <a:cubicBezTo>
                        <a:pt x="31816" y="338092"/>
                        <a:pt x="65894" y="301092"/>
                        <a:pt x="66868" y="299612"/>
                      </a:cubicBezTo>
                      <a:cubicBezTo>
                        <a:pt x="64921" y="302572"/>
                        <a:pt x="30843" y="338092"/>
                        <a:pt x="30843" y="309972"/>
                      </a:cubicBezTo>
                      <a:cubicBezTo>
                        <a:pt x="25001" y="312932"/>
                        <a:pt x="18185" y="305532"/>
                        <a:pt x="22080" y="295173"/>
                      </a:cubicBezTo>
                      <a:cubicBezTo>
                        <a:pt x="18185" y="292213"/>
                        <a:pt x="15264" y="275933"/>
                        <a:pt x="13317" y="270013"/>
                      </a:cubicBezTo>
                      <a:cubicBezTo>
                        <a:pt x="-7130" y="278893"/>
                        <a:pt x="12343" y="241893"/>
                        <a:pt x="16238" y="237454"/>
                      </a:cubicBezTo>
                      <a:cubicBezTo>
                        <a:pt x="3580" y="244853"/>
                        <a:pt x="1633" y="227094"/>
                        <a:pt x="10396" y="215254"/>
                      </a:cubicBezTo>
                      <a:cubicBezTo>
                        <a:pt x="-23682" y="222654"/>
                        <a:pt x="36685" y="151615"/>
                        <a:pt x="39606" y="150135"/>
                      </a:cubicBezTo>
                      <a:cubicBezTo>
                        <a:pt x="-5183" y="194534"/>
                        <a:pt x="-5183" y="164935"/>
                        <a:pt x="30843" y="122016"/>
                      </a:cubicBezTo>
                      <a:cubicBezTo>
                        <a:pt x="-14919" y="166415"/>
                        <a:pt x="25001" y="90936"/>
                        <a:pt x="39606" y="70216"/>
                      </a:cubicBezTo>
                      <a:cubicBezTo>
                        <a:pt x="24027" y="61337"/>
                        <a:pt x="130156" y="-33382"/>
                        <a:pt x="58105" y="68736"/>
                      </a:cubicBezTo>
                      <a:cubicBezTo>
                        <a:pt x="77578" y="49497"/>
                        <a:pt x="97051" y="19897"/>
                        <a:pt x="118472" y="8058"/>
                      </a:cubicBezTo>
                      <a:cubicBezTo>
                        <a:pt x="154497" y="-24502"/>
                        <a:pt x="104841" y="56897"/>
                        <a:pt x="98999" y="64297"/>
                      </a:cubicBezTo>
                      <a:cubicBezTo>
                        <a:pt x="110683" y="52457"/>
                        <a:pt x="145734" y="-822"/>
                        <a:pt x="163260" y="3618"/>
                      </a:cubicBezTo>
                      <a:cubicBezTo>
                        <a:pt x="184680" y="11017"/>
                        <a:pt x="122366" y="77616"/>
                        <a:pt x="118472" y="82056"/>
                      </a:cubicBezTo>
                      <a:cubicBezTo>
                        <a:pt x="118472" y="82056"/>
                        <a:pt x="214864" y="-15622"/>
                        <a:pt x="206101" y="19897"/>
                      </a:cubicBezTo>
                      <a:cubicBezTo>
                        <a:pt x="209022" y="16937"/>
                        <a:pt x="257705" y="-12662"/>
                        <a:pt x="236284" y="21377"/>
                      </a:cubicBezTo>
                      <a:cubicBezTo>
                        <a:pt x="239205" y="18417"/>
                        <a:pt x="265494" y="-12662"/>
                        <a:pt x="270362" y="6578"/>
                      </a:cubicBezTo>
                      <a:cubicBezTo>
                        <a:pt x="276204" y="2138"/>
                        <a:pt x="299572" y="-3782"/>
                        <a:pt x="303466" y="12497"/>
                      </a:cubicBezTo>
                      <a:cubicBezTo>
                        <a:pt x="307361" y="9537"/>
                        <a:pt x="323913" y="-8222"/>
                        <a:pt x="327808" y="8058"/>
                      </a:cubicBezTo>
                      <a:cubicBezTo>
                        <a:pt x="342412" y="-3782"/>
                        <a:pt x="348011" y="-1192"/>
                        <a:pt x="347768" y="6947"/>
                      </a:cubicBezTo>
                      <a:close/>
                      <a:moveTo>
                        <a:pt x="352993" y="383581"/>
                      </a:moveTo>
                      <a:lnTo>
                        <a:pt x="352993" y="400477"/>
                      </a:lnTo>
                      <a:lnTo>
                        <a:pt x="352002" y="400184"/>
                      </a:lnTo>
                      <a:cubicBezTo>
                        <a:pt x="350171" y="398470"/>
                        <a:pt x="348862" y="395626"/>
                        <a:pt x="348254" y="391371"/>
                      </a:cubicBezTo>
                      <a:cubicBezTo>
                        <a:pt x="327077" y="408020"/>
                        <a:pt x="329451" y="390538"/>
                        <a:pt x="336890" y="374513"/>
                      </a:cubicBezTo>
                      <a:lnTo>
                        <a:pt x="339594" y="369959"/>
                      </a:lnTo>
                      <a:lnTo>
                        <a:pt x="345126" y="378191"/>
                      </a:lnTo>
                      <a:close/>
                    </a:path>
                  </a:pathLst>
                </a:custGeom>
                <a:solidFill>
                  <a:srgbClr val="019285">
                    <a:alpha val="22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grpSp>
              <p:nvGrpSpPr>
                <p:cNvPr id="385" name="Group 4">
                  <a:extLst>
                    <a:ext uri="{FF2B5EF4-FFF2-40B4-BE49-F238E27FC236}">
                      <a16:creationId xmlns:a16="http://schemas.microsoft.com/office/drawing/2014/main" id="{5CA7A598-5BD3-F24B-A8C6-C68B1713B9C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396473">
                  <a:off x="9064625" y="2314147"/>
                  <a:ext cx="178327" cy="163607"/>
                  <a:chOff x="9871718" y="3874294"/>
                  <a:chExt cx="1301210" cy="1193800"/>
                </a:xfrm>
              </p:grpSpPr>
              <p:sp>
                <p:nvSpPr>
                  <p:cNvPr id="387" name="Freeform 356">
                    <a:extLst>
                      <a:ext uri="{FF2B5EF4-FFF2-40B4-BE49-F238E27FC236}">
                        <a16:creationId xmlns:a16="http://schemas.microsoft.com/office/drawing/2014/main" id="{788376C3-FEEF-C84A-BDFC-AB5B4B51ECE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871718" y="3938817"/>
                    <a:ext cx="1219552" cy="1129277"/>
                  </a:xfrm>
                  <a:custGeom>
                    <a:avLst/>
                    <a:gdLst>
                      <a:gd name="T0" fmla="*/ 45 w 330"/>
                      <a:gd name="T1" fmla="*/ 221 h 314"/>
                      <a:gd name="T2" fmla="*/ 26 w 330"/>
                      <a:gd name="T3" fmla="*/ 211 h 314"/>
                      <a:gd name="T4" fmla="*/ 21 w 330"/>
                      <a:gd name="T5" fmla="*/ 151 h 314"/>
                      <a:gd name="T6" fmla="*/ 20 w 330"/>
                      <a:gd name="T7" fmla="*/ 148 h 314"/>
                      <a:gd name="T8" fmla="*/ 15 w 330"/>
                      <a:gd name="T9" fmla="*/ 131 h 314"/>
                      <a:gd name="T10" fmla="*/ 13 w 330"/>
                      <a:gd name="T11" fmla="*/ 78 h 314"/>
                      <a:gd name="T12" fmla="*/ 3 w 330"/>
                      <a:gd name="T13" fmla="*/ 33 h 314"/>
                      <a:gd name="T14" fmla="*/ 2 w 330"/>
                      <a:gd name="T15" fmla="*/ 46 h 314"/>
                      <a:gd name="T16" fmla="*/ 2 w 330"/>
                      <a:gd name="T17" fmla="*/ 50 h 314"/>
                      <a:gd name="T18" fmla="*/ 10 w 330"/>
                      <a:gd name="T19" fmla="*/ 195 h 314"/>
                      <a:gd name="T20" fmla="*/ 14 w 330"/>
                      <a:gd name="T21" fmla="*/ 219 h 314"/>
                      <a:gd name="T22" fmla="*/ 202 w 330"/>
                      <a:gd name="T23" fmla="*/ 289 h 314"/>
                      <a:gd name="T24" fmla="*/ 227 w 330"/>
                      <a:gd name="T25" fmla="*/ 276 h 314"/>
                      <a:gd name="T26" fmla="*/ 323 w 330"/>
                      <a:gd name="T27" fmla="*/ 217 h 314"/>
                      <a:gd name="T28" fmla="*/ 322 w 330"/>
                      <a:gd name="T29" fmla="*/ 163 h 314"/>
                      <a:gd name="T30" fmla="*/ 320 w 330"/>
                      <a:gd name="T31" fmla="*/ 19 h 314"/>
                      <a:gd name="T32" fmla="*/ 216 w 330"/>
                      <a:gd name="T33" fmla="*/ 14 h 314"/>
                      <a:gd name="T34" fmla="*/ 61 w 330"/>
                      <a:gd name="T35" fmla="*/ 14 h 314"/>
                      <a:gd name="T36" fmla="*/ 47 w 330"/>
                      <a:gd name="T37" fmla="*/ 16 h 314"/>
                      <a:gd name="T38" fmla="*/ 40 w 330"/>
                      <a:gd name="T39" fmla="*/ 25 h 314"/>
                      <a:gd name="T40" fmla="*/ 34 w 330"/>
                      <a:gd name="T41" fmla="*/ 24 h 314"/>
                      <a:gd name="T42" fmla="*/ 22 w 330"/>
                      <a:gd name="T43" fmla="*/ 26 h 314"/>
                      <a:gd name="T44" fmla="*/ 32 w 330"/>
                      <a:gd name="T45" fmla="*/ 36 h 314"/>
                      <a:gd name="T46" fmla="*/ 39 w 330"/>
                      <a:gd name="T47" fmla="*/ 34 h 314"/>
                      <a:gd name="T48" fmla="*/ 76 w 330"/>
                      <a:gd name="T49" fmla="*/ 28 h 314"/>
                      <a:gd name="T50" fmla="*/ 88 w 330"/>
                      <a:gd name="T51" fmla="*/ 37 h 314"/>
                      <a:gd name="T52" fmla="*/ 111 w 330"/>
                      <a:gd name="T53" fmla="*/ 38 h 314"/>
                      <a:gd name="T54" fmla="*/ 175 w 330"/>
                      <a:gd name="T55" fmla="*/ 38 h 314"/>
                      <a:gd name="T56" fmla="*/ 203 w 330"/>
                      <a:gd name="T57" fmla="*/ 42 h 314"/>
                      <a:gd name="T58" fmla="*/ 304 w 330"/>
                      <a:gd name="T59" fmla="*/ 26 h 314"/>
                      <a:gd name="T60" fmla="*/ 307 w 330"/>
                      <a:gd name="T61" fmla="*/ 31 h 314"/>
                      <a:gd name="T62" fmla="*/ 306 w 330"/>
                      <a:gd name="T63" fmla="*/ 32 h 314"/>
                      <a:gd name="T64" fmla="*/ 305 w 330"/>
                      <a:gd name="T65" fmla="*/ 37 h 314"/>
                      <a:gd name="T66" fmla="*/ 306 w 330"/>
                      <a:gd name="T67" fmla="*/ 37 h 314"/>
                      <a:gd name="T68" fmla="*/ 309 w 330"/>
                      <a:gd name="T69" fmla="*/ 133 h 314"/>
                      <a:gd name="T70" fmla="*/ 310 w 330"/>
                      <a:gd name="T71" fmla="*/ 138 h 314"/>
                      <a:gd name="T72" fmla="*/ 310 w 330"/>
                      <a:gd name="T73" fmla="*/ 164 h 314"/>
                      <a:gd name="T74" fmla="*/ 310 w 330"/>
                      <a:gd name="T75" fmla="*/ 176 h 314"/>
                      <a:gd name="T76" fmla="*/ 309 w 330"/>
                      <a:gd name="T77" fmla="*/ 208 h 314"/>
                      <a:gd name="T78" fmla="*/ 265 w 330"/>
                      <a:gd name="T79" fmla="*/ 239 h 314"/>
                      <a:gd name="T80" fmla="*/ 193 w 330"/>
                      <a:gd name="T81" fmla="*/ 279 h 314"/>
                      <a:gd name="T82" fmla="*/ 160 w 330"/>
                      <a:gd name="T83" fmla="*/ 283 h 314"/>
                      <a:gd name="T84" fmla="*/ 120 w 330"/>
                      <a:gd name="T85" fmla="*/ 270 h 314"/>
                      <a:gd name="T86" fmla="*/ 113 w 330"/>
                      <a:gd name="T87" fmla="*/ 264 h 314"/>
                      <a:gd name="T88" fmla="*/ 86 w 330"/>
                      <a:gd name="T89" fmla="*/ 249 h 314"/>
                      <a:gd name="T90" fmla="*/ 69 w 330"/>
                      <a:gd name="T91" fmla="*/ 237 h 314"/>
                      <a:gd name="T92" fmla="*/ 66 w 330"/>
                      <a:gd name="T93" fmla="*/ 237 h 314"/>
                      <a:gd name="T94" fmla="*/ 43 w 330"/>
                      <a:gd name="T95" fmla="*/ 224 h 314"/>
                      <a:gd name="connsiteX0" fmla="*/ 1273 w 9849"/>
                      <a:gd name="connsiteY0" fmla="*/ 6721 h 9587"/>
                      <a:gd name="connsiteX1" fmla="*/ 1334 w 9849"/>
                      <a:gd name="connsiteY1" fmla="*/ 6625 h 9587"/>
                      <a:gd name="connsiteX2" fmla="*/ 728 w 9849"/>
                      <a:gd name="connsiteY2" fmla="*/ 6307 h 9587"/>
                      <a:gd name="connsiteX3" fmla="*/ 758 w 9849"/>
                      <a:gd name="connsiteY3" fmla="*/ 6307 h 9587"/>
                      <a:gd name="connsiteX4" fmla="*/ 546 w 9849"/>
                      <a:gd name="connsiteY4" fmla="*/ 4364 h 9587"/>
                      <a:gd name="connsiteX5" fmla="*/ 606 w 9849"/>
                      <a:gd name="connsiteY5" fmla="*/ 4396 h 9587"/>
                      <a:gd name="connsiteX6" fmla="*/ 485 w 9849"/>
                      <a:gd name="connsiteY6" fmla="*/ 4300 h 9587"/>
                      <a:gd name="connsiteX7" fmla="*/ 576 w 9849"/>
                      <a:gd name="connsiteY7" fmla="*/ 4300 h 9587"/>
                      <a:gd name="connsiteX8" fmla="*/ 576 w 9849"/>
                      <a:gd name="connsiteY8" fmla="*/ 3791 h 9587"/>
                      <a:gd name="connsiteX9" fmla="*/ 425 w 9849"/>
                      <a:gd name="connsiteY9" fmla="*/ 3759 h 9587"/>
                      <a:gd name="connsiteX10" fmla="*/ 212 w 9849"/>
                      <a:gd name="connsiteY10" fmla="*/ 2103 h 9587"/>
                      <a:gd name="connsiteX11" fmla="*/ 364 w 9849"/>
                      <a:gd name="connsiteY11" fmla="*/ 2071 h 9587"/>
                      <a:gd name="connsiteX12" fmla="*/ 212 w 9849"/>
                      <a:gd name="connsiteY12" fmla="*/ 638 h 9587"/>
                      <a:gd name="connsiteX13" fmla="*/ 61 w 9849"/>
                      <a:gd name="connsiteY13" fmla="*/ 638 h 9587"/>
                      <a:gd name="connsiteX14" fmla="*/ 122 w 9849"/>
                      <a:gd name="connsiteY14" fmla="*/ 1052 h 9587"/>
                      <a:gd name="connsiteX15" fmla="*/ 31 w 9849"/>
                      <a:gd name="connsiteY15" fmla="*/ 1052 h 9587"/>
                      <a:gd name="connsiteX16" fmla="*/ 122 w 9849"/>
                      <a:gd name="connsiteY16" fmla="*/ 1179 h 9587"/>
                      <a:gd name="connsiteX17" fmla="*/ 31 w 9849"/>
                      <a:gd name="connsiteY17" fmla="*/ 1179 h 9587"/>
                      <a:gd name="connsiteX18" fmla="*/ 0 w 9849"/>
                      <a:gd name="connsiteY18" fmla="*/ 2135 h 9587"/>
                      <a:gd name="connsiteX19" fmla="*/ 273 w 9849"/>
                      <a:gd name="connsiteY19" fmla="*/ 5797 h 9587"/>
                      <a:gd name="connsiteX20" fmla="*/ 243 w 9849"/>
                      <a:gd name="connsiteY20" fmla="*/ 5797 h 9587"/>
                      <a:gd name="connsiteX21" fmla="*/ 394 w 9849"/>
                      <a:gd name="connsiteY21" fmla="*/ 6562 h 9587"/>
                      <a:gd name="connsiteX22" fmla="*/ 5152 w 9849"/>
                      <a:gd name="connsiteY22" fmla="*/ 9587 h 9587"/>
                      <a:gd name="connsiteX23" fmla="*/ 6091 w 9849"/>
                      <a:gd name="connsiteY23" fmla="*/ 8791 h 9587"/>
                      <a:gd name="connsiteX24" fmla="*/ 6091 w 9849"/>
                      <a:gd name="connsiteY24" fmla="*/ 8855 h 9587"/>
                      <a:gd name="connsiteX25" fmla="*/ 6849 w 9849"/>
                      <a:gd name="connsiteY25" fmla="*/ 8377 h 9587"/>
                      <a:gd name="connsiteX26" fmla="*/ 6879 w 9849"/>
                      <a:gd name="connsiteY26" fmla="*/ 8409 h 9587"/>
                      <a:gd name="connsiteX27" fmla="*/ 9758 w 9849"/>
                      <a:gd name="connsiteY27" fmla="*/ 6498 h 9587"/>
                      <a:gd name="connsiteX28" fmla="*/ 9667 w 9849"/>
                      <a:gd name="connsiteY28" fmla="*/ 4778 h 9587"/>
                      <a:gd name="connsiteX29" fmla="*/ 9728 w 9849"/>
                      <a:gd name="connsiteY29" fmla="*/ 4778 h 9587"/>
                      <a:gd name="connsiteX30" fmla="*/ 9818 w 9849"/>
                      <a:gd name="connsiteY30" fmla="*/ 2517 h 9587"/>
                      <a:gd name="connsiteX31" fmla="*/ 9667 w 9849"/>
                      <a:gd name="connsiteY31" fmla="*/ 192 h 9587"/>
                      <a:gd name="connsiteX32" fmla="*/ 8455 w 9849"/>
                      <a:gd name="connsiteY32" fmla="*/ 288 h 9587"/>
                      <a:gd name="connsiteX33" fmla="*/ 6515 w 9849"/>
                      <a:gd name="connsiteY33" fmla="*/ 33 h 9587"/>
                      <a:gd name="connsiteX34" fmla="*/ 4243 w 9849"/>
                      <a:gd name="connsiteY34" fmla="*/ 351 h 9587"/>
                      <a:gd name="connsiteX35" fmla="*/ 1818 w 9849"/>
                      <a:gd name="connsiteY35" fmla="*/ 33 h 9587"/>
                      <a:gd name="connsiteX36" fmla="*/ 1818 w 9849"/>
                      <a:gd name="connsiteY36" fmla="*/ 97 h 9587"/>
                      <a:gd name="connsiteX37" fmla="*/ 1394 w 9849"/>
                      <a:gd name="connsiteY37" fmla="*/ 97 h 9587"/>
                      <a:gd name="connsiteX38" fmla="*/ 1425 w 9849"/>
                      <a:gd name="connsiteY38" fmla="*/ 65 h 9587"/>
                      <a:gd name="connsiteX39" fmla="*/ 1182 w 9849"/>
                      <a:gd name="connsiteY39" fmla="*/ 383 h 9587"/>
                      <a:gd name="connsiteX40" fmla="*/ 1091 w 9849"/>
                      <a:gd name="connsiteY40" fmla="*/ 224 h 9587"/>
                      <a:gd name="connsiteX41" fmla="*/ 1000 w 9849"/>
                      <a:gd name="connsiteY41" fmla="*/ 351 h 9587"/>
                      <a:gd name="connsiteX42" fmla="*/ 637 w 9849"/>
                      <a:gd name="connsiteY42" fmla="*/ 415 h 9587"/>
                      <a:gd name="connsiteX43" fmla="*/ 667 w 9849"/>
                      <a:gd name="connsiteY43" fmla="*/ 288 h 9587"/>
                      <a:gd name="connsiteX44" fmla="*/ 940 w 9849"/>
                      <a:gd name="connsiteY44" fmla="*/ 733 h 9587"/>
                      <a:gd name="connsiteX45" fmla="*/ 940 w 9849"/>
                      <a:gd name="connsiteY45" fmla="*/ 733 h 9587"/>
                      <a:gd name="connsiteX46" fmla="*/ 1152 w 9849"/>
                      <a:gd name="connsiteY46" fmla="*/ 670 h 9587"/>
                      <a:gd name="connsiteX47" fmla="*/ 1152 w 9849"/>
                      <a:gd name="connsiteY47" fmla="*/ 765 h 9587"/>
                      <a:gd name="connsiteX48" fmla="*/ 2273 w 9849"/>
                      <a:gd name="connsiteY48" fmla="*/ 479 h 9587"/>
                      <a:gd name="connsiteX49" fmla="*/ 2637 w 9849"/>
                      <a:gd name="connsiteY49" fmla="*/ 733 h 9587"/>
                      <a:gd name="connsiteX50" fmla="*/ 2637 w 9849"/>
                      <a:gd name="connsiteY50" fmla="*/ 765 h 9587"/>
                      <a:gd name="connsiteX51" fmla="*/ 3303 w 9849"/>
                      <a:gd name="connsiteY51" fmla="*/ 638 h 9587"/>
                      <a:gd name="connsiteX52" fmla="*/ 3334 w 9849"/>
                      <a:gd name="connsiteY52" fmla="*/ 797 h 9587"/>
                      <a:gd name="connsiteX53" fmla="*/ 5273 w 9849"/>
                      <a:gd name="connsiteY53" fmla="*/ 765 h 9587"/>
                      <a:gd name="connsiteX54" fmla="*/ 5273 w 9849"/>
                      <a:gd name="connsiteY54" fmla="*/ 797 h 9587"/>
                      <a:gd name="connsiteX55" fmla="*/ 5879 w 9849"/>
                      <a:gd name="connsiteY55" fmla="*/ 574 h 9587"/>
                      <a:gd name="connsiteX56" fmla="*/ 6122 w 9849"/>
                      <a:gd name="connsiteY56" fmla="*/ 925 h 9587"/>
                      <a:gd name="connsiteX57" fmla="*/ 8970 w 9849"/>
                      <a:gd name="connsiteY57" fmla="*/ 893 h 9587"/>
                      <a:gd name="connsiteX58" fmla="*/ 9182 w 9849"/>
                      <a:gd name="connsiteY58" fmla="*/ 415 h 9587"/>
                      <a:gd name="connsiteX59" fmla="*/ 9152 w 9849"/>
                      <a:gd name="connsiteY59" fmla="*/ 447 h 9587"/>
                      <a:gd name="connsiteX60" fmla="*/ 9273 w 9849"/>
                      <a:gd name="connsiteY60" fmla="*/ 574 h 9587"/>
                      <a:gd name="connsiteX61" fmla="*/ 9212 w 9849"/>
                      <a:gd name="connsiteY61" fmla="*/ 638 h 9587"/>
                      <a:gd name="connsiteX62" fmla="*/ 9243 w 9849"/>
                      <a:gd name="connsiteY62" fmla="*/ 606 h 9587"/>
                      <a:gd name="connsiteX63" fmla="*/ 9182 w 9849"/>
                      <a:gd name="connsiteY63" fmla="*/ 733 h 9587"/>
                      <a:gd name="connsiteX64" fmla="*/ 9212 w 9849"/>
                      <a:gd name="connsiteY64" fmla="*/ 765 h 9587"/>
                      <a:gd name="connsiteX65" fmla="*/ 9182 w 9849"/>
                      <a:gd name="connsiteY65" fmla="*/ 797 h 9587"/>
                      <a:gd name="connsiteX66" fmla="*/ 9243 w 9849"/>
                      <a:gd name="connsiteY66" fmla="*/ 765 h 9587"/>
                      <a:gd name="connsiteX67" fmla="*/ 9122 w 9849"/>
                      <a:gd name="connsiteY67" fmla="*/ 829 h 9587"/>
                      <a:gd name="connsiteX68" fmla="*/ 9334 w 9849"/>
                      <a:gd name="connsiteY68" fmla="*/ 3823 h 9587"/>
                      <a:gd name="connsiteX69" fmla="*/ 9273 w 9849"/>
                      <a:gd name="connsiteY69" fmla="*/ 3791 h 9587"/>
                      <a:gd name="connsiteX70" fmla="*/ 9364 w 9849"/>
                      <a:gd name="connsiteY70" fmla="*/ 3982 h 9587"/>
                      <a:gd name="connsiteX71" fmla="*/ 9303 w 9849"/>
                      <a:gd name="connsiteY71" fmla="*/ 3982 h 9587"/>
                      <a:gd name="connsiteX72" fmla="*/ 9364 w 9849"/>
                      <a:gd name="connsiteY72" fmla="*/ 4810 h 9587"/>
                      <a:gd name="connsiteX73" fmla="*/ 9243 w 9849"/>
                      <a:gd name="connsiteY73" fmla="*/ 4778 h 9587"/>
                      <a:gd name="connsiteX74" fmla="*/ 9364 w 9849"/>
                      <a:gd name="connsiteY74" fmla="*/ 5192 h 9587"/>
                      <a:gd name="connsiteX75" fmla="*/ 9243 w 9849"/>
                      <a:gd name="connsiteY75" fmla="*/ 5192 h 9587"/>
                      <a:gd name="connsiteX76" fmla="*/ 9334 w 9849"/>
                      <a:gd name="connsiteY76" fmla="*/ 6211 h 9587"/>
                      <a:gd name="connsiteX77" fmla="*/ 8031 w 9849"/>
                      <a:gd name="connsiteY77" fmla="*/ 7262 h 9587"/>
                      <a:gd name="connsiteX78" fmla="*/ 8000 w 9849"/>
                      <a:gd name="connsiteY78" fmla="*/ 7198 h 9587"/>
                      <a:gd name="connsiteX79" fmla="*/ 5849 w 9849"/>
                      <a:gd name="connsiteY79" fmla="*/ 8536 h 9587"/>
                      <a:gd name="connsiteX80" fmla="*/ 5818 w 9849"/>
                      <a:gd name="connsiteY80" fmla="*/ 8472 h 9587"/>
                      <a:gd name="connsiteX81" fmla="*/ 4728 w 9849"/>
                      <a:gd name="connsiteY81" fmla="*/ 8695 h 9587"/>
                      <a:gd name="connsiteX82" fmla="*/ 4818 w 9849"/>
                      <a:gd name="connsiteY82" fmla="*/ 8600 h 9587"/>
                      <a:gd name="connsiteX83" fmla="*/ 4485 w 9849"/>
                      <a:gd name="connsiteY83" fmla="*/ 8695 h 9587"/>
                      <a:gd name="connsiteX84" fmla="*/ 3606 w 9849"/>
                      <a:gd name="connsiteY84" fmla="*/ 8186 h 9587"/>
                      <a:gd name="connsiteX85" fmla="*/ 3667 w 9849"/>
                      <a:gd name="connsiteY85" fmla="*/ 8122 h 9587"/>
                      <a:gd name="connsiteX86" fmla="*/ 3394 w 9849"/>
                      <a:gd name="connsiteY86" fmla="*/ 7995 h 9587"/>
                      <a:gd name="connsiteX87" fmla="*/ 3455 w 9849"/>
                      <a:gd name="connsiteY87" fmla="*/ 7963 h 9587"/>
                      <a:gd name="connsiteX88" fmla="*/ 2576 w 9849"/>
                      <a:gd name="connsiteY88" fmla="*/ 7517 h 9587"/>
                      <a:gd name="connsiteX89" fmla="*/ 2667 w 9849"/>
                      <a:gd name="connsiteY89" fmla="*/ 7390 h 9587"/>
                      <a:gd name="connsiteX90" fmla="*/ 2061 w 9849"/>
                      <a:gd name="connsiteY90" fmla="*/ 7135 h 9587"/>
                      <a:gd name="connsiteX91" fmla="*/ 2091 w 9849"/>
                      <a:gd name="connsiteY91" fmla="*/ 7103 h 9587"/>
                      <a:gd name="connsiteX92" fmla="*/ 1970 w 9849"/>
                      <a:gd name="connsiteY92" fmla="*/ 7135 h 9587"/>
                      <a:gd name="connsiteX93" fmla="*/ 2031 w 9849"/>
                      <a:gd name="connsiteY93" fmla="*/ 7007 h 9587"/>
                      <a:gd name="connsiteX94" fmla="*/ 1273 w 9849"/>
                      <a:gd name="connsiteY94" fmla="*/ 6721 h 95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</a:cxnLst>
                    <a:rect l="l" t="t" r="r" b="b"/>
                    <a:pathLst>
                      <a:path w="9849" h="9587">
                        <a:moveTo>
                          <a:pt x="1273" y="6721"/>
                        </a:moveTo>
                        <a:lnTo>
                          <a:pt x="1334" y="6625"/>
                        </a:lnTo>
                        <a:cubicBezTo>
                          <a:pt x="1212" y="6657"/>
                          <a:pt x="788" y="6466"/>
                          <a:pt x="728" y="6307"/>
                        </a:cubicBezTo>
                        <a:lnTo>
                          <a:pt x="758" y="6307"/>
                        </a:lnTo>
                        <a:cubicBezTo>
                          <a:pt x="818" y="5670"/>
                          <a:pt x="606" y="5001"/>
                          <a:pt x="546" y="4364"/>
                        </a:cubicBezTo>
                        <a:cubicBezTo>
                          <a:pt x="546" y="4396"/>
                          <a:pt x="576" y="4396"/>
                          <a:pt x="606" y="4396"/>
                        </a:cubicBezTo>
                        <a:cubicBezTo>
                          <a:pt x="546" y="4364"/>
                          <a:pt x="485" y="4332"/>
                          <a:pt x="485" y="4300"/>
                        </a:cubicBezTo>
                        <a:cubicBezTo>
                          <a:pt x="515" y="4269"/>
                          <a:pt x="546" y="4300"/>
                          <a:pt x="576" y="4300"/>
                        </a:cubicBezTo>
                        <a:cubicBezTo>
                          <a:pt x="728" y="4173"/>
                          <a:pt x="455" y="3886"/>
                          <a:pt x="576" y="3791"/>
                        </a:cubicBezTo>
                        <a:cubicBezTo>
                          <a:pt x="576" y="3759"/>
                          <a:pt x="485" y="3727"/>
                          <a:pt x="425" y="3759"/>
                        </a:cubicBezTo>
                        <a:cubicBezTo>
                          <a:pt x="394" y="3218"/>
                          <a:pt x="364" y="2644"/>
                          <a:pt x="212" y="2103"/>
                        </a:cubicBezTo>
                        <a:cubicBezTo>
                          <a:pt x="243" y="2071"/>
                          <a:pt x="303" y="2071"/>
                          <a:pt x="364" y="2071"/>
                        </a:cubicBezTo>
                        <a:cubicBezTo>
                          <a:pt x="61" y="1625"/>
                          <a:pt x="182" y="1116"/>
                          <a:pt x="212" y="638"/>
                        </a:cubicBezTo>
                        <a:cubicBezTo>
                          <a:pt x="152" y="638"/>
                          <a:pt x="152" y="702"/>
                          <a:pt x="61" y="638"/>
                        </a:cubicBezTo>
                        <a:cubicBezTo>
                          <a:pt x="-30" y="797"/>
                          <a:pt x="243" y="925"/>
                          <a:pt x="122" y="1052"/>
                        </a:cubicBezTo>
                        <a:lnTo>
                          <a:pt x="31" y="1052"/>
                        </a:lnTo>
                        <a:cubicBezTo>
                          <a:pt x="0" y="1148"/>
                          <a:pt x="212" y="1084"/>
                          <a:pt x="122" y="1179"/>
                        </a:cubicBezTo>
                        <a:cubicBezTo>
                          <a:pt x="61" y="1211"/>
                          <a:pt x="31" y="1148"/>
                          <a:pt x="31" y="1179"/>
                        </a:cubicBezTo>
                        <a:cubicBezTo>
                          <a:pt x="61" y="1402"/>
                          <a:pt x="303" y="1976"/>
                          <a:pt x="0" y="2135"/>
                        </a:cubicBezTo>
                        <a:cubicBezTo>
                          <a:pt x="637" y="2676"/>
                          <a:pt x="61" y="4969"/>
                          <a:pt x="273" y="5797"/>
                        </a:cubicBezTo>
                        <a:lnTo>
                          <a:pt x="243" y="5797"/>
                        </a:lnTo>
                        <a:cubicBezTo>
                          <a:pt x="364" y="5988"/>
                          <a:pt x="394" y="6402"/>
                          <a:pt x="394" y="6562"/>
                        </a:cubicBezTo>
                        <a:cubicBezTo>
                          <a:pt x="1970" y="7453"/>
                          <a:pt x="3485" y="8759"/>
                          <a:pt x="5152" y="9587"/>
                        </a:cubicBezTo>
                        <a:cubicBezTo>
                          <a:pt x="5515" y="9332"/>
                          <a:pt x="5788" y="9141"/>
                          <a:pt x="6091" y="8791"/>
                        </a:cubicBezTo>
                        <a:cubicBezTo>
                          <a:pt x="6091" y="8823"/>
                          <a:pt x="6122" y="8823"/>
                          <a:pt x="6091" y="8855"/>
                        </a:cubicBezTo>
                        <a:cubicBezTo>
                          <a:pt x="6334" y="8632"/>
                          <a:pt x="6637" y="8600"/>
                          <a:pt x="6849" y="8377"/>
                        </a:cubicBezTo>
                        <a:lnTo>
                          <a:pt x="6879" y="8409"/>
                        </a:lnTo>
                        <a:cubicBezTo>
                          <a:pt x="7576" y="7612"/>
                          <a:pt x="8879" y="7007"/>
                          <a:pt x="9758" y="6498"/>
                        </a:cubicBezTo>
                        <a:cubicBezTo>
                          <a:pt x="9758" y="5925"/>
                          <a:pt x="9728" y="5351"/>
                          <a:pt x="9667" y="4778"/>
                        </a:cubicBezTo>
                        <a:lnTo>
                          <a:pt x="9728" y="4778"/>
                        </a:lnTo>
                        <a:cubicBezTo>
                          <a:pt x="9606" y="4014"/>
                          <a:pt x="9940" y="3281"/>
                          <a:pt x="9818" y="2517"/>
                        </a:cubicBezTo>
                        <a:cubicBezTo>
                          <a:pt x="9970" y="1721"/>
                          <a:pt x="9515" y="988"/>
                          <a:pt x="9667" y="192"/>
                        </a:cubicBezTo>
                        <a:cubicBezTo>
                          <a:pt x="9182" y="33"/>
                          <a:pt x="8909" y="256"/>
                          <a:pt x="8455" y="288"/>
                        </a:cubicBezTo>
                        <a:cubicBezTo>
                          <a:pt x="7788" y="351"/>
                          <a:pt x="7243" y="-126"/>
                          <a:pt x="6515" y="33"/>
                        </a:cubicBezTo>
                        <a:cubicBezTo>
                          <a:pt x="5728" y="192"/>
                          <a:pt x="5031" y="256"/>
                          <a:pt x="4243" y="351"/>
                        </a:cubicBezTo>
                        <a:cubicBezTo>
                          <a:pt x="3425" y="447"/>
                          <a:pt x="2546" y="-95"/>
                          <a:pt x="1818" y="33"/>
                        </a:cubicBezTo>
                        <a:lnTo>
                          <a:pt x="1818" y="97"/>
                        </a:lnTo>
                        <a:cubicBezTo>
                          <a:pt x="1667" y="-126"/>
                          <a:pt x="1485" y="447"/>
                          <a:pt x="1394" y="97"/>
                        </a:cubicBezTo>
                        <a:lnTo>
                          <a:pt x="1425" y="65"/>
                        </a:lnTo>
                        <a:cubicBezTo>
                          <a:pt x="1394" y="1"/>
                          <a:pt x="1182" y="319"/>
                          <a:pt x="1182" y="383"/>
                        </a:cubicBezTo>
                        <a:cubicBezTo>
                          <a:pt x="1061" y="383"/>
                          <a:pt x="1152" y="256"/>
                          <a:pt x="1091" y="224"/>
                        </a:cubicBezTo>
                        <a:cubicBezTo>
                          <a:pt x="1061" y="256"/>
                          <a:pt x="1061" y="383"/>
                          <a:pt x="1000" y="351"/>
                        </a:cubicBezTo>
                        <a:cubicBezTo>
                          <a:pt x="924" y="383"/>
                          <a:pt x="692" y="425"/>
                          <a:pt x="637" y="415"/>
                        </a:cubicBezTo>
                        <a:lnTo>
                          <a:pt x="667" y="288"/>
                        </a:lnTo>
                        <a:cubicBezTo>
                          <a:pt x="697" y="447"/>
                          <a:pt x="818" y="638"/>
                          <a:pt x="940" y="733"/>
                        </a:cubicBezTo>
                        <a:lnTo>
                          <a:pt x="940" y="733"/>
                        </a:lnTo>
                        <a:cubicBezTo>
                          <a:pt x="1000" y="574"/>
                          <a:pt x="1091" y="670"/>
                          <a:pt x="1152" y="670"/>
                        </a:cubicBezTo>
                        <a:lnTo>
                          <a:pt x="1152" y="765"/>
                        </a:lnTo>
                        <a:cubicBezTo>
                          <a:pt x="1122" y="542"/>
                          <a:pt x="2394" y="861"/>
                          <a:pt x="2273" y="479"/>
                        </a:cubicBezTo>
                        <a:cubicBezTo>
                          <a:pt x="2364" y="702"/>
                          <a:pt x="2576" y="765"/>
                          <a:pt x="2637" y="733"/>
                        </a:cubicBezTo>
                        <a:lnTo>
                          <a:pt x="2637" y="765"/>
                        </a:lnTo>
                        <a:cubicBezTo>
                          <a:pt x="2667" y="861"/>
                          <a:pt x="3243" y="861"/>
                          <a:pt x="3303" y="638"/>
                        </a:cubicBezTo>
                        <a:cubicBezTo>
                          <a:pt x="3334" y="702"/>
                          <a:pt x="3334" y="765"/>
                          <a:pt x="3334" y="797"/>
                        </a:cubicBezTo>
                        <a:cubicBezTo>
                          <a:pt x="3788" y="797"/>
                          <a:pt x="4909" y="1020"/>
                          <a:pt x="5273" y="765"/>
                        </a:cubicBezTo>
                        <a:lnTo>
                          <a:pt x="5273" y="797"/>
                        </a:lnTo>
                        <a:cubicBezTo>
                          <a:pt x="5485" y="797"/>
                          <a:pt x="5728" y="765"/>
                          <a:pt x="5879" y="574"/>
                        </a:cubicBezTo>
                        <a:cubicBezTo>
                          <a:pt x="5940" y="893"/>
                          <a:pt x="6031" y="829"/>
                          <a:pt x="6122" y="925"/>
                        </a:cubicBezTo>
                        <a:cubicBezTo>
                          <a:pt x="6667" y="415"/>
                          <a:pt x="8394" y="542"/>
                          <a:pt x="8970" y="893"/>
                        </a:cubicBezTo>
                        <a:cubicBezTo>
                          <a:pt x="9000" y="702"/>
                          <a:pt x="9061" y="542"/>
                          <a:pt x="9182" y="415"/>
                        </a:cubicBezTo>
                        <a:lnTo>
                          <a:pt x="9152" y="447"/>
                        </a:lnTo>
                        <a:cubicBezTo>
                          <a:pt x="9182" y="479"/>
                          <a:pt x="9243" y="511"/>
                          <a:pt x="9273" y="574"/>
                        </a:cubicBezTo>
                        <a:cubicBezTo>
                          <a:pt x="9243" y="606"/>
                          <a:pt x="9243" y="606"/>
                          <a:pt x="9212" y="638"/>
                        </a:cubicBezTo>
                        <a:lnTo>
                          <a:pt x="9243" y="606"/>
                        </a:lnTo>
                        <a:cubicBezTo>
                          <a:pt x="9243" y="638"/>
                          <a:pt x="9212" y="702"/>
                          <a:pt x="9182" y="733"/>
                        </a:cubicBezTo>
                        <a:cubicBezTo>
                          <a:pt x="9182" y="765"/>
                          <a:pt x="9182" y="765"/>
                          <a:pt x="9212" y="765"/>
                        </a:cubicBezTo>
                        <a:lnTo>
                          <a:pt x="9182" y="797"/>
                        </a:lnTo>
                        <a:lnTo>
                          <a:pt x="9243" y="765"/>
                        </a:lnTo>
                        <a:cubicBezTo>
                          <a:pt x="9182" y="797"/>
                          <a:pt x="9091" y="861"/>
                          <a:pt x="9122" y="829"/>
                        </a:cubicBezTo>
                        <a:cubicBezTo>
                          <a:pt x="8909" y="1721"/>
                          <a:pt x="9364" y="2899"/>
                          <a:pt x="9334" y="3823"/>
                        </a:cubicBezTo>
                        <a:lnTo>
                          <a:pt x="9273" y="3791"/>
                        </a:lnTo>
                        <a:lnTo>
                          <a:pt x="9364" y="3982"/>
                        </a:lnTo>
                        <a:lnTo>
                          <a:pt x="9303" y="3982"/>
                        </a:lnTo>
                        <a:cubicBezTo>
                          <a:pt x="9212" y="4237"/>
                          <a:pt x="9394" y="4523"/>
                          <a:pt x="9364" y="4810"/>
                        </a:cubicBezTo>
                        <a:cubicBezTo>
                          <a:pt x="9334" y="4810"/>
                          <a:pt x="9273" y="4746"/>
                          <a:pt x="9243" y="4778"/>
                        </a:cubicBezTo>
                        <a:cubicBezTo>
                          <a:pt x="9394" y="5001"/>
                          <a:pt x="9000" y="5097"/>
                          <a:pt x="9364" y="5192"/>
                        </a:cubicBezTo>
                        <a:cubicBezTo>
                          <a:pt x="9334" y="5224"/>
                          <a:pt x="9273" y="5224"/>
                          <a:pt x="9243" y="5192"/>
                        </a:cubicBezTo>
                        <a:cubicBezTo>
                          <a:pt x="9303" y="5479"/>
                          <a:pt x="9364" y="5893"/>
                          <a:pt x="9334" y="6211"/>
                        </a:cubicBezTo>
                        <a:cubicBezTo>
                          <a:pt x="9000" y="6370"/>
                          <a:pt x="8243" y="6912"/>
                          <a:pt x="8031" y="7262"/>
                        </a:cubicBezTo>
                        <a:lnTo>
                          <a:pt x="8000" y="7198"/>
                        </a:lnTo>
                        <a:cubicBezTo>
                          <a:pt x="7515" y="7772"/>
                          <a:pt x="6515" y="8154"/>
                          <a:pt x="5849" y="8536"/>
                        </a:cubicBezTo>
                        <a:lnTo>
                          <a:pt x="5818" y="8472"/>
                        </a:lnTo>
                        <a:cubicBezTo>
                          <a:pt x="5515" y="9046"/>
                          <a:pt x="5122" y="8632"/>
                          <a:pt x="4728" y="8695"/>
                        </a:cubicBezTo>
                        <a:lnTo>
                          <a:pt x="4818" y="8600"/>
                        </a:lnTo>
                        <a:cubicBezTo>
                          <a:pt x="4667" y="8727"/>
                          <a:pt x="4606" y="8409"/>
                          <a:pt x="4485" y="8695"/>
                        </a:cubicBezTo>
                        <a:cubicBezTo>
                          <a:pt x="4394" y="8632"/>
                          <a:pt x="3849" y="8154"/>
                          <a:pt x="3606" y="8186"/>
                        </a:cubicBezTo>
                        <a:lnTo>
                          <a:pt x="3667" y="8122"/>
                        </a:lnTo>
                        <a:cubicBezTo>
                          <a:pt x="3546" y="8122"/>
                          <a:pt x="3425" y="8090"/>
                          <a:pt x="3394" y="7995"/>
                        </a:cubicBezTo>
                        <a:cubicBezTo>
                          <a:pt x="3425" y="7995"/>
                          <a:pt x="3425" y="7995"/>
                          <a:pt x="3455" y="7963"/>
                        </a:cubicBezTo>
                        <a:cubicBezTo>
                          <a:pt x="3303" y="7581"/>
                          <a:pt x="2879" y="7676"/>
                          <a:pt x="2576" y="7517"/>
                        </a:cubicBezTo>
                        <a:lnTo>
                          <a:pt x="2667" y="7390"/>
                        </a:lnTo>
                        <a:cubicBezTo>
                          <a:pt x="2455" y="7453"/>
                          <a:pt x="2273" y="7198"/>
                          <a:pt x="2061" y="7135"/>
                        </a:cubicBezTo>
                        <a:lnTo>
                          <a:pt x="2091" y="7103"/>
                        </a:lnTo>
                        <a:lnTo>
                          <a:pt x="1970" y="7135"/>
                        </a:lnTo>
                        <a:lnTo>
                          <a:pt x="2031" y="7007"/>
                        </a:lnTo>
                        <a:cubicBezTo>
                          <a:pt x="1788" y="6880"/>
                          <a:pt x="1515" y="6848"/>
                          <a:pt x="1273" y="6721"/>
                        </a:cubicBezTo>
                        <a:close/>
                      </a:path>
                    </a:pathLst>
                  </a:custGeom>
                  <a:solidFill>
                    <a:srgbClr val="000000">
                      <a:lumMod val="85000"/>
                      <a:lumOff val="15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88" name="Freeform 351">
                    <a:extLst>
                      <a:ext uri="{FF2B5EF4-FFF2-40B4-BE49-F238E27FC236}">
                        <a16:creationId xmlns:a16="http://schemas.microsoft.com/office/drawing/2014/main" id="{238A0DD9-FD3B-484F-93DB-28CE3AC7DAC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875940" y="3874294"/>
                    <a:ext cx="1296988" cy="1144587"/>
                  </a:xfrm>
                  <a:custGeom>
                    <a:avLst/>
                    <a:gdLst>
                      <a:gd name="T0" fmla="*/ 170 w 346"/>
                      <a:gd name="T1" fmla="*/ 305 h 305"/>
                      <a:gd name="T2" fmla="*/ 163 w 346"/>
                      <a:gd name="T3" fmla="*/ 297 h 305"/>
                      <a:gd name="T4" fmla="*/ 152 w 346"/>
                      <a:gd name="T5" fmla="*/ 291 h 305"/>
                      <a:gd name="T6" fmla="*/ 177 w 346"/>
                      <a:gd name="T7" fmla="*/ 263 h 305"/>
                      <a:gd name="T8" fmla="*/ 141 w 346"/>
                      <a:gd name="T9" fmla="*/ 267 h 305"/>
                      <a:gd name="T10" fmla="*/ 114 w 346"/>
                      <a:gd name="T11" fmla="*/ 268 h 305"/>
                      <a:gd name="T12" fmla="*/ 100 w 346"/>
                      <a:gd name="T13" fmla="*/ 262 h 305"/>
                      <a:gd name="T14" fmla="*/ 88 w 346"/>
                      <a:gd name="T15" fmla="*/ 254 h 305"/>
                      <a:gd name="T16" fmla="*/ 115 w 346"/>
                      <a:gd name="T17" fmla="*/ 213 h 305"/>
                      <a:gd name="T18" fmla="*/ 62 w 346"/>
                      <a:gd name="T19" fmla="*/ 245 h 305"/>
                      <a:gd name="T20" fmla="*/ 70 w 346"/>
                      <a:gd name="T21" fmla="*/ 220 h 305"/>
                      <a:gd name="T22" fmla="*/ 33 w 346"/>
                      <a:gd name="T23" fmla="*/ 223 h 305"/>
                      <a:gd name="T24" fmla="*/ 20 w 346"/>
                      <a:gd name="T25" fmla="*/ 213 h 305"/>
                      <a:gd name="T26" fmla="*/ 36 w 346"/>
                      <a:gd name="T27" fmla="*/ 189 h 305"/>
                      <a:gd name="T28" fmla="*/ 22 w 346"/>
                      <a:gd name="T29" fmla="*/ 177 h 305"/>
                      <a:gd name="T30" fmla="*/ 49 w 346"/>
                      <a:gd name="T31" fmla="*/ 142 h 305"/>
                      <a:gd name="T32" fmla="*/ 26 w 346"/>
                      <a:gd name="T33" fmla="*/ 135 h 305"/>
                      <a:gd name="T34" fmla="*/ 30 w 346"/>
                      <a:gd name="T35" fmla="*/ 114 h 305"/>
                      <a:gd name="T36" fmla="*/ 28 w 346"/>
                      <a:gd name="T37" fmla="*/ 97 h 305"/>
                      <a:gd name="T38" fmla="*/ 29 w 346"/>
                      <a:gd name="T39" fmla="*/ 80 h 305"/>
                      <a:gd name="T40" fmla="*/ 37 w 346"/>
                      <a:gd name="T41" fmla="*/ 49 h 305"/>
                      <a:gd name="T42" fmla="*/ 19 w 346"/>
                      <a:gd name="T43" fmla="*/ 33 h 305"/>
                      <a:gd name="T44" fmla="*/ 32 w 346"/>
                      <a:gd name="T45" fmla="*/ 37 h 305"/>
                      <a:gd name="T46" fmla="*/ 53 w 346"/>
                      <a:gd name="T47" fmla="*/ 49 h 305"/>
                      <a:gd name="T48" fmla="*/ 102 w 346"/>
                      <a:gd name="T49" fmla="*/ 33 h 305"/>
                      <a:gd name="T50" fmla="*/ 135 w 346"/>
                      <a:gd name="T51" fmla="*/ 28 h 305"/>
                      <a:gd name="T52" fmla="*/ 151 w 346"/>
                      <a:gd name="T53" fmla="*/ 36 h 305"/>
                      <a:gd name="T54" fmla="*/ 185 w 346"/>
                      <a:gd name="T55" fmla="*/ 31 h 305"/>
                      <a:gd name="T56" fmla="*/ 180 w 346"/>
                      <a:gd name="T57" fmla="*/ 62 h 305"/>
                      <a:gd name="T58" fmla="*/ 254 w 346"/>
                      <a:gd name="T59" fmla="*/ 26 h 305"/>
                      <a:gd name="T60" fmla="*/ 265 w 346"/>
                      <a:gd name="T61" fmla="*/ 40 h 305"/>
                      <a:gd name="T62" fmla="*/ 311 w 346"/>
                      <a:gd name="T63" fmla="*/ 25 h 305"/>
                      <a:gd name="T64" fmla="*/ 313 w 346"/>
                      <a:gd name="T65" fmla="*/ 42 h 305"/>
                      <a:gd name="T66" fmla="*/ 297 w 346"/>
                      <a:gd name="T67" fmla="*/ 74 h 305"/>
                      <a:gd name="T68" fmla="*/ 280 w 346"/>
                      <a:gd name="T69" fmla="*/ 111 h 305"/>
                      <a:gd name="T70" fmla="*/ 315 w 346"/>
                      <a:gd name="T71" fmla="*/ 109 h 305"/>
                      <a:gd name="T72" fmla="*/ 315 w 346"/>
                      <a:gd name="T73" fmla="*/ 123 h 305"/>
                      <a:gd name="T74" fmla="*/ 314 w 346"/>
                      <a:gd name="T75" fmla="*/ 140 h 305"/>
                      <a:gd name="T76" fmla="*/ 309 w 346"/>
                      <a:gd name="T77" fmla="*/ 158 h 305"/>
                      <a:gd name="T78" fmla="*/ 294 w 346"/>
                      <a:gd name="T79" fmla="*/ 190 h 305"/>
                      <a:gd name="T80" fmla="*/ 317 w 346"/>
                      <a:gd name="T81" fmla="*/ 198 h 305"/>
                      <a:gd name="T82" fmla="*/ 315 w 346"/>
                      <a:gd name="T83" fmla="*/ 214 h 305"/>
                      <a:gd name="T84" fmla="*/ 277 w 346"/>
                      <a:gd name="T85" fmla="*/ 235 h 305"/>
                      <a:gd name="T86" fmla="*/ 170 w 346"/>
                      <a:gd name="T87" fmla="*/ 305 h 3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46" h="305">
                        <a:moveTo>
                          <a:pt x="170" y="305"/>
                        </a:moveTo>
                        <a:cubicBezTo>
                          <a:pt x="165" y="305"/>
                          <a:pt x="162" y="301"/>
                          <a:pt x="163" y="297"/>
                        </a:cubicBezTo>
                        <a:cubicBezTo>
                          <a:pt x="158" y="299"/>
                          <a:pt x="152" y="297"/>
                          <a:pt x="152" y="291"/>
                        </a:cubicBezTo>
                        <a:cubicBezTo>
                          <a:pt x="149" y="286"/>
                          <a:pt x="154" y="281"/>
                          <a:pt x="177" y="263"/>
                        </a:cubicBezTo>
                        <a:cubicBezTo>
                          <a:pt x="176" y="264"/>
                          <a:pt x="117" y="291"/>
                          <a:pt x="141" y="267"/>
                        </a:cubicBezTo>
                        <a:cubicBezTo>
                          <a:pt x="141" y="267"/>
                          <a:pt x="109" y="287"/>
                          <a:pt x="114" y="268"/>
                        </a:cubicBezTo>
                        <a:cubicBezTo>
                          <a:pt x="110" y="269"/>
                          <a:pt x="102" y="266"/>
                          <a:pt x="100" y="262"/>
                        </a:cubicBezTo>
                        <a:cubicBezTo>
                          <a:pt x="96" y="264"/>
                          <a:pt x="85" y="263"/>
                          <a:pt x="88" y="254"/>
                        </a:cubicBezTo>
                        <a:cubicBezTo>
                          <a:pt x="58" y="264"/>
                          <a:pt x="116" y="213"/>
                          <a:pt x="115" y="213"/>
                        </a:cubicBezTo>
                        <a:cubicBezTo>
                          <a:pt x="100" y="224"/>
                          <a:pt x="81" y="241"/>
                          <a:pt x="62" y="245"/>
                        </a:cubicBezTo>
                        <a:cubicBezTo>
                          <a:pt x="38" y="251"/>
                          <a:pt x="70" y="219"/>
                          <a:pt x="70" y="220"/>
                        </a:cubicBezTo>
                        <a:cubicBezTo>
                          <a:pt x="67" y="222"/>
                          <a:pt x="36" y="239"/>
                          <a:pt x="33" y="223"/>
                        </a:cubicBezTo>
                        <a:cubicBezTo>
                          <a:pt x="25" y="227"/>
                          <a:pt x="12" y="223"/>
                          <a:pt x="20" y="213"/>
                        </a:cubicBezTo>
                        <a:cubicBezTo>
                          <a:pt x="11" y="205"/>
                          <a:pt x="32" y="191"/>
                          <a:pt x="36" y="189"/>
                        </a:cubicBezTo>
                        <a:cubicBezTo>
                          <a:pt x="24" y="195"/>
                          <a:pt x="5" y="192"/>
                          <a:pt x="22" y="177"/>
                        </a:cubicBezTo>
                        <a:cubicBezTo>
                          <a:pt x="8" y="168"/>
                          <a:pt x="46" y="145"/>
                          <a:pt x="49" y="142"/>
                        </a:cubicBezTo>
                        <a:cubicBezTo>
                          <a:pt x="42" y="147"/>
                          <a:pt x="6" y="154"/>
                          <a:pt x="26" y="135"/>
                        </a:cubicBezTo>
                        <a:cubicBezTo>
                          <a:pt x="9" y="137"/>
                          <a:pt x="28" y="116"/>
                          <a:pt x="30" y="114"/>
                        </a:cubicBezTo>
                        <a:cubicBezTo>
                          <a:pt x="12" y="123"/>
                          <a:pt x="20" y="102"/>
                          <a:pt x="28" y="97"/>
                        </a:cubicBezTo>
                        <a:cubicBezTo>
                          <a:pt x="15" y="95"/>
                          <a:pt x="25" y="83"/>
                          <a:pt x="29" y="80"/>
                        </a:cubicBezTo>
                        <a:cubicBezTo>
                          <a:pt x="6" y="87"/>
                          <a:pt x="38" y="48"/>
                          <a:pt x="37" y="49"/>
                        </a:cubicBezTo>
                        <a:cubicBezTo>
                          <a:pt x="0" y="75"/>
                          <a:pt x="28" y="35"/>
                          <a:pt x="19" y="33"/>
                        </a:cubicBezTo>
                        <a:cubicBezTo>
                          <a:pt x="3" y="30"/>
                          <a:pt x="46" y="2"/>
                          <a:pt x="32" y="37"/>
                        </a:cubicBezTo>
                        <a:cubicBezTo>
                          <a:pt x="62" y="17"/>
                          <a:pt x="85" y="10"/>
                          <a:pt x="53" y="49"/>
                        </a:cubicBezTo>
                        <a:cubicBezTo>
                          <a:pt x="55" y="48"/>
                          <a:pt x="125" y="9"/>
                          <a:pt x="102" y="33"/>
                        </a:cubicBezTo>
                        <a:cubicBezTo>
                          <a:pt x="98" y="36"/>
                          <a:pt x="150" y="5"/>
                          <a:pt x="135" y="28"/>
                        </a:cubicBezTo>
                        <a:cubicBezTo>
                          <a:pt x="146" y="21"/>
                          <a:pt x="168" y="20"/>
                          <a:pt x="151" y="36"/>
                        </a:cubicBezTo>
                        <a:cubicBezTo>
                          <a:pt x="148" y="39"/>
                          <a:pt x="194" y="9"/>
                          <a:pt x="185" y="31"/>
                        </a:cubicBezTo>
                        <a:cubicBezTo>
                          <a:pt x="232" y="0"/>
                          <a:pt x="203" y="44"/>
                          <a:pt x="180" y="62"/>
                        </a:cubicBezTo>
                        <a:cubicBezTo>
                          <a:pt x="185" y="58"/>
                          <a:pt x="247" y="7"/>
                          <a:pt x="254" y="26"/>
                        </a:cubicBezTo>
                        <a:cubicBezTo>
                          <a:pt x="270" y="17"/>
                          <a:pt x="284" y="24"/>
                          <a:pt x="265" y="40"/>
                        </a:cubicBezTo>
                        <a:cubicBezTo>
                          <a:pt x="269" y="38"/>
                          <a:pt x="306" y="8"/>
                          <a:pt x="311" y="25"/>
                        </a:cubicBezTo>
                        <a:cubicBezTo>
                          <a:pt x="325" y="21"/>
                          <a:pt x="319" y="37"/>
                          <a:pt x="313" y="42"/>
                        </a:cubicBezTo>
                        <a:cubicBezTo>
                          <a:pt x="330" y="54"/>
                          <a:pt x="311" y="64"/>
                          <a:pt x="297" y="74"/>
                        </a:cubicBezTo>
                        <a:cubicBezTo>
                          <a:pt x="338" y="52"/>
                          <a:pt x="288" y="105"/>
                          <a:pt x="280" y="111"/>
                        </a:cubicBezTo>
                        <a:cubicBezTo>
                          <a:pt x="287" y="106"/>
                          <a:pt x="346" y="82"/>
                          <a:pt x="315" y="109"/>
                        </a:cubicBezTo>
                        <a:cubicBezTo>
                          <a:pt x="322" y="112"/>
                          <a:pt x="319" y="119"/>
                          <a:pt x="315" y="123"/>
                        </a:cubicBezTo>
                        <a:cubicBezTo>
                          <a:pt x="323" y="130"/>
                          <a:pt x="324" y="132"/>
                          <a:pt x="314" y="140"/>
                        </a:cubicBezTo>
                        <a:cubicBezTo>
                          <a:pt x="323" y="145"/>
                          <a:pt x="312" y="155"/>
                          <a:pt x="309" y="158"/>
                        </a:cubicBezTo>
                        <a:cubicBezTo>
                          <a:pt x="339" y="145"/>
                          <a:pt x="296" y="189"/>
                          <a:pt x="294" y="190"/>
                        </a:cubicBezTo>
                        <a:cubicBezTo>
                          <a:pt x="303" y="185"/>
                          <a:pt x="338" y="179"/>
                          <a:pt x="317" y="198"/>
                        </a:cubicBezTo>
                        <a:cubicBezTo>
                          <a:pt x="327" y="201"/>
                          <a:pt x="319" y="210"/>
                          <a:pt x="315" y="214"/>
                        </a:cubicBezTo>
                        <a:cubicBezTo>
                          <a:pt x="330" y="225"/>
                          <a:pt x="270" y="254"/>
                          <a:pt x="277" y="235"/>
                        </a:cubicBezTo>
                        <a:cubicBezTo>
                          <a:pt x="251" y="252"/>
                          <a:pt x="202" y="305"/>
                          <a:pt x="170" y="305"/>
                        </a:cubicBezTo>
                        <a:close/>
                      </a:path>
                    </a:pathLst>
                  </a:custGeom>
                  <a:solidFill>
                    <a:srgbClr val="0070C0">
                      <a:alpha val="32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endParaRPr>
                  </a:p>
                </p:txBody>
              </p:sp>
            </p:grpSp>
          </p:grpSp>
          <p:sp>
            <p:nvSpPr>
              <p:cNvPr id="378" name="Tekstvak 377">
                <a:extLst>
                  <a:ext uri="{FF2B5EF4-FFF2-40B4-BE49-F238E27FC236}">
                    <a16:creationId xmlns:a16="http://schemas.microsoft.com/office/drawing/2014/main" id="{6EE8D491-0140-6B4D-AB1B-9A122D4231FB}"/>
                  </a:ext>
                </a:extLst>
              </p:cNvPr>
              <p:cNvSpPr txBox="1"/>
              <p:nvPr/>
            </p:nvSpPr>
            <p:spPr>
              <a:xfrm>
                <a:off x="8948189" y="2516073"/>
                <a:ext cx="556967" cy="2939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Ink Free" panose="03080402000500000000" pitchFamily="66" charset="0"/>
                    <a:ea typeface="+mn-ea"/>
                    <a:cs typeface="+mn-cs"/>
                  </a:rPr>
                  <a:t>Artifact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Ink Free" panose="03080402000500000000" pitchFamily="66" charset="0"/>
                    <a:ea typeface="+mn-ea"/>
                    <a:cs typeface="+mn-cs"/>
                  </a:rPr>
                  <a:t>Repository</a:t>
                </a:r>
              </a:p>
            </p:txBody>
          </p:sp>
        </p:grpSp>
        <p:grpSp>
          <p:nvGrpSpPr>
            <p:cNvPr id="331" name="Groep 330">
              <a:extLst>
                <a:ext uri="{FF2B5EF4-FFF2-40B4-BE49-F238E27FC236}">
                  <a16:creationId xmlns:a16="http://schemas.microsoft.com/office/drawing/2014/main" id="{1E7E858B-6B01-084D-8E19-F7D0C9B6C303}"/>
                </a:ext>
              </a:extLst>
            </p:cNvPr>
            <p:cNvGrpSpPr/>
            <p:nvPr/>
          </p:nvGrpSpPr>
          <p:grpSpPr>
            <a:xfrm>
              <a:off x="2439100" y="1559460"/>
              <a:ext cx="1353232" cy="1179334"/>
              <a:chOff x="3987976" y="1892049"/>
              <a:chExt cx="957214" cy="834206"/>
            </a:xfrm>
          </p:grpSpPr>
          <p:grpSp>
            <p:nvGrpSpPr>
              <p:cNvPr id="361" name="Groep 360">
                <a:extLst>
                  <a:ext uri="{FF2B5EF4-FFF2-40B4-BE49-F238E27FC236}">
                    <a16:creationId xmlns:a16="http://schemas.microsoft.com/office/drawing/2014/main" id="{A7E089EC-72C9-4848-A3DA-CB324766F943}"/>
                  </a:ext>
                </a:extLst>
              </p:cNvPr>
              <p:cNvGrpSpPr/>
              <p:nvPr/>
            </p:nvGrpSpPr>
            <p:grpSpPr>
              <a:xfrm>
                <a:off x="3987976" y="1981755"/>
                <a:ext cx="957214" cy="744500"/>
                <a:chOff x="1559755" y="877170"/>
                <a:chExt cx="957214" cy="744500"/>
              </a:xfrm>
            </p:grpSpPr>
            <p:sp>
              <p:nvSpPr>
                <p:cNvPr id="370" name="Vrije vorm 369">
                  <a:extLst>
                    <a:ext uri="{FF2B5EF4-FFF2-40B4-BE49-F238E27FC236}">
                      <a16:creationId xmlns:a16="http://schemas.microsoft.com/office/drawing/2014/main" id="{46D1DE61-B943-2A42-A651-D3D42F401FAA}"/>
                    </a:ext>
                  </a:extLst>
                </p:cNvPr>
                <p:cNvSpPr/>
                <p:nvPr/>
              </p:nvSpPr>
              <p:spPr>
                <a:xfrm>
                  <a:off x="1606806" y="1129025"/>
                  <a:ext cx="111748" cy="119223"/>
                </a:xfrm>
                <a:custGeom>
                  <a:avLst/>
                  <a:gdLst>
                    <a:gd name="connsiteX0" fmla="*/ 149676 w 296235"/>
                    <a:gd name="connsiteY0" fmla="*/ 65786 h 272757"/>
                    <a:gd name="connsiteX1" fmla="*/ 77421 w 296235"/>
                    <a:gd name="connsiteY1" fmla="*/ 131819 h 272757"/>
                    <a:gd name="connsiteX2" fmla="*/ 149676 w 296235"/>
                    <a:gd name="connsiteY2" fmla="*/ 197852 h 272757"/>
                    <a:gd name="connsiteX3" fmla="*/ 216253 w 296235"/>
                    <a:gd name="connsiteY3" fmla="*/ 157522 h 272757"/>
                    <a:gd name="connsiteX4" fmla="*/ 218244 w 296235"/>
                    <a:gd name="connsiteY4" fmla="*/ 148509 h 272757"/>
                    <a:gd name="connsiteX5" fmla="*/ 208401 w 296235"/>
                    <a:gd name="connsiteY5" fmla="*/ 141470 h 272757"/>
                    <a:gd name="connsiteX6" fmla="*/ 220367 w 296235"/>
                    <a:gd name="connsiteY6" fmla="*/ 124739 h 272757"/>
                    <a:gd name="connsiteX7" fmla="*/ 216253 w 296235"/>
                    <a:gd name="connsiteY7" fmla="*/ 106116 h 272757"/>
                    <a:gd name="connsiteX8" fmla="*/ 149676 w 296235"/>
                    <a:gd name="connsiteY8" fmla="*/ 65786 h 272757"/>
                    <a:gd name="connsiteX9" fmla="*/ 205131 w 296235"/>
                    <a:gd name="connsiteY9" fmla="*/ 0 h 272757"/>
                    <a:gd name="connsiteX10" fmla="*/ 235269 w 296235"/>
                    <a:gd name="connsiteY10" fmla="*/ 19691 h 272757"/>
                    <a:gd name="connsiteX11" fmla="*/ 222196 w 296235"/>
                    <a:gd name="connsiteY11" fmla="*/ 57393 h 272757"/>
                    <a:gd name="connsiteX12" fmla="*/ 226052 w 296235"/>
                    <a:gd name="connsiteY12" fmla="*/ 59843 h 272757"/>
                    <a:gd name="connsiteX13" fmla="*/ 249200 w 296235"/>
                    <a:gd name="connsiteY13" fmla="*/ 92198 h 272757"/>
                    <a:gd name="connsiteX14" fmla="*/ 253401 w 296235"/>
                    <a:gd name="connsiteY14" fmla="*/ 111808 h 272757"/>
                    <a:gd name="connsiteX15" fmla="*/ 296235 w 296235"/>
                    <a:gd name="connsiteY15" fmla="*/ 142442 h 272757"/>
                    <a:gd name="connsiteX16" fmla="*/ 266971 w 296235"/>
                    <a:gd name="connsiteY16" fmla="*/ 183359 h 272757"/>
                    <a:gd name="connsiteX17" fmla="*/ 248662 w 296235"/>
                    <a:gd name="connsiteY17" fmla="*/ 170264 h 272757"/>
                    <a:gd name="connsiteX18" fmla="*/ 239241 w 296235"/>
                    <a:gd name="connsiteY18" fmla="*/ 188731 h 272757"/>
                    <a:gd name="connsiteX19" fmla="*/ 191719 w 296235"/>
                    <a:gd name="connsiteY19" fmla="*/ 225610 h 272757"/>
                    <a:gd name="connsiteX20" fmla="*/ 153003 w 296235"/>
                    <a:gd name="connsiteY20" fmla="*/ 232976 h 272757"/>
                    <a:gd name="connsiteX21" fmla="*/ 156911 w 296235"/>
                    <a:gd name="connsiteY21" fmla="*/ 267021 h 272757"/>
                    <a:gd name="connsiteX22" fmla="*/ 106935 w 296235"/>
                    <a:gd name="connsiteY22" fmla="*/ 272757 h 272757"/>
                    <a:gd name="connsiteX23" fmla="*/ 101043 w 296235"/>
                    <a:gd name="connsiteY23" fmla="*/ 221422 h 272757"/>
                    <a:gd name="connsiteX24" fmla="*/ 73300 w 296235"/>
                    <a:gd name="connsiteY24" fmla="*/ 203795 h 272757"/>
                    <a:gd name="connsiteX25" fmla="*/ 57666 w 296235"/>
                    <a:gd name="connsiteY25" fmla="*/ 181942 h 272757"/>
                    <a:gd name="connsiteX26" fmla="*/ 8153 w 296235"/>
                    <a:gd name="connsiteY26" fmla="*/ 181125 h 272757"/>
                    <a:gd name="connsiteX27" fmla="*/ 0 w 296235"/>
                    <a:gd name="connsiteY27" fmla="*/ 146061 h 272757"/>
                    <a:gd name="connsiteX28" fmla="*/ 43374 w 296235"/>
                    <a:gd name="connsiteY28" fmla="*/ 123839 h 272757"/>
                    <a:gd name="connsiteX29" fmla="*/ 50152 w 296235"/>
                    <a:gd name="connsiteY29" fmla="*/ 92198 h 272757"/>
                    <a:gd name="connsiteX30" fmla="*/ 56351 w 296235"/>
                    <a:gd name="connsiteY30" fmla="*/ 83534 h 272757"/>
                    <a:gd name="connsiteX31" fmla="*/ 42766 w 296235"/>
                    <a:gd name="connsiteY31" fmla="*/ 52344 h 272757"/>
                    <a:gd name="connsiteX32" fmla="*/ 85565 w 296235"/>
                    <a:gd name="connsiteY32" fmla="*/ 19417 h 272757"/>
                    <a:gd name="connsiteX33" fmla="*/ 108779 w 296235"/>
                    <a:gd name="connsiteY33" fmla="*/ 37810 h 272757"/>
                    <a:gd name="connsiteX34" fmla="*/ 149676 w 296235"/>
                    <a:gd name="connsiteY34" fmla="*/ 30029 h 272757"/>
                    <a:gd name="connsiteX35" fmla="*/ 168783 w 296235"/>
                    <a:gd name="connsiteY35" fmla="*/ 33664 h 272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</a:cxnLst>
                  <a:rect l="l" t="t" r="r" b="b"/>
                  <a:pathLst>
                    <a:path w="296235" h="272757">
                      <a:moveTo>
                        <a:pt x="149676" y="65786"/>
                      </a:moveTo>
                      <a:cubicBezTo>
                        <a:pt x="109771" y="65786"/>
                        <a:pt x="77421" y="95350"/>
                        <a:pt x="77421" y="131819"/>
                      </a:cubicBezTo>
                      <a:cubicBezTo>
                        <a:pt x="77421" y="168288"/>
                        <a:pt x="109771" y="197852"/>
                        <a:pt x="149676" y="197852"/>
                      </a:cubicBezTo>
                      <a:cubicBezTo>
                        <a:pt x="179605" y="197852"/>
                        <a:pt x="205284" y="181222"/>
                        <a:pt x="216253" y="157522"/>
                      </a:cubicBezTo>
                      <a:lnTo>
                        <a:pt x="218244" y="148509"/>
                      </a:lnTo>
                      <a:lnTo>
                        <a:pt x="208401" y="141470"/>
                      </a:lnTo>
                      <a:lnTo>
                        <a:pt x="220367" y="124739"/>
                      </a:lnTo>
                      <a:lnTo>
                        <a:pt x="216253" y="106116"/>
                      </a:lnTo>
                      <a:cubicBezTo>
                        <a:pt x="205284" y="82416"/>
                        <a:pt x="179605" y="65786"/>
                        <a:pt x="149676" y="65786"/>
                      </a:cubicBezTo>
                      <a:close/>
                      <a:moveTo>
                        <a:pt x="205131" y="0"/>
                      </a:moveTo>
                      <a:lnTo>
                        <a:pt x="235269" y="19691"/>
                      </a:lnTo>
                      <a:lnTo>
                        <a:pt x="222196" y="57393"/>
                      </a:lnTo>
                      <a:lnTo>
                        <a:pt x="226052" y="59843"/>
                      </a:lnTo>
                      <a:cubicBezTo>
                        <a:pt x="235825" y="69053"/>
                        <a:pt x="243734" y="80020"/>
                        <a:pt x="249200" y="92198"/>
                      </a:cubicBezTo>
                      <a:lnTo>
                        <a:pt x="253401" y="111808"/>
                      </a:lnTo>
                      <a:lnTo>
                        <a:pt x="296235" y="142442"/>
                      </a:lnTo>
                      <a:lnTo>
                        <a:pt x="266971" y="183359"/>
                      </a:lnTo>
                      <a:lnTo>
                        <a:pt x="248662" y="170264"/>
                      </a:lnTo>
                      <a:lnTo>
                        <a:pt x="239241" y="188731"/>
                      </a:lnTo>
                      <a:cubicBezTo>
                        <a:pt x="227595" y="204977"/>
                        <a:pt x="211103" y="217884"/>
                        <a:pt x="191719" y="225610"/>
                      </a:cubicBezTo>
                      <a:lnTo>
                        <a:pt x="153003" y="232976"/>
                      </a:lnTo>
                      <a:lnTo>
                        <a:pt x="156911" y="267021"/>
                      </a:lnTo>
                      <a:lnTo>
                        <a:pt x="106935" y="272757"/>
                      </a:lnTo>
                      <a:lnTo>
                        <a:pt x="101043" y="221422"/>
                      </a:lnTo>
                      <a:lnTo>
                        <a:pt x="73300" y="203795"/>
                      </a:lnTo>
                      <a:lnTo>
                        <a:pt x="57666" y="181942"/>
                      </a:lnTo>
                      <a:lnTo>
                        <a:pt x="8153" y="181125"/>
                      </a:lnTo>
                      <a:lnTo>
                        <a:pt x="0" y="146061"/>
                      </a:lnTo>
                      <a:lnTo>
                        <a:pt x="43374" y="123839"/>
                      </a:lnTo>
                      <a:lnTo>
                        <a:pt x="50152" y="92198"/>
                      </a:lnTo>
                      <a:lnTo>
                        <a:pt x="56351" y="83534"/>
                      </a:lnTo>
                      <a:lnTo>
                        <a:pt x="42766" y="52344"/>
                      </a:lnTo>
                      <a:lnTo>
                        <a:pt x="85565" y="19417"/>
                      </a:lnTo>
                      <a:lnTo>
                        <a:pt x="108779" y="37810"/>
                      </a:lnTo>
                      <a:lnTo>
                        <a:pt x="149676" y="30029"/>
                      </a:lnTo>
                      <a:lnTo>
                        <a:pt x="168783" y="33664"/>
                      </a:lnTo>
                      <a:close/>
                    </a:path>
                  </a:pathLst>
                </a:custGeom>
                <a:solidFill>
                  <a:srgbClr val="00B0F0">
                    <a:alpha val="32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Ink Free" panose="03080402000500000000" pitchFamily="66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71" name="Vrije vorm 370">
                  <a:extLst>
                    <a:ext uri="{FF2B5EF4-FFF2-40B4-BE49-F238E27FC236}">
                      <a16:creationId xmlns:a16="http://schemas.microsoft.com/office/drawing/2014/main" id="{CB9D3C8E-FE8F-684A-AA29-EFB7176D2072}"/>
                    </a:ext>
                  </a:extLst>
                </p:cNvPr>
                <p:cNvSpPr/>
                <p:nvPr/>
              </p:nvSpPr>
              <p:spPr>
                <a:xfrm rot="270392">
                  <a:off x="2055120" y="1290460"/>
                  <a:ext cx="163390" cy="131057"/>
                </a:xfrm>
                <a:custGeom>
                  <a:avLst/>
                  <a:gdLst>
                    <a:gd name="connsiteX0" fmla="*/ 149676 w 296235"/>
                    <a:gd name="connsiteY0" fmla="*/ 65786 h 272757"/>
                    <a:gd name="connsiteX1" fmla="*/ 77421 w 296235"/>
                    <a:gd name="connsiteY1" fmla="*/ 131819 h 272757"/>
                    <a:gd name="connsiteX2" fmla="*/ 149676 w 296235"/>
                    <a:gd name="connsiteY2" fmla="*/ 197852 h 272757"/>
                    <a:gd name="connsiteX3" fmla="*/ 216253 w 296235"/>
                    <a:gd name="connsiteY3" fmla="*/ 157522 h 272757"/>
                    <a:gd name="connsiteX4" fmla="*/ 218244 w 296235"/>
                    <a:gd name="connsiteY4" fmla="*/ 148509 h 272757"/>
                    <a:gd name="connsiteX5" fmla="*/ 208401 w 296235"/>
                    <a:gd name="connsiteY5" fmla="*/ 141470 h 272757"/>
                    <a:gd name="connsiteX6" fmla="*/ 220367 w 296235"/>
                    <a:gd name="connsiteY6" fmla="*/ 124739 h 272757"/>
                    <a:gd name="connsiteX7" fmla="*/ 216253 w 296235"/>
                    <a:gd name="connsiteY7" fmla="*/ 106116 h 272757"/>
                    <a:gd name="connsiteX8" fmla="*/ 149676 w 296235"/>
                    <a:gd name="connsiteY8" fmla="*/ 65786 h 272757"/>
                    <a:gd name="connsiteX9" fmla="*/ 205131 w 296235"/>
                    <a:gd name="connsiteY9" fmla="*/ 0 h 272757"/>
                    <a:gd name="connsiteX10" fmla="*/ 235269 w 296235"/>
                    <a:gd name="connsiteY10" fmla="*/ 19691 h 272757"/>
                    <a:gd name="connsiteX11" fmla="*/ 222196 w 296235"/>
                    <a:gd name="connsiteY11" fmla="*/ 57393 h 272757"/>
                    <a:gd name="connsiteX12" fmla="*/ 226052 w 296235"/>
                    <a:gd name="connsiteY12" fmla="*/ 59843 h 272757"/>
                    <a:gd name="connsiteX13" fmla="*/ 249200 w 296235"/>
                    <a:gd name="connsiteY13" fmla="*/ 92198 h 272757"/>
                    <a:gd name="connsiteX14" fmla="*/ 253401 w 296235"/>
                    <a:gd name="connsiteY14" fmla="*/ 111808 h 272757"/>
                    <a:gd name="connsiteX15" fmla="*/ 296235 w 296235"/>
                    <a:gd name="connsiteY15" fmla="*/ 142442 h 272757"/>
                    <a:gd name="connsiteX16" fmla="*/ 266971 w 296235"/>
                    <a:gd name="connsiteY16" fmla="*/ 183359 h 272757"/>
                    <a:gd name="connsiteX17" fmla="*/ 248662 w 296235"/>
                    <a:gd name="connsiteY17" fmla="*/ 170264 h 272757"/>
                    <a:gd name="connsiteX18" fmla="*/ 239241 w 296235"/>
                    <a:gd name="connsiteY18" fmla="*/ 188731 h 272757"/>
                    <a:gd name="connsiteX19" fmla="*/ 191719 w 296235"/>
                    <a:gd name="connsiteY19" fmla="*/ 225610 h 272757"/>
                    <a:gd name="connsiteX20" fmla="*/ 153003 w 296235"/>
                    <a:gd name="connsiteY20" fmla="*/ 232976 h 272757"/>
                    <a:gd name="connsiteX21" fmla="*/ 156911 w 296235"/>
                    <a:gd name="connsiteY21" fmla="*/ 267021 h 272757"/>
                    <a:gd name="connsiteX22" fmla="*/ 106935 w 296235"/>
                    <a:gd name="connsiteY22" fmla="*/ 272757 h 272757"/>
                    <a:gd name="connsiteX23" fmla="*/ 101043 w 296235"/>
                    <a:gd name="connsiteY23" fmla="*/ 221422 h 272757"/>
                    <a:gd name="connsiteX24" fmla="*/ 73300 w 296235"/>
                    <a:gd name="connsiteY24" fmla="*/ 203795 h 272757"/>
                    <a:gd name="connsiteX25" fmla="*/ 57666 w 296235"/>
                    <a:gd name="connsiteY25" fmla="*/ 181942 h 272757"/>
                    <a:gd name="connsiteX26" fmla="*/ 8153 w 296235"/>
                    <a:gd name="connsiteY26" fmla="*/ 181125 h 272757"/>
                    <a:gd name="connsiteX27" fmla="*/ 0 w 296235"/>
                    <a:gd name="connsiteY27" fmla="*/ 146061 h 272757"/>
                    <a:gd name="connsiteX28" fmla="*/ 43374 w 296235"/>
                    <a:gd name="connsiteY28" fmla="*/ 123839 h 272757"/>
                    <a:gd name="connsiteX29" fmla="*/ 50152 w 296235"/>
                    <a:gd name="connsiteY29" fmla="*/ 92198 h 272757"/>
                    <a:gd name="connsiteX30" fmla="*/ 56351 w 296235"/>
                    <a:gd name="connsiteY30" fmla="*/ 83534 h 272757"/>
                    <a:gd name="connsiteX31" fmla="*/ 42766 w 296235"/>
                    <a:gd name="connsiteY31" fmla="*/ 52344 h 272757"/>
                    <a:gd name="connsiteX32" fmla="*/ 85565 w 296235"/>
                    <a:gd name="connsiteY32" fmla="*/ 19417 h 272757"/>
                    <a:gd name="connsiteX33" fmla="*/ 108779 w 296235"/>
                    <a:gd name="connsiteY33" fmla="*/ 37810 h 272757"/>
                    <a:gd name="connsiteX34" fmla="*/ 149676 w 296235"/>
                    <a:gd name="connsiteY34" fmla="*/ 30029 h 272757"/>
                    <a:gd name="connsiteX35" fmla="*/ 168783 w 296235"/>
                    <a:gd name="connsiteY35" fmla="*/ 33664 h 272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</a:cxnLst>
                  <a:rect l="l" t="t" r="r" b="b"/>
                  <a:pathLst>
                    <a:path w="296235" h="272757">
                      <a:moveTo>
                        <a:pt x="149676" y="65786"/>
                      </a:moveTo>
                      <a:cubicBezTo>
                        <a:pt x="109771" y="65786"/>
                        <a:pt x="77421" y="95350"/>
                        <a:pt x="77421" y="131819"/>
                      </a:cubicBezTo>
                      <a:cubicBezTo>
                        <a:pt x="77421" y="168288"/>
                        <a:pt x="109771" y="197852"/>
                        <a:pt x="149676" y="197852"/>
                      </a:cubicBezTo>
                      <a:cubicBezTo>
                        <a:pt x="179605" y="197852"/>
                        <a:pt x="205284" y="181222"/>
                        <a:pt x="216253" y="157522"/>
                      </a:cubicBezTo>
                      <a:lnTo>
                        <a:pt x="218244" y="148509"/>
                      </a:lnTo>
                      <a:lnTo>
                        <a:pt x="208401" y="141470"/>
                      </a:lnTo>
                      <a:lnTo>
                        <a:pt x="220367" y="124739"/>
                      </a:lnTo>
                      <a:lnTo>
                        <a:pt x="216253" y="106116"/>
                      </a:lnTo>
                      <a:cubicBezTo>
                        <a:pt x="205284" y="82416"/>
                        <a:pt x="179605" y="65786"/>
                        <a:pt x="149676" y="65786"/>
                      </a:cubicBezTo>
                      <a:close/>
                      <a:moveTo>
                        <a:pt x="205131" y="0"/>
                      </a:moveTo>
                      <a:lnTo>
                        <a:pt x="235269" y="19691"/>
                      </a:lnTo>
                      <a:lnTo>
                        <a:pt x="222196" y="57393"/>
                      </a:lnTo>
                      <a:lnTo>
                        <a:pt x="226052" y="59843"/>
                      </a:lnTo>
                      <a:cubicBezTo>
                        <a:pt x="235825" y="69053"/>
                        <a:pt x="243734" y="80020"/>
                        <a:pt x="249200" y="92198"/>
                      </a:cubicBezTo>
                      <a:lnTo>
                        <a:pt x="253401" y="111808"/>
                      </a:lnTo>
                      <a:lnTo>
                        <a:pt x="296235" y="142442"/>
                      </a:lnTo>
                      <a:lnTo>
                        <a:pt x="266971" y="183359"/>
                      </a:lnTo>
                      <a:lnTo>
                        <a:pt x="248662" y="170264"/>
                      </a:lnTo>
                      <a:lnTo>
                        <a:pt x="239241" y="188731"/>
                      </a:lnTo>
                      <a:cubicBezTo>
                        <a:pt x="227595" y="204977"/>
                        <a:pt x="211103" y="217884"/>
                        <a:pt x="191719" y="225610"/>
                      </a:cubicBezTo>
                      <a:lnTo>
                        <a:pt x="153003" y="232976"/>
                      </a:lnTo>
                      <a:lnTo>
                        <a:pt x="156911" y="267021"/>
                      </a:lnTo>
                      <a:lnTo>
                        <a:pt x="106935" y="272757"/>
                      </a:lnTo>
                      <a:lnTo>
                        <a:pt x="101043" y="221422"/>
                      </a:lnTo>
                      <a:lnTo>
                        <a:pt x="73300" y="203795"/>
                      </a:lnTo>
                      <a:lnTo>
                        <a:pt x="57666" y="181942"/>
                      </a:lnTo>
                      <a:lnTo>
                        <a:pt x="8153" y="181125"/>
                      </a:lnTo>
                      <a:lnTo>
                        <a:pt x="0" y="146061"/>
                      </a:lnTo>
                      <a:lnTo>
                        <a:pt x="43374" y="123839"/>
                      </a:lnTo>
                      <a:lnTo>
                        <a:pt x="50152" y="92198"/>
                      </a:lnTo>
                      <a:lnTo>
                        <a:pt x="56351" y="83534"/>
                      </a:lnTo>
                      <a:lnTo>
                        <a:pt x="42766" y="52344"/>
                      </a:lnTo>
                      <a:lnTo>
                        <a:pt x="85565" y="19417"/>
                      </a:lnTo>
                      <a:lnTo>
                        <a:pt x="108779" y="37810"/>
                      </a:lnTo>
                      <a:lnTo>
                        <a:pt x="149676" y="30029"/>
                      </a:lnTo>
                      <a:lnTo>
                        <a:pt x="168783" y="33664"/>
                      </a:lnTo>
                      <a:close/>
                    </a:path>
                  </a:pathLst>
                </a:custGeom>
                <a:solidFill>
                  <a:srgbClr val="019285">
                    <a:alpha val="32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Ink Free" panose="03080402000500000000" pitchFamily="66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72" name="Vrije vorm 371">
                  <a:extLst>
                    <a:ext uri="{FF2B5EF4-FFF2-40B4-BE49-F238E27FC236}">
                      <a16:creationId xmlns:a16="http://schemas.microsoft.com/office/drawing/2014/main" id="{F531DF3F-1F05-E747-B0F5-CD053C48E315}"/>
                    </a:ext>
                  </a:extLst>
                </p:cNvPr>
                <p:cNvSpPr/>
                <p:nvPr/>
              </p:nvSpPr>
              <p:spPr>
                <a:xfrm rot="20280191">
                  <a:off x="2172609" y="1087455"/>
                  <a:ext cx="190133" cy="199402"/>
                </a:xfrm>
                <a:custGeom>
                  <a:avLst/>
                  <a:gdLst>
                    <a:gd name="connsiteX0" fmla="*/ 149676 w 296235"/>
                    <a:gd name="connsiteY0" fmla="*/ 65786 h 272757"/>
                    <a:gd name="connsiteX1" fmla="*/ 77421 w 296235"/>
                    <a:gd name="connsiteY1" fmla="*/ 131819 h 272757"/>
                    <a:gd name="connsiteX2" fmla="*/ 149676 w 296235"/>
                    <a:gd name="connsiteY2" fmla="*/ 197852 h 272757"/>
                    <a:gd name="connsiteX3" fmla="*/ 216253 w 296235"/>
                    <a:gd name="connsiteY3" fmla="*/ 157522 h 272757"/>
                    <a:gd name="connsiteX4" fmla="*/ 218244 w 296235"/>
                    <a:gd name="connsiteY4" fmla="*/ 148509 h 272757"/>
                    <a:gd name="connsiteX5" fmla="*/ 208401 w 296235"/>
                    <a:gd name="connsiteY5" fmla="*/ 141470 h 272757"/>
                    <a:gd name="connsiteX6" fmla="*/ 220367 w 296235"/>
                    <a:gd name="connsiteY6" fmla="*/ 124739 h 272757"/>
                    <a:gd name="connsiteX7" fmla="*/ 216253 w 296235"/>
                    <a:gd name="connsiteY7" fmla="*/ 106116 h 272757"/>
                    <a:gd name="connsiteX8" fmla="*/ 149676 w 296235"/>
                    <a:gd name="connsiteY8" fmla="*/ 65786 h 272757"/>
                    <a:gd name="connsiteX9" fmla="*/ 205131 w 296235"/>
                    <a:gd name="connsiteY9" fmla="*/ 0 h 272757"/>
                    <a:gd name="connsiteX10" fmla="*/ 235269 w 296235"/>
                    <a:gd name="connsiteY10" fmla="*/ 19691 h 272757"/>
                    <a:gd name="connsiteX11" fmla="*/ 222196 w 296235"/>
                    <a:gd name="connsiteY11" fmla="*/ 57393 h 272757"/>
                    <a:gd name="connsiteX12" fmla="*/ 226052 w 296235"/>
                    <a:gd name="connsiteY12" fmla="*/ 59843 h 272757"/>
                    <a:gd name="connsiteX13" fmla="*/ 249200 w 296235"/>
                    <a:gd name="connsiteY13" fmla="*/ 92198 h 272757"/>
                    <a:gd name="connsiteX14" fmla="*/ 253401 w 296235"/>
                    <a:gd name="connsiteY14" fmla="*/ 111808 h 272757"/>
                    <a:gd name="connsiteX15" fmla="*/ 296235 w 296235"/>
                    <a:gd name="connsiteY15" fmla="*/ 142442 h 272757"/>
                    <a:gd name="connsiteX16" fmla="*/ 266971 w 296235"/>
                    <a:gd name="connsiteY16" fmla="*/ 183359 h 272757"/>
                    <a:gd name="connsiteX17" fmla="*/ 248662 w 296235"/>
                    <a:gd name="connsiteY17" fmla="*/ 170264 h 272757"/>
                    <a:gd name="connsiteX18" fmla="*/ 239241 w 296235"/>
                    <a:gd name="connsiteY18" fmla="*/ 188731 h 272757"/>
                    <a:gd name="connsiteX19" fmla="*/ 191719 w 296235"/>
                    <a:gd name="connsiteY19" fmla="*/ 225610 h 272757"/>
                    <a:gd name="connsiteX20" fmla="*/ 153003 w 296235"/>
                    <a:gd name="connsiteY20" fmla="*/ 232976 h 272757"/>
                    <a:gd name="connsiteX21" fmla="*/ 156911 w 296235"/>
                    <a:gd name="connsiteY21" fmla="*/ 267021 h 272757"/>
                    <a:gd name="connsiteX22" fmla="*/ 106935 w 296235"/>
                    <a:gd name="connsiteY22" fmla="*/ 272757 h 272757"/>
                    <a:gd name="connsiteX23" fmla="*/ 101043 w 296235"/>
                    <a:gd name="connsiteY23" fmla="*/ 221422 h 272757"/>
                    <a:gd name="connsiteX24" fmla="*/ 73300 w 296235"/>
                    <a:gd name="connsiteY24" fmla="*/ 203795 h 272757"/>
                    <a:gd name="connsiteX25" fmla="*/ 57666 w 296235"/>
                    <a:gd name="connsiteY25" fmla="*/ 181942 h 272757"/>
                    <a:gd name="connsiteX26" fmla="*/ 8153 w 296235"/>
                    <a:gd name="connsiteY26" fmla="*/ 181125 h 272757"/>
                    <a:gd name="connsiteX27" fmla="*/ 0 w 296235"/>
                    <a:gd name="connsiteY27" fmla="*/ 146061 h 272757"/>
                    <a:gd name="connsiteX28" fmla="*/ 43374 w 296235"/>
                    <a:gd name="connsiteY28" fmla="*/ 123839 h 272757"/>
                    <a:gd name="connsiteX29" fmla="*/ 50152 w 296235"/>
                    <a:gd name="connsiteY29" fmla="*/ 92198 h 272757"/>
                    <a:gd name="connsiteX30" fmla="*/ 56351 w 296235"/>
                    <a:gd name="connsiteY30" fmla="*/ 83534 h 272757"/>
                    <a:gd name="connsiteX31" fmla="*/ 42766 w 296235"/>
                    <a:gd name="connsiteY31" fmla="*/ 52344 h 272757"/>
                    <a:gd name="connsiteX32" fmla="*/ 85565 w 296235"/>
                    <a:gd name="connsiteY32" fmla="*/ 19417 h 272757"/>
                    <a:gd name="connsiteX33" fmla="*/ 108779 w 296235"/>
                    <a:gd name="connsiteY33" fmla="*/ 37810 h 272757"/>
                    <a:gd name="connsiteX34" fmla="*/ 149676 w 296235"/>
                    <a:gd name="connsiteY34" fmla="*/ 30029 h 272757"/>
                    <a:gd name="connsiteX35" fmla="*/ 168783 w 296235"/>
                    <a:gd name="connsiteY35" fmla="*/ 33664 h 272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</a:cxnLst>
                  <a:rect l="l" t="t" r="r" b="b"/>
                  <a:pathLst>
                    <a:path w="296235" h="272757">
                      <a:moveTo>
                        <a:pt x="149676" y="65786"/>
                      </a:moveTo>
                      <a:cubicBezTo>
                        <a:pt x="109771" y="65786"/>
                        <a:pt x="77421" y="95350"/>
                        <a:pt x="77421" y="131819"/>
                      </a:cubicBezTo>
                      <a:cubicBezTo>
                        <a:pt x="77421" y="168288"/>
                        <a:pt x="109771" y="197852"/>
                        <a:pt x="149676" y="197852"/>
                      </a:cubicBezTo>
                      <a:cubicBezTo>
                        <a:pt x="179605" y="197852"/>
                        <a:pt x="205284" y="181222"/>
                        <a:pt x="216253" y="157522"/>
                      </a:cubicBezTo>
                      <a:lnTo>
                        <a:pt x="218244" y="148509"/>
                      </a:lnTo>
                      <a:lnTo>
                        <a:pt x="208401" y="141470"/>
                      </a:lnTo>
                      <a:lnTo>
                        <a:pt x="220367" y="124739"/>
                      </a:lnTo>
                      <a:lnTo>
                        <a:pt x="216253" y="106116"/>
                      </a:lnTo>
                      <a:cubicBezTo>
                        <a:pt x="205284" y="82416"/>
                        <a:pt x="179605" y="65786"/>
                        <a:pt x="149676" y="65786"/>
                      </a:cubicBezTo>
                      <a:close/>
                      <a:moveTo>
                        <a:pt x="205131" y="0"/>
                      </a:moveTo>
                      <a:lnTo>
                        <a:pt x="235269" y="19691"/>
                      </a:lnTo>
                      <a:lnTo>
                        <a:pt x="222196" y="57393"/>
                      </a:lnTo>
                      <a:lnTo>
                        <a:pt x="226052" y="59843"/>
                      </a:lnTo>
                      <a:cubicBezTo>
                        <a:pt x="235825" y="69053"/>
                        <a:pt x="243734" y="80020"/>
                        <a:pt x="249200" y="92198"/>
                      </a:cubicBezTo>
                      <a:lnTo>
                        <a:pt x="253401" y="111808"/>
                      </a:lnTo>
                      <a:lnTo>
                        <a:pt x="296235" y="142442"/>
                      </a:lnTo>
                      <a:lnTo>
                        <a:pt x="266971" y="183359"/>
                      </a:lnTo>
                      <a:lnTo>
                        <a:pt x="248662" y="170264"/>
                      </a:lnTo>
                      <a:lnTo>
                        <a:pt x="239241" y="188731"/>
                      </a:lnTo>
                      <a:cubicBezTo>
                        <a:pt x="227595" y="204977"/>
                        <a:pt x="211103" y="217884"/>
                        <a:pt x="191719" y="225610"/>
                      </a:cubicBezTo>
                      <a:lnTo>
                        <a:pt x="153003" y="232976"/>
                      </a:lnTo>
                      <a:lnTo>
                        <a:pt x="156911" y="267021"/>
                      </a:lnTo>
                      <a:lnTo>
                        <a:pt x="106935" y="272757"/>
                      </a:lnTo>
                      <a:lnTo>
                        <a:pt x="101043" y="221422"/>
                      </a:lnTo>
                      <a:lnTo>
                        <a:pt x="73300" y="203795"/>
                      </a:lnTo>
                      <a:lnTo>
                        <a:pt x="57666" y="181942"/>
                      </a:lnTo>
                      <a:lnTo>
                        <a:pt x="8153" y="181125"/>
                      </a:lnTo>
                      <a:lnTo>
                        <a:pt x="0" y="146061"/>
                      </a:lnTo>
                      <a:lnTo>
                        <a:pt x="43374" y="123839"/>
                      </a:lnTo>
                      <a:lnTo>
                        <a:pt x="50152" y="92198"/>
                      </a:lnTo>
                      <a:lnTo>
                        <a:pt x="56351" y="83534"/>
                      </a:lnTo>
                      <a:lnTo>
                        <a:pt x="42766" y="52344"/>
                      </a:lnTo>
                      <a:lnTo>
                        <a:pt x="85565" y="19417"/>
                      </a:lnTo>
                      <a:lnTo>
                        <a:pt x="108779" y="37810"/>
                      </a:lnTo>
                      <a:lnTo>
                        <a:pt x="149676" y="30029"/>
                      </a:lnTo>
                      <a:lnTo>
                        <a:pt x="168783" y="33664"/>
                      </a:lnTo>
                      <a:close/>
                    </a:path>
                  </a:pathLst>
                </a:custGeom>
                <a:solidFill>
                  <a:srgbClr val="00B0F0">
                    <a:alpha val="32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Ink Free" panose="03080402000500000000" pitchFamily="66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73" name="Vrije vorm 372">
                  <a:extLst>
                    <a:ext uri="{FF2B5EF4-FFF2-40B4-BE49-F238E27FC236}">
                      <a16:creationId xmlns:a16="http://schemas.microsoft.com/office/drawing/2014/main" id="{D9AF2A9C-E532-A74E-ACC5-46C943C69326}"/>
                    </a:ext>
                  </a:extLst>
                </p:cNvPr>
                <p:cNvSpPr/>
                <p:nvPr/>
              </p:nvSpPr>
              <p:spPr>
                <a:xfrm>
                  <a:off x="1810885" y="1017491"/>
                  <a:ext cx="296235" cy="272757"/>
                </a:xfrm>
                <a:custGeom>
                  <a:avLst/>
                  <a:gdLst>
                    <a:gd name="connsiteX0" fmla="*/ 149676 w 296235"/>
                    <a:gd name="connsiteY0" fmla="*/ 65786 h 272757"/>
                    <a:gd name="connsiteX1" fmla="*/ 77421 w 296235"/>
                    <a:gd name="connsiteY1" fmla="*/ 131819 h 272757"/>
                    <a:gd name="connsiteX2" fmla="*/ 149676 w 296235"/>
                    <a:gd name="connsiteY2" fmla="*/ 197852 h 272757"/>
                    <a:gd name="connsiteX3" fmla="*/ 216253 w 296235"/>
                    <a:gd name="connsiteY3" fmla="*/ 157522 h 272757"/>
                    <a:gd name="connsiteX4" fmla="*/ 218244 w 296235"/>
                    <a:gd name="connsiteY4" fmla="*/ 148509 h 272757"/>
                    <a:gd name="connsiteX5" fmla="*/ 208401 w 296235"/>
                    <a:gd name="connsiteY5" fmla="*/ 141470 h 272757"/>
                    <a:gd name="connsiteX6" fmla="*/ 220367 w 296235"/>
                    <a:gd name="connsiteY6" fmla="*/ 124739 h 272757"/>
                    <a:gd name="connsiteX7" fmla="*/ 216253 w 296235"/>
                    <a:gd name="connsiteY7" fmla="*/ 106116 h 272757"/>
                    <a:gd name="connsiteX8" fmla="*/ 149676 w 296235"/>
                    <a:gd name="connsiteY8" fmla="*/ 65786 h 272757"/>
                    <a:gd name="connsiteX9" fmla="*/ 205131 w 296235"/>
                    <a:gd name="connsiteY9" fmla="*/ 0 h 272757"/>
                    <a:gd name="connsiteX10" fmla="*/ 235269 w 296235"/>
                    <a:gd name="connsiteY10" fmla="*/ 19691 h 272757"/>
                    <a:gd name="connsiteX11" fmla="*/ 222196 w 296235"/>
                    <a:gd name="connsiteY11" fmla="*/ 57393 h 272757"/>
                    <a:gd name="connsiteX12" fmla="*/ 226052 w 296235"/>
                    <a:gd name="connsiteY12" fmla="*/ 59843 h 272757"/>
                    <a:gd name="connsiteX13" fmla="*/ 249200 w 296235"/>
                    <a:gd name="connsiteY13" fmla="*/ 92198 h 272757"/>
                    <a:gd name="connsiteX14" fmla="*/ 253401 w 296235"/>
                    <a:gd name="connsiteY14" fmla="*/ 111808 h 272757"/>
                    <a:gd name="connsiteX15" fmla="*/ 296235 w 296235"/>
                    <a:gd name="connsiteY15" fmla="*/ 142442 h 272757"/>
                    <a:gd name="connsiteX16" fmla="*/ 266971 w 296235"/>
                    <a:gd name="connsiteY16" fmla="*/ 183359 h 272757"/>
                    <a:gd name="connsiteX17" fmla="*/ 248662 w 296235"/>
                    <a:gd name="connsiteY17" fmla="*/ 170264 h 272757"/>
                    <a:gd name="connsiteX18" fmla="*/ 239241 w 296235"/>
                    <a:gd name="connsiteY18" fmla="*/ 188731 h 272757"/>
                    <a:gd name="connsiteX19" fmla="*/ 191719 w 296235"/>
                    <a:gd name="connsiteY19" fmla="*/ 225610 h 272757"/>
                    <a:gd name="connsiteX20" fmla="*/ 153003 w 296235"/>
                    <a:gd name="connsiteY20" fmla="*/ 232976 h 272757"/>
                    <a:gd name="connsiteX21" fmla="*/ 156911 w 296235"/>
                    <a:gd name="connsiteY21" fmla="*/ 267021 h 272757"/>
                    <a:gd name="connsiteX22" fmla="*/ 106935 w 296235"/>
                    <a:gd name="connsiteY22" fmla="*/ 272757 h 272757"/>
                    <a:gd name="connsiteX23" fmla="*/ 101043 w 296235"/>
                    <a:gd name="connsiteY23" fmla="*/ 221422 h 272757"/>
                    <a:gd name="connsiteX24" fmla="*/ 73300 w 296235"/>
                    <a:gd name="connsiteY24" fmla="*/ 203795 h 272757"/>
                    <a:gd name="connsiteX25" fmla="*/ 57666 w 296235"/>
                    <a:gd name="connsiteY25" fmla="*/ 181942 h 272757"/>
                    <a:gd name="connsiteX26" fmla="*/ 8153 w 296235"/>
                    <a:gd name="connsiteY26" fmla="*/ 181125 h 272757"/>
                    <a:gd name="connsiteX27" fmla="*/ 0 w 296235"/>
                    <a:gd name="connsiteY27" fmla="*/ 146061 h 272757"/>
                    <a:gd name="connsiteX28" fmla="*/ 43374 w 296235"/>
                    <a:gd name="connsiteY28" fmla="*/ 123839 h 272757"/>
                    <a:gd name="connsiteX29" fmla="*/ 50152 w 296235"/>
                    <a:gd name="connsiteY29" fmla="*/ 92198 h 272757"/>
                    <a:gd name="connsiteX30" fmla="*/ 56351 w 296235"/>
                    <a:gd name="connsiteY30" fmla="*/ 83534 h 272757"/>
                    <a:gd name="connsiteX31" fmla="*/ 42766 w 296235"/>
                    <a:gd name="connsiteY31" fmla="*/ 52344 h 272757"/>
                    <a:gd name="connsiteX32" fmla="*/ 85565 w 296235"/>
                    <a:gd name="connsiteY32" fmla="*/ 19417 h 272757"/>
                    <a:gd name="connsiteX33" fmla="*/ 108779 w 296235"/>
                    <a:gd name="connsiteY33" fmla="*/ 37810 h 272757"/>
                    <a:gd name="connsiteX34" fmla="*/ 149676 w 296235"/>
                    <a:gd name="connsiteY34" fmla="*/ 30029 h 272757"/>
                    <a:gd name="connsiteX35" fmla="*/ 168783 w 296235"/>
                    <a:gd name="connsiteY35" fmla="*/ 33664 h 272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</a:cxnLst>
                  <a:rect l="l" t="t" r="r" b="b"/>
                  <a:pathLst>
                    <a:path w="296235" h="272757">
                      <a:moveTo>
                        <a:pt x="149676" y="65786"/>
                      </a:moveTo>
                      <a:cubicBezTo>
                        <a:pt x="109771" y="65786"/>
                        <a:pt x="77421" y="95350"/>
                        <a:pt x="77421" y="131819"/>
                      </a:cubicBezTo>
                      <a:cubicBezTo>
                        <a:pt x="77421" y="168288"/>
                        <a:pt x="109771" y="197852"/>
                        <a:pt x="149676" y="197852"/>
                      </a:cubicBezTo>
                      <a:cubicBezTo>
                        <a:pt x="179605" y="197852"/>
                        <a:pt x="205284" y="181222"/>
                        <a:pt x="216253" y="157522"/>
                      </a:cubicBezTo>
                      <a:lnTo>
                        <a:pt x="218244" y="148509"/>
                      </a:lnTo>
                      <a:lnTo>
                        <a:pt x="208401" y="141470"/>
                      </a:lnTo>
                      <a:lnTo>
                        <a:pt x="220367" y="124739"/>
                      </a:lnTo>
                      <a:lnTo>
                        <a:pt x="216253" y="106116"/>
                      </a:lnTo>
                      <a:cubicBezTo>
                        <a:pt x="205284" y="82416"/>
                        <a:pt x="179605" y="65786"/>
                        <a:pt x="149676" y="65786"/>
                      </a:cubicBezTo>
                      <a:close/>
                      <a:moveTo>
                        <a:pt x="205131" y="0"/>
                      </a:moveTo>
                      <a:lnTo>
                        <a:pt x="235269" y="19691"/>
                      </a:lnTo>
                      <a:lnTo>
                        <a:pt x="222196" y="57393"/>
                      </a:lnTo>
                      <a:lnTo>
                        <a:pt x="226052" y="59843"/>
                      </a:lnTo>
                      <a:cubicBezTo>
                        <a:pt x="235825" y="69053"/>
                        <a:pt x="243734" y="80020"/>
                        <a:pt x="249200" y="92198"/>
                      </a:cubicBezTo>
                      <a:lnTo>
                        <a:pt x="253401" y="111808"/>
                      </a:lnTo>
                      <a:lnTo>
                        <a:pt x="296235" y="142442"/>
                      </a:lnTo>
                      <a:lnTo>
                        <a:pt x="266971" y="183359"/>
                      </a:lnTo>
                      <a:lnTo>
                        <a:pt x="248662" y="170264"/>
                      </a:lnTo>
                      <a:lnTo>
                        <a:pt x="239241" y="188731"/>
                      </a:lnTo>
                      <a:cubicBezTo>
                        <a:pt x="227595" y="204977"/>
                        <a:pt x="211103" y="217884"/>
                        <a:pt x="191719" y="225610"/>
                      </a:cubicBezTo>
                      <a:lnTo>
                        <a:pt x="153003" y="232976"/>
                      </a:lnTo>
                      <a:lnTo>
                        <a:pt x="156911" y="267021"/>
                      </a:lnTo>
                      <a:lnTo>
                        <a:pt x="106935" y="272757"/>
                      </a:lnTo>
                      <a:lnTo>
                        <a:pt x="101043" y="221422"/>
                      </a:lnTo>
                      <a:lnTo>
                        <a:pt x="73300" y="203795"/>
                      </a:lnTo>
                      <a:lnTo>
                        <a:pt x="57666" y="181942"/>
                      </a:lnTo>
                      <a:lnTo>
                        <a:pt x="8153" y="181125"/>
                      </a:lnTo>
                      <a:lnTo>
                        <a:pt x="0" y="146061"/>
                      </a:lnTo>
                      <a:lnTo>
                        <a:pt x="43374" y="123839"/>
                      </a:lnTo>
                      <a:lnTo>
                        <a:pt x="50152" y="92198"/>
                      </a:lnTo>
                      <a:lnTo>
                        <a:pt x="56351" y="83534"/>
                      </a:lnTo>
                      <a:lnTo>
                        <a:pt x="42766" y="52344"/>
                      </a:lnTo>
                      <a:lnTo>
                        <a:pt x="85565" y="19417"/>
                      </a:lnTo>
                      <a:lnTo>
                        <a:pt x="108779" y="37810"/>
                      </a:lnTo>
                      <a:lnTo>
                        <a:pt x="149676" y="30029"/>
                      </a:lnTo>
                      <a:lnTo>
                        <a:pt x="168783" y="33664"/>
                      </a:lnTo>
                      <a:close/>
                    </a:path>
                  </a:pathLst>
                </a:custGeom>
                <a:solidFill>
                  <a:srgbClr val="FFC000">
                    <a:alpha val="32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Ink Free" panose="03080402000500000000" pitchFamily="66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74" name="Vrije vorm 373">
                  <a:extLst>
                    <a:ext uri="{FF2B5EF4-FFF2-40B4-BE49-F238E27FC236}">
                      <a16:creationId xmlns:a16="http://schemas.microsoft.com/office/drawing/2014/main" id="{1847B230-F434-D045-814C-B2410F935CF4}"/>
                    </a:ext>
                  </a:extLst>
                </p:cNvPr>
                <p:cNvSpPr/>
                <p:nvPr/>
              </p:nvSpPr>
              <p:spPr>
                <a:xfrm rot="20906292">
                  <a:off x="2101650" y="932076"/>
                  <a:ext cx="188373" cy="155179"/>
                </a:xfrm>
                <a:custGeom>
                  <a:avLst/>
                  <a:gdLst>
                    <a:gd name="connsiteX0" fmla="*/ 149676 w 296235"/>
                    <a:gd name="connsiteY0" fmla="*/ 65786 h 272757"/>
                    <a:gd name="connsiteX1" fmla="*/ 77421 w 296235"/>
                    <a:gd name="connsiteY1" fmla="*/ 131819 h 272757"/>
                    <a:gd name="connsiteX2" fmla="*/ 149676 w 296235"/>
                    <a:gd name="connsiteY2" fmla="*/ 197852 h 272757"/>
                    <a:gd name="connsiteX3" fmla="*/ 216253 w 296235"/>
                    <a:gd name="connsiteY3" fmla="*/ 157522 h 272757"/>
                    <a:gd name="connsiteX4" fmla="*/ 218244 w 296235"/>
                    <a:gd name="connsiteY4" fmla="*/ 148509 h 272757"/>
                    <a:gd name="connsiteX5" fmla="*/ 208401 w 296235"/>
                    <a:gd name="connsiteY5" fmla="*/ 141470 h 272757"/>
                    <a:gd name="connsiteX6" fmla="*/ 220367 w 296235"/>
                    <a:gd name="connsiteY6" fmla="*/ 124739 h 272757"/>
                    <a:gd name="connsiteX7" fmla="*/ 216253 w 296235"/>
                    <a:gd name="connsiteY7" fmla="*/ 106116 h 272757"/>
                    <a:gd name="connsiteX8" fmla="*/ 149676 w 296235"/>
                    <a:gd name="connsiteY8" fmla="*/ 65786 h 272757"/>
                    <a:gd name="connsiteX9" fmla="*/ 205131 w 296235"/>
                    <a:gd name="connsiteY9" fmla="*/ 0 h 272757"/>
                    <a:gd name="connsiteX10" fmla="*/ 235269 w 296235"/>
                    <a:gd name="connsiteY10" fmla="*/ 19691 h 272757"/>
                    <a:gd name="connsiteX11" fmla="*/ 222196 w 296235"/>
                    <a:gd name="connsiteY11" fmla="*/ 57393 h 272757"/>
                    <a:gd name="connsiteX12" fmla="*/ 226052 w 296235"/>
                    <a:gd name="connsiteY12" fmla="*/ 59843 h 272757"/>
                    <a:gd name="connsiteX13" fmla="*/ 249200 w 296235"/>
                    <a:gd name="connsiteY13" fmla="*/ 92198 h 272757"/>
                    <a:gd name="connsiteX14" fmla="*/ 253401 w 296235"/>
                    <a:gd name="connsiteY14" fmla="*/ 111808 h 272757"/>
                    <a:gd name="connsiteX15" fmla="*/ 296235 w 296235"/>
                    <a:gd name="connsiteY15" fmla="*/ 142442 h 272757"/>
                    <a:gd name="connsiteX16" fmla="*/ 266971 w 296235"/>
                    <a:gd name="connsiteY16" fmla="*/ 183359 h 272757"/>
                    <a:gd name="connsiteX17" fmla="*/ 248662 w 296235"/>
                    <a:gd name="connsiteY17" fmla="*/ 170264 h 272757"/>
                    <a:gd name="connsiteX18" fmla="*/ 239241 w 296235"/>
                    <a:gd name="connsiteY18" fmla="*/ 188731 h 272757"/>
                    <a:gd name="connsiteX19" fmla="*/ 191719 w 296235"/>
                    <a:gd name="connsiteY19" fmla="*/ 225610 h 272757"/>
                    <a:gd name="connsiteX20" fmla="*/ 153003 w 296235"/>
                    <a:gd name="connsiteY20" fmla="*/ 232976 h 272757"/>
                    <a:gd name="connsiteX21" fmla="*/ 156911 w 296235"/>
                    <a:gd name="connsiteY21" fmla="*/ 267021 h 272757"/>
                    <a:gd name="connsiteX22" fmla="*/ 106935 w 296235"/>
                    <a:gd name="connsiteY22" fmla="*/ 272757 h 272757"/>
                    <a:gd name="connsiteX23" fmla="*/ 101043 w 296235"/>
                    <a:gd name="connsiteY23" fmla="*/ 221422 h 272757"/>
                    <a:gd name="connsiteX24" fmla="*/ 73300 w 296235"/>
                    <a:gd name="connsiteY24" fmla="*/ 203795 h 272757"/>
                    <a:gd name="connsiteX25" fmla="*/ 57666 w 296235"/>
                    <a:gd name="connsiteY25" fmla="*/ 181942 h 272757"/>
                    <a:gd name="connsiteX26" fmla="*/ 8153 w 296235"/>
                    <a:gd name="connsiteY26" fmla="*/ 181125 h 272757"/>
                    <a:gd name="connsiteX27" fmla="*/ 0 w 296235"/>
                    <a:gd name="connsiteY27" fmla="*/ 146061 h 272757"/>
                    <a:gd name="connsiteX28" fmla="*/ 43374 w 296235"/>
                    <a:gd name="connsiteY28" fmla="*/ 123839 h 272757"/>
                    <a:gd name="connsiteX29" fmla="*/ 50152 w 296235"/>
                    <a:gd name="connsiteY29" fmla="*/ 92198 h 272757"/>
                    <a:gd name="connsiteX30" fmla="*/ 56351 w 296235"/>
                    <a:gd name="connsiteY30" fmla="*/ 83534 h 272757"/>
                    <a:gd name="connsiteX31" fmla="*/ 42766 w 296235"/>
                    <a:gd name="connsiteY31" fmla="*/ 52344 h 272757"/>
                    <a:gd name="connsiteX32" fmla="*/ 85565 w 296235"/>
                    <a:gd name="connsiteY32" fmla="*/ 19417 h 272757"/>
                    <a:gd name="connsiteX33" fmla="*/ 108779 w 296235"/>
                    <a:gd name="connsiteY33" fmla="*/ 37810 h 272757"/>
                    <a:gd name="connsiteX34" fmla="*/ 149676 w 296235"/>
                    <a:gd name="connsiteY34" fmla="*/ 30029 h 272757"/>
                    <a:gd name="connsiteX35" fmla="*/ 168783 w 296235"/>
                    <a:gd name="connsiteY35" fmla="*/ 33664 h 272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</a:cxnLst>
                  <a:rect l="l" t="t" r="r" b="b"/>
                  <a:pathLst>
                    <a:path w="296235" h="272757">
                      <a:moveTo>
                        <a:pt x="149676" y="65786"/>
                      </a:moveTo>
                      <a:cubicBezTo>
                        <a:pt x="109771" y="65786"/>
                        <a:pt x="77421" y="95350"/>
                        <a:pt x="77421" y="131819"/>
                      </a:cubicBezTo>
                      <a:cubicBezTo>
                        <a:pt x="77421" y="168288"/>
                        <a:pt x="109771" y="197852"/>
                        <a:pt x="149676" y="197852"/>
                      </a:cubicBezTo>
                      <a:cubicBezTo>
                        <a:pt x="179605" y="197852"/>
                        <a:pt x="205284" y="181222"/>
                        <a:pt x="216253" y="157522"/>
                      </a:cubicBezTo>
                      <a:lnTo>
                        <a:pt x="218244" y="148509"/>
                      </a:lnTo>
                      <a:lnTo>
                        <a:pt x="208401" y="141470"/>
                      </a:lnTo>
                      <a:lnTo>
                        <a:pt x="220367" y="124739"/>
                      </a:lnTo>
                      <a:lnTo>
                        <a:pt x="216253" y="106116"/>
                      </a:lnTo>
                      <a:cubicBezTo>
                        <a:pt x="205284" y="82416"/>
                        <a:pt x="179605" y="65786"/>
                        <a:pt x="149676" y="65786"/>
                      </a:cubicBezTo>
                      <a:close/>
                      <a:moveTo>
                        <a:pt x="205131" y="0"/>
                      </a:moveTo>
                      <a:lnTo>
                        <a:pt x="235269" y="19691"/>
                      </a:lnTo>
                      <a:lnTo>
                        <a:pt x="222196" y="57393"/>
                      </a:lnTo>
                      <a:lnTo>
                        <a:pt x="226052" y="59843"/>
                      </a:lnTo>
                      <a:cubicBezTo>
                        <a:pt x="235825" y="69053"/>
                        <a:pt x="243734" y="80020"/>
                        <a:pt x="249200" y="92198"/>
                      </a:cubicBezTo>
                      <a:lnTo>
                        <a:pt x="253401" y="111808"/>
                      </a:lnTo>
                      <a:lnTo>
                        <a:pt x="296235" y="142442"/>
                      </a:lnTo>
                      <a:lnTo>
                        <a:pt x="266971" y="183359"/>
                      </a:lnTo>
                      <a:lnTo>
                        <a:pt x="248662" y="170264"/>
                      </a:lnTo>
                      <a:lnTo>
                        <a:pt x="239241" y="188731"/>
                      </a:lnTo>
                      <a:cubicBezTo>
                        <a:pt x="227595" y="204977"/>
                        <a:pt x="211103" y="217884"/>
                        <a:pt x="191719" y="225610"/>
                      </a:cubicBezTo>
                      <a:lnTo>
                        <a:pt x="153003" y="232976"/>
                      </a:lnTo>
                      <a:lnTo>
                        <a:pt x="156911" y="267021"/>
                      </a:lnTo>
                      <a:lnTo>
                        <a:pt x="106935" y="272757"/>
                      </a:lnTo>
                      <a:lnTo>
                        <a:pt x="101043" y="221422"/>
                      </a:lnTo>
                      <a:lnTo>
                        <a:pt x="73300" y="203795"/>
                      </a:lnTo>
                      <a:lnTo>
                        <a:pt x="57666" y="181942"/>
                      </a:lnTo>
                      <a:lnTo>
                        <a:pt x="8153" y="181125"/>
                      </a:lnTo>
                      <a:lnTo>
                        <a:pt x="0" y="146061"/>
                      </a:lnTo>
                      <a:lnTo>
                        <a:pt x="43374" y="123839"/>
                      </a:lnTo>
                      <a:lnTo>
                        <a:pt x="50152" y="92198"/>
                      </a:lnTo>
                      <a:lnTo>
                        <a:pt x="56351" y="83534"/>
                      </a:lnTo>
                      <a:lnTo>
                        <a:pt x="42766" y="52344"/>
                      </a:lnTo>
                      <a:lnTo>
                        <a:pt x="85565" y="19417"/>
                      </a:lnTo>
                      <a:lnTo>
                        <a:pt x="108779" y="37810"/>
                      </a:lnTo>
                      <a:lnTo>
                        <a:pt x="149676" y="30029"/>
                      </a:lnTo>
                      <a:lnTo>
                        <a:pt x="168783" y="33664"/>
                      </a:lnTo>
                      <a:close/>
                    </a:path>
                  </a:pathLst>
                </a:custGeom>
                <a:solidFill>
                  <a:srgbClr val="019285">
                    <a:alpha val="67843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Ink Free" panose="03080402000500000000" pitchFamily="66" charset="0"/>
                    <a:ea typeface="+mn-ea"/>
                    <a:cs typeface="+mn-cs"/>
                  </a:endParaRPr>
                </a:p>
              </p:txBody>
            </p:sp>
            <p:pic>
              <p:nvPicPr>
                <p:cNvPr id="375" name="Afbeelding 374">
                  <a:extLst>
                    <a:ext uri="{FF2B5EF4-FFF2-40B4-BE49-F238E27FC236}">
                      <a16:creationId xmlns:a16="http://schemas.microsoft.com/office/drawing/2014/main" id="{2EC475B8-6F5E-8D44-8222-2899CB5A74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prstClr val="black"/>
                    <a:srgbClr val="79838C">
                      <a:tint val="45000"/>
                      <a:satMod val="400000"/>
                    </a:srgbClr>
                  </a:duotone>
                </a:blip>
                <a:stretch>
                  <a:fillRect/>
                </a:stretch>
              </p:blipFill>
              <p:spPr>
                <a:xfrm rot="20075366">
                  <a:off x="1559755" y="877170"/>
                  <a:ext cx="957214" cy="744500"/>
                </a:xfrm>
                <a:prstGeom prst="rect">
                  <a:avLst/>
                </a:prstGeom>
              </p:spPr>
            </p:pic>
            <p:sp>
              <p:nvSpPr>
                <p:cNvPr id="376" name="Tekstvak 375">
                  <a:extLst>
                    <a:ext uri="{FF2B5EF4-FFF2-40B4-BE49-F238E27FC236}">
                      <a16:creationId xmlns:a16="http://schemas.microsoft.com/office/drawing/2014/main" id="{80AB3262-1768-964A-90AA-52FF8FFEBD10}"/>
                    </a:ext>
                  </a:extLst>
                </p:cNvPr>
                <p:cNvSpPr txBox="1"/>
                <p:nvPr/>
              </p:nvSpPr>
              <p:spPr>
                <a:xfrm>
                  <a:off x="1597271" y="1435494"/>
                  <a:ext cx="738843" cy="1796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050" b="1" i="0" u="none" strike="noStrike" kern="0" cap="none" spc="30" normalizeH="0" baseline="0" noProof="0" dirty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Ink Free" panose="03080402000500000000" pitchFamily="66" charset="0"/>
                      <a:ea typeface="+mn-ea"/>
                      <a:cs typeface="+mn-cs"/>
                    </a:rPr>
                    <a:t>DevOps Team</a:t>
                  </a:r>
                </a:p>
              </p:txBody>
            </p:sp>
          </p:grpSp>
          <p:grpSp>
            <p:nvGrpSpPr>
              <p:cNvPr id="362" name="Groep 361">
                <a:extLst>
                  <a:ext uri="{FF2B5EF4-FFF2-40B4-BE49-F238E27FC236}">
                    <a16:creationId xmlns:a16="http://schemas.microsoft.com/office/drawing/2014/main" id="{F864F992-55D0-3748-8F40-64EE1915172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889258">
                <a:off x="4412967" y="1892049"/>
                <a:ext cx="106866" cy="157246"/>
                <a:chOff x="1879410" y="2062054"/>
                <a:chExt cx="248750" cy="366018"/>
              </a:xfrm>
            </p:grpSpPr>
            <p:sp>
              <p:nvSpPr>
                <p:cNvPr id="367" name="Afgeronde rechthoek 366">
                  <a:extLst>
                    <a:ext uri="{FF2B5EF4-FFF2-40B4-BE49-F238E27FC236}">
                      <a16:creationId xmlns:a16="http://schemas.microsoft.com/office/drawing/2014/main" id="{DCE055B0-75D5-7E48-A479-B7770A493CDF}"/>
                    </a:ext>
                  </a:extLst>
                </p:cNvPr>
                <p:cNvSpPr/>
                <p:nvPr/>
              </p:nvSpPr>
              <p:spPr>
                <a:xfrm rot="20650239">
                  <a:off x="1967781" y="2327116"/>
                  <a:ext cx="72008" cy="72008"/>
                </a:xfrm>
                <a:prstGeom prst="roundRect">
                  <a:avLst/>
                </a:prstGeom>
                <a:solidFill>
                  <a:srgbClr val="00B0F0">
                    <a:alpha val="32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368" name="Ovaal 367">
                  <a:extLst>
                    <a:ext uri="{FF2B5EF4-FFF2-40B4-BE49-F238E27FC236}">
                      <a16:creationId xmlns:a16="http://schemas.microsoft.com/office/drawing/2014/main" id="{F1E475D7-20AC-B642-A410-D70E33D95839}"/>
                    </a:ext>
                  </a:extLst>
                </p:cNvPr>
                <p:cNvSpPr/>
                <p:nvPr/>
              </p:nvSpPr>
              <p:spPr>
                <a:xfrm rot="20897312">
                  <a:off x="1923960" y="2104235"/>
                  <a:ext cx="136306" cy="175051"/>
                </a:xfrm>
                <a:prstGeom prst="ellipse">
                  <a:avLst/>
                </a:prstGeom>
                <a:solidFill>
                  <a:srgbClr val="FFFF00">
                    <a:alpha val="32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pic>
              <p:nvPicPr>
                <p:cNvPr id="369" name="Afbeelding 368">
                  <a:extLst>
                    <a:ext uri="{FF2B5EF4-FFF2-40B4-BE49-F238E27FC236}">
                      <a16:creationId xmlns:a16="http://schemas.microsoft.com/office/drawing/2014/main" id="{50BA86F6-D702-CF47-9755-FC617B7E0D3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79410" y="2062054"/>
                  <a:ext cx="248750" cy="366018"/>
                </a:xfrm>
                <a:prstGeom prst="rect">
                  <a:avLst/>
                </a:prstGeom>
              </p:spPr>
            </p:pic>
          </p:grpSp>
          <p:pic>
            <p:nvPicPr>
              <p:cNvPr id="363" name="Afbeelding 362">
                <a:extLst>
                  <a:ext uri="{FF2B5EF4-FFF2-40B4-BE49-F238E27FC236}">
                    <a16:creationId xmlns:a16="http://schemas.microsoft.com/office/drawing/2014/main" id="{6BBEE3E8-2285-DC44-93EC-DE6300AABB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rgbClr val="009286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717302">
                <a:off x="4775610" y="2372175"/>
                <a:ext cx="109520" cy="116366"/>
              </a:xfrm>
              <a:prstGeom prst="rect">
                <a:avLst/>
              </a:prstGeom>
            </p:spPr>
          </p:pic>
          <p:grpSp>
            <p:nvGrpSpPr>
              <p:cNvPr id="364" name="Groep 363">
                <a:extLst>
                  <a:ext uri="{FF2B5EF4-FFF2-40B4-BE49-F238E27FC236}">
                    <a16:creationId xmlns:a16="http://schemas.microsoft.com/office/drawing/2014/main" id="{8E3D5791-861A-FE43-BB80-4C956D7D6CC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0585499">
                <a:off x="4080669" y="2072206"/>
                <a:ext cx="167105" cy="163762"/>
                <a:chOff x="1547664" y="2263972"/>
                <a:chExt cx="314059" cy="307777"/>
              </a:xfrm>
            </p:grpSpPr>
            <p:pic>
              <p:nvPicPr>
                <p:cNvPr id="365" name="Afbeelding 364">
                  <a:extLst>
                    <a:ext uri="{FF2B5EF4-FFF2-40B4-BE49-F238E27FC236}">
                      <a16:creationId xmlns:a16="http://schemas.microsoft.com/office/drawing/2014/main" id="{6F78320A-78E6-4E4F-B21B-6A978BB8ABD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47664" y="2263972"/>
                  <a:ext cx="314059" cy="307777"/>
                </a:xfrm>
                <a:prstGeom prst="rect">
                  <a:avLst/>
                </a:prstGeom>
              </p:spPr>
            </p:pic>
            <p:sp>
              <p:nvSpPr>
                <p:cNvPr id="366" name="Hart 365">
                  <a:extLst>
                    <a:ext uri="{FF2B5EF4-FFF2-40B4-BE49-F238E27FC236}">
                      <a16:creationId xmlns:a16="http://schemas.microsoft.com/office/drawing/2014/main" id="{22E9C433-63C9-4841-95B9-E9097F8C3378}"/>
                    </a:ext>
                  </a:extLst>
                </p:cNvPr>
                <p:cNvSpPr/>
                <p:nvPr/>
              </p:nvSpPr>
              <p:spPr>
                <a:xfrm rot="21389152">
                  <a:off x="1610566" y="2323550"/>
                  <a:ext cx="216024" cy="180000"/>
                </a:xfrm>
                <a:prstGeom prst="heart">
                  <a:avLst/>
                </a:prstGeom>
                <a:solidFill>
                  <a:srgbClr val="FC4766">
                    <a:alpha val="32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32" name="Groep 331">
              <a:extLst>
                <a:ext uri="{FF2B5EF4-FFF2-40B4-BE49-F238E27FC236}">
                  <a16:creationId xmlns:a16="http://schemas.microsoft.com/office/drawing/2014/main" id="{99DE53C8-A7FD-044E-9DEF-3338116E19A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40662" y="1460152"/>
              <a:ext cx="1159826" cy="1585118"/>
              <a:chOff x="2786580" y="1821803"/>
              <a:chExt cx="820407" cy="1121239"/>
            </a:xfrm>
          </p:grpSpPr>
          <p:sp>
            <p:nvSpPr>
              <p:cNvPr id="336" name="Tekstvak 335">
                <a:extLst>
                  <a:ext uri="{FF2B5EF4-FFF2-40B4-BE49-F238E27FC236}">
                    <a16:creationId xmlns:a16="http://schemas.microsoft.com/office/drawing/2014/main" id="{FCD23ECB-9565-D34B-BABC-447F926C50EE}"/>
                  </a:ext>
                </a:extLst>
              </p:cNvPr>
              <p:cNvSpPr txBox="1"/>
              <p:nvPr/>
            </p:nvSpPr>
            <p:spPr>
              <a:xfrm>
                <a:off x="2786580" y="2763434"/>
                <a:ext cx="766963" cy="1796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50" b="1" i="0" u="none" strike="noStrike" kern="0" cap="none" spc="3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Ink Free" panose="03080402000500000000" pitchFamily="66" charset="0"/>
                    <a:ea typeface="+mn-ea"/>
                    <a:cs typeface="+mn-cs"/>
                  </a:rPr>
                  <a:t>Product Owner</a:t>
                </a:r>
              </a:p>
            </p:txBody>
          </p:sp>
          <p:grpSp>
            <p:nvGrpSpPr>
              <p:cNvPr id="337" name="Groep 336">
                <a:extLst>
                  <a:ext uri="{FF2B5EF4-FFF2-40B4-BE49-F238E27FC236}">
                    <a16:creationId xmlns:a16="http://schemas.microsoft.com/office/drawing/2014/main" id="{A0B74AF2-230F-DC42-B426-4EC206F7400B}"/>
                  </a:ext>
                </a:extLst>
              </p:cNvPr>
              <p:cNvGrpSpPr/>
              <p:nvPr/>
            </p:nvGrpSpPr>
            <p:grpSpPr>
              <a:xfrm>
                <a:off x="2858588" y="1821803"/>
                <a:ext cx="748399" cy="1013639"/>
                <a:chOff x="2858588" y="1821803"/>
                <a:chExt cx="748399" cy="1013639"/>
              </a:xfrm>
            </p:grpSpPr>
            <p:grpSp>
              <p:nvGrpSpPr>
                <p:cNvPr id="338" name="Groep 337">
                  <a:extLst>
                    <a:ext uri="{FF2B5EF4-FFF2-40B4-BE49-F238E27FC236}">
                      <a16:creationId xmlns:a16="http://schemas.microsoft.com/office/drawing/2014/main" id="{A3F91D45-AFF8-4F46-9890-50DB546D4CBE}"/>
                    </a:ext>
                  </a:extLst>
                </p:cNvPr>
                <p:cNvGrpSpPr/>
                <p:nvPr/>
              </p:nvGrpSpPr>
              <p:grpSpPr>
                <a:xfrm>
                  <a:off x="2858588" y="1821803"/>
                  <a:ext cx="748399" cy="1013639"/>
                  <a:chOff x="362813" y="935255"/>
                  <a:chExt cx="748399" cy="1013639"/>
                </a:xfrm>
              </p:grpSpPr>
              <p:grpSp>
                <p:nvGrpSpPr>
                  <p:cNvPr id="347" name="Groep 346">
                    <a:extLst>
                      <a:ext uri="{FF2B5EF4-FFF2-40B4-BE49-F238E27FC236}">
                        <a16:creationId xmlns:a16="http://schemas.microsoft.com/office/drawing/2014/main" id="{257059E4-12B6-1A4D-9FAF-9DC1D6341F02}"/>
                      </a:ext>
                    </a:extLst>
                  </p:cNvPr>
                  <p:cNvGrpSpPr/>
                  <p:nvPr/>
                </p:nvGrpSpPr>
                <p:grpSpPr>
                  <a:xfrm>
                    <a:off x="389061" y="935255"/>
                    <a:ext cx="722151" cy="551001"/>
                    <a:chOff x="389061" y="935255"/>
                    <a:chExt cx="722151" cy="551001"/>
                  </a:xfrm>
                </p:grpSpPr>
                <p:sp>
                  <p:nvSpPr>
                    <p:cNvPr id="349" name="Ovaal 348">
                      <a:extLst>
                        <a:ext uri="{FF2B5EF4-FFF2-40B4-BE49-F238E27FC236}">
                          <a16:creationId xmlns:a16="http://schemas.microsoft.com/office/drawing/2014/main" id="{C0A062A1-DAFB-9C46-9ED9-9B79DFBF12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9061" y="1117457"/>
                      <a:ext cx="191549" cy="184666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rgbClr val="FFCECE"/>
                        </a:gs>
                        <a:gs pos="74000">
                          <a:srgbClr val="FC4766">
                            <a:alpha val="59000"/>
                          </a:srgbClr>
                        </a:gs>
                        <a:gs pos="83000">
                          <a:srgbClr val="FF4C6E">
                            <a:alpha val="50000"/>
                          </a:srgbClr>
                        </a:gs>
                        <a:gs pos="100000">
                          <a:srgbClr val="E63F5A">
                            <a:alpha val="48000"/>
                          </a:srgbClr>
                        </a:gs>
                      </a:gsLst>
                      <a:lin ang="5400000" scaled="1"/>
                      <a:tileRect/>
                    </a:gra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32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Ink Free" panose="03080402000500000000" pitchFamily="66" charset="0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50" name="Vrije vorm 349">
                      <a:extLst>
                        <a:ext uri="{FF2B5EF4-FFF2-40B4-BE49-F238E27FC236}">
                          <a16:creationId xmlns:a16="http://schemas.microsoft.com/office/drawing/2014/main" id="{C0C83495-C26C-7F48-B197-A82F8656B15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896236" y="1354652"/>
                      <a:ext cx="173934" cy="117511"/>
                    </a:xfrm>
                    <a:custGeom>
                      <a:avLst/>
                      <a:gdLst>
                        <a:gd name="connsiteX0" fmla="*/ 363728 w 363728"/>
                        <a:gd name="connsiteY0" fmla="*/ 0 h 245737"/>
                        <a:gd name="connsiteX1" fmla="*/ 363728 w 363728"/>
                        <a:gd name="connsiteY1" fmla="*/ 228261 h 245737"/>
                        <a:gd name="connsiteX2" fmla="*/ 346252 w 363728"/>
                        <a:gd name="connsiteY2" fmla="*/ 245737 h 245737"/>
                        <a:gd name="connsiteX3" fmla="*/ 12364 w 363728"/>
                        <a:gd name="connsiteY3" fmla="*/ 245737 h 245737"/>
                        <a:gd name="connsiteX4" fmla="*/ 7 w 363728"/>
                        <a:gd name="connsiteY4" fmla="*/ 240619 h 245737"/>
                        <a:gd name="connsiteX5" fmla="*/ 0 w 363728"/>
                        <a:gd name="connsiteY5" fmla="*/ 240603 h 245737"/>
                        <a:gd name="connsiteX6" fmla="*/ 53452 w 363728"/>
                        <a:gd name="connsiteY6" fmla="*/ 235214 h 245737"/>
                        <a:gd name="connsiteX7" fmla="*/ 340428 w 363728"/>
                        <a:gd name="connsiteY7" fmla="*/ 42928 h 2457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363728" h="245737">
                          <a:moveTo>
                            <a:pt x="363728" y="0"/>
                          </a:moveTo>
                          <a:lnTo>
                            <a:pt x="363728" y="228261"/>
                          </a:lnTo>
                          <a:cubicBezTo>
                            <a:pt x="363728" y="237913"/>
                            <a:pt x="355904" y="245737"/>
                            <a:pt x="346252" y="245737"/>
                          </a:cubicBezTo>
                          <a:lnTo>
                            <a:pt x="12364" y="245737"/>
                          </a:lnTo>
                          <a:cubicBezTo>
                            <a:pt x="7538" y="245737"/>
                            <a:pt x="3169" y="243781"/>
                            <a:pt x="7" y="240619"/>
                          </a:cubicBezTo>
                          <a:lnTo>
                            <a:pt x="0" y="240603"/>
                          </a:lnTo>
                          <a:lnTo>
                            <a:pt x="53452" y="235214"/>
                          </a:lnTo>
                          <a:cubicBezTo>
                            <a:pt x="172503" y="210853"/>
                            <a:pt x="274698" y="140221"/>
                            <a:pt x="340428" y="42928"/>
                          </a:cubicBezTo>
                          <a:close/>
                        </a:path>
                      </a:pathLst>
                    </a:custGeom>
                    <a:solidFill>
                      <a:srgbClr val="FFC000">
                        <a:alpha val="29000"/>
                      </a:srgbClr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wrap="square" rtlCol="0" anchor="ctr">
                      <a:noAutofit/>
                    </a:bodyPr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32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Ink Free" panose="03080402000500000000" pitchFamily="66" charset="0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51" name="Afgeronde rechthoek 350">
                      <a:extLst>
                        <a:ext uri="{FF2B5EF4-FFF2-40B4-BE49-F238E27FC236}">
                          <a16:creationId xmlns:a16="http://schemas.microsoft.com/office/drawing/2014/main" id="{B0703140-CDE4-0544-AB82-0CFDE665E9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5337" y="973302"/>
                      <a:ext cx="368840" cy="493110"/>
                    </a:xfrm>
                    <a:prstGeom prst="roundRect">
                      <a:avLst>
                        <a:gd name="adj" fmla="val 4738"/>
                      </a:avLst>
                    </a:prstGeom>
                    <a:solidFill>
                      <a:srgbClr val="FFC000">
                        <a:alpha val="29000"/>
                      </a:srgbClr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32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Ink Free" panose="03080402000500000000" pitchFamily="66" charset="0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52" name="Freeform 392">
                      <a:extLst>
                        <a:ext uri="{FF2B5EF4-FFF2-40B4-BE49-F238E27FC236}">
                          <a16:creationId xmlns:a16="http://schemas.microsoft.com/office/drawing/2014/main" id="{5E0FC12B-231E-1540-A9BF-73C40699920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rot="5400000">
                      <a:off x="433813" y="1227056"/>
                      <a:ext cx="504000" cy="14400"/>
                    </a:xfrm>
                    <a:custGeom>
                      <a:avLst/>
                      <a:gdLst>
                        <a:gd name="T0" fmla="*/ 9 w 469"/>
                        <a:gd name="T1" fmla="*/ 20 h 20"/>
                        <a:gd name="T2" fmla="*/ 1 w 469"/>
                        <a:gd name="T3" fmla="*/ 12 h 20"/>
                        <a:gd name="T4" fmla="*/ 8 w 469"/>
                        <a:gd name="T5" fmla="*/ 4 h 20"/>
                        <a:gd name="T6" fmla="*/ 461 w 469"/>
                        <a:gd name="T7" fmla="*/ 0 h 20"/>
                        <a:gd name="T8" fmla="*/ 469 w 469"/>
                        <a:gd name="T9" fmla="*/ 8 h 20"/>
                        <a:gd name="T10" fmla="*/ 461 w 469"/>
                        <a:gd name="T11" fmla="*/ 16 h 20"/>
                        <a:gd name="T12" fmla="*/ 9 w 469"/>
                        <a:gd name="T13" fmla="*/ 20 h 20"/>
                        <a:gd name="T14" fmla="*/ 9 w 469"/>
                        <a:gd name="T15" fmla="*/ 20 h 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469" h="20">
                          <a:moveTo>
                            <a:pt x="9" y="20"/>
                          </a:moveTo>
                          <a:cubicBezTo>
                            <a:pt x="4" y="20"/>
                            <a:pt x="1" y="16"/>
                            <a:pt x="1" y="12"/>
                          </a:cubicBezTo>
                          <a:cubicBezTo>
                            <a:pt x="0" y="8"/>
                            <a:pt x="4" y="4"/>
                            <a:pt x="8" y="4"/>
                          </a:cubicBezTo>
                          <a:cubicBezTo>
                            <a:pt x="79" y="0"/>
                            <a:pt x="457" y="0"/>
                            <a:pt x="461" y="0"/>
                          </a:cubicBezTo>
                          <a:cubicBezTo>
                            <a:pt x="465" y="0"/>
                            <a:pt x="469" y="4"/>
                            <a:pt x="469" y="8"/>
                          </a:cubicBezTo>
                          <a:cubicBezTo>
                            <a:pt x="469" y="12"/>
                            <a:pt x="465" y="16"/>
                            <a:pt x="461" y="16"/>
                          </a:cubicBezTo>
                          <a:cubicBezTo>
                            <a:pt x="457" y="16"/>
                            <a:pt x="79" y="16"/>
                            <a:pt x="9" y="20"/>
                          </a:cubicBezTo>
                          <a:cubicBezTo>
                            <a:pt x="9" y="20"/>
                            <a:pt x="9" y="20"/>
                            <a:pt x="9" y="20"/>
                          </a:cubicBezTo>
                          <a:close/>
                        </a:path>
                      </a:pathLst>
                    </a:custGeom>
                    <a:solidFill>
                      <a:srgbClr val="2B413E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32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Ink Free" panose="03080402000500000000" pitchFamily="66" charset="0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53" name="Freeform 392">
                      <a:extLst>
                        <a:ext uri="{FF2B5EF4-FFF2-40B4-BE49-F238E27FC236}">
                          <a16:creationId xmlns:a16="http://schemas.microsoft.com/office/drawing/2014/main" id="{EF3B2BBB-ABA9-1941-A74C-110D69EDD4B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rot="5400000">
                      <a:off x="817391" y="1214411"/>
                      <a:ext cx="504000" cy="14400"/>
                    </a:xfrm>
                    <a:custGeom>
                      <a:avLst/>
                      <a:gdLst>
                        <a:gd name="T0" fmla="*/ 9 w 469"/>
                        <a:gd name="T1" fmla="*/ 20 h 20"/>
                        <a:gd name="T2" fmla="*/ 1 w 469"/>
                        <a:gd name="T3" fmla="*/ 12 h 20"/>
                        <a:gd name="T4" fmla="*/ 8 w 469"/>
                        <a:gd name="T5" fmla="*/ 4 h 20"/>
                        <a:gd name="T6" fmla="*/ 461 w 469"/>
                        <a:gd name="T7" fmla="*/ 0 h 20"/>
                        <a:gd name="T8" fmla="*/ 469 w 469"/>
                        <a:gd name="T9" fmla="*/ 8 h 20"/>
                        <a:gd name="T10" fmla="*/ 461 w 469"/>
                        <a:gd name="T11" fmla="*/ 16 h 20"/>
                        <a:gd name="T12" fmla="*/ 9 w 469"/>
                        <a:gd name="T13" fmla="*/ 20 h 20"/>
                        <a:gd name="T14" fmla="*/ 9 w 469"/>
                        <a:gd name="T15" fmla="*/ 20 h 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469" h="20">
                          <a:moveTo>
                            <a:pt x="9" y="20"/>
                          </a:moveTo>
                          <a:cubicBezTo>
                            <a:pt x="4" y="20"/>
                            <a:pt x="1" y="16"/>
                            <a:pt x="1" y="12"/>
                          </a:cubicBezTo>
                          <a:cubicBezTo>
                            <a:pt x="0" y="8"/>
                            <a:pt x="4" y="4"/>
                            <a:pt x="8" y="4"/>
                          </a:cubicBezTo>
                          <a:cubicBezTo>
                            <a:pt x="79" y="0"/>
                            <a:pt x="457" y="0"/>
                            <a:pt x="461" y="0"/>
                          </a:cubicBezTo>
                          <a:cubicBezTo>
                            <a:pt x="465" y="0"/>
                            <a:pt x="469" y="4"/>
                            <a:pt x="469" y="8"/>
                          </a:cubicBezTo>
                          <a:cubicBezTo>
                            <a:pt x="469" y="12"/>
                            <a:pt x="465" y="16"/>
                            <a:pt x="461" y="16"/>
                          </a:cubicBezTo>
                          <a:cubicBezTo>
                            <a:pt x="457" y="16"/>
                            <a:pt x="79" y="16"/>
                            <a:pt x="9" y="20"/>
                          </a:cubicBezTo>
                          <a:cubicBezTo>
                            <a:pt x="9" y="20"/>
                            <a:pt x="9" y="20"/>
                            <a:pt x="9" y="20"/>
                          </a:cubicBezTo>
                          <a:close/>
                        </a:path>
                      </a:pathLst>
                    </a:custGeom>
                    <a:solidFill>
                      <a:srgbClr val="2B413E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32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Ink Free" panose="03080402000500000000" pitchFamily="66" charset="0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54" name="Freeform 385">
                      <a:extLst>
                        <a:ext uri="{FF2B5EF4-FFF2-40B4-BE49-F238E27FC236}">
                          <a16:creationId xmlns:a16="http://schemas.microsoft.com/office/drawing/2014/main" id="{624637E8-43D3-2245-A62C-612B77D36D7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rot="10800000">
                      <a:off x="687479" y="967855"/>
                      <a:ext cx="392400" cy="14400"/>
                    </a:xfrm>
                    <a:custGeom>
                      <a:avLst/>
                      <a:gdLst>
                        <a:gd name="T0" fmla="*/ 9 w 236"/>
                        <a:gd name="T1" fmla="*/ 20 h 20"/>
                        <a:gd name="T2" fmla="*/ 1 w 236"/>
                        <a:gd name="T3" fmla="*/ 13 h 20"/>
                        <a:gd name="T4" fmla="*/ 8 w 236"/>
                        <a:gd name="T5" fmla="*/ 4 h 20"/>
                        <a:gd name="T6" fmla="*/ 228 w 236"/>
                        <a:gd name="T7" fmla="*/ 0 h 20"/>
                        <a:gd name="T8" fmla="*/ 236 w 236"/>
                        <a:gd name="T9" fmla="*/ 8 h 20"/>
                        <a:gd name="T10" fmla="*/ 228 w 236"/>
                        <a:gd name="T11" fmla="*/ 16 h 20"/>
                        <a:gd name="T12" fmla="*/ 9 w 236"/>
                        <a:gd name="T13" fmla="*/ 20 h 20"/>
                        <a:gd name="T14" fmla="*/ 9 w 236"/>
                        <a:gd name="T15" fmla="*/ 20 h 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236" h="20">
                          <a:moveTo>
                            <a:pt x="9" y="20"/>
                          </a:moveTo>
                          <a:cubicBezTo>
                            <a:pt x="5" y="20"/>
                            <a:pt x="1" y="17"/>
                            <a:pt x="1" y="13"/>
                          </a:cubicBezTo>
                          <a:cubicBezTo>
                            <a:pt x="0" y="8"/>
                            <a:pt x="3" y="4"/>
                            <a:pt x="8" y="4"/>
                          </a:cubicBezTo>
                          <a:cubicBezTo>
                            <a:pt x="42" y="0"/>
                            <a:pt x="220" y="0"/>
                            <a:pt x="228" y="0"/>
                          </a:cubicBezTo>
                          <a:cubicBezTo>
                            <a:pt x="232" y="0"/>
                            <a:pt x="236" y="4"/>
                            <a:pt x="236" y="8"/>
                          </a:cubicBezTo>
                          <a:cubicBezTo>
                            <a:pt x="236" y="12"/>
                            <a:pt x="232" y="16"/>
                            <a:pt x="228" y="16"/>
                          </a:cubicBezTo>
                          <a:cubicBezTo>
                            <a:pt x="226" y="16"/>
                            <a:pt x="43" y="16"/>
                            <a:pt x="9" y="20"/>
                          </a:cubicBezTo>
                          <a:cubicBezTo>
                            <a:pt x="9" y="20"/>
                            <a:pt x="9" y="20"/>
                            <a:pt x="9" y="20"/>
                          </a:cubicBezTo>
                          <a:close/>
                        </a:path>
                      </a:pathLst>
                    </a:custGeom>
                    <a:solidFill>
                      <a:srgbClr val="2B413E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32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Ink Free" panose="03080402000500000000" pitchFamily="66" charset="0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55" name="Freeform 385">
                      <a:extLst>
                        <a:ext uri="{FF2B5EF4-FFF2-40B4-BE49-F238E27FC236}">
                          <a16:creationId xmlns:a16="http://schemas.microsoft.com/office/drawing/2014/main" id="{C70C9493-0688-A840-B5C7-00F14AD6B80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74744" y="1466411"/>
                      <a:ext cx="392400" cy="14400"/>
                    </a:xfrm>
                    <a:custGeom>
                      <a:avLst/>
                      <a:gdLst>
                        <a:gd name="T0" fmla="*/ 9 w 236"/>
                        <a:gd name="T1" fmla="*/ 20 h 20"/>
                        <a:gd name="T2" fmla="*/ 1 w 236"/>
                        <a:gd name="T3" fmla="*/ 13 h 20"/>
                        <a:gd name="T4" fmla="*/ 8 w 236"/>
                        <a:gd name="T5" fmla="*/ 4 h 20"/>
                        <a:gd name="T6" fmla="*/ 228 w 236"/>
                        <a:gd name="T7" fmla="*/ 0 h 20"/>
                        <a:gd name="T8" fmla="*/ 236 w 236"/>
                        <a:gd name="T9" fmla="*/ 8 h 20"/>
                        <a:gd name="T10" fmla="*/ 228 w 236"/>
                        <a:gd name="T11" fmla="*/ 16 h 20"/>
                        <a:gd name="T12" fmla="*/ 9 w 236"/>
                        <a:gd name="T13" fmla="*/ 20 h 20"/>
                        <a:gd name="T14" fmla="*/ 9 w 236"/>
                        <a:gd name="T15" fmla="*/ 20 h 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236" h="20">
                          <a:moveTo>
                            <a:pt x="9" y="20"/>
                          </a:moveTo>
                          <a:cubicBezTo>
                            <a:pt x="5" y="20"/>
                            <a:pt x="1" y="17"/>
                            <a:pt x="1" y="13"/>
                          </a:cubicBezTo>
                          <a:cubicBezTo>
                            <a:pt x="0" y="8"/>
                            <a:pt x="3" y="4"/>
                            <a:pt x="8" y="4"/>
                          </a:cubicBezTo>
                          <a:cubicBezTo>
                            <a:pt x="42" y="0"/>
                            <a:pt x="220" y="0"/>
                            <a:pt x="228" y="0"/>
                          </a:cubicBezTo>
                          <a:cubicBezTo>
                            <a:pt x="232" y="0"/>
                            <a:pt x="236" y="4"/>
                            <a:pt x="236" y="8"/>
                          </a:cubicBezTo>
                          <a:cubicBezTo>
                            <a:pt x="236" y="12"/>
                            <a:pt x="232" y="16"/>
                            <a:pt x="228" y="16"/>
                          </a:cubicBezTo>
                          <a:cubicBezTo>
                            <a:pt x="226" y="16"/>
                            <a:pt x="43" y="16"/>
                            <a:pt x="9" y="20"/>
                          </a:cubicBezTo>
                          <a:cubicBezTo>
                            <a:pt x="9" y="20"/>
                            <a:pt x="9" y="20"/>
                            <a:pt x="9" y="20"/>
                          </a:cubicBezTo>
                          <a:close/>
                        </a:path>
                      </a:pathLst>
                    </a:custGeom>
                    <a:solidFill>
                      <a:srgbClr val="2B413E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32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Ink Free" panose="03080402000500000000" pitchFamily="66" charset="0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56" name="Vrije vorm 355">
                      <a:extLst>
                        <a:ext uri="{FF2B5EF4-FFF2-40B4-BE49-F238E27FC236}">
                          <a16:creationId xmlns:a16="http://schemas.microsoft.com/office/drawing/2014/main" id="{E6BEBC4E-6C23-904B-9A5C-281AF798546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 rot="3168441">
                      <a:off x="669688" y="921529"/>
                      <a:ext cx="46648" cy="125831"/>
                    </a:xfrm>
                    <a:custGeom>
                      <a:avLst/>
                      <a:gdLst>
                        <a:gd name="connsiteX0" fmla="*/ 35871 w 46648"/>
                        <a:gd name="connsiteY0" fmla="*/ 17273 h 125831"/>
                        <a:gd name="connsiteX1" fmla="*/ 40181 w 46648"/>
                        <a:gd name="connsiteY1" fmla="*/ 10777 h 125831"/>
                        <a:gd name="connsiteX2" fmla="*/ 44492 w 46648"/>
                        <a:gd name="connsiteY2" fmla="*/ 17273 h 125831"/>
                        <a:gd name="connsiteX3" fmla="*/ 46109 w 46648"/>
                        <a:gd name="connsiteY3" fmla="*/ 110656 h 125831"/>
                        <a:gd name="connsiteX4" fmla="*/ 46648 w 46648"/>
                        <a:gd name="connsiteY4" fmla="*/ 111468 h 125831"/>
                        <a:gd name="connsiteX5" fmla="*/ 42876 w 46648"/>
                        <a:gd name="connsiteY5" fmla="*/ 117965 h 125831"/>
                        <a:gd name="connsiteX6" fmla="*/ 38026 w 46648"/>
                        <a:gd name="connsiteY6" fmla="*/ 113092 h 125831"/>
                        <a:gd name="connsiteX7" fmla="*/ 35871 w 46648"/>
                        <a:gd name="connsiteY7" fmla="*/ 17273 h 125831"/>
                        <a:gd name="connsiteX8" fmla="*/ 5596 w 46648"/>
                        <a:gd name="connsiteY8" fmla="*/ 7005 h 125831"/>
                        <a:gd name="connsiteX9" fmla="*/ 7220 w 46648"/>
                        <a:gd name="connsiteY9" fmla="*/ 2155 h 125831"/>
                        <a:gd name="connsiteX10" fmla="*/ 39160 w 46648"/>
                        <a:gd name="connsiteY10" fmla="*/ 0 h 125831"/>
                        <a:gd name="connsiteX11" fmla="*/ 41325 w 46648"/>
                        <a:gd name="connsiteY11" fmla="*/ 4311 h 125831"/>
                        <a:gd name="connsiteX12" fmla="*/ 39160 w 46648"/>
                        <a:gd name="connsiteY12" fmla="*/ 8622 h 125831"/>
                        <a:gd name="connsiteX13" fmla="*/ 8032 w 46648"/>
                        <a:gd name="connsiteY13" fmla="*/ 10238 h 125831"/>
                        <a:gd name="connsiteX14" fmla="*/ 7761 w 46648"/>
                        <a:gd name="connsiteY14" fmla="*/ 10777 h 125831"/>
                        <a:gd name="connsiteX15" fmla="*/ 5596 w 46648"/>
                        <a:gd name="connsiteY15" fmla="*/ 7005 h 125831"/>
                        <a:gd name="connsiteX16" fmla="*/ 0 w 46648"/>
                        <a:gd name="connsiteY16" fmla="*/ 17273 h 125831"/>
                        <a:gd name="connsiteX17" fmla="*/ 4311 w 46648"/>
                        <a:gd name="connsiteY17" fmla="*/ 10777 h 125831"/>
                        <a:gd name="connsiteX18" fmla="*/ 8622 w 46648"/>
                        <a:gd name="connsiteY18" fmla="*/ 17273 h 125831"/>
                        <a:gd name="connsiteX19" fmla="*/ 10239 w 46648"/>
                        <a:gd name="connsiteY19" fmla="*/ 110656 h 125831"/>
                        <a:gd name="connsiteX20" fmla="*/ 10778 w 46648"/>
                        <a:gd name="connsiteY20" fmla="*/ 111468 h 125831"/>
                        <a:gd name="connsiteX21" fmla="*/ 7838 w 46648"/>
                        <a:gd name="connsiteY21" fmla="*/ 116531 h 125831"/>
                        <a:gd name="connsiteX22" fmla="*/ 18649 w 46648"/>
                        <a:gd name="connsiteY22" fmla="*/ 115323 h 125831"/>
                        <a:gd name="connsiteX23" fmla="*/ 33706 w 46648"/>
                        <a:gd name="connsiteY23" fmla="*/ 115054 h 125831"/>
                        <a:gd name="connsiteX24" fmla="*/ 35871 w 46648"/>
                        <a:gd name="connsiteY24" fmla="*/ 119365 h 125831"/>
                        <a:gd name="connsiteX25" fmla="*/ 33706 w 46648"/>
                        <a:gd name="connsiteY25" fmla="*/ 123676 h 125831"/>
                        <a:gd name="connsiteX26" fmla="*/ 2578 w 46648"/>
                        <a:gd name="connsiteY26" fmla="*/ 125292 h 125831"/>
                        <a:gd name="connsiteX27" fmla="*/ 2307 w 46648"/>
                        <a:gd name="connsiteY27" fmla="*/ 125831 h 125831"/>
                        <a:gd name="connsiteX28" fmla="*/ 142 w 46648"/>
                        <a:gd name="connsiteY28" fmla="*/ 122059 h 125831"/>
                        <a:gd name="connsiteX29" fmla="*/ 1766 w 46648"/>
                        <a:gd name="connsiteY29" fmla="*/ 117209 h 125831"/>
                        <a:gd name="connsiteX30" fmla="*/ 5805 w 46648"/>
                        <a:gd name="connsiteY30" fmla="*/ 116758 h 125831"/>
                        <a:gd name="connsiteX31" fmla="*/ 2156 w 46648"/>
                        <a:gd name="connsiteY31" fmla="*/ 113092 h 125831"/>
                        <a:gd name="connsiteX32" fmla="*/ 0 w 46648"/>
                        <a:gd name="connsiteY32" fmla="*/ 17273 h 1258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</a:cxnLst>
                      <a:rect l="l" t="t" r="r" b="b"/>
                      <a:pathLst>
                        <a:path w="46648" h="125831">
                          <a:moveTo>
                            <a:pt x="35871" y="17273"/>
                          </a:moveTo>
                          <a:cubicBezTo>
                            <a:pt x="35871" y="14025"/>
                            <a:pt x="37487" y="10777"/>
                            <a:pt x="40181" y="10777"/>
                          </a:cubicBezTo>
                          <a:cubicBezTo>
                            <a:pt x="42337" y="10777"/>
                            <a:pt x="44492" y="14025"/>
                            <a:pt x="44492" y="17273"/>
                          </a:cubicBezTo>
                          <a:cubicBezTo>
                            <a:pt x="44492" y="39198"/>
                            <a:pt x="45031" y="98476"/>
                            <a:pt x="46109" y="110656"/>
                          </a:cubicBezTo>
                          <a:cubicBezTo>
                            <a:pt x="46648" y="110656"/>
                            <a:pt x="46648" y="111468"/>
                            <a:pt x="46648" y="111468"/>
                          </a:cubicBezTo>
                          <a:cubicBezTo>
                            <a:pt x="46648" y="114716"/>
                            <a:pt x="45031" y="117153"/>
                            <a:pt x="42876" y="117965"/>
                          </a:cubicBezTo>
                          <a:cubicBezTo>
                            <a:pt x="40720" y="118777"/>
                            <a:pt x="38565" y="116340"/>
                            <a:pt x="38026" y="113092"/>
                          </a:cubicBezTo>
                          <a:cubicBezTo>
                            <a:pt x="35871" y="97664"/>
                            <a:pt x="35871" y="25393"/>
                            <a:pt x="35871" y="17273"/>
                          </a:cubicBezTo>
                          <a:close/>
                          <a:moveTo>
                            <a:pt x="5596" y="7005"/>
                          </a:moveTo>
                          <a:cubicBezTo>
                            <a:pt x="5325" y="4850"/>
                            <a:pt x="6137" y="2694"/>
                            <a:pt x="7220" y="2155"/>
                          </a:cubicBezTo>
                          <a:cubicBezTo>
                            <a:pt x="12363" y="0"/>
                            <a:pt x="36453" y="0"/>
                            <a:pt x="39160" y="0"/>
                          </a:cubicBezTo>
                          <a:cubicBezTo>
                            <a:pt x="40242" y="0"/>
                            <a:pt x="41325" y="1617"/>
                            <a:pt x="41325" y="4311"/>
                          </a:cubicBezTo>
                          <a:cubicBezTo>
                            <a:pt x="41325" y="6466"/>
                            <a:pt x="40242" y="8622"/>
                            <a:pt x="39160" y="8622"/>
                          </a:cubicBezTo>
                          <a:cubicBezTo>
                            <a:pt x="31851" y="8622"/>
                            <a:pt x="12092" y="9161"/>
                            <a:pt x="8032" y="10238"/>
                          </a:cubicBezTo>
                          <a:cubicBezTo>
                            <a:pt x="8032" y="10777"/>
                            <a:pt x="7761" y="10777"/>
                            <a:pt x="7761" y="10777"/>
                          </a:cubicBezTo>
                          <a:cubicBezTo>
                            <a:pt x="6678" y="10777"/>
                            <a:pt x="5866" y="9161"/>
                            <a:pt x="5596" y="7005"/>
                          </a:cubicBezTo>
                          <a:close/>
                          <a:moveTo>
                            <a:pt x="0" y="17273"/>
                          </a:moveTo>
                          <a:cubicBezTo>
                            <a:pt x="0" y="14025"/>
                            <a:pt x="1617" y="10777"/>
                            <a:pt x="4311" y="10777"/>
                          </a:cubicBezTo>
                          <a:cubicBezTo>
                            <a:pt x="6467" y="10777"/>
                            <a:pt x="8622" y="14025"/>
                            <a:pt x="8622" y="17273"/>
                          </a:cubicBezTo>
                          <a:cubicBezTo>
                            <a:pt x="8622" y="39198"/>
                            <a:pt x="9161" y="98476"/>
                            <a:pt x="10239" y="110656"/>
                          </a:cubicBezTo>
                          <a:cubicBezTo>
                            <a:pt x="10778" y="110656"/>
                            <a:pt x="10778" y="111468"/>
                            <a:pt x="10778" y="111468"/>
                          </a:cubicBezTo>
                          <a:lnTo>
                            <a:pt x="7838" y="116531"/>
                          </a:lnTo>
                          <a:lnTo>
                            <a:pt x="18649" y="115323"/>
                          </a:lnTo>
                          <a:cubicBezTo>
                            <a:pt x="25653" y="115054"/>
                            <a:pt x="32352" y="115054"/>
                            <a:pt x="33706" y="115054"/>
                          </a:cubicBezTo>
                          <a:cubicBezTo>
                            <a:pt x="34788" y="115054"/>
                            <a:pt x="35871" y="116671"/>
                            <a:pt x="35871" y="119365"/>
                          </a:cubicBezTo>
                          <a:cubicBezTo>
                            <a:pt x="35871" y="121520"/>
                            <a:pt x="34788" y="123676"/>
                            <a:pt x="33706" y="123676"/>
                          </a:cubicBezTo>
                          <a:cubicBezTo>
                            <a:pt x="26397" y="123676"/>
                            <a:pt x="6638" y="124215"/>
                            <a:pt x="2578" y="125292"/>
                          </a:cubicBezTo>
                          <a:cubicBezTo>
                            <a:pt x="2578" y="125831"/>
                            <a:pt x="2307" y="125831"/>
                            <a:pt x="2307" y="125831"/>
                          </a:cubicBezTo>
                          <a:cubicBezTo>
                            <a:pt x="1224" y="125831"/>
                            <a:pt x="412" y="124215"/>
                            <a:pt x="142" y="122059"/>
                          </a:cubicBezTo>
                          <a:cubicBezTo>
                            <a:pt x="-129" y="119904"/>
                            <a:pt x="683" y="117748"/>
                            <a:pt x="1766" y="117209"/>
                          </a:cubicBezTo>
                          <a:lnTo>
                            <a:pt x="5805" y="116758"/>
                          </a:lnTo>
                          <a:lnTo>
                            <a:pt x="2156" y="113092"/>
                          </a:lnTo>
                          <a:cubicBezTo>
                            <a:pt x="0" y="97664"/>
                            <a:pt x="0" y="25393"/>
                            <a:pt x="0" y="17273"/>
                          </a:cubicBezTo>
                          <a:close/>
                        </a:path>
                      </a:pathLst>
                    </a:custGeom>
                    <a:solidFill>
                      <a:srgbClr val="2B413E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32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Ink Free" panose="03080402000500000000" pitchFamily="66" charset="0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57" name="Vrije vorm 356">
                      <a:extLst>
                        <a:ext uri="{FF2B5EF4-FFF2-40B4-BE49-F238E27FC236}">
                          <a16:creationId xmlns:a16="http://schemas.microsoft.com/office/drawing/2014/main" id="{AAFE96BB-4084-4C46-AD6A-567FC71E889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 rot="7846787">
                      <a:off x="1024973" y="926340"/>
                      <a:ext cx="46648" cy="125831"/>
                    </a:xfrm>
                    <a:custGeom>
                      <a:avLst/>
                      <a:gdLst>
                        <a:gd name="connsiteX0" fmla="*/ 35871 w 46648"/>
                        <a:gd name="connsiteY0" fmla="*/ 17273 h 125831"/>
                        <a:gd name="connsiteX1" fmla="*/ 40181 w 46648"/>
                        <a:gd name="connsiteY1" fmla="*/ 10777 h 125831"/>
                        <a:gd name="connsiteX2" fmla="*/ 44492 w 46648"/>
                        <a:gd name="connsiteY2" fmla="*/ 17273 h 125831"/>
                        <a:gd name="connsiteX3" fmla="*/ 46109 w 46648"/>
                        <a:gd name="connsiteY3" fmla="*/ 110656 h 125831"/>
                        <a:gd name="connsiteX4" fmla="*/ 46648 w 46648"/>
                        <a:gd name="connsiteY4" fmla="*/ 111468 h 125831"/>
                        <a:gd name="connsiteX5" fmla="*/ 42876 w 46648"/>
                        <a:gd name="connsiteY5" fmla="*/ 117965 h 125831"/>
                        <a:gd name="connsiteX6" fmla="*/ 38026 w 46648"/>
                        <a:gd name="connsiteY6" fmla="*/ 113092 h 125831"/>
                        <a:gd name="connsiteX7" fmla="*/ 35871 w 46648"/>
                        <a:gd name="connsiteY7" fmla="*/ 17273 h 125831"/>
                        <a:gd name="connsiteX8" fmla="*/ 5596 w 46648"/>
                        <a:gd name="connsiteY8" fmla="*/ 7005 h 125831"/>
                        <a:gd name="connsiteX9" fmla="*/ 7220 w 46648"/>
                        <a:gd name="connsiteY9" fmla="*/ 2155 h 125831"/>
                        <a:gd name="connsiteX10" fmla="*/ 39160 w 46648"/>
                        <a:gd name="connsiteY10" fmla="*/ 0 h 125831"/>
                        <a:gd name="connsiteX11" fmla="*/ 41325 w 46648"/>
                        <a:gd name="connsiteY11" fmla="*/ 4311 h 125831"/>
                        <a:gd name="connsiteX12" fmla="*/ 39160 w 46648"/>
                        <a:gd name="connsiteY12" fmla="*/ 8622 h 125831"/>
                        <a:gd name="connsiteX13" fmla="*/ 8032 w 46648"/>
                        <a:gd name="connsiteY13" fmla="*/ 10238 h 125831"/>
                        <a:gd name="connsiteX14" fmla="*/ 7761 w 46648"/>
                        <a:gd name="connsiteY14" fmla="*/ 10777 h 125831"/>
                        <a:gd name="connsiteX15" fmla="*/ 5596 w 46648"/>
                        <a:gd name="connsiteY15" fmla="*/ 7005 h 125831"/>
                        <a:gd name="connsiteX16" fmla="*/ 0 w 46648"/>
                        <a:gd name="connsiteY16" fmla="*/ 17273 h 125831"/>
                        <a:gd name="connsiteX17" fmla="*/ 4311 w 46648"/>
                        <a:gd name="connsiteY17" fmla="*/ 10777 h 125831"/>
                        <a:gd name="connsiteX18" fmla="*/ 8622 w 46648"/>
                        <a:gd name="connsiteY18" fmla="*/ 17273 h 125831"/>
                        <a:gd name="connsiteX19" fmla="*/ 10239 w 46648"/>
                        <a:gd name="connsiteY19" fmla="*/ 110656 h 125831"/>
                        <a:gd name="connsiteX20" fmla="*/ 10778 w 46648"/>
                        <a:gd name="connsiteY20" fmla="*/ 111468 h 125831"/>
                        <a:gd name="connsiteX21" fmla="*/ 7838 w 46648"/>
                        <a:gd name="connsiteY21" fmla="*/ 116531 h 125831"/>
                        <a:gd name="connsiteX22" fmla="*/ 18649 w 46648"/>
                        <a:gd name="connsiteY22" fmla="*/ 115323 h 125831"/>
                        <a:gd name="connsiteX23" fmla="*/ 33706 w 46648"/>
                        <a:gd name="connsiteY23" fmla="*/ 115054 h 125831"/>
                        <a:gd name="connsiteX24" fmla="*/ 35871 w 46648"/>
                        <a:gd name="connsiteY24" fmla="*/ 119365 h 125831"/>
                        <a:gd name="connsiteX25" fmla="*/ 33706 w 46648"/>
                        <a:gd name="connsiteY25" fmla="*/ 123676 h 125831"/>
                        <a:gd name="connsiteX26" fmla="*/ 2578 w 46648"/>
                        <a:gd name="connsiteY26" fmla="*/ 125292 h 125831"/>
                        <a:gd name="connsiteX27" fmla="*/ 2307 w 46648"/>
                        <a:gd name="connsiteY27" fmla="*/ 125831 h 125831"/>
                        <a:gd name="connsiteX28" fmla="*/ 142 w 46648"/>
                        <a:gd name="connsiteY28" fmla="*/ 122059 h 125831"/>
                        <a:gd name="connsiteX29" fmla="*/ 1766 w 46648"/>
                        <a:gd name="connsiteY29" fmla="*/ 117209 h 125831"/>
                        <a:gd name="connsiteX30" fmla="*/ 5805 w 46648"/>
                        <a:gd name="connsiteY30" fmla="*/ 116758 h 125831"/>
                        <a:gd name="connsiteX31" fmla="*/ 2156 w 46648"/>
                        <a:gd name="connsiteY31" fmla="*/ 113092 h 125831"/>
                        <a:gd name="connsiteX32" fmla="*/ 0 w 46648"/>
                        <a:gd name="connsiteY32" fmla="*/ 17273 h 1258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</a:cxnLst>
                      <a:rect l="l" t="t" r="r" b="b"/>
                      <a:pathLst>
                        <a:path w="46648" h="125831">
                          <a:moveTo>
                            <a:pt x="35871" y="17273"/>
                          </a:moveTo>
                          <a:cubicBezTo>
                            <a:pt x="35871" y="14025"/>
                            <a:pt x="37487" y="10777"/>
                            <a:pt x="40181" y="10777"/>
                          </a:cubicBezTo>
                          <a:cubicBezTo>
                            <a:pt x="42337" y="10777"/>
                            <a:pt x="44492" y="14025"/>
                            <a:pt x="44492" y="17273"/>
                          </a:cubicBezTo>
                          <a:cubicBezTo>
                            <a:pt x="44492" y="39198"/>
                            <a:pt x="45031" y="98476"/>
                            <a:pt x="46109" y="110656"/>
                          </a:cubicBezTo>
                          <a:cubicBezTo>
                            <a:pt x="46648" y="110656"/>
                            <a:pt x="46648" y="111468"/>
                            <a:pt x="46648" y="111468"/>
                          </a:cubicBezTo>
                          <a:cubicBezTo>
                            <a:pt x="46648" y="114716"/>
                            <a:pt x="45031" y="117153"/>
                            <a:pt x="42876" y="117965"/>
                          </a:cubicBezTo>
                          <a:cubicBezTo>
                            <a:pt x="40720" y="118777"/>
                            <a:pt x="38565" y="116340"/>
                            <a:pt x="38026" y="113092"/>
                          </a:cubicBezTo>
                          <a:cubicBezTo>
                            <a:pt x="35871" y="97664"/>
                            <a:pt x="35871" y="25393"/>
                            <a:pt x="35871" y="17273"/>
                          </a:cubicBezTo>
                          <a:close/>
                          <a:moveTo>
                            <a:pt x="5596" y="7005"/>
                          </a:moveTo>
                          <a:cubicBezTo>
                            <a:pt x="5325" y="4850"/>
                            <a:pt x="6137" y="2694"/>
                            <a:pt x="7220" y="2155"/>
                          </a:cubicBezTo>
                          <a:cubicBezTo>
                            <a:pt x="12363" y="0"/>
                            <a:pt x="36453" y="0"/>
                            <a:pt x="39160" y="0"/>
                          </a:cubicBezTo>
                          <a:cubicBezTo>
                            <a:pt x="40242" y="0"/>
                            <a:pt x="41325" y="1617"/>
                            <a:pt x="41325" y="4311"/>
                          </a:cubicBezTo>
                          <a:cubicBezTo>
                            <a:pt x="41325" y="6466"/>
                            <a:pt x="40242" y="8622"/>
                            <a:pt x="39160" y="8622"/>
                          </a:cubicBezTo>
                          <a:cubicBezTo>
                            <a:pt x="31851" y="8622"/>
                            <a:pt x="12092" y="9161"/>
                            <a:pt x="8032" y="10238"/>
                          </a:cubicBezTo>
                          <a:cubicBezTo>
                            <a:pt x="8032" y="10777"/>
                            <a:pt x="7761" y="10777"/>
                            <a:pt x="7761" y="10777"/>
                          </a:cubicBezTo>
                          <a:cubicBezTo>
                            <a:pt x="6678" y="10777"/>
                            <a:pt x="5866" y="9161"/>
                            <a:pt x="5596" y="7005"/>
                          </a:cubicBezTo>
                          <a:close/>
                          <a:moveTo>
                            <a:pt x="0" y="17273"/>
                          </a:moveTo>
                          <a:cubicBezTo>
                            <a:pt x="0" y="14025"/>
                            <a:pt x="1617" y="10777"/>
                            <a:pt x="4311" y="10777"/>
                          </a:cubicBezTo>
                          <a:cubicBezTo>
                            <a:pt x="6467" y="10777"/>
                            <a:pt x="8622" y="14025"/>
                            <a:pt x="8622" y="17273"/>
                          </a:cubicBezTo>
                          <a:cubicBezTo>
                            <a:pt x="8622" y="39198"/>
                            <a:pt x="9161" y="98476"/>
                            <a:pt x="10239" y="110656"/>
                          </a:cubicBezTo>
                          <a:cubicBezTo>
                            <a:pt x="10778" y="110656"/>
                            <a:pt x="10778" y="111468"/>
                            <a:pt x="10778" y="111468"/>
                          </a:cubicBezTo>
                          <a:lnTo>
                            <a:pt x="7838" y="116531"/>
                          </a:lnTo>
                          <a:lnTo>
                            <a:pt x="18649" y="115323"/>
                          </a:lnTo>
                          <a:cubicBezTo>
                            <a:pt x="25653" y="115054"/>
                            <a:pt x="32352" y="115054"/>
                            <a:pt x="33706" y="115054"/>
                          </a:cubicBezTo>
                          <a:cubicBezTo>
                            <a:pt x="34788" y="115054"/>
                            <a:pt x="35871" y="116671"/>
                            <a:pt x="35871" y="119365"/>
                          </a:cubicBezTo>
                          <a:cubicBezTo>
                            <a:pt x="35871" y="121520"/>
                            <a:pt x="34788" y="123676"/>
                            <a:pt x="33706" y="123676"/>
                          </a:cubicBezTo>
                          <a:cubicBezTo>
                            <a:pt x="26397" y="123676"/>
                            <a:pt x="6638" y="124215"/>
                            <a:pt x="2578" y="125292"/>
                          </a:cubicBezTo>
                          <a:cubicBezTo>
                            <a:pt x="2578" y="125831"/>
                            <a:pt x="2307" y="125831"/>
                            <a:pt x="2307" y="125831"/>
                          </a:cubicBezTo>
                          <a:cubicBezTo>
                            <a:pt x="1224" y="125831"/>
                            <a:pt x="412" y="124215"/>
                            <a:pt x="142" y="122059"/>
                          </a:cubicBezTo>
                          <a:cubicBezTo>
                            <a:pt x="-129" y="119904"/>
                            <a:pt x="683" y="117748"/>
                            <a:pt x="1766" y="117209"/>
                          </a:cubicBezTo>
                          <a:lnTo>
                            <a:pt x="5805" y="116758"/>
                          </a:lnTo>
                          <a:lnTo>
                            <a:pt x="2156" y="113092"/>
                          </a:lnTo>
                          <a:cubicBezTo>
                            <a:pt x="0" y="97664"/>
                            <a:pt x="0" y="25393"/>
                            <a:pt x="0" y="17273"/>
                          </a:cubicBezTo>
                          <a:close/>
                        </a:path>
                      </a:pathLst>
                    </a:custGeom>
                    <a:solidFill>
                      <a:srgbClr val="2B413E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32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Ink Free" panose="03080402000500000000" pitchFamily="66" charset="0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58" name="Rechthoek 357">
                      <a:extLst>
                        <a:ext uri="{FF2B5EF4-FFF2-40B4-BE49-F238E27FC236}">
                          <a16:creationId xmlns:a16="http://schemas.microsoft.com/office/drawing/2014/main" id="{990BFB19-2ECB-B94D-B993-A66E0BFC9F4F}"/>
                        </a:ext>
                      </a:extLst>
                    </p:cNvPr>
                    <p:cNvSpPr/>
                    <p:nvPr/>
                  </p:nvSpPr>
                  <p:spPr>
                    <a:xfrm rot="19235752">
                      <a:off x="641044" y="962402"/>
                      <a:ext cx="108000" cy="36000"/>
                    </a:xfrm>
                    <a:prstGeom prst="rect">
                      <a:avLst/>
                    </a:prstGeom>
                    <a:solidFill>
                      <a:srgbClr val="7FAFDD">
                        <a:alpha val="38000"/>
                      </a:srgbClr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32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Ink Free" panose="03080402000500000000" pitchFamily="66" charset="0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59" name="Rechthoek 358">
                      <a:extLst>
                        <a:ext uri="{FF2B5EF4-FFF2-40B4-BE49-F238E27FC236}">
                          <a16:creationId xmlns:a16="http://schemas.microsoft.com/office/drawing/2014/main" id="{79B51670-BF81-F54C-A47B-8800693E5DE6}"/>
                        </a:ext>
                      </a:extLst>
                    </p:cNvPr>
                    <p:cNvSpPr/>
                    <p:nvPr/>
                  </p:nvSpPr>
                  <p:spPr>
                    <a:xfrm rot="2869110">
                      <a:off x="993011" y="971255"/>
                      <a:ext cx="108000" cy="36000"/>
                    </a:xfrm>
                    <a:prstGeom prst="rect">
                      <a:avLst/>
                    </a:prstGeom>
                    <a:solidFill>
                      <a:srgbClr val="7FAFDD">
                        <a:alpha val="38000"/>
                      </a:srgbClr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32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Ink Free" panose="03080402000500000000" pitchFamily="66" charset="0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60" name="Tekstvak 359">
                      <a:extLst>
                        <a:ext uri="{FF2B5EF4-FFF2-40B4-BE49-F238E27FC236}">
                          <a16:creationId xmlns:a16="http://schemas.microsoft.com/office/drawing/2014/main" id="{755FB546-7E7D-194F-9560-0D631AED505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9145" y="957613"/>
                      <a:ext cx="437001" cy="1741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00" b="1" i="0" u="none" strike="noStrike" kern="0" cap="none" spc="2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Ink Free" panose="03080402000500000000" pitchFamily="66" charset="0"/>
                          <a:ea typeface="+mn-ea"/>
                          <a:cs typeface="+mn-cs"/>
                        </a:rPr>
                        <a:t>Backlog</a:t>
                      </a:r>
                    </a:p>
                  </p:txBody>
                </p:sp>
              </p:grpSp>
              <p:pic>
                <p:nvPicPr>
                  <p:cNvPr id="348" name="Afbeelding 347">
                    <a:extLst>
                      <a:ext uri="{FF2B5EF4-FFF2-40B4-BE49-F238E27FC236}">
                        <a16:creationId xmlns:a16="http://schemas.microsoft.com/office/drawing/2014/main" id="{63A1E627-C84C-3D4A-A118-102DFD4BD5A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duotone>
                      <a:prstClr val="black"/>
                      <a:srgbClr val="009286">
                        <a:tint val="45000"/>
                        <a:satMod val="400000"/>
                      </a:srgbClr>
                    </a:duotone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362813" y="1089858"/>
                    <a:ext cx="570157" cy="859036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39" name="Groep 338">
                  <a:extLst>
                    <a:ext uri="{FF2B5EF4-FFF2-40B4-BE49-F238E27FC236}">
                      <a16:creationId xmlns:a16="http://schemas.microsoft.com/office/drawing/2014/main" id="{92A1AF60-40B8-C94C-B914-F33D01A3DB5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1027497">
                  <a:off x="3437371" y="2145881"/>
                  <a:ext cx="56338" cy="82897"/>
                  <a:chOff x="1879410" y="2062054"/>
                  <a:chExt cx="248750" cy="366018"/>
                </a:xfrm>
              </p:grpSpPr>
              <p:sp>
                <p:nvSpPr>
                  <p:cNvPr id="344" name="Afgeronde rechthoek 343">
                    <a:extLst>
                      <a:ext uri="{FF2B5EF4-FFF2-40B4-BE49-F238E27FC236}">
                        <a16:creationId xmlns:a16="http://schemas.microsoft.com/office/drawing/2014/main" id="{11BDF59F-9A6D-DF49-9445-E5D1CF9E2AB4}"/>
                      </a:ext>
                    </a:extLst>
                  </p:cNvPr>
                  <p:cNvSpPr/>
                  <p:nvPr/>
                </p:nvSpPr>
                <p:spPr>
                  <a:xfrm rot="20650239">
                    <a:off x="1967781" y="2327116"/>
                    <a:ext cx="72008" cy="72008"/>
                  </a:xfrm>
                  <a:prstGeom prst="roundRect">
                    <a:avLst/>
                  </a:prstGeom>
                  <a:solidFill>
                    <a:srgbClr val="00B0F0">
                      <a:alpha val="32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45" name="Ovaal 344">
                    <a:extLst>
                      <a:ext uri="{FF2B5EF4-FFF2-40B4-BE49-F238E27FC236}">
                        <a16:creationId xmlns:a16="http://schemas.microsoft.com/office/drawing/2014/main" id="{57539315-3371-3B46-974B-5E7CE9D6F8D5}"/>
                      </a:ext>
                    </a:extLst>
                  </p:cNvPr>
                  <p:cNvSpPr/>
                  <p:nvPr/>
                </p:nvSpPr>
                <p:spPr>
                  <a:xfrm rot="20897312">
                    <a:off x="1923960" y="2104235"/>
                    <a:ext cx="136306" cy="175051"/>
                  </a:xfrm>
                  <a:prstGeom prst="ellipse">
                    <a:avLst/>
                  </a:prstGeom>
                  <a:solidFill>
                    <a:srgbClr val="FFFF00">
                      <a:alpha val="32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endParaRPr>
                  </a:p>
                </p:txBody>
              </p:sp>
              <p:pic>
                <p:nvPicPr>
                  <p:cNvPr id="346" name="Afbeelding 345">
                    <a:extLst>
                      <a:ext uri="{FF2B5EF4-FFF2-40B4-BE49-F238E27FC236}">
                        <a16:creationId xmlns:a16="http://schemas.microsoft.com/office/drawing/2014/main" id="{C78F5F4A-1C67-9649-A6AD-34C349CBCB7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879410" y="2062054"/>
                    <a:ext cx="248750" cy="366018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340" name="Afbeelding 339">
                  <a:extLst>
                    <a:ext uri="{FF2B5EF4-FFF2-40B4-BE49-F238E27FC236}">
                      <a16:creationId xmlns:a16="http://schemas.microsoft.com/office/drawing/2014/main" id="{A1744598-B84F-4347-85F8-A50DC615D35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duotone>
                    <a:srgbClr val="009286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 rot="20705201">
                  <a:off x="3299269" y="2133122"/>
                  <a:ext cx="72008" cy="76509"/>
                </a:xfrm>
                <a:prstGeom prst="rect">
                  <a:avLst/>
                </a:prstGeom>
              </p:spPr>
            </p:pic>
            <p:grpSp>
              <p:nvGrpSpPr>
                <p:cNvPr id="341" name="Groep 340">
                  <a:extLst>
                    <a:ext uri="{FF2B5EF4-FFF2-40B4-BE49-F238E27FC236}">
                      <a16:creationId xmlns:a16="http://schemas.microsoft.com/office/drawing/2014/main" id="{CF53E4F5-C2F2-7F4C-BAA9-6F13B82FBA2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20585499">
                  <a:off x="3401976" y="2256888"/>
                  <a:ext cx="83953" cy="82273"/>
                  <a:chOff x="1547664" y="2263972"/>
                  <a:chExt cx="314059" cy="307777"/>
                </a:xfrm>
              </p:grpSpPr>
              <p:pic>
                <p:nvPicPr>
                  <p:cNvPr id="342" name="Afbeelding 341">
                    <a:extLst>
                      <a:ext uri="{FF2B5EF4-FFF2-40B4-BE49-F238E27FC236}">
                        <a16:creationId xmlns:a16="http://schemas.microsoft.com/office/drawing/2014/main" id="{42161243-A7F6-9044-A28F-1093562FD21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547664" y="2263972"/>
                    <a:ext cx="314059" cy="307777"/>
                  </a:xfrm>
                  <a:prstGeom prst="rect">
                    <a:avLst/>
                  </a:prstGeom>
                </p:spPr>
              </p:pic>
              <p:sp>
                <p:nvSpPr>
                  <p:cNvPr id="343" name="Hart 342">
                    <a:extLst>
                      <a:ext uri="{FF2B5EF4-FFF2-40B4-BE49-F238E27FC236}">
                        <a16:creationId xmlns:a16="http://schemas.microsoft.com/office/drawing/2014/main" id="{1325B595-A290-724F-8A24-4B998BCEFBED}"/>
                      </a:ext>
                    </a:extLst>
                  </p:cNvPr>
                  <p:cNvSpPr/>
                  <p:nvPr/>
                </p:nvSpPr>
                <p:spPr>
                  <a:xfrm rot="21389152">
                    <a:off x="1610566" y="2323550"/>
                    <a:ext cx="216024" cy="180000"/>
                  </a:xfrm>
                  <a:prstGeom prst="heart">
                    <a:avLst/>
                  </a:prstGeom>
                  <a:solidFill>
                    <a:srgbClr val="FC4766">
                      <a:alpha val="32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333" name="Group 38">
              <a:extLst>
                <a:ext uri="{FF2B5EF4-FFF2-40B4-BE49-F238E27FC236}">
                  <a16:creationId xmlns:a16="http://schemas.microsoft.com/office/drawing/2014/main" id="{6927CB18-D3E1-444D-B5B4-C602E4B6ABC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 flipH="1">
              <a:off x="9100620" y="2107771"/>
              <a:ext cx="203576" cy="136100"/>
              <a:chOff x="3349625" y="68263"/>
              <a:chExt cx="565151" cy="377825"/>
            </a:xfrm>
            <a:solidFill>
              <a:srgbClr val="000000">
                <a:lumMod val="85000"/>
                <a:lumOff val="15000"/>
              </a:srgbClr>
            </a:solidFill>
          </p:grpSpPr>
          <p:sp>
            <p:nvSpPr>
              <p:cNvPr id="334" name="Freeform 270">
                <a:extLst>
                  <a:ext uri="{FF2B5EF4-FFF2-40B4-BE49-F238E27FC236}">
                    <a16:creationId xmlns:a16="http://schemas.microsoft.com/office/drawing/2014/main" id="{924EBCEB-2CAC-A742-B04F-54B60B04E8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9625" y="244475"/>
                <a:ext cx="498475" cy="74612"/>
              </a:xfrm>
              <a:custGeom>
                <a:avLst/>
                <a:gdLst>
                  <a:gd name="T0" fmla="*/ 9 w 133"/>
                  <a:gd name="T1" fmla="*/ 20 h 20"/>
                  <a:gd name="T2" fmla="*/ 1 w 133"/>
                  <a:gd name="T3" fmla="*/ 13 h 20"/>
                  <a:gd name="T4" fmla="*/ 7 w 133"/>
                  <a:gd name="T5" fmla="*/ 4 h 20"/>
                  <a:gd name="T6" fmla="*/ 125 w 133"/>
                  <a:gd name="T7" fmla="*/ 0 h 20"/>
                  <a:gd name="T8" fmla="*/ 133 w 133"/>
                  <a:gd name="T9" fmla="*/ 8 h 20"/>
                  <a:gd name="T10" fmla="*/ 125 w 133"/>
                  <a:gd name="T11" fmla="*/ 16 h 20"/>
                  <a:gd name="T12" fmla="*/ 10 w 133"/>
                  <a:gd name="T13" fmla="*/ 19 h 20"/>
                  <a:gd name="T14" fmla="*/ 9 w 133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20">
                    <a:moveTo>
                      <a:pt x="9" y="20"/>
                    </a:moveTo>
                    <a:cubicBezTo>
                      <a:pt x="5" y="20"/>
                      <a:pt x="2" y="17"/>
                      <a:pt x="1" y="13"/>
                    </a:cubicBezTo>
                    <a:cubicBezTo>
                      <a:pt x="0" y="9"/>
                      <a:pt x="3" y="5"/>
                      <a:pt x="7" y="4"/>
                    </a:cubicBezTo>
                    <a:cubicBezTo>
                      <a:pt x="26" y="0"/>
                      <a:pt x="115" y="0"/>
                      <a:pt x="125" y="0"/>
                    </a:cubicBezTo>
                    <a:cubicBezTo>
                      <a:pt x="129" y="0"/>
                      <a:pt x="133" y="3"/>
                      <a:pt x="133" y="8"/>
                    </a:cubicBezTo>
                    <a:cubicBezTo>
                      <a:pt x="133" y="12"/>
                      <a:pt x="129" y="16"/>
                      <a:pt x="125" y="16"/>
                    </a:cubicBezTo>
                    <a:cubicBezTo>
                      <a:pt x="98" y="16"/>
                      <a:pt x="25" y="17"/>
                      <a:pt x="10" y="19"/>
                    </a:cubicBezTo>
                    <a:cubicBezTo>
                      <a:pt x="10" y="20"/>
                      <a:pt x="9" y="20"/>
                      <a:pt x="9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35" name="Freeform 389">
                <a:extLst>
                  <a:ext uri="{FF2B5EF4-FFF2-40B4-BE49-F238E27FC236}">
                    <a16:creationId xmlns:a16="http://schemas.microsoft.com/office/drawing/2014/main" id="{80F1CA5E-4BF0-E84F-9B6C-DB5F424D6C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8713" y="68263"/>
                <a:ext cx="246063" cy="377825"/>
              </a:xfrm>
              <a:custGeom>
                <a:avLst/>
                <a:gdLst>
                  <a:gd name="T0" fmla="*/ 9 w 66"/>
                  <a:gd name="T1" fmla="*/ 101 h 101"/>
                  <a:gd name="T2" fmla="*/ 2 w 66"/>
                  <a:gd name="T3" fmla="*/ 96 h 101"/>
                  <a:gd name="T4" fmla="*/ 6 w 66"/>
                  <a:gd name="T5" fmla="*/ 86 h 101"/>
                  <a:gd name="T6" fmla="*/ 45 w 66"/>
                  <a:gd name="T7" fmla="*/ 55 h 101"/>
                  <a:gd name="T8" fmla="*/ 12 w 66"/>
                  <a:gd name="T9" fmla="*/ 13 h 101"/>
                  <a:gd name="T10" fmla="*/ 16 w 66"/>
                  <a:gd name="T11" fmla="*/ 2 h 101"/>
                  <a:gd name="T12" fmla="*/ 26 w 66"/>
                  <a:gd name="T13" fmla="*/ 6 h 101"/>
                  <a:gd name="T14" fmla="*/ 26 w 66"/>
                  <a:gd name="T15" fmla="*/ 6 h 101"/>
                  <a:gd name="T16" fmla="*/ 62 w 66"/>
                  <a:gd name="T17" fmla="*/ 47 h 101"/>
                  <a:gd name="T18" fmla="*/ 66 w 66"/>
                  <a:gd name="T19" fmla="*/ 53 h 101"/>
                  <a:gd name="T20" fmla="*/ 63 w 66"/>
                  <a:gd name="T21" fmla="*/ 60 h 101"/>
                  <a:gd name="T22" fmla="*/ 13 w 66"/>
                  <a:gd name="T23" fmla="*/ 100 h 101"/>
                  <a:gd name="T24" fmla="*/ 9 w 66"/>
                  <a:gd name="T25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6" h="101">
                    <a:moveTo>
                      <a:pt x="9" y="101"/>
                    </a:moveTo>
                    <a:cubicBezTo>
                      <a:pt x="7" y="101"/>
                      <a:pt x="4" y="99"/>
                      <a:pt x="2" y="96"/>
                    </a:cubicBezTo>
                    <a:cubicBezTo>
                      <a:pt x="0" y="93"/>
                      <a:pt x="2" y="88"/>
                      <a:pt x="6" y="86"/>
                    </a:cubicBezTo>
                    <a:cubicBezTo>
                      <a:pt x="16" y="80"/>
                      <a:pt x="34" y="65"/>
                      <a:pt x="45" y="55"/>
                    </a:cubicBezTo>
                    <a:cubicBezTo>
                      <a:pt x="24" y="38"/>
                      <a:pt x="12" y="14"/>
                      <a:pt x="12" y="13"/>
                    </a:cubicBezTo>
                    <a:cubicBezTo>
                      <a:pt x="10" y="9"/>
                      <a:pt x="12" y="4"/>
                      <a:pt x="16" y="2"/>
                    </a:cubicBezTo>
                    <a:cubicBezTo>
                      <a:pt x="20" y="0"/>
                      <a:pt x="24" y="2"/>
                      <a:pt x="26" y="6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6"/>
                      <a:pt x="40" y="34"/>
                      <a:pt x="62" y="47"/>
                    </a:cubicBezTo>
                    <a:cubicBezTo>
                      <a:pt x="64" y="48"/>
                      <a:pt x="66" y="50"/>
                      <a:pt x="66" y="53"/>
                    </a:cubicBezTo>
                    <a:cubicBezTo>
                      <a:pt x="66" y="55"/>
                      <a:pt x="65" y="58"/>
                      <a:pt x="63" y="60"/>
                    </a:cubicBezTo>
                    <a:cubicBezTo>
                      <a:pt x="62" y="61"/>
                      <a:pt x="31" y="91"/>
                      <a:pt x="13" y="100"/>
                    </a:cubicBezTo>
                    <a:cubicBezTo>
                      <a:pt x="12" y="100"/>
                      <a:pt x="11" y="101"/>
                      <a:pt x="9" y="10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sp>
        <p:nvSpPr>
          <p:cNvPr id="476" name="Tekstvak 5">
            <a:extLst>
              <a:ext uri="{FF2B5EF4-FFF2-40B4-BE49-F238E27FC236}">
                <a16:creationId xmlns:a16="http://schemas.microsoft.com/office/drawing/2014/main" id="{B88B8ED8-43FE-DC40-A17E-BC052308FFB0}"/>
              </a:ext>
            </a:extLst>
          </p:cNvPr>
          <p:cNvSpPr txBox="1"/>
          <p:nvPr/>
        </p:nvSpPr>
        <p:spPr>
          <a:xfrm>
            <a:off x="622979" y="3216885"/>
            <a:ext cx="11171852" cy="2546881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Ink Free" panose="03080402000500000000" pitchFamily="66" charset="0"/>
              </a:rPr>
              <a:t>Key principles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Ink Free" panose="03080402000500000000" pitchFamily="66" charset="0"/>
              </a:rPr>
              <a:t>Commit to the mainline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Ink Free" panose="03080402000500000000" pitchFamily="66" charset="0"/>
              </a:rPr>
              <a:t>Maintain a single-source repository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Ink Free" panose="03080402000500000000" pitchFamily="66" charset="0"/>
              </a:rPr>
              <a:t>Automate the build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Ink Free" panose="03080402000500000000" pitchFamily="66" charset="0"/>
              </a:rPr>
              <a:t>Make builds self-testing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Ink Free" panose="03080402000500000000" pitchFamily="66" charset="0"/>
              </a:rPr>
              <a:t>Build quickly (fast feedback)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Ink Free" panose="03080402000500000000" pitchFamily="66" charset="0"/>
              </a:rPr>
              <a:t>Fix broken builds immediately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Ink Free" panose="03080402000500000000" pitchFamily="66" charset="0"/>
              </a:rPr>
              <a:t>Test in a clone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Univers LT 45 Light" panose="02000303000000000000" pitchFamily="2" charset="0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Univers LT 45 Light" panose="02000303000000000000" pitchFamily="2" charset="0"/>
              <a:ea typeface="+mn-ea"/>
              <a:cs typeface="+mn-cs"/>
            </a:endParaRPr>
          </a:p>
        </p:txBody>
      </p:sp>
      <p:sp>
        <p:nvSpPr>
          <p:cNvPr id="29" name="Tekstvak 28">
            <a:extLst>
              <a:ext uri="{FF2B5EF4-FFF2-40B4-BE49-F238E27FC236}">
                <a16:creationId xmlns:a16="http://schemas.microsoft.com/office/drawing/2014/main" id="{9059C923-4DB8-0440-9281-5FA09284DF21}"/>
              </a:ext>
            </a:extLst>
          </p:cNvPr>
          <p:cNvSpPr txBox="1"/>
          <p:nvPr/>
        </p:nvSpPr>
        <p:spPr>
          <a:xfrm>
            <a:off x="9181780" y="2623085"/>
            <a:ext cx="12634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k Free" panose="03080402000500000000" pitchFamily="66" charset="0"/>
                <a:ea typeface="+mn-ea"/>
                <a:cs typeface="+mn-cs"/>
              </a:rPr>
              <a:t>semantic versioning:</a:t>
            </a:r>
          </a:p>
        </p:txBody>
      </p:sp>
    </p:spTree>
    <p:extLst>
      <p:ext uri="{BB962C8B-B14F-4D97-AF65-F5344CB8AC3E}">
        <p14:creationId xmlns:p14="http://schemas.microsoft.com/office/powerpoint/2010/main" val="107683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Rectangle 4">
            <a:extLst>
              <a:ext uri="{FF2B5EF4-FFF2-40B4-BE49-F238E27FC236}">
                <a16:creationId xmlns:a16="http://schemas.microsoft.com/office/drawing/2014/main" id="{EDF63ED9-5FF3-1240-9388-807F94109E36}"/>
              </a:ext>
            </a:extLst>
          </p:cNvPr>
          <p:cNvSpPr/>
          <p:nvPr/>
        </p:nvSpPr>
        <p:spPr>
          <a:xfrm>
            <a:off x="266832" y="229246"/>
            <a:ext cx="75678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Univers LT 67 Bold Condensed" panose="02000503000000000000" pitchFamily="2" charset="0"/>
                <a:ea typeface="+mn-ea"/>
                <a:cs typeface="+mn-cs"/>
              </a:rPr>
              <a:t>Continuous Delivery</a:t>
            </a: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1497005A-DDD3-DE41-A1F4-DC5061CCE172}"/>
              </a:ext>
            </a:extLst>
          </p:cNvPr>
          <p:cNvGrpSpPr/>
          <p:nvPr/>
        </p:nvGrpSpPr>
        <p:grpSpPr>
          <a:xfrm>
            <a:off x="349589" y="1634791"/>
            <a:ext cx="8873989" cy="1272842"/>
            <a:chOff x="933634" y="2738744"/>
            <a:chExt cx="8873989" cy="1272842"/>
          </a:xfrm>
        </p:grpSpPr>
        <p:grpSp>
          <p:nvGrpSpPr>
            <p:cNvPr id="110" name="Groep 109">
              <a:extLst>
                <a:ext uri="{FF2B5EF4-FFF2-40B4-BE49-F238E27FC236}">
                  <a16:creationId xmlns:a16="http://schemas.microsoft.com/office/drawing/2014/main" id="{7CBB6678-D17B-344A-AAD2-8AFA0526083E}"/>
                </a:ext>
              </a:extLst>
            </p:cNvPr>
            <p:cNvGrpSpPr/>
            <p:nvPr/>
          </p:nvGrpSpPr>
          <p:grpSpPr>
            <a:xfrm>
              <a:off x="933634" y="2760026"/>
              <a:ext cx="2946974" cy="1251560"/>
              <a:chOff x="933634" y="2760026"/>
              <a:chExt cx="2946974" cy="1251560"/>
            </a:xfrm>
          </p:grpSpPr>
          <p:grpSp>
            <p:nvGrpSpPr>
              <p:cNvPr id="111" name="Groep 110">
                <a:extLst>
                  <a:ext uri="{FF2B5EF4-FFF2-40B4-BE49-F238E27FC236}">
                    <a16:creationId xmlns:a16="http://schemas.microsoft.com/office/drawing/2014/main" id="{93D1E9BB-439F-E74B-87BD-5ED3497E7DD3}"/>
                  </a:ext>
                </a:extLst>
              </p:cNvPr>
              <p:cNvGrpSpPr/>
              <p:nvPr/>
            </p:nvGrpSpPr>
            <p:grpSpPr>
              <a:xfrm>
                <a:off x="3055011" y="2987002"/>
                <a:ext cx="825597" cy="1024584"/>
                <a:chOff x="8921167" y="2085234"/>
                <a:chExt cx="583989" cy="724743"/>
              </a:xfrm>
            </p:grpSpPr>
            <p:grpSp>
              <p:nvGrpSpPr>
                <p:cNvPr id="134" name="Groep 133">
                  <a:extLst>
                    <a:ext uri="{FF2B5EF4-FFF2-40B4-BE49-F238E27FC236}">
                      <a16:creationId xmlns:a16="http://schemas.microsoft.com/office/drawing/2014/main" id="{AE8E1EA1-6C0C-924F-BEAA-07C39532BE85}"/>
                    </a:ext>
                  </a:extLst>
                </p:cNvPr>
                <p:cNvGrpSpPr/>
                <p:nvPr/>
              </p:nvGrpSpPr>
              <p:grpSpPr>
                <a:xfrm>
                  <a:off x="8921167" y="2085234"/>
                  <a:ext cx="471314" cy="464398"/>
                  <a:chOff x="8921167" y="2085234"/>
                  <a:chExt cx="471314" cy="464398"/>
                </a:xfrm>
              </p:grpSpPr>
              <p:grpSp>
                <p:nvGrpSpPr>
                  <p:cNvPr id="136" name="Groep 135">
                    <a:extLst>
                      <a:ext uri="{FF2B5EF4-FFF2-40B4-BE49-F238E27FC236}">
                        <a16:creationId xmlns:a16="http://schemas.microsoft.com/office/drawing/2014/main" id="{AFD07D9E-7B18-F949-870E-71E4B45E2A5F}"/>
                      </a:ext>
                    </a:extLst>
                  </p:cNvPr>
                  <p:cNvGrpSpPr/>
                  <p:nvPr/>
                </p:nvGrpSpPr>
                <p:grpSpPr>
                  <a:xfrm>
                    <a:off x="8941883" y="2386705"/>
                    <a:ext cx="428869" cy="162927"/>
                    <a:chOff x="6357555" y="1320516"/>
                    <a:chExt cx="428869" cy="162927"/>
                  </a:xfrm>
                </p:grpSpPr>
                <p:sp>
                  <p:nvSpPr>
                    <p:cNvPr id="151" name="Freeform 29">
                      <a:extLst>
                        <a:ext uri="{FF2B5EF4-FFF2-40B4-BE49-F238E27FC236}">
                          <a16:creationId xmlns:a16="http://schemas.microsoft.com/office/drawing/2014/main" id="{062BB448-CFD0-9341-8F4A-3C6270E7320E}"/>
                        </a:ext>
                      </a:extLst>
                    </p:cNvPr>
                    <p:cNvSpPr>
                      <a:spLocks noEditPoints="1"/>
                    </p:cNvSpPr>
                    <p:nvPr/>
                  </p:nvSpPr>
                  <p:spPr bwMode="auto">
                    <a:xfrm rot="21097678">
                      <a:off x="6357555" y="1320516"/>
                      <a:ext cx="427740" cy="159907"/>
                    </a:xfrm>
                    <a:custGeom>
                      <a:avLst/>
                      <a:gdLst>
                        <a:gd name="T0" fmla="*/ 316 w 791"/>
                        <a:gd name="T1" fmla="*/ 27 h 715"/>
                        <a:gd name="T2" fmla="*/ 217 w 791"/>
                        <a:gd name="T3" fmla="*/ 58 h 715"/>
                        <a:gd name="T4" fmla="*/ 220 w 791"/>
                        <a:gd name="T5" fmla="*/ 61 h 715"/>
                        <a:gd name="T6" fmla="*/ 225 w 791"/>
                        <a:gd name="T7" fmla="*/ 65 h 715"/>
                        <a:gd name="T8" fmla="*/ 228 w 791"/>
                        <a:gd name="T9" fmla="*/ 72 h 715"/>
                        <a:gd name="T10" fmla="*/ 225 w 791"/>
                        <a:gd name="T11" fmla="*/ 80 h 715"/>
                        <a:gd name="T12" fmla="*/ 187 w 791"/>
                        <a:gd name="T13" fmla="*/ 104 h 715"/>
                        <a:gd name="T14" fmla="*/ 130 w 791"/>
                        <a:gd name="T15" fmla="*/ 159 h 715"/>
                        <a:gd name="T16" fmla="*/ 93 w 791"/>
                        <a:gd name="T17" fmla="*/ 226 h 715"/>
                        <a:gd name="T18" fmla="*/ 81 w 791"/>
                        <a:gd name="T19" fmla="*/ 304 h 715"/>
                        <a:gd name="T20" fmla="*/ 99 w 791"/>
                        <a:gd name="T21" fmla="*/ 390 h 715"/>
                        <a:gd name="T22" fmla="*/ 139 w 791"/>
                        <a:gd name="T23" fmla="*/ 468 h 715"/>
                        <a:gd name="T24" fmla="*/ 196 w 791"/>
                        <a:gd name="T25" fmla="*/ 536 h 715"/>
                        <a:gd name="T26" fmla="*/ 278 w 791"/>
                        <a:gd name="T27" fmla="*/ 606 h 715"/>
                        <a:gd name="T28" fmla="*/ 375 w 791"/>
                        <a:gd name="T29" fmla="*/ 660 h 715"/>
                        <a:gd name="T30" fmla="*/ 480 w 791"/>
                        <a:gd name="T31" fmla="*/ 687 h 715"/>
                        <a:gd name="T32" fmla="*/ 552 w 791"/>
                        <a:gd name="T33" fmla="*/ 687 h 715"/>
                        <a:gd name="T34" fmla="*/ 622 w 791"/>
                        <a:gd name="T35" fmla="*/ 665 h 715"/>
                        <a:gd name="T36" fmla="*/ 685 w 791"/>
                        <a:gd name="T37" fmla="*/ 618 h 715"/>
                        <a:gd name="T38" fmla="*/ 730 w 791"/>
                        <a:gd name="T39" fmla="*/ 551 h 715"/>
                        <a:gd name="T40" fmla="*/ 761 w 791"/>
                        <a:gd name="T41" fmla="*/ 452 h 715"/>
                        <a:gd name="T42" fmla="*/ 762 w 791"/>
                        <a:gd name="T43" fmla="*/ 354 h 715"/>
                        <a:gd name="T44" fmla="*/ 736 w 791"/>
                        <a:gd name="T45" fmla="*/ 257 h 715"/>
                        <a:gd name="T46" fmla="*/ 685 w 791"/>
                        <a:gd name="T47" fmla="*/ 171 h 715"/>
                        <a:gd name="T48" fmla="*/ 613 w 791"/>
                        <a:gd name="T49" fmla="*/ 103 h 715"/>
                        <a:gd name="T50" fmla="*/ 520 w 791"/>
                        <a:gd name="T51" fmla="*/ 55 h 715"/>
                        <a:gd name="T52" fmla="*/ 419 w 791"/>
                        <a:gd name="T53" fmla="*/ 29 h 715"/>
                        <a:gd name="T54" fmla="*/ 345 w 791"/>
                        <a:gd name="T55" fmla="*/ 0 h 715"/>
                        <a:gd name="T56" fmla="*/ 445 w 791"/>
                        <a:gd name="T57" fmla="*/ 7 h 715"/>
                        <a:gd name="T58" fmla="*/ 542 w 791"/>
                        <a:gd name="T59" fmla="*/ 38 h 715"/>
                        <a:gd name="T60" fmla="*/ 630 w 791"/>
                        <a:gd name="T61" fmla="*/ 84 h 715"/>
                        <a:gd name="T62" fmla="*/ 707 w 791"/>
                        <a:gd name="T63" fmla="*/ 158 h 715"/>
                        <a:gd name="T64" fmla="*/ 761 w 791"/>
                        <a:gd name="T65" fmla="*/ 249 h 715"/>
                        <a:gd name="T66" fmla="*/ 787 w 791"/>
                        <a:gd name="T67" fmla="*/ 349 h 715"/>
                        <a:gd name="T68" fmla="*/ 787 w 791"/>
                        <a:gd name="T69" fmla="*/ 454 h 715"/>
                        <a:gd name="T70" fmla="*/ 755 w 791"/>
                        <a:gd name="T71" fmla="*/ 557 h 715"/>
                        <a:gd name="T72" fmla="*/ 706 w 791"/>
                        <a:gd name="T73" fmla="*/ 631 h 715"/>
                        <a:gd name="T74" fmla="*/ 638 w 791"/>
                        <a:gd name="T75" fmla="*/ 684 h 715"/>
                        <a:gd name="T76" fmla="*/ 555 w 791"/>
                        <a:gd name="T77" fmla="*/ 712 h 715"/>
                        <a:gd name="T78" fmla="*/ 456 w 791"/>
                        <a:gd name="T79" fmla="*/ 709 h 715"/>
                        <a:gd name="T80" fmla="*/ 354 w 791"/>
                        <a:gd name="T81" fmla="*/ 677 h 715"/>
                        <a:gd name="T82" fmla="*/ 259 w 791"/>
                        <a:gd name="T83" fmla="*/ 623 h 715"/>
                        <a:gd name="T84" fmla="*/ 178 w 791"/>
                        <a:gd name="T85" fmla="*/ 555 h 715"/>
                        <a:gd name="T86" fmla="*/ 112 w 791"/>
                        <a:gd name="T87" fmla="*/ 471 h 715"/>
                        <a:gd name="T88" fmla="*/ 68 w 791"/>
                        <a:gd name="T89" fmla="*/ 375 h 715"/>
                        <a:gd name="T90" fmla="*/ 57 w 791"/>
                        <a:gd name="T91" fmla="*/ 283 h 715"/>
                        <a:gd name="T92" fmla="*/ 74 w 791"/>
                        <a:gd name="T93" fmla="*/ 206 h 715"/>
                        <a:gd name="T94" fmla="*/ 114 w 791"/>
                        <a:gd name="T95" fmla="*/ 139 h 715"/>
                        <a:gd name="T96" fmla="*/ 174 w 791"/>
                        <a:gd name="T97" fmla="*/ 84 h 715"/>
                        <a:gd name="T98" fmla="*/ 172 w 791"/>
                        <a:gd name="T99" fmla="*/ 83 h 715"/>
                        <a:gd name="T100" fmla="*/ 91 w 791"/>
                        <a:gd name="T101" fmla="*/ 145 h 715"/>
                        <a:gd name="T102" fmla="*/ 22 w 791"/>
                        <a:gd name="T103" fmla="*/ 220 h 715"/>
                        <a:gd name="T104" fmla="*/ 13 w 791"/>
                        <a:gd name="T105" fmla="*/ 225 h 715"/>
                        <a:gd name="T106" fmla="*/ 6 w 791"/>
                        <a:gd name="T107" fmla="*/ 222 h 715"/>
                        <a:gd name="T108" fmla="*/ 1 w 791"/>
                        <a:gd name="T109" fmla="*/ 214 h 715"/>
                        <a:gd name="T110" fmla="*/ 0 w 791"/>
                        <a:gd name="T111" fmla="*/ 206 h 715"/>
                        <a:gd name="T112" fmla="*/ 46 w 791"/>
                        <a:gd name="T113" fmla="*/ 155 h 715"/>
                        <a:gd name="T114" fmla="*/ 129 w 791"/>
                        <a:gd name="T115" fmla="*/ 81 h 715"/>
                        <a:gd name="T116" fmla="*/ 210 w 791"/>
                        <a:gd name="T117" fmla="*/ 35 h 715"/>
                        <a:gd name="T118" fmla="*/ 299 w 791"/>
                        <a:gd name="T119" fmla="*/ 6 h 71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</a:cxnLst>
                      <a:rect l="0" t="0" r="r" b="b"/>
                      <a:pathLst>
                        <a:path w="791" h="715">
                          <a:moveTo>
                            <a:pt x="368" y="25"/>
                          </a:moveTo>
                          <a:lnTo>
                            <a:pt x="316" y="27"/>
                          </a:lnTo>
                          <a:lnTo>
                            <a:pt x="265" y="39"/>
                          </a:lnTo>
                          <a:lnTo>
                            <a:pt x="217" y="58"/>
                          </a:lnTo>
                          <a:lnTo>
                            <a:pt x="216" y="59"/>
                          </a:lnTo>
                          <a:lnTo>
                            <a:pt x="220" y="61"/>
                          </a:lnTo>
                          <a:lnTo>
                            <a:pt x="223" y="62"/>
                          </a:lnTo>
                          <a:lnTo>
                            <a:pt x="225" y="65"/>
                          </a:lnTo>
                          <a:lnTo>
                            <a:pt x="226" y="69"/>
                          </a:lnTo>
                          <a:lnTo>
                            <a:pt x="228" y="72"/>
                          </a:lnTo>
                          <a:lnTo>
                            <a:pt x="226" y="77"/>
                          </a:lnTo>
                          <a:lnTo>
                            <a:pt x="225" y="80"/>
                          </a:lnTo>
                          <a:lnTo>
                            <a:pt x="220" y="83"/>
                          </a:lnTo>
                          <a:lnTo>
                            <a:pt x="187" y="104"/>
                          </a:lnTo>
                          <a:lnTo>
                            <a:pt x="157" y="130"/>
                          </a:lnTo>
                          <a:lnTo>
                            <a:pt x="130" y="159"/>
                          </a:lnTo>
                          <a:lnTo>
                            <a:pt x="109" y="191"/>
                          </a:lnTo>
                          <a:lnTo>
                            <a:pt x="93" y="226"/>
                          </a:lnTo>
                          <a:lnTo>
                            <a:pt x="83" y="264"/>
                          </a:lnTo>
                          <a:lnTo>
                            <a:pt x="81" y="304"/>
                          </a:lnTo>
                          <a:lnTo>
                            <a:pt x="87" y="348"/>
                          </a:lnTo>
                          <a:lnTo>
                            <a:pt x="99" y="390"/>
                          </a:lnTo>
                          <a:lnTo>
                            <a:pt x="117" y="430"/>
                          </a:lnTo>
                          <a:lnTo>
                            <a:pt x="139" y="468"/>
                          </a:lnTo>
                          <a:lnTo>
                            <a:pt x="167" y="503"/>
                          </a:lnTo>
                          <a:lnTo>
                            <a:pt x="196" y="536"/>
                          </a:lnTo>
                          <a:lnTo>
                            <a:pt x="235" y="573"/>
                          </a:lnTo>
                          <a:lnTo>
                            <a:pt x="278" y="606"/>
                          </a:lnTo>
                          <a:lnTo>
                            <a:pt x="325" y="635"/>
                          </a:lnTo>
                          <a:lnTo>
                            <a:pt x="375" y="660"/>
                          </a:lnTo>
                          <a:lnTo>
                            <a:pt x="426" y="677"/>
                          </a:lnTo>
                          <a:lnTo>
                            <a:pt x="480" y="687"/>
                          </a:lnTo>
                          <a:lnTo>
                            <a:pt x="516" y="689"/>
                          </a:lnTo>
                          <a:lnTo>
                            <a:pt x="552" y="687"/>
                          </a:lnTo>
                          <a:lnTo>
                            <a:pt x="588" y="678"/>
                          </a:lnTo>
                          <a:lnTo>
                            <a:pt x="622" y="665"/>
                          </a:lnTo>
                          <a:lnTo>
                            <a:pt x="656" y="644"/>
                          </a:lnTo>
                          <a:lnTo>
                            <a:pt x="685" y="618"/>
                          </a:lnTo>
                          <a:lnTo>
                            <a:pt x="710" y="586"/>
                          </a:lnTo>
                          <a:lnTo>
                            <a:pt x="730" y="551"/>
                          </a:lnTo>
                          <a:lnTo>
                            <a:pt x="749" y="503"/>
                          </a:lnTo>
                          <a:lnTo>
                            <a:pt x="761" y="452"/>
                          </a:lnTo>
                          <a:lnTo>
                            <a:pt x="765" y="403"/>
                          </a:lnTo>
                          <a:lnTo>
                            <a:pt x="762" y="354"/>
                          </a:lnTo>
                          <a:lnTo>
                            <a:pt x="752" y="304"/>
                          </a:lnTo>
                          <a:lnTo>
                            <a:pt x="736" y="257"/>
                          </a:lnTo>
                          <a:lnTo>
                            <a:pt x="714" y="213"/>
                          </a:lnTo>
                          <a:lnTo>
                            <a:pt x="685" y="171"/>
                          </a:lnTo>
                          <a:lnTo>
                            <a:pt x="652" y="135"/>
                          </a:lnTo>
                          <a:lnTo>
                            <a:pt x="613" y="103"/>
                          </a:lnTo>
                          <a:lnTo>
                            <a:pt x="568" y="77"/>
                          </a:lnTo>
                          <a:lnTo>
                            <a:pt x="520" y="55"/>
                          </a:lnTo>
                          <a:lnTo>
                            <a:pt x="471" y="39"/>
                          </a:lnTo>
                          <a:lnTo>
                            <a:pt x="419" y="29"/>
                          </a:lnTo>
                          <a:lnTo>
                            <a:pt x="368" y="25"/>
                          </a:lnTo>
                          <a:close/>
                          <a:moveTo>
                            <a:pt x="345" y="0"/>
                          </a:moveTo>
                          <a:lnTo>
                            <a:pt x="396" y="0"/>
                          </a:lnTo>
                          <a:lnTo>
                            <a:pt x="445" y="7"/>
                          </a:lnTo>
                          <a:lnTo>
                            <a:pt x="494" y="20"/>
                          </a:lnTo>
                          <a:lnTo>
                            <a:pt x="542" y="38"/>
                          </a:lnTo>
                          <a:lnTo>
                            <a:pt x="588" y="58"/>
                          </a:lnTo>
                          <a:lnTo>
                            <a:pt x="630" y="84"/>
                          </a:lnTo>
                          <a:lnTo>
                            <a:pt x="672" y="119"/>
                          </a:lnTo>
                          <a:lnTo>
                            <a:pt x="707" y="158"/>
                          </a:lnTo>
                          <a:lnTo>
                            <a:pt x="738" y="201"/>
                          </a:lnTo>
                          <a:lnTo>
                            <a:pt x="761" y="249"/>
                          </a:lnTo>
                          <a:lnTo>
                            <a:pt x="777" y="299"/>
                          </a:lnTo>
                          <a:lnTo>
                            <a:pt x="787" y="349"/>
                          </a:lnTo>
                          <a:lnTo>
                            <a:pt x="791" y="402"/>
                          </a:lnTo>
                          <a:lnTo>
                            <a:pt x="787" y="454"/>
                          </a:lnTo>
                          <a:lnTo>
                            <a:pt x="775" y="506"/>
                          </a:lnTo>
                          <a:lnTo>
                            <a:pt x="755" y="557"/>
                          </a:lnTo>
                          <a:lnTo>
                            <a:pt x="733" y="596"/>
                          </a:lnTo>
                          <a:lnTo>
                            <a:pt x="706" y="631"/>
                          </a:lnTo>
                          <a:lnTo>
                            <a:pt x="674" y="661"/>
                          </a:lnTo>
                          <a:lnTo>
                            <a:pt x="638" y="684"/>
                          </a:lnTo>
                          <a:lnTo>
                            <a:pt x="598" y="702"/>
                          </a:lnTo>
                          <a:lnTo>
                            <a:pt x="555" y="712"/>
                          </a:lnTo>
                          <a:lnTo>
                            <a:pt x="510" y="715"/>
                          </a:lnTo>
                          <a:lnTo>
                            <a:pt x="456" y="709"/>
                          </a:lnTo>
                          <a:lnTo>
                            <a:pt x="404" y="696"/>
                          </a:lnTo>
                          <a:lnTo>
                            <a:pt x="354" y="677"/>
                          </a:lnTo>
                          <a:lnTo>
                            <a:pt x="304" y="652"/>
                          </a:lnTo>
                          <a:lnTo>
                            <a:pt x="259" y="623"/>
                          </a:lnTo>
                          <a:lnTo>
                            <a:pt x="217" y="590"/>
                          </a:lnTo>
                          <a:lnTo>
                            <a:pt x="178" y="555"/>
                          </a:lnTo>
                          <a:lnTo>
                            <a:pt x="143" y="515"/>
                          </a:lnTo>
                          <a:lnTo>
                            <a:pt x="112" y="471"/>
                          </a:lnTo>
                          <a:lnTo>
                            <a:pt x="87" y="425"/>
                          </a:lnTo>
                          <a:lnTo>
                            <a:pt x="68" y="375"/>
                          </a:lnTo>
                          <a:lnTo>
                            <a:pt x="57" y="325"/>
                          </a:lnTo>
                          <a:lnTo>
                            <a:pt x="57" y="283"/>
                          </a:lnTo>
                          <a:lnTo>
                            <a:pt x="62" y="242"/>
                          </a:lnTo>
                          <a:lnTo>
                            <a:pt x="74" y="206"/>
                          </a:lnTo>
                          <a:lnTo>
                            <a:pt x="93" y="171"/>
                          </a:lnTo>
                          <a:lnTo>
                            <a:pt x="114" y="139"/>
                          </a:lnTo>
                          <a:lnTo>
                            <a:pt x="142" y="110"/>
                          </a:lnTo>
                          <a:lnTo>
                            <a:pt x="174" y="84"/>
                          </a:lnTo>
                          <a:lnTo>
                            <a:pt x="185" y="77"/>
                          </a:lnTo>
                          <a:lnTo>
                            <a:pt x="172" y="83"/>
                          </a:lnTo>
                          <a:lnTo>
                            <a:pt x="130" y="113"/>
                          </a:lnTo>
                          <a:lnTo>
                            <a:pt x="91" y="145"/>
                          </a:lnTo>
                          <a:lnTo>
                            <a:pt x="55" y="181"/>
                          </a:lnTo>
                          <a:lnTo>
                            <a:pt x="22" y="220"/>
                          </a:lnTo>
                          <a:lnTo>
                            <a:pt x="17" y="223"/>
                          </a:lnTo>
                          <a:lnTo>
                            <a:pt x="13" y="225"/>
                          </a:lnTo>
                          <a:lnTo>
                            <a:pt x="9" y="223"/>
                          </a:lnTo>
                          <a:lnTo>
                            <a:pt x="6" y="222"/>
                          </a:lnTo>
                          <a:lnTo>
                            <a:pt x="3" y="219"/>
                          </a:lnTo>
                          <a:lnTo>
                            <a:pt x="1" y="214"/>
                          </a:lnTo>
                          <a:lnTo>
                            <a:pt x="0" y="210"/>
                          </a:lnTo>
                          <a:lnTo>
                            <a:pt x="0" y="206"/>
                          </a:lnTo>
                          <a:lnTo>
                            <a:pt x="3" y="201"/>
                          </a:lnTo>
                          <a:lnTo>
                            <a:pt x="46" y="155"/>
                          </a:lnTo>
                          <a:lnTo>
                            <a:pt x="93" y="110"/>
                          </a:lnTo>
                          <a:lnTo>
                            <a:pt x="129" y="81"/>
                          </a:lnTo>
                          <a:lnTo>
                            <a:pt x="168" y="56"/>
                          </a:lnTo>
                          <a:lnTo>
                            <a:pt x="210" y="35"/>
                          </a:lnTo>
                          <a:lnTo>
                            <a:pt x="254" y="17"/>
                          </a:lnTo>
                          <a:lnTo>
                            <a:pt x="299" y="6"/>
                          </a:lnTo>
                          <a:lnTo>
                            <a:pt x="345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2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52" name="Freeform 29">
                      <a:extLst>
                        <a:ext uri="{FF2B5EF4-FFF2-40B4-BE49-F238E27FC236}">
                          <a16:creationId xmlns:a16="http://schemas.microsoft.com/office/drawing/2014/main" id="{752C4951-38BE-F74F-8267-CA961AE01E52}"/>
                        </a:ext>
                      </a:extLst>
                    </p:cNvPr>
                    <p:cNvSpPr>
                      <a:spLocks noEditPoints="1"/>
                    </p:cNvSpPr>
                    <p:nvPr/>
                  </p:nvSpPr>
                  <p:spPr bwMode="auto">
                    <a:xfrm rot="21097678">
                      <a:off x="6358684" y="1323536"/>
                      <a:ext cx="427740" cy="159907"/>
                    </a:xfrm>
                    <a:custGeom>
                      <a:avLst/>
                      <a:gdLst>
                        <a:gd name="T0" fmla="*/ 316 w 791"/>
                        <a:gd name="T1" fmla="*/ 27 h 715"/>
                        <a:gd name="T2" fmla="*/ 217 w 791"/>
                        <a:gd name="T3" fmla="*/ 58 h 715"/>
                        <a:gd name="T4" fmla="*/ 220 w 791"/>
                        <a:gd name="T5" fmla="*/ 61 h 715"/>
                        <a:gd name="T6" fmla="*/ 225 w 791"/>
                        <a:gd name="T7" fmla="*/ 65 h 715"/>
                        <a:gd name="T8" fmla="*/ 228 w 791"/>
                        <a:gd name="T9" fmla="*/ 72 h 715"/>
                        <a:gd name="T10" fmla="*/ 225 w 791"/>
                        <a:gd name="T11" fmla="*/ 80 h 715"/>
                        <a:gd name="T12" fmla="*/ 187 w 791"/>
                        <a:gd name="T13" fmla="*/ 104 h 715"/>
                        <a:gd name="T14" fmla="*/ 130 w 791"/>
                        <a:gd name="T15" fmla="*/ 159 h 715"/>
                        <a:gd name="T16" fmla="*/ 93 w 791"/>
                        <a:gd name="T17" fmla="*/ 226 h 715"/>
                        <a:gd name="T18" fmla="*/ 81 w 791"/>
                        <a:gd name="T19" fmla="*/ 304 h 715"/>
                        <a:gd name="T20" fmla="*/ 99 w 791"/>
                        <a:gd name="T21" fmla="*/ 390 h 715"/>
                        <a:gd name="T22" fmla="*/ 139 w 791"/>
                        <a:gd name="T23" fmla="*/ 468 h 715"/>
                        <a:gd name="T24" fmla="*/ 196 w 791"/>
                        <a:gd name="T25" fmla="*/ 536 h 715"/>
                        <a:gd name="T26" fmla="*/ 278 w 791"/>
                        <a:gd name="T27" fmla="*/ 606 h 715"/>
                        <a:gd name="T28" fmla="*/ 375 w 791"/>
                        <a:gd name="T29" fmla="*/ 660 h 715"/>
                        <a:gd name="T30" fmla="*/ 480 w 791"/>
                        <a:gd name="T31" fmla="*/ 687 h 715"/>
                        <a:gd name="T32" fmla="*/ 552 w 791"/>
                        <a:gd name="T33" fmla="*/ 687 h 715"/>
                        <a:gd name="T34" fmla="*/ 622 w 791"/>
                        <a:gd name="T35" fmla="*/ 665 h 715"/>
                        <a:gd name="T36" fmla="*/ 685 w 791"/>
                        <a:gd name="T37" fmla="*/ 618 h 715"/>
                        <a:gd name="T38" fmla="*/ 730 w 791"/>
                        <a:gd name="T39" fmla="*/ 551 h 715"/>
                        <a:gd name="T40" fmla="*/ 761 w 791"/>
                        <a:gd name="T41" fmla="*/ 452 h 715"/>
                        <a:gd name="T42" fmla="*/ 762 w 791"/>
                        <a:gd name="T43" fmla="*/ 354 h 715"/>
                        <a:gd name="T44" fmla="*/ 736 w 791"/>
                        <a:gd name="T45" fmla="*/ 257 h 715"/>
                        <a:gd name="T46" fmla="*/ 685 w 791"/>
                        <a:gd name="T47" fmla="*/ 171 h 715"/>
                        <a:gd name="T48" fmla="*/ 613 w 791"/>
                        <a:gd name="T49" fmla="*/ 103 h 715"/>
                        <a:gd name="T50" fmla="*/ 520 w 791"/>
                        <a:gd name="T51" fmla="*/ 55 h 715"/>
                        <a:gd name="T52" fmla="*/ 419 w 791"/>
                        <a:gd name="T53" fmla="*/ 29 h 715"/>
                        <a:gd name="T54" fmla="*/ 345 w 791"/>
                        <a:gd name="T55" fmla="*/ 0 h 715"/>
                        <a:gd name="T56" fmla="*/ 445 w 791"/>
                        <a:gd name="T57" fmla="*/ 7 h 715"/>
                        <a:gd name="T58" fmla="*/ 542 w 791"/>
                        <a:gd name="T59" fmla="*/ 38 h 715"/>
                        <a:gd name="T60" fmla="*/ 630 w 791"/>
                        <a:gd name="T61" fmla="*/ 84 h 715"/>
                        <a:gd name="T62" fmla="*/ 707 w 791"/>
                        <a:gd name="T63" fmla="*/ 158 h 715"/>
                        <a:gd name="T64" fmla="*/ 761 w 791"/>
                        <a:gd name="T65" fmla="*/ 249 h 715"/>
                        <a:gd name="T66" fmla="*/ 787 w 791"/>
                        <a:gd name="T67" fmla="*/ 349 h 715"/>
                        <a:gd name="T68" fmla="*/ 787 w 791"/>
                        <a:gd name="T69" fmla="*/ 454 h 715"/>
                        <a:gd name="T70" fmla="*/ 755 w 791"/>
                        <a:gd name="T71" fmla="*/ 557 h 715"/>
                        <a:gd name="T72" fmla="*/ 706 w 791"/>
                        <a:gd name="T73" fmla="*/ 631 h 715"/>
                        <a:gd name="T74" fmla="*/ 638 w 791"/>
                        <a:gd name="T75" fmla="*/ 684 h 715"/>
                        <a:gd name="T76" fmla="*/ 555 w 791"/>
                        <a:gd name="T77" fmla="*/ 712 h 715"/>
                        <a:gd name="T78" fmla="*/ 456 w 791"/>
                        <a:gd name="T79" fmla="*/ 709 h 715"/>
                        <a:gd name="T80" fmla="*/ 354 w 791"/>
                        <a:gd name="T81" fmla="*/ 677 h 715"/>
                        <a:gd name="T82" fmla="*/ 259 w 791"/>
                        <a:gd name="T83" fmla="*/ 623 h 715"/>
                        <a:gd name="T84" fmla="*/ 178 w 791"/>
                        <a:gd name="T85" fmla="*/ 555 h 715"/>
                        <a:gd name="T86" fmla="*/ 112 w 791"/>
                        <a:gd name="T87" fmla="*/ 471 h 715"/>
                        <a:gd name="T88" fmla="*/ 68 w 791"/>
                        <a:gd name="T89" fmla="*/ 375 h 715"/>
                        <a:gd name="T90" fmla="*/ 57 w 791"/>
                        <a:gd name="T91" fmla="*/ 283 h 715"/>
                        <a:gd name="T92" fmla="*/ 74 w 791"/>
                        <a:gd name="T93" fmla="*/ 206 h 715"/>
                        <a:gd name="T94" fmla="*/ 114 w 791"/>
                        <a:gd name="T95" fmla="*/ 139 h 715"/>
                        <a:gd name="T96" fmla="*/ 174 w 791"/>
                        <a:gd name="T97" fmla="*/ 84 h 715"/>
                        <a:gd name="T98" fmla="*/ 172 w 791"/>
                        <a:gd name="T99" fmla="*/ 83 h 715"/>
                        <a:gd name="T100" fmla="*/ 91 w 791"/>
                        <a:gd name="T101" fmla="*/ 145 h 715"/>
                        <a:gd name="T102" fmla="*/ 22 w 791"/>
                        <a:gd name="T103" fmla="*/ 220 h 715"/>
                        <a:gd name="T104" fmla="*/ 13 w 791"/>
                        <a:gd name="T105" fmla="*/ 225 h 715"/>
                        <a:gd name="T106" fmla="*/ 6 w 791"/>
                        <a:gd name="T107" fmla="*/ 222 h 715"/>
                        <a:gd name="T108" fmla="*/ 1 w 791"/>
                        <a:gd name="T109" fmla="*/ 214 h 715"/>
                        <a:gd name="T110" fmla="*/ 0 w 791"/>
                        <a:gd name="T111" fmla="*/ 206 h 715"/>
                        <a:gd name="T112" fmla="*/ 46 w 791"/>
                        <a:gd name="T113" fmla="*/ 155 h 715"/>
                        <a:gd name="T114" fmla="*/ 129 w 791"/>
                        <a:gd name="T115" fmla="*/ 81 h 715"/>
                        <a:gd name="T116" fmla="*/ 210 w 791"/>
                        <a:gd name="T117" fmla="*/ 35 h 715"/>
                        <a:gd name="T118" fmla="*/ 299 w 791"/>
                        <a:gd name="T119" fmla="*/ 6 h 71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</a:cxnLst>
                      <a:rect l="0" t="0" r="r" b="b"/>
                      <a:pathLst>
                        <a:path w="791" h="715">
                          <a:moveTo>
                            <a:pt x="368" y="25"/>
                          </a:moveTo>
                          <a:lnTo>
                            <a:pt x="316" y="27"/>
                          </a:lnTo>
                          <a:lnTo>
                            <a:pt x="265" y="39"/>
                          </a:lnTo>
                          <a:lnTo>
                            <a:pt x="217" y="58"/>
                          </a:lnTo>
                          <a:lnTo>
                            <a:pt x="216" y="59"/>
                          </a:lnTo>
                          <a:lnTo>
                            <a:pt x="220" y="61"/>
                          </a:lnTo>
                          <a:lnTo>
                            <a:pt x="223" y="62"/>
                          </a:lnTo>
                          <a:lnTo>
                            <a:pt x="225" y="65"/>
                          </a:lnTo>
                          <a:lnTo>
                            <a:pt x="226" y="69"/>
                          </a:lnTo>
                          <a:lnTo>
                            <a:pt x="228" y="72"/>
                          </a:lnTo>
                          <a:lnTo>
                            <a:pt x="226" y="77"/>
                          </a:lnTo>
                          <a:lnTo>
                            <a:pt x="225" y="80"/>
                          </a:lnTo>
                          <a:lnTo>
                            <a:pt x="220" y="83"/>
                          </a:lnTo>
                          <a:lnTo>
                            <a:pt x="187" y="104"/>
                          </a:lnTo>
                          <a:lnTo>
                            <a:pt x="157" y="130"/>
                          </a:lnTo>
                          <a:lnTo>
                            <a:pt x="130" y="159"/>
                          </a:lnTo>
                          <a:lnTo>
                            <a:pt x="109" y="191"/>
                          </a:lnTo>
                          <a:lnTo>
                            <a:pt x="93" y="226"/>
                          </a:lnTo>
                          <a:lnTo>
                            <a:pt x="83" y="264"/>
                          </a:lnTo>
                          <a:lnTo>
                            <a:pt x="81" y="304"/>
                          </a:lnTo>
                          <a:lnTo>
                            <a:pt x="87" y="348"/>
                          </a:lnTo>
                          <a:lnTo>
                            <a:pt x="99" y="390"/>
                          </a:lnTo>
                          <a:lnTo>
                            <a:pt x="117" y="430"/>
                          </a:lnTo>
                          <a:lnTo>
                            <a:pt x="139" y="468"/>
                          </a:lnTo>
                          <a:lnTo>
                            <a:pt x="167" y="503"/>
                          </a:lnTo>
                          <a:lnTo>
                            <a:pt x="196" y="536"/>
                          </a:lnTo>
                          <a:lnTo>
                            <a:pt x="235" y="573"/>
                          </a:lnTo>
                          <a:lnTo>
                            <a:pt x="278" y="606"/>
                          </a:lnTo>
                          <a:lnTo>
                            <a:pt x="325" y="635"/>
                          </a:lnTo>
                          <a:lnTo>
                            <a:pt x="375" y="660"/>
                          </a:lnTo>
                          <a:lnTo>
                            <a:pt x="426" y="677"/>
                          </a:lnTo>
                          <a:lnTo>
                            <a:pt x="480" y="687"/>
                          </a:lnTo>
                          <a:lnTo>
                            <a:pt x="516" y="689"/>
                          </a:lnTo>
                          <a:lnTo>
                            <a:pt x="552" y="687"/>
                          </a:lnTo>
                          <a:lnTo>
                            <a:pt x="588" y="678"/>
                          </a:lnTo>
                          <a:lnTo>
                            <a:pt x="622" y="665"/>
                          </a:lnTo>
                          <a:lnTo>
                            <a:pt x="656" y="644"/>
                          </a:lnTo>
                          <a:lnTo>
                            <a:pt x="685" y="618"/>
                          </a:lnTo>
                          <a:lnTo>
                            <a:pt x="710" y="586"/>
                          </a:lnTo>
                          <a:lnTo>
                            <a:pt x="730" y="551"/>
                          </a:lnTo>
                          <a:lnTo>
                            <a:pt x="749" y="503"/>
                          </a:lnTo>
                          <a:lnTo>
                            <a:pt x="761" y="452"/>
                          </a:lnTo>
                          <a:lnTo>
                            <a:pt x="765" y="403"/>
                          </a:lnTo>
                          <a:lnTo>
                            <a:pt x="762" y="354"/>
                          </a:lnTo>
                          <a:lnTo>
                            <a:pt x="752" y="304"/>
                          </a:lnTo>
                          <a:lnTo>
                            <a:pt x="736" y="257"/>
                          </a:lnTo>
                          <a:lnTo>
                            <a:pt x="714" y="213"/>
                          </a:lnTo>
                          <a:lnTo>
                            <a:pt x="685" y="171"/>
                          </a:lnTo>
                          <a:lnTo>
                            <a:pt x="652" y="135"/>
                          </a:lnTo>
                          <a:lnTo>
                            <a:pt x="613" y="103"/>
                          </a:lnTo>
                          <a:lnTo>
                            <a:pt x="568" y="77"/>
                          </a:lnTo>
                          <a:lnTo>
                            <a:pt x="520" y="55"/>
                          </a:lnTo>
                          <a:lnTo>
                            <a:pt x="471" y="39"/>
                          </a:lnTo>
                          <a:lnTo>
                            <a:pt x="419" y="29"/>
                          </a:lnTo>
                          <a:lnTo>
                            <a:pt x="368" y="25"/>
                          </a:lnTo>
                          <a:close/>
                          <a:moveTo>
                            <a:pt x="345" y="0"/>
                          </a:moveTo>
                          <a:lnTo>
                            <a:pt x="396" y="0"/>
                          </a:lnTo>
                          <a:lnTo>
                            <a:pt x="445" y="7"/>
                          </a:lnTo>
                          <a:lnTo>
                            <a:pt x="494" y="20"/>
                          </a:lnTo>
                          <a:lnTo>
                            <a:pt x="542" y="38"/>
                          </a:lnTo>
                          <a:lnTo>
                            <a:pt x="588" y="58"/>
                          </a:lnTo>
                          <a:lnTo>
                            <a:pt x="630" y="84"/>
                          </a:lnTo>
                          <a:lnTo>
                            <a:pt x="672" y="119"/>
                          </a:lnTo>
                          <a:lnTo>
                            <a:pt x="707" y="158"/>
                          </a:lnTo>
                          <a:lnTo>
                            <a:pt x="738" y="201"/>
                          </a:lnTo>
                          <a:lnTo>
                            <a:pt x="761" y="249"/>
                          </a:lnTo>
                          <a:lnTo>
                            <a:pt x="777" y="299"/>
                          </a:lnTo>
                          <a:lnTo>
                            <a:pt x="787" y="349"/>
                          </a:lnTo>
                          <a:lnTo>
                            <a:pt x="791" y="402"/>
                          </a:lnTo>
                          <a:lnTo>
                            <a:pt x="787" y="454"/>
                          </a:lnTo>
                          <a:lnTo>
                            <a:pt x="775" y="506"/>
                          </a:lnTo>
                          <a:lnTo>
                            <a:pt x="755" y="557"/>
                          </a:lnTo>
                          <a:lnTo>
                            <a:pt x="733" y="596"/>
                          </a:lnTo>
                          <a:lnTo>
                            <a:pt x="706" y="631"/>
                          </a:lnTo>
                          <a:lnTo>
                            <a:pt x="674" y="661"/>
                          </a:lnTo>
                          <a:lnTo>
                            <a:pt x="638" y="684"/>
                          </a:lnTo>
                          <a:lnTo>
                            <a:pt x="598" y="702"/>
                          </a:lnTo>
                          <a:lnTo>
                            <a:pt x="555" y="712"/>
                          </a:lnTo>
                          <a:lnTo>
                            <a:pt x="510" y="715"/>
                          </a:lnTo>
                          <a:lnTo>
                            <a:pt x="456" y="709"/>
                          </a:lnTo>
                          <a:lnTo>
                            <a:pt x="404" y="696"/>
                          </a:lnTo>
                          <a:lnTo>
                            <a:pt x="354" y="677"/>
                          </a:lnTo>
                          <a:lnTo>
                            <a:pt x="304" y="652"/>
                          </a:lnTo>
                          <a:lnTo>
                            <a:pt x="259" y="623"/>
                          </a:lnTo>
                          <a:lnTo>
                            <a:pt x="217" y="590"/>
                          </a:lnTo>
                          <a:lnTo>
                            <a:pt x="178" y="555"/>
                          </a:lnTo>
                          <a:lnTo>
                            <a:pt x="143" y="515"/>
                          </a:lnTo>
                          <a:lnTo>
                            <a:pt x="112" y="471"/>
                          </a:lnTo>
                          <a:lnTo>
                            <a:pt x="87" y="425"/>
                          </a:lnTo>
                          <a:lnTo>
                            <a:pt x="68" y="375"/>
                          </a:lnTo>
                          <a:lnTo>
                            <a:pt x="57" y="325"/>
                          </a:lnTo>
                          <a:lnTo>
                            <a:pt x="57" y="283"/>
                          </a:lnTo>
                          <a:lnTo>
                            <a:pt x="62" y="242"/>
                          </a:lnTo>
                          <a:lnTo>
                            <a:pt x="74" y="206"/>
                          </a:lnTo>
                          <a:lnTo>
                            <a:pt x="93" y="171"/>
                          </a:lnTo>
                          <a:lnTo>
                            <a:pt x="114" y="139"/>
                          </a:lnTo>
                          <a:lnTo>
                            <a:pt x="142" y="110"/>
                          </a:lnTo>
                          <a:lnTo>
                            <a:pt x="174" y="84"/>
                          </a:lnTo>
                          <a:lnTo>
                            <a:pt x="185" y="77"/>
                          </a:lnTo>
                          <a:lnTo>
                            <a:pt x="172" y="83"/>
                          </a:lnTo>
                          <a:lnTo>
                            <a:pt x="130" y="113"/>
                          </a:lnTo>
                          <a:lnTo>
                            <a:pt x="91" y="145"/>
                          </a:lnTo>
                          <a:lnTo>
                            <a:pt x="55" y="181"/>
                          </a:lnTo>
                          <a:lnTo>
                            <a:pt x="22" y="220"/>
                          </a:lnTo>
                          <a:lnTo>
                            <a:pt x="17" y="223"/>
                          </a:lnTo>
                          <a:lnTo>
                            <a:pt x="13" y="225"/>
                          </a:lnTo>
                          <a:lnTo>
                            <a:pt x="9" y="223"/>
                          </a:lnTo>
                          <a:lnTo>
                            <a:pt x="6" y="222"/>
                          </a:lnTo>
                          <a:lnTo>
                            <a:pt x="3" y="219"/>
                          </a:lnTo>
                          <a:lnTo>
                            <a:pt x="1" y="214"/>
                          </a:lnTo>
                          <a:lnTo>
                            <a:pt x="0" y="210"/>
                          </a:lnTo>
                          <a:lnTo>
                            <a:pt x="0" y="206"/>
                          </a:lnTo>
                          <a:lnTo>
                            <a:pt x="3" y="201"/>
                          </a:lnTo>
                          <a:lnTo>
                            <a:pt x="46" y="155"/>
                          </a:lnTo>
                          <a:lnTo>
                            <a:pt x="93" y="110"/>
                          </a:lnTo>
                          <a:lnTo>
                            <a:pt x="129" y="81"/>
                          </a:lnTo>
                          <a:lnTo>
                            <a:pt x="168" y="56"/>
                          </a:lnTo>
                          <a:lnTo>
                            <a:pt x="210" y="35"/>
                          </a:lnTo>
                          <a:lnTo>
                            <a:pt x="254" y="17"/>
                          </a:lnTo>
                          <a:lnTo>
                            <a:pt x="299" y="6"/>
                          </a:lnTo>
                          <a:lnTo>
                            <a:pt x="345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2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137" name="Rechthoek 136">
                    <a:extLst>
                      <a:ext uri="{FF2B5EF4-FFF2-40B4-BE49-F238E27FC236}">
                        <a16:creationId xmlns:a16="http://schemas.microsoft.com/office/drawing/2014/main" id="{B3B4CFF9-ACC3-924D-9F6E-41EFEBE90FD8}"/>
                      </a:ext>
                    </a:extLst>
                  </p:cNvPr>
                  <p:cNvSpPr/>
                  <p:nvPr/>
                </p:nvSpPr>
                <p:spPr>
                  <a:xfrm rot="21447261">
                    <a:off x="8921167" y="2085234"/>
                    <a:ext cx="466441" cy="381382"/>
                  </a:xfrm>
                  <a:prstGeom prst="rect">
                    <a:avLst/>
                  </a:prstGeom>
                  <a:solidFill>
                    <a:sysClr val="window" lastClr="FFFFFF">
                      <a:lumMod val="95000"/>
                    </a:sys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138" name="Groep 137">
                    <a:extLst>
                      <a:ext uri="{FF2B5EF4-FFF2-40B4-BE49-F238E27FC236}">
                        <a16:creationId xmlns:a16="http://schemas.microsoft.com/office/drawing/2014/main" id="{46AAE647-82D8-9549-820B-3BC5362C67FF}"/>
                      </a:ext>
                    </a:extLst>
                  </p:cNvPr>
                  <p:cNvGrpSpPr/>
                  <p:nvPr/>
                </p:nvGrpSpPr>
                <p:grpSpPr>
                  <a:xfrm>
                    <a:off x="8936869" y="2104031"/>
                    <a:ext cx="437668" cy="377675"/>
                    <a:chOff x="6352541" y="1037842"/>
                    <a:chExt cx="437668" cy="377675"/>
                  </a:xfrm>
                </p:grpSpPr>
                <p:grpSp>
                  <p:nvGrpSpPr>
                    <p:cNvPr id="146" name="Groep 145">
                      <a:extLst>
                        <a:ext uri="{FF2B5EF4-FFF2-40B4-BE49-F238E27FC236}">
                          <a16:creationId xmlns:a16="http://schemas.microsoft.com/office/drawing/2014/main" id="{5B52A4B1-FC73-A544-8CAB-14A18111727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352541" y="1037842"/>
                      <a:ext cx="437290" cy="161570"/>
                      <a:chOff x="6352541" y="1037842"/>
                      <a:chExt cx="437290" cy="161570"/>
                    </a:xfrm>
                  </p:grpSpPr>
                  <p:sp>
                    <p:nvSpPr>
                      <p:cNvPr id="149" name="Freeform 29">
                        <a:extLst>
                          <a:ext uri="{FF2B5EF4-FFF2-40B4-BE49-F238E27FC236}">
                            <a16:creationId xmlns:a16="http://schemas.microsoft.com/office/drawing/2014/main" id="{13B3F6DC-C724-0E44-A110-5548E2E731CB}"/>
                          </a:ext>
                        </a:extLst>
                      </p:cNvPr>
                      <p:cNvSpPr>
                        <a:spLocks noEditPoints="1"/>
                      </p:cNvSpPr>
                      <p:nvPr/>
                    </p:nvSpPr>
                    <p:spPr bwMode="auto">
                      <a:xfrm rot="21097678">
                        <a:off x="6362091" y="1039505"/>
                        <a:ext cx="427740" cy="159907"/>
                      </a:xfrm>
                      <a:custGeom>
                        <a:avLst/>
                        <a:gdLst>
                          <a:gd name="T0" fmla="*/ 316 w 791"/>
                          <a:gd name="T1" fmla="*/ 27 h 715"/>
                          <a:gd name="T2" fmla="*/ 217 w 791"/>
                          <a:gd name="T3" fmla="*/ 58 h 715"/>
                          <a:gd name="T4" fmla="*/ 220 w 791"/>
                          <a:gd name="T5" fmla="*/ 61 h 715"/>
                          <a:gd name="T6" fmla="*/ 225 w 791"/>
                          <a:gd name="T7" fmla="*/ 65 h 715"/>
                          <a:gd name="T8" fmla="*/ 228 w 791"/>
                          <a:gd name="T9" fmla="*/ 72 h 715"/>
                          <a:gd name="T10" fmla="*/ 225 w 791"/>
                          <a:gd name="T11" fmla="*/ 80 h 715"/>
                          <a:gd name="T12" fmla="*/ 187 w 791"/>
                          <a:gd name="T13" fmla="*/ 104 h 715"/>
                          <a:gd name="T14" fmla="*/ 130 w 791"/>
                          <a:gd name="T15" fmla="*/ 159 h 715"/>
                          <a:gd name="T16" fmla="*/ 93 w 791"/>
                          <a:gd name="T17" fmla="*/ 226 h 715"/>
                          <a:gd name="T18" fmla="*/ 81 w 791"/>
                          <a:gd name="T19" fmla="*/ 304 h 715"/>
                          <a:gd name="T20" fmla="*/ 99 w 791"/>
                          <a:gd name="T21" fmla="*/ 390 h 715"/>
                          <a:gd name="T22" fmla="*/ 139 w 791"/>
                          <a:gd name="T23" fmla="*/ 468 h 715"/>
                          <a:gd name="T24" fmla="*/ 196 w 791"/>
                          <a:gd name="T25" fmla="*/ 536 h 715"/>
                          <a:gd name="T26" fmla="*/ 278 w 791"/>
                          <a:gd name="T27" fmla="*/ 606 h 715"/>
                          <a:gd name="T28" fmla="*/ 375 w 791"/>
                          <a:gd name="T29" fmla="*/ 660 h 715"/>
                          <a:gd name="T30" fmla="*/ 480 w 791"/>
                          <a:gd name="T31" fmla="*/ 687 h 715"/>
                          <a:gd name="T32" fmla="*/ 552 w 791"/>
                          <a:gd name="T33" fmla="*/ 687 h 715"/>
                          <a:gd name="T34" fmla="*/ 622 w 791"/>
                          <a:gd name="T35" fmla="*/ 665 h 715"/>
                          <a:gd name="T36" fmla="*/ 685 w 791"/>
                          <a:gd name="T37" fmla="*/ 618 h 715"/>
                          <a:gd name="T38" fmla="*/ 730 w 791"/>
                          <a:gd name="T39" fmla="*/ 551 h 715"/>
                          <a:gd name="T40" fmla="*/ 761 w 791"/>
                          <a:gd name="T41" fmla="*/ 452 h 715"/>
                          <a:gd name="T42" fmla="*/ 762 w 791"/>
                          <a:gd name="T43" fmla="*/ 354 h 715"/>
                          <a:gd name="T44" fmla="*/ 736 w 791"/>
                          <a:gd name="T45" fmla="*/ 257 h 715"/>
                          <a:gd name="T46" fmla="*/ 685 w 791"/>
                          <a:gd name="T47" fmla="*/ 171 h 715"/>
                          <a:gd name="T48" fmla="*/ 613 w 791"/>
                          <a:gd name="T49" fmla="*/ 103 h 715"/>
                          <a:gd name="T50" fmla="*/ 520 w 791"/>
                          <a:gd name="T51" fmla="*/ 55 h 715"/>
                          <a:gd name="T52" fmla="*/ 419 w 791"/>
                          <a:gd name="T53" fmla="*/ 29 h 715"/>
                          <a:gd name="T54" fmla="*/ 345 w 791"/>
                          <a:gd name="T55" fmla="*/ 0 h 715"/>
                          <a:gd name="T56" fmla="*/ 445 w 791"/>
                          <a:gd name="T57" fmla="*/ 7 h 715"/>
                          <a:gd name="T58" fmla="*/ 542 w 791"/>
                          <a:gd name="T59" fmla="*/ 38 h 715"/>
                          <a:gd name="T60" fmla="*/ 630 w 791"/>
                          <a:gd name="T61" fmla="*/ 84 h 715"/>
                          <a:gd name="T62" fmla="*/ 707 w 791"/>
                          <a:gd name="T63" fmla="*/ 158 h 715"/>
                          <a:gd name="T64" fmla="*/ 761 w 791"/>
                          <a:gd name="T65" fmla="*/ 249 h 715"/>
                          <a:gd name="T66" fmla="*/ 787 w 791"/>
                          <a:gd name="T67" fmla="*/ 349 h 715"/>
                          <a:gd name="T68" fmla="*/ 787 w 791"/>
                          <a:gd name="T69" fmla="*/ 454 h 715"/>
                          <a:gd name="T70" fmla="*/ 755 w 791"/>
                          <a:gd name="T71" fmla="*/ 557 h 715"/>
                          <a:gd name="T72" fmla="*/ 706 w 791"/>
                          <a:gd name="T73" fmla="*/ 631 h 715"/>
                          <a:gd name="T74" fmla="*/ 638 w 791"/>
                          <a:gd name="T75" fmla="*/ 684 h 715"/>
                          <a:gd name="T76" fmla="*/ 555 w 791"/>
                          <a:gd name="T77" fmla="*/ 712 h 715"/>
                          <a:gd name="T78" fmla="*/ 456 w 791"/>
                          <a:gd name="T79" fmla="*/ 709 h 715"/>
                          <a:gd name="T80" fmla="*/ 354 w 791"/>
                          <a:gd name="T81" fmla="*/ 677 h 715"/>
                          <a:gd name="T82" fmla="*/ 259 w 791"/>
                          <a:gd name="T83" fmla="*/ 623 h 715"/>
                          <a:gd name="T84" fmla="*/ 178 w 791"/>
                          <a:gd name="T85" fmla="*/ 555 h 715"/>
                          <a:gd name="T86" fmla="*/ 112 w 791"/>
                          <a:gd name="T87" fmla="*/ 471 h 715"/>
                          <a:gd name="T88" fmla="*/ 68 w 791"/>
                          <a:gd name="T89" fmla="*/ 375 h 715"/>
                          <a:gd name="T90" fmla="*/ 57 w 791"/>
                          <a:gd name="T91" fmla="*/ 283 h 715"/>
                          <a:gd name="T92" fmla="*/ 74 w 791"/>
                          <a:gd name="T93" fmla="*/ 206 h 715"/>
                          <a:gd name="T94" fmla="*/ 114 w 791"/>
                          <a:gd name="T95" fmla="*/ 139 h 715"/>
                          <a:gd name="T96" fmla="*/ 174 w 791"/>
                          <a:gd name="T97" fmla="*/ 84 h 715"/>
                          <a:gd name="T98" fmla="*/ 172 w 791"/>
                          <a:gd name="T99" fmla="*/ 83 h 715"/>
                          <a:gd name="T100" fmla="*/ 91 w 791"/>
                          <a:gd name="T101" fmla="*/ 145 h 715"/>
                          <a:gd name="T102" fmla="*/ 22 w 791"/>
                          <a:gd name="T103" fmla="*/ 220 h 715"/>
                          <a:gd name="T104" fmla="*/ 13 w 791"/>
                          <a:gd name="T105" fmla="*/ 225 h 715"/>
                          <a:gd name="T106" fmla="*/ 6 w 791"/>
                          <a:gd name="T107" fmla="*/ 222 h 715"/>
                          <a:gd name="T108" fmla="*/ 1 w 791"/>
                          <a:gd name="T109" fmla="*/ 214 h 715"/>
                          <a:gd name="T110" fmla="*/ 0 w 791"/>
                          <a:gd name="T111" fmla="*/ 206 h 715"/>
                          <a:gd name="T112" fmla="*/ 46 w 791"/>
                          <a:gd name="T113" fmla="*/ 155 h 715"/>
                          <a:gd name="T114" fmla="*/ 129 w 791"/>
                          <a:gd name="T115" fmla="*/ 81 h 715"/>
                          <a:gd name="T116" fmla="*/ 210 w 791"/>
                          <a:gd name="T117" fmla="*/ 35 h 715"/>
                          <a:gd name="T118" fmla="*/ 299 w 791"/>
                          <a:gd name="T119" fmla="*/ 6 h 71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  <a:cxn ang="0">
                            <a:pos x="T80" y="T81"/>
                          </a:cxn>
                          <a:cxn ang="0">
                            <a:pos x="T82" y="T83"/>
                          </a:cxn>
                          <a:cxn ang="0">
                            <a:pos x="T84" y="T85"/>
                          </a:cxn>
                          <a:cxn ang="0">
                            <a:pos x="T86" y="T87"/>
                          </a:cxn>
                          <a:cxn ang="0">
                            <a:pos x="T88" y="T89"/>
                          </a:cxn>
                          <a:cxn ang="0">
                            <a:pos x="T90" y="T91"/>
                          </a:cxn>
                          <a:cxn ang="0">
                            <a:pos x="T92" y="T93"/>
                          </a:cxn>
                          <a:cxn ang="0">
                            <a:pos x="T94" y="T95"/>
                          </a:cxn>
                          <a:cxn ang="0">
                            <a:pos x="T96" y="T97"/>
                          </a:cxn>
                          <a:cxn ang="0">
                            <a:pos x="T98" y="T99"/>
                          </a:cxn>
                          <a:cxn ang="0">
                            <a:pos x="T100" y="T101"/>
                          </a:cxn>
                          <a:cxn ang="0">
                            <a:pos x="T102" y="T103"/>
                          </a:cxn>
                          <a:cxn ang="0">
                            <a:pos x="T104" y="T105"/>
                          </a:cxn>
                          <a:cxn ang="0">
                            <a:pos x="T106" y="T107"/>
                          </a:cxn>
                          <a:cxn ang="0">
                            <a:pos x="T108" y="T109"/>
                          </a:cxn>
                          <a:cxn ang="0">
                            <a:pos x="T110" y="T111"/>
                          </a:cxn>
                          <a:cxn ang="0">
                            <a:pos x="T112" y="T113"/>
                          </a:cxn>
                          <a:cxn ang="0">
                            <a:pos x="T114" y="T115"/>
                          </a:cxn>
                          <a:cxn ang="0">
                            <a:pos x="T116" y="T117"/>
                          </a:cxn>
                          <a:cxn ang="0">
                            <a:pos x="T118" y="T119"/>
                          </a:cxn>
                        </a:cxnLst>
                        <a:rect l="0" t="0" r="r" b="b"/>
                        <a:pathLst>
                          <a:path w="791" h="715">
                            <a:moveTo>
                              <a:pt x="368" y="25"/>
                            </a:moveTo>
                            <a:lnTo>
                              <a:pt x="316" y="27"/>
                            </a:lnTo>
                            <a:lnTo>
                              <a:pt x="265" y="39"/>
                            </a:lnTo>
                            <a:lnTo>
                              <a:pt x="217" y="58"/>
                            </a:lnTo>
                            <a:lnTo>
                              <a:pt x="216" y="59"/>
                            </a:lnTo>
                            <a:lnTo>
                              <a:pt x="220" y="61"/>
                            </a:lnTo>
                            <a:lnTo>
                              <a:pt x="223" y="62"/>
                            </a:lnTo>
                            <a:lnTo>
                              <a:pt x="225" y="65"/>
                            </a:lnTo>
                            <a:lnTo>
                              <a:pt x="226" y="69"/>
                            </a:lnTo>
                            <a:lnTo>
                              <a:pt x="228" y="72"/>
                            </a:lnTo>
                            <a:lnTo>
                              <a:pt x="226" y="77"/>
                            </a:lnTo>
                            <a:lnTo>
                              <a:pt x="225" y="80"/>
                            </a:lnTo>
                            <a:lnTo>
                              <a:pt x="220" y="83"/>
                            </a:lnTo>
                            <a:lnTo>
                              <a:pt x="187" y="104"/>
                            </a:lnTo>
                            <a:lnTo>
                              <a:pt x="157" y="130"/>
                            </a:lnTo>
                            <a:lnTo>
                              <a:pt x="130" y="159"/>
                            </a:lnTo>
                            <a:lnTo>
                              <a:pt x="109" y="191"/>
                            </a:lnTo>
                            <a:lnTo>
                              <a:pt x="93" y="226"/>
                            </a:lnTo>
                            <a:lnTo>
                              <a:pt x="83" y="264"/>
                            </a:lnTo>
                            <a:lnTo>
                              <a:pt x="81" y="304"/>
                            </a:lnTo>
                            <a:lnTo>
                              <a:pt x="87" y="348"/>
                            </a:lnTo>
                            <a:lnTo>
                              <a:pt x="99" y="390"/>
                            </a:lnTo>
                            <a:lnTo>
                              <a:pt x="117" y="430"/>
                            </a:lnTo>
                            <a:lnTo>
                              <a:pt x="139" y="468"/>
                            </a:lnTo>
                            <a:lnTo>
                              <a:pt x="167" y="503"/>
                            </a:lnTo>
                            <a:lnTo>
                              <a:pt x="196" y="536"/>
                            </a:lnTo>
                            <a:lnTo>
                              <a:pt x="235" y="573"/>
                            </a:lnTo>
                            <a:lnTo>
                              <a:pt x="278" y="606"/>
                            </a:lnTo>
                            <a:lnTo>
                              <a:pt x="325" y="635"/>
                            </a:lnTo>
                            <a:lnTo>
                              <a:pt x="375" y="660"/>
                            </a:lnTo>
                            <a:lnTo>
                              <a:pt x="426" y="677"/>
                            </a:lnTo>
                            <a:lnTo>
                              <a:pt x="480" y="687"/>
                            </a:lnTo>
                            <a:lnTo>
                              <a:pt x="516" y="689"/>
                            </a:lnTo>
                            <a:lnTo>
                              <a:pt x="552" y="687"/>
                            </a:lnTo>
                            <a:lnTo>
                              <a:pt x="588" y="678"/>
                            </a:lnTo>
                            <a:lnTo>
                              <a:pt x="622" y="665"/>
                            </a:lnTo>
                            <a:lnTo>
                              <a:pt x="656" y="644"/>
                            </a:lnTo>
                            <a:lnTo>
                              <a:pt x="685" y="618"/>
                            </a:lnTo>
                            <a:lnTo>
                              <a:pt x="710" y="586"/>
                            </a:lnTo>
                            <a:lnTo>
                              <a:pt x="730" y="551"/>
                            </a:lnTo>
                            <a:lnTo>
                              <a:pt x="749" y="503"/>
                            </a:lnTo>
                            <a:lnTo>
                              <a:pt x="761" y="452"/>
                            </a:lnTo>
                            <a:lnTo>
                              <a:pt x="765" y="403"/>
                            </a:lnTo>
                            <a:lnTo>
                              <a:pt x="762" y="354"/>
                            </a:lnTo>
                            <a:lnTo>
                              <a:pt x="752" y="304"/>
                            </a:lnTo>
                            <a:lnTo>
                              <a:pt x="736" y="257"/>
                            </a:lnTo>
                            <a:lnTo>
                              <a:pt x="714" y="213"/>
                            </a:lnTo>
                            <a:lnTo>
                              <a:pt x="685" y="171"/>
                            </a:lnTo>
                            <a:lnTo>
                              <a:pt x="652" y="135"/>
                            </a:lnTo>
                            <a:lnTo>
                              <a:pt x="613" y="103"/>
                            </a:lnTo>
                            <a:lnTo>
                              <a:pt x="568" y="77"/>
                            </a:lnTo>
                            <a:lnTo>
                              <a:pt x="520" y="55"/>
                            </a:lnTo>
                            <a:lnTo>
                              <a:pt x="471" y="39"/>
                            </a:lnTo>
                            <a:lnTo>
                              <a:pt x="419" y="29"/>
                            </a:lnTo>
                            <a:lnTo>
                              <a:pt x="368" y="25"/>
                            </a:lnTo>
                            <a:close/>
                            <a:moveTo>
                              <a:pt x="345" y="0"/>
                            </a:moveTo>
                            <a:lnTo>
                              <a:pt x="396" y="0"/>
                            </a:lnTo>
                            <a:lnTo>
                              <a:pt x="445" y="7"/>
                            </a:lnTo>
                            <a:lnTo>
                              <a:pt x="494" y="20"/>
                            </a:lnTo>
                            <a:lnTo>
                              <a:pt x="542" y="38"/>
                            </a:lnTo>
                            <a:lnTo>
                              <a:pt x="588" y="58"/>
                            </a:lnTo>
                            <a:lnTo>
                              <a:pt x="630" y="84"/>
                            </a:lnTo>
                            <a:lnTo>
                              <a:pt x="672" y="119"/>
                            </a:lnTo>
                            <a:lnTo>
                              <a:pt x="707" y="158"/>
                            </a:lnTo>
                            <a:lnTo>
                              <a:pt x="738" y="201"/>
                            </a:lnTo>
                            <a:lnTo>
                              <a:pt x="761" y="249"/>
                            </a:lnTo>
                            <a:lnTo>
                              <a:pt x="777" y="299"/>
                            </a:lnTo>
                            <a:lnTo>
                              <a:pt x="787" y="349"/>
                            </a:lnTo>
                            <a:lnTo>
                              <a:pt x="791" y="402"/>
                            </a:lnTo>
                            <a:lnTo>
                              <a:pt x="787" y="454"/>
                            </a:lnTo>
                            <a:lnTo>
                              <a:pt x="775" y="506"/>
                            </a:lnTo>
                            <a:lnTo>
                              <a:pt x="755" y="557"/>
                            </a:lnTo>
                            <a:lnTo>
                              <a:pt x="733" y="596"/>
                            </a:lnTo>
                            <a:lnTo>
                              <a:pt x="706" y="631"/>
                            </a:lnTo>
                            <a:lnTo>
                              <a:pt x="674" y="661"/>
                            </a:lnTo>
                            <a:lnTo>
                              <a:pt x="638" y="684"/>
                            </a:lnTo>
                            <a:lnTo>
                              <a:pt x="598" y="702"/>
                            </a:lnTo>
                            <a:lnTo>
                              <a:pt x="555" y="712"/>
                            </a:lnTo>
                            <a:lnTo>
                              <a:pt x="510" y="715"/>
                            </a:lnTo>
                            <a:lnTo>
                              <a:pt x="456" y="709"/>
                            </a:lnTo>
                            <a:lnTo>
                              <a:pt x="404" y="696"/>
                            </a:lnTo>
                            <a:lnTo>
                              <a:pt x="354" y="677"/>
                            </a:lnTo>
                            <a:lnTo>
                              <a:pt x="304" y="652"/>
                            </a:lnTo>
                            <a:lnTo>
                              <a:pt x="259" y="623"/>
                            </a:lnTo>
                            <a:lnTo>
                              <a:pt x="217" y="590"/>
                            </a:lnTo>
                            <a:lnTo>
                              <a:pt x="178" y="555"/>
                            </a:lnTo>
                            <a:lnTo>
                              <a:pt x="143" y="515"/>
                            </a:lnTo>
                            <a:lnTo>
                              <a:pt x="112" y="471"/>
                            </a:lnTo>
                            <a:lnTo>
                              <a:pt x="87" y="425"/>
                            </a:lnTo>
                            <a:lnTo>
                              <a:pt x="68" y="375"/>
                            </a:lnTo>
                            <a:lnTo>
                              <a:pt x="57" y="325"/>
                            </a:lnTo>
                            <a:lnTo>
                              <a:pt x="57" y="283"/>
                            </a:lnTo>
                            <a:lnTo>
                              <a:pt x="62" y="242"/>
                            </a:lnTo>
                            <a:lnTo>
                              <a:pt x="74" y="206"/>
                            </a:lnTo>
                            <a:lnTo>
                              <a:pt x="93" y="171"/>
                            </a:lnTo>
                            <a:lnTo>
                              <a:pt x="114" y="139"/>
                            </a:lnTo>
                            <a:lnTo>
                              <a:pt x="142" y="110"/>
                            </a:lnTo>
                            <a:lnTo>
                              <a:pt x="174" y="84"/>
                            </a:lnTo>
                            <a:lnTo>
                              <a:pt x="185" y="77"/>
                            </a:lnTo>
                            <a:lnTo>
                              <a:pt x="172" y="83"/>
                            </a:lnTo>
                            <a:lnTo>
                              <a:pt x="130" y="113"/>
                            </a:lnTo>
                            <a:lnTo>
                              <a:pt x="91" y="145"/>
                            </a:lnTo>
                            <a:lnTo>
                              <a:pt x="55" y="181"/>
                            </a:lnTo>
                            <a:lnTo>
                              <a:pt x="22" y="220"/>
                            </a:lnTo>
                            <a:lnTo>
                              <a:pt x="17" y="223"/>
                            </a:lnTo>
                            <a:lnTo>
                              <a:pt x="13" y="225"/>
                            </a:lnTo>
                            <a:lnTo>
                              <a:pt x="9" y="223"/>
                            </a:lnTo>
                            <a:lnTo>
                              <a:pt x="6" y="222"/>
                            </a:lnTo>
                            <a:lnTo>
                              <a:pt x="3" y="219"/>
                            </a:lnTo>
                            <a:lnTo>
                              <a:pt x="1" y="214"/>
                            </a:lnTo>
                            <a:lnTo>
                              <a:pt x="0" y="210"/>
                            </a:lnTo>
                            <a:lnTo>
                              <a:pt x="0" y="206"/>
                            </a:lnTo>
                            <a:lnTo>
                              <a:pt x="3" y="201"/>
                            </a:lnTo>
                            <a:lnTo>
                              <a:pt x="46" y="155"/>
                            </a:lnTo>
                            <a:lnTo>
                              <a:pt x="93" y="110"/>
                            </a:lnTo>
                            <a:lnTo>
                              <a:pt x="129" y="81"/>
                            </a:lnTo>
                            <a:lnTo>
                              <a:pt x="168" y="56"/>
                            </a:lnTo>
                            <a:lnTo>
                              <a:pt x="210" y="35"/>
                            </a:lnTo>
                            <a:lnTo>
                              <a:pt x="254" y="17"/>
                            </a:lnTo>
                            <a:lnTo>
                              <a:pt x="299" y="6"/>
                            </a:lnTo>
                            <a:lnTo>
                              <a:pt x="345" y="0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GB" sz="2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50" name="Freeform 29">
                        <a:extLst>
                          <a:ext uri="{FF2B5EF4-FFF2-40B4-BE49-F238E27FC236}">
                            <a16:creationId xmlns:a16="http://schemas.microsoft.com/office/drawing/2014/main" id="{F31553F4-034C-284E-AA51-345FFB1B4650}"/>
                          </a:ext>
                        </a:extLst>
                      </p:cNvPr>
                      <p:cNvSpPr>
                        <a:spLocks noEditPoints="1"/>
                      </p:cNvSpPr>
                      <p:nvPr/>
                    </p:nvSpPr>
                    <p:spPr bwMode="auto">
                      <a:xfrm rot="21097678">
                        <a:off x="6352541" y="1037842"/>
                        <a:ext cx="427740" cy="159907"/>
                      </a:xfrm>
                      <a:custGeom>
                        <a:avLst/>
                        <a:gdLst>
                          <a:gd name="T0" fmla="*/ 316 w 791"/>
                          <a:gd name="T1" fmla="*/ 27 h 715"/>
                          <a:gd name="T2" fmla="*/ 217 w 791"/>
                          <a:gd name="T3" fmla="*/ 58 h 715"/>
                          <a:gd name="T4" fmla="*/ 220 w 791"/>
                          <a:gd name="T5" fmla="*/ 61 h 715"/>
                          <a:gd name="T6" fmla="*/ 225 w 791"/>
                          <a:gd name="T7" fmla="*/ 65 h 715"/>
                          <a:gd name="T8" fmla="*/ 228 w 791"/>
                          <a:gd name="T9" fmla="*/ 72 h 715"/>
                          <a:gd name="T10" fmla="*/ 225 w 791"/>
                          <a:gd name="T11" fmla="*/ 80 h 715"/>
                          <a:gd name="T12" fmla="*/ 187 w 791"/>
                          <a:gd name="T13" fmla="*/ 104 h 715"/>
                          <a:gd name="T14" fmla="*/ 130 w 791"/>
                          <a:gd name="T15" fmla="*/ 159 h 715"/>
                          <a:gd name="T16" fmla="*/ 93 w 791"/>
                          <a:gd name="T17" fmla="*/ 226 h 715"/>
                          <a:gd name="T18" fmla="*/ 81 w 791"/>
                          <a:gd name="T19" fmla="*/ 304 h 715"/>
                          <a:gd name="T20" fmla="*/ 99 w 791"/>
                          <a:gd name="T21" fmla="*/ 390 h 715"/>
                          <a:gd name="T22" fmla="*/ 139 w 791"/>
                          <a:gd name="T23" fmla="*/ 468 h 715"/>
                          <a:gd name="T24" fmla="*/ 196 w 791"/>
                          <a:gd name="T25" fmla="*/ 536 h 715"/>
                          <a:gd name="T26" fmla="*/ 278 w 791"/>
                          <a:gd name="T27" fmla="*/ 606 h 715"/>
                          <a:gd name="T28" fmla="*/ 375 w 791"/>
                          <a:gd name="T29" fmla="*/ 660 h 715"/>
                          <a:gd name="T30" fmla="*/ 480 w 791"/>
                          <a:gd name="T31" fmla="*/ 687 h 715"/>
                          <a:gd name="T32" fmla="*/ 552 w 791"/>
                          <a:gd name="T33" fmla="*/ 687 h 715"/>
                          <a:gd name="T34" fmla="*/ 622 w 791"/>
                          <a:gd name="T35" fmla="*/ 665 h 715"/>
                          <a:gd name="T36" fmla="*/ 685 w 791"/>
                          <a:gd name="T37" fmla="*/ 618 h 715"/>
                          <a:gd name="T38" fmla="*/ 730 w 791"/>
                          <a:gd name="T39" fmla="*/ 551 h 715"/>
                          <a:gd name="T40" fmla="*/ 761 w 791"/>
                          <a:gd name="T41" fmla="*/ 452 h 715"/>
                          <a:gd name="T42" fmla="*/ 762 w 791"/>
                          <a:gd name="T43" fmla="*/ 354 h 715"/>
                          <a:gd name="T44" fmla="*/ 736 w 791"/>
                          <a:gd name="T45" fmla="*/ 257 h 715"/>
                          <a:gd name="T46" fmla="*/ 685 w 791"/>
                          <a:gd name="T47" fmla="*/ 171 h 715"/>
                          <a:gd name="T48" fmla="*/ 613 w 791"/>
                          <a:gd name="T49" fmla="*/ 103 h 715"/>
                          <a:gd name="T50" fmla="*/ 520 w 791"/>
                          <a:gd name="T51" fmla="*/ 55 h 715"/>
                          <a:gd name="T52" fmla="*/ 419 w 791"/>
                          <a:gd name="T53" fmla="*/ 29 h 715"/>
                          <a:gd name="T54" fmla="*/ 345 w 791"/>
                          <a:gd name="T55" fmla="*/ 0 h 715"/>
                          <a:gd name="T56" fmla="*/ 445 w 791"/>
                          <a:gd name="T57" fmla="*/ 7 h 715"/>
                          <a:gd name="T58" fmla="*/ 542 w 791"/>
                          <a:gd name="T59" fmla="*/ 38 h 715"/>
                          <a:gd name="T60" fmla="*/ 630 w 791"/>
                          <a:gd name="T61" fmla="*/ 84 h 715"/>
                          <a:gd name="T62" fmla="*/ 707 w 791"/>
                          <a:gd name="T63" fmla="*/ 158 h 715"/>
                          <a:gd name="T64" fmla="*/ 761 w 791"/>
                          <a:gd name="T65" fmla="*/ 249 h 715"/>
                          <a:gd name="T66" fmla="*/ 787 w 791"/>
                          <a:gd name="T67" fmla="*/ 349 h 715"/>
                          <a:gd name="T68" fmla="*/ 787 w 791"/>
                          <a:gd name="T69" fmla="*/ 454 h 715"/>
                          <a:gd name="T70" fmla="*/ 755 w 791"/>
                          <a:gd name="T71" fmla="*/ 557 h 715"/>
                          <a:gd name="T72" fmla="*/ 706 w 791"/>
                          <a:gd name="T73" fmla="*/ 631 h 715"/>
                          <a:gd name="T74" fmla="*/ 638 w 791"/>
                          <a:gd name="T75" fmla="*/ 684 h 715"/>
                          <a:gd name="T76" fmla="*/ 555 w 791"/>
                          <a:gd name="T77" fmla="*/ 712 h 715"/>
                          <a:gd name="T78" fmla="*/ 456 w 791"/>
                          <a:gd name="T79" fmla="*/ 709 h 715"/>
                          <a:gd name="T80" fmla="*/ 354 w 791"/>
                          <a:gd name="T81" fmla="*/ 677 h 715"/>
                          <a:gd name="T82" fmla="*/ 259 w 791"/>
                          <a:gd name="T83" fmla="*/ 623 h 715"/>
                          <a:gd name="T84" fmla="*/ 178 w 791"/>
                          <a:gd name="T85" fmla="*/ 555 h 715"/>
                          <a:gd name="T86" fmla="*/ 112 w 791"/>
                          <a:gd name="T87" fmla="*/ 471 h 715"/>
                          <a:gd name="T88" fmla="*/ 68 w 791"/>
                          <a:gd name="T89" fmla="*/ 375 h 715"/>
                          <a:gd name="T90" fmla="*/ 57 w 791"/>
                          <a:gd name="T91" fmla="*/ 283 h 715"/>
                          <a:gd name="T92" fmla="*/ 74 w 791"/>
                          <a:gd name="T93" fmla="*/ 206 h 715"/>
                          <a:gd name="T94" fmla="*/ 114 w 791"/>
                          <a:gd name="T95" fmla="*/ 139 h 715"/>
                          <a:gd name="T96" fmla="*/ 174 w 791"/>
                          <a:gd name="T97" fmla="*/ 84 h 715"/>
                          <a:gd name="T98" fmla="*/ 172 w 791"/>
                          <a:gd name="T99" fmla="*/ 83 h 715"/>
                          <a:gd name="T100" fmla="*/ 91 w 791"/>
                          <a:gd name="T101" fmla="*/ 145 h 715"/>
                          <a:gd name="T102" fmla="*/ 22 w 791"/>
                          <a:gd name="T103" fmla="*/ 220 h 715"/>
                          <a:gd name="T104" fmla="*/ 13 w 791"/>
                          <a:gd name="T105" fmla="*/ 225 h 715"/>
                          <a:gd name="T106" fmla="*/ 6 w 791"/>
                          <a:gd name="T107" fmla="*/ 222 h 715"/>
                          <a:gd name="T108" fmla="*/ 1 w 791"/>
                          <a:gd name="T109" fmla="*/ 214 h 715"/>
                          <a:gd name="T110" fmla="*/ 0 w 791"/>
                          <a:gd name="T111" fmla="*/ 206 h 715"/>
                          <a:gd name="T112" fmla="*/ 46 w 791"/>
                          <a:gd name="T113" fmla="*/ 155 h 715"/>
                          <a:gd name="T114" fmla="*/ 129 w 791"/>
                          <a:gd name="T115" fmla="*/ 81 h 715"/>
                          <a:gd name="T116" fmla="*/ 210 w 791"/>
                          <a:gd name="T117" fmla="*/ 35 h 715"/>
                          <a:gd name="T118" fmla="*/ 299 w 791"/>
                          <a:gd name="T119" fmla="*/ 6 h 71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  <a:cxn ang="0">
                            <a:pos x="T80" y="T81"/>
                          </a:cxn>
                          <a:cxn ang="0">
                            <a:pos x="T82" y="T83"/>
                          </a:cxn>
                          <a:cxn ang="0">
                            <a:pos x="T84" y="T85"/>
                          </a:cxn>
                          <a:cxn ang="0">
                            <a:pos x="T86" y="T87"/>
                          </a:cxn>
                          <a:cxn ang="0">
                            <a:pos x="T88" y="T89"/>
                          </a:cxn>
                          <a:cxn ang="0">
                            <a:pos x="T90" y="T91"/>
                          </a:cxn>
                          <a:cxn ang="0">
                            <a:pos x="T92" y="T93"/>
                          </a:cxn>
                          <a:cxn ang="0">
                            <a:pos x="T94" y="T95"/>
                          </a:cxn>
                          <a:cxn ang="0">
                            <a:pos x="T96" y="T97"/>
                          </a:cxn>
                          <a:cxn ang="0">
                            <a:pos x="T98" y="T99"/>
                          </a:cxn>
                          <a:cxn ang="0">
                            <a:pos x="T100" y="T101"/>
                          </a:cxn>
                          <a:cxn ang="0">
                            <a:pos x="T102" y="T103"/>
                          </a:cxn>
                          <a:cxn ang="0">
                            <a:pos x="T104" y="T105"/>
                          </a:cxn>
                          <a:cxn ang="0">
                            <a:pos x="T106" y="T107"/>
                          </a:cxn>
                          <a:cxn ang="0">
                            <a:pos x="T108" y="T109"/>
                          </a:cxn>
                          <a:cxn ang="0">
                            <a:pos x="T110" y="T111"/>
                          </a:cxn>
                          <a:cxn ang="0">
                            <a:pos x="T112" y="T113"/>
                          </a:cxn>
                          <a:cxn ang="0">
                            <a:pos x="T114" y="T115"/>
                          </a:cxn>
                          <a:cxn ang="0">
                            <a:pos x="T116" y="T117"/>
                          </a:cxn>
                          <a:cxn ang="0">
                            <a:pos x="T118" y="T119"/>
                          </a:cxn>
                        </a:cxnLst>
                        <a:rect l="0" t="0" r="r" b="b"/>
                        <a:pathLst>
                          <a:path w="791" h="715">
                            <a:moveTo>
                              <a:pt x="368" y="25"/>
                            </a:moveTo>
                            <a:lnTo>
                              <a:pt x="316" y="27"/>
                            </a:lnTo>
                            <a:lnTo>
                              <a:pt x="265" y="39"/>
                            </a:lnTo>
                            <a:lnTo>
                              <a:pt x="217" y="58"/>
                            </a:lnTo>
                            <a:lnTo>
                              <a:pt x="216" y="59"/>
                            </a:lnTo>
                            <a:lnTo>
                              <a:pt x="220" y="61"/>
                            </a:lnTo>
                            <a:lnTo>
                              <a:pt x="223" y="62"/>
                            </a:lnTo>
                            <a:lnTo>
                              <a:pt x="225" y="65"/>
                            </a:lnTo>
                            <a:lnTo>
                              <a:pt x="226" y="69"/>
                            </a:lnTo>
                            <a:lnTo>
                              <a:pt x="228" y="72"/>
                            </a:lnTo>
                            <a:lnTo>
                              <a:pt x="226" y="77"/>
                            </a:lnTo>
                            <a:lnTo>
                              <a:pt x="225" y="80"/>
                            </a:lnTo>
                            <a:lnTo>
                              <a:pt x="220" y="83"/>
                            </a:lnTo>
                            <a:lnTo>
                              <a:pt x="187" y="104"/>
                            </a:lnTo>
                            <a:lnTo>
                              <a:pt x="157" y="130"/>
                            </a:lnTo>
                            <a:lnTo>
                              <a:pt x="130" y="159"/>
                            </a:lnTo>
                            <a:lnTo>
                              <a:pt x="109" y="191"/>
                            </a:lnTo>
                            <a:lnTo>
                              <a:pt x="93" y="226"/>
                            </a:lnTo>
                            <a:lnTo>
                              <a:pt x="83" y="264"/>
                            </a:lnTo>
                            <a:lnTo>
                              <a:pt x="81" y="304"/>
                            </a:lnTo>
                            <a:lnTo>
                              <a:pt x="87" y="348"/>
                            </a:lnTo>
                            <a:lnTo>
                              <a:pt x="99" y="390"/>
                            </a:lnTo>
                            <a:lnTo>
                              <a:pt x="117" y="430"/>
                            </a:lnTo>
                            <a:lnTo>
                              <a:pt x="139" y="468"/>
                            </a:lnTo>
                            <a:lnTo>
                              <a:pt x="167" y="503"/>
                            </a:lnTo>
                            <a:lnTo>
                              <a:pt x="196" y="536"/>
                            </a:lnTo>
                            <a:lnTo>
                              <a:pt x="235" y="573"/>
                            </a:lnTo>
                            <a:lnTo>
                              <a:pt x="278" y="606"/>
                            </a:lnTo>
                            <a:lnTo>
                              <a:pt x="325" y="635"/>
                            </a:lnTo>
                            <a:lnTo>
                              <a:pt x="375" y="660"/>
                            </a:lnTo>
                            <a:lnTo>
                              <a:pt x="426" y="677"/>
                            </a:lnTo>
                            <a:lnTo>
                              <a:pt x="480" y="687"/>
                            </a:lnTo>
                            <a:lnTo>
                              <a:pt x="516" y="689"/>
                            </a:lnTo>
                            <a:lnTo>
                              <a:pt x="552" y="687"/>
                            </a:lnTo>
                            <a:lnTo>
                              <a:pt x="588" y="678"/>
                            </a:lnTo>
                            <a:lnTo>
                              <a:pt x="622" y="665"/>
                            </a:lnTo>
                            <a:lnTo>
                              <a:pt x="656" y="644"/>
                            </a:lnTo>
                            <a:lnTo>
                              <a:pt x="685" y="618"/>
                            </a:lnTo>
                            <a:lnTo>
                              <a:pt x="710" y="586"/>
                            </a:lnTo>
                            <a:lnTo>
                              <a:pt x="730" y="551"/>
                            </a:lnTo>
                            <a:lnTo>
                              <a:pt x="749" y="503"/>
                            </a:lnTo>
                            <a:lnTo>
                              <a:pt x="761" y="452"/>
                            </a:lnTo>
                            <a:lnTo>
                              <a:pt x="765" y="403"/>
                            </a:lnTo>
                            <a:lnTo>
                              <a:pt x="762" y="354"/>
                            </a:lnTo>
                            <a:lnTo>
                              <a:pt x="752" y="304"/>
                            </a:lnTo>
                            <a:lnTo>
                              <a:pt x="736" y="257"/>
                            </a:lnTo>
                            <a:lnTo>
                              <a:pt x="714" y="213"/>
                            </a:lnTo>
                            <a:lnTo>
                              <a:pt x="685" y="171"/>
                            </a:lnTo>
                            <a:lnTo>
                              <a:pt x="652" y="135"/>
                            </a:lnTo>
                            <a:lnTo>
                              <a:pt x="613" y="103"/>
                            </a:lnTo>
                            <a:lnTo>
                              <a:pt x="568" y="77"/>
                            </a:lnTo>
                            <a:lnTo>
                              <a:pt x="520" y="55"/>
                            </a:lnTo>
                            <a:lnTo>
                              <a:pt x="471" y="39"/>
                            </a:lnTo>
                            <a:lnTo>
                              <a:pt x="419" y="29"/>
                            </a:lnTo>
                            <a:lnTo>
                              <a:pt x="368" y="25"/>
                            </a:lnTo>
                            <a:close/>
                            <a:moveTo>
                              <a:pt x="345" y="0"/>
                            </a:moveTo>
                            <a:lnTo>
                              <a:pt x="396" y="0"/>
                            </a:lnTo>
                            <a:lnTo>
                              <a:pt x="445" y="7"/>
                            </a:lnTo>
                            <a:lnTo>
                              <a:pt x="494" y="20"/>
                            </a:lnTo>
                            <a:lnTo>
                              <a:pt x="542" y="38"/>
                            </a:lnTo>
                            <a:lnTo>
                              <a:pt x="588" y="58"/>
                            </a:lnTo>
                            <a:lnTo>
                              <a:pt x="630" y="84"/>
                            </a:lnTo>
                            <a:lnTo>
                              <a:pt x="672" y="119"/>
                            </a:lnTo>
                            <a:lnTo>
                              <a:pt x="707" y="158"/>
                            </a:lnTo>
                            <a:lnTo>
                              <a:pt x="738" y="201"/>
                            </a:lnTo>
                            <a:lnTo>
                              <a:pt x="761" y="249"/>
                            </a:lnTo>
                            <a:lnTo>
                              <a:pt x="777" y="299"/>
                            </a:lnTo>
                            <a:lnTo>
                              <a:pt x="787" y="349"/>
                            </a:lnTo>
                            <a:lnTo>
                              <a:pt x="791" y="402"/>
                            </a:lnTo>
                            <a:lnTo>
                              <a:pt x="787" y="454"/>
                            </a:lnTo>
                            <a:lnTo>
                              <a:pt x="775" y="506"/>
                            </a:lnTo>
                            <a:lnTo>
                              <a:pt x="755" y="557"/>
                            </a:lnTo>
                            <a:lnTo>
                              <a:pt x="733" y="596"/>
                            </a:lnTo>
                            <a:lnTo>
                              <a:pt x="706" y="631"/>
                            </a:lnTo>
                            <a:lnTo>
                              <a:pt x="674" y="661"/>
                            </a:lnTo>
                            <a:lnTo>
                              <a:pt x="638" y="684"/>
                            </a:lnTo>
                            <a:lnTo>
                              <a:pt x="598" y="702"/>
                            </a:lnTo>
                            <a:lnTo>
                              <a:pt x="555" y="712"/>
                            </a:lnTo>
                            <a:lnTo>
                              <a:pt x="510" y="715"/>
                            </a:lnTo>
                            <a:lnTo>
                              <a:pt x="456" y="709"/>
                            </a:lnTo>
                            <a:lnTo>
                              <a:pt x="404" y="696"/>
                            </a:lnTo>
                            <a:lnTo>
                              <a:pt x="354" y="677"/>
                            </a:lnTo>
                            <a:lnTo>
                              <a:pt x="304" y="652"/>
                            </a:lnTo>
                            <a:lnTo>
                              <a:pt x="259" y="623"/>
                            </a:lnTo>
                            <a:lnTo>
                              <a:pt x="217" y="590"/>
                            </a:lnTo>
                            <a:lnTo>
                              <a:pt x="178" y="555"/>
                            </a:lnTo>
                            <a:lnTo>
                              <a:pt x="143" y="515"/>
                            </a:lnTo>
                            <a:lnTo>
                              <a:pt x="112" y="471"/>
                            </a:lnTo>
                            <a:lnTo>
                              <a:pt x="87" y="425"/>
                            </a:lnTo>
                            <a:lnTo>
                              <a:pt x="68" y="375"/>
                            </a:lnTo>
                            <a:lnTo>
                              <a:pt x="57" y="325"/>
                            </a:lnTo>
                            <a:lnTo>
                              <a:pt x="57" y="283"/>
                            </a:lnTo>
                            <a:lnTo>
                              <a:pt x="62" y="242"/>
                            </a:lnTo>
                            <a:lnTo>
                              <a:pt x="74" y="206"/>
                            </a:lnTo>
                            <a:lnTo>
                              <a:pt x="93" y="171"/>
                            </a:lnTo>
                            <a:lnTo>
                              <a:pt x="114" y="139"/>
                            </a:lnTo>
                            <a:lnTo>
                              <a:pt x="142" y="110"/>
                            </a:lnTo>
                            <a:lnTo>
                              <a:pt x="174" y="84"/>
                            </a:lnTo>
                            <a:lnTo>
                              <a:pt x="185" y="77"/>
                            </a:lnTo>
                            <a:lnTo>
                              <a:pt x="172" y="83"/>
                            </a:lnTo>
                            <a:lnTo>
                              <a:pt x="130" y="113"/>
                            </a:lnTo>
                            <a:lnTo>
                              <a:pt x="91" y="145"/>
                            </a:lnTo>
                            <a:lnTo>
                              <a:pt x="55" y="181"/>
                            </a:lnTo>
                            <a:lnTo>
                              <a:pt x="22" y="220"/>
                            </a:lnTo>
                            <a:lnTo>
                              <a:pt x="17" y="223"/>
                            </a:lnTo>
                            <a:lnTo>
                              <a:pt x="13" y="225"/>
                            </a:lnTo>
                            <a:lnTo>
                              <a:pt x="9" y="223"/>
                            </a:lnTo>
                            <a:lnTo>
                              <a:pt x="6" y="222"/>
                            </a:lnTo>
                            <a:lnTo>
                              <a:pt x="3" y="219"/>
                            </a:lnTo>
                            <a:lnTo>
                              <a:pt x="1" y="214"/>
                            </a:lnTo>
                            <a:lnTo>
                              <a:pt x="0" y="210"/>
                            </a:lnTo>
                            <a:lnTo>
                              <a:pt x="0" y="206"/>
                            </a:lnTo>
                            <a:lnTo>
                              <a:pt x="3" y="201"/>
                            </a:lnTo>
                            <a:lnTo>
                              <a:pt x="46" y="155"/>
                            </a:lnTo>
                            <a:lnTo>
                              <a:pt x="93" y="110"/>
                            </a:lnTo>
                            <a:lnTo>
                              <a:pt x="129" y="81"/>
                            </a:lnTo>
                            <a:lnTo>
                              <a:pt x="168" y="56"/>
                            </a:lnTo>
                            <a:lnTo>
                              <a:pt x="210" y="35"/>
                            </a:lnTo>
                            <a:lnTo>
                              <a:pt x="254" y="17"/>
                            </a:lnTo>
                            <a:lnTo>
                              <a:pt x="299" y="6"/>
                            </a:lnTo>
                            <a:lnTo>
                              <a:pt x="345" y="0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GB" sz="2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sp>
                  <p:nvSpPr>
                    <p:cNvPr id="147" name="Freeform 385">
                      <a:extLst>
                        <a:ext uri="{FF2B5EF4-FFF2-40B4-BE49-F238E27FC236}">
                          <a16:creationId xmlns:a16="http://schemas.microsoft.com/office/drawing/2014/main" id="{DADC307E-C209-0A4D-B014-24471EDFA88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rot="5400000">
                      <a:off x="6633609" y="1248910"/>
                      <a:ext cx="288000" cy="25200"/>
                    </a:xfrm>
                    <a:custGeom>
                      <a:avLst/>
                      <a:gdLst>
                        <a:gd name="T0" fmla="*/ 9 w 236"/>
                        <a:gd name="T1" fmla="*/ 20 h 20"/>
                        <a:gd name="T2" fmla="*/ 1 w 236"/>
                        <a:gd name="T3" fmla="*/ 13 h 20"/>
                        <a:gd name="T4" fmla="*/ 8 w 236"/>
                        <a:gd name="T5" fmla="*/ 4 h 20"/>
                        <a:gd name="T6" fmla="*/ 228 w 236"/>
                        <a:gd name="T7" fmla="*/ 0 h 20"/>
                        <a:gd name="T8" fmla="*/ 236 w 236"/>
                        <a:gd name="T9" fmla="*/ 8 h 20"/>
                        <a:gd name="T10" fmla="*/ 228 w 236"/>
                        <a:gd name="T11" fmla="*/ 16 h 20"/>
                        <a:gd name="T12" fmla="*/ 9 w 236"/>
                        <a:gd name="T13" fmla="*/ 20 h 20"/>
                        <a:gd name="T14" fmla="*/ 9 w 236"/>
                        <a:gd name="T15" fmla="*/ 20 h 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236" h="20">
                          <a:moveTo>
                            <a:pt x="9" y="20"/>
                          </a:moveTo>
                          <a:cubicBezTo>
                            <a:pt x="5" y="20"/>
                            <a:pt x="1" y="17"/>
                            <a:pt x="1" y="13"/>
                          </a:cubicBezTo>
                          <a:cubicBezTo>
                            <a:pt x="0" y="8"/>
                            <a:pt x="3" y="4"/>
                            <a:pt x="8" y="4"/>
                          </a:cubicBezTo>
                          <a:cubicBezTo>
                            <a:pt x="42" y="0"/>
                            <a:pt x="220" y="0"/>
                            <a:pt x="228" y="0"/>
                          </a:cubicBezTo>
                          <a:cubicBezTo>
                            <a:pt x="232" y="0"/>
                            <a:pt x="236" y="4"/>
                            <a:pt x="236" y="8"/>
                          </a:cubicBezTo>
                          <a:cubicBezTo>
                            <a:pt x="236" y="12"/>
                            <a:pt x="232" y="16"/>
                            <a:pt x="228" y="16"/>
                          </a:cubicBezTo>
                          <a:cubicBezTo>
                            <a:pt x="226" y="16"/>
                            <a:pt x="43" y="16"/>
                            <a:pt x="9" y="20"/>
                          </a:cubicBezTo>
                          <a:cubicBezTo>
                            <a:pt x="9" y="20"/>
                            <a:pt x="9" y="20"/>
                            <a:pt x="9" y="2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2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48" name="Freeform 385">
                      <a:extLst>
                        <a:ext uri="{FF2B5EF4-FFF2-40B4-BE49-F238E27FC236}">
                          <a16:creationId xmlns:a16="http://schemas.microsoft.com/office/drawing/2014/main" id="{BD6E2DDE-A425-AA47-A022-A078CC36426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rot="16200000">
                      <a:off x="6244378" y="1258917"/>
                      <a:ext cx="291600" cy="21600"/>
                    </a:xfrm>
                    <a:custGeom>
                      <a:avLst/>
                      <a:gdLst>
                        <a:gd name="T0" fmla="*/ 9 w 236"/>
                        <a:gd name="T1" fmla="*/ 20 h 20"/>
                        <a:gd name="T2" fmla="*/ 1 w 236"/>
                        <a:gd name="T3" fmla="*/ 13 h 20"/>
                        <a:gd name="T4" fmla="*/ 8 w 236"/>
                        <a:gd name="T5" fmla="*/ 4 h 20"/>
                        <a:gd name="T6" fmla="*/ 228 w 236"/>
                        <a:gd name="T7" fmla="*/ 0 h 20"/>
                        <a:gd name="T8" fmla="*/ 236 w 236"/>
                        <a:gd name="T9" fmla="*/ 8 h 20"/>
                        <a:gd name="T10" fmla="*/ 228 w 236"/>
                        <a:gd name="T11" fmla="*/ 16 h 20"/>
                        <a:gd name="T12" fmla="*/ 9 w 236"/>
                        <a:gd name="T13" fmla="*/ 20 h 20"/>
                        <a:gd name="T14" fmla="*/ 9 w 236"/>
                        <a:gd name="T15" fmla="*/ 20 h 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236" h="20">
                          <a:moveTo>
                            <a:pt x="9" y="20"/>
                          </a:moveTo>
                          <a:cubicBezTo>
                            <a:pt x="5" y="20"/>
                            <a:pt x="1" y="17"/>
                            <a:pt x="1" y="13"/>
                          </a:cubicBezTo>
                          <a:cubicBezTo>
                            <a:pt x="0" y="8"/>
                            <a:pt x="3" y="4"/>
                            <a:pt x="8" y="4"/>
                          </a:cubicBezTo>
                          <a:cubicBezTo>
                            <a:pt x="42" y="0"/>
                            <a:pt x="220" y="0"/>
                            <a:pt x="228" y="0"/>
                          </a:cubicBezTo>
                          <a:cubicBezTo>
                            <a:pt x="232" y="0"/>
                            <a:pt x="236" y="4"/>
                            <a:pt x="236" y="8"/>
                          </a:cubicBezTo>
                          <a:cubicBezTo>
                            <a:pt x="236" y="12"/>
                            <a:pt x="232" y="16"/>
                            <a:pt x="228" y="16"/>
                          </a:cubicBezTo>
                          <a:cubicBezTo>
                            <a:pt x="226" y="16"/>
                            <a:pt x="43" y="16"/>
                            <a:pt x="9" y="20"/>
                          </a:cubicBezTo>
                          <a:cubicBezTo>
                            <a:pt x="9" y="20"/>
                            <a:pt x="9" y="20"/>
                            <a:pt x="9" y="2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2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139" name="Freeform 271">
                    <a:extLst>
                      <a:ext uri="{FF2B5EF4-FFF2-40B4-BE49-F238E27FC236}">
                        <a16:creationId xmlns:a16="http://schemas.microsoft.com/office/drawing/2014/main" id="{A98A9676-42F2-7848-9DB4-06D99007472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21347002">
                    <a:off x="8973115" y="2112326"/>
                    <a:ext cx="419366" cy="139721"/>
                  </a:xfrm>
                  <a:custGeom>
                    <a:avLst/>
                    <a:gdLst>
                      <a:gd name="T0" fmla="*/ 141 w 322"/>
                      <a:gd name="T1" fmla="*/ 302 h 320"/>
                      <a:gd name="T2" fmla="*/ 148 w 322"/>
                      <a:gd name="T3" fmla="*/ 280 h 320"/>
                      <a:gd name="T4" fmla="*/ 103 w 322"/>
                      <a:gd name="T5" fmla="*/ 288 h 320"/>
                      <a:gd name="T6" fmla="*/ 121 w 322"/>
                      <a:gd name="T7" fmla="*/ 254 h 320"/>
                      <a:gd name="T8" fmla="*/ 80 w 322"/>
                      <a:gd name="T9" fmla="*/ 260 h 320"/>
                      <a:gd name="T10" fmla="*/ 64 w 322"/>
                      <a:gd name="T11" fmla="*/ 251 h 320"/>
                      <a:gd name="T12" fmla="*/ 53 w 322"/>
                      <a:gd name="T13" fmla="*/ 233 h 320"/>
                      <a:gd name="T14" fmla="*/ 31 w 322"/>
                      <a:gd name="T15" fmla="*/ 229 h 320"/>
                      <a:gd name="T16" fmla="*/ 28 w 322"/>
                      <a:gd name="T17" fmla="*/ 216 h 320"/>
                      <a:gd name="T18" fmla="*/ 26 w 322"/>
                      <a:gd name="T19" fmla="*/ 212 h 320"/>
                      <a:gd name="T20" fmla="*/ 33 w 322"/>
                      <a:gd name="T21" fmla="*/ 181 h 320"/>
                      <a:gd name="T22" fmla="*/ 15 w 322"/>
                      <a:gd name="T23" fmla="*/ 162 h 320"/>
                      <a:gd name="T24" fmla="*/ 12 w 322"/>
                      <a:gd name="T25" fmla="*/ 149 h 320"/>
                      <a:gd name="T26" fmla="*/ 13 w 322"/>
                      <a:gd name="T27" fmla="*/ 131 h 320"/>
                      <a:gd name="T28" fmla="*/ 16 w 322"/>
                      <a:gd name="T29" fmla="*/ 117 h 320"/>
                      <a:gd name="T30" fmla="*/ 29 w 322"/>
                      <a:gd name="T31" fmla="*/ 95 h 320"/>
                      <a:gd name="T32" fmla="*/ 32 w 322"/>
                      <a:gd name="T33" fmla="*/ 79 h 320"/>
                      <a:gd name="T34" fmla="*/ 104 w 322"/>
                      <a:gd name="T35" fmla="*/ 21 h 320"/>
                      <a:gd name="T36" fmla="*/ 133 w 322"/>
                      <a:gd name="T37" fmla="*/ 14 h 320"/>
                      <a:gd name="T38" fmla="*/ 152 w 322"/>
                      <a:gd name="T39" fmla="*/ 17 h 320"/>
                      <a:gd name="T40" fmla="*/ 174 w 322"/>
                      <a:gd name="T41" fmla="*/ 14 h 320"/>
                      <a:gd name="T42" fmla="*/ 191 w 322"/>
                      <a:gd name="T43" fmla="*/ 17 h 320"/>
                      <a:gd name="T44" fmla="*/ 205 w 322"/>
                      <a:gd name="T45" fmla="*/ 23 h 320"/>
                      <a:gd name="T46" fmla="*/ 217 w 322"/>
                      <a:gd name="T47" fmla="*/ 31 h 320"/>
                      <a:gd name="T48" fmla="*/ 229 w 322"/>
                      <a:gd name="T49" fmla="*/ 35 h 320"/>
                      <a:gd name="T50" fmla="*/ 225 w 322"/>
                      <a:gd name="T51" fmla="*/ 58 h 320"/>
                      <a:gd name="T52" fmla="*/ 257 w 322"/>
                      <a:gd name="T53" fmla="*/ 61 h 320"/>
                      <a:gd name="T54" fmla="*/ 273 w 322"/>
                      <a:gd name="T55" fmla="*/ 74 h 320"/>
                      <a:gd name="T56" fmla="*/ 265 w 322"/>
                      <a:gd name="T57" fmla="*/ 97 h 320"/>
                      <a:gd name="T58" fmla="*/ 281 w 322"/>
                      <a:gd name="T59" fmla="*/ 110 h 320"/>
                      <a:gd name="T60" fmla="*/ 281 w 322"/>
                      <a:gd name="T61" fmla="*/ 131 h 320"/>
                      <a:gd name="T62" fmla="*/ 267 w 322"/>
                      <a:gd name="T63" fmla="*/ 163 h 320"/>
                      <a:gd name="T64" fmla="*/ 294 w 322"/>
                      <a:gd name="T65" fmla="*/ 166 h 320"/>
                      <a:gd name="T66" fmla="*/ 277 w 322"/>
                      <a:gd name="T67" fmla="*/ 198 h 320"/>
                      <a:gd name="T68" fmla="*/ 209 w 322"/>
                      <a:gd name="T69" fmla="*/ 287 h 320"/>
                      <a:gd name="T70" fmla="*/ 141 w 322"/>
                      <a:gd name="T71" fmla="*/ 302 h 3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</a:cxnLst>
                    <a:rect l="0" t="0" r="r" b="b"/>
                    <a:pathLst>
                      <a:path w="322" h="320">
                        <a:moveTo>
                          <a:pt x="141" y="302"/>
                        </a:moveTo>
                        <a:cubicBezTo>
                          <a:pt x="123" y="302"/>
                          <a:pt x="146" y="281"/>
                          <a:pt x="148" y="280"/>
                        </a:cubicBezTo>
                        <a:cubicBezTo>
                          <a:pt x="144" y="283"/>
                          <a:pt x="106" y="307"/>
                          <a:pt x="103" y="288"/>
                        </a:cubicBezTo>
                        <a:cubicBezTo>
                          <a:pt x="76" y="294"/>
                          <a:pt x="122" y="253"/>
                          <a:pt x="121" y="254"/>
                        </a:cubicBezTo>
                        <a:cubicBezTo>
                          <a:pt x="113" y="260"/>
                          <a:pt x="41" y="292"/>
                          <a:pt x="80" y="260"/>
                        </a:cubicBezTo>
                        <a:cubicBezTo>
                          <a:pt x="73" y="264"/>
                          <a:pt x="52" y="265"/>
                          <a:pt x="64" y="251"/>
                        </a:cubicBezTo>
                        <a:cubicBezTo>
                          <a:pt x="44" y="261"/>
                          <a:pt x="35" y="248"/>
                          <a:pt x="53" y="233"/>
                        </a:cubicBezTo>
                        <a:cubicBezTo>
                          <a:pt x="54" y="233"/>
                          <a:pt x="18" y="248"/>
                          <a:pt x="31" y="229"/>
                        </a:cubicBezTo>
                        <a:cubicBezTo>
                          <a:pt x="23" y="228"/>
                          <a:pt x="24" y="220"/>
                          <a:pt x="28" y="216"/>
                        </a:cubicBezTo>
                        <a:cubicBezTo>
                          <a:pt x="27" y="214"/>
                          <a:pt x="27" y="213"/>
                          <a:pt x="26" y="212"/>
                        </a:cubicBezTo>
                        <a:cubicBezTo>
                          <a:pt x="0" y="221"/>
                          <a:pt x="32" y="182"/>
                          <a:pt x="33" y="181"/>
                        </a:cubicBezTo>
                        <a:cubicBezTo>
                          <a:pt x="15" y="192"/>
                          <a:pt x="3" y="175"/>
                          <a:pt x="15" y="162"/>
                        </a:cubicBezTo>
                        <a:cubicBezTo>
                          <a:pt x="6" y="163"/>
                          <a:pt x="7" y="153"/>
                          <a:pt x="12" y="149"/>
                        </a:cubicBezTo>
                        <a:cubicBezTo>
                          <a:pt x="5" y="146"/>
                          <a:pt x="10" y="136"/>
                          <a:pt x="13" y="131"/>
                        </a:cubicBezTo>
                        <a:cubicBezTo>
                          <a:pt x="7" y="127"/>
                          <a:pt x="12" y="120"/>
                          <a:pt x="16" y="117"/>
                        </a:cubicBezTo>
                        <a:cubicBezTo>
                          <a:pt x="8" y="109"/>
                          <a:pt x="26" y="98"/>
                          <a:pt x="29" y="95"/>
                        </a:cubicBezTo>
                        <a:cubicBezTo>
                          <a:pt x="20" y="92"/>
                          <a:pt x="28" y="83"/>
                          <a:pt x="32" y="79"/>
                        </a:cubicBezTo>
                        <a:cubicBezTo>
                          <a:pt x="20" y="71"/>
                          <a:pt x="97" y="3"/>
                          <a:pt x="104" y="21"/>
                        </a:cubicBezTo>
                        <a:cubicBezTo>
                          <a:pt x="107" y="19"/>
                          <a:pt x="129" y="0"/>
                          <a:pt x="133" y="14"/>
                        </a:cubicBezTo>
                        <a:cubicBezTo>
                          <a:pt x="134" y="13"/>
                          <a:pt x="160" y="1"/>
                          <a:pt x="152" y="17"/>
                        </a:cubicBezTo>
                        <a:cubicBezTo>
                          <a:pt x="157" y="14"/>
                          <a:pt x="170" y="4"/>
                          <a:pt x="174" y="14"/>
                        </a:cubicBezTo>
                        <a:cubicBezTo>
                          <a:pt x="179" y="12"/>
                          <a:pt x="191" y="7"/>
                          <a:pt x="191" y="17"/>
                        </a:cubicBezTo>
                        <a:cubicBezTo>
                          <a:pt x="196" y="17"/>
                          <a:pt x="204" y="16"/>
                          <a:pt x="205" y="23"/>
                        </a:cubicBezTo>
                        <a:cubicBezTo>
                          <a:pt x="210" y="21"/>
                          <a:pt x="222" y="22"/>
                          <a:pt x="217" y="31"/>
                        </a:cubicBezTo>
                        <a:cubicBezTo>
                          <a:pt x="222" y="30"/>
                          <a:pt x="227" y="30"/>
                          <a:pt x="229" y="35"/>
                        </a:cubicBezTo>
                        <a:cubicBezTo>
                          <a:pt x="252" y="27"/>
                          <a:pt x="228" y="56"/>
                          <a:pt x="225" y="58"/>
                        </a:cubicBezTo>
                        <a:cubicBezTo>
                          <a:pt x="224" y="59"/>
                          <a:pt x="270" y="41"/>
                          <a:pt x="257" y="61"/>
                        </a:cubicBezTo>
                        <a:cubicBezTo>
                          <a:pt x="262" y="63"/>
                          <a:pt x="284" y="61"/>
                          <a:pt x="273" y="74"/>
                        </a:cubicBezTo>
                        <a:cubicBezTo>
                          <a:pt x="289" y="78"/>
                          <a:pt x="267" y="95"/>
                          <a:pt x="265" y="97"/>
                        </a:cubicBezTo>
                        <a:cubicBezTo>
                          <a:pt x="276" y="91"/>
                          <a:pt x="294" y="95"/>
                          <a:pt x="281" y="110"/>
                        </a:cubicBezTo>
                        <a:cubicBezTo>
                          <a:pt x="306" y="98"/>
                          <a:pt x="289" y="125"/>
                          <a:pt x="281" y="131"/>
                        </a:cubicBezTo>
                        <a:cubicBezTo>
                          <a:pt x="313" y="117"/>
                          <a:pt x="270" y="160"/>
                          <a:pt x="267" y="163"/>
                        </a:cubicBezTo>
                        <a:cubicBezTo>
                          <a:pt x="276" y="157"/>
                          <a:pt x="322" y="142"/>
                          <a:pt x="294" y="166"/>
                        </a:cubicBezTo>
                        <a:cubicBezTo>
                          <a:pt x="304" y="176"/>
                          <a:pt x="282" y="194"/>
                          <a:pt x="277" y="198"/>
                        </a:cubicBezTo>
                        <a:cubicBezTo>
                          <a:pt x="322" y="171"/>
                          <a:pt x="234" y="320"/>
                          <a:pt x="209" y="287"/>
                        </a:cubicBezTo>
                        <a:cubicBezTo>
                          <a:pt x="190" y="300"/>
                          <a:pt x="162" y="302"/>
                          <a:pt x="141" y="302"/>
                        </a:cubicBezTo>
                        <a:close/>
                      </a:path>
                    </a:pathLst>
                  </a:custGeom>
                  <a:solidFill>
                    <a:srgbClr val="019285">
                      <a:alpha val="5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0" name="Vrije vorm 139">
                    <a:extLst>
                      <a:ext uri="{FF2B5EF4-FFF2-40B4-BE49-F238E27FC236}">
                        <a16:creationId xmlns:a16="http://schemas.microsoft.com/office/drawing/2014/main" id="{3A295273-E69E-F04E-A991-A23A56E1168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16200000">
                    <a:off x="8990526" y="2162717"/>
                    <a:ext cx="352993" cy="401731"/>
                  </a:xfrm>
                  <a:custGeom>
                    <a:avLst/>
                    <a:gdLst>
                      <a:gd name="connsiteX0" fmla="*/ 347768 w 352993"/>
                      <a:gd name="connsiteY0" fmla="*/ 6947 h 401731"/>
                      <a:gd name="connsiteX1" fmla="*/ 343417 w 352993"/>
                      <a:gd name="connsiteY1" fmla="*/ 22210 h 401731"/>
                      <a:gd name="connsiteX2" fmla="*/ 339833 w 352993"/>
                      <a:gd name="connsiteY2" fmla="*/ 27857 h 401731"/>
                      <a:gd name="connsiteX3" fmla="*/ 317130 w 352993"/>
                      <a:gd name="connsiteY3" fmla="*/ 61639 h 401731"/>
                      <a:gd name="connsiteX4" fmla="*/ 291333 w 352993"/>
                      <a:gd name="connsiteY4" fmla="*/ 199086 h 401731"/>
                      <a:gd name="connsiteX5" fmla="*/ 317130 w 352993"/>
                      <a:gd name="connsiteY5" fmla="*/ 336534 h 401731"/>
                      <a:gd name="connsiteX6" fmla="*/ 337684 w 352993"/>
                      <a:gd name="connsiteY6" fmla="*/ 367117 h 401731"/>
                      <a:gd name="connsiteX7" fmla="*/ 315272 w 352993"/>
                      <a:gd name="connsiteY7" fmla="*/ 387116 h 401731"/>
                      <a:gd name="connsiteX8" fmla="*/ 283019 w 352993"/>
                      <a:gd name="connsiteY8" fmla="*/ 401731 h 401731"/>
                      <a:gd name="connsiteX9" fmla="*/ 287888 w 352993"/>
                      <a:gd name="connsiteY9" fmla="*/ 367691 h 401731"/>
                      <a:gd name="connsiteX10" fmla="*/ 238231 w 352993"/>
                      <a:gd name="connsiteY10" fmla="*/ 392851 h 401731"/>
                      <a:gd name="connsiteX11" fmla="*/ 218758 w 352993"/>
                      <a:gd name="connsiteY11" fmla="*/ 381011 h 401731"/>
                      <a:gd name="connsiteX12" fmla="*/ 183707 w 352993"/>
                      <a:gd name="connsiteY12" fmla="*/ 395811 h 401731"/>
                      <a:gd name="connsiteX13" fmla="*/ 170075 w 352993"/>
                      <a:gd name="connsiteY13" fmla="*/ 391371 h 401731"/>
                      <a:gd name="connsiteX14" fmla="*/ 156444 w 352993"/>
                      <a:gd name="connsiteY14" fmla="*/ 381011 h 401731"/>
                      <a:gd name="connsiteX15" fmla="*/ 127235 w 352993"/>
                      <a:gd name="connsiteY15" fmla="*/ 386931 h 401731"/>
                      <a:gd name="connsiteX16" fmla="*/ 107761 w 352993"/>
                      <a:gd name="connsiteY16" fmla="*/ 379531 h 401731"/>
                      <a:gd name="connsiteX17" fmla="*/ 86341 w 352993"/>
                      <a:gd name="connsiteY17" fmla="*/ 372131 h 401731"/>
                      <a:gd name="connsiteX18" fmla="*/ 74657 w 352993"/>
                      <a:gd name="connsiteY18" fmla="*/ 363251 h 401731"/>
                      <a:gd name="connsiteX19" fmla="*/ 51289 w 352993"/>
                      <a:gd name="connsiteY19" fmla="*/ 344012 h 401731"/>
                      <a:gd name="connsiteX20" fmla="*/ 66868 w 352993"/>
                      <a:gd name="connsiteY20" fmla="*/ 299612 h 401731"/>
                      <a:gd name="connsiteX21" fmla="*/ 30843 w 352993"/>
                      <a:gd name="connsiteY21" fmla="*/ 309972 h 401731"/>
                      <a:gd name="connsiteX22" fmla="*/ 22080 w 352993"/>
                      <a:gd name="connsiteY22" fmla="*/ 295173 h 401731"/>
                      <a:gd name="connsiteX23" fmla="*/ 13317 w 352993"/>
                      <a:gd name="connsiteY23" fmla="*/ 270013 h 401731"/>
                      <a:gd name="connsiteX24" fmla="*/ 16238 w 352993"/>
                      <a:gd name="connsiteY24" fmla="*/ 237454 h 401731"/>
                      <a:gd name="connsiteX25" fmla="*/ 10396 w 352993"/>
                      <a:gd name="connsiteY25" fmla="*/ 215254 h 401731"/>
                      <a:gd name="connsiteX26" fmla="*/ 39606 w 352993"/>
                      <a:gd name="connsiteY26" fmla="*/ 150135 h 401731"/>
                      <a:gd name="connsiteX27" fmla="*/ 30843 w 352993"/>
                      <a:gd name="connsiteY27" fmla="*/ 122016 h 401731"/>
                      <a:gd name="connsiteX28" fmla="*/ 39606 w 352993"/>
                      <a:gd name="connsiteY28" fmla="*/ 70216 h 401731"/>
                      <a:gd name="connsiteX29" fmla="*/ 58105 w 352993"/>
                      <a:gd name="connsiteY29" fmla="*/ 68736 h 401731"/>
                      <a:gd name="connsiteX30" fmla="*/ 118472 w 352993"/>
                      <a:gd name="connsiteY30" fmla="*/ 8058 h 401731"/>
                      <a:gd name="connsiteX31" fmla="*/ 98999 w 352993"/>
                      <a:gd name="connsiteY31" fmla="*/ 64297 h 401731"/>
                      <a:gd name="connsiteX32" fmla="*/ 163260 w 352993"/>
                      <a:gd name="connsiteY32" fmla="*/ 3618 h 401731"/>
                      <a:gd name="connsiteX33" fmla="*/ 118472 w 352993"/>
                      <a:gd name="connsiteY33" fmla="*/ 82056 h 401731"/>
                      <a:gd name="connsiteX34" fmla="*/ 206101 w 352993"/>
                      <a:gd name="connsiteY34" fmla="*/ 19897 h 401731"/>
                      <a:gd name="connsiteX35" fmla="*/ 236284 w 352993"/>
                      <a:gd name="connsiteY35" fmla="*/ 21377 h 401731"/>
                      <a:gd name="connsiteX36" fmla="*/ 270362 w 352993"/>
                      <a:gd name="connsiteY36" fmla="*/ 6578 h 401731"/>
                      <a:gd name="connsiteX37" fmla="*/ 303466 w 352993"/>
                      <a:gd name="connsiteY37" fmla="*/ 12497 h 401731"/>
                      <a:gd name="connsiteX38" fmla="*/ 327808 w 352993"/>
                      <a:gd name="connsiteY38" fmla="*/ 8058 h 401731"/>
                      <a:gd name="connsiteX39" fmla="*/ 347768 w 352993"/>
                      <a:gd name="connsiteY39" fmla="*/ 6947 h 401731"/>
                      <a:gd name="connsiteX40" fmla="*/ 352993 w 352993"/>
                      <a:gd name="connsiteY40" fmla="*/ 383581 h 401731"/>
                      <a:gd name="connsiteX41" fmla="*/ 352993 w 352993"/>
                      <a:gd name="connsiteY41" fmla="*/ 400477 h 401731"/>
                      <a:gd name="connsiteX42" fmla="*/ 352002 w 352993"/>
                      <a:gd name="connsiteY42" fmla="*/ 400184 h 401731"/>
                      <a:gd name="connsiteX43" fmla="*/ 348254 w 352993"/>
                      <a:gd name="connsiteY43" fmla="*/ 391371 h 401731"/>
                      <a:gd name="connsiteX44" fmla="*/ 336890 w 352993"/>
                      <a:gd name="connsiteY44" fmla="*/ 374513 h 401731"/>
                      <a:gd name="connsiteX45" fmla="*/ 339594 w 352993"/>
                      <a:gd name="connsiteY45" fmla="*/ 369959 h 401731"/>
                      <a:gd name="connsiteX46" fmla="*/ 345126 w 352993"/>
                      <a:gd name="connsiteY46" fmla="*/ 378191 h 4017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</a:cxnLst>
                    <a:rect l="l" t="t" r="r" b="b"/>
                    <a:pathLst>
                      <a:path w="352993" h="401731">
                        <a:moveTo>
                          <a:pt x="347768" y="6947"/>
                        </a:moveTo>
                        <a:cubicBezTo>
                          <a:pt x="347646" y="11017"/>
                          <a:pt x="346064" y="16475"/>
                          <a:pt x="343417" y="22210"/>
                        </a:cubicBezTo>
                        <a:lnTo>
                          <a:pt x="339833" y="27857"/>
                        </a:lnTo>
                        <a:lnTo>
                          <a:pt x="317130" y="61639"/>
                        </a:lnTo>
                        <a:cubicBezTo>
                          <a:pt x="301191" y="96815"/>
                          <a:pt x="291333" y="145410"/>
                          <a:pt x="291333" y="199086"/>
                        </a:cubicBezTo>
                        <a:cubicBezTo>
                          <a:pt x="291333" y="252763"/>
                          <a:pt x="301191" y="301358"/>
                          <a:pt x="317130" y="336534"/>
                        </a:cubicBezTo>
                        <a:lnTo>
                          <a:pt x="337684" y="367117"/>
                        </a:lnTo>
                        <a:lnTo>
                          <a:pt x="315272" y="387116"/>
                        </a:lnTo>
                        <a:cubicBezTo>
                          <a:pt x="304196" y="395441"/>
                          <a:pt x="292756" y="401731"/>
                          <a:pt x="283019" y="401731"/>
                        </a:cubicBezTo>
                        <a:cubicBezTo>
                          <a:pt x="264520" y="401731"/>
                          <a:pt x="286914" y="369171"/>
                          <a:pt x="287888" y="367691"/>
                        </a:cubicBezTo>
                        <a:cubicBezTo>
                          <a:pt x="284967" y="370651"/>
                          <a:pt x="240179" y="420970"/>
                          <a:pt x="238231" y="392851"/>
                        </a:cubicBezTo>
                        <a:cubicBezTo>
                          <a:pt x="231416" y="397291"/>
                          <a:pt x="206101" y="404691"/>
                          <a:pt x="218758" y="381011"/>
                        </a:cubicBezTo>
                        <a:cubicBezTo>
                          <a:pt x="213890" y="385451"/>
                          <a:pt x="190522" y="412090"/>
                          <a:pt x="183707" y="395811"/>
                        </a:cubicBezTo>
                        <a:cubicBezTo>
                          <a:pt x="178838" y="398771"/>
                          <a:pt x="172023" y="400251"/>
                          <a:pt x="170075" y="391371"/>
                        </a:cubicBezTo>
                        <a:cubicBezTo>
                          <a:pt x="165207" y="394331"/>
                          <a:pt x="156444" y="394331"/>
                          <a:pt x="156444" y="381011"/>
                        </a:cubicBezTo>
                        <a:cubicBezTo>
                          <a:pt x="154497" y="383971"/>
                          <a:pt x="129182" y="409131"/>
                          <a:pt x="127235" y="386931"/>
                        </a:cubicBezTo>
                        <a:cubicBezTo>
                          <a:pt x="123340" y="389891"/>
                          <a:pt x="105814" y="400251"/>
                          <a:pt x="107761" y="379531"/>
                        </a:cubicBezTo>
                        <a:cubicBezTo>
                          <a:pt x="98025" y="388411"/>
                          <a:pt x="84394" y="395811"/>
                          <a:pt x="86341" y="372131"/>
                        </a:cubicBezTo>
                        <a:cubicBezTo>
                          <a:pt x="81473" y="373611"/>
                          <a:pt x="74657" y="373611"/>
                          <a:pt x="74657" y="363251"/>
                        </a:cubicBezTo>
                        <a:cubicBezTo>
                          <a:pt x="67842" y="366211"/>
                          <a:pt x="37658" y="366211"/>
                          <a:pt x="51289" y="344012"/>
                        </a:cubicBezTo>
                        <a:cubicBezTo>
                          <a:pt x="31816" y="338092"/>
                          <a:pt x="65894" y="301092"/>
                          <a:pt x="66868" y="299612"/>
                        </a:cubicBezTo>
                        <a:cubicBezTo>
                          <a:pt x="64921" y="302572"/>
                          <a:pt x="30843" y="338092"/>
                          <a:pt x="30843" y="309972"/>
                        </a:cubicBezTo>
                        <a:cubicBezTo>
                          <a:pt x="25001" y="312932"/>
                          <a:pt x="18185" y="305532"/>
                          <a:pt x="22080" y="295173"/>
                        </a:cubicBezTo>
                        <a:cubicBezTo>
                          <a:pt x="18185" y="292213"/>
                          <a:pt x="15264" y="275933"/>
                          <a:pt x="13317" y="270013"/>
                        </a:cubicBezTo>
                        <a:cubicBezTo>
                          <a:pt x="-7130" y="278893"/>
                          <a:pt x="12343" y="241893"/>
                          <a:pt x="16238" y="237454"/>
                        </a:cubicBezTo>
                        <a:cubicBezTo>
                          <a:pt x="3580" y="244853"/>
                          <a:pt x="1633" y="227094"/>
                          <a:pt x="10396" y="215254"/>
                        </a:cubicBezTo>
                        <a:cubicBezTo>
                          <a:pt x="-23682" y="222654"/>
                          <a:pt x="36685" y="151615"/>
                          <a:pt x="39606" y="150135"/>
                        </a:cubicBezTo>
                        <a:cubicBezTo>
                          <a:pt x="-5183" y="194534"/>
                          <a:pt x="-5183" y="164935"/>
                          <a:pt x="30843" y="122016"/>
                        </a:cubicBezTo>
                        <a:cubicBezTo>
                          <a:pt x="-14919" y="166415"/>
                          <a:pt x="25001" y="90936"/>
                          <a:pt x="39606" y="70216"/>
                        </a:cubicBezTo>
                        <a:cubicBezTo>
                          <a:pt x="24027" y="61337"/>
                          <a:pt x="130156" y="-33382"/>
                          <a:pt x="58105" y="68736"/>
                        </a:cubicBezTo>
                        <a:cubicBezTo>
                          <a:pt x="77578" y="49497"/>
                          <a:pt x="97051" y="19897"/>
                          <a:pt x="118472" y="8058"/>
                        </a:cubicBezTo>
                        <a:cubicBezTo>
                          <a:pt x="154497" y="-24502"/>
                          <a:pt x="104841" y="56897"/>
                          <a:pt x="98999" y="64297"/>
                        </a:cubicBezTo>
                        <a:cubicBezTo>
                          <a:pt x="110683" y="52457"/>
                          <a:pt x="145734" y="-822"/>
                          <a:pt x="163260" y="3618"/>
                        </a:cubicBezTo>
                        <a:cubicBezTo>
                          <a:pt x="184680" y="11017"/>
                          <a:pt x="122366" y="77616"/>
                          <a:pt x="118472" y="82056"/>
                        </a:cubicBezTo>
                        <a:cubicBezTo>
                          <a:pt x="118472" y="82056"/>
                          <a:pt x="214864" y="-15622"/>
                          <a:pt x="206101" y="19897"/>
                        </a:cubicBezTo>
                        <a:cubicBezTo>
                          <a:pt x="209022" y="16937"/>
                          <a:pt x="257705" y="-12662"/>
                          <a:pt x="236284" y="21377"/>
                        </a:cubicBezTo>
                        <a:cubicBezTo>
                          <a:pt x="239205" y="18417"/>
                          <a:pt x="265494" y="-12662"/>
                          <a:pt x="270362" y="6578"/>
                        </a:cubicBezTo>
                        <a:cubicBezTo>
                          <a:pt x="276204" y="2138"/>
                          <a:pt x="299572" y="-3782"/>
                          <a:pt x="303466" y="12497"/>
                        </a:cubicBezTo>
                        <a:cubicBezTo>
                          <a:pt x="307361" y="9537"/>
                          <a:pt x="323913" y="-8222"/>
                          <a:pt x="327808" y="8058"/>
                        </a:cubicBezTo>
                        <a:cubicBezTo>
                          <a:pt x="342412" y="-3782"/>
                          <a:pt x="348011" y="-1192"/>
                          <a:pt x="347768" y="6947"/>
                        </a:cubicBezTo>
                        <a:close/>
                        <a:moveTo>
                          <a:pt x="352993" y="383581"/>
                        </a:moveTo>
                        <a:lnTo>
                          <a:pt x="352993" y="400477"/>
                        </a:lnTo>
                        <a:lnTo>
                          <a:pt x="352002" y="400184"/>
                        </a:lnTo>
                        <a:cubicBezTo>
                          <a:pt x="350171" y="398470"/>
                          <a:pt x="348862" y="395626"/>
                          <a:pt x="348254" y="391371"/>
                        </a:cubicBezTo>
                        <a:cubicBezTo>
                          <a:pt x="327077" y="408020"/>
                          <a:pt x="329451" y="390538"/>
                          <a:pt x="336890" y="374513"/>
                        </a:cubicBezTo>
                        <a:lnTo>
                          <a:pt x="339594" y="369959"/>
                        </a:lnTo>
                        <a:lnTo>
                          <a:pt x="345126" y="378191"/>
                        </a:lnTo>
                        <a:close/>
                      </a:path>
                    </a:pathLst>
                  </a:custGeom>
                  <a:solidFill>
                    <a:srgbClr val="019285">
                      <a:alpha val="22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142" name="Group 4">
                    <a:extLst>
                      <a:ext uri="{FF2B5EF4-FFF2-40B4-BE49-F238E27FC236}">
                        <a16:creationId xmlns:a16="http://schemas.microsoft.com/office/drawing/2014/main" id="{F708EB7E-851E-4644-B929-0E047D853184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 rot="396473">
                    <a:off x="9064625" y="2314147"/>
                    <a:ext cx="178327" cy="163607"/>
                    <a:chOff x="9871718" y="3874294"/>
                    <a:chExt cx="1301210" cy="1193800"/>
                  </a:xfrm>
                </p:grpSpPr>
                <p:sp>
                  <p:nvSpPr>
                    <p:cNvPr id="144" name="Freeform 356">
                      <a:extLst>
                        <a:ext uri="{FF2B5EF4-FFF2-40B4-BE49-F238E27FC236}">
                          <a16:creationId xmlns:a16="http://schemas.microsoft.com/office/drawing/2014/main" id="{FA5600EB-899F-1242-9B4E-C2782E0AEE5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9871718" y="3938817"/>
                      <a:ext cx="1219552" cy="1129277"/>
                    </a:xfrm>
                    <a:custGeom>
                      <a:avLst/>
                      <a:gdLst>
                        <a:gd name="T0" fmla="*/ 45 w 330"/>
                        <a:gd name="T1" fmla="*/ 221 h 314"/>
                        <a:gd name="T2" fmla="*/ 26 w 330"/>
                        <a:gd name="T3" fmla="*/ 211 h 314"/>
                        <a:gd name="T4" fmla="*/ 21 w 330"/>
                        <a:gd name="T5" fmla="*/ 151 h 314"/>
                        <a:gd name="T6" fmla="*/ 20 w 330"/>
                        <a:gd name="T7" fmla="*/ 148 h 314"/>
                        <a:gd name="T8" fmla="*/ 15 w 330"/>
                        <a:gd name="T9" fmla="*/ 131 h 314"/>
                        <a:gd name="T10" fmla="*/ 13 w 330"/>
                        <a:gd name="T11" fmla="*/ 78 h 314"/>
                        <a:gd name="T12" fmla="*/ 3 w 330"/>
                        <a:gd name="T13" fmla="*/ 33 h 314"/>
                        <a:gd name="T14" fmla="*/ 2 w 330"/>
                        <a:gd name="T15" fmla="*/ 46 h 314"/>
                        <a:gd name="T16" fmla="*/ 2 w 330"/>
                        <a:gd name="T17" fmla="*/ 50 h 314"/>
                        <a:gd name="T18" fmla="*/ 10 w 330"/>
                        <a:gd name="T19" fmla="*/ 195 h 314"/>
                        <a:gd name="T20" fmla="*/ 14 w 330"/>
                        <a:gd name="T21" fmla="*/ 219 h 314"/>
                        <a:gd name="T22" fmla="*/ 202 w 330"/>
                        <a:gd name="T23" fmla="*/ 289 h 314"/>
                        <a:gd name="T24" fmla="*/ 227 w 330"/>
                        <a:gd name="T25" fmla="*/ 276 h 314"/>
                        <a:gd name="T26" fmla="*/ 323 w 330"/>
                        <a:gd name="T27" fmla="*/ 217 h 314"/>
                        <a:gd name="T28" fmla="*/ 322 w 330"/>
                        <a:gd name="T29" fmla="*/ 163 h 314"/>
                        <a:gd name="T30" fmla="*/ 320 w 330"/>
                        <a:gd name="T31" fmla="*/ 19 h 314"/>
                        <a:gd name="T32" fmla="*/ 216 w 330"/>
                        <a:gd name="T33" fmla="*/ 14 h 314"/>
                        <a:gd name="T34" fmla="*/ 61 w 330"/>
                        <a:gd name="T35" fmla="*/ 14 h 314"/>
                        <a:gd name="T36" fmla="*/ 47 w 330"/>
                        <a:gd name="T37" fmla="*/ 16 h 314"/>
                        <a:gd name="T38" fmla="*/ 40 w 330"/>
                        <a:gd name="T39" fmla="*/ 25 h 314"/>
                        <a:gd name="T40" fmla="*/ 34 w 330"/>
                        <a:gd name="T41" fmla="*/ 24 h 314"/>
                        <a:gd name="T42" fmla="*/ 22 w 330"/>
                        <a:gd name="T43" fmla="*/ 26 h 314"/>
                        <a:gd name="T44" fmla="*/ 32 w 330"/>
                        <a:gd name="T45" fmla="*/ 36 h 314"/>
                        <a:gd name="T46" fmla="*/ 39 w 330"/>
                        <a:gd name="T47" fmla="*/ 34 h 314"/>
                        <a:gd name="T48" fmla="*/ 76 w 330"/>
                        <a:gd name="T49" fmla="*/ 28 h 314"/>
                        <a:gd name="T50" fmla="*/ 88 w 330"/>
                        <a:gd name="T51" fmla="*/ 37 h 314"/>
                        <a:gd name="T52" fmla="*/ 111 w 330"/>
                        <a:gd name="T53" fmla="*/ 38 h 314"/>
                        <a:gd name="T54" fmla="*/ 175 w 330"/>
                        <a:gd name="T55" fmla="*/ 38 h 314"/>
                        <a:gd name="T56" fmla="*/ 203 w 330"/>
                        <a:gd name="T57" fmla="*/ 42 h 314"/>
                        <a:gd name="T58" fmla="*/ 304 w 330"/>
                        <a:gd name="T59" fmla="*/ 26 h 314"/>
                        <a:gd name="T60" fmla="*/ 307 w 330"/>
                        <a:gd name="T61" fmla="*/ 31 h 314"/>
                        <a:gd name="T62" fmla="*/ 306 w 330"/>
                        <a:gd name="T63" fmla="*/ 32 h 314"/>
                        <a:gd name="T64" fmla="*/ 305 w 330"/>
                        <a:gd name="T65" fmla="*/ 37 h 314"/>
                        <a:gd name="T66" fmla="*/ 306 w 330"/>
                        <a:gd name="T67" fmla="*/ 37 h 314"/>
                        <a:gd name="T68" fmla="*/ 309 w 330"/>
                        <a:gd name="T69" fmla="*/ 133 h 314"/>
                        <a:gd name="T70" fmla="*/ 310 w 330"/>
                        <a:gd name="T71" fmla="*/ 138 h 314"/>
                        <a:gd name="T72" fmla="*/ 310 w 330"/>
                        <a:gd name="T73" fmla="*/ 164 h 314"/>
                        <a:gd name="T74" fmla="*/ 310 w 330"/>
                        <a:gd name="T75" fmla="*/ 176 h 314"/>
                        <a:gd name="T76" fmla="*/ 309 w 330"/>
                        <a:gd name="T77" fmla="*/ 208 h 314"/>
                        <a:gd name="T78" fmla="*/ 265 w 330"/>
                        <a:gd name="T79" fmla="*/ 239 h 314"/>
                        <a:gd name="T80" fmla="*/ 193 w 330"/>
                        <a:gd name="T81" fmla="*/ 279 h 314"/>
                        <a:gd name="T82" fmla="*/ 160 w 330"/>
                        <a:gd name="T83" fmla="*/ 283 h 314"/>
                        <a:gd name="T84" fmla="*/ 120 w 330"/>
                        <a:gd name="T85" fmla="*/ 270 h 314"/>
                        <a:gd name="T86" fmla="*/ 113 w 330"/>
                        <a:gd name="T87" fmla="*/ 264 h 314"/>
                        <a:gd name="T88" fmla="*/ 86 w 330"/>
                        <a:gd name="T89" fmla="*/ 249 h 314"/>
                        <a:gd name="T90" fmla="*/ 69 w 330"/>
                        <a:gd name="T91" fmla="*/ 237 h 314"/>
                        <a:gd name="T92" fmla="*/ 66 w 330"/>
                        <a:gd name="T93" fmla="*/ 237 h 314"/>
                        <a:gd name="T94" fmla="*/ 43 w 330"/>
                        <a:gd name="T95" fmla="*/ 224 h 314"/>
                        <a:gd name="connsiteX0" fmla="*/ 1273 w 9849"/>
                        <a:gd name="connsiteY0" fmla="*/ 6721 h 9587"/>
                        <a:gd name="connsiteX1" fmla="*/ 1334 w 9849"/>
                        <a:gd name="connsiteY1" fmla="*/ 6625 h 9587"/>
                        <a:gd name="connsiteX2" fmla="*/ 728 w 9849"/>
                        <a:gd name="connsiteY2" fmla="*/ 6307 h 9587"/>
                        <a:gd name="connsiteX3" fmla="*/ 758 w 9849"/>
                        <a:gd name="connsiteY3" fmla="*/ 6307 h 9587"/>
                        <a:gd name="connsiteX4" fmla="*/ 546 w 9849"/>
                        <a:gd name="connsiteY4" fmla="*/ 4364 h 9587"/>
                        <a:gd name="connsiteX5" fmla="*/ 606 w 9849"/>
                        <a:gd name="connsiteY5" fmla="*/ 4396 h 9587"/>
                        <a:gd name="connsiteX6" fmla="*/ 485 w 9849"/>
                        <a:gd name="connsiteY6" fmla="*/ 4300 h 9587"/>
                        <a:gd name="connsiteX7" fmla="*/ 576 w 9849"/>
                        <a:gd name="connsiteY7" fmla="*/ 4300 h 9587"/>
                        <a:gd name="connsiteX8" fmla="*/ 576 w 9849"/>
                        <a:gd name="connsiteY8" fmla="*/ 3791 h 9587"/>
                        <a:gd name="connsiteX9" fmla="*/ 425 w 9849"/>
                        <a:gd name="connsiteY9" fmla="*/ 3759 h 9587"/>
                        <a:gd name="connsiteX10" fmla="*/ 212 w 9849"/>
                        <a:gd name="connsiteY10" fmla="*/ 2103 h 9587"/>
                        <a:gd name="connsiteX11" fmla="*/ 364 w 9849"/>
                        <a:gd name="connsiteY11" fmla="*/ 2071 h 9587"/>
                        <a:gd name="connsiteX12" fmla="*/ 212 w 9849"/>
                        <a:gd name="connsiteY12" fmla="*/ 638 h 9587"/>
                        <a:gd name="connsiteX13" fmla="*/ 61 w 9849"/>
                        <a:gd name="connsiteY13" fmla="*/ 638 h 9587"/>
                        <a:gd name="connsiteX14" fmla="*/ 122 w 9849"/>
                        <a:gd name="connsiteY14" fmla="*/ 1052 h 9587"/>
                        <a:gd name="connsiteX15" fmla="*/ 31 w 9849"/>
                        <a:gd name="connsiteY15" fmla="*/ 1052 h 9587"/>
                        <a:gd name="connsiteX16" fmla="*/ 122 w 9849"/>
                        <a:gd name="connsiteY16" fmla="*/ 1179 h 9587"/>
                        <a:gd name="connsiteX17" fmla="*/ 31 w 9849"/>
                        <a:gd name="connsiteY17" fmla="*/ 1179 h 9587"/>
                        <a:gd name="connsiteX18" fmla="*/ 0 w 9849"/>
                        <a:gd name="connsiteY18" fmla="*/ 2135 h 9587"/>
                        <a:gd name="connsiteX19" fmla="*/ 273 w 9849"/>
                        <a:gd name="connsiteY19" fmla="*/ 5797 h 9587"/>
                        <a:gd name="connsiteX20" fmla="*/ 243 w 9849"/>
                        <a:gd name="connsiteY20" fmla="*/ 5797 h 9587"/>
                        <a:gd name="connsiteX21" fmla="*/ 394 w 9849"/>
                        <a:gd name="connsiteY21" fmla="*/ 6562 h 9587"/>
                        <a:gd name="connsiteX22" fmla="*/ 5152 w 9849"/>
                        <a:gd name="connsiteY22" fmla="*/ 9587 h 9587"/>
                        <a:gd name="connsiteX23" fmla="*/ 6091 w 9849"/>
                        <a:gd name="connsiteY23" fmla="*/ 8791 h 9587"/>
                        <a:gd name="connsiteX24" fmla="*/ 6091 w 9849"/>
                        <a:gd name="connsiteY24" fmla="*/ 8855 h 9587"/>
                        <a:gd name="connsiteX25" fmla="*/ 6849 w 9849"/>
                        <a:gd name="connsiteY25" fmla="*/ 8377 h 9587"/>
                        <a:gd name="connsiteX26" fmla="*/ 6879 w 9849"/>
                        <a:gd name="connsiteY26" fmla="*/ 8409 h 9587"/>
                        <a:gd name="connsiteX27" fmla="*/ 9758 w 9849"/>
                        <a:gd name="connsiteY27" fmla="*/ 6498 h 9587"/>
                        <a:gd name="connsiteX28" fmla="*/ 9667 w 9849"/>
                        <a:gd name="connsiteY28" fmla="*/ 4778 h 9587"/>
                        <a:gd name="connsiteX29" fmla="*/ 9728 w 9849"/>
                        <a:gd name="connsiteY29" fmla="*/ 4778 h 9587"/>
                        <a:gd name="connsiteX30" fmla="*/ 9818 w 9849"/>
                        <a:gd name="connsiteY30" fmla="*/ 2517 h 9587"/>
                        <a:gd name="connsiteX31" fmla="*/ 9667 w 9849"/>
                        <a:gd name="connsiteY31" fmla="*/ 192 h 9587"/>
                        <a:gd name="connsiteX32" fmla="*/ 8455 w 9849"/>
                        <a:gd name="connsiteY32" fmla="*/ 288 h 9587"/>
                        <a:gd name="connsiteX33" fmla="*/ 6515 w 9849"/>
                        <a:gd name="connsiteY33" fmla="*/ 33 h 9587"/>
                        <a:gd name="connsiteX34" fmla="*/ 4243 w 9849"/>
                        <a:gd name="connsiteY34" fmla="*/ 351 h 9587"/>
                        <a:gd name="connsiteX35" fmla="*/ 1818 w 9849"/>
                        <a:gd name="connsiteY35" fmla="*/ 33 h 9587"/>
                        <a:gd name="connsiteX36" fmla="*/ 1818 w 9849"/>
                        <a:gd name="connsiteY36" fmla="*/ 97 h 9587"/>
                        <a:gd name="connsiteX37" fmla="*/ 1394 w 9849"/>
                        <a:gd name="connsiteY37" fmla="*/ 97 h 9587"/>
                        <a:gd name="connsiteX38" fmla="*/ 1425 w 9849"/>
                        <a:gd name="connsiteY38" fmla="*/ 65 h 9587"/>
                        <a:gd name="connsiteX39" fmla="*/ 1182 w 9849"/>
                        <a:gd name="connsiteY39" fmla="*/ 383 h 9587"/>
                        <a:gd name="connsiteX40" fmla="*/ 1091 w 9849"/>
                        <a:gd name="connsiteY40" fmla="*/ 224 h 9587"/>
                        <a:gd name="connsiteX41" fmla="*/ 1000 w 9849"/>
                        <a:gd name="connsiteY41" fmla="*/ 351 h 9587"/>
                        <a:gd name="connsiteX42" fmla="*/ 637 w 9849"/>
                        <a:gd name="connsiteY42" fmla="*/ 415 h 9587"/>
                        <a:gd name="connsiteX43" fmla="*/ 667 w 9849"/>
                        <a:gd name="connsiteY43" fmla="*/ 288 h 9587"/>
                        <a:gd name="connsiteX44" fmla="*/ 940 w 9849"/>
                        <a:gd name="connsiteY44" fmla="*/ 733 h 9587"/>
                        <a:gd name="connsiteX45" fmla="*/ 940 w 9849"/>
                        <a:gd name="connsiteY45" fmla="*/ 733 h 9587"/>
                        <a:gd name="connsiteX46" fmla="*/ 1152 w 9849"/>
                        <a:gd name="connsiteY46" fmla="*/ 670 h 9587"/>
                        <a:gd name="connsiteX47" fmla="*/ 1152 w 9849"/>
                        <a:gd name="connsiteY47" fmla="*/ 765 h 9587"/>
                        <a:gd name="connsiteX48" fmla="*/ 2273 w 9849"/>
                        <a:gd name="connsiteY48" fmla="*/ 479 h 9587"/>
                        <a:gd name="connsiteX49" fmla="*/ 2637 w 9849"/>
                        <a:gd name="connsiteY49" fmla="*/ 733 h 9587"/>
                        <a:gd name="connsiteX50" fmla="*/ 2637 w 9849"/>
                        <a:gd name="connsiteY50" fmla="*/ 765 h 9587"/>
                        <a:gd name="connsiteX51" fmla="*/ 3303 w 9849"/>
                        <a:gd name="connsiteY51" fmla="*/ 638 h 9587"/>
                        <a:gd name="connsiteX52" fmla="*/ 3334 w 9849"/>
                        <a:gd name="connsiteY52" fmla="*/ 797 h 9587"/>
                        <a:gd name="connsiteX53" fmla="*/ 5273 w 9849"/>
                        <a:gd name="connsiteY53" fmla="*/ 765 h 9587"/>
                        <a:gd name="connsiteX54" fmla="*/ 5273 w 9849"/>
                        <a:gd name="connsiteY54" fmla="*/ 797 h 9587"/>
                        <a:gd name="connsiteX55" fmla="*/ 5879 w 9849"/>
                        <a:gd name="connsiteY55" fmla="*/ 574 h 9587"/>
                        <a:gd name="connsiteX56" fmla="*/ 6122 w 9849"/>
                        <a:gd name="connsiteY56" fmla="*/ 925 h 9587"/>
                        <a:gd name="connsiteX57" fmla="*/ 8970 w 9849"/>
                        <a:gd name="connsiteY57" fmla="*/ 893 h 9587"/>
                        <a:gd name="connsiteX58" fmla="*/ 9182 w 9849"/>
                        <a:gd name="connsiteY58" fmla="*/ 415 h 9587"/>
                        <a:gd name="connsiteX59" fmla="*/ 9152 w 9849"/>
                        <a:gd name="connsiteY59" fmla="*/ 447 h 9587"/>
                        <a:gd name="connsiteX60" fmla="*/ 9273 w 9849"/>
                        <a:gd name="connsiteY60" fmla="*/ 574 h 9587"/>
                        <a:gd name="connsiteX61" fmla="*/ 9212 w 9849"/>
                        <a:gd name="connsiteY61" fmla="*/ 638 h 9587"/>
                        <a:gd name="connsiteX62" fmla="*/ 9243 w 9849"/>
                        <a:gd name="connsiteY62" fmla="*/ 606 h 9587"/>
                        <a:gd name="connsiteX63" fmla="*/ 9182 w 9849"/>
                        <a:gd name="connsiteY63" fmla="*/ 733 h 9587"/>
                        <a:gd name="connsiteX64" fmla="*/ 9212 w 9849"/>
                        <a:gd name="connsiteY64" fmla="*/ 765 h 9587"/>
                        <a:gd name="connsiteX65" fmla="*/ 9182 w 9849"/>
                        <a:gd name="connsiteY65" fmla="*/ 797 h 9587"/>
                        <a:gd name="connsiteX66" fmla="*/ 9243 w 9849"/>
                        <a:gd name="connsiteY66" fmla="*/ 765 h 9587"/>
                        <a:gd name="connsiteX67" fmla="*/ 9122 w 9849"/>
                        <a:gd name="connsiteY67" fmla="*/ 829 h 9587"/>
                        <a:gd name="connsiteX68" fmla="*/ 9334 w 9849"/>
                        <a:gd name="connsiteY68" fmla="*/ 3823 h 9587"/>
                        <a:gd name="connsiteX69" fmla="*/ 9273 w 9849"/>
                        <a:gd name="connsiteY69" fmla="*/ 3791 h 9587"/>
                        <a:gd name="connsiteX70" fmla="*/ 9364 w 9849"/>
                        <a:gd name="connsiteY70" fmla="*/ 3982 h 9587"/>
                        <a:gd name="connsiteX71" fmla="*/ 9303 w 9849"/>
                        <a:gd name="connsiteY71" fmla="*/ 3982 h 9587"/>
                        <a:gd name="connsiteX72" fmla="*/ 9364 w 9849"/>
                        <a:gd name="connsiteY72" fmla="*/ 4810 h 9587"/>
                        <a:gd name="connsiteX73" fmla="*/ 9243 w 9849"/>
                        <a:gd name="connsiteY73" fmla="*/ 4778 h 9587"/>
                        <a:gd name="connsiteX74" fmla="*/ 9364 w 9849"/>
                        <a:gd name="connsiteY74" fmla="*/ 5192 h 9587"/>
                        <a:gd name="connsiteX75" fmla="*/ 9243 w 9849"/>
                        <a:gd name="connsiteY75" fmla="*/ 5192 h 9587"/>
                        <a:gd name="connsiteX76" fmla="*/ 9334 w 9849"/>
                        <a:gd name="connsiteY76" fmla="*/ 6211 h 9587"/>
                        <a:gd name="connsiteX77" fmla="*/ 8031 w 9849"/>
                        <a:gd name="connsiteY77" fmla="*/ 7262 h 9587"/>
                        <a:gd name="connsiteX78" fmla="*/ 8000 w 9849"/>
                        <a:gd name="connsiteY78" fmla="*/ 7198 h 9587"/>
                        <a:gd name="connsiteX79" fmla="*/ 5849 w 9849"/>
                        <a:gd name="connsiteY79" fmla="*/ 8536 h 9587"/>
                        <a:gd name="connsiteX80" fmla="*/ 5818 w 9849"/>
                        <a:gd name="connsiteY80" fmla="*/ 8472 h 9587"/>
                        <a:gd name="connsiteX81" fmla="*/ 4728 w 9849"/>
                        <a:gd name="connsiteY81" fmla="*/ 8695 h 9587"/>
                        <a:gd name="connsiteX82" fmla="*/ 4818 w 9849"/>
                        <a:gd name="connsiteY82" fmla="*/ 8600 h 9587"/>
                        <a:gd name="connsiteX83" fmla="*/ 4485 w 9849"/>
                        <a:gd name="connsiteY83" fmla="*/ 8695 h 9587"/>
                        <a:gd name="connsiteX84" fmla="*/ 3606 w 9849"/>
                        <a:gd name="connsiteY84" fmla="*/ 8186 h 9587"/>
                        <a:gd name="connsiteX85" fmla="*/ 3667 w 9849"/>
                        <a:gd name="connsiteY85" fmla="*/ 8122 h 9587"/>
                        <a:gd name="connsiteX86" fmla="*/ 3394 w 9849"/>
                        <a:gd name="connsiteY86" fmla="*/ 7995 h 9587"/>
                        <a:gd name="connsiteX87" fmla="*/ 3455 w 9849"/>
                        <a:gd name="connsiteY87" fmla="*/ 7963 h 9587"/>
                        <a:gd name="connsiteX88" fmla="*/ 2576 w 9849"/>
                        <a:gd name="connsiteY88" fmla="*/ 7517 h 9587"/>
                        <a:gd name="connsiteX89" fmla="*/ 2667 w 9849"/>
                        <a:gd name="connsiteY89" fmla="*/ 7390 h 9587"/>
                        <a:gd name="connsiteX90" fmla="*/ 2061 w 9849"/>
                        <a:gd name="connsiteY90" fmla="*/ 7135 h 9587"/>
                        <a:gd name="connsiteX91" fmla="*/ 2091 w 9849"/>
                        <a:gd name="connsiteY91" fmla="*/ 7103 h 9587"/>
                        <a:gd name="connsiteX92" fmla="*/ 1970 w 9849"/>
                        <a:gd name="connsiteY92" fmla="*/ 7135 h 9587"/>
                        <a:gd name="connsiteX93" fmla="*/ 2031 w 9849"/>
                        <a:gd name="connsiteY93" fmla="*/ 7007 h 9587"/>
                        <a:gd name="connsiteX94" fmla="*/ 1273 w 9849"/>
                        <a:gd name="connsiteY94" fmla="*/ 6721 h 95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</a:cxnLst>
                      <a:rect l="l" t="t" r="r" b="b"/>
                      <a:pathLst>
                        <a:path w="9849" h="9587">
                          <a:moveTo>
                            <a:pt x="1273" y="6721"/>
                          </a:moveTo>
                          <a:lnTo>
                            <a:pt x="1334" y="6625"/>
                          </a:lnTo>
                          <a:cubicBezTo>
                            <a:pt x="1212" y="6657"/>
                            <a:pt x="788" y="6466"/>
                            <a:pt x="728" y="6307"/>
                          </a:cubicBezTo>
                          <a:lnTo>
                            <a:pt x="758" y="6307"/>
                          </a:lnTo>
                          <a:cubicBezTo>
                            <a:pt x="818" y="5670"/>
                            <a:pt x="606" y="5001"/>
                            <a:pt x="546" y="4364"/>
                          </a:cubicBezTo>
                          <a:cubicBezTo>
                            <a:pt x="546" y="4396"/>
                            <a:pt x="576" y="4396"/>
                            <a:pt x="606" y="4396"/>
                          </a:cubicBezTo>
                          <a:cubicBezTo>
                            <a:pt x="546" y="4364"/>
                            <a:pt x="485" y="4332"/>
                            <a:pt x="485" y="4300"/>
                          </a:cubicBezTo>
                          <a:cubicBezTo>
                            <a:pt x="515" y="4269"/>
                            <a:pt x="546" y="4300"/>
                            <a:pt x="576" y="4300"/>
                          </a:cubicBezTo>
                          <a:cubicBezTo>
                            <a:pt x="728" y="4173"/>
                            <a:pt x="455" y="3886"/>
                            <a:pt x="576" y="3791"/>
                          </a:cubicBezTo>
                          <a:cubicBezTo>
                            <a:pt x="576" y="3759"/>
                            <a:pt x="485" y="3727"/>
                            <a:pt x="425" y="3759"/>
                          </a:cubicBezTo>
                          <a:cubicBezTo>
                            <a:pt x="394" y="3218"/>
                            <a:pt x="364" y="2644"/>
                            <a:pt x="212" y="2103"/>
                          </a:cubicBezTo>
                          <a:cubicBezTo>
                            <a:pt x="243" y="2071"/>
                            <a:pt x="303" y="2071"/>
                            <a:pt x="364" y="2071"/>
                          </a:cubicBezTo>
                          <a:cubicBezTo>
                            <a:pt x="61" y="1625"/>
                            <a:pt x="182" y="1116"/>
                            <a:pt x="212" y="638"/>
                          </a:cubicBezTo>
                          <a:cubicBezTo>
                            <a:pt x="152" y="638"/>
                            <a:pt x="152" y="702"/>
                            <a:pt x="61" y="638"/>
                          </a:cubicBezTo>
                          <a:cubicBezTo>
                            <a:pt x="-30" y="797"/>
                            <a:pt x="243" y="925"/>
                            <a:pt x="122" y="1052"/>
                          </a:cubicBezTo>
                          <a:lnTo>
                            <a:pt x="31" y="1052"/>
                          </a:lnTo>
                          <a:cubicBezTo>
                            <a:pt x="0" y="1148"/>
                            <a:pt x="212" y="1084"/>
                            <a:pt x="122" y="1179"/>
                          </a:cubicBezTo>
                          <a:cubicBezTo>
                            <a:pt x="61" y="1211"/>
                            <a:pt x="31" y="1148"/>
                            <a:pt x="31" y="1179"/>
                          </a:cubicBezTo>
                          <a:cubicBezTo>
                            <a:pt x="61" y="1402"/>
                            <a:pt x="303" y="1976"/>
                            <a:pt x="0" y="2135"/>
                          </a:cubicBezTo>
                          <a:cubicBezTo>
                            <a:pt x="637" y="2676"/>
                            <a:pt x="61" y="4969"/>
                            <a:pt x="273" y="5797"/>
                          </a:cubicBezTo>
                          <a:lnTo>
                            <a:pt x="243" y="5797"/>
                          </a:lnTo>
                          <a:cubicBezTo>
                            <a:pt x="364" y="5988"/>
                            <a:pt x="394" y="6402"/>
                            <a:pt x="394" y="6562"/>
                          </a:cubicBezTo>
                          <a:cubicBezTo>
                            <a:pt x="1970" y="7453"/>
                            <a:pt x="3485" y="8759"/>
                            <a:pt x="5152" y="9587"/>
                          </a:cubicBezTo>
                          <a:cubicBezTo>
                            <a:pt x="5515" y="9332"/>
                            <a:pt x="5788" y="9141"/>
                            <a:pt x="6091" y="8791"/>
                          </a:cubicBezTo>
                          <a:cubicBezTo>
                            <a:pt x="6091" y="8823"/>
                            <a:pt x="6122" y="8823"/>
                            <a:pt x="6091" y="8855"/>
                          </a:cubicBezTo>
                          <a:cubicBezTo>
                            <a:pt x="6334" y="8632"/>
                            <a:pt x="6637" y="8600"/>
                            <a:pt x="6849" y="8377"/>
                          </a:cubicBezTo>
                          <a:lnTo>
                            <a:pt x="6879" y="8409"/>
                          </a:lnTo>
                          <a:cubicBezTo>
                            <a:pt x="7576" y="7612"/>
                            <a:pt x="8879" y="7007"/>
                            <a:pt x="9758" y="6498"/>
                          </a:cubicBezTo>
                          <a:cubicBezTo>
                            <a:pt x="9758" y="5925"/>
                            <a:pt x="9728" y="5351"/>
                            <a:pt x="9667" y="4778"/>
                          </a:cubicBezTo>
                          <a:lnTo>
                            <a:pt x="9728" y="4778"/>
                          </a:lnTo>
                          <a:cubicBezTo>
                            <a:pt x="9606" y="4014"/>
                            <a:pt x="9940" y="3281"/>
                            <a:pt x="9818" y="2517"/>
                          </a:cubicBezTo>
                          <a:cubicBezTo>
                            <a:pt x="9970" y="1721"/>
                            <a:pt x="9515" y="988"/>
                            <a:pt x="9667" y="192"/>
                          </a:cubicBezTo>
                          <a:cubicBezTo>
                            <a:pt x="9182" y="33"/>
                            <a:pt x="8909" y="256"/>
                            <a:pt x="8455" y="288"/>
                          </a:cubicBezTo>
                          <a:cubicBezTo>
                            <a:pt x="7788" y="351"/>
                            <a:pt x="7243" y="-126"/>
                            <a:pt x="6515" y="33"/>
                          </a:cubicBezTo>
                          <a:cubicBezTo>
                            <a:pt x="5728" y="192"/>
                            <a:pt x="5031" y="256"/>
                            <a:pt x="4243" y="351"/>
                          </a:cubicBezTo>
                          <a:cubicBezTo>
                            <a:pt x="3425" y="447"/>
                            <a:pt x="2546" y="-95"/>
                            <a:pt x="1818" y="33"/>
                          </a:cubicBezTo>
                          <a:lnTo>
                            <a:pt x="1818" y="97"/>
                          </a:lnTo>
                          <a:cubicBezTo>
                            <a:pt x="1667" y="-126"/>
                            <a:pt x="1485" y="447"/>
                            <a:pt x="1394" y="97"/>
                          </a:cubicBezTo>
                          <a:lnTo>
                            <a:pt x="1425" y="65"/>
                          </a:lnTo>
                          <a:cubicBezTo>
                            <a:pt x="1394" y="1"/>
                            <a:pt x="1182" y="319"/>
                            <a:pt x="1182" y="383"/>
                          </a:cubicBezTo>
                          <a:cubicBezTo>
                            <a:pt x="1061" y="383"/>
                            <a:pt x="1152" y="256"/>
                            <a:pt x="1091" y="224"/>
                          </a:cubicBezTo>
                          <a:cubicBezTo>
                            <a:pt x="1061" y="256"/>
                            <a:pt x="1061" y="383"/>
                            <a:pt x="1000" y="351"/>
                          </a:cubicBezTo>
                          <a:cubicBezTo>
                            <a:pt x="924" y="383"/>
                            <a:pt x="692" y="425"/>
                            <a:pt x="637" y="415"/>
                          </a:cubicBezTo>
                          <a:lnTo>
                            <a:pt x="667" y="288"/>
                          </a:lnTo>
                          <a:cubicBezTo>
                            <a:pt x="697" y="447"/>
                            <a:pt x="818" y="638"/>
                            <a:pt x="940" y="733"/>
                          </a:cubicBezTo>
                          <a:lnTo>
                            <a:pt x="940" y="733"/>
                          </a:lnTo>
                          <a:cubicBezTo>
                            <a:pt x="1000" y="574"/>
                            <a:pt x="1091" y="670"/>
                            <a:pt x="1152" y="670"/>
                          </a:cubicBezTo>
                          <a:lnTo>
                            <a:pt x="1152" y="765"/>
                          </a:lnTo>
                          <a:cubicBezTo>
                            <a:pt x="1122" y="542"/>
                            <a:pt x="2394" y="861"/>
                            <a:pt x="2273" y="479"/>
                          </a:cubicBezTo>
                          <a:cubicBezTo>
                            <a:pt x="2364" y="702"/>
                            <a:pt x="2576" y="765"/>
                            <a:pt x="2637" y="733"/>
                          </a:cubicBezTo>
                          <a:lnTo>
                            <a:pt x="2637" y="765"/>
                          </a:lnTo>
                          <a:cubicBezTo>
                            <a:pt x="2667" y="861"/>
                            <a:pt x="3243" y="861"/>
                            <a:pt x="3303" y="638"/>
                          </a:cubicBezTo>
                          <a:cubicBezTo>
                            <a:pt x="3334" y="702"/>
                            <a:pt x="3334" y="765"/>
                            <a:pt x="3334" y="797"/>
                          </a:cubicBezTo>
                          <a:cubicBezTo>
                            <a:pt x="3788" y="797"/>
                            <a:pt x="4909" y="1020"/>
                            <a:pt x="5273" y="765"/>
                          </a:cubicBezTo>
                          <a:lnTo>
                            <a:pt x="5273" y="797"/>
                          </a:lnTo>
                          <a:cubicBezTo>
                            <a:pt x="5485" y="797"/>
                            <a:pt x="5728" y="765"/>
                            <a:pt x="5879" y="574"/>
                          </a:cubicBezTo>
                          <a:cubicBezTo>
                            <a:pt x="5940" y="893"/>
                            <a:pt x="6031" y="829"/>
                            <a:pt x="6122" y="925"/>
                          </a:cubicBezTo>
                          <a:cubicBezTo>
                            <a:pt x="6667" y="415"/>
                            <a:pt x="8394" y="542"/>
                            <a:pt x="8970" y="893"/>
                          </a:cubicBezTo>
                          <a:cubicBezTo>
                            <a:pt x="9000" y="702"/>
                            <a:pt x="9061" y="542"/>
                            <a:pt x="9182" y="415"/>
                          </a:cubicBezTo>
                          <a:lnTo>
                            <a:pt x="9152" y="447"/>
                          </a:lnTo>
                          <a:cubicBezTo>
                            <a:pt x="9182" y="479"/>
                            <a:pt x="9243" y="511"/>
                            <a:pt x="9273" y="574"/>
                          </a:cubicBezTo>
                          <a:cubicBezTo>
                            <a:pt x="9243" y="606"/>
                            <a:pt x="9243" y="606"/>
                            <a:pt x="9212" y="638"/>
                          </a:cubicBezTo>
                          <a:lnTo>
                            <a:pt x="9243" y="606"/>
                          </a:lnTo>
                          <a:cubicBezTo>
                            <a:pt x="9243" y="638"/>
                            <a:pt x="9212" y="702"/>
                            <a:pt x="9182" y="733"/>
                          </a:cubicBezTo>
                          <a:cubicBezTo>
                            <a:pt x="9182" y="765"/>
                            <a:pt x="9182" y="765"/>
                            <a:pt x="9212" y="765"/>
                          </a:cubicBezTo>
                          <a:lnTo>
                            <a:pt x="9182" y="797"/>
                          </a:lnTo>
                          <a:lnTo>
                            <a:pt x="9243" y="765"/>
                          </a:lnTo>
                          <a:cubicBezTo>
                            <a:pt x="9182" y="797"/>
                            <a:pt x="9091" y="861"/>
                            <a:pt x="9122" y="829"/>
                          </a:cubicBezTo>
                          <a:cubicBezTo>
                            <a:pt x="8909" y="1721"/>
                            <a:pt x="9364" y="2899"/>
                            <a:pt x="9334" y="3823"/>
                          </a:cubicBezTo>
                          <a:lnTo>
                            <a:pt x="9273" y="3791"/>
                          </a:lnTo>
                          <a:lnTo>
                            <a:pt x="9364" y="3982"/>
                          </a:lnTo>
                          <a:lnTo>
                            <a:pt x="9303" y="3982"/>
                          </a:lnTo>
                          <a:cubicBezTo>
                            <a:pt x="9212" y="4237"/>
                            <a:pt x="9394" y="4523"/>
                            <a:pt x="9364" y="4810"/>
                          </a:cubicBezTo>
                          <a:cubicBezTo>
                            <a:pt x="9334" y="4810"/>
                            <a:pt x="9273" y="4746"/>
                            <a:pt x="9243" y="4778"/>
                          </a:cubicBezTo>
                          <a:cubicBezTo>
                            <a:pt x="9394" y="5001"/>
                            <a:pt x="9000" y="5097"/>
                            <a:pt x="9364" y="5192"/>
                          </a:cubicBezTo>
                          <a:cubicBezTo>
                            <a:pt x="9334" y="5224"/>
                            <a:pt x="9273" y="5224"/>
                            <a:pt x="9243" y="5192"/>
                          </a:cubicBezTo>
                          <a:cubicBezTo>
                            <a:pt x="9303" y="5479"/>
                            <a:pt x="9364" y="5893"/>
                            <a:pt x="9334" y="6211"/>
                          </a:cubicBezTo>
                          <a:cubicBezTo>
                            <a:pt x="9000" y="6370"/>
                            <a:pt x="8243" y="6912"/>
                            <a:pt x="8031" y="7262"/>
                          </a:cubicBezTo>
                          <a:lnTo>
                            <a:pt x="8000" y="7198"/>
                          </a:lnTo>
                          <a:cubicBezTo>
                            <a:pt x="7515" y="7772"/>
                            <a:pt x="6515" y="8154"/>
                            <a:pt x="5849" y="8536"/>
                          </a:cubicBezTo>
                          <a:lnTo>
                            <a:pt x="5818" y="8472"/>
                          </a:lnTo>
                          <a:cubicBezTo>
                            <a:pt x="5515" y="9046"/>
                            <a:pt x="5122" y="8632"/>
                            <a:pt x="4728" y="8695"/>
                          </a:cubicBezTo>
                          <a:lnTo>
                            <a:pt x="4818" y="8600"/>
                          </a:lnTo>
                          <a:cubicBezTo>
                            <a:pt x="4667" y="8727"/>
                            <a:pt x="4606" y="8409"/>
                            <a:pt x="4485" y="8695"/>
                          </a:cubicBezTo>
                          <a:cubicBezTo>
                            <a:pt x="4394" y="8632"/>
                            <a:pt x="3849" y="8154"/>
                            <a:pt x="3606" y="8186"/>
                          </a:cubicBezTo>
                          <a:lnTo>
                            <a:pt x="3667" y="8122"/>
                          </a:lnTo>
                          <a:cubicBezTo>
                            <a:pt x="3546" y="8122"/>
                            <a:pt x="3425" y="8090"/>
                            <a:pt x="3394" y="7995"/>
                          </a:cubicBezTo>
                          <a:cubicBezTo>
                            <a:pt x="3425" y="7995"/>
                            <a:pt x="3425" y="7995"/>
                            <a:pt x="3455" y="7963"/>
                          </a:cubicBezTo>
                          <a:cubicBezTo>
                            <a:pt x="3303" y="7581"/>
                            <a:pt x="2879" y="7676"/>
                            <a:pt x="2576" y="7517"/>
                          </a:cubicBezTo>
                          <a:lnTo>
                            <a:pt x="2667" y="7390"/>
                          </a:lnTo>
                          <a:cubicBezTo>
                            <a:pt x="2455" y="7453"/>
                            <a:pt x="2273" y="7198"/>
                            <a:pt x="2061" y="7135"/>
                          </a:cubicBezTo>
                          <a:lnTo>
                            <a:pt x="2091" y="7103"/>
                          </a:lnTo>
                          <a:lnTo>
                            <a:pt x="1970" y="7135"/>
                          </a:lnTo>
                          <a:lnTo>
                            <a:pt x="2031" y="7007"/>
                          </a:lnTo>
                          <a:cubicBezTo>
                            <a:pt x="1788" y="6880"/>
                            <a:pt x="1515" y="6848"/>
                            <a:pt x="1273" y="6721"/>
                          </a:cubicBezTo>
                          <a:close/>
                        </a:path>
                      </a:pathLst>
                    </a:custGeom>
                    <a:solidFill>
                      <a:srgbClr val="000000">
                        <a:lumMod val="85000"/>
                        <a:lumOff val="15000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2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45" name="Freeform 351">
                      <a:extLst>
                        <a:ext uri="{FF2B5EF4-FFF2-40B4-BE49-F238E27FC236}">
                          <a16:creationId xmlns:a16="http://schemas.microsoft.com/office/drawing/2014/main" id="{BF350DC1-50A5-A54E-9BCA-476F855A8BD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9875940" y="3874294"/>
                      <a:ext cx="1296988" cy="1144587"/>
                    </a:xfrm>
                    <a:custGeom>
                      <a:avLst/>
                      <a:gdLst>
                        <a:gd name="T0" fmla="*/ 170 w 346"/>
                        <a:gd name="T1" fmla="*/ 305 h 305"/>
                        <a:gd name="T2" fmla="*/ 163 w 346"/>
                        <a:gd name="T3" fmla="*/ 297 h 305"/>
                        <a:gd name="T4" fmla="*/ 152 w 346"/>
                        <a:gd name="T5" fmla="*/ 291 h 305"/>
                        <a:gd name="T6" fmla="*/ 177 w 346"/>
                        <a:gd name="T7" fmla="*/ 263 h 305"/>
                        <a:gd name="T8" fmla="*/ 141 w 346"/>
                        <a:gd name="T9" fmla="*/ 267 h 305"/>
                        <a:gd name="T10" fmla="*/ 114 w 346"/>
                        <a:gd name="T11" fmla="*/ 268 h 305"/>
                        <a:gd name="T12" fmla="*/ 100 w 346"/>
                        <a:gd name="T13" fmla="*/ 262 h 305"/>
                        <a:gd name="T14" fmla="*/ 88 w 346"/>
                        <a:gd name="T15" fmla="*/ 254 h 305"/>
                        <a:gd name="T16" fmla="*/ 115 w 346"/>
                        <a:gd name="T17" fmla="*/ 213 h 305"/>
                        <a:gd name="T18" fmla="*/ 62 w 346"/>
                        <a:gd name="T19" fmla="*/ 245 h 305"/>
                        <a:gd name="T20" fmla="*/ 70 w 346"/>
                        <a:gd name="T21" fmla="*/ 220 h 305"/>
                        <a:gd name="T22" fmla="*/ 33 w 346"/>
                        <a:gd name="T23" fmla="*/ 223 h 305"/>
                        <a:gd name="T24" fmla="*/ 20 w 346"/>
                        <a:gd name="T25" fmla="*/ 213 h 305"/>
                        <a:gd name="T26" fmla="*/ 36 w 346"/>
                        <a:gd name="T27" fmla="*/ 189 h 305"/>
                        <a:gd name="T28" fmla="*/ 22 w 346"/>
                        <a:gd name="T29" fmla="*/ 177 h 305"/>
                        <a:gd name="T30" fmla="*/ 49 w 346"/>
                        <a:gd name="T31" fmla="*/ 142 h 305"/>
                        <a:gd name="T32" fmla="*/ 26 w 346"/>
                        <a:gd name="T33" fmla="*/ 135 h 305"/>
                        <a:gd name="T34" fmla="*/ 30 w 346"/>
                        <a:gd name="T35" fmla="*/ 114 h 305"/>
                        <a:gd name="T36" fmla="*/ 28 w 346"/>
                        <a:gd name="T37" fmla="*/ 97 h 305"/>
                        <a:gd name="T38" fmla="*/ 29 w 346"/>
                        <a:gd name="T39" fmla="*/ 80 h 305"/>
                        <a:gd name="T40" fmla="*/ 37 w 346"/>
                        <a:gd name="T41" fmla="*/ 49 h 305"/>
                        <a:gd name="T42" fmla="*/ 19 w 346"/>
                        <a:gd name="T43" fmla="*/ 33 h 305"/>
                        <a:gd name="T44" fmla="*/ 32 w 346"/>
                        <a:gd name="T45" fmla="*/ 37 h 305"/>
                        <a:gd name="T46" fmla="*/ 53 w 346"/>
                        <a:gd name="T47" fmla="*/ 49 h 305"/>
                        <a:gd name="T48" fmla="*/ 102 w 346"/>
                        <a:gd name="T49" fmla="*/ 33 h 305"/>
                        <a:gd name="T50" fmla="*/ 135 w 346"/>
                        <a:gd name="T51" fmla="*/ 28 h 305"/>
                        <a:gd name="T52" fmla="*/ 151 w 346"/>
                        <a:gd name="T53" fmla="*/ 36 h 305"/>
                        <a:gd name="T54" fmla="*/ 185 w 346"/>
                        <a:gd name="T55" fmla="*/ 31 h 305"/>
                        <a:gd name="T56" fmla="*/ 180 w 346"/>
                        <a:gd name="T57" fmla="*/ 62 h 305"/>
                        <a:gd name="T58" fmla="*/ 254 w 346"/>
                        <a:gd name="T59" fmla="*/ 26 h 305"/>
                        <a:gd name="T60" fmla="*/ 265 w 346"/>
                        <a:gd name="T61" fmla="*/ 40 h 305"/>
                        <a:gd name="T62" fmla="*/ 311 w 346"/>
                        <a:gd name="T63" fmla="*/ 25 h 305"/>
                        <a:gd name="T64" fmla="*/ 313 w 346"/>
                        <a:gd name="T65" fmla="*/ 42 h 305"/>
                        <a:gd name="T66" fmla="*/ 297 w 346"/>
                        <a:gd name="T67" fmla="*/ 74 h 305"/>
                        <a:gd name="T68" fmla="*/ 280 w 346"/>
                        <a:gd name="T69" fmla="*/ 111 h 305"/>
                        <a:gd name="T70" fmla="*/ 315 w 346"/>
                        <a:gd name="T71" fmla="*/ 109 h 305"/>
                        <a:gd name="T72" fmla="*/ 315 w 346"/>
                        <a:gd name="T73" fmla="*/ 123 h 305"/>
                        <a:gd name="T74" fmla="*/ 314 w 346"/>
                        <a:gd name="T75" fmla="*/ 140 h 305"/>
                        <a:gd name="T76" fmla="*/ 309 w 346"/>
                        <a:gd name="T77" fmla="*/ 158 h 305"/>
                        <a:gd name="T78" fmla="*/ 294 w 346"/>
                        <a:gd name="T79" fmla="*/ 190 h 305"/>
                        <a:gd name="T80" fmla="*/ 317 w 346"/>
                        <a:gd name="T81" fmla="*/ 198 h 305"/>
                        <a:gd name="T82" fmla="*/ 315 w 346"/>
                        <a:gd name="T83" fmla="*/ 214 h 305"/>
                        <a:gd name="T84" fmla="*/ 277 w 346"/>
                        <a:gd name="T85" fmla="*/ 235 h 305"/>
                        <a:gd name="T86" fmla="*/ 170 w 346"/>
                        <a:gd name="T87" fmla="*/ 305 h 30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</a:cxnLst>
                      <a:rect l="0" t="0" r="r" b="b"/>
                      <a:pathLst>
                        <a:path w="346" h="305">
                          <a:moveTo>
                            <a:pt x="170" y="305"/>
                          </a:moveTo>
                          <a:cubicBezTo>
                            <a:pt x="165" y="305"/>
                            <a:pt x="162" y="301"/>
                            <a:pt x="163" y="297"/>
                          </a:cubicBezTo>
                          <a:cubicBezTo>
                            <a:pt x="158" y="299"/>
                            <a:pt x="152" y="297"/>
                            <a:pt x="152" y="291"/>
                          </a:cubicBezTo>
                          <a:cubicBezTo>
                            <a:pt x="149" y="286"/>
                            <a:pt x="154" y="281"/>
                            <a:pt x="177" y="263"/>
                          </a:cubicBezTo>
                          <a:cubicBezTo>
                            <a:pt x="176" y="264"/>
                            <a:pt x="117" y="291"/>
                            <a:pt x="141" y="267"/>
                          </a:cubicBezTo>
                          <a:cubicBezTo>
                            <a:pt x="141" y="267"/>
                            <a:pt x="109" y="287"/>
                            <a:pt x="114" y="268"/>
                          </a:cubicBezTo>
                          <a:cubicBezTo>
                            <a:pt x="110" y="269"/>
                            <a:pt x="102" y="266"/>
                            <a:pt x="100" y="262"/>
                          </a:cubicBezTo>
                          <a:cubicBezTo>
                            <a:pt x="96" y="264"/>
                            <a:pt x="85" y="263"/>
                            <a:pt x="88" y="254"/>
                          </a:cubicBezTo>
                          <a:cubicBezTo>
                            <a:pt x="58" y="264"/>
                            <a:pt x="116" y="213"/>
                            <a:pt x="115" y="213"/>
                          </a:cubicBezTo>
                          <a:cubicBezTo>
                            <a:pt x="100" y="224"/>
                            <a:pt x="81" y="241"/>
                            <a:pt x="62" y="245"/>
                          </a:cubicBezTo>
                          <a:cubicBezTo>
                            <a:pt x="38" y="251"/>
                            <a:pt x="70" y="219"/>
                            <a:pt x="70" y="220"/>
                          </a:cubicBezTo>
                          <a:cubicBezTo>
                            <a:pt x="67" y="222"/>
                            <a:pt x="36" y="239"/>
                            <a:pt x="33" y="223"/>
                          </a:cubicBezTo>
                          <a:cubicBezTo>
                            <a:pt x="25" y="227"/>
                            <a:pt x="12" y="223"/>
                            <a:pt x="20" y="213"/>
                          </a:cubicBezTo>
                          <a:cubicBezTo>
                            <a:pt x="11" y="205"/>
                            <a:pt x="32" y="191"/>
                            <a:pt x="36" y="189"/>
                          </a:cubicBezTo>
                          <a:cubicBezTo>
                            <a:pt x="24" y="195"/>
                            <a:pt x="5" y="192"/>
                            <a:pt x="22" y="177"/>
                          </a:cubicBezTo>
                          <a:cubicBezTo>
                            <a:pt x="8" y="168"/>
                            <a:pt x="46" y="145"/>
                            <a:pt x="49" y="142"/>
                          </a:cubicBezTo>
                          <a:cubicBezTo>
                            <a:pt x="42" y="147"/>
                            <a:pt x="6" y="154"/>
                            <a:pt x="26" y="135"/>
                          </a:cubicBezTo>
                          <a:cubicBezTo>
                            <a:pt x="9" y="137"/>
                            <a:pt x="28" y="116"/>
                            <a:pt x="30" y="114"/>
                          </a:cubicBezTo>
                          <a:cubicBezTo>
                            <a:pt x="12" y="123"/>
                            <a:pt x="20" y="102"/>
                            <a:pt x="28" y="97"/>
                          </a:cubicBezTo>
                          <a:cubicBezTo>
                            <a:pt x="15" y="95"/>
                            <a:pt x="25" y="83"/>
                            <a:pt x="29" y="80"/>
                          </a:cubicBezTo>
                          <a:cubicBezTo>
                            <a:pt x="6" y="87"/>
                            <a:pt x="38" y="48"/>
                            <a:pt x="37" y="49"/>
                          </a:cubicBezTo>
                          <a:cubicBezTo>
                            <a:pt x="0" y="75"/>
                            <a:pt x="28" y="35"/>
                            <a:pt x="19" y="33"/>
                          </a:cubicBezTo>
                          <a:cubicBezTo>
                            <a:pt x="3" y="30"/>
                            <a:pt x="46" y="2"/>
                            <a:pt x="32" y="37"/>
                          </a:cubicBezTo>
                          <a:cubicBezTo>
                            <a:pt x="62" y="17"/>
                            <a:pt x="85" y="10"/>
                            <a:pt x="53" y="49"/>
                          </a:cubicBezTo>
                          <a:cubicBezTo>
                            <a:pt x="55" y="48"/>
                            <a:pt x="125" y="9"/>
                            <a:pt x="102" y="33"/>
                          </a:cubicBezTo>
                          <a:cubicBezTo>
                            <a:pt x="98" y="36"/>
                            <a:pt x="150" y="5"/>
                            <a:pt x="135" y="28"/>
                          </a:cubicBezTo>
                          <a:cubicBezTo>
                            <a:pt x="146" y="21"/>
                            <a:pt x="168" y="20"/>
                            <a:pt x="151" y="36"/>
                          </a:cubicBezTo>
                          <a:cubicBezTo>
                            <a:pt x="148" y="39"/>
                            <a:pt x="194" y="9"/>
                            <a:pt x="185" y="31"/>
                          </a:cubicBezTo>
                          <a:cubicBezTo>
                            <a:pt x="232" y="0"/>
                            <a:pt x="203" y="44"/>
                            <a:pt x="180" y="62"/>
                          </a:cubicBezTo>
                          <a:cubicBezTo>
                            <a:pt x="185" y="58"/>
                            <a:pt x="247" y="7"/>
                            <a:pt x="254" y="26"/>
                          </a:cubicBezTo>
                          <a:cubicBezTo>
                            <a:pt x="270" y="17"/>
                            <a:pt x="284" y="24"/>
                            <a:pt x="265" y="40"/>
                          </a:cubicBezTo>
                          <a:cubicBezTo>
                            <a:pt x="269" y="38"/>
                            <a:pt x="306" y="8"/>
                            <a:pt x="311" y="25"/>
                          </a:cubicBezTo>
                          <a:cubicBezTo>
                            <a:pt x="325" y="21"/>
                            <a:pt x="319" y="37"/>
                            <a:pt x="313" y="42"/>
                          </a:cubicBezTo>
                          <a:cubicBezTo>
                            <a:pt x="330" y="54"/>
                            <a:pt x="311" y="64"/>
                            <a:pt x="297" y="74"/>
                          </a:cubicBezTo>
                          <a:cubicBezTo>
                            <a:pt x="338" y="52"/>
                            <a:pt x="288" y="105"/>
                            <a:pt x="280" y="111"/>
                          </a:cubicBezTo>
                          <a:cubicBezTo>
                            <a:pt x="287" y="106"/>
                            <a:pt x="346" y="82"/>
                            <a:pt x="315" y="109"/>
                          </a:cubicBezTo>
                          <a:cubicBezTo>
                            <a:pt x="322" y="112"/>
                            <a:pt x="319" y="119"/>
                            <a:pt x="315" y="123"/>
                          </a:cubicBezTo>
                          <a:cubicBezTo>
                            <a:pt x="323" y="130"/>
                            <a:pt x="324" y="132"/>
                            <a:pt x="314" y="140"/>
                          </a:cubicBezTo>
                          <a:cubicBezTo>
                            <a:pt x="323" y="145"/>
                            <a:pt x="312" y="155"/>
                            <a:pt x="309" y="158"/>
                          </a:cubicBezTo>
                          <a:cubicBezTo>
                            <a:pt x="339" y="145"/>
                            <a:pt x="296" y="189"/>
                            <a:pt x="294" y="190"/>
                          </a:cubicBezTo>
                          <a:cubicBezTo>
                            <a:pt x="303" y="185"/>
                            <a:pt x="338" y="179"/>
                            <a:pt x="317" y="198"/>
                          </a:cubicBezTo>
                          <a:cubicBezTo>
                            <a:pt x="327" y="201"/>
                            <a:pt x="319" y="210"/>
                            <a:pt x="315" y="214"/>
                          </a:cubicBezTo>
                          <a:cubicBezTo>
                            <a:pt x="330" y="225"/>
                            <a:pt x="270" y="254"/>
                            <a:pt x="277" y="235"/>
                          </a:cubicBezTo>
                          <a:cubicBezTo>
                            <a:pt x="251" y="252"/>
                            <a:pt x="202" y="305"/>
                            <a:pt x="170" y="305"/>
                          </a:cubicBezTo>
                          <a:close/>
                        </a:path>
                      </a:pathLst>
                    </a:custGeom>
                    <a:solidFill>
                      <a:srgbClr val="0070C0">
                        <a:alpha val="32000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2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sp>
              <p:nvSpPr>
                <p:cNvPr id="135" name="Tekstvak 134">
                  <a:extLst>
                    <a:ext uri="{FF2B5EF4-FFF2-40B4-BE49-F238E27FC236}">
                      <a16:creationId xmlns:a16="http://schemas.microsoft.com/office/drawing/2014/main" id="{E2512DF9-1312-F34A-A028-244EB031D7A9}"/>
                    </a:ext>
                  </a:extLst>
                </p:cNvPr>
                <p:cNvSpPr txBox="1"/>
                <p:nvPr/>
              </p:nvSpPr>
              <p:spPr>
                <a:xfrm>
                  <a:off x="8948189" y="2516073"/>
                  <a:ext cx="556967" cy="2939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05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Ink Free" panose="03080402000500000000" pitchFamily="66" charset="0"/>
                      <a:ea typeface="+mn-ea"/>
                      <a:cs typeface="+mn-cs"/>
                    </a:rPr>
                    <a:t>Artifact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05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Ink Free" panose="03080402000500000000" pitchFamily="66" charset="0"/>
                      <a:ea typeface="+mn-ea"/>
                      <a:cs typeface="+mn-cs"/>
                    </a:rPr>
                    <a:t>Repository</a:t>
                  </a:r>
                </a:p>
              </p:txBody>
            </p:sp>
          </p:grpSp>
          <p:grpSp>
            <p:nvGrpSpPr>
              <p:cNvPr id="112" name="Group 38">
                <a:extLst>
                  <a:ext uri="{FF2B5EF4-FFF2-40B4-BE49-F238E27FC236}">
                    <a16:creationId xmlns:a16="http://schemas.microsoft.com/office/drawing/2014/main" id="{13708327-6F5C-1C4F-8FFD-125EA93BFF6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0800000" flipH="1">
                <a:off x="2778110" y="3259840"/>
                <a:ext cx="203576" cy="136100"/>
                <a:chOff x="3349625" y="68263"/>
                <a:chExt cx="565151" cy="377825"/>
              </a:xfrm>
              <a:solidFill>
                <a:srgbClr val="000000">
                  <a:lumMod val="85000"/>
                  <a:lumOff val="15000"/>
                </a:srgbClr>
              </a:solidFill>
            </p:grpSpPr>
            <p:sp>
              <p:nvSpPr>
                <p:cNvPr id="132" name="Freeform 270">
                  <a:extLst>
                    <a:ext uri="{FF2B5EF4-FFF2-40B4-BE49-F238E27FC236}">
                      <a16:creationId xmlns:a16="http://schemas.microsoft.com/office/drawing/2014/main" id="{64F70FD4-EAC6-0A4A-A963-9D08242C7E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49625" y="244475"/>
                  <a:ext cx="498475" cy="74612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Freeform 389">
                  <a:extLst>
                    <a:ext uri="{FF2B5EF4-FFF2-40B4-BE49-F238E27FC236}">
                      <a16:creationId xmlns:a16="http://schemas.microsoft.com/office/drawing/2014/main" id="{8E1B2F8F-5B4C-9C44-9995-F9B11A0D27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68713" y="68263"/>
                  <a:ext cx="246063" cy="377825"/>
                </a:xfrm>
                <a:custGeom>
                  <a:avLst/>
                  <a:gdLst>
                    <a:gd name="T0" fmla="*/ 9 w 66"/>
                    <a:gd name="T1" fmla="*/ 101 h 101"/>
                    <a:gd name="T2" fmla="*/ 2 w 66"/>
                    <a:gd name="T3" fmla="*/ 96 h 101"/>
                    <a:gd name="T4" fmla="*/ 6 w 66"/>
                    <a:gd name="T5" fmla="*/ 86 h 101"/>
                    <a:gd name="T6" fmla="*/ 45 w 66"/>
                    <a:gd name="T7" fmla="*/ 55 h 101"/>
                    <a:gd name="T8" fmla="*/ 12 w 66"/>
                    <a:gd name="T9" fmla="*/ 13 h 101"/>
                    <a:gd name="T10" fmla="*/ 16 w 66"/>
                    <a:gd name="T11" fmla="*/ 2 h 101"/>
                    <a:gd name="T12" fmla="*/ 26 w 66"/>
                    <a:gd name="T13" fmla="*/ 6 h 101"/>
                    <a:gd name="T14" fmla="*/ 26 w 66"/>
                    <a:gd name="T15" fmla="*/ 6 h 101"/>
                    <a:gd name="T16" fmla="*/ 62 w 66"/>
                    <a:gd name="T17" fmla="*/ 47 h 101"/>
                    <a:gd name="T18" fmla="*/ 66 w 66"/>
                    <a:gd name="T19" fmla="*/ 53 h 101"/>
                    <a:gd name="T20" fmla="*/ 63 w 66"/>
                    <a:gd name="T21" fmla="*/ 60 h 101"/>
                    <a:gd name="T22" fmla="*/ 13 w 66"/>
                    <a:gd name="T23" fmla="*/ 100 h 101"/>
                    <a:gd name="T24" fmla="*/ 9 w 66"/>
                    <a:gd name="T25" fmla="*/ 101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6" h="101">
                      <a:moveTo>
                        <a:pt x="9" y="101"/>
                      </a:moveTo>
                      <a:cubicBezTo>
                        <a:pt x="7" y="101"/>
                        <a:pt x="4" y="99"/>
                        <a:pt x="2" y="96"/>
                      </a:cubicBezTo>
                      <a:cubicBezTo>
                        <a:pt x="0" y="93"/>
                        <a:pt x="2" y="88"/>
                        <a:pt x="6" y="86"/>
                      </a:cubicBezTo>
                      <a:cubicBezTo>
                        <a:pt x="16" y="80"/>
                        <a:pt x="34" y="65"/>
                        <a:pt x="45" y="55"/>
                      </a:cubicBezTo>
                      <a:cubicBezTo>
                        <a:pt x="24" y="38"/>
                        <a:pt x="12" y="14"/>
                        <a:pt x="12" y="13"/>
                      </a:cubicBezTo>
                      <a:cubicBezTo>
                        <a:pt x="10" y="9"/>
                        <a:pt x="12" y="4"/>
                        <a:pt x="16" y="2"/>
                      </a:cubicBezTo>
                      <a:cubicBezTo>
                        <a:pt x="20" y="0"/>
                        <a:pt x="24" y="2"/>
                        <a:pt x="26" y="6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26" y="6"/>
                        <a:pt x="40" y="34"/>
                        <a:pt x="62" y="47"/>
                      </a:cubicBezTo>
                      <a:cubicBezTo>
                        <a:pt x="64" y="48"/>
                        <a:pt x="66" y="50"/>
                        <a:pt x="66" y="53"/>
                      </a:cubicBezTo>
                      <a:cubicBezTo>
                        <a:pt x="66" y="55"/>
                        <a:pt x="65" y="58"/>
                        <a:pt x="63" y="60"/>
                      </a:cubicBezTo>
                      <a:cubicBezTo>
                        <a:pt x="62" y="61"/>
                        <a:pt x="31" y="91"/>
                        <a:pt x="13" y="100"/>
                      </a:cubicBezTo>
                      <a:cubicBezTo>
                        <a:pt x="12" y="100"/>
                        <a:pt x="11" y="101"/>
                        <a:pt x="9" y="10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13" name="Rechthoek 112">
                <a:extLst>
                  <a:ext uri="{FF2B5EF4-FFF2-40B4-BE49-F238E27FC236}">
                    <a16:creationId xmlns:a16="http://schemas.microsoft.com/office/drawing/2014/main" id="{E151E7F3-712C-FC47-ACC4-1593B1E831CD}"/>
                  </a:ext>
                </a:extLst>
              </p:cNvPr>
              <p:cNvSpPr/>
              <p:nvPr/>
            </p:nvSpPr>
            <p:spPr>
              <a:xfrm>
                <a:off x="2341791" y="3156411"/>
                <a:ext cx="43152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Ink Free" panose="03080402000500000000" pitchFamily="66" charset="0"/>
                    <a:ea typeface="+mn-ea"/>
                    <a:cs typeface="+mn-cs"/>
                  </a:rPr>
                  <a:t>CD</a:t>
                </a:r>
                <a:endParaRPr kumimoji="0" lang="nl-N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14" name="Groep 113">
                <a:extLst>
                  <a:ext uri="{FF2B5EF4-FFF2-40B4-BE49-F238E27FC236}">
                    <a16:creationId xmlns:a16="http://schemas.microsoft.com/office/drawing/2014/main" id="{AE8FAA21-705E-4E48-B04A-095C49BD3330}"/>
                  </a:ext>
                </a:extLst>
              </p:cNvPr>
              <p:cNvGrpSpPr/>
              <p:nvPr/>
            </p:nvGrpSpPr>
            <p:grpSpPr>
              <a:xfrm>
                <a:off x="933634" y="2760026"/>
                <a:ext cx="1353232" cy="1179334"/>
                <a:chOff x="3987976" y="1892049"/>
                <a:chExt cx="957214" cy="834206"/>
              </a:xfrm>
            </p:grpSpPr>
            <p:grpSp>
              <p:nvGrpSpPr>
                <p:cNvPr id="116" name="Groep 115">
                  <a:extLst>
                    <a:ext uri="{FF2B5EF4-FFF2-40B4-BE49-F238E27FC236}">
                      <a16:creationId xmlns:a16="http://schemas.microsoft.com/office/drawing/2014/main" id="{BDFC3042-F4C0-FD46-BBD9-56E1B8B205FE}"/>
                    </a:ext>
                  </a:extLst>
                </p:cNvPr>
                <p:cNvGrpSpPr/>
                <p:nvPr/>
              </p:nvGrpSpPr>
              <p:grpSpPr>
                <a:xfrm>
                  <a:off x="3987976" y="1981755"/>
                  <a:ext cx="957214" cy="744500"/>
                  <a:chOff x="1559755" y="877170"/>
                  <a:chExt cx="957214" cy="744500"/>
                </a:xfrm>
              </p:grpSpPr>
              <p:sp>
                <p:nvSpPr>
                  <p:cNvPr id="125" name="Vrije vorm 124">
                    <a:extLst>
                      <a:ext uri="{FF2B5EF4-FFF2-40B4-BE49-F238E27FC236}">
                        <a16:creationId xmlns:a16="http://schemas.microsoft.com/office/drawing/2014/main" id="{95E76E8A-F09F-F148-B7D7-FFBECFBA2465}"/>
                      </a:ext>
                    </a:extLst>
                  </p:cNvPr>
                  <p:cNvSpPr/>
                  <p:nvPr/>
                </p:nvSpPr>
                <p:spPr>
                  <a:xfrm>
                    <a:off x="1606806" y="1129025"/>
                    <a:ext cx="111748" cy="119223"/>
                  </a:xfrm>
                  <a:custGeom>
                    <a:avLst/>
                    <a:gdLst>
                      <a:gd name="connsiteX0" fmla="*/ 149676 w 296235"/>
                      <a:gd name="connsiteY0" fmla="*/ 65786 h 272757"/>
                      <a:gd name="connsiteX1" fmla="*/ 77421 w 296235"/>
                      <a:gd name="connsiteY1" fmla="*/ 131819 h 272757"/>
                      <a:gd name="connsiteX2" fmla="*/ 149676 w 296235"/>
                      <a:gd name="connsiteY2" fmla="*/ 197852 h 272757"/>
                      <a:gd name="connsiteX3" fmla="*/ 216253 w 296235"/>
                      <a:gd name="connsiteY3" fmla="*/ 157522 h 272757"/>
                      <a:gd name="connsiteX4" fmla="*/ 218244 w 296235"/>
                      <a:gd name="connsiteY4" fmla="*/ 148509 h 272757"/>
                      <a:gd name="connsiteX5" fmla="*/ 208401 w 296235"/>
                      <a:gd name="connsiteY5" fmla="*/ 141470 h 272757"/>
                      <a:gd name="connsiteX6" fmla="*/ 220367 w 296235"/>
                      <a:gd name="connsiteY6" fmla="*/ 124739 h 272757"/>
                      <a:gd name="connsiteX7" fmla="*/ 216253 w 296235"/>
                      <a:gd name="connsiteY7" fmla="*/ 106116 h 272757"/>
                      <a:gd name="connsiteX8" fmla="*/ 149676 w 296235"/>
                      <a:gd name="connsiteY8" fmla="*/ 65786 h 272757"/>
                      <a:gd name="connsiteX9" fmla="*/ 205131 w 296235"/>
                      <a:gd name="connsiteY9" fmla="*/ 0 h 272757"/>
                      <a:gd name="connsiteX10" fmla="*/ 235269 w 296235"/>
                      <a:gd name="connsiteY10" fmla="*/ 19691 h 272757"/>
                      <a:gd name="connsiteX11" fmla="*/ 222196 w 296235"/>
                      <a:gd name="connsiteY11" fmla="*/ 57393 h 272757"/>
                      <a:gd name="connsiteX12" fmla="*/ 226052 w 296235"/>
                      <a:gd name="connsiteY12" fmla="*/ 59843 h 272757"/>
                      <a:gd name="connsiteX13" fmla="*/ 249200 w 296235"/>
                      <a:gd name="connsiteY13" fmla="*/ 92198 h 272757"/>
                      <a:gd name="connsiteX14" fmla="*/ 253401 w 296235"/>
                      <a:gd name="connsiteY14" fmla="*/ 111808 h 272757"/>
                      <a:gd name="connsiteX15" fmla="*/ 296235 w 296235"/>
                      <a:gd name="connsiteY15" fmla="*/ 142442 h 272757"/>
                      <a:gd name="connsiteX16" fmla="*/ 266971 w 296235"/>
                      <a:gd name="connsiteY16" fmla="*/ 183359 h 272757"/>
                      <a:gd name="connsiteX17" fmla="*/ 248662 w 296235"/>
                      <a:gd name="connsiteY17" fmla="*/ 170264 h 272757"/>
                      <a:gd name="connsiteX18" fmla="*/ 239241 w 296235"/>
                      <a:gd name="connsiteY18" fmla="*/ 188731 h 272757"/>
                      <a:gd name="connsiteX19" fmla="*/ 191719 w 296235"/>
                      <a:gd name="connsiteY19" fmla="*/ 225610 h 272757"/>
                      <a:gd name="connsiteX20" fmla="*/ 153003 w 296235"/>
                      <a:gd name="connsiteY20" fmla="*/ 232976 h 272757"/>
                      <a:gd name="connsiteX21" fmla="*/ 156911 w 296235"/>
                      <a:gd name="connsiteY21" fmla="*/ 267021 h 272757"/>
                      <a:gd name="connsiteX22" fmla="*/ 106935 w 296235"/>
                      <a:gd name="connsiteY22" fmla="*/ 272757 h 272757"/>
                      <a:gd name="connsiteX23" fmla="*/ 101043 w 296235"/>
                      <a:gd name="connsiteY23" fmla="*/ 221422 h 272757"/>
                      <a:gd name="connsiteX24" fmla="*/ 73300 w 296235"/>
                      <a:gd name="connsiteY24" fmla="*/ 203795 h 272757"/>
                      <a:gd name="connsiteX25" fmla="*/ 57666 w 296235"/>
                      <a:gd name="connsiteY25" fmla="*/ 181942 h 272757"/>
                      <a:gd name="connsiteX26" fmla="*/ 8153 w 296235"/>
                      <a:gd name="connsiteY26" fmla="*/ 181125 h 272757"/>
                      <a:gd name="connsiteX27" fmla="*/ 0 w 296235"/>
                      <a:gd name="connsiteY27" fmla="*/ 146061 h 272757"/>
                      <a:gd name="connsiteX28" fmla="*/ 43374 w 296235"/>
                      <a:gd name="connsiteY28" fmla="*/ 123839 h 272757"/>
                      <a:gd name="connsiteX29" fmla="*/ 50152 w 296235"/>
                      <a:gd name="connsiteY29" fmla="*/ 92198 h 272757"/>
                      <a:gd name="connsiteX30" fmla="*/ 56351 w 296235"/>
                      <a:gd name="connsiteY30" fmla="*/ 83534 h 272757"/>
                      <a:gd name="connsiteX31" fmla="*/ 42766 w 296235"/>
                      <a:gd name="connsiteY31" fmla="*/ 52344 h 272757"/>
                      <a:gd name="connsiteX32" fmla="*/ 85565 w 296235"/>
                      <a:gd name="connsiteY32" fmla="*/ 19417 h 272757"/>
                      <a:gd name="connsiteX33" fmla="*/ 108779 w 296235"/>
                      <a:gd name="connsiteY33" fmla="*/ 37810 h 272757"/>
                      <a:gd name="connsiteX34" fmla="*/ 149676 w 296235"/>
                      <a:gd name="connsiteY34" fmla="*/ 30029 h 272757"/>
                      <a:gd name="connsiteX35" fmla="*/ 168783 w 296235"/>
                      <a:gd name="connsiteY35" fmla="*/ 33664 h 2727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</a:cxnLst>
                    <a:rect l="l" t="t" r="r" b="b"/>
                    <a:pathLst>
                      <a:path w="296235" h="272757">
                        <a:moveTo>
                          <a:pt x="149676" y="65786"/>
                        </a:moveTo>
                        <a:cubicBezTo>
                          <a:pt x="109771" y="65786"/>
                          <a:pt x="77421" y="95350"/>
                          <a:pt x="77421" y="131819"/>
                        </a:cubicBezTo>
                        <a:cubicBezTo>
                          <a:pt x="77421" y="168288"/>
                          <a:pt x="109771" y="197852"/>
                          <a:pt x="149676" y="197852"/>
                        </a:cubicBezTo>
                        <a:cubicBezTo>
                          <a:pt x="179605" y="197852"/>
                          <a:pt x="205284" y="181222"/>
                          <a:pt x="216253" y="157522"/>
                        </a:cubicBezTo>
                        <a:lnTo>
                          <a:pt x="218244" y="148509"/>
                        </a:lnTo>
                        <a:lnTo>
                          <a:pt x="208401" y="141470"/>
                        </a:lnTo>
                        <a:lnTo>
                          <a:pt x="220367" y="124739"/>
                        </a:lnTo>
                        <a:lnTo>
                          <a:pt x="216253" y="106116"/>
                        </a:lnTo>
                        <a:cubicBezTo>
                          <a:pt x="205284" y="82416"/>
                          <a:pt x="179605" y="65786"/>
                          <a:pt x="149676" y="65786"/>
                        </a:cubicBezTo>
                        <a:close/>
                        <a:moveTo>
                          <a:pt x="205131" y="0"/>
                        </a:moveTo>
                        <a:lnTo>
                          <a:pt x="235269" y="19691"/>
                        </a:lnTo>
                        <a:lnTo>
                          <a:pt x="222196" y="57393"/>
                        </a:lnTo>
                        <a:lnTo>
                          <a:pt x="226052" y="59843"/>
                        </a:lnTo>
                        <a:cubicBezTo>
                          <a:pt x="235825" y="69053"/>
                          <a:pt x="243734" y="80020"/>
                          <a:pt x="249200" y="92198"/>
                        </a:cubicBezTo>
                        <a:lnTo>
                          <a:pt x="253401" y="111808"/>
                        </a:lnTo>
                        <a:lnTo>
                          <a:pt x="296235" y="142442"/>
                        </a:lnTo>
                        <a:lnTo>
                          <a:pt x="266971" y="183359"/>
                        </a:lnTo>
                        <a:lnTo>
                          <a:pt x="248662" y="170264"/>
                        </a:lnTo>
                        <a:lnTo>
                          <a:pt x="239241" y="188731"/>
                        </a:lnTo>
                        <a:cubicBezTo>
                          <a:pt x="227595" y="204977"/>
                          <a:pt x="211103" y="217884"/>
                          <a:pt x="191719" y="225610"/>
                        </a:cubicBezTo>
                        <a:lnTo>
                          <a:pt x="153003" y="232976"/>
                        </a:lnTo>
                        <a:lnTo>
                          <a:pt x="156911" y="267021"/>
                        </a:lnTo>
                        <a:lnTo>
                          <a:pt x="106935" y="272757"/>
                        </a:lnTo>
                        <a:lnTo>
                          <a:pt x="101043" y="221422"/>
                        </a:lnTo>
                        <a:lnTo>
                          <a:pt x="73300" y="203795"/>
                        </a:lnTo>
                        <a:lnTo>
                          <a:pt x="57666" y="181942"/>
                        </a:lnTo>
                        <a:lnTo>
                          <a:pt x="8153" y="181125"/>
                        </a:lnTo>
                        <a:lnTo>
                          <a:pt x="0" y="146061"/>
                        </a:lnTo>
                        <a:lnTo>
                          <a:pt x="43374" y="123839"/>
                        </a:lnTo>
                        <a:lnTo>
                          <a:pt x="50152" y="92198"/>
                        </a:lnTo>
                        <a:lnTo>
                          <a:pt x="56351" y="83534"/>
                        </a:lnTo>
                        <a:lnTo>
                          <a:pt x="42766" y="52344"/>
                        </a:lnTo>
                        <a:lnTo>
                          <a:pt x="85565" y="19417"/>
                        </a:lnTo>
                        <a:lnTo>
                          <a:pt x="108779" y="37810"/>
                        </a:lnTo>
                        <a:lnTo>
                          <a:pt x="149676" y="30029"/>
                        </a:lnTo>
                        <a:lnTo>
                          <a:pt x="168783" y="33664"/>
                        </a:lnTo>
                        <a:close/>
                      </a:path>
                    </a:pathLst>
                  </a:custGeom>
                  <a:solidFill>
                    <a:srgbClr val="00B0F0">
                      <a:alpha val="32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2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Ink Free" panose="03080402000500000000" pitchFamily="66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6" name="Vrije vorm 125">
                    <a:extLst>
                      <a:ext uri="{FF2B5EF4-FFF2-40B4-BE49-F238E27FC236}">
                        <a16:creationId xmlns:a16="http://schemas.microsoft.com/office/drawing/2014/main" id="{E26B5877-453F-994D-A6BE-EB49FD32FA2D}"/>
                      </a:ext>
                    </a:extLst>
                  </p:cNvPr>
                  <p:cNvSpPr/>
                  <p:nvPr/>
                </p:nvSpPr>
                <p:spPr>
                  <a:xfrm rot="270392">
                    <a:off x="2055120" y="1290460"/>
                    <a:ext cx="163390" cy="131057"/>
                  </a:xfrm>
                  <a:custGeom>
                    <a:avLst/>
                    <a:gdLst>
                      <a:gd name="connsiteX0" fmla="*/ 149676 w 296235"/>
                      <a:gd name="connsiteY0" fmla="*/ 65786 h 272757"/>
                      <a:gd name="connsiteX1" fmla="*/ 77421 w 296235"/>
                      <a:gd name="connsiteY1" fmla="*/ 131819 h 272757"/>
                      <a:gd name="connsiteX2" fmla="*/ 149676 w 296235"/>
                      <a:gd name="connsiteY2" fmla="*/ 197852 h 272757"/>
                      <a:gd name="connsiteX3" fmla="*/ 216253 w 296235"/>
                      <a:gd name="connsiteY3" fmla="*/ 157522 h 272757"/>
                      <a:gd name="connsiteX4" fmla="*/ 218244 w 296235"/>
                      <a:gd name="connsiteY4" fmla="*/ 148509 h 272757"/>
                      <a:gd name="connsiteX5" fmla="*/ 208401 w 296235"/>
                      <a:gd name="connsiteY5" fmla="*/ 141470 h 272757"/>
                      <a:gd name="connsiteX6" fmla="*/ 220367 w 296235"/>
                      <a:gd name="connsiteY6" fmla="*/ 124739 h 272757"/>
                      <a:gd name="connsiteX7" fmla="*/ 216253 w 296235"/>
                      <a:gd name="connsiteY7" fmla="*/ 106116 h 272757"/>
                      <a:gd name="connsiteX8" fmla="*/ 149676 w 296235"/>
                      <a:gd name="connsiteY8" fmla="*/ 65786 h 272757"/>
                      <a:gd name="connsiteX9" fmla="*/ 205131 w 296235"/>
                      <a:gd name="connsiteY9" fmla="*/ 0 h 272757"/>
                      <a:gd name="connsiteX10" fmla="*/ 235269 w 296235"/>
                      <a:gd name="connsiteY10" fmla="*/ 19691 h 272757"/>
                      <a:gd name="connsiteX11" fmla="*/ 222196 w 296235"/>
                      <a:gd name="connsiteY11" fmla="*/ 57393 h 272757"/>
                      <a:gd name="connsiteX12" fmla="*/ 226052 w 296235"/>
                      <a:gd name="connsiteY12" fmla="*/ 59843 h 272757"/>
                      <a:gd name="connsiteX13" fmla="*/ 249200 w 296235"/>
                      <a:gd name="connsiteY13" fmla="*/ 92198 h 272757"/>
                      <a:gd name="connsiteX14" fmla="*/ 253401 w 296235"/>
                      <a:gd name="connsiteY14" fmla="*/ 111808 h 272757"/>
                      <a:gd name="connsiteX15" fmla="*/ 296235 w 296235"/>
                      <a:gd name="connsiteY15" fmla="*/ 142442 h 272757"/>
                      <a:gd name="connsiteX16" fmla="*/ 266971 w 296235"/>
                      <a:gd name="connsiteY16" fmla="*/ 183359 h 272757"/>
                      <a:gd name="connsiteX17" fmla="*/ 248662 w 296235"/>
                      <a:gd name="connsiteY17" fmla="*/ 170264 h 272757"/>
                      <a:gd name="connsiteX18" fmla="*/ 239241 w 296235"/>
                      <a:gd name="connsiteY18" fmla="*/ 188731 h 272757"/>
                      <a:gd name="connsiteX19" fmla="*/ 191719 w 296235"/>
                      <a:gd name="connsiteY19" fmla="*/ 225610 h 272757"/>
                      <a:gd name="connsiteX20" fmla="*/ 153003 w 296235"/>
                      <a:gd name="connsiteY20" fmla="*/ 232976 h 272757"/>
                      <a:gd name="connsiteX21" fmla="*/ 156911 w 296235"/>
                      <a:gd name="connsiteY21" fmla="*/ 267021 h 272757"/>
                      <a:gd name="connsiteX22" fmla="*/ 106935 w 296235"/>
                      <a:gd name="connsiteY22" fmla="*/ 272757 h 272757"/>
                      <a:gd name="connsiteX23" fmla="*/ 101043 w 296235"/>
                      <a:gd name="connsiteY23" fmla="*/ 221422 h 272757"/>
                      <a:gd name="connsiteX24" fmla="*/ 73300 w 296235"/>
                      <a:gd name="connsiteY24" fmla="*/ 203795 h 272757"/>
                      <a:gd name="connsiteX25" fmla="*/ 57666 w 296235"/>
                      <a:gd name="connsiteY25" fmla="*/ 181942 h 272757"/>
                      <a:gd name="connsiteX26" fmla="*/ 8153 w 296235"/>
                      <a:gd name="connsiteY26" fmla="*/ 181125 h 272757"/>
                      <a:gd name="connsiteX27" fmla="*/ 0 w 296235"/>
                      <a:gd name="connsiteY27" fmla="*/ 146061 h 272757"/>
                      <a:gd name="connsiteX28" fmla="*/ 43374 w 296235"/>
                      <a:gd name="connsiteY28" fmla="*/ 123839 h 272757"/>
                      <a:gd name="connsiteX29" fmla="*/ 50152 w 296235"/>
                      <a:gd name="connsiteY29" fmla="*/ 92198 h 272757"/>
                      <a:gd name="connsiteX30" fmla="*/ 56351 w 296235"/>
                      <a:gd name="connsiteY30" fmla="*/ 83534 h 272757"/>
                      <a:gd name="connsiteX31" fmla="*/ 42766 w 296235"/>
                      <a:gd name="connsiteY31" fmla="*/ 52344 h 272757"/>
                      <a:gd name="connsiteX32" fmla="*/ 85565 w 296235"/>
                      <a:gd name="connsiteY32" fmla="*/ 19417 h 272757"/>
                      <a:gd name="connsiteX33" fmla="*/ 108779 w 296235"/>
                      <a:gd name="connsiteY33" fmla="*/ 37810 h 272757"/>
                      <a:gd name="connsiteX34" fmla="*/ 149676 w 296235"/>
                      <a:gd name="connsiteY34" fmla="*/ 30029 h 272757"/>
                      <a:gd name="connsiteX35" fmla="*/ 168783 w 296235"/>
                      <a:gd name="connsiteY35" fmla="*/ 33664 h 2727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</a:cxnLst>
                    <a:rect l="l" t="t" r="r" b="b"/>
                    <a:pathLst>
                      <a:path w="296235" h="272757">
                        <a:moveTo>
                          <a:pt x="149676" y="65786"/>
                        </a:moveTo>
                        <a:cubicBezTo>
                          <a:pt x="109771" y="65786"/>
                          <a:pt x="77421" y="95350"/>
                          <a:pt x="77421" y="131819"/>
                        </a:cubicBezTo>
                        <a:cubicBezTo>
                          <a:pt x="77421" y="168288"/>
                          <a:pt x="109771" y="197852"/>
                          <a:pt x="149676" y="197852"/>
                        </a:cubicBezTo>
                        <a:cubicBezTo>
                          <a:pt x="179605" y="197852"/>
                          <a:pt x="205284" y="181222"/>
                          <a:pt x="216253" y="157522"/>
                        </a:cubicBezTo>
                        <a:lnTo>
                          <a:pt x="218244" y="148509"/>
                        </a:lnTo>
                        <a:lnTo>
                          <a:pt x="208401" y="141470"/>
                        </a:lnTo>
                        <a:lnTo>
                          <a:pt x="220367" y="124739"/>
                        </a:lnTo>
                        <a:lnTo>
                          <a:pt x="216253" y="106116"/>
                        </a:lnTo>
                        <a:cubicBezTo>
                          <a:pt x="205284" y="82416"/>
                          <a:pt x="179605" y="65786"/>
                          <a:pt x="149676" y="65786"/>
                        </a:cubicBezTo>
                        <a:close/>
                        <a:moveTo>
                          <a:pt x="205131" y="0"/>
                        </a:moveTo>
                        <a:lnTo>
                          <a:pt x="235269" y="19691"/>
                        </a:lnTo>
                        <a:lnTo>
                          <a:pt x="222196" y="57393"/>
                        </a:lnTo>
                        <a:lnTo>
                          <a:pt x="226052" y="59843"/>
                        </a:lnTo>
                        <a:cubicBezTo>
                          <a:pt x="235825" y="69053"/>
                          <a:pt x="243734" y="80020"/>
                          <a:pt x="249200" y="92198"/>
                        </a:cubicBezTo>
                        <a:lnTo>
                          <a:pt x="253401" y="111808"/>
                        </a:lnTo>
                        <a:lnTo>
                          <a:pt x="296235" y="142442"/>
                        </a:lnTo>
                        <a:lnTo>
                          <a:pt x="266971" y="183359"/>
                        </a:lnTo>
                        <a:lnTo>
                          <a:pt x="248662" y="170264"/>
                        </a:lnTo>
                        <a:lnTo>
                          <a:pt x="239241" y="188731"/>
                        </a:lnTo>
                        <a:cubicBezTo>
                          <a:pt x="227595" y="204977"/>
                          <a:pt x="211103" y="217884"/>
                          <a:pt x="191719" y="225610"/>
                        </a:cubicBezTo>
                        <a:lnTo>
                          <a:pt x="153003" y="232976"/>
                        </a:lnTo>
                        <a:lnTo>
                          <a:pt x="156911" y="267021"/>
                        </a:lnTo>
                        <a:lnTo>
                          <a:pt x="106935" y="272757"/>
                        </a:lnTo>
                        <a:lnTo>
                          <a:pt x="101043" y="221422"/>
                        </a:lnTo>
                        <a:lnTo>
                          <a:pt x="73300" y="203795"/>
                        </a:lnTo>
                        <a:lnTo>
                          <a:pt x="57666" y="181942"/>
                        </a:lnTo>
                        <a:lnTo>
                          <a:pt x="8153" y="181125"/>
                        </a:lnTo>
                        <a:lnTo>
                          <a:pt x="0" y="146061"/>
                        </a:lnTo>
                        <a:lnTo>
                          <a:pt x="43374" y="123839"/>
                        </a:lnTo>
                        <a:lnTo>
                          <a:pt x="50152" y="92198"/>
                        </a:lnTo>
                        <a:lnTo>
                          <a:pt x="56351" y="83534"/>
                        </a:lnTo>
                        <a:lnTo>
                          <a:pt x="42766" y="52344"/>
                        </a:lnTo>
                        <a:lnTo>
                          <a:pt x="85565" y="19417"/>
                        </a:lnTo>
                        <a:lnTo>
                          <a:pt x="108779" y="37810"/>
                        </a:lnTo>
                        <a:lnTo>
                          <a:pt x="149676" y="30029"/>
                        </a:lnTo>
                        <a:lnTo>
                          <a:pt x="168783" y="33664"/>
                        </a:lnTo>
                        <a:close/>
                      </a:path>
                    </a:pathLst>
                  </a:custGeom>
                  <a:solidFill>
                    <a:srgbClr val="019285">
                      <a:alpha val="32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2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Ink Free" panose="03080402000500000000" pitchFamily="66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7" name="Vrije vorm 126">
                    <a:extLst>
                      <a:ext uri="{FF2B5EF4-FFF2-40B4-BE49-F238E27FC236}">
                        <a16:creationId xmlns:a16="http://schemas.microsoft.com/office/drawing/2014/main" id="{22DAF10A-E873-2149-88F5-09C70FEDE48E}"/>
                      </a:ext>
                    </a:extLst>
                  </p:cNvPr>
                  <p:cNvSpPr/>
                  <p:nvPr/>
                </p:nvSpPr>
                <p:spPr>
                  <a:xfrm rot="20280191">
                    <a:off x="2172609" y="1087455"/>
                    <a:ext cx="190133" cy="199402"/>
                  </a:xfrm>
                  <a:custGeom>
                    <a:avLst/>
                    <a:gdLst>
                      <a:gd name="connsiteX0" fmla="*/ 149676 w 296235"/>
                      <a:gd name="connsiteY0" fmla="*/ 65786 h 272757"/>
                      <a:gd name="connsiteX1" fmla="*/ 77421 w 296235"/>
                      <a:gd name="connsiteY1" fmla="*/ 131819 h 272757"/>
                      <a:gd name="connsiteX2" fmla="*/ 149676 w 296235"/>
                      <a:gd name="connsiteY2" fmla="*/ 197852 h 272757"/>
                      <a:gd name="connsiteX3" fmla="*/ 216253 w 296235"/>
                      <a:gd name="connsiteY3" fmla="*/ 157522 h 272757"/>
                      <a:gd name="connsiteX4" fmla="*/ 218244 w 296235"/>
                      <a:gd name="connsiteY4" fmla="*/ 148509 h 272757"/>
                      <a:gd name="connsiteX5" fmla="*/ 208401 w 296235"/>
                      <a:gd name="connsiteY5" fmla="*/ 141470 h 272757"/>
                      <a:gd name="connsiteX6" fmla="*/ 220367 w 296235"/>
                      <a:gd name="connsiteY6" fmla="*/ 124739 h 272757"/>
                      <a:gd name="connsiteX7" fmla="*/ 216253 w 296235"/>
                      <a:gd name="connsiteY7" fmla="*/ 106116 h 272757"/>
                      <a:gd name="connsiteX8" fmla="*/ 149676 w 296235"/>
                      <a:gd name="connsiteY8" fmla="*/ 65786 h 272757"/>
                      <a:gd name="connsiteX9" fmla="*/ 205131 w 296235"/>
                      <a:gd name="connsiteY9" fmla="*/ 0 h 272757"/>
                      <a:gd name="connsiteX10" fmla="*/ 235269 w 296235"/>
                      <a:gd name="connsiteY10" fmla="*/ 19691 h 272757"/>
                      <a:gd name="connsiteX11" fmla="*/ 222196 w 296235"/>
                      <a:gd name="connsiteY11" fmla="*/ 57393 h 272757"/>
                      <a:gd name="connsiteX12" fmla="*/ 226052 w 296235"/>
                      <a:gd name="connsiteY12" fmla="*/ 59843 h 272757"/>
                      <a:gd name="connsiteX13" fmla="*/ 249200 w 296235"/>
                      <a:gd name="connsiteY13" fmla="*/ 92198 h 272757"/>
                      <a:gd name="connsiteX14" fmla="*/ 253401 w 296235"/>
                      <a:gd name="connsiteY14" fmla="*/ 111808 h 272757"/>
                      <a:gd name="connsiteX15" fmla="*/ 296235 w 296235"/>
                      <a:gd name="connsiteY15" fmla="*/ 142442 h 272757"/>
                      <a:gd name="connsiteX16" fmla="*/ 266971 w 296235"/>
                      <a:gd name="connsiteY16" fmla="*/ 183359 h 272757"/>
                      <a:gd name="connsiteX17" fmla="*/ 248662 w 296235"/>
                      <a:gd name="connsiteY17" fmla="*/ 170264 h 272757"/>
                      <a:gd name="connsiteX18" fmla="*/ 239241 w 296235"/>
                      <a:gd name="connsiteY18" fmla="*/ 188731 h 272757"/>
                      <a:gd name="connsiteX19" fmla="*/ 191719 w 296235"/>
                      <a:gd name="connsiteY19" fmla="*/ 225610 h 272757"/>
                      <a:gd name="connsiteX20" fmla="*/ 153003 w 296235"/>
                      <a:gd name="connsiteY20" fmla="*/ 232976 h 272757"/>
                      <a:gd name="connsiteX21" fmla="*/ 156911 w 296235"/>
                      <a:gd name="connsiteY21" fmla="*/ 267021 h 272757"/>
                      <a:gd name="connsiteX22" fmla="*/ 106935 w 296235"/>
                      <a:gd name="connsiteY22" fmla="*/ 272757 h 272757"/>
                      <a:gd name="connsiteX23" fmla="*/ 101043 w 296235"/>
                      <a:gd name="connsiteY23" fmla="*/ 221422 h 272757"/>
                      <a:gd name="connsiteX24" fmla="*/ 73300 w 296235"/>
                      <a:gd name="connsiteY24" fmla="*/ 203795 h 272757"/>
                      <a:gd name="connsiteX25" fmla="*/ 57666 w 296235"/>
                      <a:gd name="connsiteY25" fmla="*/ 181942 h 272757"/>
                      <a:gd name="connsiteX26" fmla="*/ 8153 w 296235"/>
                      <a:gd name="connsiteY26" fmla="*/ 181125 h 272757"/>
                      <a:gd name="connsiteX27" fmla="*/ 0 w 296235"/>
                      <a:gd name="connsiteY27" fmla="*/ 146061 h 272757"/>
                      <a:gd name="connsiteX28" fmla="*/ 43374 w 296235"/>
                      <a:gd name="connsiteY28" fmla="*/ 123839 h 272757"/>
                      <a:gd name="connsiteX29" fmla="*/ 50152 w 296235"/>
                      <a:gd name="connsiteY29" fmla="*/ 92198 h 272757"/>
                      <a:gd name="connsiteX30" fmla="*/ 56351 w 296235"/>
                      <a:gd name="connsiteY30" fmla="*/ 83534 h 272757"/>
                      <a:gd name="connsiteX31" fmla="*/ 42766 w 296235"/>
                      <a:gd name="connsiteY31" fmla="*/ 52344 h 272757"/>
                      <a:gd name="connsiteX32" fmla="*/ 85565 w 296235"/>
                      <a:gd name="connsiteY32" fmla="*/ 19417 h 272757"/>
                      <a:gd name="connsiteX33" fmla="*/ 108779 w 296235"/>
                      <a:gd name="connsiteY33" fmla="*/ 37810 h 272757"/>
                      <a:gd name="connsiteX34" fmla="*/ 149676 w 296235"/>
                      <a:gd name="connsiteY34" fmla="*/ 30029 h 272757"/>
                      <a:gd name="connsiteX35" fmla="*/ 168783 w 296235"/>
                      <a:gd name="connsiteY35" fmla="*/ 33664 h 2727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</a:cxnLst>
                    <a:rect l="l" t="t" r="r" b="b"/>
                    <a:pathLst>
                      <a:path w="296235" h="272757">
                        <a:moveTo>
                          <a:pt x="149676" y="65786"/>
                        </a:moveTo>
                        <a:cubicBezTo>
                          <a:pt x="109771" y="65786"/>
                          <a:pt x="77421" y="95350"/>
                          <a:pt x="77421" y="131819"/>
                        </a:cubicBezTo>
                        <a:cubicBezTo>
                          <a:pt x="77421" y="168288"/>
                          <a:pt x="109771" y="197852"/>
                          <a:pt x="149676" y="197852"/>
                        </a:cubicBezTo>
                        <a:cubicBezTo>
                          <a:pt x="179605" y="197852"/>
                          <a:pt x="205284" y="181222"/>
                          <a:pt x="216253" y="157522"/>
                        </a:cubicBezTo>
                        <a:lnTo>
                          <a:pt x="218244" y="148509"/>
                        </a:lnTo>
                        <a:lnTo>
                          <a:pt x="208401" y="141470"/>
                        </a:lnTo>
                        <a:lnTo>
                          <a:pt x="220367" y="124739"/>
                        </a:lnTo>
                        <a:lnTo>
                          <a:pt x="216253" y="106116"/>
                        </a:lnTo>
                        <a:cubicBezTo>
                          <a:pt x="205284" y="82416"/>
                          <a:pt x="179605" y="65786"/>
                          <a:pt x="149676" y="65786"/>
                        </a:cubicBezTo>
                        <a:close/>
                        <a:moveTo>
                          <a:pt x="205131" y="0"/>
                        </a:moveTo>
                        <a:lnTo>
                          <a:pt x="235269" y="19691"/>
                        </a:lnTo>
                        <a:lnTo>
                          <a:pt x="222196" y="57393"/>
                        </a:lnTo>
                        <a:lnTo>
                          <a:pt x="226052" y="59843"/>
                        </a:lnTo>
                        <a:cubicBezTo>
                          <a:pt x="235825" y="69053"/>
                          <a:pt x="243734" y="80020"/>
                          <a:pt x="249200" y="92198"/>
                        </a:cubicBezTo>
                        <a:lnTo>
                          <a:pt x="253401" y="111808"/>
                        </a:lnTo>
                        <a:lnTo>
                          <a:pt x="296235" y="142442"/>
                        </a:lnTo>
                        <a:lnTo>
                          <a:pt x="266971" y="183359"/>
                        </a:lnTo>
                        <a:lnTo>
                          <a:pt x="248662" y="170264"/>
                        </a:lnTo>
                        <a:lnTo>
                          <a:pt x="239241" y="188731"/>
                        </a:lnTo>
                        <a:cubicBezTo>
                          <a:pt x="227595" y="204977"/>
                          <a:pt x="211103" y="217884"/>
                          <a:pt x="191719" y="225610"/>
                        </a:cubicBezTo>
                        <a:lnTo>
                          <a:pt x="153003" y="232976"/>
                        </a:lnTo>
                        <a:lnTo>
                          <a:pt x="156911" y="267021"/>
                        </a:lnTo>
                        <a:lnTo>
                          <a:pt x="106935" y="272757"/>
                        </a:lnTo>
                        <a:lnTo>
                          <a:pt x="101043" y="221422"/>
                        </a:lnTo>
                        <a:lnTo>
                          <a:pt x="73300" y="203795"/>
                        </a:lnTo>
                        <a:lnTo>
                          <a:pt x="57666" y="181942"/>
                        </a:lnTo>
                        <a:lnTo>
                          <a:pt x="8153" y="181125"/>
                        </a:lnTo>
                        <a:lnTo>
                          <a:pt x="0" y="146061"/>
                        </a:lnTo>
                        <a:lnTo>
                          <a:pt x="43374" y="123839"/>
                        </a:lnTo>
                        <a:lnTo>
                          <a:pt x="50152" y="92198"/>
                        </a:lnTo>
                        <a:lnTo>
                          <a:pt x="56351" y="83534"/>
                        </a:lnTo>
                        <a:lnTo>
                          <a:pt x="42766" y="52344"/>
                        </a:lnTo>
                        <a:lnTo>
                          <a:pt x="85565" y="19417"/>
                        </a:lnTo>
                        <a:lnTo>
                          <a:pt x="108779" y="37810"/>
                        </a:lnTo>
                        <a:lnTo>
                          <a:pt x="149676" y="30029"/>
                        </a:lnTo>
                        <a:lnTo>
                          <a:pt x="168783" y="33664"/>
                        </a:lnTo>
                        <a:close/>
                      </a:path>
                    </a:pathLst>
                  </a:custGeom>
                  <a:solidFill>
                    <a:srgbClr val="00B0F0">
                      <a:alpha val="32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2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Ink Free" panose="03080402000500000000" pitchFamily="66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8" name="Vrije vorm 127">
                    <a:extLst>
                      <a:ext uri="{FF2B5EF4-FFF2-40B4-BE49-F238E27FC236}">
                        <a16:creationId xmlns:a16="http://schemas.microsoft.com/office/drawing/2014/main" id="{4DC4C21C-39B2-3F4E-B34B-B9B654B28F32}"/>
                      </a:ext>
                    </a:extLst>
                  </p:cNvPr>
                  <p:cNvSpPr/>
                  <p:nvPr/>
                </p:nvSpPr>
                <p:spPr>
                  <a:xfrm>
                    <a:off x="1810885" y="1017491"/>
                    <a:ext cx="296235" cy="272757"/>
                  </a:xfrm>
                  <a:custGeom>
                    <a:avLst/>
                    <a:gdLst>
                      <a:gd name="connsiteX0" fmla="*/ 149676 w 296235"/>
                      <a:gd name="connsiteY0" fmla="*/ 65786 h 272757"/>
                      <a:gd name="connsiteX1" fmla="*/ 77421 w 296235"/>
                      <a:gd name="connsiteY1" fmla="*/ 131819 h 272757"/>
                      <a:gd name="connsiteX2" fmla="*/ 149676 w 296235"/>
                      <a:gd name="connsiteY2" fmla="*/ 197852 h 272757"/>
                      <a:gd name="connsiteX3" fmla="*/ 216253 w 296235"/>
                      <a:gd name="connsiteY3" fmla="*/ 157522 h 272757"/>
                      <a:gd name="connsiteX4" fmla="*/ 218244 w 296235"/>
                      <a:gd name="connsiteY4" fmla="*/ 148509 h 272757"/>
                      <a:gd name="connsiteX5" fmla="*/ 208401 w 296235"/>
                      <a:gd name="connsiteY5" fmla="*/ 141470 h 272757"/>
                      <a:gd name="connsiteX6" fmla="*/ 220367 w 296235"/>
                      <a:gd name="connsiteY6" fmla="*/ 124739 h 272757"/>
                      <a:gd name="connsiteX7" fmla="*/ 216253 w 296235"/>
                      <a:gd name="connsiteY7" fmla="*/ 106116 h 272757"/>
                      <a:gd name="connsiteX8" fmla="*/ 149676 w 296235"/>
                      <a:gd name="connsiteY8" fmla="*/ 65786 h 272757"/>
                      <a:gd name="connsiteX9" fmla="*/ 205131 w 296235"/>
                      <a:gd name="connsiteY9" fmla="*/ 0 h 272757"/>
                      <a:gd name="connsiteX10" fmla="*/ 235269 w 296235"/>
                      <a:gd name="connsiteY10" fmla="*/ 19691 h 272757"/>
                      <a:gd name="connsiteX11" fmla="*/ 222196 w 296235"/>
                      <a:gd name="connsiteY11" fmla="*/ 57393 h 272757"/>
                      <a:gd name="connsiteX12" fmla="*/ 226052 w 296235"/>
                      <a:gd name="connsiteY12" fmla="*/ 59843 h 272757"/>
                      <a:gd name="connsiteX13" fmla="*/ 249200 w 296235"/>
                      <a:gd name="connsiteY13" fmla="*/ 92198 h 272757"/>
                      <a:gd name="connsiteX14" fmla="*/ 253401 w 296235"/>
                      <a:gd name="connsiteY14" fmla="*/ 111808 h 272757"/>
                      <a:gd name="connsiteX15" fmla="*/ 296235 w 296235"/>
                      <a:gd name="connsiteY15" fmla="*/ 142442 h 272757"/>
                      <a:gd name="connsiteX16" fmla="*/ 266971 w 296235"/>
                      <a:gd name="connsiteY16" fmla="*/ 183359 h 272757"/>
                      <a:gd name="connsiteX17" fmla="*/ 248662 w 296235"/>
                      <a:gd name="connsiteY17" fmla="*/ 170264 h 272757"/>
                      <a:gd name="connsiteX18" fmla="*/ 239241 w 296235"/>
                      <a:gd name="connsiteY18" fmla="*/ 188731 h 272757"/>
                      <a:gd name="connsiteX19" fmla="*/ 191719 w 296235"/>
                      <a:gd name="connsiteY19" fmla="*/ 225610 h 272757"/>
                      <a:gd name="connsiteX20" fmla="*/ 153003 w 296235"/>
                      <a:gd name="connsiteY20" fmla="*/ 232976 h 272757"/>
                      <a:gd name="connsiteX21" fmla="*/ 156911 w 296235"/>
                      <a:gd name="connsiteY21" fmla="*/ 267021 h 272757"/>
                      <a:gd name="connsiteX22" fmla="*/ 106935 w 296235"/>
                      <a:gd name="connsiteY22" fmla="*/ 272757 h 272757"/>
                      <a:gd name="connsiteX23" fmla="*/ 101043 w 296235"/>
                      <a:gd name="connsiteY23" fmla="*/ 221422 h 272757"/>
                      <a:gd name="connsiteX24" fmla="*/ 73300 w 296235"/>
                      <a:gd name="connsiteY24" fmla="*/ 203795 h 272757"/>
                      <a:gd name="connsiteX25" fmla="*/ 57666 w 296235"/>
                      <a:gd name="connsiteY25" fmla="*/ 181942 h 272757"/>
                      <a:gd name="connsiteX26" fmla="*/ 8153 w 296235"/>
                      <a:gd name="connsiteY26" fmla="*/ 181125 h 272757"/>
                      <a:gd name="connsiteX27" fmla="*/ 0 w 296235"/>
                      <a:gd name="connsiteY27" fmla="*/ 146061 h 272757"/>
                      <a:gd name="connsiteX28" fmla="*/ 43374 w 296235"/>
                      <a:gd name="connsiteY28" fmla="*/ 123839 h 272757"/>
                      <a:gd name="connsiteX29" fmla="*/ 50152 w 296235"/>
                      <a:gd name="connsiteY29" fmla="*/ 92198 h 272757"/>
                      <a:gd name="connsiteX30" fmla="*/ 56351 w 296235"/>
                      <a:gd name="connsiteY30" fmla="*/ 83534 h 272757"/>
                      <a:gd name="connsiteX31" fmla="*/ 42766 w 296235"/>
                      <a:gd name="connsiteY31" fmla="*/ 52344 h 272757"/>
                      <a:gd name="connsiteX32" fmla="*/ 85565 w 296235"/>
                      <a:gd name="connsiteY32" fmla="*/ 19417 h 272757"/>
                      <a:gd name="connsiteX33" fmla="*/ 108779 w 296235"/>
                      <a:gd name="connsiteY33" fmla="*/ 37810 h 272757"/>
                      <a:gd name="connsiteX34" fmla="*/ 149676 w 296235"/>
                      <a:gd name="connsiteY34" fmla="*/ 30029 h 272757"/>
                      <a:gd name="connsiteX35" fmla="*/ 168783 w 296235"/>
                      <a:gd name="connsiteY35" fmla="*/ 33664 h 2727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</a:cxnLst>
                    <a:rect l="l" t="t" r="r" b="b"/>
                    <a:pathLst>
                      <a:path w="296235" h="272757">
                        <a:moveTo>
                          <a:pt x="149676" y="65786"/>
                        </a:moveTo>
                        <a:cubicBezTo>
                          <a:pt x="109771" y="65786"/>
                          <a:pt x="77421" y="95350"/>
                          <a:pt x="77421" y="131819"/>
                        </a:cubicBezTo>
                        <a:cubicBezTo>
                          <a:pt x="77421" y="168288"/>
                          <a:pt x="109771" y="197852"/>
                          <a:pt x="149676" y="197852"/>
                        </a:cubicBezTo>
                        <a:cubicBezTo>
                          <a:pt x="179605" y="197852"/>
                          <a:pt x="205284" y="181222"/>
                          <a:pt x="216253" y="157522"/>
                        </a:cubicBezTo>
                        <a:lnTo>
                          <a:pt x="218244" y="148509"/>
                        </a:lnTo>
                        <a:lnTo>
                          <a:pt x="208401" y="141470"/>
                        </a:lnTo>
                        <a:lnTo>
                          <a:pt x="220367" y="124739"/>
                        </a:lnTo>
                        <a:lnTo>
                          <a:pt x="216253" y="106116"/>
                        </a:lnTo>
                        <a:cubicBezTo>
                          <a:pt x="205284" y="82416"/>
                          <a:pt x="179605" y="65786"/>
                          <a:pt x="149676" y="65786"/>
                        </a:cubicBezTo>
                        <a:close/>
                        <a:moveTo>
                          <a:pt x="205131" y="0"/>
                        </a:moveTo>
                        <a:lnTo>
                          <a:pt x="235269" y="19691"/>
                        </a:lnTo>
                        <a:lnTo>
                          <a:pt x="222196" y="57393"/>
                        </a:lnTo>
                        <a:lnTo>
                          <a:pt x="226052" y="59843"/>
                        </a:lnTo>
                        <a:cubicBezTo>
                          <a:pt x="235825" y="69053"/>
                          <a:pt x="243734" y="80020"/>
                          <a:pt x="249200" y="92198"/>
                        </a:cubicBezTo>
                        <a:lnTo>
                          <a:pt x="253401" y="111808"/>
                        </a:lnTo>
                        <a:lnTo>
                          <a:pt x="296235" y="142442"/>
                        </a:lnTo>
                        <a:lnTo>
                          <a:pt x="266971" y="183359"/>
                        </a:lnTo>
                        <a:lnTo>
                          <a:pt x="248662" y="170264"/>
                        </a:lnTo>
                        <a:lnTo>
                          <a:pt x="239241" y="188731"/>
                        </a:lnTo>
                        <a:cubicBezTo>
                          <a:pt x="227595" y="204977"/>
                          <a:pt x="211103" y="217884"/>
                          <a:pt x="191719" y="225610"/>
                        </a:cubicBezTo>
                        <a:lnTo>
                          <a:pt x="153003" y="232976"/>
                        </a:lnTo>
                        <a:lnTo>
                          <a:pt x="156911" y="267021"/>
                        </a:lnTo>
                        <a:lnTo>
                          <a:pt x="106935" y="272757"/>
                        </a:lnTo>
                        <a:lnTo>
                          <a:pt x="101043" y="221422"/>
                        </a:lnTo>
                        <a:lnTo>
                          <a:pt x="73300" y="203795"/>
                        </a:lnTo>
                        <a:lnTo>
                          <a:pt x="57666" y="181942"/>
                        </a:lnTo>
                        <a:lnTo>
                          <a:pt x="8153" y="181125"/>
                        </a:lnTo>
                        <a:lnTo>
                          <a:pt x="0" y="146061"/>
                        </a:lnTo>
                        <a:lnTo>
                          <a:pt x="43374" y="123839"/>
                        </a:lnTo>
                        <a:lnTo>
                          <a:pt x="50152" y="92198"/>
                        </a:lnTo>
                        <a:lnTo>
                          <a:pt x="56351" y="83534"/>
                        </a:lnTo>
                        <a:lnTo>
                          <a:pt x="42766" y="52344"/>
                        </a:lnTo>
                        <a:lnTo>
                          <a:pt x="85565" y="19417"/>
                        </a:lnTo>
                        <a:lnTo>
                          <a:pt x="108779" y="37810"/>
                        </a:lnTo>
                        <a:lnTo>
                          <a:pt x="149676" y="30029"/>
                        </a:lnTo>
                        <a:lnTo>
                          <a:pt x="168783" y="33664"/>
                        </a:lnTo>
                        <a:close/>
                      </a:path>
                    </a:pathLst>
                  </a:custGeom>
                  <a:solidFill>
                    <a:srgbClr val="FFC000">
                      <a:alpha val="32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2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Ink Free" panose="03080402000500000000" pitchFamily="66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9" name="Vrije vorm 128">
                    <a:extLst>
                      <a:ext uri="{FF2B5EF4-FFF2-40B4-BE49-F238E27FC236}">
                        <a16:creationId xmlns:a16="http://schemas.microsoft.com/office/drawing/2014/main" id="{AC69E6F4-6A14-DE4A-9FCD-9E814A3F7486}"/>
                      </a:ext>
                    </a:extLst>
                  </p:cNvPr>
                  <p:cNvSpPr/>
                  <p:nvPr/>
                </p:nvSpPr>
                <p:spPr>
                  <a:xfrm rot="20906292">
                    <a:off x="2101650" y="932076"/>
                    <a:ext cx="188373" cy="155179"/>
                  </a:xfrm>
                  <a:custGeom>
                    <a:avLst/>
                    <a:gdLst>
                      <a:gd name="connsiteX0" fmla="*/ 149676 w 296235"/>
                      <a:gd name="connsiteY0" fmla="*/ 65786 h 272757"/>
                      <a:gd name="connsiteX1" fmla="*/ 77421 w 296235"/>
                      <a:gd name="connsiteY1" fmla="*/ 131819 h 272757"/>
                      <a:gd name="connsiteX2" fmla="*/ 149676 w 296235"/>
                      <a:gd name="connsiteY2" fmla="*/ 197852 h 272757"/>
                      <a:gd name="connsiteX3" fmla="*/ 216253 w 296235"/>
                      <a:gd name="connsiteY3" fmla="*/ 157522 h 272757"/>
                      <a:gd name="connsiteX4" fmla="*/ 218244 w 296235"/>
                      <a:gd name="connsiteY4" fmla="*/ 148509 h 272757"/>
                      <a:gd name="connsiteX5" fmla="*/ 208401 w 296235"/>
                      <a:gd name="connsiteY5" fmla="*/ 141470 h 272757"/>
                      <a:gd name="connsiteX6" fmla="*/ 220367 w 296235"/>
                      <a:gd name="connsiteY6" fmla="*/ 124739 h 272757"/>
                      <a:gd name="connsiteX7" fmla="*/ 216253 w 296235"/>
                      <a:gd name="connsiteY7" fmla="*/ 106116 h 272757"/>
                      <a:gd name="connsiteX8" fmla="*/ 149676 w 296235"/>
                      <a:gd name="connsiteY8" fmla="*/ 65786 h 272757"/>
                      <a:gd name="connsiteX9" fmla="*/ 205131 w 296235"/>
                      <a:gd name="connsiteY9" fmla="*/ 0 h 272757"/>
                      <a:gd name="connsiteX10" fmla="*/ 235269 w 296235"/>
                      <a:gd name="connsiteY10" fmla="*/ 19691 h 272757"/>
                      <a:gd name="connsiteX11" fmla="*/ 222196 w 296235"/>
                      <a:gd name="connsiteY11" fmla="*/ 57393 h 272757"/>
                      <a:gd name="connsiteX12" fmla="*/ 226052 w 296235"/>
                      <a:gd name="connsiteY12" fmla="*/ 59843 h 272757"/>
                      <a:gd name="connsiteX13" fmla="*/ 249200 w 296235"/>
                      <a:gd name="connsiteY13" fmla="*/ 92198 h 272757"/>
                      <a:gd name="connsiteX14" fmla="*/ 253401 w 296235"/>
                      <a:gd name="connsiteY14" fmla="*/ 111808 h 272757"/>
                      <a:gd name="connsiteX15" fmla="*/ 296235 w 296235"/>
                      <a:gd name="connsiteY15" fmla="*/ 142442 h 272757"/>
                      <a:gd name="connsiteX16" fmla="*/ 266971 w 296235"/>
                      <a:gd name="connsiteY16" fmla="*/ 183359 h 272757"/>
                      <a:gd name="connsiteX17" fmla="*/ 248662 w 296235"/>
                      <a:gd name="connsiteY17" fmla="*/ 170264 h 272757"/>
                      <a:gd name="connsiteX18" fmla="*/ 239241 w 296235"/>
                      <a:gd name="connsiteY18" fmla="*/ 188731 h 272757"/>
                      <a:gd name="connsiteX19" fmla="*/ 191719 w 296235"/>
                      <a:gd name="connsiteY19" fmla="*/ 225610 h 272757"/>
                      <a:gd name="connsiteX20" fmla="*/ 153003 w 296235"/>
                      <a:gd name="connsiteY20" fmla="*/ 232976 h 272757"/>
                      <a:gd name="connsiteX21" fmla="*/ 156911 w 296235"/>
                      <a:gd name="connsiteY21" fmla="*/ 267021 h 272757"/>
                      <a:gd name="connsiteX22" fmla="*/ 106935 w 296235"/>
                      <a:gd name="connsiteY22" fmla="*/ 272757 h 272757"/>
                      <a:gd name="connsiteX23" fmla="*/ 101043 w 296235"/>
                      <a:gd name="connsiteY23" fmla="*/ 221422 h 272757"/>
                      <a:gd name="connsiteX24" fmla="*/ 73300 w 296235"/>
                      <a:gd name="connsiteY24" fmla="*/ 203795 h 272757"/>
                      <a:gd name="connsiteX25" fmla="*/ 57666 w 296235"/>
                      <a:gd name="connsiteY25" fmla="*/ 181942 h 272757"/>
                      <a:gd name="connsiteX26" fmla="*/ 8153 w 296235"/>
                      <a:gd name="connsiteY26" fmla="*/ 181125 h 272757"/>
                      <a:gd name="connsiteX27" fmla="*/ 0 w 296235"/>
                      <a:gd name="connsiteY27" fmla="*/ 146061 h 272757"/>
                      <a:gd name="connsiteX28" fmla="*/ 43374 w 296235"/>
                      <a:gd name="connsiteY28" fmla="*/ 123839 h 272757"/>
                      <a:gd name="connsiteX29" fmla="*/ 50152 w 296235"/>
                      <a:gd name="connsiteY29" fmla="*/ 92198 h 272757"/>
                      <a:gd name="connsiteX30" fmla="*/ 56351 w 296235"/>
                      <a:gd name="connsiteY30" fmla="*/ 83534 h 272757"/>
                      <a:gd name="connsiteX31" fmla="*/ 42766 w 296235"/>
                      <a:gd name="connsiteY31" fmla="*/ 52344 h 272757"/>
                      <a:gd name="connsiteX32" fmla="*/ 85565 w 296235"/>
                      <a:gd name="connsiteY32" fmla="*/ 19417 h 272757"/>
                      <a:gd name="connsiteX33" fmla="*/ 108779 w 296235"/>
                      <a:gd name="connsiteY33" fmla="*/ 37810 h 272757"/>
                      <a:gd name="connsiteX34" fmla="*/ 149676 w 296235"/>
                      <a:gd name="connsiteY34" fmla="*/ 30029 h 272757"/>
                      <a:gd name="connsiteX35" fmla="*/ 168783 w 296235"/>
                      <a:gd name="connsiteY35" fmla="*/ 33664 h 2727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</a:cxnLst>
                    <a:rect l="l" t="t" r="r" b="b"/>
                    <a:pathLst>
                      <a:path w="296235" h="272757">
                        <a:moveTo>
                          <a:pt x="149676" y="65786"/>
                        </a:moveTo>
                        <a:cubicBezTo>
                          <a:pt x="109771" y="65786"/>
                          <a:pt x="77421" y="95350"/>
                          <a:pt x="77421" y="131819"/>
                        </a:cubicBezTo>
                        <a:cubicBezTo>
                          <a:pt x="77421" y="168288"/>
                          <a:pt x="109771" y="197852"/>
                          <a:pt x="149676" y="197852"/>
                        </a:cubicBezTo>
                        <a:cubicBezTo>
                          <a:pt x="179605" y="197852"/>
                          <a:pt x="205284" y="181222"/>
                          <a:pt x="216253" y="157522"/>
                        </a:cubicBezTo>
                        <a:lnTo>
                          <a:pt x="218244" y="148509"/>
                        </a:lnTo>
                        <a:lnTo>
                          <a:pt x="208401" y="141470"/>
                        </a:lnTo>
                        <a:lnTo>
                          <a:pt x="220367" y="124739"/>
                        </a:lnTo>
                        <a:lnTo>
                          <a:pt x="216253" y="106116"/>
                        </a:lnTo>
                        <a:cubicBezTo>
                          <a:pt x="205284" y="82416"/>
                          <a:pt x="179605" y="65786"/>
                          <a:pt x="149676" y="65786"/>
                        </a:cubicBezTo>
                        <a:close/>
                        <a:moveTo>
                          <a:pt x="205131" y="0"/>
                        </a:moveTo>
                        <a:lnTo>
                          <a:pt x="235269" y="19691"/>
                        </a:lnTo>
                        <a:lnTo>
                          <a:pt x="222196" y="57393"/>
                        </a:lnTo>
                        <a:lnTo>
                          <a:pt x="226052" y="59843"/>
                        </a:lnTo>
                        <a:cubicBezTo>
                          <a:pt x="235825" y="69053"/>
                          <a:pt x="243734" y="80020"/>
                          <a:pt x="249200" y="92198"/>
                        </a:cubicBezTo>
                        <a:lnTo>
                          <a:pt x="253401" y="111808"/>
                        </a:lnTo>
                        <a:lnTo>
                          <a:pt x="296235" y="142442"/>
                        </a:lnTo>
                        <a:lnTo>
                          <a:pt x="266971" y="183359"/>
                        </a:lnTo>
                        <a:lnTo>
                          <a:pt x="248662" y="170264"/>
                        </a:lnTo>
                        <a:lnTo>
                          <a:pt x="239241" y="188731"/>
                        </a:lnTo>
                        <a:cubicBezTo>
                          <a:pt x="227595" y="204977"/>
                          <a:pt x="211103" y="217884"/>
                          <a:pt x="191719" y="225610"/>
                        </a:cubicBezTo>
                        <a:lnTo>
                          <a:pt x="153003" y="232976"/>
                        </a:lnTo>
                        <a:lnTo>
                          <a:pt x="156911" y="267021"/>
                        </a:lnTo>
                        <a:lnTo>
                          <a:pt x="106935" y="272757"/>
                        </a:lnTo>
                        <a:lnTo>
                          <a:pt x="101043" y="221422"/>
                        </a:lnTo>
                        <a:lnTo>
                          <a:pt x="73300" y="203795"/>
                        </a:lnTo>
                        <a:lnTo>
                          <a:pt x="57666" y="181942"/>
                        </a:lnTo>
                        <a:lnTo>
                          <a:pt x="8153" y="181125"/>
                        </a:lnTo>
                        <a:lnTo>
                          <a:pt x="0" y="146061"/>
                        </a:lnTo>
                        <a:lnTo>
                          <a:pt x="43374" y="123839"/>
                        </a:lnTo>
                        <a:lnTo>
                          <a:pt x="50152" y="92198"/>
                        </a:lnTo>
                        <a:lnTo>
                          <a:pt x="56351" y="83534"/>
                        </a:lnTo>
                        <a:lnTo>
                          <a:pt x="42766" y="52344"/>
                        </a:lnTo>
                        <a:lnTo>
                          <a:pt x="85565" y="19417"/>
                        </a:lnTo>
                        <a:lnTo>
                          <a:pt x="108779" y="37810"/>
                        </a:lnTo>
                        <a:lnTo>
                          <a:pt x="149676" y="30029"/>
                        </a:lnTo>
                        <a:lnTo>
                          <a:pt x="168783" y="33664"/>
                        </a:lnTo>
                        <a:close/>
                      </a:path>
                    </a:pathLst>
                  </a:custGeom>
                  <a:solidFill>
                    <a:srgbClr val="019285">
                      <a:alpha val="67843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2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Ink Free" panose="03080402000500000000" pitchFamily="66" charset="0"/>
                      <a:ea typeface="+mn-ea"/>
                      <a:cs typeface="+mn-cs"/>
                    </a:endParaRPr>
                  </a:p>
                </p:txBody>
              </p:sp>
              <p:pic>
                <p:nvPicPr>
                  <p:cNvPr id="130" name="Afbeelding 129">
                    <a:extLst>
                      <a:ext uri="{FF2B5EF4-FFF2-40B4-BE49-F238E27FC236}">
                        <a16:creationId xmlns:a16="http://schemas.microsoft.com/office/drawing/2014/main" id="{2CDD0861-F9A8-934C-AD96-DD579229321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duotone>
                      <a:prstClr val="black"/>
                      <a:srgbClr val="79838C">
                        <a:tint val="45000"/>
                        <a:satMod val="400000"/>
                      </a:srgbClr>
                    </a:duotone>
                  </a:blip>
                  <a:stretch>
                    <a:fillRect/>
                  </a:stretch>
                </p:blipFill>
                <p:spPr>
                  <a:xfrm rot="20075366">
                    <a:off x="1559755" y="877170"/>
                    <a:ext cx="957214" cy="744500"/>
                  </a:xfrm>
                  <a:prstGeom prst="rect">
                    <a:avLst/>
                  </a:prstGeom>
                </p:spPr>
              </p:pic>
              <p:sp>
                <p:nvSpPr>
                  <p:cNvPr id="131" name="Tekstvak 130">
                    <a:extLst>
                      <a:ext uri="{FF2B5EF4-FFF2-40B4-BE49-F238E27FC236}">
                        <a16:creationId xmlns:a16="http://schemas.microsoft.com/office/drawing/2014/main" id="{CFA84119-C563-E749-B3D6-4E56E69D6568}"/>
                      </a:ext>
                    </a:extLst>
                  </p:cNvPr>
                  <p:cNvSpPr txBox="1"/>
                  <p:nvPr/>
                </p:nvSpPr>
                <p:spPr>
                  <a:xfrm>
                    <a:off x="1597271" y="1435494"/>
                    <a:ext cx="738843" cy="17960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3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Ink Free" panose="03080402000500000000" pitchFamily="66" charset="0"/>
                        <a:ea typeface="+mn-ea"/>
                        <a:cs typeface="+mn-cs"/>
                      </a:rPr>
                      <a:t>DevOps Team</a:t>
                    </a:r>
                  </a:p>
                </p:txBody>
              </p:sp>
            </p:grpSp>
            <p:grpSp>
              <p:nvGrpSpPr>
                <p:cNvPr id="117" name="Groep 116">
                  <a:extLst>
                    <a:ext uri="{FF2B5EF4-FFF2-40B4-BE49-F238E27FC236}">
                      <a16:creationId xmlns:a16="http://schemas.microsoft.com/office/drawing/2014/main" id="{4D80A1FD-01C6-244D-BE13-BE14B43A6412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889258">
                  <a:off x="4412967" y="1892049"/>
                  <a:ext cx="106866" cy="157246"/>
                  <a:chOff x="1879410" y="2062054"/>
                  <a:chExt cx="248750" cy="366018"/>
                </a:xfrm>
              </p:grpSpPr>
              <p:sp>
                <p:nvSpPr>
                  <p:cNvPr id="122" name="Afgeronde rechthoek 121">
                    <a:extLst>
                      <a:ext uri="{FF2B5EF4-FFF2-40B4-BE49-F238E27FC236}">
                        <a16:creationId xmlns:a16="http://schemas.microsoft.com/office/drawing/2014/main" id="{C6F4735E-CCA8-9A45-BD6B-11FBB3FD125B}"/>
                      </a:ext>
                    </a:extLst>
                  </p:cNvPr>
                  <p:cNvSpPr/>
                  <p:nvPr/>
                </p:nvSpPr>
                <p:spPr>
                  <a:xfrm rot="20650239">
                    <a:off x="1967781" y="2327116"/>
                    <a:ext cx="72008" cy="72008"/>
                  </a:xfrm>
                  <a:prstGeom prst="roundRect">
                    <a:avLst/>
                  </a:prstGeom>
                  <a:solidFill>
                    <a:srgbClr val="00B0F0">
                      <a:alpha val="32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3" name="Ovaal 122">
                    <a:extLst>
                      <a:ext uri="{FF2B5EF4-FFF2-40B4-BE49-F238E27FC236}">
                        <a16:creationId xmlns:a16="http://schemas.microsoft.com/office/drawing/2014/main" id="{9F001242-9BC4-4042-B053-29A8862AC0EF}"/>
                      </a:ext>
                    </a:extLst>
                  </p:cNvPr>
                  <p:cNvSpPr/>
                  <p:nvPr/>
                </p:nvSpPr>
                <p:spPr>
                  <a:xfrm rot="20897312">
                    <a:off x="1923960" y="2104235"/>
                    <a:ext cx="136306" cy="175051"/>
                  </a:xfrm>
                  <a:prstGeom prst="ellipse">
                    <a:avLst/>
                  </a:prstGeom>
                  <a:solidFill>
                    <a:srgbClr val="FFFF00">
                      <a:alpha val="32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endParaRPr>
                  </a:p>
                </p:txBody>
              </p:sp>
              <p:pic>
                <p:nvPicPr>
                  <p:cNvPr id="124" name="Afbeelding 123">
                    <a:extLst>
                      <a:ext uri="{FF2B5EF4-FFF2-40B4-BE49-F238E27FC236}">
                        <a16:creationId xmlns:a16="http://schemas.microsoft.com/office/drawing/2014/main" id="{6027F133-DD48-7345-8C90-2A4F2890905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879410" y="2062054"/>
                    <a:ext cx="248750" cy="366018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18" name="Afbeelding 117">
                  <a:extLst>
                    <a:ext uri="{FF2B5EF4-FFF2-40B4-BE49-F238E27FC236}">
                      <a16:creationId xmlns:a16="http://schemas.microsoft.com/office/drawing/2014/main" id="{1AA9B170-C270-F24E-BA16-447E464E023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srgbClr val="009286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 rot="717302">
                  <a:off x="4775610" y="2372175"/>
                  <a:ext cx="109520" cy="116366"/>
                </a:xfrm>
                <a:prstGeom prst="rect">
                  <a:avLst/>
                </a:prstGeom>
              </p:spPr>
            </p:pic>
            <p:grpSp>
              <p:nvGrpSpPr>
                <p:cNvPr id="119" name="Groep 118">
                  <a:extLst>
                    <a:ext uri="{FF2B5EF4-FFF2-40B4-BE49-F238E27FC236}">
                      <a16:creationId xmlns:a16="http://schemas.microsoft.com/office/drawing/2014/main" id="{767A3392-985D-EE46-9F40-E8EA7DFFC7B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20585499">
                  <a:off x="4080669" y="2072206"/>
                  <a:ext cx="167105" cy="163762"/>
                  <a:chOff x="1547664" y="2263972"/>
                  <a:chExt cx="314059" cy="307777"/>
                </a:xfrm>
              </p:grpSpPr>
              <p:pic>
                <p:nvPicPr>
                  <p:cNvPr id="120" name="Afbeelding 119">
                    <a:extLst>
                      <a:ext uri="{FF2B5EF4-FFF2-40B4-BE49-F238E27FC236}">
                        <a16:creationId xmlns:a16="http://schemas.microsoft.com/office/drawing/2014/main" id="{EF2AEFB3-13A9-464F-846A-5E4FDD74942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547664" y="2263972"/>
                    <a:ext cx="314059" cy="307777"/>
                  </a:xfrm>
                  <a:prstGeom prst="rect">
                    <a:avLst/>
                  </a:prstGeom>
                </p:spPr>
              </p:pic>
              <p:sp>
                <p:nvSpPr>
                  <p:cNvPr id="121" name="Hart 120">
                    <a:extLst>
                      <a:ext uri="{FF2B5EF4-FFF2-40B4-BE49-F238E27FC236}">
                        <a16:creationId xmlns:a16="http://schemas.microsoft.com/office/drawing/2014/main" id="{796C3801-9558-494B-A83B-02658D65710E}"/>
                      </a:ext>
                    </a:extLst>
                  </p:cNvPr>
                  <p:cNvSpPr/>
                  <p:nvPr/>
                </p:nvSpPr>
                <p:spPr>
                  <a:xfrm rot="21389152">
                    <a:off x="1610566" y="2323550"/>
                    <a:ext cx="216024" cy="180000"/>
                  </a:xfrm>
                  <a:prstGeom prst="heart">
                    <a:avLst/>
                  </a:prstGeom>
                  <a:solidFill>
                    <a:srgbClr val="FC4766">
                      <a:alpha val="32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endParaRPr>
                  </a:p>
                </p:txBody>
              </p:sp>
            </p:grpSp>
          </p:grpSp>
          <p:sp>
            <p:nvSpPr>
              <p:cNvPr id="115" name="Tekstvak 114">
                <a:extLst>
                  <a:ext uri="{FF2B5EF4-FFF2-40B4-BE49-F238E27FC236}">
                    <a16:creationId xmlns:a16="http://schemas.microsoft.com/office/drawing/2014/main" id="{E0AC8481-C550-B94F-A033-0B683C0D38A1}"/>
                  </a:ext>
                </a:extLst>
              </p:cNvPr>
              <p:cNvSpPr txBox="1"/>
              <p:nvPr/>
            </p:nvSpPr>
            <p:spPr>
              <a:xfrm>
                <a:off x="2694118" y="3377783"/>
                <a:ext cx="39145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Ink Free" panose="03080402000500000000" pitchFamily="66" charset="0"/>
                    <a:ea typeface="+mn-ea"/>
                    <a:cs typeface="+mn-cs"/>
                  </a:rPr>
                  <a:t>push</a:t>
                </a:r>
              </a:p>
            </p:txBody>
          </p:sp>
        </p:grpSp>
        <p:grpSp>
          <p:nvGrpSpPr>
            <p:cNvPr id="153" name="Groep 152">
              <a:extLst>
                <a:ext uri="{FF2B5EF4-FFF2-40B4-BE49-F238E27FC236}">
                  <a16:creationId xmlns:a16="http://schemas.microsoft.com/office/drawing/2014/main" id="{296468FE-67EE-784B-9100-DB82B2F17BBA}"/>
                </a:ext>
              </a:extLst>
            </p:cNvPr>
            <p:cNvGrpSpPr/>
            <p:nvPr/>
          </p:nvGrpSpPr>
          <p:grpSpPr>
            <a:xfrm>
              <a:off x="3883683" y="2738744"/>
              <a:ext cx="5923940" cy="1086488"/>
              <a:chOff x="3883683" y="2738744"/>
              <a:chExt cx="5923940" cy="1086488"/>
            </a:xfrm>
          </p:grpSpPr>
          <p:grpSp>
            <p:nvGrpSpPr>
              <p:cNvPr id="154" name="Groep 153">
                <a:extLst>
                  <a:ext uri="{FF2B5EF4-FFF2-40B4-BE49-F238E27FC236}">
                    <a16:creationId xmlns:a16="http://schemas.microsoft.com/office/drawing/2014/main" id="{B901F5EB-9F21-9446-9E67-CC332A5DE853}"/>
                  </a:ext>
                </a:extLst>
              </p:cNvPr>
              <p:cNvGrpSpPr/>
              <p:nvPr/>
            </p:nvGrpSpPr>
            <p:grpSpPr>
              <a:xfrm>
                <a:off x="4198322" y="3024861"/>
                <a:ext cx="5609301" cy="632477"/>
                <a:chOff x="5713171" y="3074659"/>
                <a:chExt cx="3967761" cy="447385"/>
              </a:xfrm>
            </p:grpSpPr>
            <p:sp>
              <p:nvSpPr>
                <p:cNvPr id="205" name="Vrije vorm 204">
                  <a:extLst>
                    <a:ext uri="{FF2B5EF4-FFF2-40B4-BE49-F238E27FC236}">
                      <a16:creationId xmlns:a16="http://schemas.microsoft.com/office/drawing/2014/main" id="{06619443-2A30-714C-98AF-CA4B2F8779D2}"/>
                    </a:ext>
                  </a:extLst>
                </p:cNvPr>
                <p:cNvSpPr/>
                <p:nvPr/>
              </p:nvSpPr>
              <p:spPr>
                <a:xfrm>
                  <a:off x="8952659" y="3078924"/>
                  <a:ext cx="558905" cy="402382"/>
                </a:xfrm>
                <a:custGeom>
                  <a:avLst/>
                  <a:gdLst>
                    <a:gd name="connsiteX0" fmla="*/ 284311 w 558905"/>
                    <a:gd name="connsiteY0" fmla="*/ 1073 h 402382"/>
                    <a:gd name="connsiteX1" fmla="*/ 307878 w 558905"/>
                    <a:gd name="connsiteY1" fmla="*/ 1550 h 402382"/>
                    <a:gd name="connsiteX2" fmla="*/ 347265 w 558905"/>
                    <a:gd name="connsiteY2" fmla="*/ 44204 h 402382"/>
                    <a:gd name="connsiteX3" fmla="*/ 381015 w 558905"/>
                    <a:gd name="connsiteY3" fmla="*/ 59473 h 402382"/>
                    <a:gd name="connsiteX4" fmla="*/ 385101 w 558905"/>
                    <a:gd name="connsiteY4" fmla="*/ 111459 h 402382"/>
                    <a:gd name="connsiteX5" fmla="*/ 421106 w 558905"/>
                    <a:gd name="connsiteY5" fmla="*/ 148610 h 402382"/>
                    <a:gd name="connsiteX6" fmla="*/ 420572 w 558905"/>
                    <a:gd name="connsiteY6" fmla="*/ 156133 h 402382"/>
                    <a:gd name="connsiteX7" fmla="*/ 458679 w 558905"/>
                    <a:gd name="connsiteY7" fmla="*/ 158170 h 402382"/>
                    <a:gd name="connsiteX8" fmla="*/ 495568 w 558905"/>
                    <a:gd name="connsiteY8" fmla="*/ 186134 h 402382"/>
                    <a:gd name="connsiteX9" fmla="*/ 495771 w 558905"/>
                    <a:gd name="connsiteY9" fmla="*/ 186203 h 402382"/>
                    <a:gd name="connsiteX10" fmla="*/ 524897 w 558905"/>
                    <a:gd name="connsiteY10" fmla="*/ 196102 h 402382"/>
                    <a:gd name="connsiteX11" fmla="*/ 542909 w 558905"/>
                    <a:gd name="connsiteY11" fmla="*/ 213274 h 402382"/>
                    <a:gd name="connsiteX12" fmla="*/ 540790 w 558905"/>
                    <a:gd name="connsiteY12" fmla="*/ 242702 h 402382"/>
                    <a:gd name="connsiteX13" fmla="*/ 556269 w 558905"/>
                    <a:gd name="connsiteY13" fmla="*/ 287699 h 402382"/>
                    <a:gd name="connsiteX14" fmla="*/ 483758 w 558905"/>
                    <a:gd name="connsiteY14" fmla="*/ 327086 h 402382"/>
                    <a:gd name="connsiteX15" fmla="*/ 457800 w 558905"/>
                    <a:gd name="connsiteY15" fmla="*/ 360836 h 402382"/>
                    <a:gd name="connsiteX16" fmla="*/ 369423 w 558905"/>
                    <a:gd name="connsiteY16" fmla="*/ 364922 h 402382"/>
                    <a:gd name="connsiteX17" fmla="*/ 306267 w 558905"/>
                    <a:gd name="connsiteY17" fmla="*/ 400927 h 402382"/>
                    <a:gd name="connsiteX18" fmla="*/ 213406 w 558905"/>
                    <a:gd name="connsiteY18" fmla="*/ 378950 h 402382"/>
                    <a:gd name="connsiteX19" fmla="*/ 75465 w 558905"/>
                    <a:gd name="connsiteY19" fmla="*/ 357236 h 402382"/>
                    <a:gd name="connsiteX20" fmla="*/ 14815 w 558905"/>
                    <a:gd name="connsiteY20" fmla="*/ 333072 h 402382"/>
                    <a:gd name="connsiteX21" fmla="*/ 27775 w 558905"/>
                    <a:gd name="connsiteY21" fmla="*/ 300456 h 402382"/>
                    <a:gd name="connsiteX22" fmla="*/ 408 w 558905"/>
                    <a:gd name="connsiteY22" fmla="*/ 266992 h 402382"/>
                    <a:gd name="connsiteX23" fmla="*/ 50386 w 558905"/>
                    <a:gd name="connsiteY23" fmla="*/ 237248 h 402382"/>
                    <a:gd name="connsiteX24" fmla="*/ 50864 w 558905"/>
                    <a:gd name="connsiteY24" fmla="*/ 236464 h 402382"/>
                    <a:gd name="connsiteX25" fmla="*/ 73126 w 558905"/>
                    <a:gd name="connsiteY25" fmla="*/ 193752 h 402382"/>
                    <a:gd name="connsiteX26" fmla="*/ 181427 w 558905"/>
                    <a:gd name="connsiteY26" fmla="*/ 183993 h 402382"/>
                    <a:gd name="connsiteX27" fmla="*/ 181451 w 558905"/>
                    <a:gd name="connsiteY27" fmla="*/ 183977 h 402382"/>
                    <a:gd name="connsiteX28" fmla="*/ 182239 w 558905"/>
                    <a:gd name="connsiteY28" fmla="*/ 183440 h 402382"/>
                    <a:gd name="connsiteX29" fmla="*/ 182193 w 558905"/>
                    <a:gd name="connsiteY29" fmla="*/ 183275 h 402382"/>
                    <a:gd name="connsiteX30" fmla="*/ 194042 w 558905"/>
                    <a:gd name="connsiteY30" fmla="*/ 157814 h 402382"/>
                    <a:gd name="connsiteX31" fmla="*/ 193766 w 558905"/>
                    <a:gd name="connsiteY31" fmla="*/ 157585 h 402382"/>
                    <a:gd name="connsiteX32" fmla="*/ 181628 w 558905"/>
                    <a:gd name="connsiteY32" fmla="*/ 147523 h 402382"/>
                    <a:gd name="connsiteX33" fmla="*/ 175545 w 558905"/>
                    <a:gd name="connsiteY33" fmla="*/ 132786 h 402382"/>
                    <a:gd name="connsiteX34" fmla="*/ 177752 w 558905"/>
                    <a:gd name="connsiteY34" fmla="*/ 115539 h 402382"/>
                    <a:gd name="connsiteX35" fmla="*/ 188285 w 558905"/>
                    <a:gd name="connsiteY35" fmla="*/ 102146 h 402382"/>
                    <a:gd name="connsiteX36" fmla="*/ 188600 w 558905"/>
                    <a:gd name="connsiteY36" fmla="*/ 101746 h 402382"/>
                    <a:gd name="connsiteX37" fmla="*/ 178349 w 558905"/>
                    <a:gd name="connsiteY37" fmla="*/ 58956 h 402382"/>
                    <a:gd name="connsiteX38" fmla="*/ 206313 w 558905"/>
                    <a:gd name="connsiteY38" fmla="*/ 37257 h 402382"/>
                    <a:gd name="connsiteX39" fmla="*/ 206382 w 558905"/>
                    <a:gd name="connsiteY39" fmla="*/ 37137 h 402382"/>
                    <a:gd name="connsiteX40" fmla="*/ 216281 w 558905"/>
                    <a:gd name="connsiteY40" fmla="*/ 20004 h 402382"/>
                    <a:gd name="connsiteX41" fmla="*/ 233453 w 558905"/>
                    <a:gd name="connsiteY41" fmla="*/ 9409 h 402382"/>
                    <a:gd name="connsiteX42" fmla="*/ 262882 w 558905"/>
                    <a:gd name="connsiteY42" fmla="*/ 10656 h 402382"/>
                    <a:gd name="connsiteX43" fmla="*/ 284311 w 558905"/>
                    <a:gd name="connsiteY43" fmla="*/ 1073 h 402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558905" h="402382">
                      <a:moveTo>
                        <a:pt x="284311" y="1073"/>
                      </a:moveTo>
                      <a:cubicBezTo>
                        <a:pt x="292007" y="-485"/>
                        <a:pt x="300060" y="-365"/>
                        <a:pt x="307878" y="1550"/>
                      </a:cubicBezTo>
                      <a:cubicBezTo>
                        <a:pt x="328664" y="6643"/>
                        <a:pt x="344232" y="23500"/>
                        <a:pt x="347265" y="44204"/>
                      </a:cubicBezTo>
                      <a:cubicBezTo>
                        <a:pt x="360240" y="44302"/>
                        <a:pt x="372545" y="49873"/>
                        <a:pt x="381015" y="59473"/>
                      </a:cubicBezTo>
                      <a:cubicBezTo>
                        <a:pt x="393887" y="74058"/>
                        <a:pt x="395541" y="95126"/>
                        <a:pt x="385101" y="111459"/>
                      </a:cubicBezTo>
                      <a:cubicBezTo>
                        <a:pt x="403032" y="116742"/>
                        <a:pt x="416739" y="130886"/>
                        <a:pt x="421106" y="148610"/>
                      </a:cubicBezTo>
                      <a:lnTo>
                        <a:pt x="420572" y="156133"/>
                      </a:lnTo>
                      <a:lnTo>
                        <a:pt x="458679" y="158170"/>
                      </a:lnTo>
                      <a:cubicBezTo>
                        <a:pt x="477995" y="163184"/>
                        <a:pt x="491846" y="173680"/>
                        <a:pt x="495568" y="186134"/>
                      </a:cubicBezTo>
                      <a:lnTo>
                        <a:pt x="495771" y="186203"/>
                      </a:lnTo>
                      <a:lnTo>
                        <a:pt x="524897" y="196102"/>
                      </a:lnTo>
                      <a:cubicBezTo>
                        <a:pt x="533037" y="200768"/>
                        <a:pt x="539291" y="206635"/>
                        <a:pt x="542909" y="213274"/>
                      </a:cubicBezTo>
                      <a:cubicBezTo>
                        <a:pt x="548168" y="222911"/>
                        <a:pt x="547418" y="233379"/>
                        <a:pt x="540790" y="242702"/>
                      </a:cubicBezTo>
                      <a:cubicBezTo>
                        <a:pt x="557083" y="255488"/>
                        <a:pt x="562781" y="272063"/>
                        <a:pt x="556269" y="287699"/>
                      </a:cubicBezTo>
                      <a:cubicBezTo>
                        <a:pt x="547612" y="308485"/>
                        <a:pt x="518954" y="324053"/>
                        <a:pt x="483758" y="327086"/>
                      </a:cubicBezTo>
                      <a:cubicBezTo>
                        <a:pt x="483590" y="340060"/>
                        <a:pt x="474119" y="352365"/>
                        <a:pt x="457800" y="360836"/>
                      </a:cubicBezTo>
                      <a:cubicBezTo>
                        <a:pt x="433006" y="373707"/>
                        <a:pt x="397190" y="375361"/>
                        <a:pt x="369423" y="364922"/>
                      </a:cubicBezTo>
                      <a:cubicBezTo>
                        <a:pt x="360443" y="382853"/>
                        <a:pt x="336398" y="396560"/>
                        <a:pt x="306267" y="400927"/>
                      </a:cubicBezTo>
                      <a:cubicBezTo>
                        <a:pt x="270761" y="406072"/>
                        <a:pt x="233704" y="397304"/>
                        <a:pt x="213406" y="378950"/>
                      </a:cubicBezTo>
                      <a:cubicBezTo>
                        <a:pt x="165496" y="396371"/>
                        <a:pt x="103270" y="386579"/>
                        <a:pt x="75465" y="357236"/>
                      </a:cubicBezTo>
                      <a:cubicBezTo>
                        <a:pt x="48151" y="359165"/>
                        <a:pt x="22503" y="348949"/>
                        <a:pt x="14815" y="333072"/>
                      </a:cubicBezTo>
                      <a:cubicBezTo>
                        <a:pt x="9246" y="321586"/>
                        <a:pt x="14169" y="309189"/>
                        <a:pt x="27775" y="300456"/>
                      </a:cubicBezTo>
                      <a:cubicBezTo>
                        <a:pt x="8471" y="293605"/>
                        <a:pt x="-2279" y="280459"/>
                        <a:pt x="408" y="266992"/>
                      </a:cubicBezTo>
                      <a:cubicBezTo>
                        <a:pt x="3561" y="251224"/>
                        <a:pt x="24312" y="238874"/>
                        <a:pt x="50386" y="237248"/>
                      </a:cubicBezTo>
                      <a:cubicBezTo>
                        <a:pt x="50541" y="236985"/>
                        <a:pt x="50709" y="236727"/>
                        <a:pt x="50864" y="236464"/>
                      </a:cubicBezTo>
                      <a:cubicBezTo>
                        <a:pt x="47362" y="220937"/>
                        <a:pt x="55528" y="205278"/>
                        <a:pt x="73126" y="193752"/>
                      </a:cubicBezTo>
                      <a:cubicBezTo>
                        <a:pt x="100931" y="175546"/>
                        <a:pt x="146012" y="171488"/>
                        <a:pt x="181427" y="183993"/>
                      </a:cubicBezTo>
                      <a:lnTo>
                        <a:pt x="181451" y="183977"/>
                      </a:lnTo>
                      <a:lnTo>
                        <a:pt x="182239" y="183440"/>
                      </a:lnTo>
                      <a:lnTo>
                        <a:pt x="182193" y="183275"/>
                      </a:lnTo>
                      <a:cubicBezTo>
                        <a:pt x="182864" y="174115"/>
                        <a:pt x="186724" y="165059"/>
                        <a:pt x="194042" y="157814"/>
                      </a:cubicBezTo>
                      <a:lnTo>
                        <a:pt x="193766" y="157585"/>
                      </a:lnTo>
                      <a:lnTo>
                        <a:pt x="181628" y="147523"/>
                      </a:lnTo>
                      <a:cubicBezTo>
                        <a:pt x="178451" y="143225"/>
                        <a:pt x="176329" y="138186"/>
                        <a:pt x="175545" y="132786"/>
                      </a:cubicBezTo>
                      <a:cubicBezTo>
                        <a:pt x="174681" y="126842"/>
                        <a:pt x="175496" y="120903"/>
                        <a:pt x="177752" y="115539"/>
                      </a:cubicBezTo>
                      <a:lnTo>
                        <a:pt x="188285" y="102146"/>
                      </a:lnTo>
                      <a:lnTo>
                        <a:pt x="188600" y="101746"/>
                      </a:lnTo>
                      <a:cubicBezTo>
                        <a:pt x="175928" y="91242"/>
                        <a:pt x="171768" y="73868"/>
                        <a:pt x="178349" y="58956"/>
                      </a:cubicBezTo>
                      <a:cubicBezTo>
                        <a:pt x="183363" y="47593"/>
                        <a:pt x="193859" y="39446"/>
                        <a:pt x="206313" y="37257"/>
                      </a:cubicBezTo>
                      <a:lnTo>
                        <a:pt x="206382" y="37137"/>
                      </a:lnTo>
                      <a:lnTo>
                        <a:pt x="216281" y="20004"/>
                      </a:lnTo>
                      <a:cubicBezTo>
                        <a:pt x="220947" y="15216"/>
                        <a:pt x="226814" y="11537"/>
                        <a:pt x="233453" y="9409"/>
                      </a:cubicBezTo>
                      <a:cubicBezTo>
                        <a:pt x="243091" y="6316"/>
                        <a:pt x="253558" y="6757"/>
                        <a:pt x="262882" y="10656"/>
                      </a:cubicBezTo>
                      <a:cubicBezTo>
                        <a:pt x="269275" y="5864"/>
                        <a:pt x="276615" y="2630"/>
                        <a:pt x="284311" y="1073"/>
                      </a:cubicBezTo>
                      <a:close/>
                    </a:path>
                  </a:pathLst>
                </a:custGeom>
                <a:solidFill>
                  <a:srgbClr val="FFC000">
                    <a:alpha val="12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2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grpSp>
              <p:nvGrpSpPr>
                <p:cNvPr id="206" name="Groep 205">
                  <a:extLst>
                    <a:ext uri="{FF2B5EF4-FFF2-40B4-BE49-F238E27FC236}">
                      <a16:creationId xmlns:a16="http://schemas.microsoft.com/office/drawing/2014/main" id="{F6CFEE40-8D41-2C43-BE1E-FC62C18930EE}"/>
                    </a:ext>
                  </a:extLst>
                </p:cNvPr>
                <p:cNvGrpSpPr/>
                <p:nvPr/>
              </p:nvGrpSpPr>
              <p:grpSpPr>
                <a:xfrm>
                  <a:off x="8837901" y="3074659"/>
                  <a:ext cx="843031" cy="447385"/>
                  <a:chOff x="6169175" y="1905478"/>
                  <a:chExt cx="843031" cy="447385"/>
                </a:xfrm>
              </p:grpSpPr>
              <p:pic>
                <p:nvPicPr>
                  <p:cNvPr id="238" name="Afbeelding 237">
                    <a:extLst>
                      <a:ext uri="{FF2B5EF4-FFF2-40B4-BE49-F238E27FC236}">
                        <a16:creationId xmlns:a16="http://schemas.microsoft.com/office/drawing/2014/main" id="{607352DC-BAED-4648-BF2F-8E402463129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69175" y="1905478"/>
                    <a:ext cx="843031" cy="447385"/>
                  </a:xfrm>
                  <a:prstGeom prst="rect">
                    <a:avLst/>
                  </a:prstGeom>
                </p:spPr>
              </p:pic>
              <p:sp>
                <p:nvSpPr>
                  <p:cNvPr id="239" name="Tekstvak 238">
                    <a:extLst>
                      <a:ext uri="{FF2B5EF4-FFF2-40B4-BE49-F238E27FC236}">
                        <a16:creationId xmlns:a16="http://schemas.microsoft.com/office/drawing/2014/main" id="{15CCD61B-C589-754C-A292-15B51AA7D3A7}"/>
                      </a:ext>
                    </a:extLst>
                  </p:cNvPr>
                  <p:cNvSpPr txBox="1"/>
                  <p:nvPr/>
                </p:nvSpPr>
                <p:spPr>
                  <a:xfrm>
                    <a:off x="6414944" y="2176525"/>
                    <a:ext cx="338127" cy="1632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9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Ink Free" panose="03080402000500000000" pitchFamily="66" charset="0"/>
                        <a:ea typeface="+mn-ea"/>
                        <a:cs typeface="+mn-cs"/>
                      </a:rPr>
                      <a:t>DTAP</a:t>
                    </a:r>
                  </a:p>
                </p:txBody>
              </p:sp>
              <p:grpSp>
                <p:nvGrpSpPr>
                  <p:cNvPr id="259" name="Group 4">
                    <a:extLst>
                      <a:ext uri="{FF2B5EF4-FFF2-40B4-BE49-F238E27FC236}">
                        <a16:creationId xmlns:a16="http://schemas.microsoft.com/office/drawing/2014/main" id="{1DB8F1C2-5466-AD4A-9E02-59C38B56E84C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 rot="396473">
                    <a:off x="6494518" y="1998277"/>
                    <a:ext cx="178328" cy="163607"/>
                    <a:chOff x="9871718" y="3874294"/>
                    <a:chExt cx="1301210" cy="1193800"/>
                  </a:xfrm>
                </p:grpSpPr>
                <p:sp>
                  <p:nvSpPr>
                    <p:cNvPr id="261" name="Freeform 356">
                      <a:extLst>
                        <a:ext uri="{FF2B5EF4-FFF2-40B4-BE49-F238E27FC236}">
                          <a16:creationId xmlns:a16="http://schemas.microsoft.com/office/drawing/2014/main" id="{255B9B3E-62DF-544C-9B0D-7F4B51D0922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9871718" y="3938817"/>
                      <a:ext cx="1219552" cy="1129277"/>
                    </a:xfrm>
                    <a:custGeom>
                      <a:avLst/>
                      <a:gdLst>
                        <a:gd name="T0" fmla="*/ 45 w 330"/>
                        <a:gd name="T1" fmla="*/ 221 h 314"/>
                        <a:gd name="T2" fmla="*/ 26 w 330"/>
                        <a:gd name="T3" fmla="*/ 211 h 314"/>
                        <a:gd name="T4" fmla="*/ 21 w 330"/>
                        <a:gd name="T5" fmla="*/ 151 h 314"/>
                        <a:gd name="T6" fmla="*/ 20 w 330"/>
                        <a:gd name="T7" fmla="*/ 148 h 314"/>
                        <a:gd name="T8" fmla="*/ 15 w 330"/>
                        <a:gd name="T9" fmla="*/ 131 h 314"/>
                        <a:gd name="T10" fmla="*/ 13 w 330"/>
                        <a:gd name="T11" fmla="*/ 78 h 314"/>
                        <a:gd name="T12" fmla="*/ 3 w 330"/>
                        <a:gd name="T13" fmla="*/ 33 h 314"/>
                        <a:gd name="T14" fmla="*/ 2 w 330"/>
                        <a:gd name="T15" fmla="*/ 46 h 314"/>
                        <a:gd name="T16" fmla="*/ 2 w 330"/>
                        <a:gd name="T17" fmla="*/ 50 h 314"/>
                        <a:gd name="T18" fmla="*/ 10 w 330"/>
                        <a:gd name="T19" fmla="*/ 195 h 314"/>
                        <a:gd name="T20" fmla="*/ 14 w 330"/>
                        <a:gd name="T21" fmla="*/ 219 h 314"/>
                        <a:gd name="T22" fmla="*/ 202 w 330"/>
                        <a:gd name="T23" fmla="*/ 289 h 314"/>
                        <a:gd name="T24" fmla="*/ 227 w 330"/>
                        <a:gd name="T25" fmla="*/ 276 h 314"/>
                        <a:gd name="T26" fmla="*/ 323 w 330"/>
                        <a:gd name="T27" fmla="*/ 217 h 314"/>
                        <a:gd name="T28" fmla="*/ 322 w 330"/>
                        <a:gd name="T29" fmla="*/ 163 h 314"/>
                        <a:gd name="T30" fmla="*/ 320 w 330"/>
                        <a:gd name="T31" fmla="*/ 19 h 314"/>
                        <a:gd name="T32" fmla="*/ 216 w 330"/>
                        <a:gd name="T33" fmla="*/ 14 h 314"/>
                        <a:gd name="T34" fmla="*/ 61 w 330"/>
                        <a:gd name="T35" fmla="*/ 14 h 314"/>
                        <a:gd name="T36" fmla="*/ 47 w 330"/>
                        <a:gd name="T37" fmla="*/ 16 h 314"/>
                        <a:gd name="T38" fmla="*/ 40 w 330"/>
                        <a:gd name="T39" fmla="*/ 25 h 314"/>
                        <a:gd name="T40" fmla="*/ 34 w 330"/>
                        <a:gd name="T41" fmla="*/ 24 h 314"/>
                        <a:gd name="T42" fmla="*/ 22 w 330"/>
                        <a:gd name="T43" fmla="*/ 26 h 314"/>
                        <a:gd name="T44" fmla="*/ 32 w 330"/>
                        <a:gd name="T45" fmla="*/ 36 h 314"/>
                        <a:gd name="T46" fmla="*/ 39 w 330"/>
                        <a:gd name="T47" fmla="*/ 34 h 314"/>
                        <a:gd name="T48" fmla="*/ 76 w 330"/>
                        <a:gd name="T49" fmla="*/ 28 h 314"/>
                        <a:gd name="T50" fmla="*/ 88 w 330"/>
                        <a:gd name="T51" fmla="*/ 37 h 314"/>
                        <a:gd name="T52" fmla="*/ 111 w 330"/>
                        <a:gd name="T53" fmla="*/ 38 h 314"/>
                        <a:gd name="T54" fmla="*/ 175 w 330"/>
                        <a:gd name="T55" fmla="*/ 38 h 314"/>
                        <a:gd name="T56" fmla="*/ 203 w 330"/>
                        <a:gd name="T57" fmla="*/ 42 h 314"/>
                        <a:gd name="T58" fmla="*/ 304 w 330"/>
                        <a:gd name="T59" fmla="*/ 26 h 314"/>
                        <a:gd name="T60" fmla="*/ 307 w 330"/>
                        <a:gd name="T61" fmla="*/ 31 h 314"/>
                        <a:gd name="T62" fmla="*/ 306 w 330"/>
                        <a:gd name="T63" fmla="*/ 32 h 314"/>
                        <a:gd name="T64" fmla="*/ 305 w 330"/>
                        <a:gd name="T65" fmla="*/ 37 h 314"/>
                        <a:gd name="T66" fmla="*/ 306 w 330"/>
                        <a:gd name="T67" fmla="*/ 37 h 314"/>
                        <a:gd name="T68" fmla="*/ 309 w 330"/>
                        <a:gd name="T69" fmla="*/ 133 h 314"/>
                        <a:gd name="T70" fmla="*/ 310 w 330"/>
                        <a:gd name="T71" fmla="*/ 138 h 314"/>
                        <a:gd name="T72" fmla="*/ 310 w 330"/>
                        <a:gd name="T73" fmla="*/ 164 h 314"/>
                        <a:gd name="T74" fmla="*/ 310 w 330"/>
                        <a:gd name="T75" fmla="*/ 176 h 314"/>
                        <a:gd name="T76" fmla="*/ 309 w 330"/>
                        <a:gd name="T77" fmla="*/ 208 h 314"/>
                        <a:gd name="T78" fmla="*/ 265 w 330"/>
                        <a:gd name="T79" fmla="*/ 239 h 314"/>
                        <a:gd name="T80" fmla="*/ 193 w 330"/>
                        <a:gd name="T81" fmla="*/ 279 h 314"/>
                        <a:gd name="T82" fmla="*/ 160 w 330"/>
                        <a:gd name="T83" fmla="*/ 283 h 314"/>
                        <a:gd name="T84" fmla="*/ 120 w 330"/>
                        <a:gd name="T85" fmla="*/ 270 h 314"/>
                        <a:gd name="T86" fmla="*/ 113 w 330"/>
                        <a:gd name="T87" fmla="*/ 264 h 314"/>
                        <a:gd name="T88" fmla="*/ 86 w 330"/>
                        <a:gd name="T89" fmla="*/ 249 h 314"/>
                        <a:gd name="T90" fmla="*/ 69 w 330"/>
                        <a:gd name="T91" fmla="*/ 237 h 314"/>
                        <a:gd name="T92" fmla="*/ 66 w 330"/>
                        <a:gd name="T93" fmla="*/ 237 h 314"/>
                        <a:gd name="T94" fmla="*/ 43 w 330"/>
                        <a:gd name="T95" fmla="*/ 224 h 314"/>
                        <a:gd name="connsiteX0" fmla="*/ 1273 w 9849"/>
                        <a:gd name="connsiteY0" fmla="*/ 6721 h 9587"/>
                        <a:gd name="connsiteX1" fmla="*/ 1334 w 9849"/>
                        <a:gd name="connsiteY1" fmla="*/ 6625 h 9587"/>
                        <a:gd name="connsiteX2" fmla="*/ 728 w 9849"/>
                        <a:gd name="connsiteY2" fmla="*/ 6307 h 9587"/>
                        <a:gd name="connsiteX3" fmla="*/ 758 w 9849"/>
                        <a:gd name="connsiteY3" fmla="*/ 6307 h 9587"/>
                        <a:gd name="connsiteX4" fmla="*/ 546 w 9849"/>
                        <a:gd name="connsiteY4" fmla="*/ 4364 h 9587"/>
                        <a:gd name="connsiteX5" fmla="*/ 606 w 9849"/>
                        <a:gd name="connsiteY5" fmla="*/ 4396 h 9587"/>
                        <a:gd name="connsiteX6" fmla="*/ 485 w 9849"/>
                        <a:gd name="connsiteY6" fmla="*/ 4300 h 9587"/>
                        <a:gd name="connsiteX7" fmla="*/ 576 w 9849"/>
                        <a:gd name="connsiteY7" fmla="*/ 4300 h 9587"/>
                        <a:gd name="connsiteX8" fmla="*/ 576 w 9849"/>
                        <a:gd name="connsiteY8" fmla="*/ 3791 h 9587"/>
                        <a:gd name="connsiteX9" fmla="*/ 425 w 9849"/>
                        <a:gd name="connsiteY9" fmla="*/ 3759 h 9587"/>
                        <a:gd name="connsiteX10" fmla="*/ 212 w 9849"/>
                        <a:gd name="connsiteY10" fmla="*/ 2103 h 9587"/>
                        <a:gd name="connsiteX11" fmla="*/ 364 w 9849"/>
                        <a:gd name="connsiteY11" fmla="*/ 2071 h 9587"/>
                        <a:gd name="connsiteX12" fmla="*/ 212 w 9849"/>
                        <a:gd name="connsiteY12" fmla="*/ 638 h 9587"/>
                        <a:gd name="connsiteX13" fmla="*/ 61 w 9849"/>
                        <a:gd name="connsiteY13" fmla="*/ 638 h 9587"/>
                        <a:gd name="connsiteX14" fmla="*/ 122 w 9849"/>
                        <a:gd name="connsiteY14" fmla="*/ 1052 h 9587"/>
                        <a:gd name="connsiteX15" fmla="*/ 31 w 9849"/>
                        <a:gd name="connsiteY15" fmla="*/ 1052 h 9587"/>
                        <a:gd name="connsiteX16" fmla="*/ 122 w 9849"/>
                        <a:gd name="connsiteY16" fmla="*/ 1179 h 9587"/>
                        <a:gd name="connsiteX17" fmla="*/ 31 w 9849"/>
                        <a:gd name="connsiteY17" fmla="*/ 1179 h 9587"/>
                        <a:gd name="connsiteX18" fmla="*/ 0 w 9849"/>
                        <a:gd name="connsiteY18" fmla="*/ 2135 h 9587"/>
                        <a:gd name="connsiteX19" fmla="*/ 273 w 9849"/>
                        <a:gd name="connsiteY19" fmla="*/ 5797 h 9587"/>
                        <a:gd name="connsiteX20" fmla="*/ 243 w 9849"/>
                        <a:gd name="connsiteY20" fmla="*/ 5797 h 9587"/>
                        <a:gd name="connsiteX21" fmla="*/ 394 w 9849"/>
                        <a:gd name="connsiteY21" fmla="*/ 6562 h 9587"/>
                        <a:gd name="connsiteX22" fmla="*/ 5152 w 9849"/>
                        <a:gd name="connsiteY22" fmla="*/ 9587 h 9587"/>
                        <a:gd name="connsiteX23" fmla="*/ 6091 w 9849"/>
                        <a:gd name="connsiteY23" fmla="*/ 8791 h 9587"/>
                        <a:gd name="connsiteX24" fmla="*/ 6091 w 9849"/>
                        <a:gd name="connsiteY24" fmla="*/ 8855 h 9587"/>
                        <a:gd name="connsiteX25" fmla="*/ 6849 w 9849"/>
                        <a:gd name="connsiteY25" fmla="*/ 8377 h 9587"/>
                        <a:gd name="connsiteX26" fmla="*/ 6879 w 9849"/>
                        <a:gd name="connsiteY26" fmla="*/ 8409 h 9587"/>
                        <a:gd name="connsiteX27" fmla="*/ 9758 w 9849"/>
                        <a:gd name="connsiteY27" fmla="*/ 6498 h 9587"/>
                        <a:gd name="connsiteX28" fmla="*/ 9667 w 9849"/>
                        <a:gd name="connsiteY28" fmla="*/ 4778 h 9587"/>
                        <a:gd name="connsiteX29" fmla="*/ 9728 w 9849"/>
                        <a:gd name="connsiteY29" fmla="*/ 4778 h 9587"/>
                        <a:gd name="connsiteX30" fmla="*/ 9818 w 9849"/>
                        <a:gd name="connsiteY30" fmla="*/ 2517 h 9587"/>
                        <a:gd name="connsiteX31" fmla="*/ 9667 w 9849"/>
                        <a:gd name="connsiteY31" fmla="*/ 192 h 9587"/>
                        <a:gd name="connsiteX32" fmla="*/ 8455 w 9849"/>
                        <a:gd name="connsiteY32" fmla="*/ 288 h 9587"/>
                        <a:gd name="connsiteX33" fmla="*/ 6515 w 9849"/>
                        <a:gd name="connsiteY33" fmla="*/ 33 h 9587"/>
                        <a:gd name="connsiteX34" fmla="*/ 4243 w 9849"/>
                        <a:gd name="connsiteY34" fmla="*/ 351 h 9587"/>
                        <a:gd name="connsiteX35" fmla="*/ 1818 w 9849"/>
                        <a:gd name="connsiteY35" fmla="*/ 33 h 9587"/>
                        <a:gd name="connsiteX36" fmla="*/ 1818 w 9849"/>
                        <a:gd name="connsiteY36" fmla="*/ 97 h 9587"/>
                        <a:gd name="connsiteX37" fmla="*/ 1394 w 9849"/>
                        <a:gd name="connsiteY37" fmla="*/ 97 h 9587"/>
                        <a:gd name="connsiteX38" fmla="*/ 1425 w 9849"/>
                        <a:gd name="connsiteY38" fmla="*/ 65 h 9587"/>
                        <a:gd name="connsiteX39" fmla="*/ 1182 w 9849"/>
                        <a:gd name="connsiteY39" fmla="*/ 383 h 9587"/>
                        <a:gd name="connsiteX40" fmla="*/ 1091 w 9849"/>
                        <a:gd name="connsiteY40" fmla="*/ 224 h 9587"/>
                        <a:gd name="connsiteX41" fmla="*/ 1000 w 9849"/>
                        <a:gd name="connsiteY41" fmla="*/ 351 h 9587"/>
                        <a:gd name="connsiteX42" fmla="*/ 637 w 9849"/>
                        <a:gd name="connsiteY42" fmla="*/ 415 h 9587"/>
                        <a:gd name="connsiteX43" fmla="*/ 667 w 9849"/>
                        <a:gd name="connsiteY43" fmla="*/ 288 h 9587"/>
                        <a:gd name="connsiteX44" fmla="*/ 940 w 9849"/>
                        <a:gd name="connsiteY44" fmla="*/ 733 h 9587"/>
                        <a:gd name="connsiteX45" fmla="*/ 940 w 9849"/>
                        <a:gd name="connsiteY45" fmla="*/ 733 h 9587"/>
                        <a:gd name="connsiteX46" fmla="*/ 1152 w 9849"/>
                        <a:gd name="connsiteY46" fmla="*/ 670 h 9587"/>
                        <a:gd name="connsiteX47" fmla="*/ 1152 w 9849"/>
                        <a:gd name="connsiteY47" fmla="*/ 765 h 9587"/>
                        <a:gd name="connsiteX48" fmla="*/ 2273 w 9849"/>
                        <a:gd name="connsiteY48" fmla="*/ 479 h 9587"/>
                        <a:gd name="connsiteX49" fmla="*/ 2637 w 9849"/>
                        <a:gd name="connsiteY49" fmla="*/ 733 h 9587"/>
                        <a:gd name="connsiteX50" fmla="*/ 2637 w 9849"/>
                        <a:gd name="connsiteY50" fmla="*/ 765 h 9587"/>
                        <a:gd name="connsiteX51" fmla="*/ 3303 w 9849"/>
                        <a:gd name="connsiteY51" fmla="*/ 638 h 9587"/>
                        <a:gd name="connsiteX52" fmla="*/ 3334 w 9849"/>
                        <a:gd name="connsiteY52" fmla="*/ 797 h 9587"/>
                        <a:gd name="connsiteX53" fmla="*/ 5273 w 9849"/>
                        <a:gd name="connsiteY53" fmla="*/ 765 h 9587"/>
                        <a:gd name="connsiteX54" fmla="*/ 5273 w 9849"/>
                        <a:gd name="connsiteY54" fmla="*/ 797 h 9587"/>
                        <a:gd name="connsiteX55" fmla="*/ 5879 w 9849"/>
                        <a:gd name="connsiteY55" fmla="*/ 574 h 9587"/>
                        <a:gd name="connsiteX56" fmla="*/ 6122 w 9849"/>
                        <a:gd name="connsiteY56" fmla="*/ 925 h 9587"/>
                        <a:gd name="connsiteX57" fmla="*/ 8970 w 9849"/>
                        <a:gd name="connsiteY57" fmla="*/ 893 h 9587"/>
                        <a:gd name="connsiteX58" fmla="*/ 9182 w 9849"/>
                        <a:gd name="connsiteY58" fmla="*/ 415 h 9587"/>
                        <a:gd name="connsiteX59" fmla="*/ 9152 w 9849"/>
                        <a:gd name="connsiteY59" fmla="*/ 447 h 9587"/>
                        <a:gd name="connsiteX60" fmla="*/ 9273 w 9849"/>
                        <a:gd name="connsiteY60" fmla="*/ 574 h 9587"/>
                        <a:gd name="connsiteX61" fmla="*/ 9212 w 9849"/>
                        <a:gd name="connsiteY61" fmla="*/ 638 h 9587"/>
                        <a:gd name="connsiteX62" fmla="*/ 9243 w 9849"/>
                        <a:gd name="connsiteY62" fmla="*/ 606 h 9587"/>
                        <a:gd name="connsiteX63" fmla="*/ 9182 w 9849"/>
                        <a:gd name="connsiteY63" fmla="*/ 733 h 9587"/>
                        <a:gd name="connsiteX64" fmla="*/ 9212 w 9849"/>
                        <a:gd name="connsiteY64" fmla="*/ 765 h 9587"/>
                        <a:gd name="connsiteX65" fmla="*/ 9182 w 9849"/>
                        <a:gd name="connsiteY65" fmla="*/ 797 h 9587"/>
                        <a:gd name="connsiteX66" fmla="*/ 9243 w 9849"/>
                        <a:gd name="connsiteY66" fmla="*/ 765 h 9587"/>
                        <a:gd name="connsiteX67" fmla="*/ 9122 w 9849"/>
                        <a:gd name="connsiteY67" fmla="*/ 829 h 9587"/>
                        <a:gd name="connsiteX68" fmla="*/ 9334 w 9849"/>
                        <a:gd name="connsiteY68" fmla="*/ 3823 h 9587"/>
                        <a:gd name="connsiteX69" fmla="*/ 9273 w 9849"/>
                        <a:gd name="connsiteY69" fmla="*/ 3791 h 9587"/>
                        <a:gd name="connsiteX70" fmla="*/ 9364 w 9849"/>
                        <a:gd name="connsiteY70" fmla="*/ 3982 h 9587"/>
                        <a:gd name="connsiteX71" fmla="*/ 9303 w 9849"/>
                        <a:gd name="connsiteY71" fmla="*/ 3982 h 9587"/>
                        <a:gd name="connsiteX72" fmla="*/ 9364 w 9849"/>
                        <a:gd name="connsiteY72" fmla="*/ 4810 h 9587"/>
                        <a:gd name="connsiteX73" fmla="*/ 9243 w 9849"/>
                        <a:gd name="connsiteY73" fmla="*/ 4778 h 9587"/>
                        <a:gd name="connsiteX74" fmla="*/ 9364 w 9849"/>
                        <a:gd name="connsiteY74" fmla="*/ 5192 h 9587"/>
                        <a:gd name="connsiteX75" fmla="*/ 9243 w 9849"/>
                        <a:gd name="connsiteY75" fmla="*/ 5192 h 9587"/>
                        <a:gd name="connsiteX76" fmla="*/ 9334 w 9849"/>
                        <a:gd name="connsiteY76" fmla="*/ 6211 h 9587"/>
                        <a:gd name="connsiteX77" fmla="*/ 8031 w 9849"/>
                        <a:gd name="connsiteY77" fmla="*/ 7262 h 9587"/>
                        <a:gd name="connsiteX78" fmla="*/ 8000 w 9849"/>
                        <a:gd name="connsiteY78" fmla="*/ 7198 h 9587"/>
                        <a:gd name="connsiteX79" fmla="*/ 5849 w 9849"/>
                        <a:gd name="connsiteY79" fmla="*/ 8536 h 9587"/>
                        <a:gd name="connsiteX80" fmla="*/ 5818 w 9849"/>
                        <a:gd name="connsiteY80" fmla="*/ 8472 h 9587"/>
                        <a:gd name="connsiteX81" fmla="*/ 4728 w 9849"/>
                        <a:gd name="connsiteY81" fmla="*/ 8695 h 9587"/>
                        <a:gd name="connsiteX82" fmla="*/ 4818 w 9849"/>
                        <a:gd name="connsiteY82" fmla="*/ 8600 h 9587"/>
                        <a:gd name="connsiteX83" fmla="*/ 4485 w 9849"/>
                        <a:gd name="connsiteY83" fmla="*/ 8695 h 9587"/>
                        <a:gd name="connsiteX84" fmla="*/ 3606 w 9849"/>
                        <a:gd name="connsiteY84" fmla="*/ 8186 h 9587"/>
                        <a:gd name="connsiteX85" fmla="*/ 3667 w 9849"/>
                        <a:gd name="connsiteY85" fmla="*/ 8122 h 9587"/>
                        <a:gd name="connsiteX86" fmla="*/ 3394 w 9849"/>
                        <a:gd name="connsiteY86" fmla="*/ 7995 h 9587"/>
                        <a:gd name="connsiteX87" fmla="*/ 3455 w 9849"/>
                        <a:gd name="connsiteY87" fmla="*/ 7963 h 9587"/>
                        <a:gd name="connsiteX88" fmla="*/ 2576 w 9849"/>
                        <a:gd name="connsiteY88" fmla="*/ 7517 h 9587"/>
                        <a:gd name="connsiteX89" fmla="*/ 2667 w 9849"/>
                        <a:gd name="connsiteY89" fmla="*/ 7390 h 9587"/>
                        <a:gd name="connsiteX90" fmla="*/ 2061 w 9849"/>
                        <a:gd name="connsiteY90" fmla="*/ 7135 h 9587"/>
                        <a:gd name="connsiteX91" fmla="*/ 2091 w 9849"/>
                        <a:gd name="connsiteY91" fmla="*/ 7103 h 9587"/>
                        <a:gd name="connsiteX92" fmla="*/ 1970 w 9849"/>
                        <a:gd name="connsiteY92" fmla="*/ 7135 h 9587"/>
                        <a:gd name="connsiteX93" fmla="*/ 2031 w 9849"/>
                        <a:gd name="connsiteY93" fmla="*/ 7007 h 9587"/>
                        <a:gd name="connsiteX94" fmla="*/ 1273 w 9849"/>
                        <a:gd name="connsiteY94" fmla="*/ 6721 h 95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</a:cxnLst>
                      <a:rect l="l" t="t" r="r" b="b"/>
                      <a:pathLst>
                        <a:path w="9849" h="9587">
                          <a:moveTo>
                            <a:pt x="1273" y="6721"/>
                          </a:moveTo>
                          <a:lnTo>
                            <a:pt x="1334" y="6625"/>
                          </a:lnTo>
                          <a:cubicBezTo>
                            <a:pt x="1212" y="6657"/>
                            <a:pt x="788" y="6466"/>
                            <a:pt x="728" y="6307"/>
                          </a:cubicBezTo>
                          <a:lnTo>
                            <a:pt x="758" y="6307"/>
                          </a:lnTo>
                          <a:cubicBezTo>
                            <a:pt x="818" y="5670"/>
                            <a:pt x="606" y="5001"/>
                            <a:pt x="546" y="4364"/>
                          </a:cubicBezTo>
                          <a:cubicBezTo>
                            <a:pt x="546" y="4396"/>
                            <a:pt x="576" y="4396"/>
                            <a:pt x="606" y="4396"/>
                          </a:cubicBezTo>
                          <a:cubicBezTo>
                            <a:pt x="546" y="4364"/>
                            <a:pt x="485" y="4332"/>
                            <a:pt x="485" y="4300"/>
                          </a:cubicBezTo>
                          <a:cubicBezTo>
                            <a:pt x="515" y="4269"/>
                            <a:pt x="546" y="4300"/>
                            <a:pt x="576" y="4300"/>
                          </a:cubicBezTo>
                          <a:cubicBezTo>
                            <a:pt x="728" y="4173"/>
                            <a:pt x="455" y="3886"/>
                            <a:pt x="576" y="3791"/>
                          </a:cubicBezTo>
                          <a:cubicBezTo>
                            <a:pt x="576" y="3759"/>
                            <a:pt x="485" y="3727"/>
                            <a:pt x="425" y="3759"/>
                          </a:cubicBezTo>
                          <a:cubicBezTo>
                            <a:pt x="394" y="3218"/>
                            <a:pt x="364" y="2644"/>
                            <a:pt x="212" y="2103"/>
                          </a:cubicBezTo>
                          <a:cubicBezTo>
                            <a:pt x="243" y="2071"/>
                            <a:pt x="303" y="2071"/>
                            <a:pt x="364" y="2071"/>
                          </a:cubicBezTo>
                          <a:cubicBezTo>
                            <a:pt x="61" y="1625"/>
                            <a:pt x="182" y="1116"/>
                            <a:pt x="212" y="638"/>
                          </a:cubicBezTo>
                          <a:cubicBezTo>
                            <a:pt x="152" y="638"/>
                            <a:pt x="152" y="702"/>
                            <a:pt x="61" y="638"/>
                          </a:cubicBezTo>
                          <a:cubicBezTo>
                            <a:pt x="-30" y="797"/>
                            <a:pt x="243" y="925"/>
                            <a:pt x="122" y="1052"/>
                          </a:cubicBezTo>
                          <a:lnTo>
                            <a:pt x="31" y="1052"/>
                          </a:lnTo>
                          <a:cubicBezTo>
                            <a:pt x="0" y="1148"/>
                            <a:pt x="212" y="1084"/>
                            <a:pt x="122" y="1179"/>
                          </a:cubicBezTo>
                          <a:cubicBezTo>
                            <a:pt x="61" y="1211"/>
                            <a:pt x="31" y="1148"/>
                            <a:pt x="31" y="1179"/>
                          </a:cubicBezTo>
                          <a:cubicBezTo>
                            <a:pt x="61" y="1402"/>
                            <a:pt x="303" y="1976"/>
                            <a:pt x="0" y="2135"/>
                          </a:cubicBezTo>
                          <a:cubicBezTo>
                            <a:pt x="637" y="2676"/>
                            <a:pt x="61" y="4969"/>
                            <a:pt x="273" y="5797"/>
                          </a:cubicBezTo>
                          <a:lnTo>
                            <a:pt x="243" y="5797"/>
                          </a:lnTo>
                          <a:cubicBezTo>
                            <a:pt x="364" y="5988"/>
                            <a:pt x="394" y="6402"/>
                            <a:pt x="394" y="6562"/>
                          </a:cubicBezTo>
                          <a:cubicBezTo>
                            <a:pt x="1970" y="7453"/>
                            <a:pt x="3485" y="8759"/>
                            <a:pt x="5152" y="9587"/>
                          </a:cubicBezTo>
                          <a:cubicBezTo>
                            <a:pt x="5515" y="9332"/>
                            <a:pt x="5788" y="9141"/>
                            <a:pt x="6091" y="8791"/>
                          </a:cubicBezTo>
                          <a:cubicBezTo>
                            <a:pt x="6091" y="8823"/>
                            <a:pt x="6122" y="8823"/>
                            <a:pt x="6091" y="8855"/>
                          </a:cubicBezTo>
                          <a:cubicBezTo>
                            <a:pt x="6334" y="8632"/>
                            <a:pt x="6637" y="8600"/>
                            <a:pt x="6849" y="8377"/>
                          </a:cubicBezTo>
                          <a:lnTo>
                            <a:pt x="6879" y="8409"/>
                          </a:lnTo>
                          <a:cubicBezTo>
                            <a:pt x="7576" y="7612"/>
                            <a:pt x="8879" y="7007"/>
                            <a:pt x="9758" y="6498"/>
                          </a:cubicBezTo>
                          <a:cubicBezTo>
                            <a:pt x="9758" y="5925"/>
                            <a:pt x="9728" y="5351"/>
                            <a:pt x="9667" y="4778"/>
                          </a:cubicBezTo>
                          <a:lnTo>
                            <a:pt x="9728" y="4778"/>
                          </a:lnTo>
                          <a:cubicBezTo>
                            <a:pt x="9606" y="4014"/>
                            <a:pt x="9940" y="3281"/>
                            <a:pt x="9818" y="2517"/>
                          </a:cubicBezTo>
                          <a:cubicBezTo>
                            <a:pt x="9970" y="1721"/>
                            <a:pt x="9515" y="988"/>
                            <a:pt x="9667" y="192"/>
                          </a:cubicBezTo>
                          <a:cubicBezTo>
                            <a:pt x="9182" y="33"/>
                            <a:pt x="8909" y="256"/>
                            <a:pt x="8455" y="288"/>
                          </a:cubicBezTo>
                          <a:cubicBezTo>
                            <a:pt x="7788" y="351"/>
                            <a:pt x="7243" y="-126"/>
                            <a:pt x="6515" y="33"/>
                          </a:cubicBezTo>
                          <a:cubicBezTo>
                            <a:pt x="5728" y="192"/>
                            <a:pt x="5031" y="256"/>
                            <a:pt x="4243" y="351"/>
                          </a:cubicBezTo>
                          <a:cubicBezTo>
                            <a:pt x="3425" y="447"/>
                            <a:pt x="2546" y="-95"/>
                            <a:pt x="1818" y="33"/>
                          </a:cubicBezTo>
                          <a:lnTo>
                            <a:pt x="1818" y="97"/>
                          </a:lnTo>
                          <a:cubicBezTo>
                            <a:pt x="1667" y="-126"/>
                            <a:pt x="1485" y="447"/>
                            <a:pt x="1394" y="97"/>
                          </a:cubicBezTo>
                          <a:lnTo>
                            <a:pt x="1425" y="65"/>
                          </a:lnTo>
                          <a:cubicBezTo>
                            <a:pt x="1394" y="1"/>
                            <a:pt x="1182" y="319"/>
                            <a:pt x="1182" y="383"/>
                          </a:cubicBezTo>
                          <a:cubicBezTo>
                            <a:pt x="1061" y="383"/>
                            <a:pt x="1152" y="256"/>
                            <a:pt x="1091" y="224"/>
                          </a:cubicBezTo>
                          <a:cubicBezTo>
                            <a:pt x="1061" y="256"/>
                            <a:pt x="1061" y="383"/>
                            <a:pt x="1000" y="351"/>
                          </a:cubicBezTo>
                          <a:cubicBezTo>
                            <a:pt x="924" y="383"/>
                            <a:pt x="692" y="425"/>
                            <a:pt x="637" y="415"/>
                          </a:cubicBezTo>
                          <a:lnTo>
                            <a:pt x="667" y="288"/>
                          </a:lnTo>
                          <a:cubicBezTo>
                            <a:pt x="697" y="447"/>
                            <a:pt x="818" y="638"/>
                            <a:pt x="940" y="733"/>
                          </a:cubicBezTo>
                          <a:lnTo>
                            <a:pt x="940" y="733"/>
                          </a:lnTo>
                          <a:cubicBezTo>
                            <a:pt x="1000" y="574"/>
                            <a:pt x="1091" y="670"/>
                            <a:pt x="1152" y="670"/>
                          </a:cubicBezTo>
                          <a:lnTo>
                            <a:pt x="1152" y="765"/>
                          </a:lnTo>
                          <a:cubicBezTo>
                            <a:pt x="1122" y="542"/>
                            <a:pt x="2394" y="861"/>
                            <a:pt x="2273" y="479"/>
                          </a:cubicBezTo>
                          <a:cubicBezTo>
                            <a:pt x="2364" y="702"/>
                            <a:pt x="2576" y="765"/>
                            <a:pt x="2637" y="733"/>
                          </a:cubicBezTo>
                          <a:lnTo>
                            <a:pt x="2637" y="765"/>
                          </a:lnTo>
                          <a:cubicBezTo>
                            <a:pt x="2667" y="861"/>
                            <a:pt x="3243" y="861"/>
                            <a:pt x="3303" y="638"/>
                          </a:cubicBezTo>
                          <a:cubicBezTo>
                            <a:pt x="3334" y="702"/>
                            <a:pt x="3334" y="765"/>
                            <a:pt x="3334" y="797"/>
                          </a:cubicBezTo>
                          <a:cubicBezTo>
                            <a:pt x="3788" y="797"/>
                            <a:pt x="4909" y="1020"/>
                            <a:pt x="5273" y="765"/>
                          </a:cubicBezTo>
                          <a:lnTo>
                            <a:pt x="5273" y="797"/>
                          </a:lnTo>
                          <a:cubicBezTo>
                            <a:pt x="5485" y="797"/>
                            <a:pt x="5728" y="765"/>
                            <a:pt x="5879" y="574"/>
                          </a:cubicBezTo>
                          <a:cubicBezTo>
                            <a:pt x="5940" y="893"/>
                            <a:pt x="6031" y="829"/>
                            <a:pt x="6122" y="925"/>
                          </a:cubicBezTo>
                          <a:cubicBezTo>
                            <a:pt x="6667" y="415"/>
                            <a:pt x="8394" y="542"/>
                            <a:pt x="8970" y="893"/>
                          </a:cubicBezTo>
                          <a:cubicBezTo>
                            <a:pt x="9000" y="702"/>
                            <a:pt x="9061" y="542"/>
                            <a:pt x="9182" y="415"/>
                          </a:cubicBezTo>
                          <a:lnTo>
                            <a:pt x="9152" y="447"/>
                          </a:lnTo>
                          <a:cubicBezTo>
                            <a:pt x="9182" y="479"/>
                            <a:pt x="9243" y="511"/>
                            <a:pt x="9273" y="574"/>
                          </a:cubicBezTo>
                          <a:cubicBezTo>
                            <a:pt x="9243" y="606"/>
                            <a:pt x="9243" y="606"/>
                            <a:pt x="9212" y="638"/>
                          </a:cubicBezTo>
                          <a:lnTo>
                            <a:pt x="9243" y="606"/>
                          </a:lnTo>
                          <a:cubicBezTo>
                            <a:pt x="9243" y="638"/>
                            <a:pt x="9212" y="702"/>
                            <a:pt x="9182" y="733"/>
                          </a:cubicBezTo>
                          <a:cubicBezTo>
                            <a:pt x="9182" y="765"/>
                            <a:pt x="9182" y="765"/>
                            <a:pt x="9212" y="765"/>
                          </a:cubicBezTo>
                          <a:lnTo>
                            <a:pt x="9182" y="797"/>
                          </a:lnTo>
                          <a:lnTo>
                            <a:pt x="9243" y="765"/>
                          </a:lnTo>
                          <a:cubicBezTo>
                            <a:pt x="9182" y="797"/>
                            <a:pt x="9091" y="861"/>
                            <a:pt x="9122" y="829"/>
                          </a:cubicBezTo>
                          <a:cubicBezTo>
                            <a:pt x="8909" y="1721"/>
                            <a:pt x="9364" y="2899"/>
                            <a:pt x="9334" y="3823"/>
                          </a:cubicBezTo>
                          <a:lnTo>
                            <a:pt x="9273" y="3791"/>
                          </a:lnTo>
                          <a:lnTo>
                            <a:pt x="9364" y="3982"/>
                          </a:lnTo>
                          <a:lnTo>
                            <a:pt x="9303" y="3982"/>
                          </a:lnTo>
                          <a:cubicBezTo>
                            <a:pt x="9212" y="4237"/>
                            <a:pt x="9394" y="4523"/>
                            <a:pt x="9364" y="4810"/>
                          </a:cubicBezTo>
                          <a:cubicBezTo>
                            <a:pt x="9334" y="4810"/>
                            <a:pt x="9273" y="4746"/>
                            <a:pt x="9243" y="4778"/>
                          </a:cubicBezTo>
                          <a:cubicBezTo>
                            <a:pt x="9394" y="5001"/>
                            <a:pt x="9000" y="5097"/>
                            <a:pt x="9364" y="5192"/>
                          </a:cubicBezTo>
                          <a:cubicBezTo>
                            <a:pt x="9334" y="5224"/>
                            <a:pt x="9273" y="5224"/>
                            <a:pt x="9243" y="5192"/>
                          </a:cubicBezTo>
                          <a:cubicBezTo>
                            <a:pt x="9303" y="5479"/>
                            <a:pt x="9364" y="5893"/>
                            <a:pt x="9334" y="6211"/>
                          </a:cubicBezTo>
                          <a:cubicBezTo>
                            <a:pt x="9000" y="6370"/>
                            <a:pt x="8243" y="6912"/>
                            <a:pt x="8031" y="7262"/>
                          </a:cubicBezTo>
                          <a:lnTo>
                            <a:pt x="8000" y="7198"/>
                          </a:lnTo>
                          <a:cubicBezTo>
                            <a:pt x="7515" y="7772"/>
                            <a:pt x="6515" y="8154"/>
                            <a:pt x="5849" y="8536"/>
                          </a:cubicBezTo>
                          <a:lnTo>
                            <a:pt x="5818" y="8472"/>
                          </a:lnTo>
                          <a:cubicBezTo>
                            <a:pt x="5515" y="9046"/>
                            <a:pt x="5122" y="8632"/>
                            <a:pt x="4728" y="8695"/>
                          </a:cubicBezTo>
                          <a:lnTo>
                            <a:pt x="4818" y="8600"/>
                          </a:lnTo>
                          <a:cubicBezTo>
                            <a:pt x="4667" y="8727"/>
                            <a:pt x="4606" y="8409"/>
                            <a:pt x="4485" y="8695"/>
                          </a:cubicBezTo>
                          <a:cubicBezTo>
                            <a:pt x="4394" y="8632"/>
                            <a:pt x="3849" y="8154"/>
                            <a:pt x="3606" y="8186"/>
                          </a:cubicBezTo>
                          <a:lnTo>
                            <a:pt x="3667" y="8122"/>
                          </a:lnTo>
                          <a:cubicBezTo>
                            <a:pt x="3546" y="8122"/>
                            <a:pt x="3425" y="8090"/>
                            <a:pt x="3394" y="7995"/>
                          </a:cubicBezTo>
                          <a:cubicBezTo>
                            <a:pt x="3425" y="7995"/>
                            <a:pt x="3425" y="7995"/>
                            <a:pt x="3455" y="7963"/>
                          </a:cubicBezTo>
                          <a:cubicBezTo>
                            <a:pt x="3303" y="7581"/>
                            <a:pt x="2879" y="7676"/>
                            <a:pt x="2576" y="7517"/>
                          </a:cubicBezTo>
                          <a:lnTo>
                            <a:pt x="2667" y="7390"/>
                          </a:lnTo>
                          <a:cubicBezTo>
                            <a:pt x="2455" y="7453"/>
                            <a:pt x="2273" y="7198"/>
                            <a:pt x="2061" y="7135"/>
                          </a:cubicBezTo>
                          <a:lnTo>
                            <a:pt x="2091" y="7103"/>
                          </a:lnTo>
                          <a:lnTo>
                            <a:pt x="1970" y="7135"/>
                          </a:lnTo>
                          <a:lnTo>
                            <a:pt x="2031" y="7007"/>
                          </a:lnTo>
                          <a:cubicBezTo>
                            <a:pt x="1788" y="6880"/>
                            <a:pt x="1515" y="6848"/>
                            <a:pt x="1273" y="6721"/>
                          </a:cubicBezTo>
                          <a:close/>
                        </a:path>
                      </a:pathLst>
                    </a:custGeom>
                    <a:solidFill>
                      <a:srgbClr val="000000">
                        <a:lumMod val="85000"/>
                        <a:lumOff val="15000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2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62" name="Freeform 351">
                      <a:extLst>
                        <a:ext uri="{FF2B5EF4-FFF2-40B4-BE49-F238E27FC236}">
                          <a16:creationId xmlns:a16="http://schemas.microsoft.com/office/drawing/2014/main" id="{56DE2F95-6EA9-244B-8FCC-8562F1A70B9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9875940" y="3874294"/>
                      <a:ext cx="1296988" cy="1144587"/>
                    </a:xfrm>
                    <a:custGeom>
                      <a:avLst/>
                      <a:gdLst>
                        <a:gd name="T0" fmla="*/ 170 w 346"/>
                        <a:gd name="T1" fmla="*/ 305 h 305"/>
                        <a:gd name="T2" fmla="*/ 163 w 346"/>
                        <a:gd name="T3" fmla="*/ 297 h 305"/>
                        <a:gd name="T4" fmla="*/ 152 w 346"/>
                        <a:gd name="T5" fmla="*/ 291 h 305"/>
                        <a:gd name="T6" fmla="*/ 177 w 346"/>
                        <a:gd name="T7" fmla="*/ 263 h 305"/>
                        <a:gd name="T8" fmla="*/ 141 w 346"/>
                        <a:gd name="T9" fmla="*/ 267 h 305"/>
                        <a:gd name="T10" fmla="*/ 114 w 346"/>
                        <a:gd name="T11" fmla="*/ 268 h 305"/>
                        <a:gd name="T12" fmla="*/ 100 w 346"/>
                        <a:gd name="T13" fmla="*/ 262 h 305"/>
                        <a:gd name="T14" fmla="*/ 88 w 346"/>
                        <a:gd name="T15" fmla="*/ 254 h 305"/>
                        <a:gd name="T16" fmla="*/ 115 w 346"/>
                        <a:gd name="T17" fmla="*/ 213 h 305"/>
                        <a:gd name="T18" fmla="*/ 62 w 346"/>
                        <a:gd name="T19" fmla="*/ 245 h 305"/>
                        <a:gd name="T20" fmla="*/ 70 w 346"/>
                        <a:gd name="T21" fmla="*/ 220 h 305"/>
                        <a:gd name="T22" fmla="*/ 33 w 346"/>
                        <a:gd name="T23" fmla="*/ 223 h 305"/>
                        <a:gd name="T24" fmla="*/ 20 w 346"/>
                        <a:gd name="T25" fmla="*/ 213 h 305"/>
                        <a:gd name="T26" fmla="*/ 36 w 346"/>
                        <a:gd name="T27" fmla="*/ 189 h 305"/>
                        <a:gd name="T28" fmla="*/ 22 w 346"/>
                        <a:gd name="T29" fmla="*/ 177 h 305"/>
                        <a:gd name="T30" fmla="*/ 49 w 346"/>
                        <a:gd name="T31" fmla="*/ 142 h 305"/>
                        <a:gd name="T32" fmla="*/ 26 w 346"/>
                        <a:gd name="T33" fmla="*/ 135 h 305"/>
                        <a:gd name="T34" fmla="*/ 30 w 346"/>
                        <a:gd name="T35" fmla="*/ 114 h 305"/>
                        <a:gd name="T36" fmla="*/ 28 w 346"/>
                        <a:gd name="T37" fmla="*/ 97 h 305"/>
                        <a:gd name="T38" fmla="*/ 29 w 346"/>
                        <a:gd name="T39" fmla="*/ 80 h 305"/>
                        <a:gd name="T40" fmla="*/ 37 w 346"/>
                        <a:gd name="T41" fmla="*/ 49 h 305"/>
                        <a:gd name="T42" fmla="*/ 19 w 346"/>
                        <a:gd name="T43" fmla="*/ 33 h 305"/>
                        <a:gd name="T44" fmla="*/ 32 w 346"/>
                        <a:gd name="T45" fmla="*/ 37 h 305"/>
                        <a:gd name="T46" fmla="*/ 53 w 346"/>
                        <a:gd name="T47" fmla="*/ 49 h 305"/>
                        <a:gd name="T48" fmla="*/ 102 w 346"/>
                        <a:gd name="T49" fmla="*/ 33 h 305"/>
                        <a:gd name="T50" fmla="*/ 135 w 346"/>
                        <a:gd name="T51" fmla="*/ 28 h 305"/>
                        <a:gd name="T52" fmla="*/ 151 w 346"/>
                        <a:gd name="T53" fmla="*/ 36 h 305"/>
                        <a:gd name="T54" fmla="*/ 185 w 346"/>
                        <a:gd name="T55" fmla="*/ 31 h 305"/>
                        <a:gd name="T56" fmla="*/ 180 w 346"/>
                        <a:gd name="T57" fmla="*/ 62 h 305"/>
                        <a:gd name="T58" fmla="*/ 254 w 346"/>
                        <a:gd name="T59" fmla="*/ 26 h 305"/>
                        <a:gd name="T60" fmla="*/ 265 w 346"/>
                        <a:gd name="T61" fmla="*/ 40 h 305"/>
                        <a:gd name="T62" fmla="*/ 311 w 346"/>
                        <a:gd name="T63" fmla="*/ 25 h 305"/>
                        <a:gd name="T64" fmla="*/ 313 w 346"/>
                        <a:gd name="T65" fmla="*/ 42 h 305"/>
                        <a:gd name="T66" fmla="*/ 297 w 346"/>
                        <a:gd name="T67" fmla="*/ 74 h 305"/>
                        <a:gd name="T68" fmla="*/ 280 w 346"/>
                        <a:gd name="T69" fmla="*/ 111 h 305"/>
                        <a:gd name="T70" fmla="*/ 315 w 346"/>
                        <a:gd name="T71" fmla="*/ 109 h 305"/>
                        <a:gd name="T72" fmla="*/ 315 w 346"/>
                        <a:gd name="T73" fmla="*/ 123 h 305"/>
                        <a:gd name="T74" fmla="*/ 314 w 346"/>
                        <a:gd name="T75" fmla="*/ 140 h 305"/>
                        <a:gd name="T76" fmla="*/ 309 w 346"/>
                        <a:gd name="T77" fmla="*/ 158 h 305"/>
                        <a:gd name="T78" fmla="*/ 294 w 346"/>
                        <a:gd name="T79" fmla="*/ 190 h 305"/>
                        <a:gd name="T80" fmla="*/ 317 w 346"/>
                        <a:gd name="T81" fmla="*/ 198 h 305"/>
                        <a:gd name="T82" fmla="*/ 315 w 346"/>
                        <a:gd name="T83" fmla="*/ 214 h 305"/>
                        <a:gd name="T84" fmla="*/ 277 w 346"/>
                        <a:gd name="T85" fmla="*/ 235 h 305"/>
                        <a:gd name="T86" fmla="*/ 170 w 346"/>
                        <a:gd name="T87" fmla="*/ 305 h 30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</a:cxnLst>
                      <a:rect l="0" t="0" r="r" b="b"/>
                      <a:pathLst>
                        <a:path w="346" h="305">
                          <a:moveTo>
                            <a:pt x="170" y="305"/>
                          </a:moveTo>
                          <a:cubicBezTo>
                            <a:pt x="165" y="305"/>
                            <a:pt x="162" y="301"/>
                            <a:pt x="163" y="297"/>
                          </a:cubicBezTo>
                          <a:cubicBezTo>
                            <a:pt x="158" y="299"/>
                            <a:pt x="152" y="297"/>
                            <a:pt x="152" y="291"/>
                          </a:cubicBezTo>
                          <a:cubicBezTo>
                            <a:pt x="149" y="286"/>
                            <a:pt x="154" y="281"/>
                            <a:pt x="177" y="263"/>
                          </a:cubicBezTo>
                          <a:cubicBezTo>
                            <a:pt x="176" y="264"/>
                            <a:pt x="117" y="291"/>
                            <a:pt x="141" y="267"/>
                          </a:cubicBezTo>
                          <a:cubicBezTo>
                            <a:pt x="141" y="267"/>
                            <a:pt x="109" y="287"/>
                            <a:pt x="114" y="268"/>
                          </a:cubicBezTo>
                          <a:cubicBezTo>
                            <a:pt x="110" y="269"/>
                            <a:pt x="102" y="266"/>
                            <a:pt x="100" y="262"/>
                          </a:cubicBezTo>
                          <a:cubicBezTo>
                            <a:pt x="96" y="264"/>
                            <a:pt x="85" y="263"/>
                            <a:pt x="88" y="254"/>
                          </a:cubicBezTo>
                          <a:cubicBezTo>
                            <a:pt x="58" y="264"/>
                            <a:pt x="116" y="213"/>
                            <a:pt x="115" y="213"/>
                          </a:cubicBezTo>
                          <a:cubicBezTo>
                            <a:pt x="100" y="224"/>
                            <a:pt x="81" y="241"/>
                            <a:pt x="62" y="245"/>
                          </a:cubicBezTo>
                          <a:cubicBezTo>
                            <a:pt x="38" y="251"/>
                            <a:pt x="70" y="219"/>
                            <a:pt x="70" y="220"/>
                          </a:cubicBezTo>
                          <a:cubicBezTo>
                            <a:pt x="67" y="222"/>
                            <a:pt x="36" y="239"/>
                            <a:pt x="33" y="223"/>
                          </a:cubicBezTo>
                          <a:cubicBezTo>
                            <a:pt x="25" y="227"/>
                            <a:pt x="12" y="223"/>
                            <a:pt x="20" y="213"/>
                          </a:cubicBezTo>
                          <a:cubicBezTo>
                            <a:pt x="11" y="205"/>
                            <a:pt x="32" y="191"/>
                            <a:pt x="36" y="189"/>
                          </a:cubicBezTo>
                          <a:cubicBezTo>
                            <a:pt x="24" y="195"/>
                            <a:pt x="5" y="192"/>
                            <a:pt x="22" y="177"/>
                          </a:cubicBezTo>
                          <a:cubicBezTo>
                            <a:pt x="8" y="168"/>
                            <a:pt x="46" y="145"/>
                            <a:pt x="49" y="142"/>
                          </a:cubicBezTo>
                          <a:cubicBezTo>
                            <a:pt x="42" y="147"/>
                            <a:pt x="6" y="154"/>
                            <a:pt x="26" y="135"/>
                          </a:cubicBezTo>
                          <a:cubicBezTo>
                            <a:pt x="9" y="137"/>
                            <a:pt x="28" y="116"/>
                            <a:pt x="30" y="114"/>
                          </a:cubicBezTo>
                          <a:cubicBezTo>
                            <a:pt x="12" y="123"/>
                            <a:pt x="20" y="102"/>
                            <a:pt x="28" y="97"/>
                          </a:cubicBezTo>
                          <a:cubicBezTo>
                            <a:pt x="15" y="95"/>
                            <a:pt x="25" y="83"/>
                            <a:pt x="29" y="80"/>
                          </a:cubicBezTo>
                          <a:cubicBezTo>
                            <a:pt x="6" y="87"/>
                            <a:pt x="38" y="48"/>
                            <a:pt x="37" y="49"/>
                          </a:cubicBezTo>
                          <a:cubicBezTo>
                            <a:pt x="0" y="75"/>
                            <a:pt x="28" y="35"/>
                            <a:pt x="19" y="33"/>
                          </a:cubicBezTo>
                          <a:cubicBezTo>
                            <a:pt x="3" y="30"/>
                            <a:pt x="46" y="2"/>
                            <a:pt x="32" y="37"/>
                          </a:cubicBezTo>
                          <a:cubicBezTo>
                            <a:pt x="62" y="17"/>
                            <a:pt x="85" y="10"/>
                            <a:pt x="53" y="49"/>
                          </a:cubicBezTo>
                          <a:cubicBezTo>
                            <a:pt x="55" y="48"/>
                            <a:pt x="125" y="9"/>
                            <a:pt x="102" y="33"/>
                          </a:cubicBezTo>
                          <a:cubicBezTo>
                            <a:pt x="98" y="36"/>
                            <a:pt x="150" y="5"/>
                            <a:pt x="135" y="28"/>
                          </a:cubicBezTo>
                          <a:cubicBezTo>
                            <a:pt x="146" y="21"/>
                            <a:pt x="168" y="20"/>
                            <a:pt x="151" y="36"/>
                          </a:cubicBezTo>
                          <a:cubicBezTo>
                            <a:pt x="148" y="39"/>
                            <a:pt x="194" y="9"/>
                            <a:pt x="185" y="31"/>
                          </a:cubicBezTo>
                          <a:cubicBezTo>
                            <a:pt x="232" y="0"/>
                            <a:pt x="203" y="44"/>
                            <a:pt x="180" y="62"/>
                          </a:cubicBezTo>
                          <a:cubicBezTo>
                            <a:pt x="185" y="58"/>
                            <a:pt x="247" y="7"/>
                            <a:pt x="254" y="26"/>
                          </a:cubicBezTo>
                          <a:cubicBezTo>
                            <a:pt x="270" y="17"/>
                            <a:pt x="284" y="24"/>
                            <a:pt x="265" y="40"/>
                          </a:cubicBezTo>
                          <a:cubicBezTo>
                            <a:pt x="269" y="38"/>
                            <a:pt x="306" y="8"/>
                            <a:pt x="311" y="25"/>
                          </a:cubicBezTo>
                          <a:cubicBezTo>
                            <a:pt x="325" y="21"/>
                            <a:pt x="319" y="37"/>
                            <a:pt x="313" y="42"/>
                          </a:cubicBezTo>
                          <a:cubicBezTo>
                            <a:pt x="330" y="54"/>
                            <a:pt x="311" y="64"/>
                            <a:pt x="297" y="74"/>
                          </a:cubicBezTo>
                          <a:cubicBezTo>
                            <a:pt x="338" y="52"/>
                            <a:pt x="288" y="105"/>
                            <a:pt x="280" y="111"/>
                          </a:cubicBezTo>
                          <a:cubicBezTo>
                            <a:pt x="287" y="106"/>
                            <a:pt x="346" y="82"/>
                            <a:pt x="315" y="109"/>
                          </a:cubicBezTo>
                          <a:cubicBezTo>
                            <a:pt x="322" y="112"/>
                            <a:pt x="319" y="119"/>
                            <a:pt x="315" y="123"/>
                          </a:cubicBezTo>
                          <a:cubicBezTo>
                            <a:pt x="323" y="130"/>
                            <a:pt x="324" y="132"/>
                            <a:pt x="314" y="140"/>
                          </a:cubicBezTo>
                          <a:cubicBezTo>
                            <a:pt x="323" y="145"/>
                            <a:pt x="312" y="155"/>
                            <a:pt x="309" y="158"/>
                          </a:cubicBezTo>
                          <a:cubicBezTo>
                            <a:pt x="339" y="145"/>
                            <a:pt x="296" y="189"/>
                            <a:pt x="294" y="190"/>
                          </a:cubicBezTo>
                          <a:cubicBezTo>
                            <a:pt x="303" y="185"/>
                            <a:pt x="338" y="179"/>
                            <a:pt x="317" y="198"/>
                          </a:cubicBezTo>
                          <a:cubicBezTo>
                            <a:pt x="327" y="201"/>
                            <a:pt x="319" y="210"/>
                            <a:pt x="315" y="214"/>
                          </a:cubicBezTo>
                          <a:cubicBezTo>
                            <a:pt x="330" y="225"/>
                            <a:pt x="270" y="254"/>
                            <a:pt x="277" y="235"/>
                          </a:cubicBezTo>
                          <a:cubicBezTo>
                            <a:pt x="251" y="252"/>
                            <a:pt x="202" y="305"/>
                            <a:pt x="170" y="305"/>
                          </a:cubicBezTo>
                          <a:close/>
                        </a:path>
                      </a:pathLst>
                    </a:custGeom>
                    <a:solidFill>
                      <a:srgbClr val="0070C0">
                        <a:alpha val="49000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2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241" name="Groep 240">
                    <a:extLst>
                      <a:ext uri="{FF2B5EF4-FFF2-40B4-BE49-F238E27FC236}">
                        <a16:creationId xmlns:a16="http://schemas.microsoft.com/office/drawing/2014/main" id="{BE4CAC39-477B-CE44-89F1-D20E1EE6CC29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 rot="360269">
                    <a:off x="6719025" y="2104136"/>
                    <a:ext cx="126293" cy="119774"/>
                    <a:chOff x="7198366" y="1413099"/>
                    <a:chExt cx="469854" cy="445601"/>
                  </a:xfrm>
                </p:grpSpPr>
                <p:grpSp>
                  <p:nvGrpSpPr>
                    <p:cNvPr id="247" name="Groep 246">
                      <a:extLst>
                        <a:ext uri="{FF2B5EF4-FFF2-40B4-BE49-F238E27FC236}">
                          <a16:creationId xmlns:a16="http://schemas.microsoft.com/office/drawing/2014/main" id="{5C2E929F-AF07-7D4D-B30A-31AC3894F2B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217622" y="1695773"/>
                      <a:ext cx="428869" cy="162927"/>
                      <a:chOff x="6357555" y="1320516"/>
                      <a:chExt cx="428869" cy="162927"/>
                    </a:xfrm>
                  </p:grpSpPr>
                  <p:sp>
                    <p:nvSpPr>
                      <p:cNvPr id="257" name="Freeform 29">
                        <a:extLst>
                          <a:ext uri="{FF2B5EF4-FFF2-40B4-BE49-F238E27FC236}">
                            <a16:creationId xmlns:a16="http://schemas.microsoft.com/office/drawing/2014/main" id="{89130D8E-2498-CD49-A233-BC9DDDBB40A5}"/>
                          </a:ext>
                        </a:extLst>
                      </p:cNvPr>
                      <p:cNvSpPr>
                        <a:spLocks noEditPoints="1"/>
                      </p:cNvSpPr>
                      <p:nvPr/>
                    </p:nvSpPr>
                    <p:spPr bwMode="auto">
                      <a:xfrm rot="21097678">
                        <a:off x="6357555" y="1320516"/>
                        <a:ext cx="427740" cy="159907"/>
                      </a:xfrm>
                      <a:custGeom>
                        <a:avLst/>
                        <a:gdLst>
                          <a:gd name="T0" fmla="*/ 316 w 791"/>
                          <a:gd name="T1" fmla="*/ 27 h 715"/>
                          <a:gd name="T2" fmla="*/ 217 w 791"/>
                          <a:gd name="T3" fmla="*/ 58 h 715"/>
                          <a:gd name="T4" fmla="*/ 220 w 791"/>
                          <a:gd name="T5" fmla="*/ 61 h 715"/>
                          <a:gd name="T6" fmla="*/ 225 w 791"/>
                          <a:gd name="T7" fmla="*/ 65 h 715"/>
                          <a:gd name="T8" fmla="*/ 228 w 791"/>
                          <a:gd name="T9" fmla="*/ 72 h 715"/>
                          <a:gd name="T10" fmla="*/ 225 w 791"/>
                          <a:gd name="T11" fmla="*/ 80 h 715"/>
                          <a:gd name="T12" fmla="*/ 187 w 791"/>
                          <a:gd name="T13" fmla="*/ 104 h 715"/>
                          <a:gd name="T14" fmla="*/ 130 w 791"/>
                          <a:gd name="T15" fmla="*/ 159 h 715"/>
                          <a:gd name="T16" fmla="*/ 93 w 791"/>
                          <a:gd name="T17" fmla="*/ 226 h 715"/>
                          <a:gd name="T18" fmla="*/ 81 w 791"/>
                          <a:gd name="T19" fmla="*/ 304 h 715"/>
                          <a:gd name="T20" fmla="*/ 99 w 791"/>
                          <a:gd name="T21" fmla="*/ 390 h 715"/>
                          <a:gd name="T22" fmla="*/ 139 w 791"/>
                          <a:gd name="T23" fmla="*/ 468 h 715"/>
                          <a:gd name="T24" fmla="*/ 196 w 791"/>
                          <a:gd name="T25" fmla="*/ 536 h 715"/>
                          <a:gd name="T26" fmla="*/ 278 w 791"/>
                          <a:gd name="T27" fmla="*/ 606 h 715"/>
                          <a:gd name="T28" fmla="*/ 375 w 791"/>
                          <a:gd name="T29" fmla="*/ 660 h 715"/>
                          <a:gd name="T30" fmla="*/ 480 w 791"/>
                          <a:gd name="T31" fmla="*/ 687 h 715"/>
                          <a:gd name="T32" fmla="*/ 552 w 791"/>
                          <a:gd name="T33" fmla="*/ 687 h 715"/>
                          <a:gd name="T34" fmla="*/ 622 w 791"/>
                          <a:gd name="T35" fmla="*/ 665 h 715"/>
                          <a:gd name="T36" fmla="*/ 685 w 791"/>
                          <a:gd name="T37" fmla="*/ 618 h 715"/>
                          <a:gd name="T38" fmla="*/ 730 w 791"/>
                          <a:gd name="T39" fmla="*/ 551 h 715"/>
                          <a:gd name="T40" fmla="*/ 761 w 791"/>
                          <a:gd name="T41" fmla="*/ 452 h 715"/>
                          <a:gd name="T42" fmla="*/ 762 w 791"/>
                          <a:gd name="T43" fmla="*/ 354 h 715"/>
                          <a:gd name="T44" fmla="*/ 736 w 791"/>
                          <a:gd name="T45" fmla="*/ 257 h 715"/>
                          <a:gd name="T46" fmla="*/ 685 w 791"/>
                          <a:gd name="T47" fmla="*/ 171 h 715"/>
                          <a:gd name="T48" fmla="*/ 613 w 791"/>
                          <a:gd name="T49" fmla="*/ 103 h 715"/>
                          <a:gd name="T50" fmla="*/ 520 w 791"/>
                          <a:gd name="T51" fmla="*/ 55 h 715"/>
                          <a:gd name="T52" fmla="*/ 419 w 791"/>
                          <a:gd name="T53" fmla="*/ 29 h 715"/>
                          <a:gd name="T54" fmla="*/ 345 w 791"/>
                          <a:gd name="T55" fmla="*/ 0 h 715"/>
                          <a:gd name="T56" fmla="*/ 445 w 791"/>
                          <a:gd name="T57" fmla="*/ 7 h 715"/>
                          <a:gd name="T58" fmla="*/ 542 w 791"/>
                          <a:gd name="T59" fmla="*/ 38 h 715"/>
                          <a:gd name="T60" fmla="*/ 630 w 791"/>
                          <a:gd name="T61" fmla="*/ 84 h 715"/>
                          <a:gd name="T62" fmla="*/ 707 w 791"/>
                          <a:gd name="T63" fmla="*/ 158 h 715"/>
                          <a:gd name="T64" fmla="*/ 761 w 791"/>
                          <a:gd name="T65" fmla="*/ 249 h 715"/>
                          <a:gd name="T66" fmla="*/ 787 w 791"/>
                          <a:gd name="T67" fmla="*/ 349 h 715"/>
                          <a:gd name="T68" fmla="*/ 787 w 791"/>
                          <a:gd name="T69" fmla="*/ 454 h 715"/>
                          <a:gd name="T70" fmla="*/ 755 w 791"/>
                          <a:gd name="T71" fmla="*/ 557 h 715"/>
                          <a:gd name="T72" fmla="*/ 706 w 791"/>
                          <a:gd name="T73" fmla="*/ 631 h 715"/>
                          <a:gd name="T74" fmla="*/ 638 w 791"/>
                          <a:gd name="T75" fmla="*/ 684 h 715"/>
                          <a:gd name="T76" fmla="*/ 555 w 791"/>
                          <a:gd name="T77" fmla="*/ 712 h 715"/>
                          <a:gd name="T78" fmla="*/ 456 w 791"/>
                          <a:gd name="T79" fmla="*/ 709 h 715"/>
                          <a:gd name="T80" fmla="*/ 354 w 791"/>
                          <a:gd name="T81" fmla="*/ 677 h 715"/>
                          <a:gd name="T82" fmla="*/ 259 w 791"/>
                          <a:gd name="T83" fmla="*/ 623 h 715"/>
                          <a:gd name="T84" fmla="*/ 178 w 791"/>
                          <a:gd name="T85" fmla="*/ 555 h 715"/>
                          <a:gd name="T86" fmla="*/ 112 w 791"/>
                          <a:gd name="T87" fmla="*/ 471 h 715"/>
                          <a:gd name="T88" fmla="*/ 68 w 791"/>
                          <a:gd name="T89" fmla="*/ 375 h 715"/>
                          <a:gd name="T90" fmla="*/ 57 w 791"/>
                          <a:gd name="T91" fmla="*/ 283 h 715"/>
                          <a:gd name="T92" fmla="*/ 74 w 791"/>
                          <a:gd name="T93" fmla="*/ 206 h 715"/>
                          <a:gd name="T94" fmla="*/ 114 w 791"/>
                          <a:gd name="T95" fmla="*/ 139 h 715"/>
                          <a:gd name="T96" fmla="*/ 174 w 791"/>
                          <a:gd name="T97" fmla="*/ 84 h 715"/>
                          <a:gd name="T98" fmla="*/ 172 w 791"/>
                          <a:gd name="T99" fmla="*/ 83 h 715"/>
                          <a:gd name="T100" fmla="*/ 91 w 791"/>
                          <a:gd name="T101" fmla="*/ 145 h 715"/>
                          <a:gd name="T102" fmla="*/ 22 w 791"/>
                          <a:gd name="T103" fmla="*/ 220 h 715"/>
                          <a:gd name="T104" fmla="*/ 13 w 791"/>
                          <a:gd name="T105" fmla="*/ 225 h 715"/>
                          <a:gd name="T106" fmla="*/ 6 w 791"/>
                          <a:gd name="T107" fmla="*/ 222 h 715"/>
                          <a:gd name="T108" fmla="*/ 1 w 791"/>
                          <a:gd name="T109" fmla="*/ 214 h 715"/>
                          <a:gd name="T110" fmla="*/ 0 w 791"/>
                          <a:gd name="T111" fmla="*/ 206 h 715"/>
                          <a:gd name="T112" fmla="*/ 46 w 791"/>
                          <a:gd name="T113" fmla="*/ 155 h 715"/>
                          <a:gd name="T114" fmla="*/ 129 w 791"/>
                          <a:gd name="T115" fmla="*/ 81 h 715"/>
                          <a:gd name="T116" fmla="*/ 210 w 791"/>
                          <a:gd name="T117" fmla="*/ 35 h 715"/>
                          <a:gd name="T118" fmla="*/ 299 w 791"/>
                          <a:gd name="T119" fmla="*/ 6 h 71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  <a:cxn ang="0">
                            <a:pos x="T80" y="T81"/>
                          </a:cxn>
                          <a:cxn ang="0">
                            <a:pos x="T82" y="T83"/>
                          </a:cxn>
                          <a:cxn ang="0">
                            <a:pos x="T84" y="T85"/>
                          </a:cxn>
                          <a:cxn ang="0">
                            <a:pos x="T86" y="T87"/>
                          </a:cxn>
                          <a:cxn ang="0">
                            <a:pos x="T88" y="T89"/>
                          </a:cxn>
                          <a:cxn ang="0">
                            <a:pos x="T90" y="T91"/>
                          </a:cxn>
                          <a:cxn ang="0">
                            <a:pos x="T92" y="T93"/>
                          </a:cxn>
                          <a:cxn ang="0">
                            <a:pos x="T94" y="T95"/>
                          </a:cxn>
                          <a:cxn ang="0">
                            <a:pos x="T96" y="T97"/>
                          </a:cxn>
                          <a:cxn ang="0">
                            <a:pos x="T98" y="T99"/>
                          </a:cxn>
                          <a:cxn ang="0">
                            <a:pos x="T100" y="T101"/>
                          </a:cxn>
                          <a:cxn ang="0">
                            <a:pos x="T102" y="T103"/>
                          </a:cxn>
                          <a:cxn ang="0">
                            <a:pos x="T104" y="T105"/>
                          </a:cxn>
                          <a:cxn ang="0">
                            <a:pos x="T106" y="T107"/>
                          </a:cxn>
                          <a:cxn ang="0">
                            <a:pos x="T108" y="T109"/>
                          </a:cxn>
                          <a:cxn ang="0">
                            <a:pos x="T110" y="T111"/>
                          </a:cxn>
                          <a:cxn ang="0">
                            <a:pos x="T112" y="T113"/>
                          </a:cxn>
                          <a:cxn ang="0">
                            <a:pos x="T114" y="T115"/>
                          </a:cxn>
                          <a:cxn ang="0">
                            <a:pos x="T116" y="T117"/>
                          </a:cxn>
                          <a:cxn ang="0">
                            <a:pos x="T118" y="T119"/>
                          </a:cxn>
                        </a:cxnLst>
                        <a:rect l="0" t="0" r="r" b="b"/>
                        <a:pathLst>
                          <a:path w="791" h="715">
                            <a:moveTo>
                              <a:pt x="368" y="25"/>
                            </a:moveTo>
                            <a:lnTo>
                              <a:pt x="316" y="27"/>
                            </a:lnTo>
                            <a:lnTo>
                              <a:pt x="265" y="39"/>
                            </a:lnTo>
                            <a:lnTo>
                              <a:pt x="217" y="58"/>
                            </a:lnTo>
                            <a:lnTo>
                              <a:pt x="216" y="59"/>
                            </a:lnTo>
                            <a:lnTo>
                              <a:pt x="220" y="61"/>
                            </a:lnTo>
                            <a:lnTo>
                              <a:pt x="223" y="62"/>
                            </a:lnTo>
                            <a:lnTo>
                              <a:pt x="225" y="65"/>
                            </a:lnTo>
                            <a:lnTo>
                              <a:pt x="226" y="69"/>
                            </a:lnTo>
                            <a:lnTo>
                              <a:pt x="228" y="72"/>
                            </a:lnTo>
                            <a:lnTo>
                              <a:pt x="226" y="77"/>
                            </a:lnTo>
                            <a:lnTo>
                              <a:pt x="225" y="80"/>
                            </a:lnTo>
                            <a:lnTo>
                              <a:pt x="220" y="83"/>
                            </a:lnTo>
                            <a:lnTo>
                              <a:pt x="187" y="104"/>
                            </a:lnTo>
                            <a:lnTo>
                              <a:pt x="157" y="130"/>
                            </a:lnTo>
                            <a:lnTo>
                              <a:pt x="130" y="159"/>
                            </a:lnTo>
                            <a:lnTo>
                              <a:pt x="109" y="191"/>
                            </a:lnTo>
                            <a:lnTo>
                              <a:pt x="93" y="226"/>
                            </a:lnTo>
                            <a:lnTo>
                              <a:pt x="83" y="264"/>
                            </a:lnTo>
                            <a:lnTo>
                              <a:pt x="81" y="304"/>
                            </a:lnTo>
                            <a:lnTo>
                              <a:pt x="87" y="348"/>
                            </a:lnTo>
                            <a:lnTo>
                              <a:pt x="99" y="390"/>
                            </a:lnTo>
                            <a:lnTo>
                              <a:pt x="117" y="430"/>
                            </a:lnTo>
                            <a:lnTo>
                              <a:pt x="139" y="468"/>
                            </a:lnTo>
                            <a:lnTo>
                              <a:pt x="167" y="503"/>
                            </a:lnTo>
                            <a:lnTo>
                              <a:pt x="196" y="536"/>
                            </a:lnTo>
                            <a:lnTo>
                              <a:pt x="235" y="573"/>
                            </a:lnTo>
                            <a:lnTo>
                              <a:pt x="278" y="606"/>
                            </a:lnTo>
                            <a:lnTo>
                              <a:pt x="325" y="635"/>
                            </a:lnTo>
                            <a:lnTo>
                              <a:pt x="375" y="660"/>
                            </a:lnTo>
                            <a:lnTo>
                              <a:pt x="426" y="677"/>
                            </a:lnTo>
                            <a:lnTo>
                              <a:pt x="480" y="687"/>
                            </a:lnTo>
                            <a:lnTo>
                              <a:pt x="516" y="689"/>
                            </a:lnTo>
                            <a:lnTo>
                              <a:pt x="552" y="687"/>
                            </a:lnTo>
                            <a:lnTo>
                              <a:pt x="588" y="678"/>
                            </a:lnTo>
                            <a:lnTo>
                              <a:pt x="622" y="665"/>
                            </a:lnTo>
                            <a:lnTo>
                              <a:pt x="656" y="644"/>
                            </a:lnTo>
                            <a:lnTo>
                              <a:pt x="685" y="618"/>
                            </a:lnTo>
                            <a:lnTo>
                              <a:pt x="710" y="586"/>
                            </a:lnTo>
                            <a:lnTo>
                              <a:pt x="730" y="551"/>
                            </a:lnTo>
                            <a:lnTo>
                              <a:pt x="749" y="503"/>
                            </a:lnTo>
                            <a:lnTo>
                              <a:pt x="761" y="452"/>
                            </a:lnTo>
                            <a:lnTo>
                              <a:pt x="765" y="403"/>
                            </a:lnTo>
                            <a:lnTo>
                              <a:pt x="762" y="354"/>
                            </a:lnTo>
                            <a:lnTo>
                              <a:pt x="752" y="304"/>
                            </a:lnTo>
                            <a:lnTo>
                              <a:pt x="736" y="257"/>
                            </a:lnTo>
                            <a:lnTo>
                              <a:pt x="714" y="213"/>
                            </a:lnTo>
                            <a:lnTo>
                              <a:pt x="685" y="171"/>
                            </a:lnTo>
                            <a:lnTo>
                              <a:pt x="652" y="135"/>
                            </a:lnTo>
                            <a:lnTo>
                              <a:pt x="613" y="103"/>
                            </a:lnTo>
                            <a:lnTo>
                              <a:pt x="568" y="77"/>
                            </a:lnTo>
                            <a:lnTo>
                              <a:pt x="520" y="55"/>
                            </a:lnTo>
                            <a:lnTo>
                              <a:pt x="471" y="39"/>
                            </a:lnTo>
                            <a:lnTo>
                              <a:pt x="419" y="29"/>
                            </a:lnTo>
                            <a:lnTo>
                              <a:pt x="368" y="25"/>
                            </a:lnTo>
                            <a:close/>
                            <a:moveTo>
                              <a:pt x="345" y="0"/>
                            </a:moveTo>
                            <a:lnTo>
                              <a:pt x="396" y="0"/>
                            </a:lnTo>
                            <a:lnTo>
                              <a:pt x="445" y="7"/>
                            </a:lnTo>
                            <a:lnTo>
                              <a:pt x="494" y="20"/>
                            </a:lnTo>
                            <a:lnTo>
                              <a:pt x="542" y="38"/>
                            </a:lnTo>
                            <a:lnTo>
                              <a:pt x="588" y="58"/>
                            </a:lnTo>
                            <a:lnTo>
                              <a:pt x="630" y="84"/>
                            </a:lnTo>
                            <a:lnTo>
                              <a:pt x="672" y="119"/>
                            </a:lnTo>
                            <a:lnTo>
                              <a:pt x="707" y="158"/>
                            </a:lnTo>
                            <a:lnTo>
                              <a:pt x="738" y="201"/>
                            </a:lnTo>
                            <a:lnTo>
                              <a:pt x="761" y="249"/>
                            </a:lnTo>
                            <a:lnTo>
                              <a:pt x="777" y="299"/>
                            </a:lnTo>
                            <a:lnTo>
                              <a:pt x="787" y="349"/>
                            </a:lnTo>
                            <a:lnTo>
                              <a:pt x="791" y="402"/>
                            </a:lnTo>
                            <a:lnTo>
                              <a:pt x="787" y="454"/>
                            </a:lnTo>
                            <a:lnTo>
                              <a:pt x="775" y="506"/>
                            </a:lnTo>
                            <a:lnTo>
                              <a:pt x="755" y="557"/>
                            </a:lnTo>
                            <a:lnTo>
                              <a:pt x="733" y="596"/>
                            </a:lnTo>
                            <a:lnTo>
                              <a:pt x="706" y="631"/>
                            </a:lnTo>
                            <a:lnTo>
                              <a:pt x="674" y="661"/>
                            </a:lnTo>
                            <a:lnTo>
                              <a:pt x="638" y="684"/>
                            </a:lnTo>
                            <a:lnTo>
                              <a:pt x="598" y="702"/>
                            </a:lnTo>
                            <a:lnTo>
                              <a:pt x="555" y="712"/>
                            </a:lnTo>
                            <a:lnTo>
                              <a:pt x="510" y="715"/>
                            </a:lnTo>
                            <a:lnTo>
                              <a:pt x="456" y="709"/>
                            </a:lnTo>
                            <a:lnTo>
                              <a:pt x="404" y="696"/>
                            </a:lnTo>
                            <a:lnTo>
                              <a:pt x="354" y="677"/>
                            </a:lnTo>
                            <a:lnTo>
                              <a:pt x="304" y="652"/>
                            </a:lnTo>
                            <a:lnTo>
                              <a:pt x="259" y="623"/>
                            </a:lnTo>
                            <a:lnTo>
                              <a:pt x="217" y="590"/>
                            </a:lnTo>
                            <a:lnTo>
                              <a:pt x="178" y="555"/>
                            </a:lnTo>
                            <a:lnTo>
                              <a:pt x="143" y="515"/>
                            </a:lnTo>
                            <a:lnTo>
                              <a:pt x="112" y="471"/>
                            </a:lnTo>
                            <a:lnTo>
                              <a:pt x="87" y="425"/>
                            </a:lnTo>
                            <a:lnTo>
                              <a:pt x="68" y="375"/>
                            </a:lnTo>
                            <a:lnTo>
                              <a:pt x="57" y="325"/>
                            </a:lnTo>
                            <a:lnTo>
                              <a:pt x="57" y="283"/>
                            </a:lnTo>
                            <a:lnTo>
                              <a:pt x="62" y="242"/>
                            </a:lnTo>
                            <a:lnTo>
                              <a:pt x="74" y="206"/>
                            </a:lnTo>
                            <a:lnTo>
                              <a:pt x="93" y="171"/>
                            </a:lnTo>
                            <a:lnTo>
                              <a:pt x="114" y="139"/>
                            </a:lnTo>
                            <a:lnTo>
                              <a:pt x="142" y="110"/>
                            </a:lnTo>
                            <a:lnTo>
                              <a:pt x="174" y="84"/>
                            </a:lnTo>
                            <a:lnTo>
                              <a:pt x="185" y="77"/>
                            </a:lnTo>
                            <a:lnTo>
                              <a:pt x="172" y="83"/>
                            </a:lnTo>
                            <a:lnTo>
                              <a:pt x="130" y="113"/>
                            </a:lnTo>
                            <a:lnTo>
                              <a:pt x="91" y="145"/>
                            </a:lnTo>
                            <a:lnTo>
                              <a:pt x="55" y="181"/>
                            </a:lnTo>
                            <a:lnTo>
                              <a:pt x="22" y="220"/>
                            </a:lnTo>
                            <a:lnTo>
                              <a:pt x="17" y="223"/>
                            </a:lnTo>
                            <a:lnTo>
                              <a:pt x="13" y="225"/>
                            </a:lnTo>
                            <a:lnTo>
                              <a:pt x="9" y="223"/>
                            </a:lnTo>
                            <a:lnTo>
                              <a:pt x="6" y="222"/>
                            </a:lnTo>
                            <a:lnTo>
                              <a:pt x="3" y="219"/>
                            </a:lnTo>
                            <a:lnTo>
                              <a:pt x="1" y="214"/>
                            </a:lnTo>
                            <a:lnTo>
                              <a:pt x="0" y="210"/>
                            </a:lnTo>
                            <a:lnTo>
                              <a:pt x="0" y="206"/>
                            </a:lnTo>
                            <a:lnTo>
                              <a:pt x="3" y="201"/>
                            </a:lnTo>
                            <a:lnTo>
                              <a:pt x="46" y="155"/>
                            </a:lnTo>
                            <a:lnTo>
                              <a:pt x="93" y="110"/>
                            </a:lnTo>
                            <a:lnTo>
                              <a:pt x="129" y="81"/>
                            </a:lnTo>
                            <a:lnTo>
                              <a:pt x="168" y="56"/>
                            </a:lnTo>
                            <a:lnTo>
                              <a:pt x="210" y="35"/>
                            </a:lnTo>
                            <a:lnTo>
                              <a:pt x="254" y="17"/>
                            </a:lnTo>
                            <a:lnTo>
                              <a:pt x="299" y="6"/>
                            </a:lnTo>
                            <a:lnTo>
                              <a:pt x="345" y="0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GB" sz="2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8" name="Freeform 29">
                        <a:extLst>
                          <a:ext uri="{FF2B5EF4-FFF2-40B4-BE49-F238E27FC236}">
                            <a16:creationId xmlns:a16="http://schemas.microsoft.com/office/drawing/2014/main" id="{1EBB56A8-0B0B-D34F-A513-75771ABD53C5}"/>
                          </a:ext>
                        </a:extLst>
                      </p:cNvPr>
                      <p:cNvSpPr>
                        <a:spLocks noEditPoints="1"/>
                      </p:cNvSpPr>
                      <p:nvPr/>
                    </p:nvSpPr>
                    <p:spPr bwMode="auto">
                      <a:xfrm rot="21097678">
                        <a:off x="6358684" y="1323536"/>
                        <a:ext cx="427740" cy="159907"/>
                      </a:xfrm>
                      <a:custGeom>
                        <a:avLst/>
                        <a:gdLst>
                          <a:gd name="T0" fmla="*/ 316 w 791"/>
                          <a:gd name="T1" fmla="*/ 27 h 715"/>
                          <a:gd name="T2" fmla="*/ 217 w 791"/>
                          <a:gd name="T3" fmla="*/ 58 h 715"/>
                          <a:gd name="T4" fmla="*/ 220 w 791"/>
                          <a:gd name="T5" fmla="*/ 61 h 715"/>
                          <a:gd name="T6" fmla="*/ 225 w 791"/>
                          <a:gd name="T7" fmla="*/ 65 h 715"/>
                          <a:gd name="T8" fmla="*/ 228 w 791"/>
                          <a:gd name="T9" fmla="*/ 72 h 715"/>
                          <a:gd name="T10" fmla="*/ 225 w 791"/>
                          <a:gd name="T11" fmla="*/ 80 h 715"/>
                          <a:gd name="T12" fmla="*/ 187 w 791"/>
                          <a:gd name="T13" fmla="*/ 104 h 715"/>
                          <a:gd name="T14" fmla="*/ 130 w 791"/>
                          <a:gd name="T15" fmla="*/ 159 h 715"/>
                          <a:gd name="T16" fmla="*/ 93 w 791"/>
                          <a:gd name="T17" fmla="*/ 226 h 715"/>
                          <a:gd name="T18" fmla="*/ 81 w 791"/>
                          <a:gd name="T19" fmla="*/ 304 h 715"/>
                          <a:gd name="T20" fmla="*/ 99 w 791"/>
                          <a:gd name="T21" fmla="*/ 390 h 715"/>
                          <a:gd name="T22" fmla="*/ 139 w 791"/>
                          <a:gd name="T23" fmla="*/ 468 h 715"/>
                          <a:gd name="T24" fmla="*/ 196 w 791"/>
                          <a:gd name="T25" fmla="*/ 536 h 715"/>
                          <a:gd name="T26" fmla="*/ 278 w 791"/>
                          <a:gd name="T27" fmla="*/ 606 h 715"/>
                          <a:gd name="T28" fmla="*/ 375 w 791"/>
                          <a:gd name="T29" fmla="*/ 660 h 715"/>
                          <a:gd name="T30" fmla="*/ 480 w 791"/>
                          <a:gd name="T31" fmla="*/ 687 h 715"/>
                          <a:gd name="T32" fmla="*/ 552 w 791"/>
                          <a:gd name="T33" fmla="*/ 687 h 715"/>
                          <a:gd name="T34" fmla="*/ 622 w 791"/>
                          <a:gd name="T35" fmla="*/ 665 h 715"/>
                          <a:gd name="T36" fmla="*/ 685 w 791"/>
                          <a:gd name="T37" fmla="*/ 618 h 715"/>
                          <a:gd name="T38" fmla="*/ 730 w 791"/>
                          <a:gd name="T39" fmla="*/ 551 h 715"/>
                          <a:gd name="T40" fmla="*/ 761 w 791"/>
                          <a:gd name="T41" fmla="*/ 452 h 715"/>
                          <a:gd name="T42" fmla="*/ 762 w 791"/>
                          <a:gd name="T43" fmla="*/ 354 h 715"/>
                          <a:gd name="T44" fmla="*/ 736 w 791"/>
                          <a:gd name="T45" fmla="*/ 257 h 715"/>
                          <a:gd name="T46" fmla="*/ 685 w 791"/>
                          <a:gd name="T47" fmla="*/ 171 h 715"/>
                          <a:gd name="T48" fmla="*/ 613 w 791"/>
                          <a:gd name="T49" fmla="*/ 103 h 715"/>
                          <a:gd name="T50" fmla="*/ 520 w 791"/>
                          <a:gd name="T51" fmla="*/ 55 h 715"/>
                          <a:gd name="T52" fmla="*/ 419 w 791"/>
                          <a:gd name="T53" fmla="*/ 29 h 715"/>
                          <a:gd name="T54" fmla="*/ 345 w 791"/>
                          <a:gd name="T55" fmla="*/ 0 h 715"/>
                          <a:gd name="T56" fmla="*/ 445 w 791"/>
                          <a:gd name="T57" fmla="*/ 7 h 715"/>
                          <a:gd name="T58" fmla="*/ 542 w 791"/>
                          <a:gd name="T59" fmla="*/ 38 h 715"/>
                          <a:gd name="T60" fmla="*/ 630 w 791"/>
                          <a:gd name="T61" fmla="*/ 84 h 715"/>
                          <a:gd name="T62" fmla="*/ 707 w 791"/>
                          <a:gd name="T63" fmla="*/ 158 h 715"/>
                          <a:gd name="T64" fmla="*/ 761 w 791"/>
                          <a:gd name="T65" fmla="*/ 249 h 715"/>
                          <a:gd name="T66" fmla="*/ 787 w 791"/>
                          <a:gd name="T67" fmla="*/ 349 h 715"/>
                          <a:gd name="T68" fmla="*/ 787 w 791"/>
                          <a:gd name="T69" fmla="*/ 454 h 715"/>
                          <a:gd name="T70" fmla="*/ 755 w 791"/>
                          <a:gd name="T71" fmla="*/ 557 h 715"/>
                          <a:gd name="T72" fmla="*/ 706 w 791"/>
                          <a:gd name="T73" fmla="*/ 631 h 715"/>
                          <a:gd name="T74" fmla="*/ 638 w 791"/>
                          <a:gd name="T75" fmla="*/ 684 h 715"/>
                          <a:gd name="T76" fmla="*/ 555 w 791"/>
                          <a:gd name="T77" fmla="*/ 712 h 715"/>
                          <a:gd name="T78" fmla="*/ 456 w 791"/>
                          <a:gd name="T79" fmla="*/ 709 h 715"/>
                          <a:gd name="T80" fmla="*/ 354 w 791"/>
                          <a:gd name="T81" fmla="*/ 677 h 715"/>
                          <a:gd name="T82" fmla="*/ 259 w 791"/>
                          <a:gd name="T83" fmla="*/ 623 h 715"/>
                          <a:gd name="T84" fmla="*/ 178 w 791"/>
                          <a:gd name="T85" fmla="*/ 555 h 715"/>
                          <a:gd name="T86" fmla="*/ 112 w 791"/>
                          <a:gd name="T87" fmla="*/ 471 h 715"/>
                          <a:gd name="T88" fmla="*/ 68 w 791"/>
                          <a:gd name="T89" fmla="*/ 375 h 715"/>
                          <a:gd name="T90" fmla="*/ 57 w 791"/>
                          <a:gd name="T91" fmla="*/ 283 h 715"/>
                          <a:gd name="T92" fmla="*/ 74 w 791"/>
                          <a:gd name="T93" fmla="*/ 206 h 715"/>
                          <a:gd name="T94" fmla="*/ 114 w 791"/>
                          <a:gd name="T95" fmla="*/ 139 h 715"/>
                          <a:gd name="T96" fmla="*/ 174 w 791"/>
                          <a:gd name="T97" fmla="*/ 84 h 715"/>
                          <a:gd name="T98" fmla="*/ 172 w 791"/>
                          <a:gd name="T99" fmla="*/ 83 h 715"/>
                          <a:gd name="T100" fmla="*/ 91 w 791"/>
                          <a:gd name="T101" fmla="*/ 145 h 715"/>
                          <a:gd name="T102" fmla="*/ 22 w 791"/>
                          <a:gd name="T103" fmla="*/ 220 h 715"/>
                          <a:gd name="T104" fmla="*/ 13 w 791"/>
                          <a:gd name="T105" fmla="*/ 225 h 715"/>
                          <a:gd name="T106" fmla="*/ 6 w 791"/>
                          <a:gd name="T107" fmla="*/ 222 h 715"/>
                          <a:gd name="T108" fmla="*/ 1 w 791"/>
                          <a:gd name="T109" fmla="*/ 214 h 715"/>
                          <a:gd name="T110" fmla="*/ 0 w 791"/>
                          <a:gd name="T111" fmla="*/ 206 h 715"/>
                          <a:gd name="T112" fmla="*/ 46 w 791"/>
                          <a:gd name="T113" fmla="*/ 155 h 715"/>
                          <a:gd name="T114" fmla="*/ 129 w 791"/>
                          <a:gd name="T115" fmla="*/ 81 h 715"/>
                          <a:gd name="T116" fmla="*/ 210 w 791"/>
                          <a:gd name="T117" fmla="*/ 35 h 715"/>
                          <a:gd name="T118" fmla="*/ 299 w 791"/>
                          <a:gd name="T119" fmla="*/ 6 h 71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  <a:cxn ang="0">
                            <a:pos x="T80" y="T81"/>
                          </a:cxn>
                          <a:cxn ang="0">
                            <a:pos x="T82" y="T83"/>
                          </a:cxn>
                          <a:cxn ang="0">
                            <a:pos x="T84" y="T85"/>
                          </a:cxn>
                          <a:cxn ang="0">
                            <a:pos x="T86" y="T87"/>
                          </a:cxn>
                          <a:cxn ang="0">
                            <a:pos x="T88" y="T89"/>
                          </a:cxn>
                          <a:cxn ang="0">
                            <a:pos x="T90" y="T91"/>
                          </a:cxn>
                          <a:cxn ang="0">
                            <a:pos x="T92" y="T93"/>
                          </a:cxn>
                          <a:cxn ang="0">
                            <a:pos x="T94" y="T95"/>
                          </a:cxn>
                          <a:cxn ang="0">
                            <a:pos x="T96" y="T97"/>
                          </a:cxn>
                          <a:cxn ang="0">
                            <a:pos x="T98" y="T99"/>
                          </a:cxn>
                          <a:cxn ang="0">
                            <a:pos x="T100" y="T101"/>
                          </a:cxn>
                          <a:cxn ang="0">
                            <a:pos x="T102" y="T103"/>
                          </a:cxn>
                          <a:cxn ang="0">
                            <a:pos x="T104" y="T105"/>
                          </a:cxn>
                          <a:cxn ang="0">
                            <a:pos x="T106" y="T107"/>
                          </a:cxn>
                          <a:cxn ang="0">
                            <a:pos x="T108" y="T109"/>
                          </a:cxn>
                          <a:cxn ang="0">
                            <a:pos x="T110" y="T111"/>
                          </a:cxn>
                          <a:cxn ang="0">
                            <a:pos x="T112" y="T113"/>
                          </a:cxn>
                          <a:cxn ang="0">
                            <a:pos x="T114" y="T115"/>
                          </a:cxn>
                          <a:cxn ang="0">
                            <a:pos x="T116" y="T117"/>
                          </a:cxn>
                          <a:cxn ang="0">
                            <a:pos x="T118" y="T119"/>
                          </a:cxn>
                        </a:cxnLst>
                        <a:rect l="0" t="0" r="r" b="b"/>
                        <a:pathLst>
                          <a:path w="791" h="715">
                            <a:moveTo>
                              <a:pt x="368" y="25"/>
                            </a:moveTo>
                            <a:lnTo>
                              <a:pt x="316" y="27"/>
                            </a:lnTo>
                            <a:lnTo>
                              <a:pt x="265" y="39"/>
                            </a:lnTo>
                            <a:lnTo>
                              <a:pt x="217" y="58"/>
                            </a:lnTo>
                            <a:lnTo>
                              <a:pt x="216" y="59"/>
                            </a:lnTo>
                            <a:lnTo>
                              <a:pt x="220" y="61"/>
                            </a:lnTo>
                            <a:lnTo>
                              <a:pt x="223" y="62"/>
                            </a:lnTo>
                            <a:lnTo>
                              <a:pt x="225" y="65"/>
                            </a:lnTo>
                            <a:lnTo>
                              <a:pt x="226" y="69"/>
                            </a:lnTo>
                            <a:lnTo>
                              <a:pt x="228" y="72"/>
                            </a:lnTo>
                            <a:lnTo>
                              <a:pt x="226" y="77"/>
                            </a:lnTo>
                            <a:lnTo>
                              <a:pt x="225" y="80"/>
                            </a:lnTo>
                            <a:lnTo>
                              <a:pt x="220" y="83"/>
                            </a:lnTo>
                            <a:lnTo>
                              <a:pt x="187" y="104"/>
                            </a:lnTo>
                            <a:lnTo>
                              <a:pt x="157" y="130"/>
                            </a:lnTo>
                            <a:lnTo>
                              <a:pt x="130" y="159"/>
                            </a:lnTo>
                            <a:lnTo>
                              <a:pt x="109" y="191"/>
                            </a:lnTo>
                            <a:lnTo>
                              <a:pt x="93" y="226"/>
                            </a:lnTo>
                            <a:lnTo>
                              <a:pt x="83" y="264"/>
                            </a:lnTo>
                            <a:lnTo>
                              <a:pt x="81" y="304"/>
                            </a:lnTo>
                            <a:lnTo>
                              <a:pt x="87" y="348"/>
                            </a:lnTo>
                            <a:lnTo>
                              <a:pt x="99" y="390"/>
                            </a:lnTo>
                            <a:lnTo>
                              <a:pt x="117" y="430"/>
                            </a:lnTo>
                            <a:lnTo>
                              <a:pt x="139" y="468"/>
                            </a:lnTo>
                            <a:lnTo>
                              <a:pt x="167" y="503"/>
                            </a:lnTo>
                            <a:lnTo>
                              <a:pt x="196" y="536"/>
                            </a:lnTo>
                            <a:lnTo>
                              <a:pt x="235" y="573"/>
                            </a:lnTo>
                            <a:lnTo>
                              <a:pt x="278" y="606"/>
                            </a:lnTo>
                            <a:lnTo>
                              <a:pt x="325" y="635"/>
                            </a:lnTo>
                            <a:lnTo>
                              <a:pt x="375" y="660"/>
                            </a:lnTo>
                            <a:lnTo>
                              <a:pt x="426" y="677"/>
                            </a:lnTo>
                            <a:lnTo>
                              <a:pt x="480" y="687"/>
                            </a:lnTo>
                            <a:lnTo>
                              <a:pt x="516" y="689"/>
                            </a:lnTo>
                            <a:lnTo>
                              <a:pt x="552" y="687"/>
                            </a:lnTo>
                            <a:lnTo>
                              <a:pt x="588" y="678"/>
                            </a:lnTo>
                            <a:lnTo>
                              <a:pt x="622" y="665"/>
                            </a:lnTo>
                            <a:lnTo>
                              <a:pt x="656" y="644"/>
                            </a:lnTo>
                            <a:lnTo>
                              <a:pt x="685" y="618"/>
                            </a:lnTo>
                            <a:lnTo>
                              <a:pt x="710" y="586"/>
                            </a:lnTo>
                            <a:lnTo>
                              <a:pt x="730" y="551"/>
                            </a:lnTo>
                            <a:lnTo>
                              <a:pt x="749" y="503"/>
                            </a:lnTo>
                            <a:lnTo>
                              <a:pt x="761" y="452"/>
                            </a:lnTo>
                            <a:lnTo>
                              <a:pt x="765" y="403"/>
                            </a:lnTo>
                            <a:lnTo>
                              <a:pt x="762" y="354"/>
                            </a:lnTo>
                            <a:lnTo>
                              <a:pt x="752" y="304"/>
                            </a:lnTo>
                            <a:lnTo>
                              <a:pt x="736" y="257"/>
                            </a:lnTo>
                            <a:lnTo>
                              <a:pt x="714" y="213"/>
                            </a:lnTo>
                            <a:lnTo>
                              <a:pt x="685" y="171"/>
                            </a:lnTo>
                            <a:lnTo>
                              <a:pt x="652" y="135"/>
                            </a:lnTo>
                            <a:lnTo>
                              <a:pt x="613" y="103"/>
                            </a:lnTo>
                            <a:lnTo>
                              <a:pt x="568" y="77"/>
                            </a:lnTo>
                            <a:lnTo>
                              <a:pt x="520" y="55"/>
                            </a:lnTo>
                            <a:lnTo>
                              <a:pt x="471" y="39"/>
                            </a:lnTo>
                            <a:lnTo>
                              <a:pt x="419" y="29"/>
                            </a:lnTo>
                            <a:lnTo>
                              <a:pt x="368" y="25"/>
                            </a:lnTo>
                            <a:close/>
                            <a:moveTo>
                              <a:pt x="345" y="0"/>
                            </a:moveTo>
                            <a:lnTo>
                              <a:pt x="396" y="0"/>
                            </a:lnTo>
                            <a:lnTo>
                              <a:pt x="445" y="7"/>
                            </a:lnTo>
                            <a:lnTo>
                              <a:pt x="494" y="20"/>
                            </a:lnTo>
                            <a:lnTo>
                              <a:pt x="542" y="38"/>
                            </a:lnTo>
                            <a:lnTo>
                              <a:pt x="588" y="58"/>
                            </a:lnTo>
                            <a:lnTo>
                              <a:pt x="630" y="84"/>
                            </a:lnTo>
                            <a:lnTo>
                              <a:pt x="672" y="119"/>
                            </a:lnTo>
                            <a:lnTo>
                              <a:pt x="707" y="158"/>
                            </a:lnTo>
                            <a:lnTo>
                              <a:pt x="738" y="201"/>
                            </a:lnTo>
                            <a:lnTo>
                              <a:pt x="761" y="249"/>
                            </a:lnTo>
                            <a:lnTo>
                              <a:pt x="777" y="299"/>
                            </a:lnTo>
                            <a:lnTo>
                              <a:pt x="787" y="349"/>
                            </a:lnTo>
                            <a:lnTo>
                              <a:pt x="791" y="402"/>
                            </a:lnTo>
                            <a:lnTo>
                              <a:pt x="787" y="454"/>
                            </a:lnTo>
                            <a:lnTo>
                              <a:pt x="775" y="506"/>
                            </a:lnTo>
                            <a:lnTo>
                              <a:pt x="755" y="557"/>
                            </a:lnTo>
                            <a:lnTo>
                              <a:pt x="733" y="596"/>
                            </a:lnTo>
                            <a:lnTo>
                              <a:pt x="706" y="631"/>
                            </a:lnTo>
                            <a:lnTo>
                              <a:pt x="674" y="661"/>
                            </a:lnTo>
                            <a:lnTo>
                              <a:pt x="638" y="684"/>
                            </a:lnTo>
                            <a:lnTo>
                              <a:pt x="598" y="702"/>
                            </a:lnTo>
                            <a:lnTo>
                              <a:pt x="555" y="712"/>
                            </a:lnTo>
                            <a:lnTo>
                              <a:pt x="510" y="715"/>
                            </a:lnTo>
                            <a:lnTo>
                              <a:pt x="456" y="709"/>
                            </a:lnTo>
                            <a:lnTo>
                              <a:pt x="404" y="696"/>
                            </a:lnTo>
                            <a:lnTo>
                              <a:pt x="354" y="677"/>
                            </a:lnTo>
                            <a:lnTo>
                              <a:pt x="304" y="652"/>
                            </a:lnTo>
                            <a:lnTo>
                              <a:pt x="259" y="623"/>
                            </a:lnTo>
                            <a:lnTo>
                              <a:pt x="217" y="590"/>
                            </a:lnTo>
                            <a:lnTo>
                              <a:pt x="178" y="555"/>
                            </a:lnTo>
                            <a:lnTo>
                              <a:pt x="143" y="515"/>
                            </a:lnTo>
                            <a:lnTo>
                              <a:pt x="112" y="471"/>
                            </a:lnTo>
                            <a:lnTo>
                              <a:pt x="87" y="425"/>
                            </a:lnTo>
                            <a:lnTo>
                              <a:pt x="68" y="375"/>
                            </a:lnTo>
                            <a:lnTo>
                              <a:pt x="57" y="325"/>
                            </a:lnTo>
                            <a:lnTo>
                              <a:pt x="57" y="283"/>
                            </a:lnTo>
                            <a:lnTo>
                              <a:pt x="62" y="242"/>
                            </a:lnTo>
                            <a:lnTo>
                              <a:pt x="74" y="206"/>
                            </a:lnTo>
                            <a:lnTo>
                              <a:pt x="93" y="171"/>
                            </a:lnTo>
                            <a:lnTo>
                              <a:pt x="114" y="139"/>
                            </a:lnTo>
                            <a:lnTo>
                              <a:pt x="142" y="110"/>
                            </a:lnTo>
                            <a:lnTo>
                              <a:pt x="174" y="84"/>
                            </a:lnTo>
                            <a:lnTo>
                              <a:pt x="185" y="77"/>
                            </a:lnTo>
                            <a:lnTo>
                              <a:pt x="172" y="83"/>
                            </a:lnTo>
                            <a:lnTo>
                              <a:pt x="130" y="113"/>
                            </a:lnTo>
                            <a:lnTo>
                              <a:pt x="91" y="145"/>
                            </a:lnTo>
                            <a:lnTo>
                              <a:pt x="55" y="181"/>
                            </a:lnTo>
                            <a:lnTo>
                              <a:pt x="22" y="220"/>
                            </a:lnTo>
                            <a:lnTo>
                              <a:pt x="17" y="223"/>
                            </a:lnTo>
                            <a:lnTo>
                              <a:pt x="13" y="225"/>
                            </a:lnTo>
                            <a:lnTo>
                              <a:pt x="9" y="223"/>
                            </a:lnTo>
                            <a:lnTo>
                              <a:pt x="6" y="222"/>
                            </a:lnTo>
                            <a:lnTo>
                              <a:pt x="3" y="219"/>
                            </a:lnTo>
                            <a:lnTo>
                              <a:pt x="1" y="214"/>
                            </a:lnTo>
                            <a:lnTo>
                              <a:pt x="0" y="210"/>
                            </a:lnTo>
                            <a:lnTo>
                              <a:pt x="0" y="206"/>
                            </a:lnTo>
                            <a:lnTo>
                              <a:pt x="3" y="201"/>
                            </a:lnTo>
                            <a:lnTo>
                              <a:pt x="46" y="155"/>
                            </a:lnTo>
                            <a:lnTo>
                              <a:pt x="93" y="110"/>
                            </a:lnTo>
                            <a:lnTo>
                              <a:pt x="129" y="81"/>
                            </a:lnTo>
                            <a:lnTo>
                              <a:pt x="168" y="56"/>
                            </a:lnTo>
                            <a:lnTo>
                              <a:pt x="210" y="35"/>
                            </a:lnTo>
                            <a:lnTo>
                              <a:pt x="254" y="17"/>
                            </a:lnTo>
                            <a:lnTo>
                              <a:pt x="299" y="6"/>
                            </a:lnTo>
                            <a:lnTo>
                              <a:pt x="345" y="0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GB" sz="2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sp>
                  <p:nvSpPr>
                    <p:cNvPr id="248" name="Rechthoek 247">
                      <a:extLst>
                        <a:ext uri="{FF2B5EF4-FFF2-40B4-BE49-F238E27FC236}">
                          <a16:creationId xmlns:a16="http://schemas.microsoft.com/office/drawing/2014/main" id="{723478B0-D38D-0041-A4E2-032AECCD5220}"/>
                        </a:ext>
                      </a:extLst>
                    </p:cNvPr>
                    <p:cNvSpPr/>
                    <p:nvPr/>
                  </p:nvSpPr>
                  <p:spPr>
                    <a:xfrm rot="21447261">
                      <a:off x="7198366" y="1460037"/>
                      <a:ext cx="466441" cy="315614"/>
                    </a:xfrm>
                    <a:prstGeom prst="rect">
                      <a:avLst/>
                    </a:prstGeom>
                    <a:solidFill>
                      <a:sysClr val="window" lastClr="FFFFFF">
                        <a:lumMod val="95000"/>
                      </a:sysClr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2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249" name="Groep 248">
                      <a:extLst>
                        <a:ext uri="{FF2B5EF4-FFF2-40B4-BE49-F238E27FC236}">
                          <a16:creationId xmlns:a16="http://schemas.microsoft.com/office/drawing/2014/main" id="{88C531E1-3E56-4744-83A1-42EAE3EAA8D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212608" y="1413099"/>
                      <a:ext cx="437668" cy="377675"/>
                      <a:chOff x="6352541" y="1037842"/>
                      <a:chExt cx="437668" cy="377675"/>
                    </a:xfrm>
                  </p:grpSpPr>
                  <p:grpSp>
                    <p:nvGrpSpPr>
                      <p:cNvPr id="252" name="Groep 251">
                        <a:extLst>
                          <a:ext uri="{FF2B5EF4-FFF2-40B4-BE49-F238E27FC236}">
                            <a16:creationId xmlns:a16="http://schemas.microsoft.com/office/drawing/2014/main" id="{7C5DC927-CBA1-104F-898E-5FFE6B9DA26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352541" y="1037842"/>
                        <a:ext cx="437290" cy="161570"/>
                        <a:chOff x="6352541" y="1037842"/>
                        <a:chExt cx="437290" cy="161570"/>
                      </a:xfrm>
                    </p:grpSpPr>
                    <p:sp>
                      <p:nvSpPr>
                        <p:cNvPr id="255" name="Freeform 29">
                          <a:extLst>
                            <a:ext uri="{FF2B5EF4-FFF2-40B4-BE49-F238E27FC236}">
                              <a16:creationId xmlns:a16="http://schemas.microsoft.com/office/drawing/2014/main" id="{C9ACF011-D87B-0C42-9957-24E22C0B035E}"/>
                            </a:ext>
                          </a:extLst>
                        </p:cNvPr>
                        <p:cNvSpPr>
                          <a:spLocks noEditPoints="1"/>
                        </p:cNvSpPr>
                        <p:nvPr/>
                      </p:nvSpPr>
                      <p:spPr bwMode="auto">
                        <a:xfrm rot="21097678">
                          <a:off x="6362091" y="1039505"/>
                          <a:ext cx="427740" cy="159907"/>
                        </a:xfrm>
                        <a:custGeom>
                          <a:avLst/>
                          <a:gdLst>
                            <a:gd name="T0" fmla="*/ 316 w 791"/>
                            <a:gd name="T1" fmla="*/ 27 h 715"/>
                            <a:gd name="T2" fmla="*/ 217 w 791"/>
                            <a:gd name="T3" fmla="*/ 58 h 715"/>
                            <a:gd name="T4" fmla="*/ 220 w 791"/>
                            <a:gd name="T5" fmla="*/ 61 h 715"/>
                            <a:gd name="T6" fmla="*/ 225 w 791"/>
                            <a:gd name="T7" fmla="*/ 65 h 715"/>
                            <a:gd name="T8" fmla="*/ 228 w 791"/>
                            <a:gd name="T9" fmla="*/ 72 h 715"/>
                            <a:gd name="T10" fmla="*/ 225 w 791"/>
                            <a:gd name="T11" fmla="*/ 80 h 715"/>
                            <a:gd name="T12" fmla="*/ 187 w 791"/>
                            <a:gd name="T13" fmla="*/ 104 h 715"/>
                            <a:gd name="T14" fmla="*/ 130 w 791"/>
                            <a:gd name="T15" fmla="*/ 159 h 715"/>
                            <a:gd name="T16" fmla="*/ 93 w 791"/>
                            <a:gd name="T17" fmla="*/ 226 h 715"/>
                            <a:gd name="T18" fmla="*/ 81 w 791"/>
                            <a:gd name="T19" fmla="*/ 304 h 715"/>
                            <a:gd name="T20" fmla="*/ 99 w 791"/>
                            <a:gd name="T21" fmla="*/ 390 h 715"/>
                            <a:gd name="T22" fmla="*/ 139 w 791"/>
                            <a:gd name="T23" fmla="*/ 468 h 715"/>
                            <a:gd name="T24" fmla="*/ 196 w 791"/>
                            <a:gd name="T25" fmla="*/ 536 h 715"/>
                            <a:gd name="T26" fmla="*/ 278 w 791"/>
                            <a:gd name="T27" fmla="*/ 606 h 715"/>
                            <a:gd name="T28" fmla="*/ 375 w 791"/>
                            <a:gd name="T29" fmla="*/ 660 h 715"/>
                            <a:gd name="T30" fmla="*/ 480 w 791"/>
                            <a:gd name="T31" fmla="*/ 687 h 715"/>
                            <a:gd name="T32" fmla="*/ 552 w 791"/>
                            <a:gd name="T33" fmla="*/ 687 h 715"/>
                            <a:gd name="T34" fmla="*/ 622 w 791"/>
                            <a:gd name="T35" fmla="*/ 665 h 715"/>
                            <a:gd name="T36" fmla="*/ 685 w 791"/>
                            <a:gd name="T37" fmla="*/ 618 h 715"/>
                            <a:gd name="T38" fmla="*/ 730 w 791"/>
                            <a:gd name="T39" fmla="*/ 551 h 715"/>
                            <a:gd name="T40" fmla="*/ 761 w 791"/>
                            <a:gd name="T41" fmla="*/ 452 h 715"/>
                            <a:gd name="T42" fmla="*/ 762 w 791"/>
                            <a:gd name="T43" fmla="*/ 354 h 715"/>
                            <a:gd name="T44" fmla="*/ 736 w 791"/>
                            <a:gd name="T45" fmla="*/ 257 h 715"/>
                            <a:gd name="T46" fmla="*/ 685 w 791"/>
                            <a:gd name="T47" fmla="*/ 171 h 715"/>
                            <a:gd name="T48" fmla="*/ 613 w 791"/>
                            <a:gd name="T49" fmla="*/ 103 h 715"/>
                            <a:gd name="T50" fmla="*/ 520 w 791"/>
                            <a:gd name="T51" fmla="*/ 55 h 715"/>
                            <a:gd name="T52" fmla="*/ 419 w 791"/>
                            <a:gd name="T53" fmla="*/ 29 h 715"/>
                            <a:gd name="T54" fmla="*/ 345 w 791"/>
                            <a:gd name="T55" fmla="*/ 0 h 715"/>
                            <a:gd name="T56" fmla="*/ 445 w 791"/>
                            <a:gd name="T57" fmla="*/ 7 h 715"/>
                            <a:gd name="T58" fmla="*/ 542 w 791"/>
                            <a:gd name="T59" fmla="*/ 38 h 715"/>
                            <a:gd name="T60" fmla="*/ 630 w 791"/>
                            <a:gd name="T61" fmla="*/ 84 h 715"/>
                            <a:gd name="T62" fmla="*/ 707 w 791"/>
                            <a:gd name="T63" fmla="*/ 158 h 715"/>
                            <a:gd name="T64" fmla="*/ 761 w 791"/>
                            <a:gd name="T65" fmla="*/ 249 h 715"/>
                            <a:gd name="T66" fmla="*/ 787 w 791"/>
                            <a:gd name="T67" fmla="*/ 349 h 715"/>
                            <a:gd name="T68" fmla="*/ 787 w 791"/>
                            <a:gd name="T69" fmla="*/ 454 h 715"/>
                            <a:gd name="T70" fmla="*/ 755 w 791"/>
                            <a:gd name="T71" fmla="*/ 557 h 715"/>
                            <a:gd name="T72" fmla="*/ 706 w 791"/>
                            <a:gd name="T73" fmla="*/ 631 h 715"/>
                            <a:gd name="T74" fmla="*/ 638 w 791"/>
                            <a:gd name="T75" fmla="*/ 684 h 715"/>
                            <a:gd name="T76" fmla="*/ 555 w 791"/>
                            <a:gd name="T77" fmla="*/ 712 h 715"/>
                            <a:gd name="T78" fmla="*/ 456 w 791"/>
                            <a:gd name="T79" fmla="*/ 709 h 715"/>
                            <a:gd name="T80" fmla="*/ 354 w 791"/>
                            <a:gd name="T81" fmla="*/ 677 h 715"/>
                            <a:gd name="T82" fmla="*/ 259 w 791"/>
                            <a:gd name="T83" fmla="*/ 623 h 715"/>
                            <a:gd name="T84" fmla="*/ 178 w 791"/>
                            <a:gd name="T85" fmla="*/ 555 h 715"/>
                            <a:gd name="T86" fmla="*/ 112 w 791"/>
                            <a:gd name="T87" fmla="*/ 471 h 715"/>
                            <a:gd name="T88" fmla="*/ 68 w 791"/>
                            <a:gd name="T89" fmla="*/ 375 h 715"/>
                            <a:gd name="T90" fmla="*/ 57 w 791"/>
                            <a:gd name="T91" fmla="*/ 283 h 715"/>
                            <a:gd name="T92" fmla="*/ 74 w 791"/>
                            <a:gd name="T93" fmla="*/ 206 h 715"/>
                            <a:gd name="T94" fmla="*/ 114 w 791"/>
                            <a:gd name="T95" fmla="*/ 139 h 715"/>
                            <a:gd name="T96" fmla="*/ 174 w 791"/>
                            <a:gd name="T97" fmla="*/ 84 h 715"/>
                            <a:gd name="T98" fmla="*/ 172 w 791"/>
                            <a:gd name="T99" fmla="*/ 83 h 715"/>
                            <a:gd name="T100" fmla="*/ 91 w 791"/>
                            <a:gd name="T101" fmla="*/ 145 h 715"/>
                            <a:gd name="T102" fmla="*/ 22 w 791"/>
                            <a:gd name="T103" fmla="*/ 220 h 715"/>
                            <a:gd name="T104" fmla="*/ 13 w 791"/>
                            <a:gd name="T105" fmla="*/ 225 h 715"/>
                            <a:gd name="T106" fmla="*/ 6 w 791"/>
                            <a:gd name="T107" fmla="*/ 222 h 715"/>
                            <a:gd name="T108" fmla="*/ 1 w 791"/>
                            <a:gd name="T109" fmla="*/ 214 h 715"/>
                            <a:gd name="T110" fmla="*/ 0 w 791"/>
                            <a:gd name="T111" fmla="*/ 206 h 715"/>
                            <a:gd name="T112" fmla="*/ 46 w 791"/>
                            <a:gd name="T113" fmla="*/ 155 h 715"/>
                            <a:gd name="T114" fmla="*/ 129 w 791"/>
                            <a:gd name="T115" fmla="*/ 81 h 715"/>
                            <a:gd name="T116" fmla="*/ 210 w 791"/>
                            <a:gd name="T117" fmla="*/ 35 h 715"/>
                            <a:gd name="T118" fmla="*/ 299 w 791"/>
                            <a:gd name="T119" fmla="*/ 6 h 715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  <a:cxn ang="0">
                              <a:pos x="T20" y="T21"/>
                            </a:cxn>
                            <a:cxn ang="0">
                              <a:pos x="T22" y="T23"/>
                            </a:cxn>
                            <a:cxn ang="0">
                              <a:pos x="T24" y="T25"/>
                            </a:cxn>
                            <a:cxn ang="0">
                              <a:pos x="T26" y="T27"/>
                            </a:cxn>
                            <a:cxn ang="0">
                              <a:pos x="T28" y="T29"/>
                            </a:cxn>
                            <a:cxn ang="0">
                              <a:pos x="T30" y="T31"/>
                            </a:cxn>
                            <a:cxn ang="0">
                              <a:pos x="T32" y="T33"/>
                            </a:cxn>
                            <a:cxn ang="0">
                              <a:pos x="T34" y="T35"/>
                            </a:cxn>
                            <a:cxn ang="0">
                              <a:pos x="T36" y="T37"/>
                            </a:cxn>
                            <a:cxn ang="0">
                              <a:pos x="T38" y="T39"/>
                            </a:cxn>
                            <a:cxn ang="0">
                              <a:pos x="T40" y="T41"/>
                            </a:cxn>
                            <a:cxn ang="0">
                              <a:pos x="T42" y="T43"/>
                            </a:cxn>
                            <a:cxn ang="0">
                              <a:pos x="T44" y="T45"/>
                            </a:cxn>
                            <a:cxn ang="0">
                              <a:pos x="T46" y="T47"/>
                            </a:cxn>
                            <a:cxn ang="0">
                              <a:pos x="T48" y="T49"/>
                            </a:cxn>
                            <a:cxn ang="0">
                              <a:pos x="T50" y="T51"/>
                            </a:cxn>
                            <a:cxn ang="0">
                              <a:pos x="T52" y="T53"/>
                            </a:cxn>
                            <a:cxn ang="0">
                              <a:pos x="T54" y="T55"/>
                            </a:cxn>
                            <a:cxn ang="0">
                              <a:pos x="T56" y="T57"/>
                            </a:cxn>
                            <a:cxn ang="0">
                              <a:pos x="T58" y="T59"/>
                            </a:cxn>
                            <a:cxn ang="0">
                              <a:pos x="T60" y="T61"/>
                            </a:cxn>
                            <a:cxn ang="0">
                              <a:pos x="T62" y="T63"/>
                            </a:cxn>
                            <a:cxn ang="0">
                              <a:pos x="T64" y="T65"/>
                            </a:cxn>
                            <a:cxn ang="0">
                              <a:pos x="T66" y="T67"/>
                            </a:cxn>
                            <a:cxn ang="0">
                              <a:pos x="T68" y="T69"/>
                            </a:cxn>
                            <a:cxn ang="0">
                              <a:pos x="T70" y="T71"/>
                            </a:cxn>
                            <a:cxn ang="0">
                              <a:pos x="T72" y="T73"/>
                            </a:cxn>
                            <a:cxn ang="0">
                              <a:pos x="T74" y="T75"/>
                            </a:cxn>
                            <a:cxn ang="0">
                              <a:pos x="T76" y="T77"/>
                            </a:cxn>
                            <a:cxn ang="0">
                              <a:pos x="T78" y="T79"/>
                            </a:cxn>
                            <a:cxn ang="0">
                              <a:pos x="T80" y="T81"/>
                            </a:cxn>
                            <a:cxn ang="0">
                              <a:pos x="T82" y="T83"/>
                            </a:cxn>
                            <a:cxn ang="0">
                              <a:pos x="T84" y="T85"/>
                            </a:cxn>
                            <a:cxn ang="0">
                              <a:pos x="T86" y="T87"/>
                            </a:cxn>
                            <a:cxn ang="0">
                              <a:pos x="T88" y="T89"/>
                            </a:cxn>
                            <a:cxn ang="0">
                              <a:pos x="T90" y="T91"/>
                            </a:cxn>
                            <a:cxn ang="0">
                              <a:pos x="T92" y="T93"/>
                            </a:cxn>
                            <a:cxn ang="0">
                              <a:pos x="T94" y="T95"/>
                            </a:cxn>
                            <a:cxn ang="0">
                              <a:pos x="T96" y="T97"/>
                            </a:cxn>
                            <a:cxn ang="0">
                              <a:pos x="T98" y="T99"/>
                            </a:cxn>
                            <a:cxn ang="0">
                              <a:pos x="T100" y="T101"/>
                            </a:cxn>
                            <a:cxn ang="0">
                              <a:pos x="T102" y="T103"/>
                            </a:cxn>
                            <a:cxn ang="0">
                              <a:pos x="T104" y="T105"/>
                            </a:cxn>
                            <a:cxn ang="0">
                              <a:pos x="T106" y="T107"/>
                            </a:cxn>
                            <a:cxn ang="0">
                              <a:pos x="T108" y="T109"/>
                            </a:cxn>
                            <a:cxn ang="0">
                              <a:pos x="T110" y="T111"/>
                            </a:cxn>
                            <a:cxn ang="0">
                              <a:pos x="T112" y="T113"/>
                            </a:cxn>
                            <a:cxn ang="0">
                              <a:pos x="T114" y="T115"/>
                            </a:cxn>
                            <a:cxn ang="0">
                              <a:pos x="T116" y="T117"/>
                            </a:cxn>
                            <a:cxn ang="0">
                              <a:pos x="T118" y="T119"/>
                            </a:cxn>
                          </a:cxnLst>
                          <a:rect l="0" t="0" r="r" b="b"/>
                          <a:pathLst>
                            <a:path w="791" h="715">
                              <a:moveTo>
                                <a:pt x="368" y="25"/>
                              </a:moveTo>
                              <a:lnTo>
                                <a:pt x="316" y="27"/>
                              </a:lnTo>
                              <a:lnTo>
                                <a:pt x="265" y="39"/>
                              </a:lnTo>
                              <a:lnTo>
                                <a:pt x="217" y="58"/>
                              </a:lnTo>
                              <a:lnTo>
                                <a:pt x="216" y="59"/>
                              </a:lnTo>
                              <a:lnTo>
                                <a:pt x="220" y="61"/>
                              </a:lnTo>
                              <a:lnTo>
                                <a:pt x="223" y="62"/>
                              </a:lnTo>
                              <a:lnTo>
                                <a:pt x="225" y="65"/>
                              </a:lnTo>
                              <a:lnTo>
                                <a:pt x="226" y="69"/>
                              </a:lnTo>
                              <a:lnTo>
                                <a:pt x="228" y="72"/>
                              </a:lnTo>
                              <a:lnTo>
                                <a:pt x="226" y="77"/>
                              </a:lnTo>
                              <a:lnTo>
                                <a:pt x="225" y="80"/>
                              </a:lnTo>
                              <a:lnTo>
                                <a:pt x="220" y="83"/>
                              </a:lnTo>
                              <a:lnTo>
                                <a:pt x="187" y="104"/>
                              </a:lnTo>
                              <a:lnTo>
                                <a:pt x="157" y="130"/>
                              </a:lnTo>
                              <a:lnTo>
                                <a:pt x="130" y="159"/>
                              </a:lnTo>
                              <a:lnTo>
                                <a:pt x="109" y="191"/>
                              </a:lnTo>
                              <a:lnTo>
                                <a:pt x="93" y="226"/>
                              </a:lnTo>
                              <a:lnTo>
                                <a:pt x="83" y="264"/>
                              </a:lnTo>
                              <a:lnTo>
                                <a:pt x="81" y="304"/>
                              </a:lnTo>
                              <a:lnTo>
                                <a:pt x="87" y="348"/>
                              </a:lnTo>
                              <a:lnTo>
                                <a:pt x="99" y="390"/>
                              </a:lnTo>
                              <a:lnTo>
                                <a:pt x="117" y="430"/>
                              </a:lnTo>
                              <a:lnTo>
                                <a:pt x="139" y="468"/>
                              </a:lnTo>
                              <a:lnTo>
                                <a:pt x="167" y="503"/>
                              </a:lnTo>
                              <a:lnTo>
                                <a:pt x="196" y="536"/>
                              </a:lnTo>
                              <a:lnTo>
                                <a:pt x="235" y="573"/>
                              </a:lnTo>
                              <a:lnTo>
                                <a:pt x="278" y="606"/>
                              </a:lnTo>
                              <a:lnTo>
                                <a:pt x="325" y="635"/>
                              </a:lnTo>
                              <a:lnTo>
                                <a:pt x="375" y="660"/>
                              </a:lnTo>
                              <a:lnTo>
                                <a:pt x="426" y="677"/>
                              </a:lnTo>
                              <a:lnTo>
                                <a:pt x="480" y="687"/>
                              </a:lnTo>
                              <a:lnTo>
                                <a:pt x="516" y="689"/>
                              </a:lnTo>
                              <a:lnTo>
                                <a:pt x="552" y="687"/>
                              </a:lnTo>
                              <a:lnTo>
                                <a:pt x="588" y="678"/>
                              </a:lnTo>
                              <a:lnTo>
                                <a:pt x="622" y="665"/>
                              </a:lnTo>
                              <a:lnTo>
                                <a:pt x="656" y="644"/>
                              </a:lnTo>
                              <a:lnTo>
                                <a:pt x="685" y="618"/>
                              </a:lnTo>
                              <a:lnTo>
                                <a:pt x="710" y="586"/>
                              </a:lnTo>
                              <a:lnTo>
                                <a:pt x="730" y="551"/>
                              </a:lnTo>
                              <a:lnTo>
                                <a:pt x="749" y="503"/>
                              </a:lnTo>
                              <a:lnTo>
                                <a:pt x="761" y="452"/>
                              </a:lnTo>
                              <a:lnTo>
                                <a:pt x="765" y="403"/>
                              </a:lnTo>
                              <a:lnTo>
                                <a:pt x="762" y="354"/>
                              </a:lnTo>
                              <a:lnTo>
                                <a:pt x="752" y="304"/>
                              </a:lnTo>
                              <a:lnTo>
                                <a:pt x="736" y="257"/>
                              </a:lnTo>
                              <a:lnTo>
                                <a:pt x="714" y="213"/>
                              </a:lnTo>
                              <a:lnTo>
                                <a:pt x="685" y="171"/>
                              </a:lnTo>
                              <a:lnTo>
                                <a:pt x="652" y="135"/>
                              </a:lnTo>
                              <a:lnTo>
                                <a:pt x="613" y="103"/>
                              </a:lnTo>
                              <a:lnTo>
                                <a:pt x="568" y="77"/>
                              </a:lnTo>
                              <a:lnTo>
                                <a:pt x="520" y="55"/>
                              </a:lnTo>
                              <a:lnTo>
                                <a:pt x="471" y="39"/>
                              </a:lnTo>
                              <a:lnTo>
                                <a:pt x="419" y="29"/>
                              </a:lnTo>
                              <a:lnTo>
                                <a:pt x="368" y="25"/>
                              </a:lnTo>
                              <a:close/>
                              <a:moveTo>
                                <a:pt x="345" y="0"/>
                              </a:moveTo>
                              <a:lnTo>
                                <a:pt x="396" y="0"/>
                              </a:lnTo>
                              <a:lnTo>
                                <a:pt x="445" y="7"/>
                              </a:lnTo>
                              <a:lnTo>
                                <a:pt x="494" y="20"/>
                              </a:lnTo>
                              <a:lnTo>
                                <a:pt x="542" y="38"/>
                              </a:lnTo>
                              <a:lnTo>
                                <a:pt x="588" y="58"/>
                              </a:lnTo>
                              <a:lnTo>
                                <a:pt x="630" y="84"/>
                              </a:lnTo>
                              <a:lnTo>
                                <a:pt x="672" y="119"/>
                              </a:lnTo>
                              <a:lnTo>
                                <a:pt x="707" y="158"/>
                              </a:lnTo>
                              <a:lnTo>
                                <a:pt x="738" y="201"/>
                              </a:lnTo>
                              <a:lnTo>
                                <a:pt x="761" y="249"/>
                              </a:lnTo>
                              <a:lnTo>
                                <a:pt x="777" y="299"/>
                              </a:lnTo>
                              <a:lnTo>
                                <a:pt x="787" y="349"/>
                              </a:lnTo>
                              <a:lnTo>
                                <a:pt x="791" y="402"/>
                              </a:lnTo>
                              <a:lnTo>
                                <a:pt x="787" y="454"/>
                              </a:lnTo>
                              <a:lnTo>
                                <a:pt x="775" y="506"/>
                              </a:lnTo>
                              <a:lnTo>
                                <a:pt x="755" y="557"/>
                              </a:lnTo>
                              <a:lnTo>
                                <a:pt x="733" y="596"/>
                              </a:lnTo>
                              <a:lnTo>
                                <a:pt x="706" y="631"/>
                              </a:lnTo>
                              <a:lnTo>
                                <a:pt x="674" y="661"/>
                              </a:lnTo>
                              <a:lnTo>
                                <a:pt x="638" y="684"/>
                              </a:lnTo>
                              <a:lnTo>
                                <a:pt x="598" y="702"/>
                              </a:lnTo>
                              <a:lnTo>
                                <a:pt x="555" y="712"/>
                              </a:lnTo>
                              <a:lnTo>
                                <a:pt x="510" y="715"/>
                              </a:lnTo>
                              <a:lnTo>
                                <a:pt x="456" y="709"/>
                              </a:lnTo>
                              <a:lnTo>
                                <a:pt x="404" y="696"/>
                              </a:lnTo>
                              <a:lnTo>
                                <a:pt x="354" y="677"/>
                              </a:lnTo>
                              <a:lnTo>
                                <a:pt x="304" y="652"/>
                              </a:lnTo>
                              <a:lnTo>
                                <a:pt x="259" y="623"/>
                              </a:lnTo>
                              <a:lnTo>
                                <a:pt x="217" y="590"/>
                              </a:lnTo>
                              <a:lnTo>
                                <a:pt x="178" y="555"/>
                              </a:lnTo>
                              <a:lnTo>
                                <a:pt x="143" y="515"/>
                              </a:lnTo>
                              <a:lnTo>
                                <a:pt x="112" y="471"/>
                              </a:lnTo>
                              <a:lnTo>
                                <a:pt x="87" y="425"/>
                              </a:lnTo>
                              <a:lnTo>
                                <a:pt x="68" y="375"/>
                              </a:lnTo>
                              <a:lnTo>
                                <a:pt x="57" y="325"/>
                              </a:lnTo>
                              <a:lnTo>
                                <a:pt x="57" y="283"/>
                              </a:lnTo>
                              <a:lnTo>
                                <a:pt x="62" y="242"/>
                              </a:lnTo>
                              <a:lnTo>
                                <a:pt x="74" y="206"/>
                              </a:lnTo>
                              <a:lnTo>
                                <a:pt x="93" y="171"/>
                              </a:lnTo>
                              <a:lnTo>
                                <a:pt x="114" y="139"/>
                              </a:lnTo>
                              <a:lnTo>
                                <a:pt x="142" y="110"/>
                              </a:lnTo>
                              <a:lnTo>
                                <a:pt x="174" y="84"/>
                              </a:lnTo>
                              <a:lnTo>
                                <a:pt x="185" y="77"/>
                              </a:lnTo>
                              <a:lnTo>
                                <a:pt x="172" y="83"/>
                              </a:lnTo>
                              <a:lnTo>
                                <a:pt x="130" y="113"/>
                              </a:lnTo>
                              <a:lnTo>
                                <a:pt x="91" y="145"/>
                              </a:lnTo>
                              <a:lnTo>
                                <a:pt x="55" y="181"/>
                              </a:lnTo>
                              <a:lnTo>
                                <a:pt x="22" y="220"/>
                              </a:lnTo>
                              <a:lnTo>
                                <a:pt x="17" y="223"/>
                              </a:lnTo>
                              <a:lnTo>
                                <a:pt x="13" y="225"/>
                              </a:lnTo>
                              <a:lnTo>
                                <a:pt x="9" y="223"/>
                              </a:lnTo>
                              <a:lnTo>
                                <a:pt x="6" y="222"/>
                              </a:lnTo>
                              <a:lnTo>
                                <a:pt x="3" y="219"/>
                              </a:lnTo>
                              <a:lnTo>
                                <a:pt x="1" y="214"/>
                              </a:lnTo>
                              <a:lnTo>
                                <a:pt x="0" y="210"/>
                              </a:lnTo>
                              <a:lnTo>
                                <a:pt x="0" y="206"/>
                              </a:lnTo>
                              <a:lnTo>
                                <a:pt x="3" y="201"/>
                              </a:lnTo>
                              <a:lnTo>
                                <a:pt x="46" y="155"/>
                              </a:lnTo>
                              <a:lnTo>
                                <a:pt x="93" y="110"/>
                              </a:lnTo>
                              <a:lnTo>
                                <a:pt x="129" y="81"/>
                              </a:lnTo>
                              <a:lnTo>
                                <a:pt x="168" y="56"/>
                              </a:lnTo>
                              <a:lnTo>
                                <a:pt x="210" y="35"/>
                              </a:lnTo>
                              <a:lnTo>
                                <a:pt x="254" y="17"/>
                              </a:lnTo>
                              <a:lnTo>
                                <a:pt x="299" y="6"/>
                              </a:lnTo>
                              <a:lnTo>
                                <a:pt x="345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0">
                          <a:noFill/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2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Arial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56" name="Freeform 29">
                          <a:extLst>
                            <a:ext uri="{FF2B5EF4-FFF2-40B4-BE49-F238E27FC236}">
                              <a16:creationId xmlns:a16="http://schemas.microsoft.com/office/drawing/2014/main" id="{71F893E7-5441-174F-B0ED-603748199A48}"/>
                            </a:ext>
                          </a:extLst>
                        </p:cNvPr>
                        <p:cNvSpPr>
                          <a:spLocks noEditPoints="1"/>
                        </p:cNvSpPr>
                        <p:nvPr/>
                      </p:nvSpPr>
                      <p:spPr bwMode="auto">
                        <a:xfrm rot="21097678">
                          <a:off x="6352541" y="1037842"/>
                          <a:ext cx="427740" cy="159907"/>
                        </a:xfrm>
                        <a:custGeom>
                          <a:avLst/>
                          <a:gdLst>
                            <a:gd name="T0" fmla="*/ 316 w 791"/>
                            <a:gd name="T1" fmla="*/ 27 h 715"/>
                            <a:gd name="T2" fmla="*/ 217 w 791"/>
                            <a:gd name="T3" fmla="*/ 58 h 715"/>
                            <a:gd name="T4" fmla="*/ 220 w 791"/>
                            <a:gd name="T5" fmla="*/ 61 h 715"/>
                            <a:gd name="T6" fmla="*/ 225 w 791"/>
                            <a:gd name="T7" fmla="*/ 65 h 715"/>
                            <a:gd name="T8" fmla="*/ 228 w 791"/>
                            <a:gd name="T9" fmla="*/ 72 h 715"/>
                            <a:gd name="T10" fmla="*/ 225 w 791"/>
                            <a:gd name="T11" fmla="*/ 80 h 715"/>
                            <a:gd name="T12" fmla="*/ 187 w 791"/>
                            <a:gd name="T13" fmla="*/ 104 h 715"/>
                            <a:gd name="T14" fmla="*/ 130 w 791"/>
                            <a:gd name="T15" fmla="*/ 159 h 715"/>
                            <a:gd name="T16" fmla="*/ 93 w 791"/>
                            <a:gd name="T17" fmla="*/ 226 h 715"/>
                            <a:gd name="T18" fmla="*/ 81 w 791"/>
                            <a:gd name="T19" fmla="*/ 304 h 715"/>
                            <a:gd name="T20" fmla="*/ 99 w 791"/>
                            <a:gd name="T21" fmla="*/ 390 h 715"/>
                            <a:gd name="T22" fmla="*/ 139 w 791"/>
                            <a:gd name="T23" fmla="*/ 468 h 715"/>
                            <a:gd name="T24" fmla="*/ 196 w 791"/>
                            <a:gd name="T25" fmla="*/ 536 h 715"/>
                            <a:gd name="T26" fmla="*/ 278 w 791"/>
                            <a:gd name="T27" fmla="*/ 606 h 715"/>
                            <a:gd name="T28" fmla="*/ 375 w 791"/>
                            <a:gd name="T29" fmla="*/ 660 h 715"/>
                            <a:gd name="T30" fmla="*/ 480 w 791"/>
                            <a:gd name="T31" fmla="*/ 687 h 715"/>
                            <a:gd name="T32" fmla="*/ 552 w 791"/>
                            <a:gd name="T33" fmla="*/ 687 h 715"/>
                            <a:gd name="T34" fmla="*/ 622 w 791"/>
                            <a:gd name="T35" fmla="*/ 665 h 715"/>
                            <a:gd name="T36" fmla="*/ 685 w 791"/>
                            <a:gd name="T37" fmla="*/ 618 h 715"/>
                            <a:gd name="T38" fmla="*/ 730 w 791"/>
                            <a:gd name="T39" fmla="*/ 551 h 715"/>
                            <a:gd name="T40" fmla="*/ 761 w 791"/>
                            <a:gd name="T41" fmla="*/ 452 h 715"/>
                            <a:gd name="T42" fmla="*/ 762 w 791"/>
                            <a:gd name="T43" fmla="*/ 354 h 715"/>
                            <a:gd name="T44" fmla="*/ 736 w 791"/>
                            <a:gd name="T45" fmla="*/ 257 h 715"/>
                            <a:gd name="T46" fmla="*/ 685 w 791"/>
                            <a:gd name="T47" fmla="*/ 171 h 715"/>
                            <a:gd name="T48" fmla="*/ 613 w 791"/>
                            <a:gd name="T49" fmla="*/ 103 h 715"/>
                            <a:gd name="T50" fmla="*/ 520 w 791"/>
                            <a:gd name="T51" fmla="*/ 55 h 715"/>
                            <a:gd name="T52" fmla="*/ 419 w 791"/>
                            <a:gd name="T53" fmla="*/ 29 h 715"/>
                            <a:gd name="T54" fmla="*/ 345 w 791"/>
                            <a:gd name="T55" fmla="*/ 0 h 715"/>
                            <a:gd name="T56" fmla="*/ 445 w 791"/>
                            <a:gd name="T57" fmla="*/ 7 h 715"/>
                            <a:gd name="T58" fmla="*/ 542 w 791"/>
                            <a:gd name="T59" fmla="*/ 38 h 715"/>
                            <a:gd name="T60" fmla="*/ 630 w 791"/>
                            <a:gd name="T61" fmla="*/ 84 h 715"/>
                            <a:gd name="T62" fmla="*/ 707 w 791"/>
                            <a:gd name="T63" fmla="*/ 158 h 715"/>
                            <a:gd name="T64" fmla="*/ 761 w 791"/>
                            <a:gd name="T65" fmla="*/ 249 h 715"/>
                            <a:gd name="T66" fmla="*/ 787 w 791"/>
                            <a:gd name="T67" fmla="*/ 349 h 715"/>
                            <a:gd name="T68" fmla="*/ 787 w 791"/>
                            <a:gd name="T69" fmla="*/ 454 h 715"/>
                            <a:gd name="T70" fmla="*/ 755 w 791"/>
                            <a:gd name="T71" fmla="*/ 557 h 715"/>
                            <a:gd name="T72" fmla="*/ 706 w 791"/>
                            <a:gd name="T73" fmla="*/ 631 h 715"/>
                            <a:gd name="T74" fmla="*/ 638 w 791"/>
                            <a:gd name="T75" fmla="*/ 684 h 715"/>
                            <a:gd name="T76" fmla="*/ 555 w 791"/>
                            <a:gd name="T77" fmla="*/ 712 h 715"/>
                            <a:gd name="T78" fmla="*/ 456 w 791"/>
                            <a:gd name="T79" fmla="*/ 709 h 715"/>
                            <a:gd name="T80" fmla="*/ 354 w 791"/>
                            <a:gd name="T81" fmla="*/ 677 h 715"/>
                            <a:gd name="T82" fmla="*/ 259 w 791"/>
                            <a:gd name="T83" fmla="*/ 623 h 715"/>
                            <a:gd name="T84" fmla="*/ 178 w 791"/>
                            <a:gd name="T85" fmla="*/ 555 h 715"/>
                            <a:gd name="T86" fmla="*/ 112 w 791"/>
                            <a:gd name="T87" fmla="*/ 471 h 715"/>
                            <a:gd name="T88" fmla="*/ 68 w 791"/>
                            <a:gd name="T89" fmla="*/ 375 h 715"/>
                            <a:gd name="T90" fmla="*/ 57 w 791"/>
                            <a:gd name="T91" fmla="*/ 283 h 715"/>
                            <a:gd name="T92" fmla="*/ 74 w 791"/>
                            <a:gd name="T93" fmla="*/ 206 h 715"/>
                            <a:gd name="T94" fmla="*/ 114 w 791"/>
                            <a:gd name="T95" fmla="*/ 139 h 715"/>
                            <a:gd name="T96" fmla="*/ 174 w 791"/>
                            <a:gd name="T97" fmla="*/ 84 h 715"/>
                            <a:gd name="T98" fmla="*/ 172 w 791"/>
                            <a:gd name="T99" fmla="*/ 83 h 715"/>
                            <a:gd name="T100" fmla="*/ 91 w 791"/>
                            <a:gd name="T101" fmla="*/ 145 h 715"/>
                            <a:gd name="T102" fmla="*/ 22 w 791"/>
                            <a:gd name="T103" fmla="*/ 220 h 715"/>
                            <a:gd name="T104" fmla="*/ 13 w 791"/>
                            <a:gd name="T105" fmla="*/ 225 h 715"/>
                            <a:gd name="T106" fmla="*/ 6 w 791"/>
                            <a:gd name="T107" fmla="*/ 222 h 715"/>
                            <a:gd name="T108" fmla="*/ 1 w 791"/>
                            <a:gd name="T109" fmla="*/ 214 h 715"/>
                            <a:gd name="T110" fmla="*/ 0 w 791"/>
                            <a:gd name="T111" fmla="*/ 206 h 715"/>
                            <a:gd name="T112" fmla="*/ 46 w 791"/>
                            <a:gd name="T113" fmla="*/ 155 h 715"/>
                            <a:gd name="T114" fmla="*/ 129 w 791"/>
                            <a:gd name="T115" fmla="*/ 81 h 715"/>
                            <a:gd name="T116" fmla="*/ 210 w 791"/>
                            <a:gd name="T117" fmla="*/ 35 h 715"/>
                            <a:gd name="T118" fmla="*/ 299 w 791"/>
                            <a:gd name="T119" fmla="*/ 6 h 715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  <a:cxn ang="0">
                              <a:pos x="T20" y="T21"/>
                            </a:cxn>
                            <a:cxn ang="0">
                              <a:pos x="T22" y="T23"/>
                            </a:cxn>
                            <a:cxn ang="0">
                              <a:pos x="T24" y="T25"/>
                            </a:cxn>
                            <a:cxn ang="0">
                              <a:pos x="T26" y="T27"/>
                            </a:cxn>
                            <a:cxn ang="0">
                              <a:pos x="T28" y="T29"/>
                            </a:cxn>
                            <a:cxn ang="0">
                              <a:pos x="T30" y="T31"/>
                            </a:cxn>
                            <a:cxn ang="0">
                              <a:pos x="T32" y="T33"/>
                            </a:cxn>
                            <a:cxn ang="0">
                              <a:pos x="T34" y="T35"/>
                            </a:cxn>
                            <a:cxn ang="0">
                              <a:pos x="T36" y="T37"/>
                            </a:cxn>
                            <a:cxn ang="0">
                              <a:pos x="T38" y="T39"/>
                            </a:cxn>
                            <a:cxn ang="0">
                              <a:pos x="T40" y="T41"/>
                            </a:cxn>
                            <a:cxn ang="0">
                              <a:pos x="T42" y="T43"/>
                            </a:cxn>
                            <a:cxn ang="0">
                              <a:pos x="T44" y="T45"/>
                            </a:cxn>
                            <a:cxn ang="0">
                              <a:pos x="T46" y="T47"/>
                            </a:cxn>
                            <a:cxn ang="0">
                              <a:pos x="T48" y="T49"/>
                            </a:cxn>
                            <a:cxn ang="0">
                              <a:pos x="T50" y="T51"/>
                            </a:cxn>
                            <a:cxn ang="0">
                              <a:pos x="T52" y="T53"/>
                            </a:cxn>
                            <a:cxn ang="0">
                              <a:pos x="T54" y="T55"/>
                            </a:cxn>
                            <a:cxn ang="0">
                              <a:pos x="T56" y="T57"/>
                            </a:cxn>
                            <a:cxn ang="0">
                              <a:pos x="T58" y="T59"/>
                            </a:cxn>
                            <a:cxn ang="0">
                              <a:pos x="T60" y="T61"/>
                            </a:cxn>
                            <a:cxn ang="0">
                              <a:pos x="T62" y="T63"/>
                            </a:cxn>
                            <a:cxn ang="0">
                              <a:pos x="T64" y="T65"/>
                            </a:cxn>
                            <a:cxn ang="0">
                              <a:pos x="T66" y="T67"/>
                            </a:cxn>
                            <a:cxn ang="0">
                              <a:pos x="T68" y="T69"/>
                            </a:cxn>
                            <a:cxn ang="0">
                              <a:pos x="T70" y="T71"/>
                            </a:cxn>
                            <a:cxn ang="0">
                              <a:pos x="T72" y="T73"/>
                            </a:cxn>
                            <a:cxn ang="0">
                              <a:pos x="T74" y="T75"/>
                            </a:cxn>
                            <a:cxn ang="0">
                              <a:pos x="T76" y="T77"/>
                            </a:cxn>
                            <a:cxn ang="0">
                              <a:pos x="T78" y="T79"/>
                            </a:cxn>
                            <a:cxn ang="0">
                              <a:pos x="T80" y="T81"/>
                            </a:cxn>
                            <a:cxn ang="0">
                              <a:pos x="T82" y="T83"/>
                            </a:cxn>
                            <a:cxn ang="0">
                              <a:pos x="T84" y="T85"/>
                            </a:cxn>
                            <a:cxn ang="0">
                              <a:pos x="T86" y="T87"/>
                            </a:cxn>
                            <a:cxn ang="0">
                              <a:pos x="T88" y="T89"/>
                            </a:cxn>
                            <a:cxn ang="0">
                              <a:pos x="T90" y="T91"/>
                            </a:cxn>
                            <a:cxn ang="0">
                              <a:pos x="T92" y="T93"/>
                            </a:cxn>
                            <a:cxn ang="0">
                              <a:pos x="T94" y="T95"/>
                            </a:cxn>
                            <a:cxn ang="0">
                              <a:pos x="T96" y="T97"/>
                            </a:cxn>
                            <a:cxn ang="0">
                              <a:pos x="T98" y="T99"/>
                            </a:cxn>
                            <a:cxn ang="0">
                              <a:pos x="T100" y="T101"/>
                            </a:cxn>
                            <a:cxn ang="0">
                              <a:pos x="T102" y="T103"/>
                            </a:cxn>
                            <a:cxn ang="0">
                              <a:pos x="T104" y="T105"/>
                            </a:cxn>
                            <a:cxn ang="0">
                              <a:pos x="T106" y="T107"/>
                            </a:cxn>
                            <a:cxn ang="0">
                              <a:pos x="T108" y="T109"/>
                            </a:cxn>
                            <a:cxn ang="0">
                              <a:pos x="T110" y="T111"/>
                            </a:cxn>
                            <a:cxn ang="0">
                              <a:pos x="T112" y="T113"/>
                            </a:cxn>
                            <a:cxn ang="0">
                              <a:pos x="T114" y="T115"/>
                            </a:cxn>
                            <a:cxn ang="0">
                              <a:pos x="T116" y="T117"/>
                            </a:cxn>
                            <a:cxn ang="0">
                              <a:pos x="T118" y="T119"/>
                            </a:cxn>
                          </a:cxnLst>
                          <a:rect l="0" t="0" r="r" b="b"/>
                          <a:pathLst>
                            <a:path w="791" h="715">
                              <a:moveTo>
                                <a:pt x="368" y="25"/>
                              </a:moveTo>
                              <a:lnTo>
                                <a:pt x="316" y="27"/>
                              </a:lnTo>
                              <a:lnTo>
                                <a:pt x="265" y="39"/>
                              </a:lnTo>
                              <a:lnTo>
                                <a:pt x="217" y="58"/>
                              </a:lnTo>
                              <a:lnTo>
                                <a:pt x="216" y="59"/>
                              </a:lnTo>
                              <a:lnTo>
                                <a:pt x="220" y="61"/>
                              </a:lnTo>
                              <a:lnTo>
                                <a:pt x="223" y="62"/>
                              </a:lnTo>
                              <a:lnTo>
                                <a:pt x="225" y="65"/>
                              </a:lnTo>
                              <a:lnTo>
                                <a:pt x="226" y="69"/>
                              </a:lnTo>
                              <a:lnTo>
                                <a:pt x="228" y="72"/>
                              </a:lnTo>
                              <a:lnTo>
                                <a:pt x="226" y="77"/>
                              </a:lnTo>
                              <a:lnTo>
                                <a:pt x="225" y="80"/>
                              </a:lnTo>
                              <a:lnTo>
                                <a:pt x="220" y="83"/>
                              </a:lnTo>
                              <a:lnTo>
                                <a:pt x="187" y="104"/>
                              </a:lnTo>
                              <a:lnTo>
                                <a:pt x="157" y="130"/>
                              </a:lnTo>
                              <a:lnTo>
                                <a:pt x="130" y="159"/>
                              </a:lnTo>
                              <a:lnTo>
                                <a:pt x="109" y="191"/>
                              </a:lnTo>
                              <a:lnTo>
                                <a:pt x="93" y="226"/>
                              </a:lnTo>
                              <a:lnTo>
                                <a:pt x="83" y="264"/>
                              </a:lnTo>
                              <a:lnTo>
                                <a:pt x="81" y="304"/>
                              </a:lnTo>
                              <a:lnTo>
                                <a:pt x="87" y="348"/>
                              </a:lnTo>
                              <a:lnTo>
                                <a:pt x="99" y="390"/>
                              </a:lnTo>
                              <a:lnTo>
                                <a:pt x="117" y="430"/>
                              </a:lnTo>
                              <a:lnTo>
                                <a:pt x="139" y="468"/>
                              </a:lnTo>
                              <a:lnTo>
                                <a:pt x="167" y="503"/>
                              </a:lnTo>
                              <a:lnTo>
                                <a:pt x="196" y="536"/>
                              </a:lnTo>
                              <a:lnTo>
                                <a:pt x="235" y="573"/>
                              </a:lnTo>
                              <a:lnTo>
                                <a:pt x="278" y="606"/>
                              </a:lnTo>
                              <a:lnTo>
                                <a:pt x="325" y="635"/>
                              </a:lnTo>
                              <a:lnTo>
                                <a:pt x="375" y="660"/>
                              </a:lnTo>
                              <a:lnTo>
                                <a:pt x="426" y="677"/>
                              </a:lnTo>
                              <a:lnTo>
                                <a:pt x="480" y="687"/>
                              </a:lnTo>
                              <a:lnTo>
                                <a:pt x="516" y="689"/>
                              </a:lnTo>
                              <a:lnTo>
                                <a:pt x="552" y="687"/>
                              </a:lnTo>
                              <a:lnTo>
                                <a:pt x="588" y="678"/>
                              </a:lnTo>
                              <a:lnTo>
                                <a:pt x="622" y="665"/>
                              </a:lnTo>
                              <a:lnTo>
                                <a:pt x="656" y="644"/>
                              </a:lnTo>
                              <a:lnTo>
                                <a:pt x="685" y="618"/>
                              </a:lnTo>
                              <a:lnTo>
                                <a:pt x="710" y="586"/>
                              </a:lnTo>
                              <a:lnTo>
                                <a:pt x="730" y="551"/>
                              </a:lnTo>
                              <a:lnTo>
                                <a:pt x="749" y="503"/>
                              </a:lnTo>
                              <a:lnTo>
                                <a:pt x="761" y="452"/>
                              </a:lnTo>
                              <a:lnTo>
                                <a:pt x="765" y="403"/>
                              </a:lnTo>
                              <a:lnTo>
                                <a:pt x="762" y="354"/>
                              </a:lnTo>
                              <a:lnTo>
                                <a:pt x="752" y="304"/>
                              </a:lnTo>
                              <a:lnTo>
                                <a:pt x="736" y="257"/>
                              </a:lnTo>
                              <a:lnTo>
                                <a:pt x="714" y="213"/>
                              </a:lnTo>
                              <a:lnTo>
                                <a:pt x="685" y="171"/>
                              </a:lnTo>
                              <a:lnTo>
                                <a:pt x="652" y="135"/>
                              </a:lnTo>
                              <a:lnTo>
                                <a:pt x="613" y="103"/>
                              </a:lnTo>
                              <a:lnTo>
                                <a:pt x="568" y="77"/>
                              </a:lnTo>
                              <a:lnTo>
                                <a:pt x="520" y="55"/>
                              </a:lnTo>
                              <a:lnTo>
                                <a:pt x="471" y="39"/>
                              </a:lnTo>
                              <a:lnTo>
                                <a:pt x="419" y="29"/>
                              </a:lnTo>
                              <a:lnTo>
                                <a:pt x="368" y="25"/>
                              </a:lnTo>
                              <a:close/>
                              <a:moveTo>
                                <a:pt x="345" y="0"/>
                              </a:moveTo>
                              <a:lnTo>
                                <a:pt x="396" y="0"/>
                              </a:lnTo>
                              <a:lnTo>
                                <a:pt x="445" y="7"/>
                              </a:lnTo>
                              <a:lnTo>
                                <a:pt x="494" y="20"/>
                              </a:lnTo>
                              <a:lnTo>
                                <a:pt x="542" y="38"/>
                              </a:lnTo>
                              <a:lnTo>
                                <a:pt x="588" y="58"/>
                              </a:lnTo>
                              <a:lnTo>
                                <a:pt x="630" y="84"/>
                              </a:lnTo>
                              <a:lnTo>
                                <a:pt x="672" y="119"/>
                              </a:lnTo>
                              <a:lnTo>
                                <a:pt x="707" y="158"/>
                              </a:lnTo>
                              <a:lnTo>
                                <a:pt x="738" y="201"/>
                              </a:lnTo>
                              <a:lnTo>
                                <a:pt x="761" y="249"/>
                              </a:lnTo>
                              <a:lnTo>
                                <a:pt x="777" y="299"/>
                              </a:lnTo>
                              <a:lnTo>
                                <a:pt x="787" y="349"/>
                              </a:lnTo>
                              <a:lnTo>
                                <a:pt x="791" y="402"/>
                              </a:lnTo>
                              <a:lnTo>
                                <a:pt x="787" y="454"/>
                              </a:lnTo>
                              <a:lnTo>
                                <a:pt x="775" y="506"/>
                              </a:lnTo>
                              <a:lnTo>
                                <a:pt x="755" y="557"/>
                              </a:lnTo>
                              <a:lnTo>
                                <a:pt x="733" y="596"/>
                              </a:lnTo>
                              <a:lnTo>
                                <a:pt x="706" y="631"/>
                              </a:lnTo>
                              <a:lnTo>
                                <a:pt x="674" y="661"/>
                              </a:lnTo>
                              <a:lnTo>
                                <a:pt x="638" y="684"/>
                              </a:lnTo>
                              <a:lnTo>
                                <a:pt x="598" y="702"/>
                              </a:lnTo>
                              <a:lnTo>
                                <a:pt x="555" y="712"/>
                              </a:lnTo>
                              <a:lnTo>
                                <a:pt x="510" y="715"/>
                              </a:lnTo>
                              <a:lnTo>
                                <a:pt x="456" y="709"/>
                              </a:lnTo>
                              <a:lnTo>
                                <a:pt x="404" y="696"/>
                              </a:lnTo>
                              <a:lnTo>
                                <a:pt x="354" y="677"/>
                              </a:lnTo>
                              <a:lnTo>
                                <a:pt x="304" y="652"/>
                              </a:lnTo>
                              <a:lnTo>
                                <a:pt x="259" y="623"/>
                              </a:lnTo>
                              <a:lnTo>
                                <a:pt x="217" y="590"/>
                              </a:lnTo>
                              <a:lnTo>
                                <a:pt x="178" y="555"/>
                              </a:lnTo>
                              <a:lnTo>
                                <a:pt x="143" y="515"/>
                              </a:lnTo>
                              <a:lnTo>
                                <a:pt x="112" y="471"/>
                              </a:lnTo>
                              <a:lnTo>
                                <a:pt x="87" y="425"/>
                              </a:lnTo>
                              <a:lnTo>
                                <a:pt x="68" y="375"/>
                              </a:lnTo>
                              <a:lnTo>
                                <a:pt x="57" y="325"/>
                              </a:lnTo>
                              <a:lnTo>
                                <a:pt x="57" y="283"/>
                              </a:lnTo>
                              <a:lnTo>
                                <a:pt x="62" y="242"/>
                              </a:lnTo>
                              <a:lnTo>
                                <a:pt x="74" y="206"/>
                              </a:lnTo>
                              <a:lnTo>
                                <a:pt x="93" y="171"/>
                              </a:lnTo>
                              <a:lnTo>
                                <a:pt x="114" y="139"/>
                              </a:lnTo>
                              <a:lnTo>
                                <a:pt x="142" y="110"/>
                              </a:lnTo>
                              <a:lnTo>
                                <a:pt x="174" y="84"/>
                              </a:lnTo>
                              <a:lnTo>
                                <a:pt x="185" y="77"/>
                              </a:lnTo>
                              <a:lnTo>
                                <a:pt x="172" y="83"/>
                              </a:lnTo>
                              <a:lnTo>
                                <a:pt x="130" y="113"/>
                              </a:lnTo>
                              <a:lnTo>
                                <a:pt x="91" y="145"/>
                              </a:lnTo>
                              <a:lnTo>
                                <a:pt x="55" y="181"/>
                              </a:lnTo>
                              <a:lnTo>
                                <a:pt x="22" y="220"/>
                              </a:lnTo>
                              <a:lnTo>
                                <a:pt x="17" y="223"/>
                              </a:lnTo>
                              <a:lnTo>
                                <a:pt x="13" y="225"/>
                              </a:lnTo>
                              <a:lnTo>
                                <a:pt x="9" y="223"/>
                              </a:lnTo>
                              <a:lnTo>
                                <a:pt x="6" y="222"/>
                              </a:lnTo>
                              <a:lnTo>
                                <a:pt x="3" y="219"/>
                              </a:lnTo>
                              <a:lnTo>
                                <a:pt x="1" y="214"/>
                              </a:lnTo>
                              <a:lnTo>
                                <a:pt x="0" y="210"/>
                              </a:lnTo>
                              <a:lnTo>
                                <a:pt x="0" y="206"/>
                              </a:lnTo>
                              <a:lnTo>
                                <a:pt x="3" y="201"/>
                              </a:lnTo>
                              <a:lnTo>
                                <a:pt x="46" y="155"/>
                              </a:lnTo>
                              <a:lnTo>
                                <a:pt x="93" y="110"/>
                              </a:lnTo>
                              <a:lnTo>
                                <a:pt x="129" y="81"/>
                              </a:lnTo>
                              <a:lnTo>
                                <a:pt x="168" y="56"/>
                              </a:lnTo>
                              <a:lnTo>
                                <a:pt x="210" y="35"/>
                              </a:lnTo>
                              <a:lnTo>
                                <a:pt x="254" y="17"/>
                              </a:lnTo>
                              <a:lnTo>
                                <a:pt x="299" y="6"/>
                              </a:lnTo>
                              <a:lnTo>
                                <a:pt x="345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0">
                          <a:noFill/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2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Arial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sp>
                    <p:nvSpPr>
                      <p:cNvPr id="253" name="Freeform 385">
                        <a:extLst>
                          <a:ext uri="{FF2B5EF4-FFF2-40B4-BE49-F238E27FC236}">
                            <a16:creationId xmlns:a16="http://schemas.microsoft.com/office/drawing/2014/main" id="{6A7AD1D5-D737-F94E-88F4-011B0F536F66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rot="5400000">
                        <a:off x="6633609" y="1248910"/>
                        <a:ext cx="288000" cy="25200"/>
                      </a:xfrm>
                      <a:custGeom>
                        <a:avLst/>
                        <a:gdLst>
                          <a:gd name="T0" fmla="*/ 9 w 236"/>
                          <a:gd name="T1" fmla="*/ 20 h 20"/>
                          <a:gd name="T2" fmla="*/ 1 w 236"/>
                          <a:gd name="T3" fmla="*/ 13 h 20"/>
                          <a:gd name="T4" fmla="*/ 8 w 236"/>
                          <a:gd name="T5" fmla="*/ 4 h 20"/>
                          <a:gd name="T6" fmla="*/ 228 w 236"/>
                          <a:gd name="T7" fmla="*/ 0 h 20"/>
                          <a:gd name="T8" fmla="*/ 236 w 236"/>
                          <a:gd name="T9" fmla="*/ 8 h 20"/>
                          <a:gd name="T10" fmla="*/ 228 w 236"/>
                          <a:gd name="T11" fmla="*/ 16 h 20"/>
                          <a:gd name="T12" fmla="*/ 9 w 236"/>
                          <a:gd name="T13" fmla="*/ 20 h 20"/>
                          <a:gd name="T14" fmla="*/ 9 w 236"/>
                          <a:gd name="T15" fmla="*/ 20 h 2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</a:cxnLst>
                        <a:rect l="0" t="0" r="r" b="b"/>
                        <a:pathLst>
                          <a:path w="236" h="20">
                            <a:moveTo>
                              <a:pt x="9" y="20"/>
                            </a:moveTo>
                            <a:cubicBezTo>
                              <a:pt x="5" y="20"/>
                              <a:pt x="1" y="17"/>
                              <a:pt x="1" y="13"/>
                            </a:cubicBezTo>
                            <a:cubicBezTo>
                              <a:pt x="0" y="8"/>
                              <a:pt x="3" y="4"/>
                              <a:pt x="8" y="4"/>
                            </a:cubicBezTo>
                            <a:cubicBezTo>
                              <a:pt x="42" y="0"/>
                              <a:pt x="220" y="0"/>
                              <a:pt x="228" y="0"/>
                            </a:cubicBezTo>
                            <a:cubicBezTo>
                              <a:pt x="232" y="0"/>
                              <a:pt x="236" y="4"/>
                              <a:pt x="236" y="8"/>
                            </a:cubicBezTo>
                            <a:cubicBezTo>
                              <a:pt x="236" y="12"/>
                              <a:pt x="232" y="16"/>
                              <a:pt x="228" y="16"/>
                            </a:cubicBezTo>
                            <a:cubicBezTo>
                              <a:pt x="226" y="16"/>
                              <a:pt x="43" y="16"/>
                              <a:pt x="9" y="20"/>
                            </a:cubicBezTo>
                            <a:cubicBezTo>
                              <a:pt x="9" y="20"/>
                              <a:pt x="9" y="20"/>
                              <a:pt x="9" y="20"/>
                            </a:cubicBez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GB" sz="2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4" name="Freeform 385">
                        <a:extLst>
                          <a:ext uri="{FF2B5EF4-FFF2-40B4-BE49-F238E27FC236}">
                            <a16:creationId xmlns:a16="http://schemas.microsoft.com/office/drawing/2014/main" id="{AC425E6F-5D1F-8148-8D63-0046DADF6D80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rot="16200000">
                        <a:off x="6244378" y="1258917"/>
                        <a:ext cx="291600" cy="21600"/>
                      </a:xfrm>
                      <a:custGeom>
                        <a:avLst/>
                        <a:gdLst>
                          <a:gd name="T0" fmla="*/ 9 w 236"/>
                          <a:gd name="T1" fmla="*/ 20 h 20"/>
                          <a:gd name="T2" fmla="*/ 1 w 236"/>
                          <a:gd name="T3" fmla="*/ 13 h 20"/>
                          <a:gd name="T4" fmla="*/ 8 w 236"/>
                          <a:gd name="T5" fmla="*/ 4 h 20"/>
                          <a:gd name="T6" fmla="*/ 228 w 236"/>
                          <a:gd name="T7" fmla="*/ 0 h 20"/>
                          <a:gd name="T8" fmla="*/ 236 w 236"/>
                          <a:gd name="T9" fmla="*/ 8 h 20"/>
                          <a:gd name="T10" fmla="*/ 228 w 236"/>
                          <a:gd name="T11" fmla="*/ 16 h 20"/>
                          <a:gd name="T12" fmla="*/ 9 w 236"/>
                          <a:gd name="T13" fmla="*/ 20 h 20"/>
                          <a:gd name="T14" fmla="*/ 9 w 236"/>
                          <a:gd name="T15" fmla="*/ 20 h 2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</a:cxnLst>
                        <a:rect l="0" t="0" r="r" b="b"/>
                        <a:pathLst>
                          <a:path w="236" h="20">
                            <a:moveTo>
                              <a:pt x="9" y="20"/>
                            </a:moveTo>
                            <a:cubicBezTo>
                              <a:pt x="5" y="20"/>
                              <a:pt x="1" y="17"/>
                              <a:pt x="1" y="13"/>
                            </a:cubicBezTo>
                            <a:cubicBezTo>
                              <a:pt x="0" y="8"/>
                              <a:pt x="3" y="4"/>
                              <a:pt x="8" y="4"/>
                            </a:cubicBezTo>
                            <a:cubicBezTo>
                              <a:pt x="42" y="0"/>
                              <a:pt x="220" y="0"/>
                              <a:pt x="228" y="0"/>
                            </a:cubicBezTo>
                            <a:cubicBezTo>
                              <a:pt x="232" y="0"/>
                              <a:pt x="236" y="4"/>
                              <a:pt x="236" y="8"/>
                            </a:cubicBezTo>
                            <a:cubicBezTo>
                              <a:pt x="236" y="12"/>
                              <a:pt x="232" y="16"/>
                              <a:pt x="228" y="16"/>
                            </a:cubicBezTo>
                            <a:cubicBezTo>
                              <a:pt x="226" y="16"/>
                              <a:pt x="43" y="16"/>
                              <a:pt x="9" y="20"/>
                            </a:cubicBezTo>
                            <a:cubicBezTo>
                              <a:pt x="9" y="20"/>
                              <a:pt x="9" y="20"/>
                              <a:pt x="9" y="20"/>
                            </a:cubicBez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GB" sz="2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sp>
                  <p:nvSpPr>
                    <p:cNvPr id="250" name="Freeform 271">
                      <a:extLst>
                        <a:ext uri="{FF2B5EF4-FFF2-40B4-BE49-F238E27FC236}">
                          <a16:creationId xmlns:a16="http://schemas.microsoft.com/office/drawing/2014/main" id="{C44EA69B-1795-3F4F-8C4E-5ED6794D56F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rot="21347002">
                      <a:off x="7248854" y="1421394"/>
                      <a:ext cx="419366" cy="139721"/>
                    </a:xfrm>
                    <a:custGeom>
                      <a:avLst/>
                      <a:gdLst>
                        <a:gd name="T0" fmla="*/ 141 w 322"/>
                        <a:gd name="T1" fmla="*/ 302 h 320"/>
                        <a:gd name="T2" fmla="*/ 148 w 322"/>
                        <a:gd name="T3" fmla="*/ 280 h 320"/>
                        <a:gd name="T4" fmla="*/ 103 w 322"/>
                        <a:gd name="T5" fmla="*/ 288 h 320"/>
                        <a:gd name="T6" fmla="*/ 121 w 322"/>
                        <a:gd name="T7" fmla="*/ 254 h 320"/>
                        <a:gd name="T8" fmla="*/ 80 w 322"/>
                        <a:gd name="T9" fmla="*/ 260 h 320"/>
                        <a:gd name="T10" fmla="*/ 64 w 322"/>
                        <a:gd name="T11" fmla="*/ 251 h 320"/>
                        <a:gd name="T12" fmla="*/ 53 w 322"/>
                        <a:gd name="T13" fmla="*/ 233 h 320"/>
                        <a:gd name="T14" fmla="*/ 31 w 322"/>
                        <a:gd name="T15" fmla="*/ 229 h 320"/>
                        <a:gd name="T16" fmla="*/ 28 w 322"/>
                        <a:gd name="T17" fmla="*/ 216 h 320"/>
                        <a:gd name="T18" fmla="*/ 26 w 322"/>
                        <a:gd name="T19" fmla="*/ 212 h 320"/>
                        <a:gd name="T20" fmla="*/ 33 w 322"/>
                        <a:gd name="T21" fmla="*/ 181 h 320"/>
                        <a:gd name="T22" fmla="*/ 15 w 322"/>
                        <a:gd name="T23" fmla="*/ 162 h 320"/>
                        <a:gd name="T24" fmla="*/ 12 w 322"/>
                        <a:gd name="T25" fmla="*/ 149 h 320"/>
                        <a:gd name="T26" fmla="*/ 13 w 322"/>
                        <a:gd name="T27" fmla="*/ 131 h 320"/>
                        <a:gd name="T28" fmla="*/ 16 w 322"/>
                        <a:gd name="T29" fmla="*/ 117 h 320"/>
                        <a:gd name="T30" fmla="*/ 29 w 322"/>
                        <a:gd name="T31" fmla="*/ 95 h 320"/>
                        <a:gd name="T32" fmla="*/ 32 w 322"/>
                        <a:gd name="T33" fmla="*/ 79 h 320"/>
                        <a:gd name="T34" fmla="*/ 104 w 322"/>
                        <a:gd name="T35" fmla="*/ 21 h 320"/>
                        <a:gd name="T36" fmla="*/ 133 w 322"/>
                        <a:gd name="T37" fmla="*/ 14 h 320"/>
                        <a:gd name="T38" fmla="*/ 152 w 322"/>
                        <a:gd name="T39" fmla="*/ 17 h 320"/>
                        <a:gd name="T40" fmla="*/ 174 w 322"/>
                        <a:gd name="T41" fmla="*/ 14 h 320"/>
                        <a:gd name="T42" fmla="*/ 191 w 322"/>
                        <a:gd name="T43" fmla="*/ 17 h 320"/>
                        <a:gd name="T44" fmla="*/ 205 w 322"/>
                        <a:gd name="T45" fmla="*/ 23 h 320"/>
                        <a:gd name="T46" fmla="*/ 217 w 322"/>
                        <a:gd name="T47" fmla="*/ 31 h 320"/>
                        <a:gd name="T48" fmla="*/ 229 w 322"/>
                        <a:gd name="T49" fmla="*/ 35 h 320"/>
                        <a:gd name="T50" fmla="*/ 225 w 322"/>
                        <a:gd name="T51" fmla="*/ 58 h 320"/>
                        <a:gd name="T52" fmla="*/ 257 w 322"/>
                        <a:gd name="T53" fmla="*/ 61 h 320"/>
                        <a:gd name="T54" fmla="*/ 273 w 322"/>
                        <a:gd name="T55" fmla="*/ 74 h 320"/>
                        <a:gd name="T56" fmla="*/ 265 w 322"/>
                        <a:gd name="T57" fmla="*/ 97 h 320"/>
                        <a:gd name="T58" fmla="*/ 281 w 322"/>
                        <a:gd name="T59" fmla="*/ 110 h 320"/>
                        <a:gd name="T60" fmla="*/ 281 w 322"/>
                        <a:gd name="T61" fmla="*/ 131 h 320"/>
                        <a:gd name="T62" fmla="*/ 267 w 322"/>
                        <a:gd name="T63" fmla="*/ 163 h 320"/>
                        <a:gd name="T64" fmla="*/ 294 w 322"/>
                        <a:gd name="T65" fmla="*/ 166 h 320"/>
                        <a:gd name="T66" fmla="*/ 277 w 322"/>
                        <a:gd name="T67" fmla="*/ 198 h 320"/>
                        <a:gd name="T68" fmla="*/ 209 w 322"/>
                        <a:gd name="T69" fmla="*/ 287 h 320"/>
                        <a:gd name="T70" fmla="*/ 141 w 322"/>
                        <a:gd name="T71" fmla="*/ 302 h 3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</a:cxnLst>
                      <a:rect l="0" t="0" r="r" b="b"/>
                      <a:pathLst>
                        <a:path w="322" h="320">
                          <a:moveTo>
                            <a:pt x="141" y="302"/>
                          </a:moveTo>
                          <a:cubicBezTo>
                            <a:pt x="123" y="302"/>
                            <a:pt x="146" y="281"/>
                            <a:pt x="148" y="280"/>
                          </a:cubicBezTo>
                          <a:cubicBezTo>
                            <a:pt x="144" y="283"/>
                            <a:pt x="106" y="307"/>
                            <a:pt x="103" y="288"/>
                          </a:cubicBezTo>
                          <a:cubicBezTo>
                            <a:pt x="76" y="294"/>
                            <a:pt x="122" y="253"/>
                            <a:pt x="121" y="254"/>
                          </a:cubicBezTo>
                          <a:cubicBezTo>
                            <a:pt x="113" y="260"/>
                            <a:pt x="41" y="292"/>
                            <a:pt x="80" y="260"/>
                          </a:cubicBezTo>
                          <a:cubicBezTo>
                            <a:pt x="73" y="264"/>
                            <a:pt x="52" y="265"/>
                            <a:pt x="64" y="251"/>
                          </a:cubicBezTo>
                          <a:cubicBezTo>
                            <a:pt x="44" y="261"/>
                            <a:pt x="35" y="248"/>
                            <a:pt x="53" y="233"/>
                          </a:cubicBezTo>
                          <a:cubicBezTo>
                            <a:pt x="54" y="233"/>
                            <a:pt x="18" y="248"/>
                            <a:pt x="31" y="229"/>
                          </a:cubicBezTo>
                          <a:cubicBezTo>
                            <a:pt x="23" y="228"/>
                            <a:pt x="24" y="220"/>
                            <a:pt x="28" y="216"/>
                          </a:cubicBezTo>
                          <a:cubicBezTo>
                            <a:pt x="27" y="214"/>
                            <a:pt x="27" y="213"/>
                            <a:pt x="26" y="212"/>
                          </a:cubicBezTo>
                          <a:cubicBezTo>
                            <a:pt x="0" y="221"/>
                            <a:pt x="32" y="182"/>
                            <a:pt x="33" y="181"/>
                          </a:cubicBezTo>
                          <a:cubicBezTo>
                            <a:pt x="15" y="192"/>
                            <a:pt x="3" y="175"/>
                            <a:pt x="15" y="162"/>
                          </a:cubicBezTo>
                          <a:cubicBezTo>
                            <a:pt x="6" y="163"/>
                            <a:pt x="7" y="153"/>
                            <a:pt x="12" y="149"/>
                          </a:cubicBezTo>
                          <a:cubicBezTo>
                            <a:pt x="5" y="146"/>
                            <a:pt x="10" y="136"/>
                            <a:pt x="13" y="131"/>
                          </a:cubicBezTo>
                          <a:cubicBezTo>
                            <a:pt x="7" y="127"/>
                            <a:pt x="12" y="120"/>
                            <a:pt x="16" y="117"/>
                          </a:cubicBezTo>
                          <a:cubicBezTo>
                            <a:pt x="8" y="109"/>
                            <a:pt x="26" y="98"/>
                            <a:pt x="29" y="95"/>
                          </a:cubicBezTo>
                          <a:cubicBezTo>
                            <a:pt x="20" y="92"/>
                            <a:pt x="28" y="83"/>
                            <a:pt x="32" y="79"/>
                          </a:cubicBezTo>
                          <a:cubicBezTo>
                            <a:pt x="20" y="71"/>
                            <a:pt x="97" y="3"/>
                            <a:pt x="104" y="21"/>
                          </a:cubicBezTo>
                          <a:cubicBezTo>
                            <a:pt x="107" y="19"/>
                            <a:pt x="129" y="0"/>
                            <a:pt x="133" y="14"/>
                          </a:cubicBezTo>
                          <a:cubicBezTo>
                            <a:pt x="134" y="13"/>
                            <a:pt x="160" y="1"/>
                            <a:pt x="152" y="17"/>
                          </a:cubicBezTo>
                          <a:cubicBezTo>
                            <a:pt x="157" y="14"/>
                            <a:pt x="170" y="4"/>
                            <a:pt x="174" y="14"/>
                          </a:cubicBezTo>
                          <a:cubicBezTo>
                            <a:pt x="179" y="12"/>
                            <a:pt x="191" y="7"/>
                            <a:pt x="191" y="17"/>
                          </a:cubicBezTo>
                          <a:cubicBezTo>
                            <a:pt x="196" y="17"/>
                            <a:pt x="204" y="16"/>
                            <a:pt x="205" y="23"/>
                          </a:cubicBezTo>
                          <a:cubicBezTo>
                            <a:pt x="210" y="21"/>
                            <a:pt x="222" y="22"/>
                            <a:pt x="217" y="31"/>
                          </a:cubicBezTo>
                          <a:cubicBezTo>
                            <a:pt x="222" y="30"/>
                            <a:pt x="227" y="30"/>
                            <a:pt x="229" y="35"/>
                          </a:cubicBezTo>
                          <a:cubicBezTo>
                            <a:pt x="252" y="27"/>
                            <a:pt x="228" y="56"/>
                            <a:pt x="225" y="58"/>
                          </a:cubicBezTo>
                          <a:cubicBezTo>
                            <a:pt x="224" y="59"/>
                            <a:pt x="270" y="41"/>
                            <a:pt x="257" y="61"/>
                          </a:cubicBezTo>
                          <a:cubicBezTo>
                            <a:pt x="262" y="63"/>
                            <a:pt x="284" y="61"/>
                            <a:pt x="273" y="74"/>
                          </a:cubicBezTo>
                          <a:cubicBezTo>
                            <a:pt x="289" y="78"/>
                            <a:pt x="267" y="95"/>
                            <a:pt x="265" y="97"/>
                          </a:cubicBezTo>
                          <a:cubicBezTo>
                            <a:pt x="276" y="91"/>
                            <a:pt x="294" y="95"/>
                            <a:pt x="281" y="110"/>
                          </a:cubicBezTo>
                          <a:cubicBezTo>
                            <a:pt x="306" y="98"/>
                            <a:pt x="289" y="125"/>
                            <a:pt x="281" y="131"/>
                          </a:cubicBezTo>
                          <a:cubicBezTo>
                            <a:pt x="313" y="117"/>
                            <a:pt x="270" y="160"/>
                            <a:pt x="267" y="163"/>
                          </a:cubicBezTo>
                          <a:cubicBezTo>
                            <a:pt x="276" y="157"/>
                            <a:pt x="322" y="142"/>
                            <a:pt x="294" y="166"/>
                          </a:cubicBezTo>
                          <a:cubicBezTo>
                            <a:pt x="304" y="176"/>
                            <a:pt x="282" y="194"/>
                            <a:pt x="277" y="198"/>
                          </a:cubicBezTo>
                          <a:cubicBezTo>
                            <a:pt x="322" y="171"/>
                            <a:pt x="234" y="320"/>
                            <a:pt x="209" y="287"/>
                          </a:cubicBezTo>
                          <a:cubicBezTo>
                            <a:pt x="190" y="300"/>
                            <a:pt x="162" y="302"/>
                            <a:pt x="141" y="302"/>
                          </a:cubicBezTo>
                          <a:close/>
                        </a:path>
                      </a:pathLst>
                    </a:custGeom>
                    <a:solidFill>
                      <a:srgbClr val="019285">
                        <a:alpha val="66000"/>
                      </a:srgbClr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2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51" name="Vrije vorm 250">
                      <a:extLst>
                        <a:ext uri="{FF2B5EF4-FFF2-40B4-BE49-F238E27FC236}">
                          <a16:creationId xmlns:a16="http://schemas.microsoft.com/office/drawing/2014/main" id="{E49ADB5D-E831-7946-89DD-F717B9A34EE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rot="16200000">
                      <a:off x="7266265" y="1471785"/>
                      <a:ext cx="352993" cy="401731"/>
                    </a:xfrm>
                    <a:custGeom>
                      <a:avLst/>
                      <a:gdLst>
                        <a:gd name="connsiteX0" fmla="*/ 347768 w 352993"/>
                        <a:gd name="connsiteY0" fmla="*/ 6947 h 401731"/>
                        <a:gd name="connsiteX1" fmla="*/ 343417 w 352993"/>
                        <a:gd name="connsiteY1" fmla="*/ 22210 h 401731"/>
                        <a:gd name="connsiteX2" fmla="*/ 339833 w 352993"/>
                        <a:gd name="connsiteY2" fmla="*/ 27857 h 401731"/>
                        <a:gd name="connsiteX3" fmla="*/ 317130 w 352993"/>
                        <a:gd name="connsiteY3" fmla="*/ 61639 h 401731"/>
                        <a:gd name="connsiteX4" fmla="*/ 291333 w 352993"/>
                        <a:gd name="connsiteY4" fmla="*/ 199086 h 401731"/>
                        <a:gd name="connsiteX5" fmla="*/ 317130 w 352993"/>
                        <a:gd name="connsiteY5" fmla="*/ 336534 h 401731"/>
                        <a:gd name="connsiteX6" fmla="*/ 337684 w 352993"/>
                        <a:gd name="connsiteY6" fmla="*/ 367117 h 401731"/>
                        <a:gd name="connsiteX7" fmla="*/ 315272 w 352993"/>
                        <a:gd name="connsiteY7" fmla="*/ 387116 h 401731"/>
                        <a:gd name="connsiteX8" fmla="*/ 283019 w 352993"/>
                        <a:gd name="connsiteY8" fmla="*/ 401731 h 401731"/>
                        <a:gd name="connsiteX9" fmla="*/ 287888 w 352993"/>
                        <a:gd name="connsiteY9" fmla="*/ 367691 h 401731"/>
                        <a:gd name="connsiteX10" fmla="*/ 238231 w 352993"/>
                        <a:gd name="connsiteY10" fmla="*/ 392851 h 401731"/>
                        <a:gd name="connsiteX11" fmla="*/ 218758 w 352993"/>
                        <a:gd name="connsiteY11" fmla="*/ 381011 h 401731"/>
                        <a:gd name="connsiteX12" fmla="*/ 183707 w 352993"/>
                        <a:gd name="connsiteY12" fmla="*/ 395811 h 401731"/>
                        <a:gd name="connsiteX13" fmla="*/ 170075 w 352993"/>
                        <a:gd name="connsiteY13" fmla="*/ 391371 h 401731"/>
                        <a:gd name="connsiteX14" fmla="*/ 156444 w 352993"/>
                        <a:gd name="connsiteY14" fmla="*/ 381011 h 401731"/>
                        <a:gd name="connsiteX15" fmla="*/ 127235 w 352993"/>
                        <a:gd name="connsiteY15" fmla="*/ 386931 h 401731"/>
                        <a:gd name="connsiteX16" fmla="*/ 107761 w 352993"/>
                        <a:gd name="connsiteY16" fmla="*/ 379531 h 401731"/>
                        <a:gd name="connsiteX17" fmla="*/ 86341 w 352993"/>
                        <a:gd name="connsiteY17" fmla="*/ 372131 h 401731"/>
                        <a:gd name="connsiteX18" fmla="*/ 74657 w 352993"/>
                        <a:gd name="connsiteY18" fmla="*/ 363251 h 401731"/>
                        <a:gd name="connsiteX19" fmla="*/ 51289 w 352993"/>
                        <a:gd name="connsiteY19" fmla="*/ 344012 h 401731"/>
                        <a:gd name="connsiteX20" fmla="*/ 66868 w 352993"/>
                        <a:gd name="connsiteY20" fmla="*/ 299612 h 401731"/>
                        <a:gd name="connsiteX21" fmla="*/ 30843 w 352993"/>
                        <a:gd name="connsiteY21" fmla="*/ 309972 h 401731"/>
                        <a:gd name="connsiteX22" fmla="*/ 22080 w 352993"/>
                        <a:gd name="connsiteY22" fmla="*/ 295173 h 401731"/>
                        <a:gd name="connsiteX23" fmla="*/ 13317 w 352993"/>
                        <a:gd name="connsiteY23" fmla="*/ 270013 h 401731"/>
                        <a:gd name="connsiteX24" fmla="*/ 16238 w 352993"/>
                        <a:gd name="connsiteY24" fmla="*/ 237454 h 401731"/>
                        <a:gd name="connsiteX25" fmla="*/ 10396 w 352993"/>
                        <a:gd name="connsiteY25" fmla="*/ 215254 h 401731"/>
                        <a:gd name="connsiteX26" fmla="*/ 39606 w 352993"/>
                        <a:gd name="connsiteY26" fmla="*/ 150135 h 401731"/>
                        <a:gd name="connsiteX27" fmla="*/ 30843 w 352993"/>
                        <a:gd name="connsiteY27" fmla="*/ 122016 h 401731"/>
                        <a:gd name="connsiteX28" fmla="*/ 39606 w 352993"/>
                        <a:gd name="connsiteY28" fmla="*/ 70216 h 401731"/>
                        <a:gd name="connsiteX29" fmla="*/ 58105 w 352993"/>
                        <a:gd name="connsiteY29" fmla="*/ 68736 h 401731"/>
                        <a:gd name="connsiteX30" fmla="*/ 118472 w 352993"/>
                        <a:gd name="connsiteY30" fmla="*/ 8058 h 401731"/>
                        <a:gd name="connsiteX31" fmla="*/ 98999 w 352993"/>
                        <a:gd name="connsiteY31" fmla="*/ 64297 h 401731"/>
                        <a:gd name="connsiteX32" fmla="*/ 163260 w 352993"/>
                        <a:gd name="connsiteY32" fmla="*/ 3618 h 401731"/>
                        <a:gd name="connsiteX33" fmla="*/ 118472 w 352993"/>
                        <a:gd name="connsiteY33" fmla="*/ 82056 h 401731"/>
                        <a:gd name="connsiteX34" fmla="*/ 206101 w 352993"/>
                        <a:gd name="connsiteY34" fmla="*/ 19897 h 401731"/>
                        <a:gd name="connsiteX35" fmla="*/ 236284 w 352993"/>
                        <a:gd name="connsiteY35" fmla="*/ 21377 h 401731"/>
                        <a:gd name="connsiteX36" fmla="*/ 270362 w 352993"/>
                        <a:gd name="connsiteY36" fmla="*/ 6578 h 401731"/>
                        <a:gd name="connsiteX37" fmla="*/ 303466 w 352993"/>
                        <a:gd name="connsiteY37" fmla="*/ 12497 h 401731"/>
                        <a:gd name="connsiteX38" fmla="*/ 327808 w 352993"/>
                        <a:gd name="connsiteY38" fmla="*/ 8058 h 401731"/>
                        <a:gd name="connsiteX39" fmla="*/ 347768 w 352993"/>
                        <a:gd name="connsiteY39" fmla="*/ 6947 h 401731"/>
                        <a:gd name="connsiteX40" fmla="*/ 352993 w 352993"/>
                        <a:gd name="connsiteY40" fmla="*/ 383581 h 401731"/>
                        <a:gd name="connsiteX41" fmla="*/ 352993 w 352993"/>
                        <a:gd name="connsiteY41" fmla="*/ 400477 h 401731"/>
                        <a:gd name="connsiteX42" fmla="*/ 352002 w 352993"/>
                        <a:gd name="connsiteY42" fmla="*/ 400184 h 401731"/>
                        <a:gd name="connsiteX43" fmla="*/ 348254 w 352993"/>
                        <a:gd name="connsiteY43" fmla="*/ 391371 h 401731"/>
                        <a:gd name="connsiteX44" fmla="*/ 336890 w 352993"/>
                        <a:gd name="connsiteY44" fmla="*/ 374513 h 401731"/>
                        <a:gd name="connsiteX45" fmla="*/ 339594 w 352993"/>
                        <a:gd name="connsiteY45" fmla="*/ 369959 h 401731"/>
                        <a:gd name="connsiteX46" fmla="*/ 345126 w 352993"/>
                        <a:gd name="connsiteY46" fmla="*/ 378191 h 4017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</a:cxnLst>
                      <a:rect l="l" t="t" r="r" b="b"/>
                      <a:pathLst>
                        <a:path w="352993" h="401731">
                          <a:moveTo>
                            <a:pt x="347768" y="6947"/>
                          </a:moveTo>
                          <a:cubicBezTo>
                            <a:pt x="347646" y="11017"/>
                            <a:pt x="346064" y="16475"/>
                            <a:pt x="343417" y="22210"/>
                          </a:cubicBezTo>
                          <a:lnTo>
                            <a:pt x="339833" y="27857"/>
                          </a:lnTo>
                          <a:lnTo>
                            <a:pt x="317130" y="61639"/>
                          </a:lnTo>
                          <a:cubicBezTo>
                            <a:pt x="301191" y="96815"/>
                            <a:pt x="291333" y="145410"/>
                            <a:pt x="291333" y="199086"/>
                          </a:cubicBezTo>
                          <a:cubicBezTo>
                            <a:pt x="291333" y="252763"/>
                            <a:pt x="301191" y="301358"/>
                            <a:pt x="317130" y="336534"/>
                          </a:cubicBezTo>
                          <a:lnTo>
                            <a:pt x="337684" y="367117"/>
                          </a:lnTo>
                          <a:lnTo>
                            <a:pt x="315272" y="387116"/>
                          </a:lnTo>
                          <a:cubicBezTo>
                            <a:pt x="304196" y="395441"/>
                            <a:pt x="292756" y="401731"/>
                            <a:pt x="283019" y="401731"/>
                          </a:cubicBezTo>
                          <a:cubicBezTo>
                            <a:pt x="264520" y="401731"/>
                            <a:pt x="286914" y="369171"/>
                            <a:pt x="287888" y="367691"/>
                          </a:cubicBezTo>
                          <a:cubicBezTo>
                            <a:pt x="284967" y="370651"/>
                            <a:pt x="240179" y="420970"/>
                            <a:pt x="238231" y="392851"/>
                          </a:cubicBezTo>
                          <a:cubicBezTo>
                            <a:pt x="231416" y="397291"/>
                            <a:pt x="206101" y="404691"/>
                            <a:pt x="218758" y="381011"/>
                          </a:cubicBezTo>
                          <a:cubicBezTo>
                            <a:pt x="213890" y="385451"/>
                            <a:pt x="190522" y="412090"/>
                            <a:pt x="183707" y="395811"/>
                          </a:cubicBezTo>
                          <a:cubicBezTo>
                            <a:pt x="178838" y="398771"/>
                            <a:pt x="172023" y="400251"/>
                            <a:pt x="170075" y="391371"/>
                          </a:cubicBezTo>
                          <a:cubicBezTo>
                            <a:pt x="165207" y="394331"/>
                            <a:pt x="156444" y="394331"/>
                            <a:pt x="156444" y="381011"/>
                          </a:cubicBezTo>
                          <a:cubicBezTo>
                            <a:pt x="154497" y="383971"/>
                            <a:pt x="129182" y="409131"/>
                            <a:pt x="127235" y="386931"/>
                          </a:cubicBezTo>
                          <a:cubicBezTo>
                            <a:pt x="123340" y="389891"/>
                            <a:pt x="105814" y="400251"/>
                            <a:pt x="107761" y="379531"/>
                          </a:cubicBezTo>
                          <a:cubicBezTo>
                            <a:pt x="98025" y="388411"/>
                            <a:pt x="84394" y="395811"/>
                            <a:pt x="86341" y="372131"/>
                          </a:cubicBezTo>
                          <a:cubicBezTo>
                            <a:pt x="81473" y="373611"/>
                            <a:pt x="74657" y="373611"/>
                            <a:pt x="74657" y="363251"/>
                          </a:cubicBezTo>
                          <a:cubicBezTo>
                            <a:pt x="67842" y="366211"/>
                            <a:pt x="37658" y="366211"/>
                            <a:pt x="51289" y="344012"/>
                          </a:cubicBezTo>
                          <a:cubicBezTo>
                            <a:pt x="31816" y="338092"/>
                            <a:pt x="65894" y="301092"/>
                            <a:pt x="66868" y="299612"/>
                          </a:cubicBezTo>
                          <a:cubicBezTo>
                            <a:pt x="64921" y="302572"/>
                            <a:pt x="30843" y="338092"/>
                            <a:pt x="30843" y="309972"/>
                          </a:cubicBezTo>
                          <a:cubicBezTo>
                            <a:pt x="25001" y="312932"/>
                            <a:pt x="18185" y="305532"/>
                            <a:pt x="22080" y="295173"/>
                          </a:cubicBezTo>
                          <a:cubicBezTo>
                            <a:pt x="18185" y="292213"/>
                            <a:pt x="15264" y="275933"/>
                            <a:pt x="13317" y="270013"/>
                          </a:cubicBezTo>
                          <a:cubicBezTo>
                            <a:pt x="-7130" y="278893"/>
                            <a:pt x="12343" y="241893"/>
                            <a:pt x="16238" y="237454"/>
                          </a:cubicBezTo>
                          <a:cubicBezTo>
                            <a:pt x="3580" y="244853"/>
                            <a:pt x="1633" y="227094"/>
                            <a:pt x="10396" y="215254"/>
                          </a:cubicBezTo>
                          <a:cubicBezTo>
                            <a:pt x="-23682" y="222654"/>
                            <a:pt x="36685" y="151615"/>
                            <a:pt x="39606" y="150135"/>
                          </a:cubicBezTo>
                          <a:cubicBezTo>
                            <a:pt x="-5183" y="194534"/>
                            <a:pt x="-5183" y="164935"/>
                            <a:pt x="30843" y="122016"/>
                          </a:cubicBezTo>
                          <a:cubicBezTo>
                            <a:pt x="-14919" y="166415"/>
                            <a:pt x="25001" y="90936"/>
                            <a:pt x="39606" y="70216"/>
                          </a:cubicBezTo>
                          <a:cubicBezTo>
                            <a:pt x="24027" y="61337"/>
                            <a:pt x="130156" y="-33382"/>
                            <a:pt x="58105" y="68736"/>
                          </a:cubicBezTo>
                          <a:cubicBezTo>
                            <a:pt x="77578" y="49497"/>
                            <a:pt x="97051" y="19897"/>
                            <a:pt x="118472" y="8058"/>
                          </a:cubicBezTo>
                          <a:cubicBezTo>
                            <a:pt x="154497" y="-24502"/>
                            <a:pt x="104841" y="56897"/>
                            <a:pt x="98999" y="64297"/>
                          </a:cubicBezTo>
                          <a:cubicBezTo>
                            <a:pt x="110683" y="52457"/>
                            <a:pt x="145734" y="-822"/>
                            <a:pt x="163260" y="3618"/>
                          </a:cubicBezTo>
                          <a:cubicBezTo>
                            <a:pt x="184680" y="11017"/>
                            <a:pt x="122366" y="77616"/>
                            <a:pt x="118472" y="82056"/>
                          </a:cubicBezTo>
                          <a:cubicBezTo>
                            <a:pt x="118472" y="82056"/>
                            <a:pt x="214864" y="-15622"/>
                            <a:pt x="206101" y="19897"/>
                          </a:cubicBezTo>
                          <a:cubicBezTo>
                            <a:pt x="209022" y="16937"/>
                            <a:pt x="257705" y="-12662"/>
                            <a:pt x="236284" y="21377"/>
                          </a:cubicBezTo>
                          <a:cubicBezTo>
                            <a:pt x="239205" y="18417"/>
                            <a:pt x="265494" y="-12662"/>
                            <a:pt x="270362" y="6578"/>
                          </a:cubicBezTo>
                          <a:cubicBezTo>
                            <a:pt x="276204" y="2138"/>
                            <a:pt x="299572" y="-3782"/>
                            <a:pt x="303466" y="12497"/>
                          </a:cubicBezTo>
                          <a:cubicBezTo>
                            <a:pt x="307361" y="9537"/>
                            <a:pt x="323913" y="-8222"/>
                            <a:pt x="327808" y="8058"/>
                          </a:cubicBezTo>
                          <a:cubicBezTo>
                            <a:pt x="342412" y="-3782"/>
                            <a:pt x="348011" y="-1192"/>
                            <a:pt x="347768" y="6947"/>
                          </a:cubicBezTo>
                          <a:close/>
                          <a:moveTo>
                            <a:pt x="352993" y="383581"/>
                          </a:moveTo>
                          <a:lnTo>
                            <a:pt x="352993" y="400477"/>
                          </a:lnTo>
                          <a:lnTo>
                            <a:pt x="352002" y="400184"/>
                          </a:lnTo>
                          <a:cubicBezTo>
                            <a:pt x="350171" y="398470"/>
                            <a:pt x="348862" y="395626"/>
                            <a:pt x="348254" y="391371"/>
                          </a:cubicBezTo>
                          <a:cubicBezTo>
                            <a:pt x="327077" y="408020"/>
                            <a:pt x="329451" y="390538"/>
                            <a:pt x="336890" y="374513"/>
                          </a:cubicBezTo>
                          <a:lnTo>
                            <a:pt x="339594" y="369959"/>
                          </a:lnTo>
                          <a:lnTo>
                            <a:pt x="345126" y="378191"/>
                          </a:lnTo>
                          <a:close/>
                        </a:path>
                      </a:pathLst>
                    </a:custGeom>
                    <a:solidFill>
                      <a:srgbClr val="019285">
                        <a:alpha val="42000"/>
                      </a:srgbClr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2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242" name="Group 2">
                    <a:extLst>
                      <a:ext uri="{FF2B5EF4-FFF2-40B4-BE49-F238E27FC236}">
                        <a16:creationId xmlns:a16="http://schemas.microsoft.com/office/drawing/2014/main" id="{4FDEFE6B-08ED-B543-88F0-DB5363013FBC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 rot="21137590">
                    <a:off x="6307364" y="2106222"/>
                    <a:ext cx="141724" cy="116510"/>
                    <a:chOff x="5457928" y="788194"/>
                    <a:chExt cx="2527300" cy="1131887"/>
                  </a:xfrm>
                </p:grpSpPr>
                <p:sp>
                  <p:nvSpPr>
                    <p:cNvPr id="245" name="Freeform 284">
                      <a:extLst>
                        <a:ext uri="{FF2B5EF4-FFF2-40B4-BE49-F238E27FC236}">
                          <a16:creationId xmlns:a16="http://schemas.microsoft.com/office/drawing/2014/main" id="{F6BA24FD-BB0E-0B48-9234-FF3554EC74A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483090" y="829285"/>
                      <a:ext cx="2438638" cy="1066537"/>
                    </a:xfrm>
                    <a:custGeom>
                      <a:avLst/>
                      <a:gdLst>
                        <a:gd name="T0" fmla="*/ 139 w 652"/>
                        <a:gd name="T1" fmla="*/ 269 h 300"/>
                        <a:gd name="T2" fmla="*/ 96 w 652"/>
                        <a:gd name="T3" fmla="*/ 270 h 300"/>
                        <a:gd name="T4" fmla="*/ 19 w 652"/>
                        <a:gd name="T5" fmla="*/ 240 h 300"/>
                        <a:gd name="T6" fmla="*/ 17 w 652"/>
                        <a:gd name="T7" fmla="*/ 236 h 300"/>
                        <a:gd name="T8" fmla="*/ 20 w 652"/>
                        <a:gd name="T9" fmla="*/ 209 h 300"/>
                        <a:gd name="T10" fmla="*/ 8 w 652"/>
                        <a:gd name="T11" fmla="*/ 118 h 300"/>
                        <a:gd name="T12" fmla="*/ 8 w 652"/>
                        <a:gd name="T13" fmla="*/ 39 h 300"/>
                        <a:gd name="T14" fmla="*/ 4 w 652"/>
                        <a:gd name="T15" fmla="*/ 62 h 300"/>
                        <a:gd name="T16" fmla="*/ 5 w 652"/>
                        <a:gd name="T17" fmla="*/ 68 h 300"/>
                        <a:gd name="T18" fmla="*/ 12 w 652"/>
                        <a:gd name="T19" fmla="*/ 284 h 300"/>
                        <a:gd name="T20" fmla="*/ 64 w 652"/>
                        <a:gd name="T21" fmla="*/ 287 h 300"/>
                        <a:gd name="T22" fmla="*/ 442 w 652"/>
                        <a:gd name="T23" fmla="*/ 283 h 300"/>
                        <a:gd name="T24" fmla="*/ 491 w 652"/>
                        <a:gd name="T25" fmla="*/ 285 h 300"/>
                        <a:gd name="T26" fmla="*/ 649 w 652"/>
                        <a:gd name="T27" fmla="*/ 278 h 300"/>
                        <a:gd name="T28" fmla="*/ 648 w 652"/>
                        <a:gd name="T29" fmla="*/ 150 h 300"/>
                        <a:gd name="T30" fmla="*/ 424 w 652"/>
                        <a:gd name="T31" fmla="*/ 10 h 300"/>
                        <a:gd name="T32" fmla="*/ 157 w 652"/>
                        <a:gd name="T33" fmla="*/ 17 h 300"/>
                        <a:gd name="T34" fmla="*/ 90 w 652"/>
                        <a:gd name="T35" fmla="*/ 12 h 300"/>
                        <a:gd name="T36" fmla="*/ 66 w 652"/>
                        <a:gd name="T37" fmla="*/ 11 h 300"/>
                        <a:gd name="T38" fmla="*/ 47 w 652"/>
                        <a:gd name="T39" fmla="*/ 16 h 300"/>
                        <a:gd name="T40" fmla="*/ 30 w 652"/>
                        <a:gd name="T41" fmla="*/ 9 h 300"/>
                        <a:gd name="T42" fmla="*/ 21 w 652"/>
                        <a:gd name="T43" fmla="*/ 7 h 300"/>
                        <a:gd name="T44" fmla="*/ 24 w 652"/>
                        <a:gd name="T45" fmla="*/ 18 h 300"/>
                        <a:gd name="T46" fmla="*/ 39 w 652"/>
                        <a:gd name="T47" fmla="*/ 32 h 300"/>
                        <a:gd name="T48" fmla="*/ 52 w 652"/>
                        <a:gd name="T49" fmla="*/ 33 h 300"/>
                        <a:gd name="T50" fmla="*/ 136 w 652"/>
                        <a:gd name="T51" fmla="*/ 32 h 300"/>
                        <a:gd name="T52" fmla="*/ 174 w 652"/>
                        <a:gd name="T53" fmla="*/ 29 h 300"/>
                        <a:gd name="T54" fmla="*/ 285 w 652"/>
                        <a:gd name="T55" fmla="*/ 33 h 300"/>
                        <a:gd name="T56" fmla="*/ 496 w 652"/>
                        <a:gd name="T57" fmla="*/ 36 h 300"/>
                        <a:gd name="T58" fmla="*/ 511 w 652"/>
                        <a:gd name="T59" fmla="*/ 22 h 300"/>
                        <a:gd name="T60" fmla="*/ 530 w 652"/>
                        <a:gd name="T61" fmla="*/ 27 h 300"/>
                        <a:gd name="T62" fmla="*/ 549 w 652"/>
                        <a:gd name="T63" fmla="*/ 29 h 300"/>
                        <a:gd name="T64" fmla="*/ 554 w 652"/>
                        <a:gd name="T65" fmla="*/ 28 h 300"/>
                        <a:gd name="T66" fmla="*/ 631 w 652"/>
                        <a:gd name="T67" fmla="*/ 29 h 300"/>
                        <a:gd name="T68" fmla="*/ 633 w 652"/>
                        <a:gd name="T69" fmla="*/ 97 h 300"/>
                        <a:gd name="T70" fmla="*/ 634 w 652"/>
                        <a:gd name="T71" fmla="*/ 107 h 300"/>
                        <a:gd name="T72" fmla="*/ 631 w 652"/>
                        <a:gd name="T73" fmla="*/ 151 h 300"/>
                        <a:gd name="T74" fmla="*/ 632 w 652"/>
                        <a:gd name="T75" fmla="*/ 173 h 300"/>
                        <a:gd name="T76" fmla="*/ 579 w 652"/>
                        <a:gd name="T77" fmla="*/ 272 h 300"/>
                        <a:gd name="T78" fmla="*/ 438 w 652"/>
                        <a:gd name="T79" fmla="*/ 273 h 300"/>
                        <a:gd name="T80" fmla="*/ 361 w 652"/>
                        <a:gd name="T81" fmla="*/ 272 h 300"/>
                        <a:gd name="T82" fmla="*/ 349 w 652"/>
                        <a:gd name="T83" fmla="*/ 276 h 300"/>
                        <a:gd name="T84" fmla="*/ 294 w 652"/>
                        <a:gd name="T85" fmla="*/ 273 h 300"/>
                        <a:gd name="T86" fmla="*/ 279 w 652"/>
                        <a:gd name="T87" fmla="*/ 273 h 300"/>
                        <a:gd name="T88" fmla="*/ 225 w 652"/>
                        <a:gd name="T89" fmla="*/ 269 h 300"/>
                        <a:gd name="T90" fmla="*/ 189 w 652"/>
                        <a:gd name="T91" fmla="*/ 270 h 300"/>
                        <a:gd name="T92" fmla="*/ 183 w 652"/>
                        <a:gd name="T93" fmla="*/ 269 h 300"/>
                        <a:gd name="connsiteX0" fmla="*/ 2092 w 9975"/>
                        <a:gd name="connsiteY0" fmla="*/ 8865 h 9511"/>
                        <a:gd name="connsiteX1" fmla="*/ 2107 w 9975"/>
                        <a:gd name="connsiteY1" fmla="*/ 8765 h 9511"/>
                        <a:gd name="connsiteX2" fmla="*/ 1432 w 9975"/>
                        <a:gd name="connsiteY2" fmla="*/ 8831 h 9511"/>
                        <a:gd name="connsiteX3" fmla="*/ 1447 w 9975"/>
                        <a:gd name="connsiteY3" fmla="*/ 8798 h 9511"/>
                        <a:gd name="connsiteX4" fmla="*/ 312 w 9975"/>
                        <a:gd name="connsiteY4" fmla="*/ 8931 h 9511"/>
                        <a:gd name="connsiteX5" fmla="*/ 266 w 9975"/>
                        <a:gd name="connsiteY5" fmla="*/ 7798 h 9511"/>
                        <a:gd name="connsiteX6" fmla="*/ 282 w 9975"/>
                        <a:gd name="connsiteY6" fmla="*/ 7865 h 9511"/>
                        <a:gd name="connsiteX7" fmla="*/ 236 w 9975"/>
                        <a:gd name="connsiteY7" fmla="*/ 7665 h 9511"/>
                        <a:gd name="connsiteX8" fmla="*/ 266 w 9975"/>
                        <a:gd name="connsiteY8" fmla="*/ 7698 h 9511"/>
                        <a:gd name="connsiteX9" fmla="*/ 282 w 9975"/>
                        <a:gd name="connsiteY9" fmla="*/ 6765 h 9511"/>
                        <a:gd name="connsiteX10" fmla="*/ 205 w 9975"/>
                        <a:gd name="connsiteY10" fmla="*/ 6731 h 9511"/>
                        <a:gd name="connsiteX11" fmla="*/ 98 w 9975"/>
                        <a:gd name="connsiteY11" fmla="*/ 3731 h 9511"/>
                        <a:gd name="connsiteX12" fmla="*/ 159 w 9975"/>
                        <a:gd name="connsiteY12" fmla="*/ 3698 h 9511"/>
                        <a:gd name="connsiteX13" fmla="*/ 98 w 9975"/>
                        <a:gd name="connsiteY13" fmla="*/ 1098 h 9511"/>
                        <a:gd name="connsiteX14" fmla="*/ 21 w 9975"/>
                        <a:gd name="connsiteY14" fmla="*/ 1098 h 9511"/>
                        <a:gd name="connsiteX15" fmla="*/ 36 w 9975"/>
                        <a:gd name="connsiteY15" fmla="*/ 1865 h 9511"/>
                        <a:gd name="connsiteX16" fmla="*/ 6 w 9975"/>
                        <a:gd name="connsiteY16" fmla="*/ 1831 h 9511"/>
                        <a:gd name="connsiteX17" fmla="*/ 52 w 9975"/>
                        <a:gd name="connsiteY17" fmla="*/ 2065 h 9511"/>
                        <a:gd name="connsiteX18" fmla="*/ 6 w 9975"/>
                        <a:gd name="connsiteY18" fmla="*/ 2065 h 9511"/>
                        <a:gd name="connsiteX19" fmla="*/ 159 w 9975"/>
                        <a:gd name="connsiteY19" fmla="*/ 9265 h 9511"/>
                        <a:gd name="connsiteX20" fmla="*/ 957 w 9975"/>
                        <a:gd name="connsiteY20" fmla="*/ 9331 h 9511"/>
                        <a:gd name="connsiteX21" fmla="*/ 957 w 9975"/>
                        <a:gd name="connsiteY21" fmla="*/ 9365 h 9511"/>
                        <a:gd name="connsiteX22" fmla="*/ 3288 w 9975"/>
                        <a:gd name="connsiteY22" fmla="*/ 9331 h 9511"/>
                        <a:gd name="connsiteX23" fmla="*/ 6754 w 9975"/>
                        <a:gd name="connsiteY23" fmla="*/ 9231 h 9511"/>
                        <a:gd name="connsiteX24" fmla="*/ 6739 w 9975"/>
                        <a:gd name="connsiteY24" fmla="*/ 9298 h 9511"/>
                        <a:gd name="connsiteX25" fmla="*/ 7506 w 9975"/>
                        <a:gd name="connsiteY25" fmla="*/ 9298 h 9511"/>
                        <a:gd name="connsiteX26" fmla="*/ 7506 w 9975"/>
                        <a:gd name="connsiteY26" fmla="*/ 9331 h 9511"/>
                        <a:gd name="connsiteX27" fmla="*/ 9929 w 9975"/>
                        <a:gd name="connsiteY27" fmla="*/ 9065 h 9511"/>
                        <a:gd name="connsiteX28" fmla="*/ 9883 w 9975"/>
                        <a:gd name="connsiteY28" fmla="*/ 4798 h 9511"/>
                        <a:gd name="connsiteX29" fmla="*/ 9914 w 9975"/>
                        <a:gd name="connsiteY29" fmla="*/ 4798 h 9511"/>
                        <a:gd name="connsiteX30" fmla="*/ 9975 w 9975"/>
                        <a:gd name="connsiteY30" fmla="*/ 65 h 9511"/>
                        <a:gd name="connsiteX31" fmla="*/ 6478 w 9975"/>
                        <a:gd name="connsiteY31" fmla="*/ 131 h 9511"/>
                        <a:gd name="connsiteX32" fmla="*/ 3794 w 9975"/>
                        <a:gd name="connsiteY32" fmla="*/ 431 h 9511"/>
                        <a:gd name="connsiteX33" fmla="*/ 2383 w 9975"/>
                        <a:gd name="connsiteY33" fmla="*/ 365 h 9511"/>
                        <a:gd name="connsiteX34" fmla="*/ 1340 w 9975"/>
                        <a:gd name="connsiteY34" fmla="*/ 131 h 9511"/>
                        <a:gd name="connsiteX35" fmla="*/ 1355 w 9975"/>
                        <a:gd name="connsiteY35" fmla="*/ 198 h 9511"/>
                        <a:gd name="connsiteX36" fmla="*/ 972 w 9975"/>
                        <a:gd name="connsiteY36" fmla="*/ 198 h 9511"/>
                        <a:gd name="connsiteX37" fmla="*/ 987 w 9975"/>
                        <a:gd name="connsiteY37" fmla="*/ 165 h 9511"/>
                        <a:gd name="connsiteX38" fmla="*/ 773 w 9975"/>
                        <a:gd name="connsiteY38" fmla="*/ 498 h 9511"/>
                        <a:gd name="connsiteX39" fmla="*/ 696 w 9975"/>
                        <a:gd name="connsiteY39" fmla="*/ 331 h 9511"/>
                        <a:gd name="connsiteX40" fmla="*/ 635 w 9975"/>
                        <a:gd name="connsiteY40" fmla="*/ 465 h 9511"/>
                        <a:gd name="connsiteX41" fmla="*/ 435 w 9975"/>
                        <a:gd name="connsiteY41" fmla="*/ 98 h 9511"/>
                        <a:gd name="connsiteX42" fmla="*/ 297 w 9975"/>
                        <a:gd name="connsiteY42" fmla="*/ 31 h 9511"/>
                        <a:gd name="connsiteX43" fmla="*/ 328 w 9975"/>
                        <a:gd name="connsiteY43" fmla="*/ 531 h 9511"/>
                        <a:gd name="connsiteX44" fmla="*/ 343 w 9975"/>
                        <a:gd name="connsiteY44" fmla="*/ 398 h 9511"/>
                        <a:gd name="connsiteX45" fmla="*/ 573 w 9975"/>
                        <a:gd name="connsiteY45" fmla="*/ 865 h 9511"/>
                        <a:gd name="connsiteX46" fmla="*/ 573 w 9975"/>
                        <a:gd name="connsiteY46" fmla="*/ 865 h 9511"/>
                        <a:gd name="connsiteX47" fmla="*/ 757 w 9975"/>
                        <a:gd name="connsiteY47" fmla="*/ 831 h 9511"/>
                        <a:gd name="connsiteX48" fmla="*/ 773 w 9975"/>
                        <a:gd name="connsiteY48" fmla="*/ 898 h 9511"/>
                        <a:gd name="connsiteX49" fmla="*/ 1739 w 9975"/>
                        <a:gd name="connsiteY49" fmla="*/ 598 h 9511"/>
                        <a:gd name="connsiteX50" fmla="*/ 2061 w 9975"/>
                        <a:gd name="connsiteY50" fmla="*/ 865 h 9511"/>
                        <a:gd name="connsiteX51" fmla="*/ 2046 w 9975"/>
                        <a:gd name="connsiteY51" fmla="*/ 898 h 9511"/>
                        <a:gd name="connsiteX52" fmla="*/ 2644 w 9975"/>
                        <a:gd name="connsiteY52" fmla="*/ 765 h 9511"/>
                        <a:gd name="connsiteX53" fmla="*/ 2659 w 9975"/>
                        <a:gd name="connsiteY53" fmla="*/ 931 h 9511"/>
                        <a:gd name="connsiteX54" fmla="*/ 4346 w 9975"/>
                        <a:gd name="connsiteY54" fmla="*/ 898 h 9511"/>
                        <a:gd name="connsiteX55" fmla="*/ 4331 w 9975"/>
                        <a:gd name="connsiteY55" fmla="*/ 931 h 9511"/>
                        <a:gd name="connsiteX56" fmla="*/ 7582 w 9975"/>
                        <a:gd name="connsiteY56" fmla="*/ 998 h 9511"/>
                        <a:gd name="connsiteX57" fmla="*/ 7567 w 9975"/>
                        <a:gd name="connsiteY57" fmla="*/ 1031 h 9511"/>
                        <a:gd name="connsiteX58" fmla="*/ 7812 w 9975"/>
                        <a:gd name="connsiteY58" fmla="*/ 531 h 9511"/>
                        <a:gd name="connsiteX59" fmla="*/ 7797 w 9975"/>
                        <a:gd name="connsiteY59" fmla="*/ 565 h 9511"/>
                        <a:gd name="connsiteX60" fmla="*/ 8104 w 9975"/>
                        <a:gd name="connsiteY60" fmla="*/ 698 h 9511"/>
                        <a:gd name="connsiteX61" fmla="*/ 8088 w 9975"/>
                        <a:gd name="connsiteY61" fmla="*/ 765 h 9511"/>
                        <a:gd name="connsiteX62" fmla="*/ 8395 w 9975"/>
                        <a:gd name="connsiteY62" fmla="*/ 765 h 9511"/>
                        <a:gd name="connsiteX63" fmla="*/ 8411 w 9975"/>
                        <a:gd name="connsiteY63" fmla="*/ 831 h 9511"/>
                        <a:gd name="connsiteX64" fmla="*/ 8472 w 9975"/>
                        <a:gd name="connsiteY64" fmla="*/ 731 h 9511"/>
                        <a:gd name="connsiteX65" fmla="*/ 8441 w 9975"/>
                        <a:gd name="connsiteY65" fmla="*/ 898 h 9511"/>
                        <a:gd name="connsiteX66" fmla="*/ 9653 w 9975"/>
                        <a:gd name="connsiteY66" fmla="*/ 765 h 9511"/>
                        <a:gd name="connsiteX67" fmla="*/ 9714 w 9975"/>
                        <a:gd name="connsiteY67" fmla="*/ 3098 h 9511"/>
                        <a:gd name="connsiteX68" fmla="*/ 9684 w 9975"/>
                        <a:gd name="connsiteY68" fmla="*/ 3031 h 9511"/>
                        <a:gd name="connsiteX69" fmla="*/ 9730 w 9975"/>
                        <a:gd name="connsiteY69" fmla="*/ 3398 h 9511"/>
                        <a:gd name="connsiteX70" fmla="*/ 9699 w 9975"/>
                        <a:gd name="connsiteY70" fmla="*/ 3365 h 9511"/>
                        <a:gd name="connsiteX71" fmla="*/ 9730 w 9975"/>
                        <a:gd name="connsiteY71" fmla="*/ 4831 h 9511"/>
                        <a:gd name="connsiteX72" fmla="*/ 9653 w 9975"/>
                        <a:gd name="connsiteY72" fmla="*/ 4831 h 9511"/>
                        <a:gd name="connsiteX73" fmla="*/ 9730 w 9975"/>
                        <a:gd name="connsiteY73" fmla="*/ 5565 h 9511"/>
                        <a:gd name="connsiteX74" fmla="*/ 9668 w 9975"/>
                        <a:gd name="connsiteY74" fmla="*/ 5565 h 9511"/>
                        <a:gd name="connsiteX75" fmla="*/ 9745 w 9975"/>
                        <a:gd name="connsiteY75" fmla="*/ 8665 h 9511"/>
                        <a:gd name="connsiteX76" fmla="*/ 8855 w 9975"/>
                        <a:gd name="connsiteY76" fmla="*/ 8865 h 9511"/>
                        <a:gd name="connsiteX77" fmla="*/ 8855 w 9975"/>
                        <a:gd name="connsiteY77" fmla="*/ 8798 h 9511"/>
                        <a:gd name="connsiteX78" fmla="*/ 6693 w 9975"/>
                        <a:gd name="connsiteY78" fmla="*/ 8898 h 9511"/>
                        <a:gd name="connsiteX79" fmla="*/ 6677 w 9975"/>
                        <a:gd name="connsiteY79" fmla="*/ 8798 h 9511"/>
                        <a:gd name="connsiteX80" fmla="*/ 5512 w 9975"/>
                        <a:gd name="connsiteY80" fmla="*/ 8865 h 9511"/>
                        <a:gd name="connsiteX81" fmla="*/ 5542 w 9975"/>
                        <a:gd name="connsiteY81" fmla="*/ 8765 h 9511"/>
                        <a:gd name="connsiteX82" fmla="*/ 5328 w 9975"/>
                        <a:gd name="connsiteY82" fmla="*/ 8998 h 9511"/>
                        <a:gd name="connsiteX83" fmla="*/ 4454 w 9975"/>
                        <a:gd name="connsiteY83" fmla="*/ 8998 h 9511"/>
                        <a:gd name="connsiteX84" fmla="*/ 4484 w 9975"/>
                        <a:gd name="connsiteY84" fmla="*/ 8898 h 9511"/>
                        <a:gd name="connsiteX85" fmla="*/ 4223 w 9975"/>
                        <a:gd name="connsiteY85" fmla="*/ 8931 h 9511"/>
                        <a:gd name="connsiteX86" fmla="*/ 4254 w 9975"/>
                        <a:gd name="connsiteY86" fmla="*/ 8898 h 9511"/>
                        <a:gd name="connsiteX87" fmla="*/ 3395 w 9975"/>
                        <a:gd name="connsiteY87" fmla="*/ 8898 h 9511"/>
                        <a:gd name="connsiteX88" fmla="*/ 3426 w 9975"/>
                        <a:gd name="connsiteY88" fmla="*/ 8765 h 9511"/>
                        <a:gd name="connsiteX89" fmla="*/ 2858 w 9975"/>
                        <a:gd name="connsiteY89" fmla="*/ 8865 h 9511"/>
                        <a:gd name="connsiteX90" fmla="*/ 2874 w 9975"/>
                        <a:gd name="connsiteY90" fmla="*/ 8798 h 9511"/>
                        <a:gd name="connsiteX91" fmla="*/ 2782 w 9975"/>
                        <a:gd name="connsiteY91" fmla="*/ 8898 h 9511"/>
                        <a:gd name="connsiteX92" fmla="*/ 2782 w 9975"/>
                        <a:gd name="connsiteY92" fmla="*/ 8765 h 9511"/>
                        <a:gd name="connsiteX93" fmla="*/ 2092 w 9975"/>
                        <a:gd name="connsiteY93" fmla="*/ 8865 h 9511"/>
                        <a:gd name="connsiteX0" fmla="*/ 2097 w 10000"/>
                        <a:gd name="connsiteY0" fmla="*/ 9283 h 9963"/>
                        <a:gd name="connsiteX1" fmla="*/ 2112 w 10000"/>
                        <a:gd name="connsiteY1" fmla="*/ 9178 h 9963"/>
                        <a:gd name="connsiteX2" fmla="*/ 1436 w 10000"/>
                        <a:gd name="connsiteY2" fmla="*/ 9247 h 9963"/>
                        <a:gd name="connsiteX3" fmla="*/ 1451 w 10000"/>
                        <a:gd name="connsiteY3" fmla="*/ 9212 h 9963"/>
                        <a:gd name="connsiteX4" fmla="*/ 313 w 10000"/>
                        <a:gd name="connsiteY4" fmla="*/ 9352 h 9963"/>
                        <a:gd name="connsiteX5" fmla="*/ 267 w 10000"/>
                        <a:gd name="connsiteY5" fmla="*/ 8161 h 9963"/>
                        <a:gd name="connsiteX6" fmla="*/ 283 w 10000"/>
                        <a:gd name="connsiteY6" fmla="*/ 8231 h 9963"/>
                        <a:gd name="connsiteX7" fmla="*/ 237 w 10000"/>
                        <a:gd name="connsiteY7" fmla="*/ 8021 h 9963"/>
                        <a:gd name="connsiteX8" fmla="*/ 267 w 10000"/>
                        <a:gd name="connsiteY8" fmla="*/ 8056 h 9963"/>
                        <a:gd name="connsiteX9" fmla="*/ 283 w 10000"/>
                        <a:gd name="connsiteY9" fmla="*/ 7075 h 9963"/>
                        <a:gd name="connsiteX10" fmla="*/ 206 w 10000"/>
                        <a:gd name="connsiteY10" fmla="*/ 7039 h 9963"/>
                        <a:gd name="connsiteX11" fmla="*/ 98 w 10000"/>
                        <a:gd name="connsiteY11" fmla="*/ 3885 h 9963"/>
                        <a:gd name="connsiteX12" fmla="*/ 159 w 10000"/>
                        <a:gd name="connsiteY12" fmla="*/ 3850 h 9963"/>
                        <a:gd name="connsiteX13" fmla="*/ 98 w 10000"/>
                        <a:gd name="connsiteY13" fmla="*/ 1116 h 9963"/>
                        <a:gd name="connsiteX14" fmla="*/ 21 w 10000"/>
                        <a:gd name="connsiteY14" fmla="*/ 1116 h 9963"/>
                        <a:gd name="connsiteX15" fmla="*/ 36 w 10000"/>
                        <a:gd name="connsiteY15" fmla="*/ 1923 h 9963"/>
                        <a:gd name="connsiteX16" fmla="*/ 6 w 10000"/>
                        <a:gd name="connsiteY16" fmla="*/ 1887 h 9963"/>
                        <a:gd name="connsiteX17" fmla="*/ 52 w 10000"/>
                        <a:gd name="connsiteY17" fmla="*/ 2133 h 9963"/>
                        <a:gd name="connsiteX18" fmla="*/ 6 w 10000"/>
                        <a:gd name="connsiteY18" fmla="*/ 2133 h 9963"/>
                        <a:gd name="connsiteX19" fmla="*/ 159 w 10000"/>
                        <a:gd name="connsiteY19" fmla="*/ 9703 h 9963"/>
                        <a:gd name="connsiteX20" fmla="*/ 959 w 10000"/>
                        <a:gd name="connsiteY20" fmla="*/ 9773 h 9963"/>
                        <a:gd name="connsiteX21" fmla="*/ 959 w 10000"/>
                        <a:gd name="connsiteY21" fmla="*/ 9808 h 9963"/>
                        <a:gd name="connsiteX22" fmla="*/ 3296 w 10000"/>
                        <a:gd name="connsiteY22" fmla="*/ 9773 h 9963"/>
                        <a:gd name="connsiteX23" fmla="*/ 6771 w 10000"/>
                        <a:gd name="connsiteY23" fmla="*/ 9668 h 9963"/>
                        <a:gd name="connsiteX24" fmla="*/ 6756 w 10000"/>
                        <a:gd name="connsiteY24" fmla="*/ 9738 h 9963"/>
                        <a:gd name="connsiteX25" fmla="*/ 7525 w 10000"/>
                        <a:gd name="connsiteY25" fmla="*/ 9738 h 9963"/>
                        <a:gd name="connsiteX26" fmla="*/ 7525 w 10000"/>
                        <a:gd name="connsiteY26" fmla="*/ 9773 h 9963"/>
                        <a:gd name="connsiteX27" fmla="*/ 9954 w 10000"/>
                        <a:gd name="connsiteY27" fmla="*/ 9493 h 9963"/>
                        <a:gd name="connsiteX28" fmla="*/ 9908 w 10000"/>
                        <a:gd name="connsiteY28" fmla="*/ 5007 h 9963"/>
                        <a:gd name="connsiteX29" fmla="*/ 9939 w 10000"/>
                        <a:gd name="connsiteY29" fmla="*/ 5007 h 9963"/>
                        <a:gd name="connsiteX30" fmla="*/ 10000 w 10000"/>
                        <a:gd name="connsiteY30" fmla="*/ 30 h 9963"/>
                        <a:gd name="connsiteX31" fmla="*/ 6494 w 10000"/>
                        <a:gd name="connsiteY31" fmla="*/ 100 h 9963"/>
                        <a:gd name="connsiteX32" fmla="*/ 3804 w 10000"/>
                        <a:gd name="connsiteY32" fmla="*/ 415 h 9963"/>
                        <a:gd name="connsiteX33" fmla="*/ 2389 w 10000"/>
                        <a:gd name="connsiteY33" fmla="*/ 346 h 9963"/>
                        <a:gd name="connsiteX34" fmla="*/ 1343 w 10000"/>
                        <a:gd name="connsiteY34" fmla="*/ 100 h 9963"/>
                        <a:gd name="connsiteX35" fmla="*/ 1358 w 10000"/>
                        <a:gd name="connsiteY35" fmla="*/ 170 h 9963"/>
                        <a:gd name="connsiteX36" fmla="*/ 974 w 10000"/>
                        <a:gd name="connsiteY36" fmla="*/ 170 h 9963"/>
                        <a:gd name="connsiteX37" fmla="*/ 989 w 10000"/>
                        <a:gd name="connsiteY37" fmla="*/ 135 h 9963"/>
                        <a:gd name="connsiteX38" fmla="*/ 775 w 10000"/>
                        <a:gd name="connsiteY38" fmla="*/ 486 h 9963"/>
                        <a:gd name="connsiteX39" fmla="*/ 698 w 10000"/>
                        <a:gd name="connsiteY39" fmla="*/ 310 h 9963"/>
                        <a:gd name="connsiteX40" fmla="*/ 637 w 10000"/>
                        <a:gd name="connsiteY40" fmla="*/ 451 h 9963"/>
                        <a:gd name="connsiteX41" fmla="*/ 436 w 10000"/>
                        <a:gd name="connsiteY41" fmla="*/ 65 h 9963"/>
                        <a:gd name="connsiteX42" fmla="*/ 194 w 10000"/>
                        <a:gd name="connsiteY42" fmla="*/ 209 h 9963"/>
                        <a:gd name="connsiteX43" fmla="*/ 329 w 10000"/>
                        <a:gd name="connsiteY43" fmla="*/ 520 h 9963"/>
                        <a:gd name="connsiteX44" fmla="*/ 344 w 10000"/>
                        <a:gd name="connsiteY44" fmla="*/ 380 h 9963"/>
                        <a:gd name="connsiteX45" fmla="*/ 574 w 10000"/>
                        <a:gd name="connsiteY45" fmla="*/ 871 h 9963"/>
                        <a:gd name="connsiteX46" fmla="*/ 574 w 10000"/>
                        <a:gd name="connsiteY46" fmla="*/ 871 h 9963"/>
                        <a:gd name="connsiteX47" fmla="*/ 759 w 10000"/>
                        <a:gd name="connsiteY47" fmla="*/ 836 h 9963"/>
                        <a:gd name="connsiteX48" fmla="*/ 775 w 10000"/>
                        <a:gd name="connsiteY48" fmla="*/ 906 h 9963"/>
                        <a:gd name="connsiteX49" fmla="*/ 1743 w 10000"/>
                        <a:gd name="connsiteY49" fmla="*/ 591 h 9963"/>
                        <a:gd name="connsiteX50" fmla="*/ 2066 w 10000"/>
                        <a:gd name="connsiteY50" fmla="*/ 871 h 9963"/>
                        <a:gd name="connsiteX51" fmla="*/ 2051 w 10000"/>
                        <a:gd name="connsiteY51" fmla="*/ 906 h 9963"/>
                        <a:gd name="connsiteX52" fmla="*/ 2651 w 10000"/>
                        <a:gd name="connsiteY52" fmla="*/ 766 h 9963"/>
                        <a:gd name="connsiteX53" fmla="*/ 2666 w 10000"/>
                        <a:gd name="connsiteY53" fmla="*/ 941 h 9963"/>
                        <a:gd name="connsiteX54" fmla="*/ 4357 w 10000"/>
                        <a:gd name="connsiteY54" fmla="*/ 906 h 9963"/>
                        <a:gd name="connsiteX55" fmla="*/ 4342 w 10000"/>
                        <a:gd name="connsiteY55" fmla="*/ 941 h 9963"/>
                        <a:gd name="connsiteX56" fmla="*/ 7601 w 10000"/>
                        <a:gd name="connsiteY56" fmla="*/ 1011 h 9963"/>
                        <a:gd name="connsiteX57" fmla="*/ 7586 w 10000"/>
                        <a:gd name="connsiteY57" fmla="*/ 1046 h 9963"/>
                        <a:gd name="connsiteX58" fmla="*/ 7832 w 10000"/>
                        <a:gd name="connsiteY58" fmla="*/ 520 h 9963"/>
                        <a:gd name="connsiteX59" fmla="*/ 7817 w 10000"/>
                        <a:gd name="connsiteY59" fmla="*/ 556 h 9963"/>
                        <a:gd name="connsiteX60" fmla="*/ 8124 w 10000"/>
                        <a:gd name="connsiteY60" fmla="*/ 696 h 9963"/>
                        <a:gd name="connsiteX61" fmla="*/ 8108 w 10000"/>
                        <a:gd name="connsiteY61" fmla="*/ 766 h 9963"/>
                        <a:gd name="connsiteX62" fmla="*/ 8416 w 10000"/>
                        <a:gd name="connsiteY62" fmla="*/ 766 h 9963"/>
                        <a:gd name="connsiteX63" fmla="*/ 8432 w 10000"/>
                        <a:gd name="connsiteY63" fmla="*/ 836 h 9963"/>
                        <a:gd name="connsiteX64" fmla="*/ 8493 w 10000"/>
                        <a:gd name="connsiteY64" fmla="*/ 731 h 9963"/>
                        <a:gd name="connsiteX65" fmla="*/ 8462 w 10000"/>
                        <a:gd name="connsiteY65" fmla="*/ 906 h 9963"/>
                        <a:gd name="connsiteX66" fmla="*/ 9677 w 10000"/>
                        <a:gd name="connsiteY66" fmla="*/ 766 h 9963"/>
                        <a:gd name="connsiteX67" fmla="*/ 9738 w 10000"/>
                        <a:gd name="connsiteY67" fmla="*/ 3219 h 9963"/>
                        <a:gd name="connsiteX68" fmla="*/ 9708 w 10000"/>
                        <a:gd name="connsiteY68" fmla="*/ 3149 h 9963"/>
                        <a:gd name="connsiteX69" fmla="*/ 9754 w 10000"/>
                        <a:gd name="connsiteY69" fmla="*/ 3535 h 9963"/>
                        <a:gd name="connsiteX70" fmla="*/ 9723 w 10000"/>
                        <a:gd name="connsiteY70" fmla="*/ 3500 h 9963"/>
                        <a:gd name="connsiteX71" fmla="*/ 9754 w 10000"/>
                        <a:gd name="connsiteY71" fmla="*/ 5041 h 9963"/>
                        <a:gd name="connsiteX72" fmla="*/ 9677 w 10000"/>
                        <a:gd name="connsiteY72" fmla="*/ 5041 h 9963"/>
                        <a:gd name="connsiteX73" fmla="*/ 9754 w 10000"/>
                        <a:gd name="connsiteY73" fmla="*/ 5813 h 9963"/>
                        <a:gd name="connsiteX74" fmla="*/ 9692 w 10000"/>
                        <a:gd name="connsiteY74" fmla="*/ 5813 h 9963"/>
                        <a:gd name="connsiteX75" fmla="*/ 9769 w 10000"/>
                        <a:gd name="connsiteY75" fmla="*/ 9073 h 9963"/>
                        <a:gd name="connsiteX76" fmla="*/ 8877 w 10000"/>
                        <a:gd name="connsiteY76" fmla="*/ 9283 h 9963"/>
                        <a:gd name="connsiteX77" fmla="*/ 8877 w 10000"/>
                        <a:gd name="connsiteY77" fmla="*/ 9212 h 9963"/>
                        <a:gd name="connsiteX78" fmla="*/ 6710 w 10000"/>
                        <a:gd name="connsiteY78" fmla="*/ 9317 h 9963"/>
                        <a:gd name="connsiteX79" fmla="*/ 6694 w 10000"/>
                        <a:gd name="connsiteY79" fmla="*/ 9212 h 9963"/>
                        <a:gd name="connsiteX80" fmla="*/ 5526 w 10000"/>
                        <a:gd name="connsiteY80" fmla="*/ 9283 h 9963"/>
                        <a:gd name="connsiteX81" fmla="*/ 5556 w 10000"/>
                        <a:gd name="connsiteY81" fmla="*/ 9178 h 9963"/>
                        <a:gd name="connsiteX82" fmla="*/ 5341 w 10000"/>
                        <a:gd name="connsiteY82" fmla="*/ 9423 h 9963"/>
                        <a:gd name="connsiteX83" fmla="*/ 4465 w 10000"/>
                        <a:gd name="connsiteY83" fmla="*/ 9423 h 9963"/>
                        <a:gd name="connsiteX84" fmla="*/ 4495 w 10000"/>
                        <a:gd name="connsiteY84" fmla="*/ 9317 h 9963"/>
                        <a:gd name="connsiteX85" fmla="*/ 4234 w 10000"/>
                        <a:gd name="connsiteY85" fmla="*/ 9352 h 9963"/>
                        <a:gd name="connsiteX86" fmla="*/ 4265 w 10000"/>
                        <a:gd name="connsiteY86" fmla="*/ 9317 h 9963"/>
                        <a:gd name="connsiteX87" fmla="*/ 3404 w 10000"/>
                        <a:gd name="connsiteY87" fmla="*/ 9317 h 9963"/>
                        <a:gd name="connsiteX88" fmla="*/ 3435 w 10000"/>
                        <a:gd name="connsiteY88" fmla="*/ 9178 h 9963"/>
                        <a:gd name="connsiteX89" fmla="*/ 2865 w 10000"/>
                        <a:gd name="connsiteY89" fmla="*/ 9283 h 9963"/>
                        <a:gd name="connsiteX90" fmla="*/ 2881 w 10000"/>
                        <a:gd name="connsiteY90" fmla="*/ 9212 h 9963"/>
                        <a:gd name="connsiteX91" fmla="*/ 2789 w 10000"/>
                        <a:gd name="connsiteY91" fmla="*/ 9317 h 9963"/>
                        <a:gd name="connsiteX92" fmla="*/ 2789 w 10000"/>
                        <a:gd name="connsiteY92" fmla="*/ 9178 h 9963"/>
                        <a:gd name="connsiteX93" fmla="*/ 2097 w 10000"/>
                        <a:gd name="connsiteY93" fmla="*/ 9283 h 99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</a:cxnLst>
                      <a:rect l="l" t="t" r="r" b="b"/>
                      <a:pathLst>
                        <a:path w="10000" h="9963">
                          <a:moveTo>
                            <a:pt x="2097" y="9283"/>
                          </a:moveTo>
                          <a:lnTo>
                            <a:pt x="2112" y="9178"/>
                          </a:lnTo>
                          <a:cubicBezTo>
                            <a:pt x="1897" y="9388"/>
                            <a:pt x="1666" y="9178"/>
                            <a:pt x="1436" y="9247"/>
                          </a:cubicBezTo>
                          <a:cubicBezTo>
                            <a:pt x="1441" y="9235"/>
                            <a:pt x="1446" y="9224"/>
                            <a:pt x="1451" y="9212"/>
                          </a:cubicBezTo>
                          <a:cubicBezTo>
                            <a:pt x="1067" y="9178"/>
                            <a:pt x="683" y="9283"/>
                            <a:pt x="313" y="9352"/>
                          </a:cubicBezTo>
                          <a:cubicBezTo>
                            <a:pt x="283" y="8967"/>
                            <a:pt x="267" y="8581"/>
                            <a:pt x="267" y="8161"/>
                          </a:cubicBezTo>
                          <a:cubicBezTo>
                            <a:pt x="267" y="8196"/>
                            <a:pt x="283" y="8196"/>
                            <a:pt x="283" y="8231"/>
                          </a:cubicBezTo>
                          <a:cubicBezTo>
                            <a:pt x="267" y="8161"/>
                            <a:pt x="237" y="8090"/>
                            <a:pt x="237" y="8021"/>
                          </a:cubicBezTo>
                          <a:cubicBezTo>
                            <a:pt x="252" y="8021"/>
                            <a:pt x="267" y="8056"/>
                            <a:pt x="267" y="8056"/>
                          </a:cubicBezTo>
                          <a:cubicBezTo>
                            <a:pt x="359" y="7775"/>
                            <a:pt x="206" y="7249"/>
                            <a:pt x="283" y="7075"/>
                          </a:cubicBezTo>
                          <a:cubicBezTo>
                            <a:pt x="267" y="7004"/>
                            <a:pt x="237" y="6970"/>
                            <a:pt x="206" y="7039"/>
                          </a:cubicBezTo>
                          <a:cubicBezTo>
                            <a:pt x="190" y="6023"/>
                            <a:pt x="159" y="4936"/>
                            <a:pt x="98" y="3885"/>
                          </a:cubicBezTo>
                          <a:cubicBezTo>
                            <a:pt x="113" y="3850"/>
                            <a:pt x="128" y="3815"/>
                            <a:pt x="159" y="3850"/>
                          </a:cubicBezTo>
                          <a:cubicBezTo>
                            <a:pt x="21" y="2974"/>
                            <a:pt x="82" y="2028"/>
                            <a:pt x="98" y="1116"/>
                          </a:cubicBezTo>
                          <a:cubicBezTo>
                            <a:pt x="67" y="1082"/>
                            <a:pt x="52" y="1222"/>
                            <a:pt x="21" y="1116"/>
                          </a:cubicBezTo>
                          <a:cubicBezTo>
                            <a:pt x="-25" y="1432"/>
                            <a:pt x="113" y="1677"/>
                            <a:pt x="36" y="1923"/>
                          </a:cubicBezTo>
                          <a:lnTo>
                            <a:pt x="6" y="1887"/>
                          </a:lnTo>
                          <a:cubicBezTo>
                            <a:pt x="-25" y="2097"/>
                            <a:pt x="98" y="1923"/>
                            <a:pt x="52" y="2133"/>
                          </a:cubicBezTo>
                          <a:cubicBezTo>
                            <a:pt x="21" y="2203"/>
                            <a:pt x="6" y="2097"/>
                            <a:pt x="6" y="2133"/>
                          </a:cubicBezTo>
                          <a:cubicBezTo>
                            <a:pt x="98" y="4551"/>
                            <a:pt x="206" y="7215"/>
                            <a:pt x="159" y="9703"/>
                          </a:cubicBezTo>
                          <a:cubicBezTo>
                            <a:pt x="421" y="9738"/>
                            <a:pt x="698" y="9878"/>
                            <a:pt x="959" y="9773"/>
                          </a:cubicBezTo>
                          <a:lnTo>
                            <a:pt x="959" y="9808"/>
                          </a:lnTo>
                          <a:cubicBezTo>
                            <a:pt x="1666" y="9283"/>
                            <a:pt x="2558" y="9773"/>
                            <a:pt x="3296" y="9773"/>
                          </a:cubicBezTo>
                          <a:cubicBezTo>
                            <a:pt x="4449" y="9773"/>
                            <a:pt x="5633" y="10264"/>
                            <a:pt x="6771" y="9668"/>
                          </a:cubicBezTo>
                          <a:cubicBezTo>
                            <a:pt x="6771" y="9703"/>
                            <a:pt x="6786" y="9738"/>
                            <a:pt x="6756" y="9738"/>
                          </a:cubicBezTo>
                          <a:cubicBezTo>
                            <a:pt x="7033" y="9668"/>
                            <a:pt x="7278" y="9808"/>
                            <a:pt x="7525" y="9738"/>
                          </a:cubicBezTo>
                          <a:lnTo>
                            <a:pt x="7525" y="9773"/>
                          </a:lnTo>
                          <a:cubicBezTo>
                            <a:pt x="8278" y="9423"/>
                            <a:pt x="9185" y="9493"/>
                            <a:pt x="9954" y="9493"/>
                          </a:cubicBezTo>
                          <a:cubicBezTo>
                            <a:pt x="9954" y="7985"/>
                            <a:pt x="9939" y="6513"/>
                            <a:pt x="9908" y="5007"/>
                          </a:cubicBezTo>
                          <a:lnTo>
                            <a:pt x="9939" y="5007"/>
                          </a:lnTo>
                          <a:cubicBezTo>
                            <a:pt x="9862" y="3395"/>
                            <a:pt x="10000" y="1677"/>
                            <a:pt x="10000" y="30"/>
                          </a:cubicBezTo>
                          <a:cubicBezTo>
                            <a:pt x="8816" y="-5"/>
                            <a:pt x="7663" y="591"/>
                            <a:pt x="6494" y="100"/>
                          </a:cubicBezTo>
                          <a:cubicBezTo>
                            <a:pt x="5633" y="-216"/>
                            <a:pt x="4665" y="310"/>
                            <a:pt x="3804" y="415"/>
                          </a:cubicBezTo>
                          <a:cubicBezTo>
                            <a:pt x="3342" y="451"/>
                            <a:pt x="2850" y="591"/>
                            <a:pt x="2389" y="346"/>
                          </a:cubicBezTo>
                          <a:cubicBezTo>
                            <a:pt x="2051" y="591"/>
                            <a:pt x="1697" y="30"/>
                            <a:pt x="1343" y="100"/>
                          </a:cubicBezTo>
                          <a:cubicBezTo>
                            <a:pt x="1348" y="123"/>
                            <a:pt x="1353" y="147"/>
                            <a:pt x="1358" y="170"/>
                          </a:cubicBezTo>
                          <a:cubicBezTo>
                            <a:pt x="1220" y="-75"/>
                            <a:pt x="1052" y="556"/>
                            <a:pt x="974" y="170"/>
                          </a:cubicBezTo>
                          <a:cubicBezTo>
                            <a:pt x="979" y="158"/>
                            <a:pt x="984" y="147"/>
                            <a:pt x="989" y="135"/>
                          </a:cubicBezTo>
                          <a:cubicBezTo>
                            <a:pt x="959" y="30"/>
                            <a:pt x="790" y="451"/>
                            <a:pt x="775" y="486"/>
                          </a:cubicBezTo>
                          <a:cubicBezTo>
                            <a:pt x="698" y="520"/>
                            <a:pt x="759" y="380"/>
                            <a:pt x="698" y="310"/>
                          </a:cubicBezTo>
                          <a:cubicBezTo>
                            <a:pt x="683" y="346"/>
                            <a:pt x="698" y="520"/>
                            <a:pt x="637" y="451"/>
                          </a:cubicBezTo>
                          <a:cubicBezTo>
                            <a:pt x="637" y="30"/>
                            <a:pt x="436" y="520"/>
                            <a:pt x="436" y="65"/>
                          </a:cubicBezTo>
                          <a:cubicBezTo>
                            <a:pt x="380" y="-11"/>
                            <a:pt x="212" y="133"/>
                            <a:pt x="194" y="209"/>
                          </a:cubicBezTo>
                          <a:cubicBezTo>
                            <a:pt x="194" y="384"/>
                            <a:pt x="237" y="346"/>
                            <a:pt x="329" y="520"/>
                          </a:cubicBezTo>
                          <a:cubicBezTo>
                            <a:pt x="334" y="473"/>
                            <a:pt x="339" y="427"/>
                            <a:pt x="344" y="380"/>
                          </a:cubicBezTo>
                          <a:cubicBezTo>
                            <a:pt x="375" y="591"/>
                            <a:pt x="482" y="766"/>
                            <a:pt x="574" y="871"/>
                          </a:cubicBezTo>
                          <a:lnTo>
                            <a:pt x="574" y="871"/>
                          </a:lnTo>
                          <a:cubicBezTo>
                            <a:pt x="637" y="696"/>
                            <a:pt x="713" y="801"/>
                            <a:pt x="759" y="836"/>
                          </a:cubicBezTo>
                          <a:cubicBezTo>
                            <a:pt x="764" y="859"/>
                            <a:pt x="770" y="883"/>
                            <a:pt x="775" y="906"/>
                          </a:cubicBezTo>
                          <a:cubicBezTo>
                            <a:pt x="759" y="836"/>
                            <a:pt x="1805" y="801"/>
                            <a:pt x="1743" y="591"/>
                          </a:cubicBezTo>
                          <a:cubicBezTo>
                            <a:pt x="1836" y="801"/>
                            <a:pt x="1943" y="906"/>
                            <a:pt x="2066" y="871"/>
                          </a:cubicBezTo>
                          <a:cubicBezTo>
                            <a:pt x="2066" y="906"/>
                            <a:pt x="2066" y="941"/>
                            <a:pt x="2051" y="906"/>
                          </a:cubicBezTo>
                          <a:cubicBezTo>
                            <a:pt x="2112" y="1046"/>
                            <a:pt x="2588" y="1011"/>
                            <a:pt x="2651" y="766"/>
                          </a:cubicBezTo>
                          <a:cubicBezTo>
                            <a:pt x="2666" y="836"/>
                            <a:pt x="2666" y="906"/>
                            <a:pt x="2666" y="941"/>
                          </a:cubicBezTo>
                          <a:cubicBezTo>
                            <a:pt x="3158" y="977"/>
                            <a:pt x="3896" y="1292"/>
                            <a:pt x="4357" y="906"/>
                          </a:cubicBezTo>
                          <a:cubicBezTo>
                            <a:pt x="4352" y="918"/>
                            <a:pt x="4347" y="929"/>
                            <a:pt x="4342" y="941"/>
                          </a:cubicBezTo>
                          <a:cubicBezTo>
                            <a:pt x="5310" y="871"/>
                            <a:pt x="6555" y="451"/>
                            <a:pt x="7601" y="1011"/>
                          </a:cubicBezTo>
                          <a:cubicBezTo>
                            <a:pt x="7596" y="1023"/>
                            <a:pt x="7591" y="1034"/>
                            <a:pt x="7586" y="1046"/>
                          </a:cubicBezTo>
                          <a:cubicBezTo>
                            <a:pt x="7663" y="906"/>
                            <a:pt x="7755" y="661"/>
                            <a:pt x="7832" y="520"/>
                          </a:cubicBezTo>
                          <a:cubicBezTo>
                            <a:pt x="7832" y="520"/>
                            <a:pt x="7832" y="556"/>
                            <a:pt x="7817" y="556"/>
                          </a:cubicBezTo>
                          <a:cubicBezTo>
                            <a:pt x="7924" y="520"/>
                            <a:pt x="8016" y="731"/>
                            <a:pt x="8124" y="696"/>
                          </a:cubicBezTo>
                          <a:cubicBezTo>
                            <a:pt x="8124" y="731"/>
                            <a:pt x="8124" y="731"/>
                            <a:pt x="8108" y="766"/>
                          </a:cubicBezTo>
                          <a:cubicBezTo>
                            <a:pt x="8202" y="661"/>
                            <a:pt x="8309" y="941"/>
                            <a:pt x="8416" y="766"/>
                          </a:cubicBezTo>
                          <a:cubicBezTo>
                            <a:pt x="8421" y="789"/>
                            <a:pt x="8427" y="813"/>
                            <a:pt x="8432" y="836"/>
                          </a:cubicBezTo>
                          <a:cubicBezTo>
                            <a:pt x="8452" y="801"/>
                            <a:pt x="8473" y="766"/>
                            <a:pt x="8493" y="731"/>
                          </a:cubicBezTo>
                          <a:cubicBezTo>
                            <a:pt x="8493" y="801"/>
                            <a:pt x="8493" y="941"/>
                            <a:pt x="8462" y="906"/>
                          </a:cubicBezTo>
                          <a:cubicBezTo>
                            <a:pt x="8862" y="941"/>
                            <a:pt x="9292" y="977"/>
                            <a:pt x="9677" y="766"/>
                          </a:cubicBezTo>
                          <a:cubicBezTo>
                            <a:pt x="9769" y="1537"/>
                            <a:pt x="9738" y="2449"/>
                            <a:pt x="9738" y="3219"/>
                          </a:cubicBezTo>
                          <a:cubicBezTo>
                            <a:pt x="9728" y="3196"/>
                            <a:pt x="9718" y="3172"/>
                            <a:pt x="9708" y="3149"/>
                          </a:cubicBezTo>
                          <a:cubicBezTo>
                            <a:pt x="9723" y="3278"/>
                            <a:pt x="9739" y="3406"/>
                            <a:pt x="9754" y="3535"/>
                          </a:cubicBezTo>
                          <a:cubicBezTo>
                            <a:pt x="9738" y="3535"/>
                            <a:pt x="9738" y="3535"/>
                            <a:pt x="9723" y="3500"/>
                          </a:cubicBezTo>
                          <a:cubicBezTo>
                            <a:pt x="9677" y="4026"/>
                            <a:pt x="9754" y="4551"/>
                            <a:pt x="9754" y="5041"/>
                          </a:cubicBezTo>
                          <a:cubicBezTo>
                            <a:pt x="9738" y="5041"/>
                            <a:pt x="9708" y="4972"/>
                            <a:pt x="9677" y="5041"/>
                          </a:cubicBezTo>
                          <a:cubicBezTo>
                            <a:pt x="9769" y="5427"/>
                            <a:pt x="9570" y="5638"/>
                            <a:pt x="9754" y="5813"/>
                          </a:cubicBezTo>
                          <a:cubicBezTo>
                            <a:pt x="9738" y="5848"/>
                            <a:pt x="9708" y="5848"/>
                            <a:pt x="9692" y="5813"/>
                          </a:cubicBezTo>
                          <a:cubicBezTo>
                            <a:pt x="9754" y="6899"/>
                            <a:pt x="9662" y="8056"/>
                            <a:pt x="9769" y="9073"/>
                          </a:cubicBezTo>
                          <a:cubicBezTo>
                            <a:pt x="9508" y="9352"/>
                            <a:pt x="9154" y="9073"/>
                            <a:pt x="8877" y="9283"/>
                          </a:cubicBezTo>
                          <a:lnTo>
                            <a:pt x="8877" y="9212"/>
                          </a:lnTo>
                          <a:cubicBezTo>
                            <a:pt x="8202" y="9562"/>
                            <a:pt x="7402" y="9283"/>
                            <a:pt x="6710" y="9317"/>
                          </a:cubicBezTo>
                          <a:cubicBezTo>
                            <a:pt x="6705" y="9282"/>
                            <a:pt x="6699" y="9247"/>
                            <a:pt x="6694" y="9212"/>
                          </a:cubicBezTo>
                          <a:cubicBezTo>
                            <a:pt x="6325" y="9562"/>
                            <a:pt x="5910" y="8897"/>
                            <a:pt x="5526" y="9283"/>
                          </a:cubicBezTo>
                          <a:lnTo>
                            <a:pt x="5556" y="9178"/>
                          </a:lnTo>
                          <a:cubicBezTo>
                            <a:pt x="5495" y="9352"/>
                            <a:pt x="5310" y="9107"/>
                            <a:pt x="5341" y="9423"/>
                          </a:cubicBezTo>
                          <a:cubicBezTo>
                            <a:pt x="5141" y="9388"/>
                            <a:pt x="4680" y="9212"/>
                            <a:pt x="4465" y="9423"/>
                          </a:cubicBezTo>
                          <a:cubicBezTo>
                            <a:pt x="4475" y="9388"/>
                            <a:pt x="4485" y="9352"/>
                            <a:pt x="4495" y="9317"/>
                          </a:cubicBezTo>
                          <a:cubicBezTo>
                            <a:pt x="4403" y="9388"/>
                            <a:pt x="4296" y="9423"/>
                            <a:pt x="4234" y="9352"/>
                          </a:cubicBezTo>
                          <a:cubicBezTo>
                            <a:pt x="4250" y="9352"/>
                            <a:pt x="4250" y="9317"/>
                            <a:pt x="4265" y="9317"/>
                          </a:cubicBezTo>
                          <a:cubicBezTo>
                            <a:pt x="3988" y="9002"/>
                            <a:pt x="3696" y="9352"/>
                            <a:pt x="3404" y="9317"/>
                          </a:cubicBezTo>
                          <a:cubicBezTo>
                            <a:pt x="3414" y="9271"/>
                            <a:pt x="3425" y="9224"/>
                            <a:pt x="3435" y="9178"/>
                          </a:cubicBezTo>
                          <a:cubicBezTo>
                            <a:pt x="3296" y="9352"/>
                            <a:pt x="3050" y="9212"/>
                            <a:pt x="2865" y="9283"/>
                          </a:cubicBezTo>
                          <a:cubicBezTo>
                            <a:pt x="2870" y="9259"/>
                            <a:pt x="2876" y="9236"/>
                            <a:pt x="2881" y="9212"/>
                          </a:cubicBezTo>
                          <a:cubicBezTo>
                            <a:pt x="2850" y="9247"/>
                            <a:pt x="2820" y="9282"/>
                            <a:pt x="2789" y="9317"/>
                          </a:cubicBezTo>
                          <a:lnTo>
                            <a:pt x="2789" y="9178"/>
                          </a:lnTo>
                          <a:cubicBezTo>
                            <a:pt x="2558" y="9142"/>
                            <a:pt x="2328" y="9283"/>
                            <a:pt x="2097" y="9283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2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46" name="Freeform 279">
                      <a:extLst>
                        <a:ext uri="{FF2B5EF4-FFF2-40B4-BE49-F238E27FC236}">
                          <a16:creationId xmlns:a16="http://schemas.microsoft.com/office/drawing/2014/main" id="{04F772ED-5F58-A34A-BD92-357217FD7591}"/>
                        </a:ext>
                      </a:extLst>
                    </p:cNvPr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5457928" y="788194"/>
                      <a:ext cx="2527300" cy="1131887"/>
                    </a:xfrm>
                    <a:custGeom>
                      <a:avLst/>
                      <a:gdLst>
                        <a:gd name="T0" fmla="*/ 121 w 674"/>
                        <a:gd name="T1" fmla="*/ 280 h 302"/>
                        <a:gd name="T2" fmla="*/ 68 w 674"/>
                        <a:gd name="T3" fmla="*/ 265 h 302"/>
                        <a:gd name="T4" fmla="*/ 33 w 674"/>
                        <a:gd name="T5" fmla="*/ 245 h 302"/>
                        <a:gd name="T6" fmla="*/ 30 w 674"/>
                        <a:gd name="T7" fmla="*/ 214 h 302"/>
                        <a:gd name="T8" fmla="*/ 37 w 674"/>
                        <a:gd name="T9" fmla="*/ 180 h 302"/>
                        <a:gd name="T10" fmla="*/ 30 w 674"/>
                        <a:gd name="T11" fmla="*/ 125 h 302"/>
                        <a:gd name="T12" fmla="*/ 32 w 674"/>
                        <a:gd name="T13" fmla="*/ 82 h 302"/>
                        <a:gd name="T14" fmla="*/ 35 w 674"/>
                        <a:gd name="T15" fmla="*/ 50 h 302"/>
                        <a:gd name="T16" fmla="*/ 38 w 674"/>
                        <a:gd name="T17" fmla="*/ 17 h 302"/>
                        <a:gd name="T18" fmla="*/ 57 w 674"/>
                        <a:gd name="T19" fmla="*/ 43 h 302"/>
                        <a:gd name="T20" fmla="*/ 129 w 674"/>
                        <a:gd name="T21" fmla="*/ 19 h 302"/>
                        <a:gd name="T22" fmla="*/ 178 w 674"/>
                        <a:gd name="T23" fmla="*/ 28 h 302"/>
                        <a:gd name="T24" fmla="*/ 250 w 674"/>
                        <a:gd name="T25" fmla="*/ 15 h 302"/>
                        <a:gd name="T26" fmla="*/ 307 w 674"/>
                        <a:gd name="T27" fmla="*/ 22 h 302"/>
                        <a:gd name="T28" fmla="*/ 371 w 674"/>
                        <a:gd name="T29" fmla="*/ 24 h 302"/>
                        <a:gd name="T30" fmla="*/ 427 w 674"/>
                        <a:gd name="T31" fmla="*/ 29 h 302"/>
                        <a:gd name="T32" fmla="*/ 509 w 674"/>
                        <a:gd name="T33" fmla="*/ 19 h 302"/>
                        <a:gd name="T34" fmla="*/ 568 w 674"/>
                        <a:gd name="T35" fmla="*/ 16 h 302"/>
                        <a:gd name="T36" fmla="*/ 643 w 674"/>
                        <a:gd name="T37" fmla="*/ 21 h 302"/>
                        <a:gd name="T38" fmla="*/ 639 w 674"/>
                        <a:gd name="T39" fmla="*/ 68 h 302"/>
                        <a:gd name="T40" fmla="*/ 646 w 674"/>
                        <a:gd name="T41" fmla="*/ 95 h 302"/>
                        <a:gd name="T42" fmla="*/ 623 w 674"/>
                        <a:gd name="T43" fmla="*/ 146 h 302"/>
                        <a:gd name="T44" fmla="*/ 619 w 674"/>
                        <a:gd name="T45" fmla="*/ 191 h 302"/>
                        <a:gd name="T46" fmla="*/ 645 w 674"/>
                        <a:gd name="T47" fmla="*/ 226 h 302"/>
                        <a:gd name="T48" fmla="*/ 647 w 674"/>
                        <a:gd name="T49" fmla="*/ 262 h 302"/>
                        <a:gd name="T50" fmla="*/ 636 w 674"/>
                        <a:gd name="T51" fmla="*/ 279 h 302"/>
                        <a:gd name="T52" fmla="*/ 594 w 674"/>
                        <a:gd name="T53" fmla="*/ 275 h 302"/>
                        <a:gd name="T54" fmla="*/ 541 w 674"/>
                        <a:gd name="T55" fmla="*/ 280 h 302"/>
                        <a:gd name="T56" fmla="*/ 504 w 674"/>
                        <a:gd name="T57" fmla="*/ 282 h 302"/>
                        <a:gd name="T58" fmla="*/ 462 w 674"/>
                        <a:gd name="T59" fmla="*/ 277 h 302"/>
                        <a:gd name="T60" fmla="*/ 397 w 674"/>
                        <a:gd name="T61" fmla="*/ 271 h 302"/>
                        <a:gd name="T62" fmla="*/ 324 w 674"/>
                        <a:gd name="T63" fmla="*/ 273 h 302"/>
                        <a:gd name="T64" fmla="*/ 257 w 674"/>
                        <a:gd name="T65" fmla="*/ 279 h 302"/>
                        <a:gd name="T66" fmla="*/ 176 w 674"/>
                        <a:gd name="T67" fmla="*/ 260 h 302"/>
                        <a:gd name="T68" fmla="*/ 128 w 674"/>
                        <a:gd name="T69" fmla="*/ 285 h 302"/>
                        <a:gd name="T70" fmla="*/ 392 w 674"/>
                        <a:gd name="T71" fmla="*/ 111 h 302"/>
                        <a:gd name="T72" fmla="*/ 419 w 674"/>
                        <a:gd name="T73" fmla="*/ 92 h 30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</a:cxnLst>
                      <a:rect l="0" t="0" r="r" b="b"/>
                      <a:pathLst>
                        <a:path w="674" h="302">
                          <a:moveTo>
                            <a:pt x="128" y="285"/>
                          </a:moveTo>
                          <a:cubicBezTo>
                            <a:pt x="125" y="285"/>
                            <a:pt x="122" y="283"/>
                            <a:pt x="121" y="280"/>
                          </a:cubicBezTo>
                          <a:cubicBezTo>
                            <a:pt x="115" y="282"/>
                            <a:pt x="78" y="289"/>
                            <a:pt x="94" y="270"/>
                          </a:cubicBezTo>
                          <a:cubicBezTo>
                            <a:pt x="90" y="272"/>
                            <a:pt x="50" y="286"/>
                            <a:pt x="68" y="265"/>
                          </a:cubicBezTo>
                          <a:cubicBezTo>
                            <a:pt x="59" y="271"/>
                            <a:pt x="0" y="293"/>
                            <a:pt x="34" y="263"/>
                          </a:cubicBezTo>
                          <a:cubicBezTo>
                            <a:pt x="19" y="265"/>
                            <a:pt x="29" y="248"/>
                            <a:pt x="33" y="245"/>
                          </a:cubicBezTo>
                          <a:cubicBezTo>
                            <a:pt x="20" y="241"/>
                            <a:pt x="36" y="227"/>
                            <a:pt x="40" y="224"/>
                          </a:cubicBezTo>
                          <a:cubicBezTo>
                            <a:pt x="34" y="225"/>
                            <a:pt x="27" y="221"/>
                            <a:pt x="30" y="214"/>
                          </a:cubicBezTo>
                          <a:cubicBezTo>
                            <a:pt x="26" y="211"/>
                            <a:pt x="27" y="207"/>
                            <a:pt x="30" y="203"/>
                          </a:cubicBezTo>
                          <a:cubicBezTo>
                            <a:pt x="12" y="203"/>
                            <a:pt x="35" y="181"/>
                            <a:pt x="37" y="180"/>
                          </a:cubicBezTo>
                          <a:cubicBezTo>
                            <a:pt x="2" y="197"/>
                            <a:pt x="47" y="143"/>
                            <a:pt x="53" y="138"/>
                          </a:cubicBezTo>
                          <a:cubicBezTo>
                            <a:pt x="33" y="151"/>
                            <a:pt x="7" y="147"/>
                            <a:pt x="30" y="125"/>
                          </a:cubicBezTo>
                          <a:cubicBezTo>
                            <a:pt x="4" y="133"/>
                            <a:pt x="49" y="90"/>
                            <a:pt x="51" y="88"/>
                          </a:cubicBezTo>
                          <a:cubicBezTo>
                            <a:pt x="42" y="94"/>
                            <a:pt x="11" y="100"/>
                            <a:pt x="32" y="82"/>
                          </a:cubicBezTo>
                          <a:cubicBezTo>
                            <a:pt x="29" y="81"/>
                            <a:pt x="29" y="79"/>
                            <a:pt x="29" y="76"/>
                          </a:cubicBezTo>
                          <a:cubicBezTo>
                            <a:pt x="12" y="74"/>
                            <a:pt x="34" y="52"/>
                            <a:pt x="35" y="50"/>
                          </a:cubicBezTo>
                          <a:cubicBezTo>
                            <a:pt x="19" y="59"/>
                            <a:pt x="29" y="32"/>
                            <a:pt x="28" y="29"/>
                          </a:cubicBezTo>
                          <a:cubicBezTo>
                            <a:pt x="11" y="33"/>
                            <a:pt x="31" y="0"/>
                            <a:pt x="38" y="17"/>
                          </a:cubicBezTo>
                          <a:cubicBezTo>
                            <a:pt x="46" y="13"/>
                            <a:pt x="48" y="23"/>
                            <a:pt x="45" y="28"/>
                          </a:cubicBezTo>
                          <a:cubicBezTo>
                            <a:pt x="69" y="11"/>
                            <a:pt x="76" y="20"/>
                            <a:pt x="57" y="43"/>
                          </a:cubicBezTo>
                          <a:cubicBezTo>
                            <a:pt x="59" y="42"/>
                            <a:pt x="104" y="3"/>
                            <a:pt x="108" y="21"/>
                          </a:cubicBezTo>
                          <a:cubicBezTo>
                            <a:pt x="112" y="19"/>
                            <a:pt x="127" y="8"/>
                            <a:pt x="129" y="19"/>
                          </a:cubicBezTo>
                          <a:cubicBezTo>
                            <a:pt x="159" y="4"/>
                            <a:pt x="112" y="54"/>
                            <a:pt x="105" y="60"/>
                          </a:cubicBezTo>
                          <a:cubicBezTo>
                            <a:pt x="106" y="59"/>
                            <a:pt x="191" y="6"/>
                            <a:pt x="178" y="28"/>
                          </a:cubicBezTo>
                          <a:cubicBezTo>
                            <a:pt x="207" y="9"/>
                            <a:pt x="244" y="12"/>
                            <a:pt x="201" y="45"/>
                          </a:cubicBezTo>
                          <a:cubicBezTo>
                            <a:pt x="215" y="35"/>
                            <a:pt x="233" y="19"/>
                            <a:pt x="250" y="15"/>
                          </a:cubicBezTo>
                          <a:cubicBezTo>
                            <a:pt x="261" y="13"/>
                            <a:pt x="279" y="19"/>
                            <a:pt x="265" y="32"/>
                          </a:cubicBezTo>
                          <a:cubicBezTo>
                            <a:pt x="267" y="31"/>
                            <a:pt x="307" y="1"/>
                            <a:pt x="307" y="22"/>
                          </a:cubicBezTo>
                          <a:cubicBezTo>
                            <a:pt x="313" y="18"/>
                            <a:pt x="349" y="14"/>
                            <a:pt x="338" y="30"/>
                          </a:cubicBezTo>
                          <a:cubicBezTo>
                            <a:pt x="341" y="27"/>
                            <a:pt x="370" y="8"/>
                            <a:pt x="371" y="24"/>
                          </a:cubicBezTo>
                          <a:cubicBezTo>
                            <a:pt x="369" y="25"/>
                            <a:pt x="409" y="3"/>
                            <a:pt x="401" y="24"/>
                          </a:cubicBezTo>
                          <a:cubicBezTo>
                            <a:pt x="406" y="21"/>
                            <a:pt x="445" y="8"/>
                            <a:pt x="427" y="29"/>
                          </a:cubicBezTo>
                          <a:cubicBezTo>
                            <a:pt x="429" y="28"/>
                            <a:pt x="478" y="6"/>
                            <a:pt x="460" y="29"/>
                          </a:cubicBezTo>
                          <a:cubicBezTo>
                            <a:pt x="466" y="26"/>
                            <a:pt x="500" y="3"/>
                            <a:pt x="509" y="19"/>
                          </a:cubicBezTo>
                          <a:cubicBezTo>
                            <a:pt x="532" y="8"/>
                            <a:pt x="535" y="23"/>
                            <a:pt x="517" y="38"/>
                          </a:cubicBezTo>
                          <a:cubicBezTo>
                            <a:pt x="531" y="29"/>
                            <a:pt x="551" y="13"/>
                            <a:pt x="568" y="16"/>
                          </a:cubicBezTo>
                          <a:cubicBezTo>
                            <a:pt x="574" y="17"/>
                            <a:pt x="606" y="13"/>
                            <a:pt x="598" y="27"/>
                          </a:cubicBezTo>
                          <a:cubicBezTo>
                            <a:pt x="602" y="25"/>
                            <a:pt x="642" y="6"/>
                            <a:pt x="643" y="21"/>
                          </a:cubicBezTo>
                          <a:cubicBezTo>
                            <a:pt x="669" y="16"/>
                            <a:pt x="629" y="52"/>
                            <a:pt x="630" y="52"/>
                          </a:cubicBezTo>
                          <a:cubicBezTo>
                            <a:pt x="650" y="42"/>
                            <a:pt x="653" y="56"/>
                            <a:pt x="639" y="68"/>
                          </a:cubicBezTo>
                          <a:cubicBezTo>
                            <a:pt x="651" y="66"/>
                            <a:pt x="656" y="78"/>
                            <a:pt x="647" y="86"/>
                          </a:cubicBezTo>
                          <a:cubicBezTo>
                            <a:pt x="649" y="89"/>
                            <a:pt x="648" y="93"/>
                            <a:pt x="646" y="95"/>
                          </a:cubicBezTo>
                          <a:cubicBezTo>
                            <a:pt x="654" y="101"/>
                            <a:pt x="643" y="110"/>
                            <a:pt x="639" y="113"/>
                          </a:cubicBezTo>
                          <a:cubicBezTo>
                            <a:pt x="666" y="107"/>
                            <a:pt x="622" y="146"/>
                            <a:pt x="623" y="146"/>
                          </a:cubicBezTo>
                          <a:cubicBezTo>
                            <a:pt x="626" y="143"/>
                            <a:pt x="674" y="126"/>
                            <a:pt x="651" y="146"/>
                          </a:cubicBezTo>
                          <a:cubicBezTo>
                            <a:pt x="660" y="165"/>
                            <a:pt x="631" y="181"/>
                            <a:pt x="619" y="191"/>
                          </a:cubicBezTo>
                          <a:cubicBezTo>
                            <a:pt x="659" y="165"/>
                            <a:pt x="644" y="194"/>
                            <a:pt x="621" y="214"/>
                          </a:cubicBezTo>
                          <a:cubicBezTo>
                            <a:pt x="635" y="205"/>
                            <a:pt x="669" y="206"/>
                            <a:pt x="645" y="226"/>
                          </a:cubicBezTo>
                          <a:cubicBezTo>
                            <a:pt x="651" y="228"/>
                            <a:pt x="653" y="234"/>
                            <a:pt x="648" y="239"/>
                          </a:cubicBezTo>
                          <a:cubicBezTo>
                            <a:pt x="664" y="239"/>
                            <a:pt x="649" y="259"/>
                            <a:pt x="647" y="262"/>
                          </a:cubicBezTo>
                          <a:cubicBezTo>
                            <a:pt x="649" y="263"/>
                            <a:pt x="650" y="266"/>
                            <a:pt x="649" y="269"/>
                          </a:cubicBezTo>
                          <a:cubicBezTo>
                            <a:pt x="667" y="264"/>
                            <a:pt x="642" y="302"/>
                            <a:pt x="636" y="279"/>
                          </a:cubicBezTo>
                          <a:cubicBezTo>
                            <a:pt x="634" y="280"/>
                            <a:pt x="614" y="290"/>
                            <a:pt x="618" y="277"/>
                          </a:cubicBezTo>
                          <a:cubicBezTo>
                            <a:pt x="620" y="275"/>
                            <a:pt x="584" y="294"/>
                            <a:pt x="594" y="275"/>
                          </a:cubicBezTo>
                          <a:cubicBezTo>
                            <a:pt x="594" y="275"/>
                            <a:pt x="565" y="291"/>
                            <a:pt x="572" y="273"/>
                          </a:cubicBezTo>
                          <a:cubicBezTo>
                            <a:pt x="561" y="280"/>
                            <a:pt x="553" y="283"/>
                            <a:pt x="541" y="280"/>
                          </a:cubicBezTo>
                          <a:cubicBezTo>
                            <a:pt x="520" y="276"/>
                            <a:pt x="569" y="241"/>
                            <a:pt x="570" y="240"/>
                          </a:cubicBezTo>
                          <a:cubicBezTo>
                            <a:pt x="554" y="251"/>
                            <a:pt x="525" y="281"/>
                            <a:pt x="504" y="282"/>
                          </a:cubicBezTo>
                          <a:cubicBezTo>
                            <a:pt x="481" y="283"/>
                            <a:pt x="535" y="240"/>
                            <a:pt x="539" y="236"/>
                          </a:cubicBezTo>
                          <a:cubicBezTo>
                            <a:pt x="533" y="240"/>
                            <a:pt x="472" y="293"/>
                            <a:pt x="462" y="277"/>
                          </a:cubicBezTo>
                          <a:cubicBezTo>
                            <a:pt x="426" y="299"/>
                            <a:pt x="433" y="269"/>
                            <a:pt x="459" y="249"/>
                          </a:cubicBezTo>
                          <a:cubicBezTo>
                            <a:pt x="459" y="249"/>
                            <a:pt x="381" y="294"/>
                            <a:pt x="397" y="271"/>
                          </a:cubicBezTo>
                          <a:cubicBezTo>
                            <a:pt x="392" y="274"/>
                            <a:pt x="373" y="288"/>
                            <a:pt x="367" y="278"/>
                          </a:cubicBezTo>
                          <a:cubicBezTo>
                            <a:pt x="362" y="281"/>
                            <a:pt x="317" y="287"/>
                            <a:pt x="324" y="273"/>
                          </a:cubicBezTo>
                          <a:cubicBezTo>
                            <a:pt x="311" y="281"/>
                            <a:pt x="276" y="288"/>
                            <a:pt x="302" y="263"/>
                          </a:cubicBezTo>
                          <a:cubicBezTo>
                            <a:pt x="298" y="267"/>
                            <a:pt x="263" y="293"/>
                            <a:pt x="257" y="279"/>
                          </a:cubicBezTo>
                          <a:cubicBezTo>
                            <a:pt x="253" y="281"/>
                            <a:pt x="216" y="289"/>
                            <a:pt x="227" y="272"/>
                          </a:cubicBezTo>
                          <a:cubicBezTo>
                            <a:pt x="212" y="281"/>
                            <a:pt x="135" y="295"/>
                            <a:pt x="176" y="260"/>
                          </a:cubicBezTo>
                          <a:cubicBezTo>
                            <a:pt x="148" y="278"/>
                            <a:pt x="134" y="285"/>
                            <a:pt x="128" y="285"/>
                          </a:cubicBezTo>
                          <a:cubicBezTo>
                            <a:pt x="127" y="285"/>
                            <a:pt x="134" y="285"/>
                            <a:pt x="128" y="285"/>
                          </a:cubicBezTo>
                          <a:close/>
                          <a:moveTo>
                            <a:pt x="419" y="92"/>
                          </a:moveTo>
                          <a:cubicBezTo>
                            <a:pt x="410" y="98"/>
                            <a:pt x="401" y="105"/>
                            <a:pt x="392" y="111"/>
                          </a:cubicBezTo>
                          <a:cubicBezTo>
                            <a:pt x="405" y="102"/>
                            <a:pt x="419" y="93"/>
                            <a:pt x="432" y="84"/>
                          </a:cubicBezTo>
                          <a:cubicBezTo>
                            <a:pt x="428" y="86"/>
                            <a:pt x="424" y="89"/>
                            <a:pt x="419" y="92"/>
                          </a:cubicBezTo>
                          <a:cubicBezTo>
                            <a:pt x="410" y="98"/>
                            <a:pt x="424" y="89"/>
                            <a:pt x="419" y="92"/>
                          </a:cubicBezTo>
                          <a:close/>
                        </a:path>
                      </a:pathLst>
                    </a:custGeom>
                    <a:solidFill>
                      <a:srgbClr val="019285">
                        <a:alpha val="42000"/>
                      </a:srgbClr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2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243" name="Freeform 270">
                    <a:extLst>
                      <a:ext uri="{FF2B5EF4-FFF2-40B4-BE49-F238E27FC236}">
                        <a16:creationId xmlns:a16="http://schemas.microsoft.com/office/drawing/2014/main" id="{CAE3F730-9B7C-854F-B16C-2DFE0A13677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20131859" flipH="1">
                    <a:off x="6452443" y="2144414"/>
                    <a:ext cx="72000" cy="18000"/>
                  </a:xfrm>
                  <a:custGeom>
                    <a:avLst/>
                    <a:gdLst>
                      <a:gd name="T0" fmla="*/ 9 w 133"/>
                      <a:gd name="T1" fmla="*/ 20 h 20"/>
                      <a:gd name="T2" fmla="*/ 1 w 133"/>
                      <a:gd name="T3" fmla="*/ 13 h 20"/>
                      <a:gd name="T4" fmla="*/ 7 w 133"/>
                      <a:gd name="T5" fmla="*/ 4 h 20"/>
                      <a:gd name="T6" fmla="*/ 125 w 133"/>
                      <a:gd name="T7" fmla="*/ 0 h 20"/>
                      <a:gd name="T8" fmla="*/ 133 w 133"/>
                      <a:gd name="T9" fmla="*/ 8 h 20"/>
                      <a:gd name="T10" fmla="*/ 125 w 133"/>
                      <a:gd name="T11" fmla="*/ 16 h 20"/>
                      <a:gd name="T12" fmla="*/ 10 w 133"/>
                      <a:gd name="T13" fmla="*/ 19 h 20"/>
                      <a:gd name="T14" fmla="*/ 9 w 133"/>
                      <a:gd name="T15" fmla="*/ 20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33" h="20">
                        <a:moveTo>
                          <a:pt x="9" y="20"/>
                        </a:moveTo>
                        <a:cubicBezTo>
                          <a:pt x="5" y="20"/>
                          <a:pt x="2" y="17"/>
                          <a:pt x="1" y="13"/>
                        </a:cubicBezTo>
                        <a:cubicBezTo>
                          <a:pt x="0" y="9"/>
                          <a:pt x="3" y="5"/>
                          <a:pt x="7" y="4"/>
                        </a:cubicBezTo>
                        <a:cubicBezTo>
                          <a:pt x="26" y="0"/>
                          <a:pt x="115" y="0"/>
                          <a:pt x="125" y="0"/>
                        </a:cubicBezTo>
                        <a:cubicBezTo>
                          <a:pt x="129" y="0"/>
                          <a:pt x="133" y="3"/>
                          <a:pt x="133" y="8"/>
                        </a:cubicBezTo>
                        <a:cubicBezTo>
                          <a:pt x="133" y="12"/>
                          <a:pt x="129" y="16"/>
                          <a:pt x="125" y="16"/>
                        </a:cubicBezTo>
                        <a:cubicBezTo>
                          <a:pt x="98" y="16"/>
                          <a:pt x="25" y="17"/>
                          <a:pt x="10" y="19"/>
                        </a:cubicBezTo>
                        <a:cubicBezTo>
                          <a:pt x="10" y="20"/>
                          <a:pt x="9" y="20"/>
                          <a:pt x="9" y="20"/>
                        </a:cubicBezTo>
                        <a:close/>
                      </a:path>
                    </a:pathLst>
                  </a:custGeom>
                  <a:solidFill>
                    <a:srgbClr val="000000">
                      <a:lumMod val="85000"/>
                      <a:lumOff val="15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4" name="Freeform 270">
                    <a:extLst>
                      <a:ext uri="{FF2B5EF4-FFF2-40B4-BE49-F238E27FC236}">
                        <a16:creationId xmlns:a16="http://schemas.microsoft.com/office/drawing/2014/main" id="{911F1F26-FA3D-5342-8A83-7369C58A668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922597" flipH="1">
                    <a:off x="6648201" y="2144473"/>
                    <a:ext cx="72000" cy="18000"/>
                  </a:xfrm>
                  <a:custGeom>
                    <a:avLst/>
                    <a:gdLst>
                      <a:gd name="T0" fmla="*/ 9 w 133"/>
                      <a:gd name="T1" fmla="*/ 20 h 20"/>
                      <a:gd name="T2" fmla="*/ 1 w 133"/>
                      <a:gd name="T3" fmla="*/ 13 h 20"/>
                      <a:gd name="T4" fmla="*/ 7 w 133"/>
                      <a:gd name="T5" fmla="*/ 4 h 20"/>
                      <a:gd name="T6" fmla="*/ 125 w 133"/>
                      <a:gd name="T7" fmla="*/ 0 h 20"/>
                      <a:gd name="T8" fmla="*/ 133 w 133"/>
                      <a:gd name="T9" fmla="*/ 8 h 20"/>
                      <a:gd name="T10" fmla="*/ 125 w 133"/>
                      <a:gd name="T11" fmla="*/ 16 h 20"/>
                      <a:gd name="T12" fmla="*/ 10 w 133"/>
                      <a:gd name="T13" fmla="*/ 19 h 20"/>
                      <a:gd name="T14" fmla="*/ 9 w 133"/>
                      <a:gd name="T15" fmla="*/ 20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33" h="20">
                        <a:moveTo>
                          <a:pt x="9" y="20"/>
                        </a:moveTo>
                        <a:cubicBezTo>
                          <a:pt x="5" y="20"/>
                          <a:pt x="2" y="17"/>
                          <a:pt x="1" y="13"/>
                        </a:cubicBezTo>
                        <a:cubicBezTo>
                          <a:pt x="0" y="9"/>
                          <a:pt x="3" y="5"/>
                          <a:pt x="7" y="4"/>
                        </a:cubicBezTo>
                        <a:cubicBezTo>
                          <a:pt x="26" y="0"/>
                          <a:pt x="115" y="0"/>
                          <a:pt x="125" y="0"/>
                        </a:cubicBezTo>
                        <a:cubicBezTo>
                          <a:pt x="129" y="0"/>
                          <a:pt x="133" y="3"/>
                          <a:pt x="133" y="8"/>
                        </a:cubicBezTo>
                        <a:cubicBezTo>
                          <a:pt x="133" y="12"/>
                          <a:pt x="129" y="16"/>
                          <a:pt x="125" y="16"/>
                        </a:cubicBezTo>
                        <a:cubicBezTo>
                          <a:pt x="98" y="16"/>
                          <a:pt x="25" y="17"/>
                          <a:pt x="10" y="19"/>
                        </a:cubicBezTo>
                        <a:cubicBezTo>
                          <a:pt x="10" y="20"/>
                          <a:pt x="9" y="20"/>
                          <a:pt x="9" y="20"/>
                        </a:cubicBezTo>
                        <a:close/>
                      </a:path>
                    </a:pathLst>
                  </a:custGeom>
                  <a:solidFill>
                    <a:srgbClr val="000000">
                      <a:lumMod val="85000"/>
                      <a:lumOff val="15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207" name="Groep 206">
                  <a:extLst>
                    <a:ext uri="{FF2B5EF4-FFF2-40B4-BE49-F238E27FC236}">
                      <a16:creationId xmlns:a16="http://schemas.microsoft.com/office/drawing/2014/main" id="{5B429DBB-E6ED-584C-AC98-0C4F0C38F8C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713171" y="3130235"/>
                  <a:ext cx="729178" cy="391220"/>
                  <a:chOff x="3131840" y="1044088"/>
                  <a:chExt cx="729178" cy="391220"/>
                </a:xfrm>
              </p:grpSpPr>
              <p:sp>
                <p:nvSpPr>
                  <p:cNvPr id="232" name="Freeform 385">
                    <a:extLst>
                      <a:ext uri="{FF2B5EF4-FFF2-40B4-BE49-F238E27FC236}">
                        <a16:creationId xmlns:a16="http://schemas.microsoft.com/office/drawing/2014/main" id="{E3550C0B-9C09-F649-96FB-226B77585F1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5400000">
                    <a:off x="2993839" y="1221910"/>
                    <a:ext cx="338400" cy="21600"/>
                  </a:xfrm>
                  <a:custGeom>
                    <a:avLst/>
                    <a:gdLst>
                      <a:gd name="T0" fmla="*/ 9 w 236"/>
                      <a:gd name="T1" fmla="*/ 20 h 20"/>
                      <a:gd name="T2" fmla="*/ 1 w 236"/>
                      <a:gd name="T3" fmla="*/ 13 h 20"/>
                      <a:gd name="T4" fmla="*/ 8 w 236"/>
                      <a:gd name="T5" fmla="*/ 4 h 20"/>
                      <a:gd name="T6" fmla="*/ 228 w 236"/>
                      <a:gd name="T7" fmla="*/ 0 h 20"/>
                      <a:gd name="T8" fmla="*/ 236 w 236"/>
                      <a:gd name="T9" fmla="*/ 8 h 20"/>
                      <a:gd name="T10" fmla="*/ 228 w 236"/>
                      <a:gd name="T11" fmla="*/ 16 h 20"/>
                      <a:gd name="T12" fmla="*/ 9 w 236"/>
                      <a:gd name="T13" fmla="*/ 20 h 20"/>
                      <a:gd name="T14" fmla="*/ 9 w 236"/>
                      <a:gd name="T15" fmla="*/ 20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36" h="20">
                        <a:moveTo>
                          <a:pt x="9" y="20"/>
                        </a:moveTo>
                        <a:cubicBezTo>
                          <a:pt x="5" y="20"/>
                          <a:pt x="1" y="17"/>
                          <a:pt x="1" y="13"/>
                        </a:cubicBezTo>
                        <a:cubicBezTo>
                          <a:pt x="0" y="8"/>
                          <a:pt x="3" y="4"/>
                          <a:pt x="8" y="4"/>
                        </a:cubicBezTo>
                        <a:cubicBezTo>
                          <a:pt x="42" y="0"/>
                          <a:pt x="220" y="0"/>
                          <a:pt x="228" y="0"/>
                        </a:cubicBezTo>
                        <a:cubicBezTo>
                          <a:pt x="232" y="0"/>
                          <a:pt x="236" y="4"/>
                          <a:pt x="236" y="8"/>
                        </a:cubicBezTo>
                        <a:cubicBezTo>
                          <a:pt x="236" y="12"/>
                          <a:pt x="232" y="16"/>
                          <a:pt x="228" y="16"/>
                        </a:cubicBezTo>
                        <a:cubicBezTo>
                          <a:pt x="226" y="16"/>
                          <a:pt x="43" y="16"/>
                          <a:pt x="9" y="20"/>
                        </a:cubicBezTo>
                        <a:cubicBezTo>
                          <a:pt x="9" y="20"/>
                          <a:pt x="9" y="20"/>
                          <a:pt x="9" y="20"/>
                        </a:cubicBezTo>
                        <a:close/>
                      </a:path>
                    </a:pathLst>
                  </a:custGeom>
                  <a:solidFill>
                    <a:srgbClr val="000000">
                      <a:lumMod val="75000"/>
                      <a:lumOff val="25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>
                          <a:lumMod val="85000"/>
                          <a:lumOff val="15000"/>
                        </a:srgbClr>
                      </a:solidFill>
                      <a:effectLst/>
                      <a:uLnTx/>
                      <a:uFillTx/>
                      <a:latin typeface="Ink Free" panose="03080402000500000000" pitchFamily="66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3" name="Freeform 385">
                    <a:extLst>
                      <a:ext uri="{FF2B5EF4-FFF2-40B4-BE49-F238E27FC236}">
                        <a16:creationId xmlns:a16="http://schemas.microsoft.com/office/drawing/2014/main" id="{885AB7CE-4118-E243-89BC-7DB60006E48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16200000" flipH="1">
                    <a:off x="3665361" y="1235017"/>
                    <a:ext cx="338400" cy="18000"/>
                  </a:xfrm>
                  <a:custGeom>
                    <a:avLst/>
                    <a:gdLst>
                      <a:gd name="T0" fmla="*/ 9 w 236"/>
                      <a:gd name="T1" fmla="*/ 20 h 20"/>
                      <a:gd name="T2" fmla="*/ 1 w 236"/>
                      <a:gd name="T3" fmla="*/ 13 h 20"/>
                      <a:gd name="T4" fmla="*/ 8 w 236"/>
                      <a:gd name="T5" fmla="*/ 4 h 20"/>
                      <a:gd name="T6" fmla="*/ 228 w 236"/>
                      <a:gd name="T7" fmla="*/ 0 h 20"/>
                      <a:gd name="T8" fmla="*/ 236 w 236"/>
                      <a:gd name="T9" fmla="*/ 8 h 20"/>
                      <a:gd name="T10" fmla="*/ 228 w 236"/>
                      <a:gd name="T11" fmla="*/ 16 h 20"/>
                      <a:gd name="T12" fmla="*/ 9 w 236"/>
                      <a:gd name="T13" fmla="*/ 20 h 20"/>
                      <a:gd name="T14" fmla="*/ 9 w 236"/>
                      <a:gd name="T15" fmla="*/ 20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36" h="20">
                        <a:moveTo>
                          <a:pt x="9" y="20"/>
                        </a:moveTo>
                        <a:cubicBezTo>
                          <a:pt x="5" y="20"/>
                          <a:pt x="1" y="17"/>
                          <a:pt x="1" y="13"/>
                        </a:cubicBezTo>
                        <a:cubicBezTo>
                          <a:pt x="0" y="8"/>
                          <a:pt x="3" y="4"/>
                          <a:pt x="8" y="4"/>
                        </a:cubicBezTo>
                        <a:cubicBezTo>
                          <a:pt x="42" y="0"/>
                          <a:pt x="220" y="0"/>
                          <a:pt x="228" y="0"/>
                        </a:cubicBezTo>
                        <a:cubicBezTo>
                          <a:pt x="232" y="0"/>
                          <a:pt x="236" y="4"/>
                          <a:pt x="236" y="8"/>
                        </a:cubicBezTo>
                        <a:cubicBezTo>
                          <a:pt x="236" y="12"/>
                          <a:pt x="232" y="16"/>
                          <a:pt x="228" y="16"/>
                        </a:cubicBezTo>
                        <a:cubicBezTo>
                          <a:pt x="226" y="16"/>
                          <a:pt x="43" y="16"/>
                          <a:pt x="9" y="20"/>
                        </a:cubicBezTo>
                        <a:cubicBezTo>
                          <a:pt x="9" y="20"/>
                          <a:pt x="9" y="20"/>
                          <a:pt x="9" y="20"/>
                        </a:cubicBezTo>
                        <a:close/>
                      </a:path>
                    </a:pathLst>
                  </a:custGeom>
                  <a:solidFill>
                    <a:srgbClr val="000000">
                      <a:lumMod val="75000"/>
                      <a:lumOff val="25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>
                          <a:lumMod val="85000"/>
                          <a:lumOff val="15000"/>
                        </a:srgbClr>
                      </a:solidFill>
                      <a:effectLst/>
                      <a:uLnTx/>
                      <a:uFillTx/>
                      <a:latin typeface="Ink Free" panose="03080402000500000000" pitchFamily="66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4" name="Freeform 392">
                    <a:extLst>
                      <a:ext uri="{FF2B5EF4-FFF2-40B4-BE49-F238E27FC236}">
                        <a16:creationId xmlns:a16="http://schemas.microsoft.com/office/drawing/2014/main" id="{3E79C59C-0977-CE4A-AD41-F9A8C42993D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1018" y="1065845"/>
                    <a:ext cx="720000" cy="18000"/>
                  </a:xfrm>
                  <a:custGeom>
                    <a:avLst/>
                    <a:gdLst>
                      <a:gd name="T0" fmla="*/ 9 w 469"/>
                      <a:gd name="T1" fmla="*/ 20 h 20"/>
                      <a:gd name="T2" fmla="*/ 1 w 469"/>
                      <a:gd name="T3" fmla="*/ 12 h 20"/>
                      <a:gd name="T4" fmla="*/ 8 w 469"/>
                      <a:gd name="T5" fmla="*/ 4 h 20"/>
                      <a:gd name="T6" fmla="*/ 461 w 469"/>
                      <a:gd name="T7" fmla="*/ 0 h 20"/>
                      <a:gd name="T8" fmla="*/ 469 w 469"/>
                      <a:gd name="T9" fmla="*/ 8 h 20"/>
                      <a:gd name="T10" fmla="*/ 461 w 469"/>
                      <a:gd name="T11" fmla="*/ 16 h 20"/>
                      <a:gd name="T12" fmla="*/ 9 w 469"/>
                      <a:gd name="T13" fmla="*/ 20 h 20"/>
                      <a:gd name="T14" fmla="*/ 9 w 469"/>
                      <a:gd name="T15" fmla="*/ 20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69" h="20">
                        <a:moveTo>
                          <a:pt x="9" y="20"/>
                        </a:moveTo>
                        <a:cubicBezTo>
                          <a:pt x="4" y="20"/>
                          <a:pt x="1" y="16"/>
                          <a:pt x="1" y="12"/>
                        </a:cubicBezTo>
                        <a:cubicBezTo>
                          <a:pt x="0" y="8"/>
                          <a:pt x="4" y="4"/>
                          <a:pt x="8" y="4"/>
                        </a:cubicBezTo>
                        <a:cubicBezTo>
                          <a:pt x="79" y="0"/>
                          <a:pt x="457" y="0"/>
                          <a:pt x="461" y="0"/>
                        </a:cubicBezTo>
                        <a:cubicBezTo>
                          <a:pt x="465" y="0"/>
                          <a:pt x="469" y="4"/>
                          <a:pt x="469" y="8"/>
                        </a:cubicBezTo>
                        <a:cubicBezTo>
                          <a:pt x="469" y="12"/>
                          <a:pt x="465" y="16"/>
                          <a:pt x="461" y="16"/>
                        </a:cubicBezTo>
                        <a:cubicBezTo>
                          <a:pt x="457" y="16"/>
                          <a:pt x="79" y="16"/>
                          <a:pt x="9" y="20"/>
                        </a:cubicBezTo>
                        <a:cubicBezTo>
                          <a:pt x="9" y="20"/>
                          <a:pt x="9" y="20"/>
                          <a:pt x="9" y="20"/>
                        </a:cubicBezTo>
                        <a:close/>
                      </a:path>
                    </a:pathLst>
                  </a:custGeom>
                  <a:solidFill>
                    <a:srgbClr val="000000">
                      <a:lumMod val="75000"/>
                      <a:lumOff val="25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>
                          <a:lumMod val="85000"/>
                          <a:lumOff val="15000"/>
                        </a:srgbClr>
                      </a:solidFill>
                      <a:effectLst/>
                      <a:uLnTx/>
                      <a:uFillTx/>
                      <a:latin typeface="Ink Free" panose="03080402000500000000" pitchFamily="66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5" name="Freeform 392">
                    <a:extLst>
                      <a:ext uri="{FF2B5EF4-FFF2-40B4-BE49-F238E27FC236}">
                        <a16:creationId xmlns:a16="http://schemas.microsoft.com/office/drawing/2014/main" id="{EBA801C1-D245-804E-84AE-09C83977E2C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3131840" y="1394384"/>
                    <a:ext cx="723600" cy="14400"/>
                  </a:xfrm>
                  <a:custGeom>
                    <a:avLst/>
                    <a:gdLst>
                      <a:gd name="T0" fmla="*/ 9 w 469"/>
                      <a:gd name="T1" fmla="*/ 20 h 20"/>
                      <a:gd name="T2" fmla="*/ 1 w 469"/>
                      <a:gd name="T3" fmla="*/ 12 h 20"/>
                      <a:gd name="T4" fmla="*/ 8 w 469"/>
                      <a:gd name="T5" fmla="*/ 4 h 20"/>
                      <a:gd name="T6" fmla="*/ 461 w 469"/>
                      <a:gd name="T7" fmla="*/ 0 h 20"/>
                      <a:gd name="T8" fmla="*/ 469 w 469"/>
                      <a:gd name="T9" fmla="*/ 8 h 20"/>
                      <a:gd name="T10" fmla="*/ 461 w 469"/>
                      <a:gd name="T11" fmla="*/ 16 h 20"/>
                      <a:gd name="T12" fmla="*/ 9 w 469"/>
                      <a:gd name="T13" fmla="*/ 20 h 20"/>
                      <a:gd name="T14" fmla="*/ 9 w 469"/>
                      <a:gd name="T15" fmla="*/ 20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69" h="20">
                        <a:moveTo>
                          <a:pt x="9" y="20"/>
                        </a:moveTo>
                        <a:cubicBezTo>
                          <a:pt x="4" y="20"/>
                          <a:pt x="1" y="16"/>
                          <a:pt x="1" y="12"/>
                        </a:cubicBezTo>
                        <a:cubicBezTo>
                          <a:pt x="0" y="8"/>
                          <a:pt x="4" y="4"/>
                          <a:pt x="8" y="4"/>
                        </a:cubicBezTo>
                        <a:cubicBezTo>
                          <a:pt x="79" y="0"/>
                          <a:pt x="457" y="0"/>
                          <a:pt x="461" y="0"/>
                        </a:cubicBezTo>
                        <a:cubicBezTo>
                          <a:pt x="465" y="0"/>
                          <a:pt x="469" y="4"/>
                          <a:pt x="469" y="8"/>
                        </a:cubicBezTo>
                        <a:cubicBezTo>
                          <a:pt x="469" y="12"/>
                          <a:pt x="465" y="16"/>
                          <a:pt x="461" y="16"/>
                        </a:cubicBezTo>
                        <a:cubicBezTo>
                          <a:pt x="457" y="16"/>
                          <a:pt x="79" y="16"/>
                          <a:pt x="9" y="20"/>
                        </a:cubicBezTo>
                        <a:cubicBezTo>
                          <a:pt x="9" y="20"/>
                          <a:pt x="9" y="20"/>
                          <a:pt x="9" y="20"/>
                        </a:cubicBezTo>
                        <a:close/>
                      </a:path>
                    </a:pathLst>
                  </a:custGeom>
                  <a:solidFill>
                    <a:srgbClr val="000000">
                      <a:lumMod val="75000"/>
                      <a:lumOff val="25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>
                          <a:lumMod val="85000"/>
                          <a:lumOff val="15000"/>
                        </a:srgbClr>
                      </a:solidFill>
                      <a:effectLst/>
                      <a:uLnTx/>
                      <a:uFillTx/>
                      <a:latin typeface="Ink Free" panose="03080402000500000000" pitchFamily="66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6" name="Freeform 279">
                    <a:extLst>
                      <a:ext uri="{FF2B5EF4-FFF2-40B4-BE49-F238E27FC236}">
                        <a16:creationId xmlns:a16="http://schemas.microsoft.com/office/drawing/2014/main" id="{6A406CD8-0935-C94B-BA95-CFD473A10180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3142191" y="1044088"/>
                    <a:ext cx="707022" cy="391220"/>
                  </a:xfrm>
                  <a:custGeom>
                    <a:avLst/>
                    <a:gdLst>
                      <a:gd name="T0" fmla="*/ 121 w 674"/>
                      <a:gd name="T1" fmla="*/ 280 h 302"/>
                      <a:gd name="T2" fmla="*/ 68 w 674"/>
                      <a:gd name="T3" fmla="*/ 265 h 302"/>
                      <a:gd name="T4" fmla="*/ 33 w 674"/>
                      <a:gd name="T5" fmla="*/ 245 h 302"/>
                      <a:gd name="T6" fmla="*/ 30 w 674"/>
                      <a:gd name="T7" fmla="*/ 214 h 302"/>
                      <a:gd name="T8" fmla="*/ 37 w 674"/>
                      <a:gd name="T9" fmla="*/ 180 h 302"/>
                      <a:gd name="T10" fmla="*/ 30 w 674"/>
                      <a:gd name="T11" fmla="*/ 125 h 302"/>
                      <a:gd name="T12" fmla="*/ 32 w 674"/>
                      <a:gd name="T13" fmla="*/ 82 h 302"/>
                      <a:gd name="T14" fmla="*/ 35 w 674"/>
                      <a:gd name="T15" fmla="*/ 50 h 302"/>
                      <a:gd name="T16" fmla="*/ 38 w 674"/>
                      <a:gd name="T17" fmla="*/ 17 h 302"/>
                      <a:gd name="T18" fmla="*/ 57 w 674"/>
                      <a:gd name="T19" fmla="*/ 43 h 302"/>
                      <a:gd name="T20" fmla="*/ 129 w 674"/>
                      <a:gd name="T21" fmla="*/ 19 h 302"/>
                      <a:gd name="T22" fmla="*/ 178 w 674"/>
                      <a:gd name="T23" fmla="*/ 28 h 302"/>
                      <a:gd name="T24" fmla="*/ 250 w 674"/>
                      <a:gd name="T25" fmla="*/ 15 h 302"/>
                      <a:gd name="T26" fmla="*/ 307 w 674"/>
                      <a:gd name="T27" fmla="*/ 22 h 302"/>
                      <a:gd name="T28" fmla="*/ 371 w 674"/>
                      <a:gd name="T29" fmla="*/ 24 h 302"/>
                      <a:gd name="T30" fmla="*/ 427 w 674"/>
                      <a:gd name="T31" fmla="*/ 29 h 302"/>
                      <a:gd name="T32" fmla="*/ 509 w 674"/>
                      <a:gd name="T33" fmla="*/ 19 h 302"/>
                      <a:gd name="T34" fmla="*/ 568 w 674"/>
                      <a:gd name="T35" fmla="*/ 16 h 302"/>
                      <a:gd name="T36" fmla="*/ 643 w 674"/>
                      <a:gd name="T37" fmla="*/ 21 h 302"/>
                      <a:gd name="T38" fmla="*/ 639 w 674"/>
                      <a:gd name="T39" fmla="*/ 68 h 302"/>
                      <a:gd name="T40" fmla="*/ 646 w 674"/>
                      <a:gd name="T41" fmla="*/ 95 h 302"/>
                      <a:gd name="T42" fmla="*/ 623 w 674"/>
                      <a:gd name="T43" fmla="*/ 146 h 302"/>
                      <a:gd name="T44" fmla="*/ 619 w 674"/>
                      <a:gd name="T45" fmla="*/ 191 h 302"/>
                      <a:gd name="T46" fmla="*/ 645 w 674"/>
                      <a:gd name="T47" fmla="*/ 226 h 302"/>
                      <a:gd name="T48" fmla="*/ 647 w 674"/>
                      <a:gd name="T49" fmla="*/ 262 h 302"/>
                      <a:gd name="T50" fmla="*/ 636 w 674"/>
                      <a:gd name="T51" fmla="*/ 279 h 302"/>
                      <a:gd name="T52" fmla="*/ 594 w 674"/>
                      <a:gd name="T53" fmla="*/ 275 h 302"/>
                      <a:gd name="T54" fmla="*/ 541 w 674"/>
                      <a:gd name="T55" fmla="*/ 280 h 302"/>
                      <a:gd name="T56" fmla="*/ 504 w 674"/>
                      <a:gd name="T57" fmla="*/ 282 h 302"/>
                      <a:gd name="T58" fmla="*/ 462 w 674"/>
                      <a:gd name="T59" fmla="*/ 277 h 302"/>
                      <a:gd name="T60" fmla="*/ 397 w 674"/>
                      <a:gd name="T61" fmla="*/ 271 h 302"/>
                      <a:gd name="T62" fmla="*/ 324 w 674"/>
                      <a:gd name="T63" fmla="*/ 273 h 302"/>
                      <a:gd name="T64" fmla="*/ 257 w 674"/>
                      <a:gd name="T65" fmla="*/ 279 h 302"/>
                      <a:gd name="T66" fmla="*/ 176 w 674"/>
                      <a:gd name="T67" fmla="*/ 260 h 302"/>
                      <a:gd name="T68" fmla="*/ 128 w 674"/>
                      <a:gd name="T69" fmla="*/ 285 h 302"/>
                      <a:gd name="T70" fmla="*/ 392 w 674"/>
                      <a:gd name="T71" fmla="*/ 111 h 302"/>
                      <a:gd name="T72" fmla="*/ 419 w 674"/>
                      <a:gd name="T73" fmla="*/ 92 h 30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674" h="302">
                        <a:moveTo>
                          <a:pt x="128" y="285"/>
                        </a:moveTo>
                        <a:cubicBezTo>
                          <a:pt x="125" y="285"/>
                          <a:pt x="122" y="283"/>
                          <a:pt x="121" y="280"/>
                        </a:cubicBezTo>
                        <a:cubicBezTo>
                          <a:pt x="115" y="282"/>
                          <a:pt x="78" y="289"/>
                          <a:pt x="94" y="270"/>
                        </a:cubicBezTo>
                        <a:cubicBezTo>
                          <a:pt x="90" y="272"/>
                          <a:pt x="50" y="286"/>
                          <a:pt x="68" y="265"/>
                        </a:cubicBezTo>
                        <a:cubicBezTo>
                          <a:pt x="59" y="271"/>
                          <a:pt x="0" y="293"/>
                          <a:pt x="34" y="263"/>
                        </a:cubicBezTo>
                        <a:cubicBezTo>
                          <a:pt x="19" y="265"/>
                          <a:pt x="29" y="248"/>
                          <a:pt x="33" y="245"/>
                        </a:cubicBezTo>
                        <a:cubicBezTo>
                          <a:pt x="20" y="241"/>
                          <a:pt x="36" y="227"/>
                          <a:pt x="40" y="224"/>
                        </a:cubicBezTo>
                        <a:cubicBezTo>
                          <a:pt x="34" y="225"/>
                          <a:pt x="27" y="221"/>
                          <a:pt x="30" y="214"/>
                        </a:cubicBezTo>
                        <a:cubicBezTo>
                          <a:pt x="26" y="211"/>
                          <a:pt x="27" y="207"/>
                          <a:pt x="30" y="203"/>
                        </a:cubicBezTo>
                        <a:cubicBezTo>
                          <a:pt x="12" y="203"/>
                          <a:pt x="35" y="181"/>
                          <a:pt x="37" y="180"/>
                        </a:cubicBezTo>
                        <a:cubicBezTo>
                          <a:pt x="2" y="197"/>
                          <a:pt x="47" y="143"/>
                          <a:pt x="53" y="138"/>
                        </a:cubicBezTo>
                        <a:cubicBezTo>
                          <a:pt x="33" y="151"/>
                          <a:pt x="7" y="147"/>
                          <a:pt x="30" y="125"/>
                        </a:cubicBezTo>
                        <a:cubicBezTo>
                          <a:pt x="4" y="133"/>
                          <a:pt x="49" y="90"/>
                          <a:pt x="51" y="88"/>
                        </a:cubicBezTo>
                        <a:cubicBezTo>
                          <a:pt x="42" y="94"/>
                          <a:pt x="11" y="100"/>
                          <a:pt x="32" y="82"/>
                        </a:cubicBezTo>
                        <a:cubicBezTo>
                          <a:pt x="29" y="81"/>
                          <a:pt x="29" y="79"/>
                          <a:pt x="29" y="76"/>
                        </a:cubicBezTo>
                        <a:cubicBezTo>
                          <a:pt x="12" y="74"/>
                          <a:pt x="34" y="52"/>
                          <a:pt x="35" y="50"/>
                        </a:cubicBezTo>
                        <a:cubicBezTo>
                          <a:pt x="19" y="59"/>
                          <a:pt x="29" y="32"/>
                          <a:pt x="28" y="29"/>
                        </a:cubicBezTo>
                        <a:cubicBezTo>
                          <a:pt x="11" y="33"/>
                          <a:pt x="31" y="0"/>
                          <a:pt x="38" y="17"/>
                        </a:cubicBezTo>
                        <a:cubicBezTo>
                          <a:pt x="46" y="13"/>
                          <a:pt x="48" y="23"/>
                          <a:pt x="45" y="28"/>
                        </a:cubicBezTo>
                        <a:cubicBezTo>
                          <a:pt x="69" y="11"/>
                          <a:pt x="76" y="20"/>
                          <a:pt x="57" y="43"/>
                        </a:cubicBezTo>
                        <a:cubicBezTo>
                          <a:pt x="59" y="42"/>
                          <a:pt x="104" y="3"/>
                          <a:pt x="108" y="21"/>
                        </a:cubicBezTo>
                        <a:cubicBezTo>
                          <a:pt x="112" y="19"/>
                          <a:pt x="127" y="8"/>
                          <a:pt x="129" y="19"/>
                        </a:cubicBezTo>
                        <a:cubicBezTo>
                          <a:pt x="159" y="4"/>
                          <a:pt x="112" y="54"/>
                          <a:pt x="105" y="60"/>
                        </a:cubicBezTo>
                        <a:cubicBezTo>
                          <a:pt x="106" y="59"/>
                          <a:pt x="191" y="6"/>
                          <a:pt x="178" y="28"/>
                        </a:cubicBezTo>
                        <a:cubicBezTo>
                          <a:pt x="207" y="9"/>
                          <a:pt x="244" y="12"/>
                          <a:pt x="201" y="45"/>
                        </a:cubicBezTo>
                        <a:cubicBezTo>
                          <a:pt x="215" y="35"/>
                          <a:pt x="233" y="19"/>
                          <a:pt x="250" y="15"/>
                        </a:cubicBezTo>
                        <a:cubicBezTo>
                          <a:pt x="261" y="13"/>
                          <a:pt x="279" y="19"/>
                          <a:pt x="265" y="32"/>
                        </a:cubicBezTo>
                        <a:cubicBezTo>
                          <a:pt x="267" y="31"/>
                          <a:pt x="307" y="1"/>
                          <a:pt x="307" y="22"/>
                        </a:cubicBezTo>
                        <a:cubicBezTo>
                          <a:pt x="313" y="18"/>
                          <a:pt x="349" y="14"/>
                          <a:pt x="338" y="30"/>
                        </a:cubicBezTo>
                        <a:cubicBezTo>
                          <a:pt x="341" y="27"/>
                          <a:pt x="370" y="8"/>
                          <a:pt x="371" y="24"/>
                        </a:cubicBezTo>
                        <a:cubicBezTo>
                          <a:pt x="369" y="25"/>
                          <a:pt x="409" y="3"/>
                          <a:pt x="401" y="24"/>
                        </a:cubicBezTo>
                        <a:cubicBezTo>
                          <a:pt x="406" y="21"/>
                          <a:pt x="445" y="8"/>
                          <a:pt x="427" y="29"/>
                        </a:cubicBezTo>
                        <a:cubicBezTo>
                          <a:pt x="429" y="28"/>
                          <a:pt x="478" y="6"/>
                          <a:pt x="460" y="29"/>
                        </a:cubicBezTo>
                        <a:cubicBezTo>
                          <a:pt x="466" y="26"/>
                          <a:pt x="500" y="3"/>
                          <a:pt x="509" y="19"/>
                        </a:cubicBezTo>
                        <a:cubicBezTo>
                          <a:pt x="532" y="8"/>
                          <a:pt x="535" y="23"/>
                          <a:pt x="517" y="38"/>
                        </a:cubicBezTo>
                        <a:cubicBezTo>
                          <a:pt x="531" y="29"/>
                          <a:pt x="551" y="13"/>
                          <a:pt x="568" y="16"/>
                        </a:cubicBezTo>
                        <a:cubicBezTo>
                          <a:pt x="574" y="17"/>
                          <a:pt x="606" y="13"/>
                          <a:pt x="598" y="27"/>
                        </a:cubicBezTo>
                        <a:cubicBezTo>
                          <a:pt x="602" y="25"/>
                          <a:pt x="642" y="6"/>
                          <a:pt x="643" y="21"/>
                        </a:cubicBezTo>
                        <a:cubicBezTo>
                          <a:pt x="669" y="16"/>
                          <a:pt x="629" y="52"/>
                          <a:pt x="630" y="52"/>
                        </a:cubicBezTo>
                        <a:cubicBezTo>
                          <a:pt x="650" y="42"/>
                          <a:pt x="653" y="56"/>
                          <a:pt x="639" y="68"/>
                        </a:cubicBezTo>
                        <a:cubicBezTo>
                          <a:pt x="651" y="66"/>
                          <a:pt x="656" y="78"/>
                          <a:pt x="647" y="86"/>
                        </a:cubicBezTo>
                        <a:cubicBezTo>
                          <a:pt x="649" y="89"/>
                          <a:pt x="648" y="93"/>
                          <a:pt x="646" y="95"/>
                        </a:cubicBezTo>
                        <a:cubicBezTo>
                          <a:pt x="654" y="101"/>
                          <a:pt x="643" y="110"/>
                          <a:pt x="639" y="113"/>
                        </a:cubicBezTo>
                        <a:cubicBezTo>
                          <a:pt x="666" y="107"/>
                          <a:pt x="622" y="146"/>
                          <a:pt x="623" y="146"/>
                        </a:cubicBezTo>
                        <a:cubicBezTo>
                          <a:pt x="626" y="143"/>
                          <a:pt x="674" y="126"/>
                          <a:pt x="651" y="146"/>
                        </a:cubicBezTo>
                        <a:cubicBezTo>
                          <a:pt x="660" y="165"/>
                          <a:pt x="631" y="181"/>
                          <a:pt x="619" y="191"/>
                        </a:cubicBezTo>
                        <a:cubicBezTo>
                          <a:pt x="659" y="165"/>
                          <a:pt x="644" y="194"/>
                          <a:pt x="621" y="214"/>
                        </a:cubicBezTo>
                        <a:cubicBezTo>
                          <a:pt x="635" y="205"/>
                          <a:pt x="669" y="206"/>
                          <a:pt x="645" y="226"/>
                        </a:cubicBezTo>
                        <a:cubicBezTo>
                          <a:pt x="651" y="228"/>
                          <a:pt x="653" y="234"/>
                          <a:pt x="648" y="239"/>
                        </a:cubicBezTo>
                        <a:cubicBezTo>
                          <a:pt x="664" y="239"/>
                          <a:pt x="649" y="259"/>
                          <a:pt x="647" y="262"/>
                        </a:cubicBezTo>
                        <a:cubicBezTo>
                          <a:pt x="649" y="263"/>
                          <a:pt x="650" y="266"/>
                          <a:pt x="649" y="269"/>
                        </a:cubicBezTo>
                        <a:cubicBezTo>
                          <a:pt x="667" y="264"/>
                          <a:pt x="642" y="302"/>
                          <a:pt x="636" y="279"/>
                        </a:cubicBezTo>
                        <a:cubicBezTo>
                          <a:pt x="634" y="280"/>
                          <a:pt x="614" y="290"/>
                          <a:pt x="618" y="277"/>
                        </a:cubicBezTo>
                        <a:cubicBezTo>
                          <a:pt x="620" y="275"/>
                          <a:pt x="584" y="294"/>
                          <a:pt x="594" y="275"/>
                        </a:cubicBezTo>
                        <a:cubicBezTo>
                          <a:pt x="594" y="275"/>
                          <a:pt x="565" y="291"/>
                          <a:pt x="572" y="273"/>
                        </a:cubicBezTo>
                        <a:cubicBezTo>
                          <a:pt x="561" y="280"/>
                          <a:pt x="553" y="283"/>
                          <a:pt x="541" y="280"/>
                        </a:cubicBezTo>
                        <a:cubicBezTo>
                          <a:pt x="520" y="276"/>
                          <a:pt x="569" y="241"/>
                          <a:pt x="570" y="240"/>
                        </a:cubicBezTo>
                        <a:cubicBezTo>
                          <a:pt x="554" y="251"/>
                          <a:pt x="525" y="281"/>
                          <a:pt x="504" y="282"/>
                        </a:cubicBezTo>
                        <a:cubicBezTo>
                          <a:pt x="481" y="283"/>
                          <a:pt x="535" y="240"/>
                          <a:pt x="539" y="236"/>
                        </a:cubicBezTo>
                        <a:cubicBezTo>
                          <a:pt x="533" y="240"/>
                          <a:pt x="472" y="293"/>
                          <a:pt x="462" y="277"/>
                        </a:cubicBezTo>
                        <a:cubicBezTo>
                          <a:pt x="426" y="299"/>
                          <a:pt x="433" y="269"/>
                          <a:pt x="459" y="249"/>
                        </a:cubicBezTo>
                        <a:cubicBezTo>
                          <a:pt x="459" y="249"/>
                          <a:pt x="381" y="294"/>
                          <a:pt x="397" y="271"/>
                        </a:cubicBezTo>
                        <a:cubicBezTo>
                          <a:pt x="392" y="274"/>
                          <a:pt x="373" y="288"/>
                          <a:pt x="367" y="278"/>
                        </a:cubicBezTo>
                        <a:cubicBezTo>
                          <a:pt x="362" y="281"/>
                          <a:pt x="317" y="287"/>
                          <a:pt x="324" y="273"/>
                        </a:cubicBezTo>
                        <a:cubicBezTo>
                          <a:pt x="311" y="281"/>
                          <a:pt x="276" y="288"/>
                          <a:pt x="302" y="263"/>
                        </a:cubicBezTo>
                        <a:cubicBezTo>
                          <a:pt x="298" y="267"/>
                          <a:pt x="263" y="293"/>
                          <a:pt x="257" y="279"/>
                        </a:cubicBezTo>
                        <a:cubicBezTo>
                          <a:pt x="253" y="281"/>
                          <a:pt x="216" y="289"/>
                          <a:pt x="227" y="272"/>
                        </a:cubicBezTo>
                        <a:cubicBezTo>
                          <a:pt x="212" y="281"/>
                          <a:pt x="135" y="295"/>
                          <a:pt x="176" y="260"/>
                        </a:cubicBezTo>
                        <a:cubicBezTo>
                          <a:pt x="148" y="278"/>
                          <a:pt x="134" y="285"/>
                          <a:pt x="128" y="285"/>
                        </a:cubicBezTo>
                        <a:cubicBezTo>
                          <a:pt x="127" y="285"/>
                          <a:pt x="134" y="285"/>
                          <a:pt x="128" y="285"/>
                        </a:cubicBezTo>
                        <a:close/>
                        <a:moveTo>
                          <a:pt x="419" y="92"/>
                        </a:moveTo>
                        <a:cubicBezTo>
                          <a:pt x="410" y="98"/>
                          <a:pt x="401" y="105"/>
                          <a:pt x="392" y="111"/>
                        </a:cubicBezTo>
                        <a:cubicBezTo>
                          <a:pt x="405" y="102"/>
                          <a:pt x="419" y="93"/>
                          <a:pt x="432" y="84"/>
                        </a:cubicBezTo>
                        <a:cubicBezTo>
                          <a:pt x="428" y="86"/>
                          <a:pt x="424" y="89"/>
                          <a:pt x="419" y="92"/>
                        </a:cubicBezTo>
                        <a:cubicBezTo>
                          <a:pt x="410" y="98"/>
                          <a:pt x="424" y="89"/>
                          <a:pt x="419" y="92"/>
                        </a:cubicBezTo>
                        <a:close/>
                      </a:path>
                    </a:pathLst>
                  </a:custGeom>
                  <a:solidFill>
                    <a:srgbClr val="FFC000">
                      <a:alpha val="32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>
                          <a:lumMod val="85000"/>
                          <a:lumOff val="15000"/>
                        </a:srgbClr>
                      </a:solidFill>
                      <a:effectLst/>
                      <a:uLnTx/>
                      <a:uFillTx/>
                      <a:latin typeface="Ink Free" panose="03080402000500000000" pitchFamily="66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7" name="Tekstvak 236">
                    <a:extLst>
                      <a:ext uri="{FF2B5EF4-FFF2-40B4-BE49-F238E27FC236}">
                        <a16:creationId xmlns:a16="http://schemas.microsoft.com/office/drawing/2014/main" id="{CAF69891-7F8E-CB41-ACF9-3FE34272AAEC}"/>
                      </a:ext>
                    </a:extLst>
                  </p:cNvPr>
                  <p:cNvSpPr txBox="1"/>
                  <p:nvPr/>
                </p:nvSpPr>
                <p:spPr>
                  <a:xfrm>
                    <a:off x="3133789" y="1135796"/>
                    <a:ext cx="704372" cy="17960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Ink Free" panose="03080402000500000000" pitchFamily="66" charset="0"/>
                        <a:ea typeface="+mn-ea"/>
                        <a:cs typeface="+mn-cs"/>
                      </a:rPr>
                      <a:t>Orchestration</a:t>
                    </a:r>
                  </a:p>
                </p:txBody>
              </p:sp>
            </p:grpSp>
            <p:grpSp>
              <p:nvGrpSpPr>
                <p:cNvPr id="208" name="Groep 207">
                  <a:extLst>
                    <a:ext uri="{FF2B5EF4-FFF2-40B4-BE49-F238E27FC236}">
                      <a16:creationId xmlns:a16="http://schemas.microsoft.com/office/drawing/2014/main" id="{3B729076-5610-3244-AAF2-2C2880E94F37}"/>
                    </a:ext>
                  </a:extLst>
                </p:cNvPr>
                <p:cNvGrpSpPr/>
                <p:nvPr/>
              </p:nvGrpSpPr>
              <p:grpSpPr>
                <a:xfrm>
                  <a:off x="6450587" y="3126985"/>
                  <a:ext cx="723710" cy="391220"/>
                  <a:chOff x="3888927" y="1048236"/>
                  <a:chExt cx="723710" cy="391220"/>
                </a:xfrm>
              </p:grpSpPr>
              <p:sp>
                <p:nvSpPr>
                  <p:cNvPr id="227" name="Freeform 385">
                    <a:extLst>
                      <a:ext uri="{FF2B5EF4-FFF2-40B4-BE49-F238E27FC236}">
                        <a16:creationId xmlns:a16="http://schemas.microsoft.com/office/drawing/2014/main" id="{8C535CA8-70A8-474E-9793-3C5BA6A3999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5400000">
                    <a:off x="3741748" y="1220018"/>
                    <a:ext cx="338400" cy="21600"/>
                  </a:xfrm>
                  <a:custGeom>
                    <a:avLst/>
                    <a:gdLst>
                      <a:gd name="T0" fmla="*/ 9 w 236"/>
                      <a:gd name="T1" fmla="*/ 20 h 20"/>
                      <a:gd name="T2" fmla="*/ 1 w 236"/>
                      <a:gd name="T3" fmla="*/ 13 h 20"/>
                      <a:gd name="T4" fmla="*/ 8 w 236"/>
                      <a:gd name="T5" fmla="*/ 4 h 20"/>
                      <a:gd name="T6" fmla="*/ 228 w 236"/>
                      <a:gd name="T7" fmla="*/ 0 h 20"/>
                      <a:gd name="T8" fmla="*/ 236 w 236"/>
                      <a:gd name="T9" fmla="*/ 8 h 20"/>
                      <a:gd name="T10" fmla="*/ 228 w 236"/>
                      <a:gd name="T11" fmla="*/ 16 h 20"/>
                      <a:gd name="T12" fmla="*/ 9 w 236"/>
                      <a:gd name="T13" fmla="*/ 20 h 20"/>
                      <a:gd name="T14" fmla="*/ 9 w 236"/>
                      <a:gd name="T15" fmla="*/ 20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36" h="20">
                        <a:moveTo>
                          <a:pt x="9" y="20"/>
                        </a:moveTo>
                        <a:cubicBezTo>
                          <a:pt x="5" y="20"/>
                          <a:pt x="1" y="17"/>
                          <a:pt x="1" y="13"/>
                        </a:cubicBezTo>
                        <a:cubicBezTo>
                          <a:pt x="0" y="8"/>
                          <a:pt x="3" y="4"/>
                          <a:pt x="8" y="4"/>
                        </a:cubicBezTo>
                        <a:cubicBezTo>
                          <a:pt x="42" y="0"/>
                          <a:pt x="220" y="0"/>
                          <a:pt x="228" y="0"/>
                        </a:cubicBezTo>
                        <a:cubicBezTo>
                          <a:pt x="232" y="0"/>
                          <a:pt x="236" y="4"/>
                          <a:pt x="236" y="8"/>
                        </a:cubicBezTo>
                        <a:cubicBezTo>
                          <a:pt x="236" y="12"/>
                          <a:pt x="232" y="16"/>
                          <a:pt x="228" y="16"/>
                        </a:cubicBezTo>
                        <a:cubicBezTo>
                          <a:pt x="226" y="16"/>
                          <a:pt x="43" y="16"/>
                          <a:pt x="9" y="20"/>
                        </a:cubicBezTo>
                        <a:cubicBezTo>
                          <a:pt x="9" y="20"/>
                          <a:pt x="9" y="20"/>
                          <a:pt x="9" y="20"/>
                        </a:cubicBezTo>
                        <a:close/>
                      </a:path>
                    </a:pathLst>
                  </a:custGeom>
                  <a:solidFill>
                    <a:srgbClr val="000000">
                      <a:lumMod val="75000"/>
                      <a:lumOff val="25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>
                          <a:lumMod val="85000"/>
                          <a:lumOff val="15000"/>
                        </a:srgbClr>
                      </a:solidFill>
                      <a:effectLst/>
                      <a:uLnTx/>
                      <a:uFillTx/>
                      <a:latin typeface="Ink Free" panose="03080402000500000000" pitchFamily="66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8" name="Freeform 385">
                    <a:extLst>
                      <a:ext uri="{FF2B5EF4-FFF2-40B4-BE49-F238E27FC236}">
                        <a16:creationId xmlns:a16="http://schemas.microsoft.com/office/drawing/2014/main" id="{50677BA6-F5DE-C941-AFE6-74C58F8475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16200000" flipH="1">
                    <a:off x="4428853" y="1237373"/>
                    <a:ext cx="338400" cy="18000"/>
                  </a:xfrm>
                  <a:custGeom>
                    <a:avLst/>
                    <a:gdLst>
                      <a:gd name="T0" fmla="*/ 9 w 236"/>
                      <a:gd name="T1" fmla="*/ 20 h 20"/>
                      <a:gd name="T2" fmla="*/ 1 w 236"/>
                      <a:gd name="T3" fmla="*/ 13 h 20"/>
                      <a:gd name="T4" fmla="*/ 8 w 236"/>
                      <a:gd name="T5" fmla="*/ 4 h 20"/>
                      <a:gd name="T6" fmla="*/ 228 w 236"/>
                      <a:gd name="T7" fmla="*/ 0 h 20"/>
                      <a:gd name="T8" fmla="*/ 236 w 236"/>
                      <a:gd name="T9" fmla="*/ 8 h 20"/>
                      <a:gd name="T10" fmla="*/ 228 w 236"/>
                      <a:gd name="T11" fmla="*/ 16 h 20"/>
                      <a:gd name="T12" fmla="*/ 9 w 236"/>
                      <a:gd name="T13" fmla="*/ 20 h 20"/>
                      <a:gd name="T14" fmla="*/ 9 w 236"/>
                      <a:gd name="T15" fmla="*/ 20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36" h="20">
                        <a:moveTo>
                          <a:pt x="9" y="20"/>
                        </a:moveTo>
                        <a:cubicBezTo>
                          <a:pt x="5" y="20"/>
                          <a:pt x="1" y="17"/>
                          <a:pt x="1" y="13"/>
                        </a:cubicBezTo>
                        <a:cubicBezTo>
                          <a:pt x="0" y="8"/>
                          <a:pt x="3" y="4"/>
                          <a:pt x="8" y="4"/>
                        </a:cubicBezTo>
                        <a:cubicBezTo>
                          <a:pt x="42" y="0"/>
                          <a:pt x="220" y="0"/>
                          <a:pt x="228" y="0"/>
                        </a:cubicBezTo>
                        <a:cubicBezTo>
                          <a:pt x="232" y="0"/>
                          <a:pt x="236" y="4"/>
                          <a:pt x="236" y="8"/>
                        </a:cubicBezTo>
                        <a:cubicBezTo>
                          <a:pt x="236" y="12"/>
                          <a:pt x="232" y="16"/>
                          <a:pt x="228" y="16"/>
                        </a:cubicBezTo>
                        <a:cubicBezTo>
                          <a:pt x="226" y="16"/>
                          <a:pt x="43" y="16"/>
                          <a:pt x="9" y="20"/>
                        </a:cubicBezTo>
                        <a:cubicBezTo>
                          <a:pt x="9" y="20"/>
                          <a:pt x="9" y="20"/>
                          <a:pt x="9" y="20"/>
                        </a:cubicBezTo>
                        <a:close/>
                      </a:path>
                    </a:pathLst>
                  </a:custGeom>
                  <a:solidFill>
                    <a:srgbClr val="000000">
                      <a:lumMod val="75000"/>
                      <a:lumOff val="25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>
                          <a:lumMod val="85000"/>
                          <a:lumOff val="15000"/>
                        </a:srgbClr>
                      </a:solidFill>
                      <a:effectLst/>
                      <a:uLnTx/>
                      <a:uFillTx/>
                      <a:latin typeface="Ink Free" panose="03080402000500000000" pitchFamily="66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9" name="Freeform 392">
                    <a:extLst>
                      <a:ext uri="{FF2B5EF4-FFF2-40B4-BE49-F238E27FC236}">
                        <a16:creationId xmlns:a16="http://schemas.microsoft.com/office/drawing/2014/main" id="{79475AB7-C1DD-C74E-B39B-058B1A28CA1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60000">
                    <a:off x="3889037" y="1068718"/>
                    <a:ext cx="723600" cy="18000"/>
                  </a:xfrm>
                  <a:custGeom>
                    <a:avLst/>
                    <a:gdLst>
                      <a:gd name="T0" fmla="*/ 9 w 469"/>
                      <a:gd name="T1" fmla="*/ 20 h 20"/>
                      <a:gd name="T2" fmla="*/ 1 w 469"/>
                      <a:gd name="T3" fmla="*/ 12 h 20"/>
                      <a:gd name="T4" fmla="*/ 8 w 469"/>
                      <a:gd name="T5" fmla="*/ 4 h 20"/>
                      <a:gd name="T6" fmla="*/ 461 w 469"/>
                      <a:gd name="T7" fmla="*/ 0 h 20"/>
                      <a:gd name="T8" fmla="*/ 469 w 469"/>
                      <a:gd name="T9" fmla="*/ 8 h 20"/>
                      <a:gd name="T10" fmla="*/ 461 w 469"/>
                      <a:gd name="T11" fmla="*/ 16 h 20"/>
                      <a:gd name="T12" fmla="*/ 9 w 469"/>
                      <a:gd name="T13" fmla="*/ 20 h 20"/>
                      <a:gd name="T14" fmla="*/ 9 w 469"/>
                      <a:gd name="T15" fmla="*/ 20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69" h="20">
                        <a:moveTo>
                          <a:pt x="9" y="20"/>
                        </a:moveTo>
                        <a:cubicBezTo>
                          <a:pt x="4" y="20"/>
                          <a:pt x="1" y="16"/>
                          <a:pt x="1" y="12"/>
                        </a:cubicBezTo>
                        <a:cubicBezTo>
                          <a:pt x="0" y="8"/>
                          <a:pt x="4" y="4"/>
                          <a:pt x="8" y="4"/>
                        </a:cubicBezTo>
                        <a:cubicBezTo>
                          <a:pt x="79" y="0"/>
                          <a:pt x="457" y="0"/>
                          <a:pt x="461" y="0"/>
                        </a:cubicBezTo>
                        <a:cubicBezTo>
                          <a:pt x="465" y="0"/>
                          <a:pt x="469" y="4"/>
                          <a:pt x="469" y="8"/>
                        </a:cubicBezTo>
                        <a:cubicBezTo>
                          <a:pt x="469" y="12"/>
                          <a:pt x="465" y="16"/>
                          <a:pt x="461" y="16"/>
                        </a:cubicBezTo>
                        <a:cubicBezTo>
                          <a:pt x="457" y="16"/>
                          <a:pt x="79" y="16"/>
                          <a:pt x="9" y="20"/>
                        </a:cubicBezTo>
                        <a:cubicBezTo>
                          <a:pt x="9" y="20"/>
                          <a:pt x="9" y="20"/>
                          <a:pt x="9" y="20"/>
                        </a:cubicBezTo>
                        <a:close/>
                      </a:path>
                    </a:pathLst>
                  </a:custGeom>
                  <a:solidFill>
                    <a:srgbClr val="000000">
                      <a:lumMod val="75000"/>
                      <a:lumOff val="25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>
                          <a:lumMod val="85000"/>
                          <a:lumOff val="15000"/>
                        </a:srgbClr>
                      </a:solidFill>
                      <a:effectLst/>
                      <a:uLnTx/>
                      <a:uFillTx/>
                      <a:latin typeface="Ink Free" panose="03080402000500000000" pitchFamily="66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0" name="Freeform 392">
                    <a:extLst>
                      <a:ext uri="{FF2B5EF4-FFF2-40B4-BE49-F238E27FC236}">
                        <a16:creationId xmlns:a16="http://schemas.microsoft.com/office/drawing/2014/main" id="{E25784E7-D97E-B244-802D-AD72C678564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3888927" y="1397946"/>
                    <a:ext cx="720000" cy="21600"/>
                  </a:xfrm>
                  <a:custGeom>
                    <a:avLst/>
                    <a:gdLst>
                      <a:gd name="T0" fmla="*/ 9 w 469"/>
                      <a:gd name="T1" fmla="*/ 20 h 20"/>
                      <a:gd name="T2" fmla="*/ 1 w 469"/>
                      <a:gd name="T3" fmla="*/ 12 h 20"/>
                      <a:gd name="T4" fmla="*/ 8 w 469"/>
                      <a:gd name="T5" fmla="*/ 4 h 20"/>
                      <a:gd name="T6" fmla="*/ 461 w 469"/>
                      <a:gd name="T7" fmla="*/ 0 h 20"/>
                      <a:gd name="T8" fmla="*/ 469 w 469"/>
                      <a:gd name="T9" fmla="*/ 8 h 20"/>
                      <a:gd name="T10" fmla="*/ 461 w 469"/>
                      <a:gd name="T11" fmla="*/ 16 h 20"/>
                      <a:gd name="T12" fmla="*/ 9 w 469"/>
                      <a:gd name="T13" fmla="*/ 20 h 20"/>
                      <a:gd name="T14" fmla="*/ 9 w 469"/>
                      <a:gd name="T15" fmla="*/ 20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69" h="20">
                        <a:moveTo>
                          <a:pt x="9" y="20"/>
                        </a:moveTo>
                        <a:cubicBezTo>
                          <a:pt x="4" y="20"/>
                          <a:pt x="1" y="16"/>
                          <a:pt x="1" y="12"/>
                        </a:cubicBezTo>
                        <a:cubicBezTo>
                          <a:pt x="0" y="8"/>
                          <a:pt x="4" y="4"/>
                          <a:pt x="8" y="4"/>
                        </a:cubicBezTo>
                        <a:cubicBezTo>
                          <a:pt x="79" y="0"/>
                          <a:pt x="457" y="0"/>
                          <a:pt x="461" y="0"/>
                        </a:cubicBezTo>
                        <a:cubicBezTo>
                          <a:pt x="465" y="0"/>
                          <a:pt x="469" y="4"/>
                          <a:pt x="469" y="8"/>
                        </a:cubicBezTo>
                        <a:cubicBezTo>
                          <a:pt x="469" y="12"/>
                          <a:pt x="465" y="16"/>
                          <a:pt x="461" y="16"/>
                        </a:cubicBezTo>
                        <a:cubicBezTo>
                          <a:pt x="457" y="16"/>
                          <a:pt x="79" y="16"/>
                          <a:pt x="9" y="20"/>
                        </a:cubicBezTo>
                        <a:cubicBezTo>
                          <a:pt x="9" y="20"/>
                          <a:pt x="9" y="20"/>
                          <a:pt x="9" y="20"/>
                        </a:cubicBezTo>
                        <a:close/>
                      </a:path>
                    </a:pathLst>
                  </a:custGeom>
                  <a:solidFill>
                    <a:srgbClr val="000000">
                      <a:lumMod val="75000"/>
                      <a:lumOff val="25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>
                          <a:lumMod val="85000"/>
                          <a:lumOff val="15000"/>
                        </a:srgbClr>
                      </a:solidFill>
                      <a:effectLst/>
                      <a:uLnTx/>
                      <a:uFillTx/>
                      <a:latin typeface="Ink Free" panose="03080402000500000000" pitchFamily="66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1" name="Freeform 279">
                    <a:extLst>
                      <a:ext uri="{FF2B5EF4-FFF2-40B4-BE49-F238E27FC236}">
                        <a16:creationId xmlns:a16="http://schemas.microsoft.com/office/drawing/2014/main" id="{B213331B-7417-E14A-9E89-B8D6AEC9D808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 rot="10800000">
                    <a:off x="3905354" y="1048236"/>
                    <a:ext cx="707022" cy="391220"/>
                  </a:xfrm>
                  <a:custGeom>
                    <a:avLst/>
                    <a:gdLst>
                      <a:gd name="T0" fmla="*/ 121 w 674"/>
                      <a:gd name="T1" fmla="*/ 280 h 302"/>
                      <a:gd name="T2" fmla="*/ 68 w 674"/>
                      <a:gd name="T3" fmla="*/ 265 h 302"/>
                      <a:gd name="T4" fmla="*/ 33 w 674"/>
                      <a:gd name="T5" fmla="*/ 245 h 302"/>
                      <a:gd name="T6" fmla="*/ 30 w 674"/>
                      <a:gd name="T7" fmla="*/ 214 h 302"/>
                      <a:gd name="T8" fmla="*/ 37 w 674"/>
                      <a:gd name="T9" fmla="*/ 180 h 302"/>
                      <a:gd name="T10" fmla="*/ 30 w 674"/>
                      <a:gd name="T11" fmla="*/ 125 h 302"/>
                      <a:gd name="T12" fmla="*/ 32 w 674"/>
                      <a:gd name="T13" fmla="*/ 82 h 302"/>
                      <a:gd name="T14" fmla="*/ 35 w 674"/>
                      <a:gd name="T15" fmla="*/ 50 h 302"/>
                      <a:gd name="T16" fmla="*/ 38 w 674"/>
                      <a:gd name="T17" fmla="*/ 17 h 302"/>
                      <a:gd name="T18" fmla="*/ 57 w 674"/>
                      <a:gd name="T19" fmla="*/ 43 h 302"/>
                      <a:gd name="T20" fmla="*/ 129 w 674"/>
                      <a:gd name="T21" fmla="*/ 19 h 302"/>
                      <a:gd name="T22" fmla="*/ 178 w 674"/>
                      <a:gd name="T23" fmla="*/ 28 h 302"/>
                      <a:gd name="T24" fmla="*/ 250 w 674"/>
                      <a:gd name="T25" fmla="*/ 15 h 302"/>
                      <a:gd name="T26" fmla="*/ 307 w 674"/>
                      <a:gd name="T27" fmla="*/ 22 h 302"/>
                      <a:gd name="T28" fmla="*/ 371 w 674"/>
                      <a:gd name="T29" fmla="*/ 24 h 302"/>
                      <a:gd name="T30" fmla="*/ 427 w 674"/>
                      <a:gd name="T31" fmla="*/ 29 h 302"/>
                      <a:gd name="T32" fmla="*/ 509 w 674"/>
                      <a:gd name="T33" fmla="*/ 19 h 302"/>
                      <a:gd name="T34" fmla="*/ 568 w 674"/>
                      <a:gd name="T35" fmla="*/ 16 h 302"/>
                      <a:gd name="T36" fmla="*/ 643 w 674"/>
                      <a:gd name="T37" fmla="*/ 21 h 302"/>
                      <a:gd name="T38" fmla="*/ 639 w 674"/>
                      <a:gd name="T39" fmla="*/ 68 h 302"/>
                      <a:gd name="T40" fmla="*/ 646 w 674"/>
                      <a:gd name="T41" fmla="*/ 95 h 302"/>
                      <a:gd name="T42" fmla="*/ 623 w 674"/>
                      <a:gd name="T43" fmla="*/ 146 h 302"/>
                      <a:gd name="T44" fmla="*/ 619 w 674"/>
                      <a:gd name="T45" fmla="*/ 191 h 302"/>
                      <a:gd name="T46" fmla="*/ 645 w 674"/>
                      <a:gd name="T47" fmla="*/ 226 h 302"/>
                      <a:gd name="T48" fmla="*/ 647 w 674"/>
                      <a:gd name="T49" fmla="*/ 262 h 302"/>
                      <a:gd name="T50" fmla="*/ 636 w 674"/>
                      <a:gd name="T51" fmla="*/ 279 h 302"/>
                      <a:gd name="T52" fmla="*/ 594 w 674"/>
                      <a:gd name="T53" fmla="*/ 275 h 302"/>
                      <a:gd name="T54" fmla="*/ 541 w 674"/>
                      <a:gd name="T55" fmla="*/ 280 h 302"/>
                      <a:gd name="T56" fmla="*/ 504 w 674"/>
                      <a:gd name="T57" fmla="*/ 282 h 302"/>
                      <a:gd name="T58" fmla="*/ 462 w 674"/>
                      <a:gd name="T59" fmla="*/ 277 h 302"/>
                      <a:gd name="T60" fmla="*/ 397 w 674"/>
                      <a:gd name="T61" fmla="*/ 271 h 302"/>
                      <a:gd name="T62" fmla="*/ 324 w 674"/>
                      <a:gd name="T63" fmla="*/ 273 h 302"/>
                      <a:gd name="T64" fmla="*/ 257 w 674"/>
                      <a:gd name="T65" fmla="*/ 279 h 302"/>
                      <a:gd name="T66" fmla="*/ 176 w 674"/>
                      <a:gd name="T67" fmla="*/ 260 h 302"/>
                      <a:gd name="T68" fmla="*/ 128 w 674"/>
                      <a:gd name="T69" fmla="*/ 285 h 302"/>
                      <a:gd name="T70" fmla="*/ 392 w 674"/>
                      <a:gd name="T71" fmla="*/ 111 h 302"/>
                      <a:gd name="T72" fmla="*/ 419 w 674"/>
                      <a:gd name="T73" fmla="*/ 92 h 30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674" h="302">
                        <a:moveTo>
                          <a:pt x="128" y="285"/>
                        </a:moveTo>
                        <a:cubicBezTo>
                          <a:pt x="125" y="285"/>
                          <a:pt x="122" y="283"/>
                          <a:pt x="121" y="280"/>
                        </a:cubicBezTo>
                        <a:cubicBezTo>
                          <a:pt x="115" y="282"/>
                          <a:pt x="78" y="289"/>
                          <a:pt x="94" y="270"/>
                        </a:cubicBezTo>
                        <a:cubicBezTo>
                          <a:pt x="90" y="272"/>
                          <a:pt x="50" y="286"/>
                          <a:pt x="68" y="265"/>
                        </a:cubicBezTo>
                        <a:cubicBezTo>
                          <a:pt x="59" y="271"/>
                          <a:pt x="0" y="293"/>
                          <a:pt x="34" y="263"/>
                        </a:cubicBezTo>
                        <a:cubicBezTo>
                          <a:pt x="19" y="265"/>
                          <a:pt x="29" y="248"/>
                          <a:pt x="33" y="245"/>
                        </a:cubicBezTo>
                        <a:cubicBezTo>
                          <a:pt x="20" y="241"/>
                          <a:pt x="36" y="227"/>
                          <a:pt x="40" y="224"/>
                        </a:cubicBezTo>
                        <a:cubicBezTo>
                          <a:pt x="34" y="225"/>
                          <a:pt x="27" y="221"/>
                          <a:pt x="30" y="214"/>
                        </a:cubicBezTo>
                        <a:cubicBezTo>
                          <a:pt x="26" y="211"/>
                          <a:pt x="27" y="207"/>
                          <a:pt x="30" y="203"/>
                        </a:cubicBezTo>
                        <a:cubicBezTo>
                          <a:pt x="12" y="203"/>
                          <a:pt x="35" y="181"/>
                          <a:pt x="37" y="180"/>
                        </a:cubicBezTo>
                        <a:cubicBezTo>
                          <a:pt x="2" y="197"/>
                          <a:pt x="47" y="143"/>
                          <a:pt x="53" y="138"/>
                        </a:cubicBezTo>
                        <a:cubicBezTo>
                          <a:pt x="33" y="151"/>
                          <a:pt x="7" y="147"/>
                          <a:pt x="30" y="125"/>
                        </a:cubicBezTo>
                        <a:cubicBezTo>
                          <a:pt x="4" y="133"/>
                          <a:pt x="49" y="90"/>
                          <a:pt x="51" y="88"/>
                        </a:cubicBezTo>
                        <a:cubicBezTo>
                          <a:pt x="42" y="94"/>
                          <a:pt x="11" y="100"/>
                          <a:pt x="32" y="82"/>
                        </a:cubicBezTo>
                        <a:cubicBezTo>
                          <a:pt x="29" y="81"/>
                          <a:pt x="29" y="79"/>
                          <a:pt x="29" y="76"/>
                        </a:cubicBezTo>
                        <a:cubicBezTo>
                          <a:pt x="12" y="74"/>
                          <a:pt x="34" y="52"/>
                          <a:pt x="35" y="50"/>
                        </a:cubicBezTo>
                        <a:cubicBezTo>
                          <a:pt x="19" y="59"/>
                          <a:pt x="29" y="32"/>
                          <a:pt x="28" y="29"/>
                        </a:cubicBezTo>
                        <a:cubicBezTo>
                          <a:pt x="11" y="33"/>
                          <a:pt x="31" y="0"/>
                          <a:pt x="38" y="17"/>
                        </a:cubicBezTo>
                        <a:cubicBezTo>
                          <a:pt x="46" y="13"/>
                          <a:pt x="48" y="23"/>
                          <a:pt x="45" y="28"/>
                        </a:cubicBezTo>
                        <a:cubicBezTo>
                          <a:pt x="69" y="11"/>
                          <a:pt x="76" y="20"/>
                          <a:pt x="57" y="43"/>
                        </a:cubicBezTo>
                        <a:cubicBezTo>
                          <a:pt x="59" y="42"/>
                          <a:pt x="104" y="3"/>
                          <a:pt x="108" y="21"/>
                        </a:cubicBezTo>
                        <a:cubicBezTo>
                          <a:pt x="112" y="19"/>
                          <a:pt x="127" y="8"/>
                          <a:pt x="129" y="19"/>
                        </a:cubicBezTo>
                        <a:cubicBezTo>
                          <a:pt x="159" y="4"/>
                          <a:pt x="112" y="54"/>
                          <a:pt x="105" y="60"/>
                        </a:cubicBezTo>
                        <a:cubicBezTo>
                          <a:pt x="106" y="59"/>
                          <a:pt x="191" y="6"/>
                          <a:pt x="178" y="28"/>
                        </a:cubicBezTo>
                        <a:cubicBezTo>
                          <a:pt x="207" y="9"/>
                          <a:pt x="244" y="12"/>
                          <a:pt x="201" y="45"/>
                        </a:cubicBezTo>
                        <a:cubicBezTo>
                          <a:pt x="215" y="35"/>
                          <a:pt x="233" y="19"/>
                          <a:pt x="250" y="15"/>
                        </a:cubicBezTo>
                        <a:cubicBezTo>
                          <a:pt x="261" y="13"/>
                          <a:pt x="279" y="19"/>
                          <a:pt x="265" y="32"/>
                        </a:cubicBezTo>
                        <a:cubicBezTo>
                          <a:pt x="267" y="31"/>
                          <a:pt x="307" y="1"/>
                          <a:pt x="307" y="22"/>
                        </a:cubicBezTo>
                        <a:cubicBezTo>
                          <a:pt x="313" y="18"/>
                          <a:pt x="349" y="14"/>
                          <a:pt x="338" y="30"/>
                        </a:cubicBezTo>
                        <a:cubicBezTo>
                          <a:pt x="341" y="27"/>
                          <a:pt x="370" y="8"/>
                          <a:pt x="371" y="24"/>
                        </a:cubicBezTo>
                        <a:cubicBezTo>
                          <a:pt x="369" y="25"/>
                          <a:pt x="409" y="3"/>
                          <a:pt x="401" y="24"/>
                        </a:cubicBezTo>
                        <a:cubicBezTo>
                          <a:pt x="406" y="21"/>
                          <a:pt x="445" y="8"/>
                          <a:pt x="427" y="29"/>
                        </a:cubicBezTo>
                        <a:cubicBezTo>
                          <a:pt x="429" y="28"/>
                          <a:pt x="478" y="6"/>
                          <a:pt x="460" y="29"/>
                        </a:cubicBezTo>
                        <a:cubicBezTo>
                          <a:pt x="466" y="26"/>
                          <a:pt x="500" y="3"/>
                          <a:pt x="509" y="19"/>
                        </a:cubicBezTo>
                        <a:cubicBezTo>
                          <a:pt x="532" y="8"/>
                          <a:pt x="535" y="23"/>
                          <a:pt x="517" y="38"/>
                        </a:cubicBezTo>
                        <a:cubicBezTo>
                          <a:pt x="531" y="29"/>
                          <a:pt x="551" y="13"/>
                          <a:pt x="568" y="16"/>
                        </a:cubicBezTo>
                        <a:cubicBezTo>
                          <a:pt x="574" y="17"/>
                          <a:pt x="606" y="13"/>
                          <a:pt x="598" y="27"/>
                        </a:cubicBezTo>
                        <a:cubicBezTo>
                          <a:pt x="602" y="25"/>
                          <a:pt x="642" y="6"/>
                          <a:pt x="643" y="21"/>
                        </a:cubicBezTo>
                        <a:cubicBezTo>
                          <a:pt x="669" y="16"/>
                          <a:pt x="629" y="52"/>
                          <a:pt x="630" y="52"/>
                        </a:cubicBezTo>
                        <a:cubicBezTo>
                          <a:pt x="650" y="42"/>
                          <a:pt x="653" y="56"/>
                          <a:pt x="639" y="68"/>
                        </a:cubicBezTo>
                        <a:cubicBezTo>
                          <a:pt x="651" y="66"/>
                          <a:pt x="656" y="78"/>
                          <a:pt x="647" y="86"/>
                        </a:cubicBezTo>
                        <a:cubicBezTo>
                          <a:pt x="649" y="89"/>
                          <a:pt x="648" y="93"/>
                          <a:pt x="646" y="95"/>
                        </a:cubicBezTo>
                        <a:cubicBezTo>
                          <a:pt x="654" y="101"/>
                          <a:pt x="643" y="110"/>
                          <a:pt x="639" y="113"/>
                        </a:cubicBezTo>
                        <a:cubicBezTo>
                          <a:pt x="666" y="107"/>
                          <a:pt x="622" y="146"/>
                          <a:pt x="623" y="146"/>
                        </a:cubicBezTo>
                        <a:cubicBezTo>
                          <a:pt x="626" y="143"/>
                          <a:pt x="674" y="126"/>
                          <a:pt x="651" y="146"/>
                        </a:cubicBezTo>
                        <a:cubicBezTo>
                          <a:pt x="660" y="165"/>
                          <a:pt x="631" y="181"/>
                          <a:pt x="619" y="191"/>
                        </a:cubicBezTo>
                        <a:cubicBezTo>
                          <a:pt x="659" y="165"/>
                          <a:pt x="644" y="194"/>
                          <a:pt x="621" y="214"/>
                        </a:cubicBezTo>
                        <a:cubicBezTo>
                          <a:pt x="635" y="205"/>
                          <a:pt x="669" y="206"/>
                          <a:pt x="645" y="226"/>
                        </a:cubicBezTo>
                        <a:cubicBezTo>
                          <a:pt x="651" y="228"/>
                          <a:pt x="653" y="234"/>
                          <a:pt x="648" y="239"/>
                        </a:cubicBezTo>
                        <a:cubicBezTo>
                          <a:pt x="664" y="239"/>
                          <a:pt x="649" y="259"/>
                          <a:pt x="647" y="262"/>
                        </a:cubicBezTo>
                        <a:cubicBezTo>
                          <a:pt x="649" y="263"/>
                          <a:pt x="650" y="266"/>
                          <a:pt x="649" y="269"/>
                        </a:cubicBezTo>
                        <a:cubicBezTo>
                          <a:pt x="667" y="264"/>
                          <a:pt x="642" y="302"/>
                          <a:pt x="636" y="279"/>
                        </a:cubicBezTo>
                        <a:cubicBezTo>
                          <a:pt x="634" y="280"/>
                          <a:pt x="614" y="290"/>
                          <a:pt x="618" y="277"/>
                        </a:cubicBezTo>
                        <a:cubicBezTo>
                          <a:pt x="620" y="275"/>
                          <a:pt x="584" y="294"/>
                          <a:pt x="594" y="275"/>
                        </a:cubicBezTo>
                        <a:cubicBezTo>
                          <a:pt x="594" y="275"/>
                          <a:pt x="565" y="291"/>
                          <a:pt x="572" y="273"/>
                        </a:cubicBezTo>
                        <a:cubicBezTo>
                          <a:pt x="561" y="280"/>
                          <a:pt x="553" y="283"/>
                          <a:pt x="541" y="280"/>
                        </a:cubicBezTo>
                        <a:cubicBezTo>
                          <a:pt x="520" y="276"/>
                          <a:pt x="569" y="241"/>
                          <a:pt x="570" y="240"/>
                        </a:cubicBezTo>
                        <a:cubicBezTo>
                          <a:pt x="554" y="251"/>
                          <a:pt x="525" y="281"/>
                          <a:pt x="504" y="282"/>
                        </a:cubicBezTo>
                        <a:cubicBezTo>
                          <a:pt x="481" y="283"/>
                          <a:pt x="535" y="240"/>
                          <a:pt x="539" y="236"/>
                        </a:cubicBezTo>
                        <a:cubicBezTo>
                          <a:pt x="533" y="240"/>
                          <a:pt x="472" y="293"/>
                          <a:pt x="462" y="277"/>
                        </a:cubicBezTo>
                        <a:cubicBezTo>
                          <a:pt x="426" y="299"/>
                          <a:pt x="433" y="269"/>
                          <a:pt x="459" y="249"/>
                        </a:cubicBezTo>
                        <a:cubicBezTo>
                          <a:pt x="459" y="249"/>
                          <a:pt x="381" y="294"/>
                          <a:pt x="397" y="271"/>
                        </a:cubicBezTo>
                        <a:cubicBezTo>
                          <a:pt x="392" y="274"/>
                          <a:pt x="373" y="288"/>
                          <a:pt x="367" y="278"/>
                        </a:cubicBezTo>
                        <a:cubicBezTo>
                          <a:pt x="362" y="281"/>
                          <a:pt x="317" y="287"/>
                          <a:pt x="324" y="273"/>
                        </a:cubicBezTo>
                        <a:cubicBezTo>
                          <a:pt x="311" y="281"/>
                          <a:pt x="276" y="288"/>
                          <a:pt x="302" y="263"/>
                        </a:cubicBezTo>
                        <a:cubicBezTo>
                          <a:pt x="298" y="267"/>
                          <a:pt x="263" y="293"/>
                          <a:pt x="257" y="279"/>
                        </a:cubicBezTo>
                        <a:cubicBezTo>
                          <a:pt x="253" y="281"/>
                          <a:pt x="216" y="289"/>
                          <a:pt x="227" y="272"/>
                        </a:cubicBezTo>
                        <a:cubicBezTo>
                          <a:pt x="212" y="281"/>
                          <a:pt x="135" y="295"/>
                          <a:pt x="176" y="260"/>
                        </a:cubicBezTo>
                        <a:cubicBezTo>
                          <a:pt x="148" y="278"/>
                          <a:pt x="134" y="285"/>
                          <a:pt x="128" y="285"/>
                        </a:cubicBezTo>
                        <a:cubicBezTo>
                          <a:pt x="127" y="285"/>
                          <a:pt x="134" y="285"/>
                          <a:pt x="128" y="285"/>
                        </a:cubicBezTo>
                        <a:close/>
                        <a:moveTo>
                          <a:pt x="419" y="92"/>
                        </a:moveTo>
                        <a:cubicBezTo>
                          <a:pt x="410" y="98"/>
                          <a:pt x="401" y="105"/>
                          <a:pt x="392" y="111"/>
                        </a:cubicBezTo>
                        <a:cubicBezTo>
                          <a:pt x="405" y="102"/>
                          <a:pt x="419" y="93"/>
                          <a:pt x="432" y="84"/>
                        </a:cubicBezTo>
                        <a:cubicBezTo>
                          <a:pt x="428" y="86"/>
                          <a:pt x="424" y="89"/>
                          <a:pt x="419" y="92"/>
                        </a:cubicBezTo>
                        <a:cubicBezTo>
                          <a:pt x="410" y="98"/>
                          <a:pt x="424" y="89"/>
                          <a:pt x="419" y="92"/>
                        </a:cubicBezTo>
                        <a:close/>
                      </a:path>
                    </a:pathLst>
                  </a:custGeom>
                  <a:solidFill>
                    <a:srgbClr val="FFC000">
                      <a:alpha val="32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>
                          <a:lumMod val="85000"/>
                          <a:lumOff val="15000"/>
                        </a:srgbClr>
                      </a:solidFill>
                      <a:effectLst/>
                      <a:uLnTx/>
                      <a:uFillTx/>
                      <a:latin typeface="Ink Free" panose="03080402000500000000" pitchFamily="66" charset="0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09" name="Tekstvak 208">
                  <a:extLst>
                    <a:ext uri="{FF2B5EF4-FFF2-40B4-BE49-F238E27FC236}">
                      <a16:creationId xmlns:a16="http://schemas.microsoft.com/office/drawing/2014/main" id="{66FACFBC-4468-B84A-81EE-8AACC8E7F79C}"/>
                    </a:ext>
                  </a:extLst>
                </p:cNvPr>
                <p:cNvSpPr txBox="1"/>
                <p:nvPr/>
              </p:nvSpPr>
              <p:spPr>
                <a:xfrm rot="21540000">
                  <a:off x="6510667" y="3231601"/>
                  <a:ext cx="618197" cy="1850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1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>
                          <a:lumMod val="85000"/>
                          <a:lumOff val="15000"/>
                        </a:srgbClr>
                      </a:solidFill>
                      <a:effectLst/>
                      <a:uLnTx/>
                      <a:uFillTx/>
                      <a:latin typeface="Ink Free" panose="03080402000500000000" pitchFamily="66" charset="0"/>
                      <a:ea typeface="+mn-ea"/>
                      <a:cs typeface="+mn-cs"/>
                    </a:rPr>
                    <a:t>Deployment</a:t>
                  </a:r>
                </a:p>
              </p:txBody>
            </p:sp>
            <p:grpSp>
              <p:nvGrpSpPr>
                <p:cNvPr id="210" name="Groep 209">
                  <a:extLst>
                    <a:ext uri="{FF2B5EF4-FFF2-40B4-BE49-F238E27FC236}">
                      <a16:creationId xmlns:a16="http://schemas.microsoft.com/office/drawing/2014/main" id="{21DE68E4-5117-AC49-BDA5-52F0732A3F9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flipH="1" flipV="1">
                  <a:off x="7173576" y="3130235"/>
                  <a:ext cx="729178" cy="391220"/>
                  <a:chOff x="3131840" y="1044088"/>
                  <a:chExt cx="729178" cy="391220"/>
                </a:xfrm>
              </p:grpSpPr>
              <p:sp>
                <p:nvSpPr>
                  <p:cNvPr id="222" name="Freeform 385">
                    <a:extLst>
                      <a:ext uri="{FF2B5EF4-FFF2-40B4-BE49-F238E27FC236}">
                        <a16:creationId xmlns:a16="http://schemas.microsoft.com/office/drawing/2014/main" id="{49C41847-6B58-F84C-867A-2C6A6F00E90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5400000">
                    <a:off x="2993839" y="1221910"/>
                    <a:ext cx="338400" cy="21600"/>
                  </a:xfrm>
                  <a:custGeom>
                    <a:avLst/>
                    <a:gdLst>
                      <a:gd name="T0" fmla="*/ 9 w 236"/>
                      <a:gd name="T1" fmla="*/ 20 h 20"/>
                      <a:gd name="T2" fmla="*/ 1 w 236"/>
                      <a:gd name="T3" fmla="*/ 13 h 20"/>
                      <a:gd name="T4" fmla="*/ 8 w 236"/>
                      <a:gd name="T5" fmla="*/ 4 h 20"/>
                      <a:gd name="T6" fmla="*/ 228 w 236"/>
                      <a:gd name="T7" fmla="*/ 0 h 20"/>
                      <a:gd name="T8" fmla="*/ 236 w 236"/>
                      <a:gd name="T9" fmla="*/ 8 h 20"/>
                      <a:gd name="T10" fmla="*/ 228 w 236"/>
                      <a:gd name="T11" fmla="*/ 16 h 20"/>
                      <a:gd name="T12" fmla="*/ 9 w 236"/>
                      <a:gd name="T13" fmla="*/ 20 h 20"/>
                      <a:gd name="T14" fmla="*/ 9 w 236"/>
                      <a:gd name="T15" fmla="*/ 20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36" h="20">
                        <a:moveTo>
                          <a:pt x="9" y="20"/>
                        </a:moveTo>
                        <a:cubicBezTo>
                          <a:pt x="5" y="20"/>
                          <a:pt x="1" y="17"/>
                          <a:pt x="1" y="13"/>
                        </a:cubicBezTo>
                        <a:cubicBezTo>
                          <a:pt x="0" y="8"/>
                          <a:pt x="3" y="4"/>
                          <a:pt x="8" y="4"/>
                        </a:cubicBezTo>
                        <a:cubicBezTo>
                          <a:pt x="42" y="0"/>
                          <a:pt x="220" y="0"/>
                          <a:pt x="228" y="0"/>
                        </a:cubicBezTo>
                        <a:cubicBezTo>
                          <a:pt x="232" y="0"/>
                          <a:pt x="236" y="4"/>
                          <a:pt x="236" y="8"/>
                        </a:cubicBezTo>
                        <a:cubicBezTo>
                          <a:pt x="236" y="12"/>
                          <a:pt x="232" y="16"/>
                          <a:pt x="228" y="16"/>
                        </a:cubicBezTo>
                        <a:cubicBezTo>
                          <a:pt x="226" y="16"/>
                          <a:pt x="43" y="16"/>
                          <a:pt x="9" y="20"/>
                        </a:cubicBezTo>
                        <a:cubicBezTo>
                          <a:pt x="9" y="20"/>
                          <a:pt x="9" y="20"/>
                          <a:pt x="9" y="20"/>
                        </a:cubicBezTo>
                        <a:close/>
                      </a:path>
                    </a:pathLst>
                  </a:custGeom>
                  <a:solidFill>
                    <a:srgbClr val="000000">
                      <a:lumMod val="75000"/>
                      <a:lumOff val="25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>
                          <a:lumMod val="85000"/>
                          <a:lumOff val="15000"/>
                        </a:srgbClr>
                      </a:solidFill>
                      <a:effectLst/>
                      <a:uLnTx/>
                      <a:uFillTx/>
                      <a:latin typeface="Ink Free" panose="03080402000500000000" pitchFamily="66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3" name="Freeform 385">
                    <a:extLst>
                      <a:ext uri="{FF2B5EF4-FFF2-40B4-BE49-F238E27FC236}">
                        <a16:creationId xmlns:a16="http://schemas.microsoft.com/office/drawing/2014/main" id="{F7E9CA04-0C9D-D44A-9A07-7172AD54680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16200000" flipH="1">
                    <a:off x="3665361" y="1235017"/>
                    <a:ext cx="338400" cy="18000"/>
                  </a:xfrm>
                  <a:custGeom>
                    <a:avLst/>
                    <a:gdLst>
                      <a:gd name="T0" fmla="*/ 9 w 236"/>
                      <a:gd name="T1" fmla="*/ 20 h 20"/>
                      <a:gd name="T2" fmla="*/ 1 w 236"/>
                      <a:gd name="T3" fmla="*/ 13 h 20"/>
                      <a:gd name="T4" fmla="*/ 8 w 236"/>
                      <a:gd name="T5" fmla="*/ 4 h 20"/>
                      <a:gd name="T6" fmla="*/ 228 w 236"/>
                      <a:gd name="T7" fmla="*/ 0 h 20"/>
                      <a:gd name="T8" fmla="*/ 236 w 236"/>
                      <a:gd name="T9" fmla="*/ 8 h 20"/>
                      <a:gd name="T10" fmla="*/ 228 w 236"/>
                      <a:gd name="T11" fmla="*/ 16 h 20"/>
                      <a:gd name="T12" fmla="*/ 9 w 236"/>
                      <a:gd name="T13" fmla="*/ 20 h 20"/>
                      <a:gd name="T14" fmla="*/ 9 w 236"/>
                      <a:gd name="T15" fmla="*/ 20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36" h="20">
                        <a:moveTo>
                          <a:pt x="9" y="20"/>
                        </a:moveTo>
                        <a:cubicBezTo>
                          <a:pt x="5" y="20"/>
                          <a:pt x="1" y="17"/>
                          <a:pt x="1" y="13"/>
                        </a:cubicBezTo>
                        <a:cubicBezTo>
                          <a:pt x="0" y="8"/>
                          <a:pt x="3" y="4"/>
                          <a:pt x="8" y="4"/>
                        </a:cubicBezTo>
                        <a:cubicBezTo>
                          <a:pt x="42" y="0"/>
                          <a:pt x="220" y="0"/>
                          <a:pt x="228" y="0"/>
                        </a:cubicBezTo>
                        <a:cubicBezTo>
                          <a:pt x="232" y="0"/>
                          <a:pt x="236" y="4"/>
                          <a:pt x="236" y="8"/>
                        </a:cubicBezTo>
                        <a:cubicBezTo>
                          <a:pt x="236" y="12"/>
                          <a:pt x="232" y="16"/>
                          <a:pt x="228" y="16"/>
                        </a:cubicBezTo>
                        <a:cubicBezTo>
                          <a:pt x="226" y="16"/>
                          <a:pt x="43" y="16"/>
                          <a:pt x="9" y="20"/>
                        </a:cubicBezTo>
                        <a:cubicBezTo>
                          <a:pt x="9" y="20"/>
                          <a:pt x="9" y="20"/>
                          <a:pt x="9" y="20"/>
                        </a:cubicBezTo>
                        <a:close/>
                      </a:path>
                    </a:pathLst>
                  </a:custGeom>
                  <a:solidFill>
                    <a:srgbClr val="000000">
                      <a:lumMod val="75000"/>
                      <a:lumOff val="25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>
                          <a:lumMod val="85000"/>
                          <a:lumOff val="15000"/>
                        </a:srgbClr>
                      </a:solidFill>
                      <a:effectLst/>
                      <a:uLnTx/>
                      <a:uFillTx/>
                      <a:latin typeface="Ink Free" panose="03080402000500000000" pitchFamily="66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4" name="Freeform 392">
                    <a:extLst>
                      <a:ext uri="{FF2B5EF4-FFF2-40B4-BE49-F238E27FC236}">
                        <a16:creationId xmlns:a16="http://schemas.microsoft.com/office/drawing/2014/main" id="{98B06539-464A-3745-B612-CDF7D229B8B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1018" y="1065845"/>
                    <a:ext cx="720000" cy="18000"/>
                  </a:xfrm>
                  <a:custGeom>
                    <a:avLst/>
                    <a:gdLst>
                      <a:gd name="T0" fmla="*/ 9 w 469"/>
                      <a:gd name="T1" fmla="*/ 20 h 20"/>
                      <a:gd name="T2" fmla="*/ 1 w 469"/>
                      <a:gd name="T3" fmla="*/ 12 h 20"/>
                      <a:gd name="T4" fmla="*/ 8 w 469"/>
                      <a:gd name="T5" fmla="*/ 4 h 20"/>
                      <a:gd name="T6" fmla="*/ 461 w 469"/>
                      <a:gd name="T7" fmla="*/ 0 h 20"/>
                      <a:gd name="T8" fmla="*/ 469 w 469"/>
                      <a:gd name="T9" fmla="*/ 8 h 20"/>
                      <a:gd name="T10" fmla="*/ 461 w 469"/>
                      <a:gd name="T11" fmla="*/ 16 h 20"/>
                      <a:gd name="T12" fmla="*/ 9 w 469"/>
                      <a:gd name="T13" fmla="*/ 20 h 20"/>
                      <a:gd name="T14" fmla="*/ 9 w 469"/>
                      <a:gd name="T15" fmla="*/ 20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69" h="20">
                        <a:moveTo>
                          <a:pt x="9" y="20"/>
                        </a:moveTo>
                        <a:cubicBezTo>
                          <a:pt x="4" y="20"/>
                          <a:pt x="1" y="16"/>
                          <a:pt x="1" y="12"/>
                        </a:cubicBezTo>
                        <a:cubicBezTo>
                          <a:pt x="0" y="8"/>
                          <a:pt x="4" y="4"/>
                          <a:pt x="8" y="4"/>
                        </a:cubicBezTo>
                        <a:cubicBezTo>
                          <a:pt x="79" y="0"/>
                          <a:pt x="457" y="0"/>
                          <a:pt x="461" y="0"/>
                        </a:cubicBezTo>
                        <a:cubicBezTo>
                          <a:pt x="465" y="0"/>
                          <a:pt x="469" y="4"/>
                          <a:pt x="469" y="8"/>
                        </a:cubicBezTo>
                        <a:cubicBezTo>
                          <a:pt x="469" y="12"/>
                          <a:pt x="465" y="16"/>
                          <a:pt x="461" y="16"/>
                        </a:cubicBezTo>
                        <a:cubicBezTo>
                          <a:pt x="457" y="16"/>
                          <a:pt x="79" y="16"/>
                          <a:pt x="9" y="20"/>
                        </a:cubicBezTo>
                        <a:cubicBezTo>
                          <a:pt x="9" y="20"/>
                          <a:pt x="9" y="20"/>
                          <a:pt x="9" y="20"/>
                        </a:cubicBezTo>
                        <a:close/>
                      </a:path>
                    </a:pathLst>
                  </a:custGeom>
                  <a:solidFill>
                    <a:srgbClr val="000000">
                      <a:lumMod val="75000"/>
                      <a:lumOff val="25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>
                          <a:lumMod val="85000"/>
                          <a:lumOff val="15000"/>
                        </a:srgbClr>
                      </a:solidFill>
                      <a:effectLst/>
                      <a:uLnTx/>
                      <a:uFillTx/>
                      <a:latin typeface="Ink Free" panose="03080402000500000000" pitchFamily="66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5" name="Freeform 392">
                    <a:extLst>
                      <a:ext uri="{FF2B5EF4-FFF2-40B4-BE49-F238E27FC236}">
                        <a16:creationId xmlns:a16="http://schemas.microsoft.com/office/drawing/2014/main" id="{11CAECAF-57DA-DA4B-9C8A-07762334A2D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3131840" y="1394384"/>
                    <a:ext cx="723600" cy="14400"/>
                  </a:xfrm>
                  <a:custGeom>
                    <a:avLst/>
                    <a:gdLst>
                      <a:gd name="T0" fmla="*/ 9 w 469"/>
                      <a:gd name="T1" fmla="*/ 20 h 20"/>
                      <a:gd name="T2" fmla="*/ 1 w 469"/>
                      <a:gd name="T3" fmla="*/ 12 h 20"/>
                      <a:gd name="T4" fmla="*/ 8 w 469"/>
                      <a:gd name="T5" fmla="*/ 4 h 20"/>
                      <a:gd name="T6" fmla="*/ 461 w 469"/>
                      <a:gd name="T7" fmla="*/ 0 h 20"/>
                      <a:gd name="T8" fmla="*/ 469 w 469"/>
                      <a:gd name="T9" fmla="*/ 8 h 20"/>
                      <a:gd name="T10" fmla="*/ 461 w 469"/>
                      <a:gd name="T11" fmla="*/ 16 h 20"/>
                      <a:gd name="T12" fmla="*/ 9 w 469"/>
                      <a:gd name="T13" fmla="*/ 20 h 20"/>
                      <a:gd name="T14" fmla="*/ 9 w 469"/>
                      <a:gd name="T15" fmla="*/ 20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69" h="20">
                        <a:moveTo>
                          <a:pt x="9" y="20"/>
                        </a:moveTo>
                        <a:cubicBezTo>
                          <a:pt x="4" y="20"/>
                          <a:pt x="1" y="16"/>
                          <a:pt x="1" y="12"/>
                        </a:cubicBezTo>
                        <a:cubicBezTo>
                          <a:pt x="0" y="8"/>
                          <a:pt x="4" y="4"/>
                          <a:pt x="8" y="4"/>
                        </a:cubicBezTo>
                        <a:cubicBezTo>
                          <a:pt x="79" y="0"/>
                          <a:pt x="457" y="0"/>
                          <a:pt x="461" y="0"/>
                        </a:cubicBezTo>
                        <a:cubicBezTo>
                          <a:pt x="465" y="0"/>
                          <a:pt x="469" y="4"/>
                          <a:pt x="469" y="8"/>
                        </a:cubicBezTo>
                        <a:cubicBezTo>
                          <a:pt x="469" y="12"/>
                          <a:pt x="465" y="16"/>
                          <a:pt x="461" y="16"/>
                        </a:cubicBezTo>
                        <a:cubicBezTo>
                          <a:pt x="457" y="16"/>
                          <a:pt x="79" y="16"/>
                          <a:pt x="9" y="20"/>
                        </a:cubicBezTo>
                        <a:cubicBezTo>
                          <a:pt x="9" y="20"/>
                          <a:pt x="9" y="20"/>
                          <a:pt x="9" y="20"/>
                        </a:cubicBezTo>
                        <a:close/>
                      </a:path>
                    </a:pathLst>
                  </a:custGeom>
                  <a:solidFill>
                    <a:srgbClr val="000000">
                      <a:lumMod val="75000"/>
                      <a:lumOff val="25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>
                          <a:lumMod val="85000"/>
                          <a:lumOff val="15000"/>
                        </a:srgbClr>
                      </a:solidFill>
                      <a:effectLst/>
                      <a:uLnTx/>
                      <a:uFillTx/>
                      <a:latin typeface="Ink Free" panose="03080402000500000000" pitchFamily="66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6" name="Freeform 279">
                    <a:extLst>
                      <a:ext uri="{FF2B5EF4-FFF2-40B4-BE49-F238E27FC236}">
                        <a16:creationId xmlns:a16="http://schemas.microsoft.com/office/drawing/2014/main" id="{68D44938-B220-814D-AFFB-AABB165AAF6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3142191" y="1044088"/>
                    <a:ext cx="707022" cy="391220"/>
                  </a:xfrm>
                  <a:custGeom>
                    <a:avLst/>
                    <a:gdLst>
                      <a:gd name="T0" fmla="*/ 121 w 674"/>
                      <a:gd name="T1" fmla="*/ 280 h 302"/>
                      <a:gd name="T2" fmla="*/ 68 w 674"/>
                      <a:gd name="T3" fmla="*/ 265 h 302"/>
                      <a:gd name="T4" fmla="*/ 33 w 674"/>
                      <a:gd name="T5" fmla="*/ 245 h 302"/>
                      <a:gd name="T6" fmla="*/ 30 w 674"/>
                      <a:gd name="T7" fmla="*/ 214 h 302"/>
                      <a:gd name="T8" fmla="*/ 37 w 674"/>
                      <a:gd name="T9" fmla="*/ 180 h 302"/>
                      <a:gd name="T10" fmla="*/ 30 w 674"/>
                      <a:gd name="T11" fmla="*/ 125 h 302"/>
                      <a:gd name="T12" fmla="*/ 32 w 674"/>
                      <a:gd name="T13" fmla="*/ 82 h 302"/>
                      <a:gd name="T14" fmla="*/ 35 w 674"/>
                      <a:gd name="T15" fmla="*/ 50 h 302"/>
                      <a:gd name="T16" fmla="*/ 38 w 674"/>
                      <a:gd name="T17" fmla="*/ 17 h 302"/>
                      <a:gd name="T18" fmla="*/ 57 w 674"/>
                      <a:gd name="T19" fmla="*/ 43 h 302"/>
                      <a:gd name="T20" fmla="*/ 129 w 674"/>
                      <a:gd name="T21" fmla="*/ 19 h 302"/>
                      <a:gd name="T22" fmla="*/ 178 w 674"/>
                      <a:gd name="T23" fmla="*/ 28 h 302"/>
                      <a:gd name="T24" fmla="*/ 250 w 674"/>
                      <a:gd name="T25" fmla="*/ 15 h 302"/>
                      <a:gd name="T26" fmla="*/ 307 w 674"/>
                      <a:gd name="T27" fmla="*/ 22 h 302"/>
                      <a:gd name="T28" fmla="*/ 371 w 674"/>
                      <a:gd name="T29" fmla="*/ 24 h 302"/>
                      <a:gd name="T30" fmla="*/ 427 w 674"/>
                      <a:gd name="T31" fmla="*/ 29 h 302"/>
                      <a:gd name="T32" fmla="*/ 509 w 674"/>
                      <a:gd name="T33" fmla="*/ 19 h 302"/>
                      <a:gd name="T34" fmla="*/ 568 w 674"/>
                      <a:gd name="T35" fmla="*/ 16 h 302"/>
                      <a:gd name="T36" fmla="*/ 643 w 674"/>
                      <a:gd name="T37" fmla="*/ 21 h 302"/>
                      <a:gd name="T38" fmla="*/ 639 w 674"/>
                      <a:gd name="T39" fmla="*/ 68 h 302"/>
                      <a:gd name="T40" fmla="*/ 646 w 674"/>
                      <a:gd name="T41" fmla="*/ 95 h 302"/>
                      <a:gd name="T42" fmla="*/ 623 w 674"/>
                      <a:gd name="T43" fmla="*/ 146 h 302"/>
                      <a:gd name="T44" fmla="*/ 619 w 674"/>
                      <a:gd name="T45" fmla="*/ 191 h 302"/>
                      <a:gd name="T46" fmla="*/ 645 w 674"/>
                      <a:gd name="T47" fmla="*/ 226 h 302"/>
                      <a:gd name="T48" fmla="*/ 647 w 674"/>
                      <a:gd name="T49" fmla="*/ 262 h 302"/>
                      <a:gd name="T50" fmla="*/ 636 w 674"/>
                      <a:gd name="T51" fmla="*/ 279 h 302"/>
                      <a:gd name="T52" fmla="*/ 594 w 674"/>
                      <a:gd name="T53" fmla="*/ 275 h 302"/>
                      <a:gd name="T54" fmla="*/ 541 w 674"/>
                      <a:gd name="T55" fmla="*/ 280 h 302"/>
                      <a:gd name="T56" fmla="*/ 504 w 674"/>
                      <a:gd name="T57" fmla="*/ 282 h 302"/>
                      <a:gd name="T58" fmla="*/ 462 w 674"/>
                      <a:gd name="T59" fmla="*/ 277 h 302"/>
                      <a:gd name="T60" fmla="*/ 397 w 674"/>
                      <a:gd name="T61" fmla="*/ 271 h 302"/>
                      <a:gd name="T62" fmla="*/ 324 w 674"/>
                      <a:gd name="T63" fmla="*/ 273 h 302"/>
                      <a:gd name="T64" fmla="*/ 257 w 674"/>
                      <a:gd name="T65" fmla="*/ 279 h 302"/>
                      <a:gd name="T66" fmla="*/ 176 w 674"/>
                      <a:gd name="T67" fmla="*/ 260 h 302"/>
                      <a:gd name="T68" fmla="*/ 128 w 674"/>
                      <a:gd name="T69" fmla="*/ 285 h 302"/>
                      <a:gd name="T70" fmla="*/ 392 w 674"/>
                      <a:gd name="T71" fmla="*/ 111 h 302"/>
                      <a:gd name="T72" fmla="*/ 419 w 674"/>
                      <a:gd name="T73" fmla="*/ 92 h 30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674" h="302">
                        <a:moveTo>
                          <a:pt x="128" y="285"/>
                        </a:moveTo>
                        <a:cubicBezTo>
                          <a:pt x="125" y="285"/>
                          <a:pt x="122" y="283"/>
                          <a:pt x="121" y="280"/>
                        </a:cubicBezTo>
                        <a:cubicBezTo>
                          <a:pt x="115" y="282"/>
                          <a:pt x="78" y="289"/>
                          <a:pt x="94" y="270"/>
                        </a:cubicBezTo>
                        <a:cubicBezTo>
                          <a:pt x="90" y="272"/>
                          <a:pt x="50" y="286"/>
                          <a:pt x="68" y="265"/>
                        </a:cubicBezTo>
                        <a:cubicBezTo>
                          <a:pt x="59" y="271"/>
                          <a:pt x="0" y="293"/>
                          <a:pt x="34" y="263"/>
                        </a:cubicBezTo>
                        <a:cubicBezTo>
                          <a:pt x="19" y="265"/>
                          <a:pt x="29" y="248"/>
                          <a:pt x="33" y="245"/>
                        </a:cubicBezTo>
                        <a:cubicBezTo>
                          <a:pt x="20" y="241"/>
                          <a:pt x="36" y="227"/>
                          <a:pt x="40" y="224"/>
                        </a:cubicBezTo>
                        <a:cubicBezTo>
                          <a:pt x="34" y="225"/>
                          <a:pt x="27" y="221"/>
                          <a:pt x="30" y="214"/>
                        </a:cubicBezTo>
                        <a:cubicBezTo>
                          <a:pt x="26" y="211"/>
                          <a:pt x="27" y="207"/>
                          <a:pt x="30" y="203"/>
                        </a:cubicBezTo>
                        <a:cubicBezTo>
                          <a:pt x="12" y="203"/>
                          <a:pt x="35" y="181"/>
                          <a:pt x="37" y="180"/>
                        </a:cubicBezTo>
                        <a:cubicBezTo>
                          <a:pt x="2" y="197"/>
                          <a:pt x="47" y="143"/>
                          <a:pt x="53" y="138"/>
                        </a:cubicBezTo>
                        <a:cubicBezTo>
                          <a:pt x="33" y="151"/>
                          <a:pt x="7" y="147"/>
                          <a:pt x="30" y="125"/>
                        </a:cubicBezTo>
                        <a:cubicBezTo>
                          <a:pt x="4" y="133"/>
                          <a:pt x="49" y="90"/>
                          <a:pt x="51" y="88"/>
                        </a:cubicBezTo>
                        <a:cubicBezTo>
                          <a:pt x="42" y="94"/>
                          <a:pt x="11" y="100"/>
                          <a:pt x="32" y="82"/>
                        </a:cubicBezTo>
                        <a:cubicBezTo>
                          <a:pt x="29" y="81"/>
                          <a:pt x="29" y="79"/>
                          <a:pt x="29" y="76"/>
                        </a:cubicBezTo>
                        <a:cubicBezTo>
                          <a:pt x="12" y="74"/>
                          <a:pt x="34" y="52"/>
                          <a:pt x="35" y="50"/>
                        </a:cubicBezTo>
                        <a:cubicBezTo>
                          <a:pt x="19" y="59"/>
                          <a:pt x="29" y="32"/>
                          <a:pt x="28" y="29"/>
                        </a:cubicBezTo>
                        <a:cubicBezTo>
                          <a:pt x="11" y="33"/>
                          <a:pt x="31" y="0"/>
                          <a:pt x="38" y="17"/>
                        </a:cubicBezTo>
                        <a:cubicBezTo>
                          <a:pt x="46" y="13"/>
                          <a:pt x="48" y="23"/>
                          <a:pt x="45" y="28"/>
                        </a:cubicBezTo>
                        <a:cubicBezTo>
                          <a:pt x="69" y="11"/>
                          <a:pt x="76" y="20"/>
                          <a:pt x="57" y="43"/>
                        </a:cubicBezTo>
                        <a:cubicBezTo>
                          <a:pt x="59" y="42"/>
                          <a:pt x="104" y="3"/>
                          <a:pt x="108" y="21"/>
                        </a:cubicBezTo>
                        <a:cubicBezTo>
                          <a:pt x="112" y="19"/>
                          <a:pt x="127" y="8"/>
                          <a:pt x="129" y="19"/>
                        </a:cubicBezTo>
                        <a:cubicBezTo>
                          <a:pt x="159" y="4"/>
                          <a:pt x="112" y="54"/>
                          <a:pt x="105" y="60"/>
                        </a:cubicBezTo>
                        <a:cubicBezTo>
                          <a:pt x="106" y="59"/>
                          <a:pt x="191" y="6"/>
                          <a:pt x="178" y="28"/>
                        </a:cubicBezTo>
                        <a:cubicBezTo>
                          <a:pt x="207" y="9"/>
                          <a:pt x="244" y="12"/>
                          <a:pt x="201" y="45"/>
                        </a:cubicBezTo>
                        <a:cubicBezTo>
                          <a:pt x="215" y="35"/>
                          <a:pt x="233" y="19"/>
                          <a:pt x="250" y="15"/>
                        </a:cubicBezTo>
                        <a:cubicBezTo>
                          <a:pt x="261" y="13"/>
                          <a:pt x="279" y="19"/>
                          <a:pt x="265" y="32"/>
                        </a:cubicBezTo>
                        <a:cubicBezTo>
                          <a:pt x="267" y="31"/>
                          <a:pt x="307" y="1"/>
                          <a:pt x="307" y="22"/>
                        </a:cubicBezTo>
                        <a:cubicBezTo>
                          <a:pt x="313" y="18"/>
                          <a:pt x="349" y="14"/>
                          <a:pt x="338" y="30"/>
                        </a:cubicBezTo>
                        <a:cubicBezTo>
                          <a:pt x="341" y="27"/>
                          <a:pt x="370" y="8"/>
                          <a:pt x="371" y="24"/>
                        </a:cubicBezTo>
                        <a:cubicBezTo>
                          <a:pt x="369" y="25"/>
                          <a:pt x="409" y="3"/>
                          <a:pt x="401" y="24"/>
                        </a:cubicBezTo>
                        <a:cubicBezTo>
                          <a:pt x="406" y="21"/>
                          <a:pt x="445" y="8"/>
                          <a:pt x="427" y="29"/>
                        </a:cubicBezTo>
                        <a:cubicBezTo>
                          <a:pt x="429" y="28"/>
                          <a:pt x="478" y="6"/>
                          <a:pt x="460" y="29"/>
                        </a:cubicBezTo>
                        <a:cubicBezTo>
                          <a:pt x="466" y="26"/>
                          <a:pt x="500" y="3"/>
                          <a:pt x="509" y="19"/>
                        </a:cubicBezTo>
                        <a:cubicBezTo>
                          <a:pt x="532" y="8"/>
                          <a:pt x="535" y="23"/>
                          <a:pt x="517" y="38"/>
                        </a:cubicBezTo>
                        <a:cubicBezTo>
                          <a:pt x="531" y="29"/>
                          <a:pt x="551" y="13"/>
                          <a:pt x="568" y="16"/>
                        </a:cubicBezTo>
                        <a:cubicBezTo>
                          <a:pt x="574" y="17"/>
                          <a:pt x="606" y="13"/>
                          <a:pt x="598" y="27"/>
                        </a:cubicBezTo>
                        <a:cubicBezTo>
                          <a:pt x="602" y="25"/>
                          <a:pt x="642" y="6"/>
                          <a:pt x="643" y="21"/>
                        </a:cubicBezTo>
                        <a:cubicBezTo>
                          <a:pt x="669" y="16"/>
                          <a:pt x="629" y="52"/>
                          <a:pt x="630" y="52"/>
                        </a:cubicBezTo>
                        <a:cubicBezTo>
                          <a:pt x="650" y="42"/>
                          <a:pt x="653" y="56"/>
                          <a:pt x="639" y="68"/>
                        </a:cubicBezTo>
                        <a:cubicBezTo>
                          <a:pt x="651" y="66"/>
                          <a:pt x="656" y="78"/>
                          <a:pt x="647" y="86"/>
                        </a:cubicBezTo>
                        <a:cubicBezTo>
                          <a:pt x="649" y="89"/>
                          <a:pt x="648" y="93"/>
                          <a:pt x="646" y="95"/>
                        </a:cubicBezTo>
                        <a:cubicBezTo>
                          <a:pt x="654" y="101"/>
                          <a:pt x="643" y="110"/>
                          <a:pt x="639" y="113"/>
                        </a:cubicBezTo>
                        <a:cubicBezTo>
                          <a:pt x="666" y="107"/>
                          <a:pt x="622" y="146"/>
                          <a:pt x="623" y="146"/>
                        </a:cubicBezTo>
                        <a:cubicBezTo>
                          <a:pt x="626" y="143"/>
                          <a:pt x="674" y="126"/>
                          <a:pt x="651" y="146"/>
                        </a:cubicBezTo>
                        <a:cubicBezTo>
                          <a:pt x="660" y="165"/>
                          <a:pt x="631" y="181"/>
                          <a:pt x="619" y="191"/>
                        </a:cubicBezTo>
                        <a:cubicBezTo>
                          <a:pt x="659" y="165"/>
                          <a:pt x="644" y="194"/>
                          <a:pt x="621" y="214"/>
                        </a:cubicBezTo>
                        <a:cubicBezTo>
                          <a:pt x="635" y="205"/>
                          <a:pt x="669" y="206"/>
                          <a:pt x="645" y="226"/>
                        </a:cubicBezTo>
                        <a:cubicBezTo>
                          <a:pt x="651" y="228"/>
                          <a:pt x="653" y="234"/>
                          <a:pt x="648" y="239"/>
                        </a:cubicBezTo>
                        <a:cubicBezTo>
                          <a:pt x="664" y="239"/>
                          <a:pt x="649" y="259"/>
                          <a:pt x="647" y="262"/>
                        </a:cubicBezTo>
                        <a:cubicBezTo>
                          <a:pt x="649" y="263"/>
                          <a:pt x="650" y="266"/>
                          <a:pt x="649" y="269"/>
                        </a:cubicBezTo>
                        <a:cubicBezTo>
                          <a:pt x="667" y="264"/>
                          <a:pt x="642" y="302"/>
                          <a:pt x="636" y="279"/>
                        </a:cubicBezTo>
                        <a:cubicBezTo>
                          <a:pt x="634" y="280"/>
                          <a:pt x="614" y="290"/>
                          <a:pt x="618" y="277"/>
                        </a:cubicBezTo>
                        <a:cubicBezTo>
                          <a:pt x="620" y="275"/>
                          <a:pt x="584" y="294"/>
                          <a:pt x="594" y="275"/>
                        </a:cubicBezTo>
                        <a:cubicBezTo>
                          <a:pt x="594" y="275"/>
                          <a:pt x="565" y="291"/>
                          <a:pt x="572" y="273"/>
                        </a:cubicBezTo>
                        <a:cubicBezTo>
                          <a:pt x="561" y="280"/>
                          <a:pt x="553" y="283"/>
                          <a:pt x="541" y="280"/>
                        </a:cubicBezTo>
                        <a:cubicBezTo>
                          <a:pt x="520" y="276"/>
                          <a:pt x="569" y="241"/>
                          <a:pt x="570" y="240"/>
                        </a:cubicBezTo>
                        <a:cubicBezTo>
                          <a:pt x="554" y="251"/>
                          <a:pt x="525" y="281"/>
                          <a:pt x="504" y="282"/>
                        </a:cubicBezTo>
                        <a:cubicBezTo>
                          <a:pt x="481" y="283"/>
                          <a:pt x="535" y="240"/>
                          <a:pt x="539" y="236"/>
                        </a:cubicBezTo>
                        <a:cubicBezTo>
                          <a:pt x="533" y="240"/>
                          <a:pt x="472" y="293"/>
                          <a:pt x="462" y="277"/>
                        </a:cubicBezTo>
                        <a:cubicBezTo>
                          <a:pt x="426" y="299"/>
                          <a:pt x="433" y="269"/>
                          <a:pt x="459" y="249"/>
                        </a:cubicBezTo>
                        <a:cubicBezTo>
                          <a:pt x="459" y="249"/>
                          <a:pt x="381" y="294"/>
                          <a:pt x="397" y="271"/>
                        </a:cubicBezTo>
                        <a:cubicBezTo>
                          <a:pt x="392" y="274"/>
                          <a:pt x="373" y="288"/>
                          <a:pt x="367" y="278"/>
                        </a:cubicBezTo>
                        <a:cubicBezTo>
                          <a:pt x="362" y="281"/>
                          <a:pt x="317" y="287"/>
                          <a:pt x="324" y="273"/>
                        </a:cubicBezTo>
                        <a:cubicBezTo>
                          <a:pt x="311" y="281"/>
                          <a:pt x="276" y="288"/>
                          <a:pt x="302" y="263"/>
                        </a:cubicBezTo>
                        <a:cubicBezTo>
                          <a:pt x="298" y="267"/>
                          <a:pt x="263" y="293"/>
                          <a:pt x="257" y="279"/>
                        </a:cubicBezTo>
                        <a:cubicBezTo>
                          <a:pt x="253" y="281"/>
                          <a:pt x="216" y="289"/>
                          <a:pt x="227" y="272"/>
                        </a:cubicBezTo>
                        <a:cubicBezTo>
                          <a:pt x="212" y="281"/>
                          <a:pt x="135" y="295"/>
                          <a:pt x="176" y="260"/>
                        </a:cubicBezTo>
                        <a:cubicBezTo>
                          <a:pt x="148" y="278"/>
                          <a:pt x="134" y="285"/>
                          <a:pt x="128" y="285"/>
                        </a:cubicBezTo>
                        <a:cubicBezTo>
                          <a:pt x="127" y="285"/>
                          <a:pt x="134" y="285"/>
                          <a:pt x="128" y="285"/>
                        </a:cubicBezTo>
                        <a:close/>
                        <a:moveTo>
                          <a:pt x="419" y="92"/>
                        </a:moveTo>
                        <a:cubicBezTo>
                          <a:pt x="410" y="98"/>
                          <a:pt x="401" y="105"/>
                          <a:pt x="392" y="111"/>
                        </a:cubicBezTo>
                        <a:cubicBezTo>
                          <a:pt x="405" y="102"/>
                          <a:pt x="419" y="93"/>
                          <a:pt x="432" y="84"/>
                        </a:cubicBezTo>
                        <a:cubicBezTo>
                          <a:pt x="428" y="86"/>
                          <a:pt x="424" y="89"/>
                          <a:pt x="419" y="92"/>
                        </a:cubicBezTo>
                        <a:cubicBezTo>
                          <a:pt x="410" y="98"/>
                          <a:pt x="424" y="89"/>
                          <a:pt x="419" y="92"/>
                        </a:cubicBezTo>
                        <a:close/>
                      </a:path>
                    </a:pathLst>
                  </a:custGeom>
                  <a:solidFill>
                    <a:srgbClr val="FFC000">
                      <a:alpha val="32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>
                          <a:lumMod val="85000"/>
                          <a:lumOff val="15000"/>
                        </a:srgbClr>
                      </a:solidFill>
                      <a:effectLst/>
                      <a:uLnTx/>
                      <a:uFillTx/>
                      <a:latin typeface="Ink Free" panose="03080402000500000000" pitchFamily="66" charset="0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211" name="Groep 210">
                  <a:extLst>
                    <a:ext uri="{FF2B5EF4-FFF2-40B4-BE49-F238E27FC236}">
                      <a16:creationId xmlns:a16="http://schemas.microsoft.com/office/drawing/2014/main" id="{DB291AEF-03D6-114B-92CD-00E27793D250}"/>
                    </a:ext>
                  </a:extLst>
                </p:cNvPr>
                <p:cNvGrpSpPr/>
                <p:nvPr/>
              </p:nvGrpSpPr>
              <p:grpSpPr>
                <a:xfrm flipH="1">
                  <a:off x="7906444" y="3119544"/>
                  <a:ext cx="723812" cy="391220"/>
                  <a:chOff x="3888927" y="1039881"/>
                  <a:chExt cx="723812" cy="391220"/>
                </a:xfrm>
              </p:grpSpPr>
              <p:sp>
                <p:nvSpPr>
                  <p:cNvPr id="217" name="Freeform 385">
                    <a:extLst>
                      <a:ext uri="{FF2B5EF4-FFF2-40B4-BE49-F238E27FC236}">
                        <a16:creationId xmlns:a16="http://schemas.microsoft.com/office/drawing/2014/main" id="{01E6EC85-E9FA-7645-9372-811A1047295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5400000">
                    <a:off x="3741748" y="1220018"/>
                    <a:ext cx="338400" cy="21600"/>
                  </a:xfrm>
                  <a:custGeom>
                    <a:avLst/>
                    <a:gdLst>
                      <a:gd name="T0" fmla="*/ 9 w 236"/>
                      <a:gd name="T1" fmla="*/ 20 h 20"/>
                      <a:gd name="T2" fmla="*/ 1 w 236"/>
                      <a:gd name="T3" fmla="*/ 13 h 20"/>
                      <a:gd name="T4" fmla="*/ 8 w 236"/>
                      <a:gd name="T5" fmla="*/ 4 h 20"/>
                      <a:gd name="T6" fmla="*/ 228 w 236"/>
                      <a:gd name="T7" fmla="*/ 0 h 20"/>
                      <a:gd name="T8" fmla="*/ 236 w 236"/>
                      <a:gd name="T9" fmla="*/ 8 h 20"/>
                      <a:gd name="T10" fmla="*/ 228 w 236"/>
                      <a:gd name="T11" fmla="*/ 16 h 20"/>
                      <a:gd name="T12" fmla="*/ 9 w 236"/>
                      <a:gd name="T13" fmla="*/ 20 h 20"/>
                      <a:gd name="T14" fmla="*/ 9 w 236"/>
                      <a:gd name="T15" fmla="*/ 20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36" h="20">
                        <a:moveTo>
                          <a:pt x="9" y="20"/>
                        </a:moveTo>
                        <a:cubicBezTo>
                          <a:pt x="5" y="20"/>
                          <a:pt x="1" y="17"/>
                          <a:pt x="1" y="13"/>
                        </a:cubicBezTo>
                        <a:cubicBezTo>
                          <a:pt x="0" y="8"/>
                          <a:pt x="3" y="4"/>
                          <a:pt x="8" y="4"/>
                        </a:cubicBezTo>
                        <a:cubicBezTo>
                          <a:pt x="42" y="0"/>
                          <a:pt x="220" y="0"/>
                          <a:pt x="228" y="0"/>
                        </a:cubicBezTo>
                        <a:cubicBezTo>
                          <a:pt x="232" y="0"/>
                          <a:pt x="236" y="4"/>
                          <a:pt x="236" y="8"/>
                        </a:cubicBezTo>
                        <a:cubicBezTo>
                          <a:pt x="236" y="12"/>
                          <a:pt x="232" y="16"/>
                          <a:pt x="228" y="16"/>
                        </a:cubicBezTo>
                        <a:cubicBezTo>
                          <a:pt x="226" y="16"/>
                          <a:pt x="43" y="16"/>
                          <a:pt x="9" y="20"/>
                        </a:cubicBezTo>
                        <a:cubicBezTo>
                          <a:pt x="9" y="20"/>
                          <a:pt x="9" y="20"/>
                          <a:pt x="9" y="20"/>
                        </a:cubicBezTo>
                        <a:close/>
                      </a:path>
                    </a:pathLst>
                  </a:custGeom>
                  <a:solidFill>
                    <a:srgbClr val="000000">
                      <a:lumMod val="75000"/>
                      <a:lumOff val="25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>
                          <a:lumMod val="85000"/>
                          <a:lumOff val="15000"/>
                        </a:srgbClr>
                      </a:solidFill>
                      <a:effectLst/>
                      <a:uLnTx/>
                      <a:uFillTx/>
                      <a:latin typeface="Ink Free" panose="03080402000500000000" pitchFamily="66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8" name="Freeform 385">
                    <a:extLst>
                      <a:ext uri="{FF2B5EF4-FFF2-40B4-BE49-F238E27FC236}">
                        <a16:creationId xmlns:a16="http://schemas.microsoft.com/office/drawing/2014/main" id="{FBDCDD27-96D3-BA4F-89D8-D425433416F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16200000" flipH="1">
                    <a:off x="4428853" y="1237373"/>
                    <a:ext cx="338400" cy="18000"/>
                  </a:xfrm>
                  <a:custGeom>
                    <a:avLst/>
                    <a:gdLst>
                      <a:gd name="T0" fmla="*/ 9 w 236"/>
                      <a:gd name="T1" fmla="*/ 20 h 20"/>
                      <a:gd name="T2" fmla="*/ 1 w 236"/>
                      <a:gd name="T3" fmla="*/ 13 h 20"/>
                      <a:gd name="T4" fmla="*/ 8 w 236"/>
                      <a:gd name="T5" fmla="*/ 4 h 20"/>
                      <a:gd name="T6" fmla="*/ 228 w 236"/>
                      <a:gd name="T7" fmla="*/ 0 h 20"/>
                      <a:gd name="T8" fmla="*/ 236 w 236"/>
                      <a:gd name="T9" fmla="*/ 8 h 20"/>
                      <a:gd name="T10" fmla="*/ 228 w 236"/>
                      <a:gd name="T11" fmla="*/ 16 h 20"/>
                      <a:gd name="T12" fmla="*/ 9 w 236"/>
                      <a:gd name="T13" fmla="*/ 20 h 20"/>
                      <a:gd name="T14" fmla="*/ 9 w 236"/>
                      <a:gd name="T15" fmla="*/ 20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36" h="20">
                        <a:moveTo>
                          <a:pt x="9" y="20"/>
                        </a:moveTo>
                        <a:cubicBezTo>
                          <a:pt x="5" y="20"/>
                          <a:pt x="1" y="17"/>
                          <a:pt x="1" y="13"/>
                        </a:cubicBezTo>
                        <a:cubicBezTo>
                          <a:pt x="0" y="8"/>
                          <a:pt x="3" y="4"/>
                          <a:pt x="8" y="4"/>
                        </a:cubicBezTo>
                        <a:cubicBezTo>
                          <a:pt x="42" y="0"/>
                          <a:pt x="220" y="0"/>
                          <a:pt x="228" y="0"/>
                        </a:cubicBezTo>
                        <a:cubicBezTo>
                          <a:pt x="232" y="0"/>
                          <a:pt x="236" y="4"/>
                          <a:pt x="236" y="8"/>
                        </a:cubicBezTo>
                        <a:cubicBezTo>
                          <a:pt x="236" y="12"/>
                          <a:pt x="232" y="16"/>
                          <a:pt x="228" y="16"/>
                        </a:cubicBezTo>
                        <a:cubicBezTo>
                          <a:pt x="226" y="16"/>
                          <a:pt x="43" y="16"/>
                          <a:pt x="9" y="20"/>
                        </a:cubicBezTo>
                        <a:cubicBezTo>
                          <a:pt x="9" y="20"/>
                          <a:pt x="9" y="20"/>
                          <a:pt x="9" y="20"/>
                        </a:cubicBezTo>
                        <a:close/>
                      </a:path>
                    </a:pathLst>
                  </a:custGeom>
                  <a:solidFill>
                    <a:srgbClr val="000000">
                      <a:lumMod val="75000"/>
                      <a:lumOff val="25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>
                          <a:lumMod val="85000"/>
                          <a:lumOff val="15000"/>
                        </a:srgbClr>
                      </a:solidFill>
                      <a:effectLst/>
                      <a:uLnTx/>
                      <a:uFillTx/>
                      <a:latin typeface="Ink Free" panose="03080402000500000000" pitchFamily="66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9" name="Freeform 392">
                    <a:extLst>
                      <a:ext uri="{FF2B5EF4-FFF2-40B4-BE49-F238E27FC236}">
                        <a16:creationId xmlns:a16="http://schemas.microsoft.com/office/drawing/2014/main" id="{BD4FC9D8-EF5D-AA43-9EC6-29263476BBA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60000">
                    <a:off x="3889037" y="1068718"/>
                    <a:ext cx="723600" cy="18000"/>
                  </a:xfrm>
                  <a:custGeom>
                    <a:avLst/>
                    <a:gdLst>
                      <a:gd name="T0" fmla="*/ 9 w 469"/>
                      <a:gd name="T1" fmla="*/ 20 h 20"/>
                      <a:gd name="T2" fmla="*/ 1 w 469"/>
                      <a:gd name="T3" fmla="*/ 12 h 20"/>
                      <a:gd name="T4" fmla="*/ 8 w 469"/>
                      <a:gd name="T5" fmla="*/ 4 h 20"/>
                      <a:gd name="T6" fmla="*/ 461 w 469"/>
                      <a:gd name="T7" fmla="*/ 0 h 20"/>
                      <a:gd name="T8" fmla="*/ 469 w 469"/>
                      <a:gd name="T9" fmla="*/ 8 h 20"/>
                      <a:gd name="T10" fmla="*/ 461 w 469"/>
                      <a:gd name="T11" fmla="*/ 16 h 20"/>
                      <a:gd name="T12" fmla="*/ 9 w 469"/>
                      <a:gd name="T13" fmla="*/ 20 h 20"/>
                      <a:gd name="T14" fmla="*/ 9 w 469"/>
                      <a:gd name="T15" fmla="*/ 20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69" h="20">
                        <a:moveTo>
                          <a:pt x="9" y="20"/>
                        </a:moveTo>
                        <a:cubicBezTo>
                          <a:pt x="4" y="20"/>
                          <a:pt x="1" y="16"/>
                          <a:pt x="1" y="12"/>
                        </a:cubicBezTo>
                        <a:cubicBezTo>
                          <a:pt x="0" y="8"/>
                          <a:pt x="4" y="4"/>
                          <a:pt x="8" y="4"/>
                        </a:cubicBezTo>
                        <a:cubicBezTo>
                          <a:pt x="79" y="0"/>
                          <a:pt x="457" y="0"/>
                          <a:pt x="461" y="0"/>
                        </a:cubicBezTo>
                        <a:cubicBezTo>
                          <a:pt x="465" y="0"/>
                          <a:pt x="469" y="4"/>
                          <a:pt x="469" y="8"/>
                        </a:cubicBezTo>
                        <a:cubicBezTo>
                          <a:pt x="469" y="12"/>
                          <a:pt x="465" y="16"/>
                          <a:pt x="461" y="16"/>
                        </a:cubicBezTo>
                        <a:cubicBezTo>
                          <a:pt x="457" y="16"/>
                          <a:pt x="79" y="16"/>
                          <a:pt x="9" y="20"/>
                        </a:cubicBezTo>
                        <a:cubicBezTo>
                          <a:pt x="9" y="20"/>
                          <a:pt x="9" y="20"/>
                          <a:pt x="9" y="20"/>
                        </a:cubicBezTo>
                        <a:close/>
                      </a:path>
                    </a:pathLst>
                  </a:custGeom>
                  <a:solidFill>
                    <a:srgbClr val="000000">
                      <a:lumMod val="75000"/>
                      <a:lumOff val="25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>
                          <a:lumMod val="85000"/>
                          <a:lumOff val="15000"/>
                        </a:srgbClr>
                      </a:solidFill>
                      <a:effectLst/>
                      <a:uLnTx/>
                      <a:uFillTx/>
                      <a:latin typeface="Ink Free" panose="03080402000500000000" pitchFamily="66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0" name="Freeform 392">
                    <a:extLst>
                      <a:ext uri="{FF2B5EF4-FFF2-40B4-BE49-F238E27FC236}">
                        <a16:creationId xmlns:a16="http://schemas.microsoft.com/office/drawing/2014/main" id="{BCAA0E68-7E79-7C4A-BB2F-EFE9B27CC24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3888927" y="1397946"/>
                    <a:ext cx="720000" cy="21600"/>
                  </a:xfrm>
                  <a:custGeom>
                    <a:avLst/>
                    <a:gdLst>
                      <a:gd name="T0" fmla="*/ 9 w 469"/>
                      <a:gd name="T1" fmla="*/ 20 h 20"/>
                      <a:gd name="T2" fmla="*/ 1 w 469"/>
                      <a:gd name="T3" fmla="*/ 12 h 20"/>
                      <a:gd name="T4" fmla="*/ 8 w 469"/>
                      <a:gd name="T5" fmla="*/ 4 h 20"/>
                      <a:gd name="T6" fmla="*/ 461 w 469"/>
                      <a:gd name="T7" fmla="*/ 0 h 20"/>
                      <a:gd name="T8" fmla="*/ 469 w 469"/>
                      <a:gd name="T9" fmla="*/ 8 h 20"/>
                      <a:gd name="T10" fmla="*/ 461 w 469"/>
                      <a:gd name="T11" fmla="*/ 16 h 20"/>
                      <a:gd name="T12" fmla="*/ 9 w 469"/>
                      <a:gd name="T13" fmla="*/ 20 h 20"/>
                      <a:gd name="T14" fmla="*/ 9 w 469"/>
                      <a:gd name="T15" fmla="*/ 20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69" h="20">
                        <a:moveTo>
                          <a:pt x="9" y="20"/>
                        </a:moveTo>
                        <a:cubicBezTo>
                          <a:pt x="4" y="20"/>
                          <a:pt x="1" y="16"/>
                          <a:pt x="1" y="12"/>
                        </a:cubicBezTo>
                        <a:cubicBezTo>
                          <a:pt x="0" y="8"/>
                          <a:pt x="4" y="4"/>
                          <a:pt x="8" y="4"/>
                        </a:cubicBezTo>
                        <a:cubicBezTo>
                          <a:pt x="79" y="0"/>
                          <a:pt x="457" y="0"/>
                          <a:pt x="461" y="0"/>
                        </a:cubicBezTo>
                        <a:cubicBezTo>
                          <a:pt x="465" y="0"/>
                          <a:pt x="469" y="4"/>
                          <a:pt x="469" y="8"/>
                        </a:cubicBezTo>
                        <a:cubicBezTo>
                          <a:pt x="469" y="12"/>
                          <a:pt x="465" y="16"/>
                          <a:pt x="461" y="16"/>
                        </a:cubicBezTo>
                        <a:cubicBezTo>
                          <a:pt x="457" y="16"/>
                          <a:pt x="79" y="16"/>
                          <a:pt x="9" y="20"/>
                        </a:cubicBezTo>
                        <a:cubicBezTo>
                          <a:pt x="9" y="20"/>
                          <a:pt x="9" y="20"/>
                          <a:pt x="9" y="20"/>
                        </a:cubicBezTo>
                        <a:close/>
                      </a:path>
                    </a:pathLst>
                  </a:custGeom>
                  <a:solidFill>
                    <a:srgbClr val="000000">
                      <a:lumMod val="75000"/>
                      <a:lumOff val="25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>
                          <a:lumMod val="85000"/>
                          <a:lumOff val="15000"/>
                        </a:srgbClr>
                      </a:solidFill>
                      <a:effectLst/>
                      <a:uLnTx/>
                      <a:uFillTx/>
                      <a:latin typeface="Ink Free" panose="03080402000500000000" pitchFamily="66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1" name="Freeform 279">
                    <a:extLst>
                      <a:ext uri="{FF2B5EF4-FFF2-40B4-BE49-F238E27FC236}">
                        <a16:creationId xmlns:a16="http://schemas.microsoft.com/office/drawing/2014/main" id="{F4E93E42-79A3-DA44-9680-EEB0C1901818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 rot="10800000">
                    <a:off x="3891924" y="1039881"/>
                    <a:ext cx="720815" cy="391220"/>
                  </a:xfrm>
                  <a:custGeom>
                    <a:avLst/>
                    <a:gdLst>
                      <a:gd name="T0" fmla="*/ 121 w 674"/>
                      <a:gd name="T1" fmla="*/ 280 h 302"/>
                      <a:gd name="T2" fmla="*/ 68 w 674"/>
                      <a:gd name="T3" fmla="*/ 265 h 302"/>
                      <a:gd name="T4" fmla="*/ 33 w 674"/>
                      <a:gd name="T5" fmla="*/ 245 h 302"/>
                      <a:gd name="T6" fmla="*/ 30 w 674"/>
                      <a:gd name="T7" fmla="*/ 214 h 302"/>
                      <a:gd name="T8" fmla="*/ 37 w 674"/>
                      <a:gd name="T9" fmla="*/ 180 h 302"/>
                      <a:gd name="T10" fmla="*/ 30 w 674"/>
                      <a:gd name="T11" fmla="*/ 125 h 302"/>
                      <a:gd name="T12" fmla="*/ 32 w 674"/>
                      <a:gd name="T13" fmla="*/ 82 h 302"/>
                      <a:gd name="T14" fmla="*/ 35 w 674"/>
                      <a:gd name="T15" fmla="*/ 50 h 302"/>
                      <a:gd name="T16" fmla="*/ 38 w 674"/>
                      <a:gd name="T17" fmla="*/ 17 h 302"/>
                      <a:gd name="T18" fmla="*/ 57 w 674"/>
                      <a:gd name="T19" fmla="*/ 43 h 302"/>
                      <a:gd name="T20" fmla="*/ 129 w 674"/>
                      <a:gd name="T21" fmla="*/ 19 h 302"/>
                      <a:gd name="T22" fmla="*/ 178 w 674"/>
                      <a:gd name="T23" fmla="*/ 28 h 302"/>
                      <a:gd name="T24" fmla="*/ 250 w 674"/>
                      <a:gd name="T25" fmla="*/ 15 h 302"/>
                      <a:gd name="T26" fmla="*/ 307 w 674"/>
                      <a:gd name="T27" fmla="*/ 22 h 302"/>
                      <a:gd name="T28" fmla="*/ 371 w 674"/>
                      <a:gd name="T29" fmla="*/ 24 h 302"/>
                      <a:gd name="T30" fmla="*/ 427 w 674"/>
                      <a:gd name="T31" fmla="*/ 29 h 302"/>
                      <a:gd name="T32" fmla="*/ 509 w 674"/>
                      <a:gd name="T33" fmla="*/ 19 h 302"/>
                      <a:gd name="T34" fmla="*/ 568 w 674"/>
                      <a:gd name="T35" fmla="*/ 16 h 302"/>
                      <a:gd name="T36" fmla="*/ 643 w 674"/>
                      <a:gd name="T37" fmla="*/ 21 h 302"/>
                      <a:gd name="T38" fmla="*/ 639 w 674"/>
                      <a:gd name="T39" fmla="*/ 68 h 302"/>
                      <a:gd name="T40" fmla="*/ 646 w 674"/>
                      <a:gd name="T41" fmla="*/ 95 h 302"/>
                      <a:gd name="T42" fmla="*/ 623 w 674"/>
                      <a:gd name="T43" fmla="*/ 146 h 302"/>
                      <a:gd name="T44" fmla="*/ 619 w 674"/>
                      <a:gd name="T45" fmla="*/ 191 h 302"/>
                      <a:gd name="T46" fmla="*/ 645 w 674"/>
                      <a:gd name="T47" fmla="*/ 226 h 302"/>
                      <a:gd name="T48" fmla="*/ 647 w 674"/>
                      <a:gd name="T49" fmla="*/ 262 h 302"/>
                      <a:gd name="T50" fmla="*/ 636 w 674"/>
                      <a:gd name="T51" fmla="*/ 279 h 302"/>
                      <a:gd name="T52" fmla="*/ 594 w 674"/>
                      <a:gd name="T53" fmla="*/ 275 h 302"/>
                      <a:gd name="T54" fmla="*/ 541 w 674"/>
                      <a:gd name="T55" fmla="*/ 280 h 302"/>
                      <a:gd name="T56" fmla="*/ 504 w 674"/>
                      <a:gd name="T57" fmla="*/ 282 h 302"/>
                      <a:gd name="T58" fmla="*/ 462 w 674"/>
                      <a:gd name="T59" fmla="*/ 277 h 302"/>
                      <a:gd name="T60" fmla="*/ 397 w 674"/>
                      <a:gd name="T61" fmla="*/ 271 h 302"/>
                      <a:gd name="T62" fmla="*/ 324 w 674"/>
                      <a:gd name="T63" fmla="*/ 273 h 302"/>
                      <a:gd name="T64" fmla="*/ 257 w 674"/>
                      <a:gd name="T65" fmla="*/ 279 h 302"/>
                      <a:gd name="T66" fmla="*/ 176 w 674"/>
                      <a:gd name="T67" fmla="*/ 260 h 302"/>
                      <a:gd name="T68" fmla="*/ 128 w 674"/>
                      <a:gd name="T69" fmla="*/ 285 h 302"/>
                      <a:gd name="T70" fmla="*/ 392 w 674"/>
                      <a:gd name="T71" fmla="*/ 111 h 302"/>
                      <a:gd name="T72" fmla="*/ 419 w 674"/>
                      <a:gd name="T73" fmla="*/ 92 h 30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674" h="302">
                        <a:moveTo>
                          <a:pt x="128" y="285"/>
                        </a:moveTo>
                        <a:cubicBezTo>
                          <a:pt x="125" y="285"/>
                          <a:pt x="122" y="283"/>
                          <a:pt x="121" y="280"/>
                        </a:cubicBezTo>
                        <a:cubicBezTo>
                          <a:pt x="115" y="282"/>
                          <a:pt x="78" y="289"/>
                          <a:pt x="94" y="270"/>
                        </a:cubicBezTo>
                        <a:cubicBezTo>
                          <a:pt x="90" y="272"/>
                          <a:pt x="50" y="286"/>
                          <a:pt x="68" y="265"/>
                        </a:cubicBezTo>
                        <a:cubicBezTo>
                          <a:pt x="59" y="271"/>
                          <a:pt x="0" y="293"/>
                          <a:pt x="34" y="263"/>
                        </a:cubicBezTo>
                        <a:cubicBezTo>
                          <a:pt x="19" y="265"/>
                          <a:pt x="29" y="248"/>
                          <a:pt x="33" y="245"/>
                        </a:cubicBezTo>
                        <a:cubicBezTo>
                          <a:pt x="20" y="241"/>
                          <a:pt x="36" y="227"/>
                          <a:pt x="40" y="224"/>
                        </a:cubicBezTo>
                        <a:cubicBezTo>
                          <a:pt x="34" y="225"/>
                          <a:pt x="27" y="221"/>
                          <a:pt x="30" y="214"/>
                        </a:cubicBezTo>
                        <a:cubicBezTo>
                          <a:pt x="26" y="211"/>
                          <a:pt x="27" y="207"/>
                          <a:pt x="30" y="203"/>
                        </a:cubicBezTo>
                        <a:cubicBezTo>
                          <a:pt x="12" y="203"/>
                          <a:pt x="35" y="181"/>
                          <a:pt x="37" y="180"/>
                        </a:cubicBezTo>
                        <a:cubicBezTo>
                          <a:pt x="2" y="197"/>
                          <a:pt x="47" y="143"/>
                          <a:pt x="53" y="138"/>
                        </a:cubicBezTo>
                        <a:cubicBezTo>
                          <a:pt x="33" y="151"/>
                          <a:pt x="7" y="147"/>
                          <a:pt x="30" y="125"/>
                        </a:cubicBezTo>
                        <a:cubicBezTo>
                          <a:pt x="4" y="133"/>
                          <a:pt x="49" y="90"/>
                          <a:pt x="51" y="88"/>
                        </a:cubicBezTo>
                        <a:cubicBezTo>
                          <a:pt x="42" y="94"/>
                          <a:pt x="11" y="100"/>
                          <a:pt x="32" y="82"/>
                        </a:cubicBezTo>
                        <a:cubicBezTo>
                          <a:pt x="29" y="81"/>
                          <a:pt x="29" y="79"/>
                          <a:pt x="29" y="76"/>
                        </a:cubicBezTo>
                        <a:cubicBezTo>
                          <a:pt x="12" y="74"/>
                          <a:pt x="34" y="52"/>
                          <a:pt x="35" y="50"/>
                        </a:cubicBezTo>
                        <a:cubicBezTo>
                          <a:pt x="19" y="59"/>
                          <a:pt x="29" y="32"/>
                          <a:pt x="28" y="29"/>
                        </a:cubicBezTo>
                        <a:cubicBezTo>
                          <a:pt x="11" y="33"/>
                          <a:pt x="31" y="0"/>
                          <a:pt x="38" y="17"/>
                        </a:cubicBezTo>
                        <a:cubicBezTo>
                          <a:pt x="46" y="13"/>
                          <a:pt x="48" y="23"/>
                          <a:pt x="45" y="28"/>
                        </a:cubicBezTo>
                        <a:cubicBezTo>
                          <a:pt x="69" y="11"/>
                          <a:pt x="76" y="20"/>
                          <a:pt x="57" y="43"/>
                        </a:cubicBezTo>
                        <a:cubicBezTo>
                          <a:pt x="59" y="42"/>
                          <a:pt x="104" y="3"/>
                          <a:pt x="108" y="21"/>
                        </a:cubicBezTo>
                        <a:cubicBezTo>
                          <a:pt x="112" y="19"/>
                          <a:pt x="127" y="8"/>
                          <a:pt x="129" y="19"/>
                        </a:cubicBezTo>
                        <a:cubicBezTo>
                          <a:pt x="159" y="4"/>
                          <a:pt x="112" y="54"/>
                          <a:pt x="105" y="60"/>
                        </a:cubicBezTo>
                        <a:cubicBezTo>
                          <a:pt x="106" y="59"/>
                          <a:pt x="191" y="6"/>
                          <a:pt x="178" y="28"/>
                        </a:cubicBezTo>
                        <a:cubicBezTo>
                          <a:pt x="207" y="9"/>
                          <a:pt x="244" y="12"/>
                          <a:pt x="201" y="45"/>
                        </a:cubicBezTo>
                        <a:cubicBezTo>
                          <a:pt x="215" y="35"/>
                          <a:pt x="233" y="19"/>
                          <a:pt x="250" y="15"/>
                        </a:cubicBezTo>
                        <a:cubicBezTo>
                          <a:pt x="261" y="13"/>
                          <a:pt x="279" y="19"/>
                          <a:pt x="265" y="32"/>
                        </a:cubicBezTo>
                        <a:cubicBezTo>
                          <a:pt x="267" y="31"/>
                          <a:pt x="307" y="1"/>
                          <a:pt x="307" y="22"/>
                        </a:cubicBezTo>
                        <a:cubicBezTo>
                          <a:pt x="313" y="18"/>
                          <a:pt x="349" y="14"/>
                          <a:pt x="338" y="30"/>
                        </a:cubicBezTo>
                        <a:cubicBezTo>
                          <a:pt x="341" y="27"/>
                          <a:pt x="370" y="8"/>
                          <a:pt x="371" y="24"/>
                        </a:cubicBezTo>
                        <a:cubicBezTo>
                          <a:pt x="369" y="25"/>
                          <a:pt x="409" y="3"/>
                          <a:pt x="401" y="24"/>
                        </a:cubicBezTo>
                        <a:cubicBezTo>
                          <a:pt x="406" y="21"/>
                          <a:pt x="445" y="8"/>
                          <a:pt x="427" y="29"/>
                        </a:cubicBezTo>
                        <a:cubicBezTo>
                          <a:pt x="429" y="28"/>
                          <a:pt x="478" y="6"/>
                          <a:pt x="460" y="29"/>
                        </a:cubicBezTo>
                        <a:cubicBezTo>
                          <a:pt x="466" y="26"/>
                          <a:pt x="500" y="3"/>
                          <a:pt x="509" y="19"/>
                        </a:cubicBezTo>
                        <a:cubicBezTo>
                          <a:pt x="532" y="8"/>
                          <a:pt x="535" y="23"/>
                          <a:pt x="517" y="38"/>
                        </a:cubicBezTo>
                        <a:cubicBezTo>
                          <a:pt x="531" y="29"/>
                          <a:pt x="551" y="13"/>
                          <a:pt x="568" y="16"/>
                        </a:cubicBezTo>
                        <a:cubicBezTo>
                          <a:pt x="574" y="17"/>
                          <a:pt x="606" y="13"/>
                          <a:pt x="598" y="27"/>
                        </a:cubicBezTo>
                        <a:cubicBezTo>
                          <a:pt x="602" y="25"/>
                          <a:pt x="642" y="6"/>
                          <a:pt x="643" y="21"/>
                        </a:cubicBezTo>
                        <a:cubicBezTo>
                          <a:pt x="669" y="16"/>
                          <a:pt x="629" y="52"/>
                          <a:pt x="630" y="52"/>
                        </a:cubicBezTo>
                        <a:cubicBezTo>
                          <a:pt x="650" y="42"/>
                          <a:pt x="653" y="56"/>
                          <a:pt x="639" y="68"/>
                        </a:cubicBezTo>
                        <a:cubicBezTo>
                          <a:pt x="651" y="66"/>
                          <a:pt x="656" y="78"/>
                          <a:pt x="647" y="86"/>
                        </a:cubicBezTo>
                        <a:cubicBezTo>
                          <a:pt x="649" y="89"/>
                          <a:pt x="648" y="93"/>
                          <a:pt x="646" y="95"/>
                        </a:cubicBezTo>
                        <a:cubicBezTo>
                          <a:pt x="654" y="101"/>
                          <a:pt x="643" y="110"/>
                          <a:pt x="639" y="113"/>
                        </a:cubicBezTo>
                        <a:cubicBezTo>
                          <a:pt x="666" y="107"/>
                          <a:pt x="622" y="146"/>
                          <a:pt x="623" y="146"/>
                        </a:cubicBezTo>
                        <a:cubicBezTo>
                          <a:pt x="626" y="143"/>
                          <a:pt x="674" y="126"/>
                          <a:pt x="651" y="146"/>
                        </a:cubicBezTo>
                        <a:cubicBezTo>
                          <a:pt x="660" y="165"/>
                          <a:pt x="631" y="181"/>
                          <a:pt x="619" y="191"/>
                        </a:cubicBezTo>
                        <a:cubicBezTo>
                          <a:pt x="659" y="165"/>
                          <a:pt x="644" y="194"/>
                          <a:pt x="621" y="214"/>
                        </a:cubicBezTo>
                        <a:cubicBezTo>
                          <a:pt x="635" y="205"/>
                          <a:pt x="669" y="206"/>
                          <a:pt x="645" y="226"/>
                        </a:cubicBezTo>
                        <a:cubicBezTo>
                          <a:pt x="651" y="228"/>
                          <a:pt x="653" y="234"/>
                          <a:pt x="648" y="239"/>
                        </a:cubicBezTo>
                        <a:cubicBezTo>
                          <a:pt x="664" y="239"/>
                          <a:pt x="649" y="259"/>
                          <a:pt x="647" y="262"/>
                        </a:cubicBezTo>
                        <a:cubicBezTo>
                          <a:pt x="649" y="263"/>
                          <a:pt x="650" y="266"/>
                          <a:pt x="649" y="269"/>
                        </a:cubicBezTo>
                        <a:cubicBezTo>
                          <a:pt x="667" y="264"/>
                          <a:pt x="642" y="302"/>
                          <a:pt x="636" y="279"/>
                        </a:cubicBezTo>
                        <a:cubicBezTo>
                          <a:pt x="634" y="280"/>
                          <a:pt x="614" y="290"/>
                          <a:pt x="618" y="277"/>
                        </a:cubicBezTo>
                        <a:cubicBezTo>
                          <a:pt x="620" y="275"/>
                          <a:pt x="584" y="294"/>
                          <a:pt x="594" y="275"/>
                        </a:cubicBezTo>
                        <a:cubicBezTo>
                          <a:pt x="594" y="275"/>
                          <a:pt x="565" y="291"/>
                          <a:pt x="572" y="273"/>
                        </a:cubicBezTo>
                        <a:cubicBezTo>
                          <a:pt x="561" y="280"/>
                          <a:pt x="553" y="283"/>
                          <a:pt x="541" y="280"/>
                        </a:cubicBezTo>
                        <a:cubicBezTo>
                          <a:pt x="520" y="276"/>
                          <a:pt x="569" y="241"/>
                          <a:pt x="570" y="240"/>
                        </a:cubicBezTo>
                        <a:cubicBezTo>
                          <a:pt x="554" y="251"/>
                          <a:pt x="525" y="281"/>
                          <a:pt x="504" y="282"/>
                        </a:cubicBezTo>
                        <a:cubicBezTo>
                          <a:pt x="481" y="283"/>
                          <a:pt x="535" y="240"/>
                          <a:pt x="539" y="236"/>
                        </a:cubicBezTo>
                        <a:cubicBezTo>
                          <a:pt x="533" y="240"/>
                          <a:pt x="472" y="293"/>
                          <a:pt x="462" y="277"/>
                        </a:cubicBezTo>
                        <a:cubicBezTo>
                          <a:pt x="426" y="299"/>
                          <a:pt x="433" y="269"/>
                          <a:pt x="459" y="249"/>
                        </a:cubicBezTo>
                        <a:cubicBezTo>
                          <a:pt x="459" y="249"/>
                          <a:pt x="381" y="294"/>
                          <a:pt x="397" y="271"/>
                        </a:cubicBezTo>
                        <a:cubicBezTo>
                          <a:pt x="392" y="274"/>
                          <a:pt x="373" y="288"/>
                          <a:pt x="367" y="278"/>
                        </a:cubicBezTo>
                        <a:cubicBezTo>
                          <a:pt x="362" y="281"/>
                          <a:pt x="317" y="287"/>
                          <a:pt x="324" y="273"/>
                        </a:cubicBezTo>
                        <a:cubicBezTo>
                          <a:pt x="311" y="281"/>
                          <a:pt x="276" y="288"/>
                          <a:pt x="302" y="263"/>
                        </a:cubicBezTo>
                        <a:cubicBezTo>
                          <a:pt x="298" y="267"/>
                          <a:pt x="263" y="293"/>
                          <a:pt x="257" y="279"/>
                        </a:cubicBezTo>
                        <a:cubicBezTo>
                          <a:pt x="253" y="281"/>
                          <a:pt x="216" y="289"/>
                          <a:pt x="227" y="272"/>
                        </a:cubicBezTo>
                        <a:cubicBezTo>
                          <a:pt x="212" y="281"/>
                          <a:pt x="135" y="295"/>
                          <a:pt x="176" y="260"/>
                        </a:cubicBezTo>
                        <a:cubicBezTo>
                          <a:pt x="148" y="278"/>
                          <a:pt x="134" y="285"/>
                          <a:pt x="128" y="285"/>
                        </a:cubicBezTo>
                        <a:cubicBezTo>
                          <a:pt x="127" y="285"/>
                          <a:pt x="134" y="285"/>
                          <a:pt x="128" y="285"/>
                        </a:cubicBezTo>
                        <a:close/>
                        <a:moveTo>
                          <a:pt x="419" y="92"/>
                        </a:moveTo>
                        <a:cubicBezTo>
                          <a:pt x="410" y="98"/>
                          <a:pt x="401" y="105"/>
                          <a:pt x="392" y="111"/>
                        </a:cubicBezTo>
                        <a:cubicBezTo>
                          <a:pt x="405" y="102"/>
                          <a:pt x="419" y="93"/>
                          <a:pt x="432" y="84"/>
                        </a:cubicBezTo>
                        <a:cubicBezTo>
                          <a:pt x="428" y="86"/>
                          <a:pt x="424" y="89"/>
                          <a:pt x="419" y="92"/>
                        </a:cubicBezTo>
                        <a:cubicBezTo>
                          <a:pt x="410" y="98"/>
                          <a:pt x="424" y="89"/>
                          <a:pt x="419" y="92"/>
                        </a:cubicBezTo>
                        <a:close/>
                      </a:path>
                    </a:pathLst>
                  </a:custGeom>
                  <a:solidFill>
                    <a:srgbClr val="FFC000">
                      <a:alpha val="32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>
                          <a:lumMod val="85000"/>
                          <a:lumOff val="15000"/>
                        </a:srgbClr>
                      </a:solidFill>
                      <a:effectLst/>
                      <a:uLnTx/>
                      <a:uFillTx/>
                      <a:latin typeface="Ink Free" panose="03080402000500000000" pitchFamily="66" charset="0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12" name="Tekstvak 211">
                  <a:extLst>
                    <a:ext uri="{FF2B5EF4-FFF2-40B4-BE49-F238E27FC236}">
                      <a16:creationId xmlns:a16="http://schemas.microsoft.com/office/drawing/2014/main" id="{4B9A3813-D29F-B747-BC37-94B2F8F2E180}"/>
                    </a:ext>
                  </a:extLst>
                </p:cNvPr>
                <p:cNvSpPr txBox="1"/>
                <p:nvPr/>
              </p:nvSpPr>
              <p:spPr>
                <a:xfrm rot="21540000" flipH="1">
                  <a:off x="7183857" y="3248352"/>
                  <a:ext cx="698704" cy="1850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1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>
                          <a:lumMod val="85000"/>
                          <a:lumOff val="15000"/>
                        </a:srgbClr>
                      </a:solidFill>
                      <a:effectLst/>
                      <a:uLnTx/>
                      <a:uFillTx/>
                      <a:latin typeface="Ink Free" panose="03080402000500000000" pitchFamily="66" charset="0"/>
                      <a:ea typeface="+mn-ea"/>
                      <a:cs typeface="+mn-cs"/>
                    </a:rPr>
                    <a:t>Configuration</a:t>
                  </a:r>
                </a:p>
              </p:txBody>
            </p:sp>
            <p:sp>
              <p:nvSpPr>
                <p:cNvPr id="213" name="Tekstvak 212">
                  <a:extLst>
                    <a:ext uri="{FF2B5EF4-FFF2-40B4-BE49-F238E27FC236}">
                      <a16:creationId xmlns:a16="http://schemas.microsoft.com/office/drawing/2014/main" id="{362C3B79-2C1A-1941-9CBA-53FCCF2E460E}"/>
                    </a:ext>
                  </a:extLst>
                </p:cNvPr>
                <p:cNvSpPr txBox="1"/>
                <p:nvPr/>
              </p:nvSpPr>
              <p:spPr>
                <a:xfrm>
                  <a:off x="7992227" y="3197295"/>
                  <a:ext cx="436775" cy="2394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>
                          <a:lumMod val="85000"/>
                          <a:lumOff val="15000"/>
                        </a:srgbClr>
                      </a:solidFill>
                      <a:effectLst/>
                      <a:uLnTx/>
                      <a:uFillTx/>
                      <a:latin typeface="Ink Free" panose="03080402000500000000" pitchFamily="66" charset="0"/>
                      <a:ea typeface="+mn-ea"/>
                      <a:cs typeface="+mn-cs"/>
                    </a:rPr>
                    <a:t>Test</a:t>
                  </a:r>
                </a:p>
              </p:txBody>
            </p:sp>
            <p:grpSp>
              <p:nvGrpSpPr>
                <p:cNvPr id="214" name="Group 38">
                  <a:extLst>
                    <a:ext uri="{FF2B5EF4-FFF2-40B4-BE49-F238E27FC236}">
                      <a16:creationId xmlns:a16="http://schemas.microsoft.com/office/drawing/2014/main" id="{464116B2-48AF-7045-AAD4-5E355D8A8A3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10800000" flipH="1">
                  <a:off x="8646283" y="3275991"/>
                  <a:ext cx="144000" cy="96271"/>
                  <a:chOff x="3349625" y="68263"/>
                  <a:chExt cx="565151" cy="377825"/>
                </a:xfrm>
                <a:solidFill>
                  <a:srgbClr val="000000">
                    <a:lumMod val="85000"/>
                    <a:lumOff val="15000"/>
                  </a:srgbClr>
                </a:solidFill>
              </p:grpSpPr>
              <p:sp>
                <p:nvSpPr>
                  <p:cNvPr id="215" name="Freeform 270">
                    <a:extLst>
                      <a:ext uri="{FF2B5EF4-FFF2-40B4-BE49-F238E27FC236}">
                        <a16:creationId xmlns:a16="http://schemas.microsoft.com/office/drawing/2014/main" id="{56B05100-9273-A740-ABAA-C71B358A43A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49625" y="244475"/>
                    <a:ext cx="498475" cy="74612"/>
                  </a:xfrm>
                  <a:custGeom>
                    <a:avLst/>
                    <a:gdLst>
                      <a:gd name="T0" fmla="*/ 9 w 133"/>
                      <a:gd name="T1" fmla="*/ 20 h 20"/>
                      <a:gd name="T2" fmla="*/ 1 w 133"/>
                      <a:gd name="T3" fmla="*/ 13 h 20"/>
                      <a:gd name="T4" fmla="*/ 7 w 133"/>
                      <a:gd name="T5" fmla="*/ 4 h 20"/>
                      <a:gd name="T6" fmla="*/ 125 w 133"/>
                      <a:gd name="T7" fmla="*/ 0 h 20"/>
                      <a:gd name="T8" fmla="*/ 133 w 133"/>
                      <a:gd name="T9" fmla="*/ 8 h 20"/>
                      <a:gd name="T10" fmla="*/ 125 w 133"/>
                      <a:gd name="T11" fmla="*/ 16 h 20"/>
                      <a:gd name="T12" fmla="*/ 10 w 133"/>
                      <a:gd name="T13" fmla="*/ 19 h 20"/>
                      <a:gd name="T14" fmla="*/ 9 w 133"/>
                      <a:gd name="T15" fmla="*/ 20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33" h="20">
                        <a:moveTo>
                          <a:pt x="9" y="20"/>
                        </a:moveTo>
                        <a:cubicBezTo>
                          <a:pt x="5" y="20"/>
                          <a:pt x="2" y="17"/>
                          <a:pt x="1" y="13"/>
                        </a:cubicBezTo>
                        <a:cubicBezTo>
                          <a:pt x="0" y="9"/>
                          <a:pt x="3" y="5"/>
                          <a:pt x="7" y="4"/>
                        </a:cubicBezTo>
                        <a:cubicBezTo>
                          <a:pt x="26" y="0"/>
                          <a:pt x="115" y="0"/>
                          <a:pt x="125" y="0"/>
                        </a:cubicBezTo>
                        <a:cubicBezTo>
                          <a:pt x="129" y="0"/>
                          <a:pt x="133" y="3"/>
                          <a:pt x="133" y="8"/>
                        </a:cubicBezTo>
                        <a:cubicBezTo>
                          <a:pt x="133" y="12"/>
                          <a:pt x="129" y="16"/>
                          <a:pt x="125" y="16"/>
                        </a:cubicBezTo>
                        <a:cubicBezTo>
                          <a:pt x="98" y="16"/>
                          <a:pt x="25" y="17"/>
                          <a:pt x="10" y="19"/>
                        </a:cubicBezTo>
                        <a:cubicBezTo>
                          <a:pt x="10" y="20"/>
                          <a:pt x="9" y="20"/>
                          <a:pt x="9" y="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6" name="Freeform 389">
                    <a:extLst>
                      <a:ext uri="{FF2B5EF4-FFF2-40B4-BE49-F238E27FC236}">
                        <a16:creationId xmlns:a16="http://schemas.microsoft.com/office/drawing/2014/main" id="{CD9641B4-E440-0E4F-A458-FC19B806C18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68713" y="68263"/>
                    <a:ext cx="246063" cy="377825"/>
                  </a:xfrm>
                  <a:custGeom>
                    <a:avLst/>
                    <a:gdLst>
                      <a:gd name="T0" fmla="*/ 9 w 66"/>
                      <a:gd name="T1" fmla="*/ 101 h 101"/>
                      <a:gd name="T2" fmla="*/ 2 w 66"/>
                      <a:gd name="T3" fmla="*/ 96 h 101"/>
                      <a:gd name="T4" fmla="*/ 6 w 66"/>
                      <a:gd name="T5" fmla="*/ 86 h 101"/>
                      <a:gd name="T6" fmla="*/ 45 w 66"/>
                      <a:gd name="T7" fmla="*/ 55 h 101"/>
                      <a:gd name="T8" fmla="*/ 12 w 66"/>
                      <a:gd name="T9" fmla="*/ 13 h 101"/>
                      <a:gd name="T10" fmla="*/ 16 w 66"/>
                      <a:gd name="T11" fmla="*/ 2 h 101"/>
                      <a:gd name="T12" fmla="*/ 26 w 66"/>
                      <a:gd name="T13" fmla="*/ 6 h 101"/>
                      <a:gd name="T14" fmla="*/ 26 w 66"/>
                      <a:gd name="T15" fmla="*/ 6 h 101"/>
                      <a:gd name="T16" fmla="*/ 62 w 66"/>
                      <a:gd name="T17" fmla="*/ 47 h 101"/>
                      <a:gd name="T18" fmla="*/ 66 w 66"/>
                      <a:gd name="T19" fmla="*/ 53 h 101"/>
                      <a:gd name="T20" fmla="*/ 63 w 66"/>
                      <a:gd name="T21" fmla="*/ 60 h 101"/>
                      <a:gd name="T22" fmla="*/ 13 w 66"/>
                      <a:gd name="T23" fmla="*/ 100 h 101"/>
                      <a:gd name="T24" fmla="*/ 9 w 66"/>
                      <a:gd name="T25" fmla="*/ 101 h 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66" h="101">
                        <a:moveTo>
                          <a:pt x="9" y="101"/>
                        </a:moveTo>
                        <a:cubicBezTo>
                          <a:pt x="7" y="101"/>
                          <a:pt x="4" y="99"/>
                          <a:pt x="2" y="96"/>
                        </a:cubicBezTo>
                        <a:cubicBezTo>
                          <a:pt x="0" y="93"/>
                          <a:pt x="2" y="88"/>
                          <a:pt x="6" y="86"/>
                        </a:cubicBezTo>
                        <a:cubicBezTo>
                          <a:pt x="16" y="80"/>
                          <a:pt x="34" y="65"/>
                          <a:pt x="45" y="55"/>
                        </a:cubicBezTo>
                        <a:cubicBezTo>
                          <a:pt x="24" y="38"/>
                          <a:pt x="12" y="14"/>
                          <a:pt x="12" y="13"/>
                        </a:cubicBezTo>
                        <a:cubicBezTo>
                          <a:pt x="10" y="9"/>
                          <a:pt x="12" y="4"/>
                          <a:pt x="16" y="2"/>
                        </a:cubicBezTo>
                        <a:cubicBezTo>
                          <a:pt x="20" y="0"/>
                          <a:pt x="24" y="2"/>
                          <a:pt x="26" y="6"/>
                        </a:cubicBezTo>
                        <a:cubicBezTo>
                          <a:pt x="26" y="6"/>
                          <a:pt x="26" y="6"/>
                          <a:pt x="26" y="6"/>
                        </a:cubicBezTo>
                        <a:cubicBezTo>
                          <a:pt x="26" y="6"/>
                          <a:pt x="40" y="34"/>
                          <a:pt x="62" y="47"/>
                        </a:cubicBezTo>
                        <a:cubicBezTo>
                          <a:pt x="64" y="48"/>
                          <a:pt x="66" y="50"/>
                          <a:pt x="66" y="53"/>
                        </a:cubicBezTo>
                        <a:cubicBezTo>
                          <a:pt x="66" y="55"/>
                          <a:pt x="65" y="58"/>
                          <a:pt x="63" y="60"/>
                        </a:cubicBezTo>
                        <a:cubicBezTo>
                          <a:pt x="62" y="61"/>
                          <a:pt x="31" y="91"/>
                          <a:pt x="13" y="100"/>
                        </a:cubicBezTo>
                        <a:cubicBezTo>
                          <a:pt x="12" y="100"/>
                          <a:pt x="11" y="101"/>
                          <a:pt x="9" y="10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55" name="Groep 154">
                <a:extLst>
                  <a:ext uri="{FF2B5EF4-FFF2-40B4-BE49-F238E27FC236}">
                    <a16:creationId xmlns:a16="http://schemas.microsoft.com/office/drawing/2014/main" id="{5A96C10A-292A-8C4F-A432-AF5401485C32}"/>
                  </a:ext>
                </a:extLst>
              </p:cNvPr>
              <p:cNvGrpSpPr/>
              <p:nvPr/>
            </p:nvGrpSpPr>
            <p:grpSpPr>
              <a:xfrm rot="5400000">
                <a:off x="3583851" y="3438300"/>
                <a:ext cx="624467" cy="22855"/>
                <a:chOff x="4521983" y="1813123"/>
                <a:chExt cx="441719" cy="16166"/>
              </a:xfrm>
            </p:grpSpPr>
            <p:sp>
              <p:nvSpPr>
                <p:cNvPr id="202" name="Freeform 270">
                  <a:extLst>
                    <a:ext uri="{FF2B5EF4-FFF2-40B4-BE49-F238E27FC236}">
                      <a16:creationId xmlns:a16="http://schemas.microsoft.com/office/drawing/2014/main" id="{1446EA4B-105C-D940-948D-9517663D56B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-60000" flipH="1">
                  <a:off x="4521983" y="1813123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03" name="Freeform 270">
                  <a:extLst>
                    <a:ext uri="{FF2B5EF4-FFF2-40B4-BE49-F238E27FC236}">
                      <a16:creationId xmlns:a16="http://schemas.microsoft.com/office/drawing/2014/main" id="{C73167F9-4CDF-9E46-8907-FC777460D03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10800000" flipH="1">
                  <a:off x="4683698" y="1813123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04" name="Freeform 270">
                  <a:extLst>
                    <a:ext uri="{FF2B5EF4-FFF2-40B4-BE49-F238E27FC236}">
                      <a16:creationId xmlns:a16="http://schemas.microsoft.com/office/drawing/2014/main" id="{1048BE58-84D8-D949-8A3D-D0BEC92E1A5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flipH="1">
                  <a:off x="4855702" y="1813123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56" name="Tekstvak 155">
                <a:extLst>
                  <a:ext uri="{FF2B5EF4-FFF2-40B4-BE49-F238E27FC236}">
                    <a16:creationId xmlns:a16="http://schemas.microsoft.com/office/drawing/2014/main" id="{DCC5F631-DF4C-514F-BB68-1A40A1415EC8}"/>
                  </a:ext>
                </a:extLst>
              </p:cNvPr>
              <p:cNvSpPr txBox="1"/>
              <p:nvPr/>
            </p:nvSpPr>
            <p:spPr>
              <a:xfrm>
                <a:off x="4697364" y="2738744"/>
                <a:ext cx="25667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Ink Free" panose="03080402000500000000" pitchFamily="66" charset="0"/>
                    <a:ea typeface="+mn-ea"/>
                    <a:cs typeface="+mn-cs"/>
                  </a:rPr>
                  <a:t>CONTINUOUS DELIVERY</a:t>
                </a:r>
              </a:p>
            </p:txBody>
          </p:sp>
          <p:sp>
            <p:nvSpPr>
              <p:cNvPr id="157" name="Freeform 270">
                <a:extLst>
                  <a:ext uri="{FF2B5EF4-FFF2-40B4-BE49-F238E27FC236}">
                    <a16:creationId xmlns:a16="http://schemas.microsoft.com/office/drawing/2014/main" id="{6D908027-D27F-5E4D-813E-606BDE7E62C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H="1">
                <a:off x="3899264" y="2892925"/>
                <a:ext cx="152682" cy="22854"/>
              </a:xfrm>
              <a:custGeom>
                <a:avLst/>
                <a:gdLst>
                  <a:gd name="T0" fmla="*/ 9 w 133"/>
                  <a:gd name="T1" fmla="*/ 20 h 20"/>
                  <a:gd name="T2" fmla="*/ 1 w 133"/>
                  <a:gd name="T3" fmla="*/ 13 h 20"/>
                  <a:gd name="T4" fmla="*/ 7 w 133"/>
                  <a:gd name="T5" fmla="*/ 4 h 20"/>
                  <a:gd name="T6" fmla="*/ 125 w 133"/>
                  <a:gd name="T7" fmla="*/ 0 h 20"/>
                  <a:gd name="T8" fmla="*/ 133 w 133"/>
                  <a:gd name="T9" fmla="*/ 8 h 20"/>
                  <a:gd name="T10" fmla="*/ 125 w 133"/>
                  <a:gd name="T11" fmla="*/ 16 h 20"/>
                  <a:gd name="T12" fmla="*/ 10 w 133"/>
                  <a:gd name="T13" fmla="*/ 19 h 20"/>
                  <a:gd name="T14" fmla="*/ 9 w 133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20">
                    <a:moveTo>
                      <a:pt x="9" y="20"/>
                    </a:moveTo>
                    <a:cubicBezTo>
                      <a:pt x="5" y="20"/>
                      <a:pt x="2" y="17"/>
                      <a:pt x="1" y="13"/>
                    </a:cubicBezTo>
                    <a:cubicBezTo>
                      <a:pt x="0" y="9"/>
                      <a:pt x="3" y="5"/>
                      <a:pt x="7" y="4"/>
                    </a:cubicBezTo>
                    <a:cubicBezTo>
                      <a:pt x="26" y="0"/>
                      <a:pt x="115" y="0"/>
                      <a:pt x="125" y="0"/>
                    </a:cubicBezTo>
                    <a:cubicBezTo>
                      <a:pt x="129" y="0"/>
                      <a:pt x="133" y="3"/>
                      <a:pt x="133" y="8"/>
                    </a:cubicBezTo>
                    <a:cubicBezTo>
                      <a:pt x="133" y="12"/>
                      <a:pt x="129" y="16"/>
                      <a:pt x="125" y="16"/>
                    </a:cubicBezTo>
                    <a:cubicBezTo>
                      <a:pt x="98" y="16"/>
                      <a:pt x="25" y="17"/>
                      <a:pt x="10" y="19"/>
                    </a:cubicBezTo>
                    <a:cubicBezTo>
                      <a:pt x="10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8" name="Freeform 270">
                <a:extLst>
                  <a:ext uri="{FF2B5EF4-FFF2-40B4-BE49-F238E27FC236}">
                    <a16:creationId xmlns:a16="http://schemas.microsoft.com/office/drawing/2014/main" id="{3FA3CB53-7CC2-F34D-B0E4-DA4FD774E87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21540000" flipH="1">
                <a:off x="4116529" y="2892925"/>
                <a:ext cx="152682" cy="22854"/>
              </a:xfrm>
              <a:custGeom>
                <a:avLst/>
                <a:gdLst>
                  <a:gd name="T0" fmla="*/ 9 w 133"/>
                  <a:gd name="T1" fmla="*/ 20 h 20"/>
                  <a:gd name="T2" fmla="*/ 1 w 133"/>
                  <a:gd name="T3" fmla="*/ 13 h 20"/>
                  <a:gd name="T4" fmla="*/ 7 w 133"/>
                  <a:gd name="T5" fmla="*/ 4 h 20"/>
                  <a:gd name="T6" fmla="*/ 125 w 133"/>
                  <a:gd name="T7" fmla="*/ 0 h 20"/>
                  <a:gd name="T8" fmla="*/ 133 w 133"/>
                  <a:gd name="T9" fmla="*/ 8 h 20"/>
                  <a:gd name="T10" fmla="*/ 125 w 133"/>
                  <a:gd name="T11" fmla="*/ 16 h 20"/>
                  <a:gd name="T12" fmla="*/ 10 w 133"/>
                  <a:gd name="T13" fmla="*/ 19 h 20"/>
                  <a:gd name="T14" fmla="*/ 9 w 133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20">
                    <a:moveTo>
                      <a:pt x="9" y="20"/>
                    </a:moveTo>
                    <a:cubicBezTo>
                      <a:pt x="5" y="20"/>
                      <a:pt x="2" y="17"/>
                      <a:pt x="1" y="13"/>
                    </a:cubicBezTo>
                    <a:cubicBezTo>
                      <a:pt x="0" y="9"/>
                      <a:pt x="3" y="5"/>
                      <a:pt x="7" y="4"/>
                    </a:cubicBezTo>
                    <a:cubicBezTo>
                      <a:pt x="26" y="0"/>
                      <a:pt x="115" y="0"/>
                      <a:pt x="125" y="0"/>
                    </a:cubicBezTo>
                    <a:cubicBezTo>
                      <a:pt x="129" y="0"/>
                      <a:pt x="133" y="3"/>
                      <a:pt x="133" y="8"/>
                    </a:cubicBezTo>
                    <a:cubicBezTo>
                      <a:pt x="133" y="12"/>
                      <a:pt x="129" y="16"/>
                      <a:pt x="125" y="16"/>
                    </a:cubicBezTo>
                    <a:cubicBezTo>
                      <a:pt x="98" y="16"/>
                      <a:pt x="25" y="17"/>
                      <a:pt x="10" y="19"/>
                    </a:cubicBezTo>
                    <a:cubicBezTo>
                      <a:pt x="10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9" name="Freeform 270">
                <a:extLst>
                  <a:ext uri="{FF2B5EF4-FFF2-40B4-BE49-F238E27FC236}">
                    <a16:creationId xmlns:a16="http://schemas.microsoft.com/office/drawing/2014/main" id="{4E0B5D10-2215-0D4F-BEA3-F1072C9C2C3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H="1">
                <a:off x="4345148" y="2892925"/>
                <a:ext cx="152682" cy="22854"/>
              </a:xfrm>
              <a:custGeom>
                <a:avLst/>
                <a:gdLst>
                  <a:gd name="T0" fmla="*/ 9 w 133"/>
                  <a:gd name="T1" fmla="*/ 20 h 20"/>
                  <a:gd name="T2" fmla="*/ 1 w 133"/>
                  <a:gd name="T3" fmla="*/ 13 h 20"/>
                  <a:gd name="T4" fmla="*/ 7 w 133"/>
                  <a:gd name="T5" fmla="*/ 4 h 20"/>
                  <a:gd name="T6" fmla="*/ 125 w 133"/>
                  <a:gd name="T7" fmla="*/ 0 h 20"/>
                  <a:gd name="T8" fmla="*/ 133 w 133"/>
                  <a:gd name="T9" fmla="*/ 8 h 20"/>
                  <a:gd name="T10" fmla="*/ 125 w 133"/>
                  <a:gd name="T11" fmla="*/ 16 h 20"/>
                  <a:gd name="T12" fmla="*/ 10 w 133"/>
                  <a:gd name="T13" fmla="*/ 19 h 20"/>
                  <a:gd name="T14" fmla="*/ 9 w 133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20">
                    <a:moveTo>
                      <a:pt x="9" y="20"/>
                    </a:moveTo>
                    <a:cubicBezTo>
                      <a:pt x="5" y="20"/>
                      <a:pt x="2" y="17"/>
                      <a:pt x="1" y="13"/>
                    </a:cubicBezTo>
                    <a:cubicBezTo>
                      <a:pt x="0" y="9"/>
                      <a:pt x="3" y="5"/>
                      <a:pt x="7" y="4"/>
                    </a:cubicBezTo>
                    <a:cubicBezTo>
                      <a:pt x="26" y="0"/>
                      <a:pt x="115" y="0"/>
                      <a:pt x="125" y="0"/>
                    </a:cubicBezTo>
                    <a:cubicBezTo>
                      <a:pt x="129" y="0"/>
                      <a:pt x="133" y="3"/>
                      <a:pt x="133" y="8"/>
                    </a:cubicBezTo>
                    <a:cubicBezTo>
                      <a:pt x="133" y="12"/>
                      <a:pt x="129" y="16"/>
                      <a:pt x="125" y="16"/>
                    </a:cubicBezTo>
                    <a:cubicBezTo>
                      <a:pt x="98" y="16"/>
                      <a:pt x="25" y="17"/>
                      <a:pt x="10" y="19"/>
                    </a:cubicBezTo>
                    <a:cubicBezTo>
                      <a:pt x="10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60" name="Freeform 270">
                <a:extLst>
                  <a:ext uri="{FF2B5EF4-FFF2-40B4-BE49-F238E27FC236}">
                    <a16:creationId xmlns:a16="http://schemas.microsoft.com/office/drawing/2014/main" id="{3599A9C3-02D0-3540-AB16-92BE77CDF0D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H="1">
                <a:off x="4588314" y="2892925"/>
                <a:ext cx="152682" cy="22854"/>
              </a:xfrm>
              <a:custGeom>
                <a:avLst/>
                <a:gdLst>
                  <a:gd name="T0" fmla="*/ 9 w 133"/>
                  <a:gd name="T1" fmla="*/ 20 h 20"/>
                  <a:gd name="T2" fmla="*/ 1 w 133"/>
                  <a:gd name="T3" fmla="*/ 13 h 20"/>
                  <a:gd name="T4" fmla="*/ 7 w 133"/>
                  <a:gd name="T5" fmla="*/ 4 h 20"/>
                  <a:gd name="T6" fmla="*/ 125 w 133"/>
                  <a:gd name="T7" fmla="*/ 0 h 20"/>
                  <a:gd name="T8" fmla="*/ 133 w 133"/>
                  <a:gd name="T9" fmla="*/ 8 h 20"/>
                  <a:gd name="T10" fmla="*/ 125 w 133"/>
                  <a:gd name="T11" fmla="*/ 16 h 20"/>
                  <a:gd name="T12" fmla="*/ 10 w 133"/>
                  <a:gd name="T13" fmla="*/ 19 h 20"/>
                  <a:gd name="T14" fmla="*/ 9 w 133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20">
                    <a:moveTo>
                      <a:pt x="9" y="20"/>
                    </a:moveTo>
                    <a:cubicBezTo>
                      <a:pt x="5" y="20"/>
                      <a:pt x="2" y="17"/>
                      <a:pt x="1" y="13"/>
                    </a:cubicBezTo>
                    <a:cubicBezTo>
                      <a:pt x="0" y="9"/>
                      <a:pt x="3" y="5"/>
                      <a:pt x="7" y="4"/>
                    </a:cubicBezTo>
                    <a:cubicBezTo>
                      <a:pt x="26" y="0"/>
                      <a:pt x="115" y="0"/>
                      <a:pt x="125" y="0"/>
                    </a:cubicBezTo>
                    <a:cubicBezTo>
                      <a:pt x="129" y="0"/>
                      <a:pt x="133" y="3"/>
                      <a:pt x="133" y="8"/>
                    </a:cubicBezTo>
                    <a:cubicBezTo>
                      <a:pt x="133" y="12"/>
                      <a:pt x="129" y="16"/>
                      <a:pt x="125" y="16"/>
                    </a:cubicBezTo>
                    <a:cubicBezTo>
                      <a:pt x="98" y="16"/>
                      <a:pt x="25" y="17"/>
                      <a:pt x="10" y="19"/>
                    </a:cubicBezTo>
                    <a:cubicBezTo>
                      <a:pt x="10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61" name="Freeform 270">
                <a:extLst>
                  <a:ext uri="{FF2B5EF4-FFF2-40B4-BE49-F238E27FC236}">
                    <a16:creationId xmlns:a16="http://schemas.microsoft.com/office/drawing/2014/main" id="{03955E1C-0362-4241-BD8F-E5FD81F8232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H="1">
                <a:off x="3818769" y="3011034"/>
                <a:ext cx="152682" cy="22854"/>
              </a:xfrm>
              <a:custGeom>
                <a:avLst/>
                <a:gdLst>
                  <a:gd name="T0" fmla="*/ 9 w 133"/>
                  <a:gd name="T1" fmla="*/ 20 h 20"/>
                  <a:gd name="T2" fmla="*/ 1 w 133"/>
                  <a:gd name="T3" fmla="*/ 13 h 20"/>
                  <a:gd name="T4" fmla="*/ 7 w 133"/>
                  <a:gd name="T5" fmla="*/ 4 h 20"/>
                  <a:gd name="T6" fmla="*/ 125 w 133"/>
                  <a:gd name="T7" fmla="*/ 0 h 20"/>
                  <a:gd name="T8" fmla="*/ 133 w 133"/>
                  <a:gd name="T9" fmla="*/ 8 h 20"/>
                  <a:gd name="T10" fmla="*/ 125 w 133"/>
                  <a:gd name="T11" fmla="*/ 16 h 20"/>
                  <a:gd name="T12" fmla="*/ 10 w 133"/>
                  <a:gd name="T13" fmla="*/ 19 h 20"/>
                  <a:gd name="T14" fmla="*/ 9 w 133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20">
                    <a:moveTo>
                      <a:pt x="9" y="20"/>
                    </a:moveTo>
                    <a:cubicBezTo>
                      <a:pt x="5" y="20"/>
                      <a:pt x="2" y="17"/>
                      <a:pt x="1" y="13"/>
                    </a:cubicBezTo>
                    <a:cubicBezTo>
                      <a:pt x="0" y="9"/>
                      <a:pt x="3" y="5"/>
                      <a:pt x="7" y="4"/>
                    </a:cubicBezTo>
                    <a:cubicBezTo>
                      <a:pt x="26" y="0"/>
                      <a:pt x="115" y="0"/>
                      <a:pt x="125" y="0"/>
                    </a:cubicBezTo>
                    <a:cubicBezTo>
                      <a:pt x="129" y="0"/>
                      <a:pt x="133" y="3"/>
                      <a:pt x="133" y="8"/>
                    </a:cubicBezTo>
                    <a:cubicBezTo>
                      <a:pt x="133" y="12"/>
                      <a:pt x="129" y="16"/>
                      <a:pt x="125" y="16"/>
                    </a:cubicBezTo>
                    <a:cubicBezTo>
                      <a:pt x="98" y="16"/>
                      <a:pt x="25" y="17"/>
                      <a:pt x="10" y="19"/>
                    </a:cubicBezTo>
                    <a:cubicBezTo>
                      <a:pt x="10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62" name="Freeform 270">
                <a:extLst>
                  <a:ext uri="{FF2B5EF4-FFF2-40B4-BE49-F238E27FC236}">
                    <a16:creationId xmlns:a16="http://schemas.microsoft.com/office/drawing/2014/main" id="{4F3905F2-7DEB-8C4E-82DA-E6083520262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H="1">
                <a:off x="7525000" y="2887578"/>
                <a:ext cx="152682" cy="22854"/>
              </a:xfrm>
              <a:custGeom>
                <a:avLst/>
                <a:gdLst>
                  <a:gd name="T0" fmla="*/ 9 w 133"/>
                  <a:gd name="T1" fmla="*/ 20 h 20"/>
                  <a:gd name="T2" fmla="*/ 1 w 133"/>
                  <a:gd name="T3" fmla="*/ 13 h 20"/>
                  <a:gd name="T4" fmla="*/ 7 w 133"/>
                  <a:gd name="T5" fmla="*/ 4 h 20"/>
                  <a:gd name="T6" fmla="*/ 125 w 133"/>
                  <a:gd name="T7" fmla="*/ 0 h 20"/>
                  <a:gd name="T8" fmla="*/ 133 w 133"/>
                  <a:gd name="T9" fmla="*/ 8 h 20"/>
                  <a:gd name="T10" fmla="*/ 125 w 133"/>
                  <a:gd name="T11" fmla="*/ 16 h 20"/>
                  <a:gd name="T12" fmla="*/ 10 w 133"/>
                  <a:gd name="T13" fmla="*/ 19 h 20"/>
                  <a:gd name="T14" fmla="*/ 9 w 133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20">
                    <a:moveTo>
                      <a:pt x="9" y="20"/>
                    </a:moveTo>
                    <a:cubicBezTo>
                      <a:pt x="5" y="20"/>
                      <a:pt x="2" y="17"/>
                      <a:pt x="1" y="13"/>
                    </a:cubicBezTo>
                    <a:cubicBezTo>
                      <a:pt x="0" y="9"/>
                      <a:pt x="3" y="5"/>
                      <a:pt x="7" y="4"/>
                    </a:cubicBezTo>
                    <a:cubicBezTo>
                      <a:pt x="26" y="0"/>
                      <a:pt x="115" y="0"/>
                      <a:pt x="125" y="0"/>
                    </a:cubicBezTo>
                    <a:cubicBezTo>
                      <a:pt x="129" y="0"/>
                      <a:pt x="133" y="3"/>
                      <a:pt x="133" y="8"/>
                    </a:cubicBezTo>
                    <a:cubicBezTo>
                      <a:pt x="133" y="12"/>
                      <a:pt x="129" y="16"/>
                      <a:pt x="125" y="16"/>
                    </a:cubicBezTo>
                    <a:cubicBezTo>
                      <a:pt x="98" y="16"/>
                      <a:pt x="25" y="17"/>
                      <a:pt x="10" y="19"/>
                    </a:cubicBezTo>
                    <a:cubicBezTo>
                      <a:pt x="10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63" name="Freeform 270">
                <a:extLst>
                  <a:ext uri="{FF2B5EF4-FFF2-40B4-BE49-F238E27FC236}">
                    <a16:creationId xmlns:a16="http://schemas.microsoft.com/office/drawing/2014/main" id="{F86D1954-D14F-F747-9101-156CB362FAC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21540000" flipH="1">
                <a:off x="7742265" y="2887578"/>
                <a:ext cx="152682" cy="22854"/>
              </a:xfrm>
              <a:custGeom>
                <a:avLst/>
                <a:gdLst>
                  <a:gd name="T0" fmla="*/ 9 w 133"/>
                  <a:gd name="T1" fmla="*/ 20 h 20"/>
                  <a:gd name="T2" fmla="*/ 1 w 133"/>
                  <a:gd name="T3" fmla="*/ 13 h 20"/>
                  <a:gd name="T4" fmla="*/ 7 w 133"/>
                  <a:gd name="T5" fmla="*/ 4 h 20"/>
                  <a:gd name="T6" fmla="*/ 125 w 133"/>
                  <a:gd name="T7" fmla="*/ 0 h 20"/>
                  <a:gd name="T8" fmla="*/ 133 w 133"/>
                  <a:gd name="T9" fmla="*/ 8 h 20"/>
                  <a:gd name="T10" fmla="*/ 125 w 133"/>
                  <a:gd name="T11" fmla="*/ 16 h 20"/>
                  <a:gd name="T12" fmla="*/ 10 w 133"/>
                  <a:gd name="T13" fmla="*/ 19 h 20"/>
                  <a:gd name="T14" fmla="*/ 9 w 133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20">
                    <a:moveTo>
                      <a:pt x="9" y="20"/>
                    </a:moveTo>
                    <a:cubicBezTo>
                      <a:pt x="5" y="20"/>
                      <a:pt x="2" y="17"/>
                      <a:pt x="1" y="13"/>
                    </a:cubicBezTo>
                    <a:cubicBezTo>
                      <a:pt x="0" y="9"/>
                      <a:pt x="3" y="5"/>
                      <a:pt x="7" y="4"/>
                    </a:cubicBezTo>
                    <a:cubicBezTo>
                      <a:pt x="26" y="0"/>
                      <a:pt x="115" y="0"/>
                      <a:pt x="125" y="0"/>
                    </a:cubicBezTo>
                    <a:cubicBezTo>
                      <a:pt x="129" y="0"/>
                      <a:pt x="133" y="3"/>
                      <a:pt x="133" y="8"/>
                    </a:cubicBezTo>
                    <a:cubicBezTo>
                      <a:pt x="133" y="12"/>
                      <a:pt x="129" y="16"/>
                      <a:pt x="125" y="16"/>
                    </a:cubicBezTo>
                    <a:cubicBezTo>
                      <a:pt x="98" y="16"/>
                      <a:pt x="25" y="17"/>
                      <a:pt x="10" y="19"/>
                    </a:cubicBezTo>
                    <a:cubicBezTo>
                      <a:pt x="10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64" name="Freeform 270">
                <a:extLst>
                  <a:ext uri="{FF2B5EF4-FFF2-40B4-BE49-F238E27FC236}">
                    <a16:creationId xmlns:a16="http://schemas.microsoft.com/office/drawing/2014/main" id="{B23C55A7-2344-8040-85E2-5E1C3F833AB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H="1">
                <a:off x="7970885" y="2887578"/>
                <a:ext cx="152682" cy="22854"/>
              </a:xfrm>
              <a:custGeom>
                <a:avLst/>
                <a:gdLst>
                  <a:gd name="T0" fmla="*/ 9 w 133"/>
                  <a:gd name="T1" fmla="*/ 20 h 20"/>
                  <a:gd name="T2" fmla="*/ 1 w 133"/>
                  <a:gd name="T3" fmla="*/ 13 h 20"/>
                  <a:gd name="T4" fmla="*/ 7 w 133"/>
                  <a:gd name="T5" fmla="*/ 4 h 20"/>
                  <a:gd name="T6" fmla="*/ 125 w 133"/>
                  <a:gd name="T7" fmla="*/ 0 h 20"/>
                  <a:gd name="T8" fmla="*/ 133 w 133"/>
                  <a:gd name="T9" fmla="*/ 8 h 20"/>
                  <a:gd name="T10" fmla="*/ 125 w 133"/>
                  <a:gd name="T11" fmla="*/ 16 h 20"/>
                  <a:gd name="T12" fmla="*/ 10 w 133"/>
                  <a:gd name="T13" fmla="*/ 19 h 20"/>
                  <a:gd name="T14" fmla="*/ 9 w 133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20">
                    <a:moveTo>
                      <a:pt x="9" y="20"/>
                    </a:moveTo>
                    <a:cubicBezTo>
                      <a:pt x="5" y="20"/>
                      <a:pt x="2" y="17"/>
                      <a:pt x="1" y="13"/>
                    </a:cubicBezTo>
                    <a:cubicBezTo>
                      <a:pt x="0" y="9"/>
                      <a:pt x="3" y="5"/>
                      <a:pt x="7" y="4"/>
                    </a:cubicBezTo>
                    <a:cubicBezTo>
                      <a:pt x="26" y="0"/>
                      <a:pt x="115" y="0"/>
                      <a:pt x="125" y="0"/>
                    </a:cubicBezTo>
                    <a:cubicBezTo>
                      <a:pt x="129" y="0"/>
                      <a:pt x="133" y="3"/>
                      <a:pt x="133" y="8"/>
                    </a:cubicBezTo>
                    <a:cubicBezTo>
                      <a:pt x="133" y="12"/>
                      <a:pt x="129" y="16"/>
                      <a:pt x="125" y="16"/>
                    </a:cubicBezTo>
                    <a:cubicBezTo>
                      <a:pt x="98" y="16"/>
                      <a:pt x="25" y="17"/>
                      <a:pt x="10" y="19"/>
                    </a:cubicBezTo>
                    <a:cubicBezTo>
                      <a:pt x="10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65" name="Freeform 270">
                <a:extLst>
                  <a:ext uri="{FF2B5EF4-FFF2-40B4-BE49-F238E27FC236}">
                    <a16:creationId xmlns:a16="http://schemas.microsoft.com/office/drawing/2014/main" id="{694E750F-3EC0-EE4B-8A00-E11E7A804A6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H="1">
                <a:off x="8214050" y="2887578"/>
                <a:ext cx="152682" cy="22854"/>
              </a:xfrm>
              <a:custGeom>
                <a:avLst/>
                <a:gdLst>
                  <a:gd name="T0" fmla="*/ 9 w 133"/>
                  <a:gd name="T1" fmla="*/ 20 h 20"/>
                  <a:gd name="T2" fmla="*/ 1 w 133"/>
                  <a:gd name="T3" fmla="*/ 13 h 20"/>
                  <a:gd name="T4" fmla="*/ 7 w 133"/>
                  <a:gd name="T5" fmla="*/ 4 h 20"/>
                  <a:gd name="T6" fmla="*/ 125 w 133"/>
                  <a:gd name="T7" fmla="*/ 0 h 20"/>
                  <a:gd name="T8" fmla="*/ 133 w 133"/>
                  <a:gd name="T9" fmla="*/ 8 h 20"/>
                  <a:gd name="T10" fmla="*/ 125 w 133"/>
                  <a:gd name="T11" fmla="*/ 16 h 20"/>
                  <a:gd name="T12" fmla="*/ 10 w 133"/>
                  <a:gd name="T13" fmla="*/ 19 h 20"/>
                  <a:gd name="T14" fmla="*/ 9 w 133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20">
                    <a:moveTo>
                      <a:pt x="9" y="20"/>
                    </a:moveTo>
                    <a:cubicBezTo>
                      <a:pt x="5" y="20"/>
                      <a:pt x="2" y="17"/>
                      <a:pt x="1" y="13"/>
                    </a:cubicBezTo>
                    <a:cubicBezTo>
                      <a:pt x="0" y="9"/>
                      <a:pt x="3" y="5"/>
                      <a:pt x="7" y="4"/>
                    </a:cubicBezTo>
                    <a:cubicBezTo>
                      <a:pt x="26" y="0"/>
                      <a:pt x="115" y="0"/>
                      <a:pt x="125" y="0"/>
                    </a:cubicBezTo>
                    <a:cubicBezTo>
                      <a:pt x="129" y="0"/>
                      <a:pt x="133" y="3"/>
                      <a:pt x="133" y="8"/>
                    </a:cubicBezTo>
                    <a:cubicBezTo>
                      <a:pt x="133" y="12"/>
                      <a:pt x="129" y="16"/>
                      <a:pt x="125" y="16"/>
                    </a:cubicBezTo>
                    <a:cubicBezTo>
                      <a:pt x="98" y="16"/>
                      <a:pt x="25" y="17"/>
                      <a:pt x="10" y="19"/>
                    </a:cubicBezTo>
                    <a:cubicBezTo>
                      <a:pt x="10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66" name="Freeform 270">
                <a:extLst>
                  <a:ext uri="{FF2B5EF4-FFF2-40B4-BE49-F238E27FC236}">
                    <a16:creationId xmlns:a16="http://schemas.microsoft.com/office/drawing/2014/main" id="{39835244-621D-9A4F-A42F-73E74655039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 flipH="1">
                <a:off x="8426042" y="2887530"/>
                <a:ext cx="152682" cy="22854"/>
              </a:xfrm>
              <a:custGeom>
                <a:avLst/>
                <a:gdLst>
                  <a:gd name="T0" fmla="*/ 9 w 133"/>
                  <a:gd name="T1" fmla="*/ 20 h 20"/>
                  <a:gd name="T2" fmla="*/ 1 w 133"/>
                  <a:gd name="T3" fmla="*/ 13 h 20"/>
                  <a:gd name="T4" fmla="*/ 7 w 133"/>
                  <a:gd name="T5" fmla="*/ 4 h 20"/>
                  <a:gd name="T6" fmla="*/ 125 w 133"/>
                  <a:gd name="T7" fmla="*/ 0 h 20"/>
                  <a:gd name="T8" fmla="*/ 133 w 133"/>
                  <a:gd name="T9" fmla="*/ 8 h 20"/>
                  <a:gd name="T10" fmla="*/ 125 w 133"/>
                  <a:gd name="T11" fmla="*/ 16 h 20"/>
                  <a:gd name="T12" fmla="*/ 10 w 133"/>
                  <a:gd name="T13" fmla="*/ 19 h 20"/>
                  <a:gd name="T14" fmla="*/ 9 w 133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20">
                    <a:moveTo>
                      <a:pt x="9" y="20"/>
                    </a:moveTo>
                    <a:cubicBezTo>
                      <a:pt x="5" y="20"/>
                      <a:pt x="2" y="17"/>
                      <a:pt x="1" y="13"/>
                    </a:cubicBezTo>
                    <a:cubicBezTo>
                      <a:pt x="0" y="9"/>
                      <a:pt x="3" y="5"/>
                      <a:pt x="7" y="4"/>
                    </a:cubicBezTo>
                    <a:cubicBezTo>
                      <a:pt x="26" y="0"/>
                      <a:pt x="115" y="0"/>
                      <a:pt x="125" y="0"/>
                    </a:cubicBezTo>
                    <a:cubicBezTo>
                      <a:pt x="129" y="0"/>
                      <a:pt x="133" y="3"/>
                      <a:pt x="133" y="8"/>
                    </a:cubicBezTo>
                    <a:cubicBezTo>
                      <a:pt x="133" y="12"/>
                      <a:pt x="129" y="16"/>
                      <a:pt x="125" y="16"/>
                    </a:cubicBezTo>
                    <a:cubicBezTo>
                      <a:pt x="98" y="16"/>
                      <a:pt x="25" y="17"/>
                      <a:pt x="10" y="19"/>
                    </a:cubicBezTo>
                    <a:cubicBezTo>
                      <a:pt x="10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67" name="Freeform 270">
                <a:extLst>
                  <a:ext uri="{FF2B5EF4-FFF2-40B4-BE49-F238E27FC236}">
                    <a16:creationId xmlns:a16="http://schemas.microsoft.com/office/drawing/2014/main" id="{8B7AAFDC-4712-964D-A0C0-B2814CBEE76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21540000" flipH="1">
                <a:off x="8643306" y="2887530"/>
                <a:ext cx="152682" cy="22854"/>
              </a:xfrm>
              <a:custGeom>
                <a:avLst/>
                <a:gdLst>
                  <a:gd name="T0" fmla="*/ 9 w 133"/>
                  <a:gd name="T1" fmla="*/ 20 h 20"/>
                  <a:gd name="T2" fmla="*/ 1 w 133"/>
                  <a:gd name="T3" fmla="*/ 13 h 20"/>
                  <a:gd name="T4" fmla="*/ 7 w 133"/>
                  <a:gd name="T5" fmla="*/ 4 h 20"/>
                  <a:gd name="T6" fmla="*/ 125 w 133"/>
                  <a:gd name="T7" fmla="*/ 0 h 20"/>
                  <a:gd name="T8" fmla="*/ 133 w 133"/>
                  <a:gd name="T9" fmla="*/ 8 h 20"/>
                  <a:gd name="T10" fmla="*/ 125 w 133"/>
                  <a:gd name="T11" fmla="*/ 16 h 20"/>
                  <a:gd name="T12" fmla="*/ 10 w 133"/>
                  <a:gd name="T13" fmla="*/ 19 h 20"/>
                  <a:gd name="T14" fmla="*/ 9 w 133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20">
                    <a:moveTo>
                      <a:pt x="9" y="20"/>
                    </a:moveTo>
                    <a:cubicBezTo>
                      <a:pt x="5" y="20"/>
                      <a:pt x="2" y="17"/>
                      <a:pt x="1" y="13"/>
                    </a:cubicBezTo>
                    <a:cubicBezTo>
                      <a:pt x="0" y="9"/>
                      <a:pt x="3" y="5"/>
                      <a:pt x="7" y="4"/>
                    </a:cubicBezTo>
                    <a:cubicBezTo>
                      <a:pt x="26" y="0"/>
                      <a:pt x="115" y="0"/>
                      <a:pt x="125" y="0"/>
                    </a:cubicBezTo>
                    <a:cubicBezTo>
                      <a:pt x="129" y="0"/>
                      <a:pt x="133" y="3"/>
                      <a:pt x="133" y="8"/>
                    </a:cubicBezTo>
                    <a:cubicBezTo>
                      <a:pt x="133" y="12"/>
                      <a:pt x="129" y="16"/>
                      <a:pt x="125" y="16"/>
                    </a:cubicBezTo>
                    <a:cubicBezTo>
                      <a:pt x="98" y="16"/>
                      <a:pt x="25" y="17"/>
                      <a:pt x="10" y="19"/>
                    </a:cubicBezTo>
                    <a:cubicBezTo>
                      <a:pt x="10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68" name="Freeform 270">
                <a:extLst>
                  <a:ext uri="{FF2B5EF4-FFF2-40B4-BE49-F238E27FC236}">
                    <a16:creationId xmlns:a16="http://schemas.microsoft.com/office/drawing/2014/main" id="{54C3FE2C-6AC1-3948-B6AF-3812C0D5C07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 flipH="1">
                <a:off x="8871926" y="2887530"/>
                <a:ext cx="152682" cy="22854"/>
              </a:xfrm>
              <a:custGeom>
                <a:avLst/>
                <a:gdLst>
                  <a:gd name="T0" fmla="*/ 9 w 133"/>
                  <a:gd name="T1" fmla="*/ 20 h 20"/>
                  <a:gd name="T2" fmla="*/ 1 w 133"/>
                  <a:gd name="T3" fmla="*/ 13 h 20"/>
                  <a:gd name="T4" fmla="*/ 7 w 133"/>
                  <a:gd name="T5" fmla="*/ 4 h 20"/>
                  <a:gd name="T6" fmla="*/ 125 w 133"/>
                  <a:gd name="T7" fmla="*/ 0 h 20"/>
                  <a:gd name="T8" fmla="*/ 133 w 133"/>
                  <a:gd name="T9" fmla="*/ 8 h 20"/>
                  <a:gd name="T10" fmla="*/ 125 w 133"/>
                  <a:gd name="T11" fmla="*/ 16 h 20"/>
                  <a:gd name="T12" fmla="*/ 10 w 133"/>
                  <a:gd name="T13" fmla="*/ 19 h 20"/>
                  <a:gd name="T14" fmla="*/ 9 w 133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20">
                    <a:moveTo>
                      <a:pt x="9" y="20"/>
                    </a:moveTo>
                    <a:cubicBezTo>
                      <a:pt x="5" y="20"/>
                      <a:pt x="2" y="17"/>
                      <a:pt x="1" y="13"/>
                    </a:cubicBezTo>
                    <a:cubicBezTo>
                      <a:pt x="0" y="9"/>
                      <a:pt x="3" y="5"/>
                      <a:pt x="7" y="4"/>
                    </a:cubicBezTo>
                    <a:cubicBezTo>
                      <a:pt x="26" y="0"/>
                      <a:pt x="115" y="0"/>
                      <a:pt x="125" y="0"/>
                    </a:cubicBezTo>
                    <a:cubicBezTo>
                      <a:pt x="129" y="0"/>
                      <a:pt x="133" y="3"/>
                      <a:pt x="133" y="8"/>
                    </a:cubicBezTo>
                    <a:cubicBezTo>
                      <a:pt x="133" y="12"/>
                      <a:pt x="129" y="16"/>
                      <a:pt x="125" y="16"/>
                    </a:cubicBezTo>
                    <a:cubicBezTo>
                      <a:pt x="98" y="16"/>
                      <a:pt x="25" y="17"/>
                      <a:pt x="10" y="19"/>
                    </a:cubicBezTo>
                    <a:cubicBezTo>
                      <a:pt x="10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69" name="Freeform 270">
                <a:extLst>
                  <a:ext uri="{FF2B5EF4-FFF2-40B4-BE49-F238E27FC236}">
                    <a16:creationId xmlns:a16="http://schemas.microsoft.com/office/drawing/2014/main" id="{5F7CC951-6142-0947-9FE8-245702BCBA4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H="1">
                <a:off x="9115091" y="2887530"/>
                <a:ext cx="152682" cy="22854"/>
              </a:xfrm>
              <a:custGeom>
                <a:avLst/>
                <a:gdLst>
                  <a:gd name="T0" fmla="*/ 9 w 133"/>
                  <a:gd name="T1" fmla="*/ 20 h 20"/>
                  <a:gd name="T2" fmla="*/ 1 w 133"/>
                  <a:gd name="T3" fmla="*/ 13 h 20"/>
                  <a:gd name="T4" fmla="*/ 7 w 133"/>
                  <a:gd name="T5" fmla="*/ 4 h 20"/>
                  <a:gd name="T6" fmla="*/ 125 w 133"/>
                  <a:gd name="T7" fmla="*/ 0 h 20"/>
                  <a:gd name="T8" fmla="*/ 133 w 133"/>
                  <a:gd name="T9" fmla="*/ 8 h 20"/>
                  <a:gd name="T10" fmla="*/ 125 w 133"/>
                  <a:gd name="T11" fmla="*/ 16 h 20"/>
                  <a:gd name="T12" fmla="*/ 10 w 133"/>
                  <a:gd name="T13" fmla="*/ 19 h 20"/>
                  <a:gd name="T14" fmla="*/ 9 w 133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20">
                    <a:moveTo>
                      <a:pt x="9" y="20"/>
                    </a:moveTo>
                    <a:cubicBezTo>
                      <a:pt x="5" y="20"/>
                      <a:pt x="2" y="17"/>
                      <a:pt x="1" y="13"/>
                    </a:cubicBezTo>
                    <a:cubicBezTo>
                      <a:pt x="0" y="9"/>
                      <a:pt x="3" y="5"/>
                      <a:pt x="7" y="4"/>
                    </a:cubicBezTo>
                    <a:cubicBezTo>
                      <a:pt x="26" y="0"/>
                      <a:pt x="115" y="0"/>
                      <a:pt x="125" y="0"/>
                    </a:cubicBezTo>
                    <a:cubicBezTo>
                      <a:pt x="129" y="0"/>
                      <a:pt x="133" y="3"/>
                      <a:pt x="133" y="8"/>
                    </a:cubicBezTo>
                    <a:cubicBezTo>
                      <a:pt x="133" y="12"/>
                      <a:pt x="129" y="16"/>
                      <a:pt x="125" y="16"/>
                    </a:cubicBezTo>
                    <a:cubicBezTo>
                      <a:pt x="98" y="16"/>
                      <a:pt x="25" y="17"/>
                      <a:pt x="10" y="19"/>
                    </a:cubicBezTo>
                    <a:cubicBezTo>
                      <a:pt x="10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grpSp>
            <p:nvGrpSpPr>
              <p:cNvPr id="170" name="Groep 169">
                <a:extLst>
                  <a:ext uri="{FF2B5EF4-FFF2-40B4-BE49-F238E27FC236}">
                    <a16:creationId xmlns:a16="http://schemas.microsoft.com/office/drawing/2014/main" id="{61410F4A-B81C-6E45-ABCF-D4B9BE767E42}"/>
                  </a:ext>
                </a:extLst>
              </p:cNvPr>
              <p:cNvGrpSpPr/>
              <p:nvPr/>
            </p:nvGrpSpPr>
            <p:grpSpPr>
              <a:xfrm>
                <a:off x="3963757" y="3786762"/>
                <a:ext cx="5408186" cy="38470"/>
                <a:chOff x="3899265" y="6020961"/>
                <a:chExt cx="5408186" cy="38470"/>
              </a:xfrm>
            </p:grpSpPr>
            <p:sp>
              <p:nvSpPr>
                <p:cNvPr id="178" name="Freeform 270">
                  <a:extLst>
                    <a:ext uri="{FF2B5EF4-FFF2-40B4-BE49-F238E27FC236}">
                      <a16:creationId xmlns:a16="http://schemas.microsoft.com/office/drawing/2014/main" id="{22C9BACE-5029-AF4F-8AD7-77C2C16798F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10800000" flipH="1">
                  <a:off x="3899265" y="6024108"/>
                  <a:ext cx="152682" cy="22854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79" name="Freeform 270">
                  <a:extLst>
                    <a:ext uri="{FF2B5EF4-FFF2-40B4-BE49-F238E27FC236}">
                      <a16:creationId xmlns:a16="http://schemas.microsoft.com/office/drawing/2014/main" id="{5B1FBECF-A8C7-5F4F-BC45-4E8806B41E4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21540000" flipH="1">
                  <a:off x="4116530" y="6024108"/>
                  <a:ext cx="152682" cy="22854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80" name="Freeform 270">
                  <a:extLst>
                    <a:ext uri="{FF2B5EF4-FFF2-40B4-BE49-F238E27FC236}">
                      <a16:creationId xmlns:a16="http://schemas.microsoft.com/office/drawing/2014/main" id="{7C6A1463-105D-964B-A07A-DD6696DDBBE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10800000" flipH="1">
                  <a:off x="4345150" y="6024108"/>
                  <a:ext cx="152682" cy="22854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85000"/>
                        <a:lumOff val="15000"/>
                      </a:srgbClr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Freeform 270">
                  <a:extLst>
                    <a:ext uri="{FF2B5EF4-FFF2-40B4-BE49-F238E27FC236}">
                      <a16:creationId xmlns:a16="http://schemas.microsoft.com/office/drawing/2014/main" id="{2A84F3CF-7CB3-D54D-8EAE-3BCA9F0F78F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flipH="1">
                  <a:off x="4588315" y="6024108"/>
                  <a:ext cx="152682" cy="22854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85000"/>
                        <a:lumOff val="15000"/>
                      </a:srgbClr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Freeform 270">
                  <a:extLst>
                    <a:ext uri="{FF2B5EF4-FFF2-40B4-BE49-F238E27FC236}">
                      <a16:creationId xmlns:a16="http://schemas.microsoft.com/office/drawing/2014/main" id="{6F72BFDF-E5F4-C546-8B70-DEA53C888AF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flipH="1">
                  <a:off x="4827572" y="6021009"/>
                  <a:ext cx="152682" cy="22854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83" name="Freeform 270">
                  <a:extLst>
                    <a:ext uri="{FF2B5EF4-FFF2-40B4-BE49-F238E27FC236}">
                      <a16:creationId xmlns:a16="http://schemas.microsoft.com/office/drawing/2014/main" id="{E601C00B-A947-2C4A-977D-56C529D24FB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21540000" flipH="1">
                  <a:off x="5044836" y="6021009"/>
                  <a:ext cx="152682" cy="22854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84" name="Freeform 270">
                  <a:extLst>
                    <a:ext uri="{FF2B5EF4-FFF2-40B4-BE49-F238E27FC236}">
                      <a16:creationId xmlns:a16="http://schemas.microsoft.com/office/drawing/2014/main" id="{D95E8433-3E05-6A45-925B-D6FC29AAA25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flipH="1">
                  <a:off x="5273456" y="6021009"/>
                  <a:ext cx="152682" cy="22854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85" name="Freeform 270">
                  <a:extLst>
                    <a:ext uri="{FF2B5EF4-FFF2-40B4-BE49-F238E27FC236}">
                      <a16:creationId xmlns:a16="http://schemas.microsoft.com/office/drawing/2014/main" id="{FACC1AC7-99BE-1843-888A-28CE608E1F6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flipH="1">
                  <a:off x="5516622" y="6021009"/>
                  <a:ext cx="152682" cy="22854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86" name="Freeform 270">
                  <a:extLst>
                    <a:ext uri="{FF2B5EF4-FFF2-40B4-BE49-F238E27FC236}">
                      <a16:creationId xmlns:a16="http://schemas.microsoft.com/office/drawing/2014/main" id="{77FB6DA7-BFF4-4C40-9BB9-895B57E18AC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10800000" flipH="1">
                  <a:off x="5728613" y="6020961"/>
                  <a:ext cx="152682" cy="22854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87" name="Freeform 270">
                  <a:extLst>
                    <a:ext uri="{FF2B5EF4-FFF2-40B4-BE49-F238E27FC236}">
                      <a16:creationId xmlns:a16="http://schemas.microsoft.com/office/drawing/2014/main" id="{2B568328-03D0-0840-A772-A19F77860EC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21540000" flipH="1">
                  <a:off x="5945878" y="6020961"/>
                  <a:ext cx="152682" cy="22854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88" name="Freeform 270">
                  <a:extLst>
                    <a:ext uri="{FF2B5EF4-FFF2-40B4-BE49-F238E27FC236}">
                      <a16:creationId xmlns:a16="http://schemas.microsoft.com/office/drawing/2014/main" id="{B6D8C8B0-8C63-4A46-B0E6-CDF64ABD907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10800000" flipH="1">
                  <a:off x="6174498" y="6020961"/>
                  <a:ext cx="152682" cy="22854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89" name="Freeform 270">
                  <a:extLst>
                    <a:ext uri="{FF2B5EF4-FFF2-40B4-BE49-F238E27FC236}">
                      <a16:creationId xmlns:a16="http://schemas.microsoft.com/office/drawing/2014/main" id="{7ADF3493-A26F-7943-869B-EAEF5867EB5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flipH="1">
                  <a:off x="6417663" y="6020961"/>
                  <a:ext cx="152682" cy="22854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90" name="Freeform 270">
                  <a:extLst>
                    <a:ext uri="{FF2B5EF4-FFF2-40B4-BE49-F238E27FC236}">
                      <a16:creationId xmlns:a16="http://schemas.microsoft.com/office/drawing/2014/main" id="{269B3341-54A7-564B-8A5B-0A5199B185D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10800000" flipH="1">
                  <a:off x="6671277" y="6023015"/>
                  <a:ext cx="152682" cy="22854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91" name="Freeform 270">
                  <a:extLst>
                    <a:ext uri="{FF2B5EF4-FFF2-40B4-BE49-F238E27FC236}">
                      <a16:creationId xmlns:a16="http://schemas.microsoft.com/office/drawing/2014/main" id="{10FEC8C0-5C9C-A640-8A77-1197A8D3607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21540000" flipH="1">
                  <a:off x="6888542" y="6023015"/>
                  <a:ext cx="152682" cy="22854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92" name="Freeform 270">
                  <a:extLst>
                    <a:ext uri="{FF2B5EF4-FFF2-40B4-BE49-F238E27FC236}">
                      <a16:creationId xmlns:a16="http://schemas.microsoft.com/office/drawing/2014/main" id="{FB53CCB7-419C-5D4D-914B-53B988C1062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flipH="1">
                  <a:off x="7117162" y="6023015"/>
                  <a:ext cx="152682" cy="22854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Freeform 270">
                  <a:extLst>
                    <a:ext uri="{FF2B5EF4-FFF2-40B4-BE49-F238E27FC236}">
                      <a16:creationId xmlns:a16="http://schemas.microsoft.com/office/drawing/2014/main" id="{11C623FB-9CCC-E94B-A2C8-7A4C8D04DCD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10531374" flipH="1">
                  <a:off x="7360327" y="6023015"/>
                  <a:ext cx="152682" cy="22854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Freeform 270">
                  <a:extLst>
                    <a:ext uri="{FF2B5EF4-FFF2-40B4-BE49-F238E27FC236}">
                      <a16:creationId xmlns:a16="http://schemas.microsoft.com/office/drawing/2014/main" id="{0AF06E4C-48B3-2241-8473-43E46366A60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10800000" flipH="1">
                  <a:off x="7572319" y="6022967"/>
                  <a:ext cx="152682" cy="22854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95" name="Freeform 270">
                  <a:extLst>
                    <a:ext uri="{FF2B5EF4-FFF2-40B4-BE49-F238E27FC236}">
                      <a16:creationId xmlns:a16="http://schemas.microsoft.com/office/drawing/2014/main" id="{57E182AA-3BC5-A14D-9057-999685D5B66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10800000" flipH="1">
                  <a:off x="7789583" y="6022967"/>
                  <a:ext cx="152682" cy="22854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96" name="Freeform 270">
                  <a:extLst>
                    <a:ext uri="{FF2B5EF4-FFF2-40B4-BE49-F238E27FC236}">
                      <a16:creationId xmlns:a16="http://schemas.microsoft.com/office/drawing/2014/main" id="{D1C2102D-D122-2149-B832-F1E03C136A1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10800000" flipH="1">
                  <a:off x="8018203" y="6022967"/>
                  <a:ext cx="152682" cy="22854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97" name="Freeform 270">
                  <a:extLst>
                    <a:ext uri="{FF2B5EF4-FFF2-40B4-BE49-F238E27FC236}">
                      <a16:creationId xmlns:a16="http://schemas.microsoft.com/office/drawing/2014/main" id="{9BC0B083-C945-E743-A686-8374FC253EC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flipH="1">
                  <a:off x="8261369" y="6022967"/>
                  <a:ext cx="152682" cy="22854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98" name="Freeform 270">
                  <a:extLst>
                    <a:ext uri="{FF2B5EF4-FFF2-40B4-BE49-F238E27FC236}">
                      <a16:creationId xmlns:a16="http://schemas.microsoft.com/office/drawing/2014/main" id="{E2A52ED2-4B5A-EC4D-A8FA-B90957ED4EF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flipH="1">
                  <a:off x="8465719" y="6025052"/>
                  <a:ext cx="152682" cy="22854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99" name="Freeform 270">
                  <a:extLst>
                    <a:ext uri="{FF2B5EF4-FFF2-40B4-BE49-F238E27FC236}">
                      <a16:creationId xmlns:a16="http://schemas.microsoft.com/office/drawing/2014/main" id="{A08BF008-37D8-D541-A2E1-C2C94EC7B57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10800000" flipH="1">
                  <a:off x="8677711" y="6025004"/>
                  <a:ext cx="152682" cy="22854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00" name="Freeform 270">
                  <a:extLst>
                    <a:ext uri="{FF2B5EF4-FFF2-40B4-BE49-F238E27FC236}">
                      <a16:creationId xmlns:a16="http://schemas.microsoft.com/office/drawing/2014/main" id="{CB82C1FC-BB67-134B-A6CF-12CD1EE5452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21540000" flipH="1">
                  <a:off x="8926149" y="6036577"/>
                  <a:ext cx="152682" cy="22854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01" name="Freeform 270">
                  <a:extLst>
                    <a:ext uri="{FF2B5EF4-FFF2-40B4-BE49-F238E27FC236}">
                      <a16:creationId xmlns:a16="http://schemas.microsoft.com/office/drawing/2014/main" id="{73500630-1FBE-D343-82A1-5B04B39EB7D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flipH="1">
                  <a:off x="9154769" y="6036577"/>
                  <a:ext cx="152682" cy="22854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1" name="Groep 170">
                <a:extLst>
                  <a:ext uri="{FF2B5EF4-FFF2-40B4-BE49-F238E27FC236}">
                    <a16:creationId xmlns:a16="http://schemas.microsoft.com/office/drawing/2014/main" id="{DC6379EB-29C0-354D-AA7F-8B66FEE9C7FA}"/>
                  </a:ext>
                </a:extLst>
              </p:cNvPr>
              <p:cNvGrpSpPr/>
              <p:nvPr/>
            </p:nvGrpSpPr>
            <p:grpSpPr>
              <a:xfrm rot="5400000">
                <a:off x="9023202" y="3348923"/>
                <a:ext cx="918743" cy="29600"/>
                <a:chOff x="3074304" y="1094405"/>
                <a:chExt cx="649876" cy="20938"/>
              </a:xfrm>
            </p:grpSpPr>
            <p:sp>
              <p:nvSpPr>
                <p:cNvPr id="176" name="Freeform 270">
                  <a:extLst>
                    <a:ext uri="{FF2B5EF4-FFF2-40B4-BE49-F238E27FC236}">
                      <a16:creationId xmlns:a16="http://schemas.microsoft.com/office/drawing/2014/main" id="{686E6985-D872-1143-A055-5E96684BD1C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flipH="1">
                  <a:off x="3074304" y="1094405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77" name="Freeform 270">
                  <a:extLst>
                    <a:ext uri="{FF2B5EF4-FFF2-40B4-BE49-F238E27FC236}">
                      <a16:creationId xmlns:a16="http://schemas.microsoft.com/office/drawing/2014/main" id="{209BBF34-A195-2C49-AECF-86C4B133712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flipH="1">
                  <a:off x="3616180" y="1099177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2" name="Group 38">
                <a:extLst>
                  <a:ext uri="{FF2B5EF4-FFF2-40B4-BE49-F238E27FC236}">
                    <a16:creationId xmlns:a16="http://schemas.microsoft.com/office/drawing/2014/main" id="{54DD19AD-8C60-BC47-9BD5-8F1D1449A01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flipH="1">
                <a:off x="3953172" y="3271935"/>
                <a:ext cx="203576" cy="136100"/>
                <a:chOff x="3349625" y="68263"/>
                <a:chExt cx="565151" cy="377825"/>
              </a:xfrm>
              <a:solidFill>
                <a:srgbClr val="000000">
                  <a:lumMod val="85000"/>
                  <a:lumOff val="15000"/>
                </a:srgbClr>
              </a:solidFill>
            </p:grpSpPr>
            <p:sp>
              <p:nvSpPr>
                <p:cNvPr id="174" name="Freeform 270">
                  <a:extLst>
                    <a:ext uri="{FF2B5EF4-FFF2-40B4-BE49-F238E27FC236}">
                      <a16:creationId xmlns:a16="http://schemas.microsoft.com/office/drawing/2014/main" id="{D6F029EF-5FC7-FE46-97DA-49B6A22B96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49625" y="244475"/>
                  <a:ext cx="498475" cy="74612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75" name="Freeform 389">
                  <a:extLst>
                    <a:ext uri="{FF2B5EF4-FFF2-40B4-BE49-F238E27FC236}">
                      <a16:creationId xmlns:a16="http://schemas.microsoft.com/office/drawing/2014/main" id="{506C8209-87D8-7149-A2D6-568FA2FB3D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68713" y="68263"/>
                  <a:ext cx="246063" cy="377825"/>
                </a:xfrm>
                <a:custGeom>
                  <a:avLst/>
                  <a:gdLst>
                    <a:gd name="T0" fmla="*/ 9 w 66"/>
                    <a:gd name="T1" fmla="*/ 101 h 101"/>
                    <a:gd name="T2" fmla="*/ 2 w 66"/>
                    <a:gd name="T3" fmla="*/ 96 h 101"/>
                    <a:gd name="T4" fmla="*/ 6 w 66"/>
                    <a:gd name="T5" fmla="*/ 86 h 101"/>
                    <a:gd name="T6" fmla="*/ 45 w 66"/>
                    <a:gd name="T7" fmla="*/ 55 h 101"/>
                    <a:gd name="T8" fmla="*/ 12 w 66"/>
                    <a:gd name="T9" fmla="*/ 13 h 101"/>
                    <a:gd name="T10" fmla="*/ 16 w 66"/>
                    <a:gd name="T11" fmla="*/ 2 h 101"/>
                    <a:gd name="T12" fmla="*/ 26 w 66"/>
                    <a:gd name="T13" fmla="*/ 6 h 101"/>
                    <a:gd name="T14" fmla="*/ 26 w 66"/>
                    <a:gd name="T15" fmla="*/ 6 h 101"/>
                    <a:gd name="T16" fmla="*/ 62 w 66"/>
                    <a:gd name="T17" fmla="*/ 47 h 101"/>
                    <a:gd name="T18" fmla="*/ 66 w 66"/>
                    <a:gd name="T19" fmla="*/ 53 h 101"/>
                    <a:gd name="T20" fmla="*/ 63 w 66"/>
                    <a:gd name="T21" fmla="*/ 60 h 101"/>
                    <a:gd name="T22" fmla="*/ 13 w 66"/>
                    <a:gd name="T23" fmla="*/ 100 h 101"/>
                    <a:gd name="T24" fmla="*/ 9 w 66"/>
                    <a:gd name="T25" fmla="*/ 101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6" h="101">
                      <a:moveTo>
                        <a:pt x="9" y="101"/>
                      </a:moveTo>
                      <a:cubicBezTo>
                        <a:pt x="7" y="101"/>
                        <a:pt x="4" y="99"/>
                        <a:pt x="2" y="96"/>
                      </a:cubicBezTo>
                      <a:cubicBezTo>
                        <a:pt x="0" y="93"/>
                        <a:pt x="2" y="88"/>
                        <a:pt x="6" y="86"/>
                      </a:cubicBezTo>
                      <a:cubicBezTo>
                        <a:pt x="16" y="80"/>
                        <a:pt x="34" y="65"/>
                        <a:pt x="45" y="55"/>
                      </a:cubicBezTo>
                      <a:cubicBezTo>
                        <a:pt x="24" y="38"/>
                        <a:pt x="12" y="14"/>
                        <a:pt x="12" y="13"/>
                      </a:cubicBezTo>
                      <a:cubicBezTo>
                        <a:pt x="10" y="9"/>
                        <a:pt x="12" y="4"/>
                        <a:pt x="16" y="2"/>
                      </a:cubicBezTo>
                      <a:cubicBezTo>
                        <a:pt x="20" y="0"/>
                        <a:pt x="24" y="2"/>
                        <a:pt x="26" y="6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26" y="6"/>
                        <a:pt x="40" y="34"/>
                        <a:pt x="62" y="47"/>
                      </a:cubicBezTo>
                      <a:cubicBezTo>
                        <a:pt x="64" y="48"/>
                        <a:pt x="66" y="50"/>
                        <a:pt x="66" y="53"/>
                      </a:cubicBezTo>
                      <a:cubicBezTo>
                        <a:pt x="66" y="55"/>
                        <a:pt x="65" y="58"/>
                        <a:pt x="63" y="60"/>
                      </a:cubicBezTo>
                      <a:cubicBezTo>
                        <a:pt x="62" y="61"/>
                        <a:pt x="31" y="91"/>
                        <a:pt x="13" y="100"/>
                      </a:cubicBezTo>
                      <a:cubicBezTo>
                        <a:pt x="12" y="100"/>
                        <a:pt x="11" y="101"/>
                        <a:pt x="9" y="10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3" name="Tekstvak 172">
                <a:extLst>
                  <a:ext uri="{FF2B5EF4-FFF2-40B4-BE49-F238E27FC236}">
                    <a16:creationId xmlns:a16="http://schemas.microsoft.com/office/drawing/2014/main" id="{DA8F0956-5C3F-6941-A39C-59022F75A13B}"/>
                  </a:ext>
                </a:extLst>
              </p:cNvPr>
              <p:cNvSpPr txBox="1"/>
              <p:nvPr/>
            </p:nvSpPr>
            <p:spPr>
              <a:xfrm>
                <a:off x="3913994" y="3389744"/>
                <a:ext cx="33054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Ink Free" panose="03080402000500000000" pitchFamily="66" charset="0"/>
                    <a:ea typeface="+mn-ea"/>
                    <a:cs typeface="+mn-cs"/>
                  </a:rPr>
                  <a:t>pull</a:t>
                </a:r>
              </a:p>
            </p:txBody>
          </p:sp>
        </p:grpSp>
      </p:grpSp>
      <p:sp>
        <p:nvSpPr>
          <p:cNvPr id="263" name="Tekstvak 5">
            <a:extLst>
              <a:ext uri="{FF2B5EF4-FFF2-40B4-BE49-F238E27FC236}">
                <a16:creationId xmlns:a16="http://schemas.microsoft.com/office/drawing/2014/main" id="{0E6E1ABD-B16A-5E4C-A914-1E28C6219E73}"/>
              </a:ext>
            </a:extLst>
          </p:cNvPr>
          <p:cNvSpPr txBox="1"/>
          <p:nvPr/>
        </p:nvSpPr>
        <p:spPr>
          <a:xfrm>
            <a:off x="349589" y="3365435"/>
            <a:ext cx="10496979" cy="2749719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Ink Free" panose="03080402000500000000" pitchFamily="66" charset="0"/>
              </a:rPr>
              <a:t>Key principles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Ink Free" panose="03080402000500000000" pitchFamily="66" charset="0"/>
              </a:rPr>
              <a:t>Build quality in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Ink Free" panose="03080402000500000000" pitchFamily="66" charset="0"/>
              </a:rPr>
              <a:t>Work in small batches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Ink Free" panose="03080402000500000000" pitchFamily="66" charset="0"/>
              </a:rPr>
              <a:t>Computers perform repetitive tasks, people solve problems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Ink Free" panose="03080402000500000000" pitchFamily="66" charset="0"/>
              </a:rPr>
              <a:t>Relentlessly pursue continuous improvement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Ink Free" panose="03080402000500000000" pitchFamily="66" charset="0"/>
              </a:rPr>
              <a:t>Everyone is responsible (end-to-end responsibility)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94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Rectangle 4">
            <a:extLst>
              <a:ext uri="{FF2B5EF4-FFF2-40B4-BE49-F238E27FC236}">
                <a16:creationId xmlns:a16="http://schemas.microsoft.com/office/drawing/2014/main" id="{EDF63ED9-5FF3-1240-9388-807F94109E36}"/>
              </a:ext>
            </a:extLst>
          </p:cNvPr>
          <p:cNvSpPr/>
          <p:nvPr/>
        </p:nvSpPr>
        <p:spPr>
          <a:xfrm>
            <a:off x="266832" y="229246"/>
            <a:ext cx="75678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Univers Condensed" panose="020B0506020202050204" pitchFamily="34" charset="0"/>
                <a:ea typeface="+mn-ea"/>
                <a:cs typeface="+mn-cs"/>
              </a:rPr>
              <a:t>Continuous learning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Univers Condensed" panose="020B0506020202050204" pitchFamily="34" charset="0"/>
                <a:ea typeface="+mn-ea"/>
                <a:cs typeface="+mn-cs"/>
              </a:rPr>
              <a:t>DevOps is all about feedback and learning</a:t>
            </a:r>
          </a:p>
        </p:txBody>
      </p:sp>
      <p:sp>
        <p:nvSpPr>
          <p:cNvPr id="652" name="Vrije vorm 651">
            <a:extLst>
              <a:ext uri="{FF2B5EF4-FFF2-40B4-BE49-F238E27FC236}">
                <a16:creationId xmlns:a16="http://schemas.microsoft.com/office/drawing/2014/main" id="{FD83F576-7424-2D42-B66A-0D5C1BCA8C02}"/>
              </a:ext>
            </a:extLst>
          </p:cNvPr>
          <p:cNvSpPr/>
          <p:nvPr/>
        </p:nvSpPr>
        <p:spPr>
          <a:xfrm>
            <a:off x="9433766" y="5479770"/>
            <a:ext cx="790135" cy="568855"/>
          </a:xfrm>
          <a:custGeom>
            <a:avLst/>
            <a:gdLst>
              <a:gd name="connsiteX0" fmla="*/ 284311 w 558905"/>
              <a:gd name="connsiteY0" fmla="*/ 1073 h 402382"/>
              <a:gd name="connsiteX1" fmla="*/ 307878 w 558905"/>
              <a:gd name="connsiteY1" fmla="*/ 1550 h 402382"/>
              <a:gd name="connsiteX2" fmla="*/ 347265 w 558905"/>
              <a:gd name="connsiteY2" fmla="*/ 44204 h 402382"/>
              <a:gd name="connsiteX3" fmla="*/ 381015 w 558905"/>
              <a:gd name="connsiteY3" fmla="*/ 59473 h 402382"/>
              <a:gd name="connsiteX4" fmla="*/ 385101 w 558905"/>
              <a:gd name="connsiteY4" fmla="*/ 111459 h 402382"/>
              <a:gd name="connsiteX5" fmla="*/ 421106 w 558905"/>
              <a:gd name="connsiteY5" fmla="*/ 148610 h 402382"/>
              <a:gd name="connsiteX6" fmla="*/ 420572 w 558905"/>
              <a:gd name="connsiteY6" fmla="*/ 156133 h 402382"/>
              <a:gd name="connsiteX7" fmla="*/ 458679 w 558905"/>
              <a:gd name="connsiteY7" fmla="*/ 158170 h 402382"/>
              <a:gd name="connsiteX8" fmla="*/ 495568 w 558905"/>
              <a:gd name="connsiteY8" fmla="*/ 186134 h 402382"/>
              <a:gd name="connsiteX9" fmla="*/ 495771 w 558905"/>
              <a:gd name="connsiteY9" fmla="*/ 186203 h 402382"/>
              <a:gd name="connsiteX10" fmla="*/ 524897 w 558905"/>
              <a:gd name="connsiteY10" fmla="*/ 196102 h 402382"/>
              <a:gd name="connsiteX11" fmla="*/ 542909 w 558905"/>
              <a:gd name="connsiteY11" fmla="*/ 213274 h 402382"/>
              <a:gd name="connsiteX12" fmla="*/ 540790 w 558905"/>
              <a:gd name="connsiteY12" fmla="*/ 242702 h 402382"/>
              <a:gd name="connsiteX13" fmla="*/ 556269 w 558905"/>
              <a:gd name="connsiteY13" fmla="*/ 287699 h 402382"/>
              <a:gd name="connsiteX14" fmla="*/ 483758 w 558905"/>
              <a:gd name="connsiteY14" fmla="*/ 327086 h 402382"/>
              <a:gd name="connsiteX15" fmla="*/ 457800 w 558905"/>
              <a:gd name="connsiteY15" fmla="*/ 360836 h 402382"/>
              <a:gd name="connsiteX16" fmla="*/ 369423 w 558905"/>
              <a:gd name="connsiteY16" fmla="*/ 364922 h 402382"/>
              <a:gd name="connsiteX17" fmla="*/ 306267 w 558905"/>
              <a:gd name="connsiteY17" fmla="*/ 400927 h 402382"/>
              <a:gd name="connsiteX18" fmla="*/ 213406 w 558905"/>
              <a:gd name="connsiteY18" fmla="*/ 378950 h 402382"/>
              <a:gd name="connsiteX19" fmla="*/ 75465 w 558905"/>
              <a:gd name="connsiteY19" fmla="*/ 357236 h 402382"/>
              <a:gd name="connsiteX20" fmla="*/ 14815 w 558905"/>
              <a:gd name="connsiteY20" fmla="*/ 333072 h 402382"/>
              <a:gd name="connsiteX21" fmla="*/ 27775 w 558905"/>
              <a:gd name="connsiteY21" fmla="*/ 300456 h 402382"/>
              <a:gd name="connsiteX22" fmla="*/ 408 w 558905"/>
              <a:gd name="connsiteY22" fmla="*/ 266992 h 402382"/>
              <a:gd name="connsiteX23" fmla="*/ 50386 w 558905"/>
              <a:gd name="connsiteY23" fmla="*/ 237248 h 402382"/>
              <a:gd name="connsiteX24" fmla="*/ 50864 w 558905"/>
              <a:gd name="connsiteY24" fmla="*/ 236464 h 402382"/>
              <a:gd name="connsiteX25" fmla="*/ 73126 w 558905"/>
              <a:gd name="connsiteY25" fmla="*/ 193752 h 402382"/>
              <a:gd name="connsiteX26" fmla="*/ 181427 w 558905"/>
              <a:gd name="connsiteY26" fmla="*/ 183993 h 402382"/>
              <a:gd name="connsiteX27" fmla="*/ 181451 w 558905"/>
              <a:gd name="connsiteY27" fmla="*/ 183977 h 402382"/>
              <a:gd name="connsiteX28" fmla="*/ 182239 w 558905"/>
              <a:gd name="connsiteY28" fmla="*/ 183440 h 402382"/>
              <a:gd name="connsiteX29" fmla="*/ 182193 w 558905"/>
              <a:gd name="connsiteY29" fmla="*/ 183275 h 402382"/>
              <a:gd name="connsiteX30" fmla="*/ 194042 w 558905"/>
              <a:gd name="connsiteY30" fmla="*/ 157814 h 402382"/>
              <a:gd name="connsiteX31" fmla="*/ 193766 w 558905"/>
              <a:gd name="connsiteY31" fmla="*/ 157585 h 402382"/>
              <a:gd name="connsiteX32" fmla="*/ 181628 w 558905"/>
              <a:gd name="connsiteY32" fmla="*/ 147523 h 402382"/>
              <a:gd name="connsiteX33" fmla="*/ 175545 w 558905"/>
              <a:gd name="connsiteY33" fmla="*/ 132786 h 402382"/>
              <a:gd name="connsiteX34" fmla="*/ 177752 w 558905"/>
              <a:gd name="connsiteY34" fmla="*/ 115539 h 402382"/>
              <a:gd name="connsiteX35" fmla="*/ 188285 w 558905"/>
              <a:gd name="connsiteY35" fmla="*/ 102146 h 402382"/>
              <a:gd name="connsiteX36" fmla="*/ 188600 w 558905"/>
              <a:gd name="connsiteY36" fmla="*/ 101746 h 402382"/>
              <a:gd name="connsiteX37" fmla="*/ 178349 w 558905"/>
              <a:gd name="connsiteY37" fmla="*/ 58956 h 402382"/>
              <a:gd name="connsiteX38" fmla="*/ 206313 w 558905"/>
              <a:gd name="connsiteY38" fmla="*/ 37257 h 402382"/>
              <a:gd name="connsiteX39" fmla="*/ 206382 w 558905"/>
              <a:gd name="connsiteY39" fmla="*/ 37137 h 402382"/>
              <a:gd name="connsiteX40" fmla="*/ 216281 w 558905"/>
              <a:gd name="connsiteY40" fmla="*/ 20004 h 402382"/>
              <a:gd name="connsiteX41" fmla="*/ 233453 w 558905"/>
              <a:gd name="connsiteY41" fmla="*/ 9409 h 402382"/>
              <a:gd name="connsiteX42" fmla="*/ 262882 w 558905"/>
              <a:gd name="connsiteY42" fmla="*/ 10656 h 402382"/>
              <a:gd name="connsiteX43" fmla="*/ 284311 w 558905"/>
              <a:gd name="connsiteY43" fmla="*/ 1073 h 40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58905" h="402382">
                <a:moveTo>
                  <a:pt x="284311" y="1073"/>
                </a:moveTo>
                <a:cubicBezTo>
                  <a:pt x="292007" y="-485"/>
                  <a:pt x="300060" y="-365"/>
                  <a:pt x="307878" y="1550"/>
                </a:cubicBezTo>
                <a:cubicBezTo>
                  <a:pt x="328664" y="6643"/>
                  <a:pt x="344232" y="23500"/>
                  <a:pt x="347265" y="44204"/>
                </a:cubicBezTo>
                <a:cubicBezTo>
                  <a:pt x="360240" y="44302"/>
                  <a:pt x="372545" y="49873"/>
                  <a:pt x="381015" y="59473"/>
                </a:cubicBezTo>
                <a:cubicBezTo>
                  <a:pt x="393887" y="74058"/>
                  <a:pt x="395541" y="95126"/>
                  <a:pt x="385101" y="111459"/>
                </a:cubicBezTo>
                <a:cubicBezTo>
                  <a:pt x="403032" y="116742"/>
                  <a:pt x="416739" y="130886"/>
                  <a:pt x="421106" y="148610"/>
                </a:cubicBezTo>
                <a:lnTo>
                  <a:pt x="420572" y="156133"/>
                </a:lnTo>
                <a:lnTo>
                  <a:pt x="458679" y="158170"/>
                </a:lnTo>
                <a:cubicBezTo>
                  <a:pt x="477995" y="163184"/>
                  <a:pt x="491846" y="173680"/>
                  <a:pt x="495568" y="186134"/>
                </a:cubicBezTo>
                <a:lnTo>
                  <a:pt x="495771" y="186203"/>
                </a:lnTo>
                <a:lnTo>
                  <a:pt x="524897" y="196102"/>
                </a:lnTo>
                <a:cubicBezTo>
                  <a:pt x="533037" y="200768"/>
                  <a:pt x="539291" y="206635"/>
                  <a:pt x="542909" y="213274"/>
                </a:cubicBezTo>
                <a:cubicBezTo>
                  <a:pt x="548168" y="222911"/>
                  <a:pt x="547418" y="233379"/>
                  <a:pt x="540790" y="242702"/>
                </a:cubicBezTo>
                <a:cubicBezTo>
                  <a:pt x="557083" y="255488"/>
                  <a:pt x="562781" y="272063"/>
                  <a:pt x="556269" y="287699"/>
                </a:cubicBezTo>
                <a:cubicBezTo>
                  <a:pt x="547612" y="308485"/>
                  <a:pt x="518954" y="324053"/>
                  <a:pt x="483758" y="327086"/>
                </a:cubicBezTo>
                <a:cubicBezTo>
                  <a:pt x="483590" y="340060"/>
                  <a:pt x="474119" y="352365"/>
                  <a:pt x="457800" y="360836"/>
                </a:cubicBezTo>
                <a:cubicBezTo>
                  <a:pt x="433006" y="373707"/>
                  <a:pt x="397190" y="375361"/>
                  <a:pt x="369423" y="364922"/>
                </a:cubicBezTo>
                <a:cubicBezTo>
                  <a:pt x="360443" y="382853"/>
                  <a:pt x="336398" y="396560"/>
                  <a:pt x="306267" y="400927"/>
                </a:cubicBezTo>
                <a:cubicBezTo>
                  <a:pt x="270761" y="406072"/>
                  <a:pt x="233704" y="397304"/>
                  <a:pt x="213406" y="378950"/>
                </a:cubicBezTo>
                <a:cubicBezTo>
                  <a:pt x="165496" y="396371"/>
                  <a:pt x="103270" y="386579"/>
                  <a:pt x="75465" y="357236"/>
                </a:cubicBezTo>
                <a:cubicBezTo>
                  <a:pt x="48151" y="359165"/>
                  <a:pt x="22503" y="348949"/>
                  <a:pt x="14815" y="333072"/>
                </a:cubicBezTo>
                <a:cubicBezTo>
                  <a:pt x="9246" y="321586"/>
                  <a:pt x="14169" y="309189"/>
                  <a:pt x="27775" y="300456"/>
                </a:cubicBezTo>
                <a:cubicBezTo>
                  <a:pt x="8471" y="293605"/>
                  <a:pt x="-2279" y="280459"/>
                  <a:pt x="408" y="266992"/>
                </a:cubicBezTo>
                <a:cubicBezTo>
                  <a:pt x="3561" y="251224"/>
                  <a:pt x="24312" y="238874"/>
                  <a:pt x="50386" y="237248"/>
                </a:cubicBezTo>
                <a:cubicBezTo>
                  <a:pt x="50541" y="236985"/>
                  <a:pt x="50709" y="236727"/>
                  <a:pt x="50864" y="236464"/>
                </a:cubicBezTo>
                <a:cubicBezTo>
                  <a:pt x="47362" y="220937"/>
                  <a:pt x="55528" y="205278"/>
                  <a:pt x="73126" y="193752"/>
                </a:cubicBezTo>
                <a:cubicBezTo>
                  <a:pt x="100931" y="175546"/>
                  <a:pt x="146012" y="171488"/>
                  <a:pt x="181427" y="183993"/>
                </a:cubicBezTo>
                <a:lnTo>
                  <a:pt x="181451" y="183977"/>
                </a:lnTo>
                <a:lnTo>
                  <a:pt x="182239" y="183440"/>
                </a:lnTo>
                <a:lnTo>
                  <a:pt x="182193" y="183275"/>
                </a:lnTo>
                <a:cubicBezTo>
                  <a:pt x="182864" y="174115"/>
                  <a:pt x="186724" y="165059"/>
                  <a:pt x="194042" y="157814"/>
                </a:cubicBezTo>
                <a:lnTo>
                  <a:pt x="193766" y="157585"/>
                </a:lnTo>
                <a:lnTo>
                  <a:pt x="181628" y="147523"/>
                </a:lnTo>
                <a:cubicBezTo>
                  <a:pt x="178451" y="143225"/>
                  <a:pt x="176329" y="138186"/>
                  <a:pt x="175545" y="132786"/>
                </a:cubicBezTo>
                <a:cubicBezTo>
                  <a:pt x="174681" y="126842"/>
                  <a:pt x="175496" y="120903"/>
                  <a:pt x="177752" y="115539"/>
                </a:cubicBezTo>
                <a:lnTo>
                  <a:pt x="188285" y="102146"/>
                </a:lnTo>
                <a:lnTo>
                  <a:pt x="188600" y="101746"/>
                </a:lnTo>
                <a:cubicBezTo>
                  <a:pt x="175928" y="91242"/>
                  <a:pt x="171768" y="73868"/>
                  <a:pt x="178349" y="58956"/>
                </a:cubicBezTo>
                <a:cubicBezTo>
                  <a:pt x="183363" y="47593"/>
                  <a:pt x="193859" y="39446"/>
                  <a:pt x="206313" y="37257"/>
                </a:cubicBezTo>
                <a:lnTo>
                  <a:pt x="206382" y="37137"/>
                </a:lnTo>
                <a:lnTo>
                  <a:pt x="216281" y="20004"/>
                </a:lnTo>
                <a:cubicBezTo>
                  <a:pt x="220947" y="15216"/>
                  <a:pt x="226814" y="11537"/>
                  <a:pt x="233453" y="9409"/>
                </a:cubicBezTo>
                <a:cubicBezTo>
                  <a:pt x="243091" y="6316"/>
                  <a:pt x="253558" y="6757"/>
                  <a:pt x="262882" y="10656"/>
                </a:cubicBezTo>
                <a:cubicBezTo>
                  <a:pt x="269275" y="5864"/>
                  <a:pt x="276615" y="2630"/>
                  <a:pt x="284311" y="1073"/>
                </a:cubicBezTo>
                <a:close/>
              </a:path>
            </a:pathLst>
          </a:custGeom>
          <a:solidFill>
            <a:srgbClr val="7FAFDD">
              <a:alpha val="23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53" name="Rechthoek 652">
            <a:extLst>
              <a:ext uri="{FF2B5EF4-FFF2-40B4-BE49-F238E27FC236}">
                <a16:creationId xmlns:a16="http://schemas.microsoft.com/office/drawing/2014/main" id="{E0D4B705-C55D-114F-ACDE-841444EFD97A}"/>
              </a:ext>
            </a:extLst>
          </p:cNvPr>
          <p:cNvSpPr/>
          <p:nvPr/>
        </p:nvSpPr>
        <p:spPr>
          <a:xfrm>
            <a:off x="9145435" y="4622359"/>
            <a:ext cx="1425188" cy="829967"/>
          </a:xfrm>
          <a:prstGeom prst="rect">
            <a:avLst/>
          </a:prstGeom>
          <a:solidFill>
            <a:sysClr val="window" lastClr="FFFFFF">
              <a:lumMod val="95000"/>
              <a:alpha val="60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654" name="Groep 653">
            <a:extLst>
              <a:ext uri="{FF2B5EF4-FFF2-40B4-BE49-F238E27FC236}">
                <a16:creationId xmlns:a16="http://schemas.microsoft.com/office/drawing/2014/main" id="{878F30FD-1436-C244-A3CA-108E02AD1827}"/>
              </a:ext>
            </a:extLst>
          </p:cNvPr>
          <p:cNvGrpSpPr/>
          <p:nvPr/>
        </p:nvGrpSpPr>
        <p:grpSpPr>
          <a:xfrm>
            <a:off x="4550783" y="1539402"/>
            <a:ext cx="5642829" cy="1032081"/>
            <a:chOff x="3378671" y="1110113"/>
            <a:chExt cx="3991476" cy="730046"/>
          </a:xfrm>
        </p:grpSpPr>
        <p:sp>
          <p:nvSpPr>
            <p:cNvPr id="1249" name="Freeform 270">
              <a:extLst>
                <a:ext uri="{FF2B5EF4-FFF2-40B4-BE49-F238E27FC236}">
                  <a16:creationId xmlns:a16="http://schemas.microsoft.com/office/drawing/2014/main" id="{F11F9490-1221-5849-8F06-BD911568FCDD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3403220" y="1240446"/>
              <a:ext cx="108000" cy="16166"/>
            </a:xfrm>
            <a:custGeom>
              <a:avLst/>
              <a:gdLst>
                <a:gd name="T0" fmla="*/ 9 w 133"/>
                <a:gd name="T1" fmla="*/ 20 h 20"/>
                <a:gd name="T2" fmla="*/ 1 w 133"/>
                <a:gd name="T3" fmla="*/ 13 h 20"/>
                <a:gd name="T4" fmla="*/ 7 w 133"/>
                <a:gd name="T5" fmla="*/ 4 h 20"/>
                <a:gd name="T6" fmla="*/ 125 w 133"/>
                <a:gd name="T7" fmla="*/ 0 h 20"/>
                <a:gd name="T8" fmla="*/ 133 w 133"/>
                <a:gd name="T9" fmla="*/ 8 h 20"/>
                <a:gd name="T10" fmla="*/ 125 w 133"/>
                <a:gd name="T11" fmla="*/ 16 h 20"/>
                <a:gd name="T12" fmla="*/ 10 w 133"/>
                <a:gd name="T13" fmla="*/ 19 h 20"/>
                <a:gd name="T14" fmla="*/ 9 w 133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0">
                  <a:moveTo>
                    <a:pt x="9" y="20"/>
                  </a:moveTo>
                  <a:cubicBezTo>
                    <a:pt x="5" y="20"/>
                    <a:pt x="2" y="17"/>
                    <a:pt x="1" y="13"/>
                  </a:cubicBezTo>
                  <a:cubicBezTo>
                    <a:pt x="0" y="9"/>
                    <a:pt x="3" y="5"/>
                    <a:pt x="7" y="4"/>
                  </a:cubicBezTo>
                  <a:cubicBezTo>
                    <a:pt x="26" y="0"/>
                    <a:pt x="115" y="0"/>
                    <a:pt x="125" y="0"/>
                  </a:cubicBezTo>
                  <a:cubicBezTo>
                    <a:pt x="129" y="0"/>
                    <a:pt x="133" y="3"/>
                    <a:pt x="133" y="8"/>
                  </a:cubicBezTo>
                  <a:cubicBezTo>
                    <a:pt x="133" y="12"/>
                    <a:pt x="129" y="16"/>
                    <a:pt x="125" y="16"/>
                  </a:cubicBezTo>
                  <a:cubicBezTo>
                    <a:pt x="98" y="16"/>
                    <a:pt x="25" y="17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50" name="Freeform 270">
              <a:extLst>
                <a:ext uri="{FF2B5EF4-FFF2-40B4-BE49-F238E27FC236}">
                  <a16:creationId xmlns:a16="http://schemas.microsoft.com/office/drawing/2014/main" id="{84A22A9D-42A2-FA47-9A05-505A4D709B17}"/>
                </a:ext>
              </a:extLst>
            </p:cNvPr>
            <p:cNvSpPr>
              <a:spLocks noChangeAspect="1"/>
            </p:cNvSpPr>
            <p:nvPr/>
          </p:nvSpPr>
          <p:spPr bwMode="auto">
            <a:xfrm rot="21540000" flipH="1">
              <a:off x="3556903" y="1240446"/>
              <a:ext cx="108000" cy="16166"/>
            </a:xfrm>
            <a:custGeom>
              <a:avLst/>
              <a:gdLst>
                <a:gd name="T0" fmla="*/ 9 w 133"/>
                <a:gd name="T1" fmla="*/ 20 h 20"/>
                <a:gd name="T2" fmla="*/ 1 w 133"/>
                <a:gd name="T3" fmla="*/ 13 h 20"/>
                <a:gd name="T4" fmla="*/ 7 w 133"/>
                <a:gd name="T5" fmla="*/ 4 h 20"/>
                <a:gd name="T6" fmla="*/ 125 w 133"/>
                <a:gd name="T7" fmla="*/ 0 h 20"/>
                <a:gd name="T8" fmla="*/ 133 w 133"/>
                <a:gd name="T9" fmla="*/ 8 h 20"/>
                <a:gd name="T10" fmla="*/ 125 w 133"/>
                <a:gd name="T11" fmla="*/ 16 h 20"/>
                <a:gd name="T12" fmla="*/ 10 w 133"/>
                <a:gd name="T13" fmla="*/ 19 h 20"/>
                <a:gd name="T14" fmla="*/ 9 w 133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0">
                  <a:moveTo>
                    <a:pt x="9" y="20"/>
                  </a:moveTo>
                  <a:cubicBezTo>
                    <a:pt x="5" y="20"/>
                    <a:pt x="2" y="17"/>
                    <a:pt x="1" y="13"/>
                  </a:cubicBezTo>
                  <a:cubicBezTo>
                    <a:pt x="0" y="9"/>
                    <a:pt x="3" y="5"/>
                    <a:pt x="7" y="4"/>
                  </a:cubicBezTo>
                  <a:cubicBezTo>
                    <a:pt x="26" y="0"/>
                    <a:pt x="115" y="0"/>
                    <a:pt x="125" y="0"/>
                  </a:cubicBezTo>
                  <a:cubicBezTo>
                    <a:pt x="129" y="0"/>
                    <a:pt x="133" y="3"/>
                    <a:pt x="133" y="8"/>
                  </a:cubicBezTo>
                  <a:cubicBezTo>
                    <a:pt x="133" y="12"/>
                    <a:pt x="129" y="16"/>
                    <a:pt x="125" y="16"/>
                  </a:cubicBezTo>
                  <a:cubicBezTo>
                    <a:pt x="98" y="16"/>
                    <a:pt x="25" y="17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51" name="Freeform 270">
              <a:extLst>
                <a:ext uri="{FF2B5EF4-FFF2-40B4-BE49-F238E27FC236}">
                  <a16:creationId xmlns:a16="http://schemas.microsoft.com/office/drawing/2014/main" id="{8A8A1C9B-CCB1-544F-9C0E-0108E07C7E21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3718618" y="1240446"/>
              <a:ext cx="108000" cy="16166"/>
            </a:xfrm>
            <a:custGeom>
              <a:avLst/>
              <a:gdLst>
                <a:gd name="T0" fmla="*/ 9 w 133"/>
                <a:gd name="T1" fmla="*/ 20 h 20"/>
                <a:gd name="T2" fmla="*/ 1 w 133"/>
                <a:gd name="T3" fmla="*/ 13 h 20"/>
                <a:gd name="T4" fmla="*/ 7 w 133"/>
                <a:gd name="T5" fmla="*/ 4 h 20"/>
                <a:gd name="T6" fmla="*/ 125 w 133"/>
                <a:gd name="T7" fmla="*/ 0 h 20"/>
                <a:gd name="T8" fmla="*/ 133 w 133"/>
                <a:gd name="T9" fmla="*/ 8 h 20"/>
                <a:gd name="T10" fmla="*/ 125 w 133"/>
                <a:gd name="T11" fmla="*/ 16 h 20"/>
                <a:gd name="T12" fmla="*/ 10 w 133"/>
                <a:gd name="T13" fmla="*/ 19 h 20"/>
                <a:gd name="T14" fmla="*/ 9 w 133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0">
                  <a:moveTo>
                    <a:pt x="9" y="20"/>
                  </a:moveTo>
                  <a:cubicBezTo>
                    <a:pt x="5" y="20"/>
                    <a:pt x="2" y="17"/>
                    <a:pt x="1" y="13"/>
                  </a:cubicBezTo>
                  <a:cubicBezTo>
                    <a:pt x="0" y="9"/>
                    <a:pt x="3" y="5"/>
                    <a:pt x="7" y="4"/>
                  </a:cubicBezTo>
                  <a:cubicBezTo>
                    <a:pt x="26" y="0"/>
                    <a:pt x="115" y="0"/>
                    <a:pt x="125" y="0"/>
                  </a:cubicBezTo>
                  <a:cubicBezTo>
                    <a:pt x="129" y="0"/>
                    <a:pt x="133" y="3"/>
                    <a:pt x="133" y="8"/>
                  </a:cubicBezTo>
                  <a:cubicBezTo>
                    <a:pt x="133" y="12"/>
                    <a:pt x="129" y="16"/>
                    <a:pt x="125" y="16"/>
                  </a:cubicBezTo>
                  <a:cubicBezTo>
                    <a:pt x="98" y="16"/>
                    <a:pt x="25" y="17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52" name="Tekstvak 1251">
              <a:extLst>
                <a:ext uri="{FF2B5EF4-FFF2-40B4-BE49-F238E27FC236}">
                  <a16:creationId xmlns:a16="http://schemas.microsoft.com/office/drawing/2014/main" id="{1D6D5E5A-585C-294D-830E-71228270C53F}"/>
                </a:ext>
              </a:extLst>
            </p:cNvPr>
            <p:cNvSpPr txBox="1"/>
            <p:nvPr/>
          </p:nvSpPr>
          <p:spPr>
            <a:xfrm>
              <a:off x="3957093" y="1110113"/>
              <a:ext cx="2201107" cy="2394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rPr>
                <a:t>CONTINUOUS INTEGRATION</a:t>
              </a:r>
            </a:p>
          </p:txBody>
        </p:sp>
        <p:sp>
          <p:nvSpPr>
            <p:cNvPr id="1253" name="Freeform 270">
              <a:extLst>
                <a:ext uri="{FF2B5EF4-FFF2-40B4-BE49-F238E27FC236}">
                  <a16:creationId xmlns:a16="http://schemas.microsoft.com/office/drawing/2014/main" id="{C0A8A012-6496-A440-B348-219B6F78DCBB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3890622" y="1240446"/>
              <a:ext cx="108000" cy="16166"/>
            </a:xfrm>
            <a:custGeom>
              <a:avLst/>
              <a:gdLst>
                <a:gd name="T0" fmla="*/ 9 w 133"/>
                <a:gd name="T1" fmla="*/ 20 h 20"/>
                <a:gd name="T2" fmla="*/ 1 w 133"/>
                <a:gd name="T3" fmla="*/ 13 h 20"/>
                <a:gd name="T4" fmla="*/ 7 w 133"/>
                <a:gd name="T5" fmla="*/ 4 h 20"/>
                <a:gd name="T6" fmla="*/ 125 w 133"/>
                <a:gd name="T7" fmla="*/ 0 h 20"/>
                <a:gd name="T8" fmla="*/ 133 w 133"/>
                <a:gd name="T9" fmla="*/ 8 h 20"/>
                <a:gd name="T10" fmla="*/ 125 w 133"/>
                <a:gd name="T11" fmla="*/ 16 h 20"/>
                <a:gd name="T12" fmla="*/ 10 w 133"/>
                <a:gd name="T13" fmla="*/ 19 h 20"/>
                <a:gd name="T14" fmla="*/ 9 w 133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0">
                  <a:moveTo>
                    <a:pt x="9" y="20"/>
                  </a:moveTo>
                  <a:cubicBezTo>
                    <a:pt x="5" y="20"/>
                    <a:pt x="2" y="17"/>
                    <a:pt x="1" y="13"/>
                  </a:cubicBezTo>
                  <a:cubicBezTo>
                    <a:pt x="0" y="9"/>
                    <a:pt x="3" y="5"/>
                    <a:pt x="7" y="4"/>
                  </a:cubicBezTo>
                  <a:cubicBezTo>
                    <a:pt x="26" y="0"/>
                    <a:pt x="115" y="0"/>
                    <a:pt x="125" y="0"/>
                  </a:cubicBezTo>
                  <a:cubicBezTo>
                    <a:pt x="129" y="0"/>
                    <a:pt x="133" y="3"/>
                    <a:pt x="133" y="8"/>
                  </a:cubicBezTo>
                  <a:cubicBezTo>
                    <a:pt x="133" y="12"/>
                    <a:pt x="129" y="16"/>
                    <a:pt x="125" y="16"/>
                  </a:cubicBezTo>
                  <a:cubicBezTo>
                    <a:pt x="98" y="16"/>
                    <a:pt x="25" y="17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54" name="Freeform 270">
              <a:extLst>
                <a:ext uri="{FF2B5EF4-FFF2-40B4-BE49-F238E27FC236}">
                  <a16:creationId xmlns:a16="http://schemas.microsoft.com/office/drawing/2014/main" id="{3957337A-F7BD-644D-9684-CBB7696C4C56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6104765" y="1243527"/>
              <a:ext cx="108000" cy="16166"/>
            </a:xfrm>
            <a:custGeom>
              <a:avLst/>
              <a:gdLst>
                <a:gd name="T0" fmla="*/ 9 w 133"/>
                <a:gd name="T1" fmla="*/ 20 h 20"/>
                <a:gd name="T2" fmla="*/ 1 w 133"/>
                <a:gd name="T3" fmla="*/ 13 h 20"/>
                <a:gd name="T4" fmla="*/ 7 w 133"/>
                <a:gd name="T5" fmla="*/ 4 h 20"/>
                <a:gd name="T6" fmla="*/ 125 w 133"/>
                <a:gd name="T7" fmla="*/ 0 h 20"/>
                <a:gd name="T8" fmla="*/ 133 w 133"/>
                <a:gd name="T9" fmla="*/ 8 h 20"/>
                <a:gd name="T10" fmla="*/ 125 w 133"/>
                <a:gd name="T11" fmla="*/ 16 h 20"/>
                <a:gd name="T12" fmla="*/ 10 w 133"/>
                <a:gd name="T13" fmla="*/ 19 h 20"/>
                <a:gd name="T14" fmla="*/ 9 w 133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0">
                  <a:moveTo>
                    <a:pt x="9" y="20"/>
                  </a:moveTo>
                  <a:cubicBezTo>
                    <a:pt x="5" y="20"/>
                    <a:pt x="2" y="17"/>
                    <a:pt x="1" y="13"/>
                  </a:cubicBezTo>
                  <a:cubicBezTo>
                    <a:pt x="0" y="9"/>
                    <a:pt x="3" y="5"/>
                    <a:pt x="7" y="4"/>
                  </a:cubicBezTo>
                  <a:cubicBezTo>
                    <a:pt x="26" y="0"/>
                    <a:pt x="115" y="0"/>
                    <a:pt x="125" y="0"/>
                  </a:cubicBezTo>
                  <a:cubicBezTo>
                    <a:pt x="129" y="0"/>
                    <a:pt x="133" y="3"/>
                    <a:pt x="133" y="8"/>
                  </a:cubicBezTo>
                  <a:cubicBezTo>
                    <a:pt x="133" y="12"/>
                    <a:pt x="129" y="16"/>
                    <a:pt x="125" y="16"/>
                  </a:cubicBezTo>
                  <a:cubicBezTo>
                    <a:pt x="98" y="16"/>
                    <a:pt x="25" y="17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55" name="Freeform 270">
              <a:extLst>
                <a:ext uri="{FF2B5EF4-FFF2-40B4-BE49-F238E27FC236}">
                  <a16:creationId xmlns:a16="http://schemas.microsoft.com/office/drawing/2014/main" id="{FE75DDE0-EE85-7644-B524-2091D71C2AA9}"/>
                </a:ext>
              </a:extLst>
            </p:cNvPr>
            <p:cNvSpPr>
              <a:spLocks noChangeAspect="1"/>
            </p:cNvSpPr>
            <p:nvPr/>
          </p:nvSpPr>
          <p:spPr bwMode="auto">
            <a:xfrm rot="21540000" flipH="1">
              <a:off x="6258448" y="1243527"/>
              <a:ext cx="108000" cy="16166"/>
            </a:xfrm>
            <a:custGeom>
              <a:avLst/>
              <a:gdLst>
                <a:gd name="T0" fmla="*/ 9 w 133"/>
                <a:gd name="T1" fmla="*/ 20 h 20"/>
                <a:gd name="T2" fmla="*/ 1 w 133"/>
                <a:gd name="T3" fmla="*/ 13 h 20"/>
                <a:gd name="T4" fmla="*/ 7 w 133"/>
                <a:gd name="T5" fmla="*/ 4 h 20"/>
                <a:gd name="T6" fmla="*/ 125 w 133"/>
                <a:gd name="T7" fmla="*/ 0 h 20"/>
                <a:gd name="T8" fmla="*/ 133 w 133"/>
                <a:gd name="T9" fmla="*/ 8 h 20"/>
                <a:gd name="T10" fmla="*/ 125 w 133"/>
                <a:gd name="T11" fmla="*/ 16 h 20"/>
                <a:gd name="T12" fmla="*/ 10 w 133"/>
                <a:gd name="T13" fmla="*/ 19 h 20"/>
                <a:gd name="T14" fmla="*/ 9 w 133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0">
                  <a:moveTo>
                    <a:pt x="9" y="20"/>
                  </a:moveTo>
                  <a:cubicBezTo>
                    <a:pt x="5" y="20"/>
                    <a:pt x="2" y="17"/>
                    <a:pt x="1" y="13"/>
                  </a:cubicBezTo>
                  <a:cubicBezTo>
                    <a:pt x="0" y="9"/>
                    <a:pt x="3" y="5"/>
                    <a:pt x="7" y="4"/>
                  </a:cubicBezTo>
                  <a:cubicBezTo>
                    <a:pt x="26" y="0"/>
                    <a:pt x="115" y="0"/>
                    <a:pt x="125" y="0"/>
                  </a:cubicBezTo>
                  <a:cubicBezTo>
                    <a:pt x="129" y="0"/>
                    <a:pt x="133" y="3"/>
                    <a:pt x="133" y="8"/>
                  </a:cubicBezTo>
                  <a:cubicBezTo>
                    <a:pt x="133" y="12"/>
                    <a:pt x="129" y="16"/>
                    <a:pt x="125" y="16"/>
                  </a:cubicBezTo>
                  <a:cubicBezTo>
                    <a:pt x="98" y="16"/>
                    <a:pt x="25" y="17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56" name="Freeform 270">
              <a:extLst>
                <a:ext uri="{FF2B5EF4-FFF2-40B4-BE49-F238E27FC236}">
                  <a16:creationId xmlns:a16="http://schemas.microsoft.com/office/drawing/2014/main" id="{8E49463A-3E1C-2344-A6B5-6BFEE3380C1C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6420163" y="1243527"/>
              <a:ext cx="108000" cy="16166"/>
            </a:xfrm>
            <a:custGeom>
              <a:avLst/>
              <a:gdLst>
                <a:gd name="T0" fmla="*/ 9 w 133"/>
                <a:gd name="T1" fmla="*/ 20 h 20"/>
                <a:gd name="T2" fmla="*/ 1 w 133"/>
                <a:gd name="T3" fmla="*/ 13 h 20"/>
                <a:gd name="T4" fmla="*/ 7 w 133"/>
                <a:gd name="T5" fmla="*/ 4 h 20"/>
                <a:gd name="T6" fmla="*/ 125 w 133"/>
                <a:gd name="T7" fmla="*/ 0 h 20"/>
                <a:gd name="T8" fmla="*/ 133 w 133"/>
                <a:gd name="T9" fmla="*/ 8 h 20"/>
                <a:gd name="T10" fmla="*/ 125 w 133"/>
                <a:gd name="T11" fmla="*/ 16 h 20"/>
                <a:gd name="T12" fmla="*/ 10 w 133"/>
                <a:gd name="T13" fmla="*/ 19 h 20"/>
                <a:gd name="T14" fmla="*/ 9 w 133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0">
                  <a:moveTo>
                    <a:pt x="9" y="20"/>
                  </a:moveTo>
                  <a:cubicBezTo>
                    <a:pt x="5" y="20"/>
                    <a:pt x="2" y="17"/>
                    <a:pt x="1" y="13"/>
                  </a:cubicBezTo>
                  <a:cubicBezTo>
                    <a:pt x="0" y="9"/>
                    <a:pt x="3" y="5"/>
                    <a:pt x="7" y="4"/>
                  </a:cubicBezTo>
                  <a:cubicBezTo>
                    <a:pt x="26" y="0"/>
                    <a:pt x="115" y="0"/>
                    <a:pt x="125" y="0"/>
                  </a:cubicBezTo>
                  <a:cubicBezTo>
                    <a:pt x="129" y="0"/>
                    <a:pt x="133" y="3"/>
                    <a:pt x="133" y="8"/>
                  </a:cubicBezTo>
                  <a:cubicBezTo>
                    <a:pt x="133" y="12"/>
                    <a:pt x="129" y="16"/>
                    <a:pt x="125" y="16"/>
                  </a:cubicBezTo>
                  <a:cubicBezTo>
                    <a:pt x="98" y="16"/>
                    <a:pt x="25" y="17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57" name="Freeform 270">
              <a:extLst>
                <a:ext uri="{FF2B5EF4-FFF2-40B4-BE49-F238E27FC236}">
                  <a16:creationId xmlns:a16="http://schemas.microsoft.com/office/drawing/2014/main" id="{DEA40F65-51CF-4745-81D1-8223CEA7368C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6592167" y="1243527"/>
              <a:ext cx="108000" cy="16166"/>
            </a:xfrm>
            <a:custGeom>
              <a:avLst/>
              <a:gdLst>
                <a:gd name="T0" fmla="*/ 9 w 133"/>
                <a:gd name="T1" fmla="*/ 20 h 20"/>
                <a:gd name="T2" fmla="*/ 1 w 133"/>
                <a:gd name="T3" fmla="*/ 13 h 20"/>
                <a:gd name="T4" fmla="*/ 7 w 133"/>
                <a:gd name="T5" fmla="*/ 4 h 20"/>
                <a:gd name="T6" fmla="*/ 125 w 133"/>
                <a:gd name="T7" fmla="*/ 0 h 20"/>
                <a:gd name="T8" fmla="*/ 133 w 133"/>
                <a:gd name="T9" fmla="*/ 8 h 20"/>
                <a:gd name="T10" fmla="*/ 125 w 133"/>
                <a:gd name="T11" fmla="*/ 16 h 20"/>
                <a:gd name="T12" fmla="*/ 10 w 133"/>
                <a:gd name="T13" fmla="*/ 19 h 20"/>
                <a:gd name="T14" fmla="*/ 9 w 133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0">
                  <a:moveTo>
                    <a:pt x="9" y="20"/>
                  </a:moveTo>
                  <a:cubicBezTo>
                    <a:pt x="5" y="20"/>
                    <a:pt x="2" y="17"/>
                    <a:pt x="1" y="13"/>
                  </a:cubicBezTo>
                  <a:cubicBezTo>
                    <a:pt x="0" y="9"/>
                    <a:pt x="3" y="5"/>
                    <a:pt x="7" y="4"/>
                  </a:cubicBezTo>
                  <a:cubicBezTo>
                    <a:pt x="26" y="0"/>
                    <a:pt x="115" y="0"/>
                    <a:pt x="125" y="0"/>
                  </a:cubicBezTo>
                  <a:cubicBezTo>
                    <a:pt x="129" y="0"/>
                    <a:pt x="133" y="3"/>
                    <a:pt x="133" y="8"/>
                  </a:cubicBezTo>
                  <a:cubicBezTo>
                    <a:pt x="133" y="12"/>
                    <a:pt x="129" y="16"/>
                    <a:pt x="125" y="16"/>
                  </a:cubicBezTo>
                  <a:cubicBezTo>
                    <a:pt x="98" y="16"/>
                    <a:pt x="25" y="17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58" name="Freeform 270">
              <a:extLst>
                <a:ext uri="{FF2B5EF4-FFF2-40B4-BE49-F238E27FC236}">
                  <a16:creationId xmlns:a16="http://schemas.microsoft.com/office/drawing/2014/main" id="{48661DCD-19FB-F349-A23D-F42B6129B6AA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H="1">
              <a:off x="3403220" y="1817374"/>
              <a:ext cx="108000" cy="16166"/>
            </a:xfrm>
            <a:custGeom>
              <a:avLst/>
              <a:gdLst>
                <a:gd name="T0" fmla="*/ 9 w 133"/>
                <a:gd name="T1" fmla="*/ 20 h 20"/>
                <a:gd name="T2" fmla="*/ 1 w 133"/>
                <a:gd name="T3" fmla="*/ 13 h 20"/>
                <a:gd name="T4" fmla="*/ 7 w 133"/>
                <a:gd name="T5" fmla="*/ 4 h 20"/>
                <a:gd name="T6" fmla="*/ 125 w 133"/>
                <a:gd name="T7" fmla="*/ 0 h 20"/>
                <a:gd name="T8" fmla="*/ 133 w 133"/>
                <a:gd name="T9" fmla="*/ 8 h 20"/>
                <a:gd name="T10" fmla="*/ 125 w 133"/>
                <a:gd name="T11" fmla="*/ 16 h 20"/>
                <a:gd name="T12" fmla="*/ 10 w 133"/>
                <a:gd name="T13" fmla="*/ 19 h 20"/>
                <a:gd name="T14" fmla="*/ 9 w 133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0">
                  <a:moveTo>
                    <a:pt x="9" y="20"/>
                  </a:moveTo>
                  <a:cubicBezTo>
                    <a:pt x="5" y="20"/>
                    <a:pt x="2" y="17"/>
                    <a:pt x="1" y="13"/>
                  </a:cubicBezTo>
                  <a:cubicBezTo>
                    <a:pt x="0" y="9"/>
                    <a:pt x="3" y="5"/>
                    <a:pt x="7" y="4"/>
                  </a:cubicBezTo>
                  <a:cubicBezTo>
                    <a:pt x="26" y="0"/>
                    <a:pt x="115" y="0"/>
                    <a:pt x="125" y="0"/>
                  </a:cubicBezTo>
                  <a:cubicBezTo>
                    <a:pt x="129" y="0"/>
                    <a:pt x="133" y="3"/>
                    <a:pt x="133" y="8"/>
                  </a:cubicBezTo>
                  <a:cubicBezTo>
                    <a:pt x="133" y="12"/>
                    <a:pt x="129" y="16"/>
                    <a:pt x="125" y="16"/>
                  </a:cubicBezTo>
                  <a:cubicBezTo>
                    <a:pt x="98" y="16"/>
                    <a:pt x="25" y="17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59" name="Freeform 270">
              <a:extLst>
                <a:ext uri="{FF2B5EF4-FFF2-40B4-BE49-F238E27FC236}">
                  <a16:creationId xmlns:a16="http://schemas.microsoft.com/office/drawing/2014/main" id="{2283CA30-C42D-2A4C-A6A8-30F996C26782}"/>
                </a:ext>
              </a:extLst>
            </p:cNvPr>
            <p:cNvSpPr>
              <a:spLocks noChangeAspect="1"/>
            </p:cNvSpPr>
            <p:nvPr/>
          </p:nvSpPr>
          <p:spPr bwMode="auto">
            <a:xfrm rot="21540000" flipH="1">
              <a:off x="3556903" y="1817374"/>
              <a:ext cx="108000" cy="16166"/>
            </a:xfrm>
            <a:custGeom>
              <a:avLst/>
              <a:gdLst>
                <a:gd name="T0" fmla="*/ 9 w 133"/>
                <a:gd name="T1" fmla="*/ 20 h 20"/>
                <a:gd name="T2" fmla="*/ 1 w 133"/>
                <a:gd name="T3" fmla="*/ 13 h 20"/>
                <a:gd name="T4" fmla="*/ 7 w 133"/>
                <a:gd name="T5" fmla="*/ 4 h 20"/>
                <a:gd name="T6" fmla="*/ 125 w 133"/>
                <a:gd name="T7" fmla="*/ 0 h 20"/>
                <a:gd name="T8" fmla="*/ 133 w 133"/>
                <a:gd name="T9" fmla="*/ 8 h 20"/>
                <a:gd name="T10" fmla="*/ 125 w 133"/>
                <a:gd name="T11" fmla="*/ 16 h 20"/>
                <a:gd name="T12" fmla="*/ 10 w 133"/>
                <a:gd name="T13" fmla="*/ 19 h 20"/>
                <a:gd name="T14" fmla="*/ 9 w 133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0">
                  <a:moveTo>
                    <a:pt x="9" y="20"/>
                  </a:moveTo>
                  <a:cubicBezTo>
                    <a:pt x="5" y="20"/>
                    <a:pt x="2" y="17"/>
                    <a:pt x="1" y="13"/>
                  </a:cubicBezTo>
                  <a:cubicBezTo>
                    <a:pt x="0" y="9"/>
                    <a:pt x="3" y="5"/>
                    <a:pt x="7" y="4"/>
                  </a:cubicBezTo>
                  <a:cubicBezTo>
                    <a:pt x="26" y="0"/>
                    <a:pt x="115" y="0"/>
                    <a:pt x="125" y="0"/>
                  </a:cubicBezTo>
                  <a:cubicBezTo>
                    <a:pt x="129" y="0"/>
                    <a:pt x="133" y="3"/>
                    <a:pt x="133" y="8"/>
                  </a:cubicBezTo>
                  <a:cubicBezTo>
                    <a:pt x="133" y="12"/>
                    <a:pt x="129" y="16"/>
                    <a:pt x="125" y="16"/>
                  </a:cubicBezTo>
                  <a:cubicBezTo>
                    <a:pt x="98" y="16"/>
                    <a:pt x="25" y="17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60" name="Freeform 270">
              <a:extLst>
                <a:ext uri="{FF2B5EF4-FFF2-40B4-BE49-F238E27FC236}">
                  <a16:creationId xmlns:a16="http://schemas.microsoft.com/office/drawing/2014/main" id="{D1055A5D-91A1-EF4F-B100-067329B0CC62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H="1">
              <a:off x="3718618" y="1817374"/>
              <a:ext cx="108000" cy="16166"/>
            </a:xfrm>
            <a:custGeom>
              <a:avLst/>
              <a:gdLst>
                <a:gd name="T0" fmla="*/ 9 w 133"/>
                <a:gd name="T1" fmla="*/ 20 h 20"/>
                <a:gd name="T2" fmla="*/ 1 w 133"/>
                <a:gd name="T3" fmla="*/ 13 h 20"/>
                <a:gd name="T4" fmla="*/ 7 w 133"/>
                <a:gd name="T5" fmla="*/ 4 h 20"/>
                <a:gd name="T6" fmla="*/ 125 w 133"/>
                <a:gd name="T7" fmla="*/ 0 h 20"/>
                <a:gd name="T8" fmla="*/ 133 w 133"/>
                <a:gd name="T9" fmla="*/ 8 h 20"/>
                <a:gd name="T10" fmla="*/ 125 w 133"/>
                <a:gd name="T11" fmla="*/ 16 h 20"/>
                <a:gd name="T12" fmla="*/ 10 w 133"/>
                <a:gd name="T13" fmla="*/ 19 h 20"/>
                <a:gd name="T14" fmla="*/ 9 w 133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0">
                  <a:moveTo>
                    <a:pt x="9" y="20"/>
                  </a:moveTo>
                  <a:cubicBezTo>
                    <a:pt x="5" y="20"/>
                    <a:pt x="2" y="17"/>
                    <a:pt x="1" y="13"/>
                  </a:cubicBezTo>
                  <a:cubicBezTo>
                    <a:pt x="0" y="9"/>
                    <a:pt x="3" y="5"/>
                    <a:pt x="7" y="4"/>
                  </a:cubicBezTo>
                  <a:cubicBezTo>
                    <a:pt x="26" y="0"/>
                    <a:pt x="115" y="0"/>
                    <a:pt x="125" y="0"/>
                  </a:cubicBezTo>
                  <a:cubicBezTo>
                    <a:pt x="129" y="0"/>
                    <a:pt x="133" y="3"/>
                    <a:pt x="133" y="8"/>
                  </a:cubicBezTo>
                  <a:cubicBezTo>
                    <a:pt x="133" y="12"/>
                    <a:pt x="129" y="16"/>
                    <a:pt x="125" y="16"/>
                  </a:cubicBezTo>
                  <a:cubicBezTo>
                    <a:pt x="98" y="16"/>
                    <a:pt x="25" y="17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61" name="Freeform 270">
              <a:extLst>
                <a:ext uri="{FF2B5EF4-FFF2-40B4-BE49-F238E27FC236}">
                  <a16:creationId xmlns:a16="http://schemas.microsoft.com/office/drawing/2014/main" id="{32E20B3D-9BD0-9841-84F9-91653CA5B4E4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3890622" y="1817374"/>
              <a:ext cx="108000" cy="16166"/>
            </a:xfrm>
            <a:custGeom>
              <a:avLst/>
              <a:gdLst>
                <a:gd name="T0" fmla="*/ 9 w 133"/>
                <a:gd name="T1" fmla="*/ 20 h 20"/>
                <a:gd name="T2" fmla="*/ 1 w 133"/>
                <a:gd name="T3" fmla="*/ 13 h 20"/>
                <a:gd name="T4" fmla="*/ 7 w 133"/>
                <a:gd name="T5" fmla="*/ 4 h 20"/>
                <a:gd name="T6" fmla="*/ 125 w 133"/>
                <a:gd name="T7" fmla="*/ 0 h 20"/>
                <a:gd name="T8" fmla="*/ 133 w 133"/>
                <a:gd name="T9" fmla="*/ 8 h 20"/>
                <a:gd name="T10" fmla="*/ 125 w 133"/>
                <a:gd name="T11" fmla="*/ 16 h 20"/>
                <a:gd name="T12" fmla="*/ 10 w 133"/>
                <a:gd name="T13" fmla="*/ 19 h 20"/>
                <a:gd name="T14" fmla="*/ 9 w 133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0">
                  <a:moveTo>
                    <a:pt x="9" y="20"/>
                  </a:moveTo>
                  <a:cubicBezTo>
                    <a:pt x="5" y="20"/>
                    <a:pt x="2" y="17"/>
                    <a:pt x="1" y="13"/>
                  </a:cubicBezTo>
                  <a:cubicBezTo>
                    <a:pt x="0" y="9"/>
                    <a:pt x="3" y="5"/>
                    <a:pt x="7" y="4"/>
                  </a:cubicBezTo>
                  <a:cubicBezTo>
                    <a:pt x="26" y="0"/>
                    <a:pt x="115" y="0"/>
                    <a:pt x="125" y="0"/>
                  </a:cubicBezTo>
                  <a:cubicBezTo>
                    <a:pt x="129" y="0"/>
                    <a:pt x="133" y="3"/>
                    <a:pt x="133" y="8"/>
                  </a:cubicBezTo>
                  <a:cubicBezTo>
                    <a:pt x="133" y="12"/>
                    <a:pt x="129" y="16"/>
                    <a:pt x="125" y="16"/>
                  </a:cubicBezTo>
                  <a:cubicBezTo>
                    <a:pt x="98" y="16"/>
                    <a:pt x="25" y="17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1262" name="Groep 1261">
              <a:extLst>
                <a:ext uri="{FF2B5EF4-FFF2-40B4-BE49-F238E27FC236}">
                  <a16:creationId xmlns:a16="http://schemas.microsoft.com/office/drawing/2014/main" id="{4672196F-E713-004F-B404-EB2AE59713D4}"/>
                </a:ext>
              </a:extLst>
            </p:cNvPr>
            <p:cNvGrpSpPr/>
            <p:nvPr/>
          </p:nvGrpSpPr>
          <p:grpSpPr>
            <a:xfrm rot="16200000">
              <a:off x="3089053" y="1534375"/>
              <a:ext cx="595402" cy="16166"/>
              <a:chOff x="3074304" y="1094405"/>
              <a:chExt cx="595402" cy="16166"/>
            </a:xfrm>
          </p:grpSpPr>
          <p:sp>
            <p:nvSpPr>
              <p:cNvPr id="1290" name="Freeform 270">
                <a:extLst>
                  <a:ext uri="{FF2B5EF4-FFF2-40B4-BE49-F238E27FC236}">
                    <a16:creationId xmlns:a16="http://schemas.microsoft.com/office/drawing/2014/main" id="{0097800F-3A0D-6A4C-AA68-3A314391781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H="1">
                <a:off x="3074304" y="1094405"/>
                <a:ext cx="108000" cy="16166"/>
              </a:xfrm>
              <a:custGeom>
                <a:avLst/>
                <a:gdLst>
                  <a:gd name="T0" fmla="*/ 9 w 133"/>
                  <a:gd name="T1" fmla="*/ 20 h 20"/>
                  <a:gd name="T2" fmla="*/ 1 w 133"/>
                  <a:gd name="T3" fmla="*/ 13 h 20"/>
                  <a:gd name="T4" fmla="*/ 7 w 133"/>
                  <a:gd name="T5" fmla="*/ 4 h 20"/>
                  <a:gd name="T6" fmla="*/ 125 w 133"/>
                  <a:gd name="T7" fmla="*/ 0 h 20"/>
                  <a:gd name="T8" fmla="*/ 133 w 133"/>
                  <a:gd name="T9" fmla="*/ 8 h 20"/>
                  <a:gd name="T10" fmla="*/ 125 w 133"/>
                  <a:gd name="T11" fmla="*/ 16 h 20"/>
                  <a:gd name="T12" fmla="*/ 10 w 133"/>
                  <a:gd name="T13" fmla="*/ 19 h 20"/>
                  <a:gd name="T14" fmla="*/ 9 w 133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20">
                    <a:moveTo>
                      <a:pt x="9" y="20"/>
                    </a:moveTo>
                    <a:cubicBezTo>
                      <a:pt x="5" y="20"/>
                      <a:pt x="2" y="17"/>
                      <a:pt x="1" y="13"/>
                    </a:cubicBezTo>
                    <a:cubicBezTo>
                      <a:pt x="0" y="9"/>
                      <a:pt x="3" y="5"/>
                      <a:pt x="7" y="4"/>
                    </a:cubicBezTo>
                    <a:cubicBezTo>
                      <a:pt x="26" y="0"/>
                      <a:pt x="115" y="0"/>
                      <a:pt x="125" y="0"/>
                    </a:cubicBezTo>
                    <a:cubicBezTo>
                      <a:pt x="129" y="0"/>
                      <a:pt x="133" y="3"/>
                      <a:pt x="133" y="8"/>
                    </a:cubicBezTo>
                    <a:cubicBezTo>
                      <a:pt x="133" y="12"/>
                      <a:pt x="129" y="16"/>
                      <a:pt x="125" y="16"/>
                    </a:cubicBezTo>
                    <a:cubicBezTo>
                      <a:pt x="98" y="16"/>
                      <a:pt x="25" y="17"/>
                      <a:pt x="10" y="19"/>
                    </a:cubicBezTo>
                    <a:cubicBezTo>
                      <a:pt x="10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91" name="Freeform 270">
                <a:extLst>
                  <a:ext uri="{FF2B5EF4-FFF2-40B4-BE49-F238E27FC236}">
                    <a16:creationId xmlns:a16="http://schemas.microsoft.com/office/drawing/2014/main" id="{8B1F5500-45A3-2D41-AABA-77BE0531E4D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-60000" flipH="1">
                <a:off x="3227987" y="1094405"/>
                <a:ext cx="108000" cy="16166"/>
              </a:xfrm>
              <a:custGeom>
                <a:avLst/>
                <a:gdLst>
                  <a:gd name="T0" fmla="*/ 9 w 133"/>
                  <a:gd name="T1" fmla="*/ 20 h 20"/>
                  <a:gd name="T2" fmla="*/ 1 w 133"/>
                  <a:gd name="T3" fmla="*/ 13 h 20"/>
                  <a:gd name="T4" fmla="*/ 7 w 133"/>
                  <a:gd name="T5" fmla="*/ 4 h 20"/>
                  <a:gd name="T6" fmla="*/ 125 w 133"/>
                  <a:gd name="T7" fmla="*/ 0 h 20"/>
                  <a:gd name="T8" fmla="*/ 133 w 133"/>
                  <a:gd name="T9" fmla="*/ 8 h 20"/>
                  <a:gd name="T10" fmla="*/ 125 w 133"/>
                  <a:gd name="T11" fmla="*/ 16 h 20"/>
                  <a:gd name="T12" fmla="*/ 10 w 133"/>
                  <a:gd name="T13" fmla="*/ 19 h 20"/>
                  <a:gd name="T14" fmla="*/ 9 w 133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20">
                    <a:moveTo>
                      <a:pt x="9" y="20"/>
                    </a:moveTo>
                    <a:cubicBezTo>
                      <a:pt x="5" y="20"/>
                      <a:pt x="2" y="17"/>
                      <a:pt x="1" y="13"/>
                    </a:cubicBezTo>
                    <a:cubicBezTo>
                      <a:pt x="0" y="9"/>
                      <a:pt x="3" y="5"/>
                      <a:pt x="7" y="4"/>
                    </a:cubicBezTo>
                    <a:cubicBezTo>
                      <a:pt x="26" y="0"/>
                      <a:pt x="115" y="0"/>
                      <a:pt x="125" y="0"/>
                    </a:cubicBezTo>
                    <a:cubicBezTo>
                      <a:pt x="129" y="0"/>
                      <a:pt x="133" y="3"/>
                      <a:pt x="133" y="8"/>
                    </a:cubicBezTo>
                    <a:cubicBezTo>
                      <a:pt x="133" y="12"/>
                      <a:pt x="129" y="16"/>
                      <a:pt x="125" y="16"/>
                    </a:cubicBezTo>
                    <a:cubicBezTo>
                      <a:pt x="98" y="16"/>
                      <a:pt x="25" y="17"/>
                      <a:pt x="10" y="19"/>
                    </a:cubicBezTo>
                    <a:cubicBezTo>
                      <a:pt x="10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92" name="Freeform 270">
                <a:extLst>
                  <a:ext uri="{FF2B5EF4-FFF2-40B4-BE49-F238E27FC236}">
                    <a16:creationId xmlns:a16="http://schemas.microsoft.com/office/drawing/2014/main" id="{2D56F6AC-06A1-8849-93B7-FB20F5A6C27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H="1">
                <a:off x="3389702" y="1094405"/>
                <a:ext cx="108000" cy="16166"/>
              </a:xfrm>
              <a:custGeom>
                <a:avLst/>
                <a:gdLst>
                  <a:gd name="T0" fmla="*/ 9 w 133"/>
                  <a:gd name="T1" fmla="*/ 20 h 20"/>
                  <a:gd name="T2" fmla="*/ 1 w 133"/>
                  <a:gd name="T3" fmla="*/ 13 h 20"/>
                  <a:gd name="T4" fmla="*/ 7 w 133"/>
                  <a:gd name="T5" fmla="*/ 4 h 20"/>
                  <a:gd name="T6" fmla="*/ 125 w 133"/>
                  <a:gd name="T7" fmla="*/ 0 h 20"/>
                  <a:gd name="T8" fmla="*/ 133 w 133"/>
                  <a:gd name="T9" fmla="*/ 8 h 20"/>
                  <a:gd name="T10" fmla="*/ 125 w 133"/>
                  <a:gd name="T11" fmla="*/ 16 h 20"/>
                  <a:gd name="T12" fmla="*/ 10 w 133"/>
                  <a:gd name="T13" fmla="*/ 19 h 20"/>
                  <a:gd name="T14" fmla="*/ 9 w 133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20">
                    <a:moveTo>
                      <a:pt x="9" y="20"/>
                    </a:moveTo>
                    <a:cubicBezTo>
                      <a:pt x="5" y="20"/>
                      <a:pt x="2" y="17"/>
                      <a:pt x="1" y="13"/>
                    </a:cubicBezTo>
                    <a:cubicBezTo>
                      <a:pt x="0" y="9"/>
                      <a:pt x="3" y="5"/>
                      <a:pt x="7" y="4"/>
                    </a:cubicBezTo>
                    <a:cubicBezTo>
                      <a:pt x="26" y="0"/>
                      <a:pt x="115" y="0"/>
                      <a:pt x="125" y="0"/>
                    </a:cubicBezTo>
                    <a:cubicBezTo>
                      <a:pt x="129" y="0"/>
                      <a:pt x="133" y="3"/>
                      <a:pt x="133" y="8"/>
                    </a:cubicBezTo>
                    <a:cubicBezTo>
                      <a:pt x="133" y="12"/>
                      <a:pt x="129" y="16"/>
                      <a:pt x="125" y="16"/>
                    </a:cubicBezTo>
                    <a:cubicBezTo>
                      <a:pt x="98" y="16"/>
                      <a:pt x="25" y="17"/>
                      <a:pt x="10" y="19"/>
                    </a:cubicBezTo>
                    <a:cubicBezTo>
                      <a:pt x="10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93" name="Freeform 270">
                <a:extLst>
                  <a:ext uri="{FF2B5EF4-FFF2-40B4-BE49-F238E27FC236}">
                    <a16:creationId xmlns:a16="http://schemas.microsoft.com/office/drawing/2014/main" id="{DC84A46B-6E9E-D94A-9494-BB3857586B0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H="1">
                <a:off x="3561706" y="1094405"/>
                <a:ext cx="108000" cy="16166"/>
              </a:xfrm>
              <a:custGeom>
                <a:avLst/>
                <a:gdLst>
                  <a:gd name="T0" fmla="*/ 9 w 133"/>
                  <a:gd name="T1" fmla="*/ 20 h 20"/>
                  <a:gd name="T2" fmla="*/ 1 w 133"/>
                  <a:gd name="T3" fmla="*/ 13 h 20"/>
                  <a:gd name="T4" fmla="*/ 7 w 133"/>
                  <a:gd name="T5" fmla="*/ 4 h 20"/>
                  <a:gd name="T6" fmla="*/ 125 w 133"/>
                  <a:gd name="T7" fmla="*/ 0 h 20"/>
                  <a:gd name="T8" fmla="*/ 133 w 133"/>
                  <a:gd name="T9" fmla="*/ 8 h 20"/>
                  <a:gd name="T10" fmla="*/ 125 w 133"/>
                  <a:gd name="T11" fmla="*/ 16 h 20"/>
                  <a:gd name="T12" fmla="*/ 10 w 133"/>
                  <a:gd name="T13" fmla="*/ 19 h 20"/>
                  <a:gd name="T14" fmla="*/ 9 w 133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20">
                    <a:moveTo>
                      <a:pt x="9" y="20"/>
                    </a:moveTo>
                    <a:cubicBezTo>
                      <a:pt x="5" y="20"/>
                      <a:pt x="2" y="17"/>
                      <a:pt x="1" y="13"/>
                    </a:cubicBezTo>
                    <a:cubicBezTo>
                      <a:pt x="0" y="9"/>
                      <a:pt x="3" y="5"/>
                      <a:pt x="7" y="4"/>
                    </a:cubicBezTo>
                    <a:cubicBezTo>
                      <a:pt x="26" y="0"/>
                      <a:pt x="115" y="0"/>
                      <a:pt x="125" y="0"/>
                    </a:cubicBezTo>
                    <a:cubicBezTo>
                      <a:pt x="129" y="0"/>
                      <a:pt x="133" y="3"/>
                      <a:pt x="133" y="8"/>
                    </a:cubicBezTo>
                    <a:cubicBezTo>
                      <a:pt x="133" y="12"/>
                      <a:pt x="129" y="16"/>
                      <a:pt x="125" y="16"/>
                    </a:cubicBezTo>
                    <a:cubicBezTo>
                      <a:pt x="98" y="16"/>
                      <a:pt x="25" y="17"/>
                      <a:pt x="10" y="19"/>
                    </a:cubicBezTo>
                    <a:cubicBezTo>
                      <a:pt x="10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1263" name="Freeform 270">
              <a:extLst>
                <a:ext uri="{FF2B5EF4-FFF2-40B4-BE49-F238E27FC236}">
                  <a16:creationId xmlns:a16="http://schemas.microsoft.com/office/drawing/2014/main" id="{D20284AA-EBFF-F742-B671-ADF59C1E789E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H="1">
              <a:off x="6742120" y="1243493"/>
              <a:ext cx="108000" cy="16166"/>
            </a:xfrm>
            <a:custGeom>
              <a:avLst/>
              <a:gdLst>
                <a:gd name="T0" fmla="*/ 9 w 133"/>
                <a:gd name="T1" fmla="*/ 20 h 20"/>
                <a:gd name="T2" fmla="*/ 1 w 133"/>
                <a:gd name="T3" fmla="*/ 13 h 20"/>
                <a:gd name="T4" fmla="*/ 7 w 133"/>
                <a:gd name="T5" fmla="*/ 4 h 20"/>
                <a:gd name="T6" fmla="*/ 125 w 133"/>
                <a:gd name="T7" fmla="*/ 0 h 20"/>
                <a:gd name="T8" fmla="*/ 133 w 133"/>
                <a:gd name="T9" fmla="*/ 8 h 20"/>
                <a:gd name="T10" fmla="*/ 125 w 133"/>
                <a:gd name="T11" fmla="*/ 16 h 20"/>
                <a:gd name="T12" fmla="*/ 10 w 133"/>
                <a:gd name="T13" fmla="*/ 19 h 20"/>
                <a:gd name="T14" fmla="*/ 9 w 133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0">
                  <a:moveTo>
                    <a:pt x="9" y="20"/>
                  </a:moveTo>
                  <a:cubicBezTo>
                    <a:pt x="5" y="20"/>
                    <a:pt x="2" y="17"/>
                    <a:pt x="1" y="13"/>
                  </a:cubicBezTo>
                  <a:cubicBezTo>
                    <a:pt x="0" y="9"/>
                    <a:pt x="3" y="5"/>
                    <a:pt x="7" y="4"/>
                  </a:cubicBezTo>
                  <a:cubicBezTo>
                    <a:pt x="26" y="0"/>
                    <a:pt x="115" y="0"/>
                    <a:pt x="125" y="0"/>
                  </a:cubicBezTo>
                  <a:cubicBezTo>
                    <a:pt x="129" y="0"/>
                    <a:pt x="133" y="3"/>
                    <a:pt x="133" y="8"/>
                  </a:cubicBezTo>
                  <a:cubicBezTo>
                    <a:pt x="133" y="12"/>
                    <a:pt x="129" y="16"/>
                    <a:pt x="125" y="16"/>
                  </a:cubicBezTo>
                  <a:cubicBezTo>
                    <a:pt x="98" y="16"/>
                    <a:pt x="25" y="17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64" name="Freeform 270">
              <a:extLst>
                <a:ext uri="{FF2B5EF4-FFF2-40B4-BE49-F238E27FC236}">
                  <a16:creationId xmlns:a16="http://schemas.microsoft.com/office/drawing/2014/main" id="{BD666DB1-8E27-E446-92E4-BB0E0AADF4CA}"/>
                </a:ext>
              </a:extLst>
            </p:cNvPr>
            <p:cNvSpPr>
              <a:spLocks noChangeAspect="1"/>
            </p:cNvSpPr>
            <p:nvPr/>
          </p:nvSpPr>
          <p:spPr bwMode="auto">
            <a:xfrm rot="21540000" flipH="1">
              <a:off x="6895803" y="1243493"/>
              <a:ext cx="108000" cy="16166"/>
            </a:xfrm>
            <a:custGeom>
              <a:avLst/>
              <a:gdLst>
                <a:gd name="T0" fmla="*/ 9 w 133"/>
                <a:gd name="T1" fmla="*/ 20 h 20"/>
                <a:gd name="T2" fmla="*/ 1 w 133"/>
                <a:gd name="T3" fmla="*/ 13 h 20"/>
                <a:gd name="T4" fmla="*/ 7 w 133"/>
                <a:gd name="T5" fmla="*/ 4 h 20"/>
                <a:gd name="T6" fmla="*/ 125 w 133"/>
                <a:gd name="T7" fmla="*/ 0 h 20"/>
                <a:gd name="T8" fmla="*/ 133 w 133"/>
                <a:gd name="T9" fmla="*/ 8 h 20"/>
                <a:gd name="T10" fmla="*/ 125 w 133"/>
                <a:gd name="T11" fmla="*/ 16 h 20"/>
                <a:gd name="T12" fmla="*/ 10 w 133"/>
                <a:gd name="T13" fmla="*/ 19 h 20"/>
                <a:gd name="T14" fmla="*/ 9 w 133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0">
                  <a:moveTo>
                    <a:pt x="9" y="20"/>
                  </a:moveTo>
                  <a:cubicBezTo>
                    <a:pt x="5" y="20"/>
                    <a:pt x="2" y="17"/>
                    <a:pt x="1" y="13"/>
                  </a:cubicBezTo>
                  <a:cubicBezTo>
                    <a:pt x="0" y="9"/>
                    <a:pt x="3" y="5"/>
                    <a:pt x="7" y="4"/>
                  </a:cubicBezTo>
                  <a:cubicBezTo>
                    <a:pt x="26" y="0"/>
                    <a:pt x="115" y="0"/>
                    <a:pt x="125" y="0"/>
                  </a:cubicBezTo>
                  <a:cubicBezTo>
                    <a:pt x="129" y="0"/>
                    <a:pt x="133" y="3"/>
                    <a:pt x="133" y="8"/>
                  </a:cubicBezTo>
                  <a:cubicBezTo>
                    <a:pt x="133" y="12"/>
                    <a:pt x="129" y="16"/>
                    <a:pt x="125" y="16"/>
                  </a:cubicBezTo>
                  <a:cubicBezTo>
                    <a:pt x="98" y="16"/>
                    <a:pt x="25" y="17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65" name="Freeform 270">
              <a:extLst>
                <a:ext uri="{FF2B5EF4-FFF2-40B4-BE49-F238E27FC236}">
                  <a16:creationId xmlns:a16="http://schemas.microsoft.com/office/drawing/2014/main" id="{130DBEB9-94C1-7C45-9DD3-4CFF69154B71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H="1">
              <a:off x="7057518" y="1243493"/>
              <a:ext cx="108000" cy="16166"/>
            </a:xfrm>
            <a:custGeom>
              <a:avLst/>
              <a:gdLst>
                <a:gd name="T0" fmla="*/ 9 w 133"/>
                <a:gd name="T1" fmla="*/ 20 h 20"/>
                <a:gd name="T2" fmla="*/ 1 w 133"/>
                <a:gd name="T3" fmla="*/ 13 h 20"/>
                <a:gd name="T4" fmla="*/ 7 w 133"/>
                <a:gd name="T5" fmla="*/ 4 h 20"/>
                <a:gd name="T6" fmla="*/ 125 w 133"/>
                <a:gd name="T7" fmla="*/ 0 h 20"/>
                <a:gd name="T8" fmla="*/ 133 w 133"/>
                <a:gd name="T9" fmla="*/ 8 h 20"/>
                <a:gd name="T10" fmla="*/ 125 w 133"/>
                <a:gd name="T11" fmla="*/ 16 h 20"/>
                <a:gd name="T12" fmla="*/ 10 w 133"/>
                <a:gd name="T13" fmla="*/ 19 h 20"/>
                <a:gd name="T14" fmla="*/ 9 w 133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0">
                  <a:moveTo>
                    <a:pt x="9" y="20"/>
                  </a:moveTo>
                  <a:cubicBezTo>
                    <a:pt x="5" y="20"/>
                    <a:pt x="2" y="17"/>
                    <a:pt x="1" y="13"/>
                  </a:cubicBezTo>
                  <a:cubicBezTo>
                    <a:pt x="0" y="9"/>
                    <a:pt x="3" y="5"/>
                    <a:pt x="7" y="4"/>
                  </a:cubicBezTo>
                  <a:cubicBezTo>
                    <a:pt x="26" y="0"/>
                    <a:pt x="115" y="0"/>
                    <a:pt x="125" y="0"/>
                  </a:cubicBezTo>
                  <a:cubicBezTo>
                    <a:pt x="129" y="0"/>
                    <a:pt x="133" y="3"/>
                    <a:pt x="133" y="8"/>
                  </a:cubicBezTo>
                  <a:cubicBezTo>
                    <a:pt x="133" y="12"/>
                    <a:pt x="129" y="16"/>
                    <a:pt x="125" y="16"/>
                  </a:cubicBezTo>
                  <a:cubicBezTo>
                    <a:pt x="98" y="16"/>
                    <a:pt x="25" y="17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66" name="Freeform 270">
              <a:extLst>
                <a:ext uri="{FF2B5EF4-FFF2-40B4-BE49-F238E27FC236}">
                  <a16:creationId xmlns:a16="http://schemas.microsoft.com/office/drawing/2014/main" id="{5BCEF1EE-BDF4-6446-882C-FBE78D4DA18F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7229522" y="1243493"/>
              <a:ext cx="108000" cy="16166"/>
            </a:xfrm>
            <a:custGeom>
              <a:avLst/>
              <a:gdLst>
                <a:gd name="T0" fmla="*/ 9 w 133"/>
                <a:gd name="T1" fmla="*/ 20 h 20"/>
                <a:gd name="T2" fmla="*/ 1 w 133"/>
                <a:gd name="T3" fmla="*/ 13 h 20"/>
                <a:gd name="T4" fmla="*/ 7 w 133"/>
                <a:gd name="T5" fmla="*/ 4 h 20"/>
                <a:gd name="T6" fmla="*/ 125 w 133"/>
                <a:gd name="T7" fmla="*/ 0 h 20"/>
                <a:gd name="T8" fmla="*/ 133 w 133"/>
                <a:gd name="T9" fmla="*/ 8 h 20"/>
                <a:gd name="T10" fmla="*/ 125 w 133"/>
                <a:gd name="T11" fmla="*/ 16 h 20"/>
                <a:gd name="T12" fmla="*/ 10 w 133"/>
                <a:gd name="T13" fmla="*/ 19 h 20"/>
                <a:gd name="T14" fmla="*/ 9 w 133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0">
                  <a:moveTo>
                    <a:pt x="9" y="20"/>
                  </a:moveTo>
                  <a:cubicBezTo>
                    <a:pt x="5" y="20"/>
                    <a:pt x="2" y="17"/>
                    <a:pt x="1" y="13"/>
                  </a:cubicBezTo>
                  <a:cubicBezTo>
                    <a:pt x="0" y="9"/>
                    <a:pt x="3" y="5"/>
                    <a:pt x="7" y="4"/>
                  </a:cubicBezTo>
                  <a:cubicBezTo>
                    <a:pt x="26" y="0"/>
                    <a:pt x="115" y="0"/>
                    <a:pt x="125" y="0"/>
                  </a:cubicBezTo>
                  <a:cubicBezTo>
                    <a:pt x="129" y="0"/>
                    <a:pt x="133" y="3"/>
                    <a:pt x="133" y="8"/>
                  </a:cubicBezTo>
                  <a:cubicBezTo>
                    <a:pt x="133" y="12"/>
                    <a:pt x="129" y="16"/>
                    <a:pt x="125" y="16"/>
                  </a:cubicBezTo>
                  <a:cubicBezTo>
                    <a:pt x="98" y="16"/>
                    <a:pt x="25" y="17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1267" name="Groep 1266">
              <a:extLst>
                <a:ext uri="{FF2B5EF4-FFF2-40B4-BE49-F238E27FC236}">
                  <a16:creationId xmlns:a16="http://schemas.microsoft.com/office/drawing/2014/main" id="{C70D2B16-1D54-FF43-81BF-2CD065249C6D}"/>
                </a:ext>
              </a:extLst>
            </p:cNvPr>
            <p:cNvGrpSpPr/>
            <p:nvPr/>
          </p:nvGrpSpPr>
          <p:grpSpPr>
            <a:xfrm rot="5400000">
              <a:off x="7064363" y="1534375"/>
              <a:ext cx="595402" cy="16166"/>
              <a:chOff x="3074304" y="1094405"/>
              <a:chExt cx="595402" cy="16166"/>
            </a:xfrm>
          </p:grpSpPr>
          <p:sp>
            <p:nvSpPr>
              <p:cNvPr id="1286" name="Freeform 270">
                <a:extLst>
                  <a:ext uri="{FF2B5EF4-FFF2-40B4-BE49-F238E27FC236}">
                    <a16:creationId xmlns:a16="http://schemas.microsoft.com/office/drawing/2014/main" id="{14131077-EB65-B941-B1DA-233EAE3895E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H="1">
                <a:off x="3074304" y="1094405"/>
                <a:ext cx="108000" cy="16166"/>
              </a:xfrm>
              <a:custGeom>
                <a:avLst/>
                <a:gdLst>
                  <a:gd name="T0" fmla="*/ 9 w 133"/>
                  <a:gd name="T1" fmla="*/ 20 h 20"/>
                  <a:gd name="T2" fmla="*/ 1 w 133"/>
                  <a:gd name="T3" fmla="*/ 13 h 20"/>
                  <a:gd name="T4" fmla="*/ 7 w 133"/>
                  <a:gd name="T5" fmla="*/ 4 h 20"/>
                  <a:gd name="T6" fmla="*/ 125 w 133"/>
                  <a:gd name="T7" fmla="*/ 0 h 20"/>
                  <a:gd name="T8" fmla="*/ 133 w 133"/>
                  <a:gd name="T9" fmla="*/ 8 h 20"/>
                  <a:gd name="T10" fmla="*/ 125 w 133"/>
                  <a:gd name="T11" fmla="*/ 16 h 20"/>
                  <a:gd name="T12" fmla="*/ 10 w 133"/>
                  <a:gd name="T13" fmla="*/ 19 h 20"/>
                  <a:gd name="T14" fmla="*/ 9 w 133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20">
                    <a:moveTo>
                      <a:pt x="9" y="20"/>
                    </a:moveTo>
                    <a:cubicBezTo>
                      <a:pt x="5" y="20"/>
                      <a:pt x="2" y="17"/>
                      <a:pt x="1" y="13"/>
                    </a:cubicBezTo>
                    <a:cubicBezTo>
                      <a:pt x="0" y="9"/>
                      <a:pt x="3" y="5"/>
                      <a:pt x="7" y="4"/>
                    </a:cubicBezTo>
                    <a:cubicBezTo>
                      <a:pt x="26" y="0"/>
                      <a:pt x="115" y="0"/>
                      <a:pt x="125" y="0"/>
                    </a:cubicBezTo>
                    <a:cubicBezTo>
                      <a:pt x="129" y="0"/>
                      <a:pt x="133" y="3"/>
                      <a:pt x="133" y="8"/>
                    </a:cubicBezTo>
                    <a:cubicBezTo>
                      <a:pt x="133" y="12"/>
                      <a:pt x="129" y="16"/>
                      <a:pt x="125" y="16"/>
                    </a:cubicBezTo>
                    <a:cubicBezTo>
                      <a:pt x="98" y="16"/>
                      <a:pt x="25" y="17"/>
                      <a:pt x="10" y="19"/>
                    </a:cubicBezTo>
                    <a:cubicBezTo>
                      <a:pt x="10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87" name="Freeform 270">
                <a:extLst>
                  <a:ext uri="{FF2B5EF4-FFF2-40B4-BE49-F238E27FC236}">
                    <a16:creationId xmlns:a16="http://schemas.microsoft.com/office/drawing/2014/main" id="{E7741B50-15A6-4748-8F9A-FD6A2D5BE40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-60000" flipH="1">
                <a:off x="3227987" y="1094405"/>
                <a:ext cx="108000" cy="16166"/>
              </a:xfrm>
              <a:custGeom>
                <a:avLst/>
                <a:gdLst>
                  <a:gd name="T0" fmla="*/ 9 w 133"/>
                  <a:gd name="T1" fmla="*/ 20 h 20"/>
                  <a:gd name="T2" fmla="*/ 1 w 133"/>
                  <a:gd name="T3" fmla="*/ 13 h 20"/>
                  <a:gd name="T4" fmla="*/ 7 w 133"/>
                  <a:gd name="T5" fmla="*/ 4 h 20"/>
                  <a:gd name="T6" fmla="*/ 125 w 133"/>
                  <a:gd name="T7" fmla="*/ 0 h 20"/>
                  <a:gd name="T8" fmla="*/ 133 w 133"/>
                  <a:gd name="T9" fmla="*/ 8 h 20"/>
                  <a:gd name="T10" fmla="*/ 125 w 133"/>
                  <a:gd name="T11" fmla="*/ 16 h 20"/>
                  <a:gd name="T12" fmla="*/ 10 w 133"/>
                  <a:gd name="T13" fmla="*/ 19 h 20"/>
                  <a:gd name="T14" fmla="*/ 9 w 133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20">
                    <a:moveTo>
                      <a:pt x="9" y="20"/>
                    </a:moveTo>
                    <a:cubicBezTo>
                      <a:pt x="5" y="20"/>
                      <a:pt x="2" y="17"/>
                      <a:pt x="1" y="13"/>
                    </a:cubicBezTo>
                    <a:cubicBezTo>
                      <a:pt x="0" y="9"/>
                      <a:pt x="3" y="5"/>
                      <a:pt x="7" y="4"/>
                    </a:cubicBezTo>
                    <a:cubicBezTo>
                      <a:pt x="26" y="0"/>
                      <a:pt x="115" y="0"/>
                      <a:pt x="125" y="0"/>
                    </a:cubicBezTo>
                    <a:cubicBezTo>
                      <a:pt x="129" y="0"/>
                      <a:pt x="133" y="3"/>
                      <a:pt x="133" y="8"/>
                    </a:cubicBezTo>
                    <a:cubicBezTo>
                      <a:pt x="133" y="12"/>
                      <a:pt x="129" y="16"/>
                      <a:pt x="125" y="16"/>
                    </a:cubicBezTo>
                    <a:cubicBezTo>
                      <a:pt x="98" y="16"/>
                      <a:pt x="25" y="17"/>
                      <a:pt x="10" y="19"/>
                    </a:cubicBezTo>
                    <a:cubicBezTo>
                      <a:pt x="10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88" name="Freeform 270">
                <a:extLst>
                  <a:ext uri="{FF2B5EF4-FFF2-40B4-BE49-F238E27FC236}">
                    <a16:creationId xmlns:a16="http://schemas.microsoft.com/office/drawing/2014/main" id="{53DBF066-BAA5-B042-959A-764B3215865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H="1">
                <a:off x="3389702" y="1094405"/>
                <a:ext cx="108000" cy="16166"/>
              </a:xfrm>
              <a:custGeom>
                <a:avLst/>
                <a:gdLst>
                  <a:gd name="T0" fmla="*/ 9 w 133"/>
                  <a:gd name="T1" fmla="*/ 20 h 20"/>
                  <a:gd name="T2" fmla="*/ 1 w 133"/>
                  <a:gd name="T3" fmla="*/ 13 h 20"/>
                  <a:gd name="T4" fmla="*/ 7 w 133"/>
                  <a:gd name="T5" fmla="*/ 4 h 20"/>
                  <a:gd name="T6" fmla="*/ 125 w 133"/>
                  <a:gd name="T7" fmla="*/ 0 h 20"/>
                  <a:gd name="T8" fmla="*/ 133 w 133"/>
                  <a:gd name="T9" fmla="*/ 8 h 20"/>
                  <a:gd name="T10" fmla="*/ 125 w 133"/>
                  <a:gd name="T11" fmla="*/ 16 h 20"/>
                  <a:gd name="T12" fmla="*/ 10 w 133"/>
                  <a:gd name="T13" fmla="*/ 19 h 20"/>
                  <a:gd name="T14" fmla="*/ 9 w 133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20">
                    <a:moveTo>
                      <a:pt x="9" y="20"/>
                    </a:moveTo>
                    <a:cubicBezTo>
                      <a:pt x="5" y="20"/>
                      <a:pt x="2" y="17"/>
                      <a:pt x="1" y="13"/>
                    </a:cubicBezTo>
                    <a:cubicBezTo>
                      <a:pt x="0" y="9"/>
                      <a:pt x="3" y="5"/>
                      <a:pt x="7" y="4"/>
                    </a:cubicBezTo>
                    <a:cubicBezTo>
                      <a:pt x="26" y="0"/>
                      <a:pt x="115" y="0"/>
                      <a:pt x="125" y="0"/>
                    </a:cubicBezTo>
                    <a:cubicBezTo>
                      <a:pt x="129" y="0"/>
                      <a:pt x="133" y="3"/>
                      <a:pt x="133" y="8"/>
                    </a:cubicBezTo>
                    <a:cubicBezTo>
                      <a:pt x="133" y="12"/>
                      <a:pt x="129" y="16"/>
                      <a:pt x="125" y="16"/>
                    </a:cubicBezTo>
                    <a:cubicBezTo>
                      <a:pt x="98" y="16"/>
                      <a:pt x="25" y="17"/>
                      <a:pt x="10" y="19"/>
                    </a:cubicBezTo>
                    <a:cubicBezTo>
                      <a:pt x="10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89" name="Freeform 270">
                <a:extLst>
                  <a:ext uri="{FF2B5EF4-FFF2-40B4-BE49-F238E27FC236}">
                    <a16:creationId xmlns:a16="http://schemas.microsoft.com/office/drawing/2014/main" id="{F2A64603-6D55-DD40-8758-224B39E3346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H="1">
                <a:off x="3561706" y="1094405"/>
                <a:ext cx="108000" cy="16166"/>
              </a:xfrm>
              <a:custGeom>
                <a:avLst/>
                <a:gdLst>
                  <a:gd name="T0" fmla="*/ 9 w 133"/>
                  <a:gd name="T1" fmla="*/ 20 h 20"/>
                  <a:gd name="T2" fmla="*/ 1 w 133"/>
                  <a:gd name="T3" fmla="*/ 13 h 20"/>
                  <a:gd name="T4" fmla="*/ 7 w 133"/>
                  <a:gd name="T5" fmla="*/ 4 h 20"/>
                  <a:gd name="T6" fmla="*/ 125 w 133"/>
                  <a:gd name="T7" fmla="*/ 0 h 20"/>
                  <a:gd name="T8" fmla="*/ 133 w 133"/>
                  <a:gd name="T9" fmla="*/ 8 h 20"/>
                  <a:gd name="T10" fmla="*/ 125 w 133"/>
                  <a:gd name="T11" fmla="*/ 16 h 20"/>
                  <a:gd name="T12" fmla="*/ 10 w 133"/>
                  <a:gd name="T13" fmla="*/ 19 h 20"/>
                  <a:gd name="T14" fmla="*/ 9 w 133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20">
                    <a:moveTo>
                      <a:pt x="9" y="20"/>
                    </a:moveTo>
                    <a:cubicBezTo>
                      <a:pt x="5" y="20"/>
                      <a:pt x="2" y="17"/>
                      <a:pt x="1" y="13"/>
                    </a:cubicBezTo>
                    <a:cubicBezTo>
                      <a:pt x="0" y="9"/>
                      <a:pt x="3" y="5"/>
                      <a:pt x="7" y="4"/>
                    </a:cubicBezTo>
                    <a:cubicBezTo>
                      <a:pt x="26" y="0"/>
                      <a:pt x="115" y="0"/>
                      <a:pt x="125" y="0"/>
                    </a:cubicBezTo>
                    <a:cubicBezTo>
                      <a:pt x="129" y="0"/>
                      <a:pt x="133" y="3"/>
                      <a:pt x="133" y="8"/>
                    </a:cubicBezTo>
                    <a:cubicBezTo>
                      <a:pt x="133" y="12"/>
                      <a:pt x="129" y="16"/>
                      <a:pt x="125" y="16"/>
                    </a:cubicBezTo>
                    <a:cubicBezTo>
                      <a:pt x="98" y="16"/>
                      <a:pt x="25" y="17"/>
                      <a:pt x="10" y="19"/>
                    </a:cubicBezTo>
                    <a:cubicBezTo>
                      <a:pt x="10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1268" name="Freeform 270">
              <a:extLst>
                <a:ext uri="{FF2B5EF4-FFF2-40B4-BE49-F238E27FC236}">
                  <a16:creationId xmlns:a16="http://schemas.microsoft.com/office/drawing/2014/main" id="{8F807C5B-F32D-294A-A796-134EC4FB8786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4059861" y="1815182"/>
              <a:ext cx="108000" cy="16166"/>
            </a:xfrm>
            <a:custGeom>
              <a:avLst/>
              <a:gdLst>
                <a:gd name="T0" fmla="*/ 9 w 133"/>
                <a:gd name="T1" fmla="*/ 20 h 20"/>
                <a:gd name="T2" fmla="*/ 1 w 133"/>
                <a:gd name="T3" fmla="*/ 13 h 20"/>
                <a:gd name="T4" fmla="*/ 7 w 133"/>
                <a:gd name="T5" fmla="*/ 4 h 20"/>
                <a:gd name="T6" fmla="*/ 125 w 133"/>
                <a:gd name="T7" fmla="*/ 0 h 20"/>
                <a:gd name="T8" fmla="*/ 133 w 133"/>
                <a:gd name="T9" fmla="*/ 8 h 20"/>
                <a:gd name="T10" fmla="*/ 125 w 133"/>
                <a:gd name="T11" fmla="*/ 16 h 20"/>
                <a:gd name="T12" fmla="*/ 10 w 133"/>
                <a:gd name="T13" fmla="*/ 19 h 20"/>
                <a:gd name="T14" fmla="*/ 9 w 133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0">
                  <a:moveTo>
                    <a:pt x="9" y="20"/>
                  </a:moveTo>
                  <a:cubicBezTo>
                    <a:pt x="5" y="20"/>
                    <a:pt x="2" y="17"/>
                    <a:pt x="1" y="13"/>
                  </a:cubicBezTo>
                  <a:cubicBezTo>
                    <a:pt x="0" y="9"/>
                    <a:pt x="3" y="5"/>
                    <a:pt x="7" y="4"/>
                  </a:cubicBezTo>
                  <a:cubicBezTo>
                    <a:pt x="26" y="0"/>
                    <a:pt x="115" y="0"/>
                    <a:pt x="125" y="0"/>
                  </a:cubicBezTo>
                  <a:cubicBezTo>
                    <a:pt x="129" y="0"/>
                    <a:pt x="133" y="3"/>
                    <a:pt x="133" y="8"/>
                  </a:cubicBezTo>
                  <a:cubicBezTo>
                    <a:pt x="133" y="12"/>
                    <a:pt x="129" y="16"/>
                    <a:pt x="125" y="16"/>
                  </a:cubicBezTo>
                  <a:cubicBezTo>
                    <a:pt x="98" y="16"/>
                    <a:pt x="25" y="17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69" name="Freeform 270">
              <a:extLst>
                <a:ext uri="{FF2B5EF4-FFF2-40B4-BE49-F238E27FC236}">
                  <a16:creationId xmlns:a16="http://schemas.microsoft.com/office/drawing/2014/main" id="{B318F1A2-E626-404B-81AE-CAD46D5E674E}"/>
                </a:ext>
              </a:extLst>
            </p:cNvPr>
            <p:cNvSpPr>
              <a:spLocks noChangeAspect="1"/>
            </p:cNvSpPr>
            <p:nvPr/>
          </p:nvSpPr>
          <p:spPr bwMode="auto">
            <a:xfrm rot="21540000" flipH="1">
              <a:off x="4213544" y="1815182"/>
              <a:ext cx="108000" cy="16166"/>
            </a:xfrm>
            <a:custGeom>
              <a:avLst/>
              <a:gdLst>
                <a:gd name="T0" fmla="*/ 9 w 133"/>
                <a:gd name="T1" fmla="*/ 20 h 20"/>
                <a:gd name="T2" fmla="*/ 1 w 133"/>
                <a:gd name="T3" fmla="*/ 13 h 20"/>
                <a:gd name="T4" fmla="*/ 7 w 133"/>
                <a:gd name="T5" fmla="*/ 4 h 20"/>
                <a:gd name="T6" fmla="*/ 125 w 133"/>
                <a:gd name="T7" fmla="*/ 0 h 20"/>
                <a:gd name="T8" fmla="*/ 133 w 133"/>
                <a:gd name="T9" fmla="*/ 8 h 20"/>
                <a:gd name="T10" fmla="*/ 125 w 133"/>
                <a:gd name="T11" fmla="*/ 16 h 20"/>
                <a:gd name="T12" fmla="*/ 10 w 133"/>
                <a:gd name="T13" fmla="*/ 19 h 20"/>
                <a:gd name="T14" fmla="*/ 9 w 133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0">
                  <a:moveTo>
                    <a:pt x="9" y="20"/>
                  </a:moveTo>
                  <a:cubicBezTo>
                    <a:pt x="5" y="20"/>
                    <a:pt x="2" y="17"/>
                    <a:pt x="1" y="13"/>
                  </a:cubicBezTo>
                  <a:cubicBezTo>
                    <a:pt x="0" y="9"/>
                    <a:pt x="3" y="5"/>
                    <a:pt x="7" y="4"/>
                  </a:cubicBezTo>
                  <a:cubicBezTo>
                    <a:pt x="26" y="0"/>
                    <a:pt x="115" y="0"/>
                    <a:pt x="125" y="0"/>
                  </a:cubicBezTo>
                  <a:cubicBezTo>
                    <a:pt x="129" y="0"/>
                    <a:pt x="133" y="3"/>
                    <a:pt x="133" y="8"/>
                  </a:cubicBezTo>
                  <a:cubicBezTo>
                    <a:pt x="133" y="12"/>
                    <a:pt x="129" y="16"/>
                    <a:pt x="125" y="16"/>
                  </a:cubicBezTo>
                  <a:cubicBezTo>
                    <a:pt x="98" y="16"/>
                    <a:pt x="25" y="17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70" name="Freeform 270">
              <a:extLst>
                <a:ext uri="{FF2B5EF4-FFF2-40B4-BE49-F238E27FC236}">
                  <a16:creationId xmlns:a16="http://schemas.microsoft.com/office/drawing/2014/main" id="{769067ED-43D6-AF4D-A7E4-B67F20BC7474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4375259" y="1815182"/>
              <a:ext cx="108000" cy="16166"/>
            </a:xfrm>
            <a:custGeom>
              <a:avLst/>
              <a:gdLst>
                <a:gd name="T0" fmla="*/ 9 w 133"/>
                <a:gd name="T1" fmla="*/ 20 h 20"/>
                <a:gd name="T2" fmla="*/ 1 w 133"/>
                <a:gd name="T3" fmla="*/ 13 h 20"/>
                <a:gd name="T4" fmla="*/ 7 w 133"/>
                <a:gd name="T5" fmla="*/ 4 h 20"/>
                <a:gd name="T6" fmla="*/ 125 w 133"/>
                <a:gd name="T7" fmla="*/ 0 h 20"/>
                <a:gd name="T8" fmla="*/ 133 w 133"/>
                <a:gd name="T9" fmla="*/ 8 h 20"/>
                <a:gd name="T10" fmla="*/ 125 w 133"/>
                <a:gd name="T11" fmla="*/ 16 h 20"/>
                <a:gd name="T12" fmla="*/ 10 w 133"/>
                <a:gd name="T13" fmla="*/ 19 h 20"/>
                <a:gd name="T14" fmla="*/ 9 w 133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0">
                  <a:moveTo>
                    <a:pt x="9" y="20"/>
                  </a:moveTo>
                  <a:cubicBezTo>
                    <a:pt x="5" y="20"/>
                    <a:pt x="2" y="17"/>
                    <a:pt x="1" y="13"/>
                  </a:cubicBezTo>
                  <a:cubicBezTo>
                    <a:pt x="0" y="9"/>
                    <a:pt x="3" y="5"/>
                    <a:pt x="7" y="4"/>
                  </a:cubicBezTo>
                  <a:cubicBezTo>
                    <a:pt x="26" y="0"/>
                    <a:pt x="115" y="0"/>
                    <a:pt x="125" y="0"/>
                  </a:cubicBezTo>
                  <a:cubicBezTo>
                    <a:pt x="129" y="0"/>
                    <a:pt x="133" y="3"/>
                    <a:pt x="133" y="8"/>
                  </a:cubicBezTo>
                  <a:cubicBezTo>
                    <a:pt x="133" y="12"/>
                    <a:pt x="129" y="16"/>
                    <a:pt x="125" y="16"/>
                  </a:cubicBezTo>
                  <a:cubicBezTo>
                    <a:pt x="98" y="16"/>
                    <a:pt x="25" y="17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71" name="Freeform 270">
              <a:extLst>
                <a:ext uri="{FF2B5EF4-FFF2-40B4-BE49-F238E27FC236}">
                  <a16:creationId xmlns:a16="http://schemas.microsoft.com/office/drawing/2014/main" id="{B2A4616B-E125-4E44-A398-8F89BAC42756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4547263" y="1815182"/>
              <a:ext cx="108000" cy="16166"/>
            </a:xfrm>
            <a:custGeom>
              <a:avLst/>
              <a:gdLst>
                <a:gd name="T0" fmla="*/ 9 w 133"/>
                <a:gd name="T1" fmla="*/ 20 h 20"/>
                <a:gd name="T2" fmla="*/ 1 w 133"/>
                <a:gd name="T3" fmla="*/ 13 h 20"/>
                <a:gd name="T4" fmla="*/ 7 w 133"/>
                <a:gd name="T5" fmla="*/ 4 h 20"/>
                <a:gd name="T6" fmla="*/ 125 w 133"/>
                <a:gd name="T7" fmla="*/ 0 h 20"/>
                <a:gd name="T8" fmla="*/ 133 w 133"/>
                <a:gd name="T9" fmla="*/ 8 h 20"/>
                <a:gd name="T10" fmla="*/ 125 w 133"/>
                <a:gd name="T11" fmla="*/ 16 h 20"/>
                <a:gd name="T12" fmla="*/ 10 w 133"/>
                <a:gd name="T13" fmla="*/ 19 h 20"/>
                <a:gd name="T14" fmla="*/ 9 w 133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0">
                  <a:moveTo>
                    <a:pt x="9" y="20"/>
                  </a:moveTo>
                  <a:cubicBezTo>
                    <a:pt x="5" y="20"/>
                    <a:pt x="2" y="17"/>
                    <a:pt x="1" y="13"/>
                  </a:cubicBezTo>
                  <a:cubicBezTo>
                    <a:pt x="0" y="9"/>
                    <a:pt x="3" y="5"/>
                    <a:pt x="7" y="4"/>
                  </a:cubicBezTo>
                  <a:cubicBezTo>
                    <a:pt x="26" y="0"/>
                    <a:pt x="115" y="0"/>
                    <a:pt x="125" y="0"/>
                  </a:cubicBezTo>
                  <a:cubicBezTo>
                    <a:pt x="129" y="0"/>
                    <a:pt x="133" y="3"/>
                    <a:pt x="133" y="8"/>
                  </a:cubicBezTo>
                  <a:cubicBezTo>
                    <a:pt x="133" y="12"/>
                    <a:pt x="129" y="16"/>
                    <a:pt x="125" y="16"/>
                  </a:cubicBezTo>
                  <a:cubicBezTo>
                    <a:pt x="98" y="16"/>
                    <a:pt x="25" y="17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72" name="Freeform 270">
              <a:extLst>
                <a:ext uri="{FF2B5EF4-FFF2-40B4-BE49-F238E27FC236}">
                  <a16:creationId xmlns:a16="http://schemas.microsoft.com/office/drawing/2014/main" id="{F5C49C3B-2B07-4C40-9015-50A6FCC4E6D6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H="1">
              <a:off x="4697216" y="1815148"/>
              <a:ext cx="108000" cy="16166"/>
            </a:xfrm>
            <a:custGeom>
              <a:avLst/>
              <a:gdLst>
                <a:gd name="T0" fmla="*/ 9 w 133"/>
                <a:gd name="T1" fmla="*/ 20 h 20"/>
                <a:gd name="T2" fmla="*/ 1 w 133"/>
                <a:gd name="T3" fmla="*/ 13 h 20"/>
                <a:gd name="T4" fmla="*/ 7 w 133"/>
                <a:gd name="T5" fmla="*/ 4 h 20"/>
                <a:gd name="T6" fmla="*/ 125 w 133"/>
                <a:gd name="T7" fmla="*/ 0 h 20"/>
                <a:gd name="T8" fmla="*/ 133 w 133"/>
                <a:gd name="T9" fmla="*/ 8 h 20"/>
                <a:gd name="T10" fmla="*/ 125 w 133"/>
                <a:gd name="T11" fmla="*/ 16 h 20"/>
                <a:gd name="T12" fmla="*/ 10 w 133"/>
                <a:gd name="T13" fmla="*/ 19 h 20"/>
                <a:gd name="T14" fmla="*/ 9 w 133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0">
                  <a:moveTo>
                    <a:pt x="9" y="20"/>
                  </a:moveTo>
                  <a:cubicBezTo>
                    <a:pt x="5" y="20"/>
                    <a:pt x="2" y="17"/>
                    <a:pt x="1" y="13"/>
                  </a:cubicBezTo>
                  <a:cubicBezTo>
                    <a:pt x="0" y="9"/>
                    <a:pt x="3" y="5"/>
                    <a:pt x="7" y="4"/>
                  </a:cubicBezTo>
                  <a:cubicBezTo>
                    <a:pt x="26" y="0"/>
                    <a:pt x="115" y="0"/>
                    <a:pt x="125" y="0"/>
                  </a:cubicBezTo>
                  <a:cubicBezTo>
                    <a:pt x="129" y="0"/>
                    <a:pt x="133" y="3"/>
                    <a:pt x="133" y="8"/>
                  </a:cubicBezTo>
                  <a:cubicBezTo>
                    <a:pt x="133" y="12"/>
                    <a:pt x="129" y="16"/>
                    <a:pt x="125" y="16"/>
                  </a:cubicBezTo>
                  <a:cubicBezTo>
                    <a:pt x="98" y="16"/>
                    <a:pt x="25" y="17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73" name="Freeform 270">
              <a:extLst>
                <a:ext uri="{FF2B5EF4-FFF2-40B4-BE49-F238E27FC236}">
                  <a16:creationId xmlns:a16="http://schemas.microsoft.com/office/drawing/2014/main" id="{3703C78D-819B-C84B-95E9-A03B6E47808A}"/>
                </a:ext>
              </a:extLst>
            </p:cNvPr>
            <p:cNvSpPr>
              <a:spLocks noChangeAspect="1"/>
            </p:cNvSpPr>
            <p:nvPr/>
          </p:nvSpPr>
          <p:spPr bwMode="auto">
            <a:xfrm rot="21540000" flipH="1">
              <a:off x="4850899" y="1815148"/>
              <a:ext cx="108000" cy="16166"/>
            </a:xfrm>
            <a:custGeom>
              <a:avLst/>
              <a:gdLst>
                <a:gd name="T0" fmla="*/ 9 w 133"/>
                <a:gd name="T1" fmla="*/ 20 h 20"/>
                <a:gd name="T2" fmla="*/ 1 w 133"/>
                <a:gd name="T3" fmla="*/ 13 h 20"/>
                <a:gd name="T4" fmla="*/ 7 w 133"/>
                <a:gd name="T5" fmla="*/ 4 h 20"/>
                <a:gd name="T6" fmla="*/ 125 w 133"/>
                <a:gd name="T7" fmla="*/ 0 h 20"/>
                <a:gd name="T8" fmla="*/ 133 w 133"/>
                <a:gd name="T9" fmla="*/ 8 h 20"/>
                <a:gd name="T10" fmla="*/ 125 w 133"/>
                <a:gd name="T11" fmla="*/ 16 h 20"/>
                <a:gd name="T12" fmla="*/ 10 w 133"/>
                <a:gd name="T13" fmla="*/ 19 h 20"/>
                <a:gd name="T14" fmla="*/ 9 w 133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0">
                  <a:moveTo>
                    <a:pt x="9" y="20"/>
                  </a:moveTo>
                  <a:cubicBezTo>
                    <a:pt x="5" y="20"/>
                    <a:pt x="2" y="17"/>
                    <a:pt x="1" y="13"/>
                  </a:cubicBezTo>
                  <a:cubicBezTo>
                    <a:pt x="0" y="9"/>
                    <a:pt x="3" y="5"/>
                    <a:pt x="7" y="4"/>
                  </a:cubicBezTo>
                  <a:cubicBezTo>
                    <a:pt x="26" y="0"/>
                    <a:pt x="115" y="0"/>
                    <a:pt x="125" y="0"/>
                  </a:cubicBezTo>
                  <a:cubicBezTo>
                    <a:pt x="129" y="0"/>
                    <a:pt x="133" y="3"/>
                    <a:pt x="133" y="8"/>
                  </a:cubicBezTo>
                  <a:cubicBezTo>
                    <a:pt x="133" y="12"/>
                    <a:pt x="129" y="16"/>
                    <a:pt x="125" y="16"/>
                  </a:cubicBezTo>
                  <a:cubicBezTo>
                    <a:pt x="98" y="16"/>
                    <a:pt x="25" y="17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74" name="Freeform 270">
              <a:extLst>
                <a:ext uri="{FF2B5EF4-FFF2-40B4-BE49-F238E27FC236}">
                  <a16:creationId xmlns:a16="http://schemas.microsoft.com/office/drawing/2014/main" id="{8C98C853-6875-2B40-ACA2-2708C24B6E4B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H="1">
              <a:off x="5012614" y="1815148"/>
              <a:ext cx="108000" cy="16166"/>
            </a:xfrm>
            <a:custGeom>
              <a:avLst/>
              <a:gdLst>
                <a:gd name="T0" fmla="*/ 9 w 133"/>
                <a:gd name="T1" fmla="*/ 20 h 20"/>
                <a:gd name="T2" fmla="*/ 1 w 133"/>
                <a:gd name="T3" fmla="*/ 13 h 20"/>
                <a:gd name="T4" fmla="*/ 7 w 133"/>
                <a:gd name="T5" fmla="*/ 4 h 20"/>
                <a:gd name="T6" fmla="*/ 125 w 133"/>
                <a:gd name="T7" fmla="*/ 0 h 20"/>
                <a:gd name="T8" fmla="*/ 133 w 133"/>
                <a:gd name="T9" fmla="*/ 8 h 20"/>
                <a:gd name="T10" fmla="*/ 125 w 133"/>
                <a:gd name="T11" fmla="*/ 16 h 20"/>
                <a:gd name="T12" fmla="*/ 10 w 133"/>
                <a:gd name="T13" fmla="*/ 19 h 20"/>
                <a:gd name="T14" fmla="*/ 9 w 133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0">
                  <a:moveTo>
                    <a:pt x="9" y="20"/>
                  </a:moveTo>
                  <a:cubicBezTo>
                    <a:pt x="5" y="20"/>
                    <a:pt x="2" y="17"/>
                    <a:pt x="1" y="13"/>
                  </a:cubicBezTo>
                  <a:cubicBezTo>
                    <a:pt x="0" y="9"/>
                    <a:pt x="3" y="5"/>
                    <a:pt x="7" y="4"/>
                  </a:cubicBezTo>
                  <a:cubicBezTo>
                    <a:pt x="26" y="0"/>
                    <a:pt x="115" y="0"/>
                    <a:pt x="125" y="0"/>
                  </a:cubicBezTo>
                  <a:cubicBezTo>
                    <a:pt x="129" y="0"/>
                    <a:pt x="133" y="3"/>
                    <a:pt x="133" y="8"/>
                  </a:cubicBezTo>
                  <a:cubicBezTo>
                    <a:pt x="133" y="12"/>
                    <a:pt x="129" y="16"/>
                    <a:pt x="125" y="16"/>
                  </a:cubicBezTo>
                  <a:cubicBezTo>
                    <a:pt x="98" y="16"/>
                    <a:pt x="25" y="17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75" name="Freeform 270">
              <a:extLst>
                <a:ext uri="{FF2B5EF4-FFF2-40B4-BE49-F238E27FC236}">
                  <a16:creationId xmlns:a16="http://schemas.microsoft.com/office/drawing/2014/main" id="{D0F53679-A0D8-2B4C-B85C-C8BBC80F1F72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5184618" y="1815148"/>
              <a:ext cx="108000" cy="16166"/>
            </a:xfrm>
            <a:custGeom>
              <a:avLst/>
              <a:gdLst>
                <a:gd name="T0" fmla="*/ 9 w 133"/>
                <a:gd name="T1" fmla="*/ 20 h 20"/>
                <a:gd name="T2" fmla="*/ 1 w 133"/>
                <a:gd name="T3" fmla="*/ 13 h 20"/>
                <a:gd name="T4" fmla="*/ 7 w 133"/>
                <a:gd name="T5" fmla="*/ 4 h 20"/>
                <a:gd name="T6" fmla="*/ 125 w 133"/>
                <a:gd name="T7" fmla="*/ 0 h 20"/>
                <a:gd name="T8" fmla="*/ 133 w 133"/>
                <a:gd name="T9" fmla="*/ 8 h 20"/>
                <a:gd name="T10" fmla="*/ 125 w 133"/>
                <a:gd name="T11" fmla="*/ 16 h 20"/>
                <a:gd name="T12" fmla="*/ 10 w 133"/>
                <a:gd name="T13" fmla="*/ 19 h 20"/>
                <a:gd name="T14" fmla="*/ 9 w 133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0">
                  <a:moveTo>
                    <a:pt x="9" y="20"/>
                  </a:moveTo>
                  <a:cubicBezTo>
                    <a:pt x="5" y="20"/>
                    <a:pt x="2" y="17"/>
                    <a:pt x="1" y="13"/>
                  </a:cubicBezTo>
                  <a:cubicBezTo>
                    <a:pt x="0" y="9"/>
                    <a:pt x="3" y="5"/>
                    <a:pt x="7" y="4"/>
                  </a:cubicBezTo>
                  <a:cubicBezTo>
                    <a:pt x="26" y="0"/>
                    <a:pt x="115" y="0"/>
                    <a:pt x="125" y="0"/>
                  </a:cubicBezTo>
                  <a:cubicBezTo>
                    <a:pt x="129" y="0"/>
                    <a:pt x="133" y="3"/>
                    <a:pt x="133" y="8"/>
                  </a:cubicBezTo>
                  <a:cubicBezTo>
                    <a:pt x="133" y="12"/>
                    <a:pt x="129" y="16"/>
                    <a:pt x="125" y="16"/>
                  </a:cubicBezTo>
                  <a:cubicBezTo>
                    <a:pt x="98" y="16"/>
                    <a:pt x="25" y="17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76" name="Freeform 270">
              <a:extLst>
                <a:ext uri="{FF2B5EF4-FFF2-40B4-BE49-F238E27FC236}">
                  <a16:creationId xmlns:a16="http://schemas.microsoft.com/office/drawing/2014/main" id="{E6A5BE33-242A-6D49-A030-8BA809BA39BD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H="1">
              <a:off x="5364013" y="1816601"/>
              <a:ext cx="108000" cy="16166"/>
            </a:xfrm>
            <a:custGeom>
              <a:avLst/>
              <a:gdLst>
                <a:gd name="T0" fmla="*/ 9 w 133"/>
                <a:gd name="T1" fmla="*/ 20 h 20"/>
                <a:gd name="T2" fmla="*/ 1 w 133"/>
                <a:gd name="T3" fmla="*/ 13 h 20"/>
                <a:gd name="T4" fmla="*/ 7 w 133"/>
                <a:gd name="T5" fmla="*/ 4 h 20"/>
                <a:gd name="T6" fmla="*/ 125 w 133"/>
                <a:gd name="T7" fmla="*/ 0 h 20"/>
                <a:gd name="T8" fmla="*/ 133 w 133"/>
                <a:gd name="T9" fmla="*/ 8 h 20"/>
                <a:gd name="T10" fmla="*/ 125 w 133"/>
                <a:gd name="T11" fmla="*/ 16 h 20"/>
                <a:gd name="T12" fmla="*/ 10 w 133"/>
                <a:gd name="T13" fmla="*/ 19 h 20"/>
                <a:gd name="T14" fmla="*/ 9 w 133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0">
                  <a:moveTo>
                    <a:pt x="9" y="20"/>
                  </a:moveTo>
                  <a:cubicBezTo>
                    <a:pt x="5" y="20"/>
                    <a:pt x="2" y="17"/>
                    <a:pt x="1" y="13"/>
                  </a:cubicBezTo>
                  <a:cubicBezTo>
                    <a:pt x="0" y="9"/>
                    <a:pt x="3" y="5"/>
                    <a:pt x="7" y="4"/>
                  </a:cubicBezTo>
                  <a:cubicBezTo>
                    <a:pt x="26" y="0"/>
                    <a:pt x="115" y="0"/>
                    <a:pt x="125" y="0"/>
                  </a:cubicBezTo>
                  <a:cubicBezTo>
                    <a:pt x="129" y="0"/>
                    <a:pt x="133" y="3"/>
                    <a:pt x="133" y="8"/>
                  </a:cubicBezTo>
                  <a:cubicBezTo>
                    <a:pt x="133" y="12"/>
                    <a:pt x="129" y="16"/>
                    <a:pt x="125" y="16"/>
                  </a:cubicBezTo>
                  <a:cubicBezTo>
                    <a:pt x="98" y="16"/>
                    <a:pt x="25" y="17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77" name="Freeform 270">
              <a:extLst>
                <a:ext uri="{FF2B5EF4-FFF2-40B4-BE49-F238E27FC236}">
                  <a16:creationId xmlns:a16="http://schemas.microsoft.com/office/drawing/2014/main" id="{B9747726-B492-7846-84C8-205D0C23D060}"/>
                </a:ext>
              </a:extLst>
            </p:cNvPr>
            <p:cNvSpPr>
              <a:spLocks noChangeAspect="1"/>
            </p:cNvSpPr>
            <p:nvPr/>
          </p:nvSpPr>
          <p:spPr bwMode="auto">
            <a:xfrm rot="21540000" flipH="1">
              <a:off x="5517696" y="1816601"/>
              <a:ext cx="108000" cy="16166"/>
            </a:xfrm>
            <a:custGeom>
              <a:avLst/>
              <a:gdLst>
                <a:gd name="T0" fmla="*/ 9 w 133"/>
                <a:gd name="T1" fmla="*/ 20 h 20"/>
                <a:gd name="T2" fmla="*/ 1 w 133"/>
                <a:gd name="T3" fmla="*/ 13 h 20"/>
                <a:gd name="T4" fmla="*/ 7 w 133"/>
                <a:gd name="T5" fmla="*/ 4 h 20"/>
                <a:gd name="T6" fmla="*/ 125 w 133"/>
                <a:gd name="T7" fmla="*/ 0 h 20"/>
                <a:gd name="T8" fmla="*/ 133 w 133"/>
                <a:gd name="T9" fmla="*/ 8 h 20"/>
                <a:gd name="T10" fmla="*/ 125 w 133"/>
                <a:gd name="T11" fmla="*/ 16 h 20"/>
                <a:gd name="T12" fmla="*/ 10 w 133"/>
                <a:gd name="T13" fmla="*/ 19 h 20"/>
                <a:gd name="T14" fmla="*/ 9 w 133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0">
                  <a:moveTo>
                    <a:pt x="9" y="20"/>
                  </a:moveTo>
                  <a:cubicBezTo>
                    <a:pt x="5" y="20"/>
                    <a:pt x="2" y="17"/>
                    <a:pt x="1" y="13"/>
                  </a:cubicBezTo>
                  <a:cubicBezTo>
                    <a:pt x="0" y="9"/>
                    <a:pt x="3" y="5"/>
                    <a:pt x="7" y="4"/>
                  </a:cubicBezTo>
                  <a:cubicBezTo>
                    <a:pt x="26" y="0"/>
                    <a:pt x="115" y="0"/>
                    <a:pt x="125" y="0"/>
                  </a:cubicBezTo>
                  <a:cubicBezTo>
                    <a:pt x="129" y="0"/>
                    <a:pt x="133" y="3"/>
                    <a:pt x="133" y="8"/>
                  </a:cubicBezTo>
                  <a:cubicBezTo>
                    <a:pt x="133" y="12"/>
                    <a:pt x="129" y="16"/>
                    <a:pt x="125" y="16"/>
                  </a:cubicBezTo>
                  <a:cubicBezTo>
                    <a:pt x="98" y="16"/>
                    <a:pt x="25" y="17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78" name="Freeform 270">
              <a:extLst>
                <a:ext uri="{FF2B5EF4-FFF2-40B4-BE49-F238E27FC236}">
                  <a16:creationId xmlns:a16="http://schemas.microsoft.com/office/drawing/2014/main" id="{484D7656-EB20-B243-9AD3-514740974711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5679411" y="1816601"/>
              <a:ext cx="108000" cy="16166"/>
            </a:xfrm>
            <a:custGeom>
              <a:avLst/>
              <a:gdLst>
                <a:gd name="T0" fmla="*/ 9 w 133"/>
                <a:gd name="T1" fmla="*/ 20 h 20"/>
                <a:gd name="T2" fmla="*/ 1 w 133"/>
                <a:gd name="T3" fmla="*/ 13 h 20"/>
                <a:gd name="T4" fmla="*/ 7 w 133"/>
                <a:gd name="T5" fmla="*/ 4 h 20"/>
                <a:gd name="T6" fmla="*/ 125 w 133"/>
                <a:gd name="T7" fmla="*/ 0 h 20"/>
                <a:gd name="T8" fmla="*/ 133 w 133"/>
                <a:gd name="T9" fmla="*/ 8 h 20"/>
                <a:gd name="T10" fmla="*/ 125 w 133"/>
                <a:gd name="T11" fmla="*/ 16 h 20"/>
                <a:gd name="T12" fmla="*/ 10 w 133"/>
                <a:gd name="T13" fmla="*/ 19 h 20"/>
                <a:gd name="T14" fmla="*/ 9 w 133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0">
                  <a:moveTo>
                    <a:pt x="9" y="20"/>
                  </a:moveTo>
                  <a:cubicBezTo>
                    <a:pt x="5" y="20"/>
                    <a:pt x="2" y="17"/>
                    <a:pt x="1" y="13"/>
                  </a:cubicBezTo>
                  <a:cubicBezTo>
                    <a:pt x="0" y="9"/>
                    <a:pt x="3" y="5"/>
                    <a:pt x="7" y="4"/>
                  </a:cubicBezTo>
                  <a:cubicBezTo>
                    <a:pt x="26" y="0"/>
                    <a:pt x="115" y="0"/>
                    <a:pt x="125" y="0"/>
                  </a:cubicBezTo>
                  <a:cubicBezTo>
                    <a:pt x="129" y="0"/>
                    <a:pt x="133" y="3"/>
                    <a:pt x="133" y="8"/>
                  </a:cubicBezTo>
                  <a:cubicBezTo>
                    <a:pt x="133" y="12"/>
                    <a:pt x="129" y="16"/>
                    <a:pt x="125" y="16"/>
                  </a:cubicBezTo>
                  <a:cubicBezTo>
                    <a:pt x="98" y="16"/>
                    <a:pt x="25" y="17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79" name="Freeform 270">
              <a:extLst>
                <a:ext uri="{FF2B5EF4-FFF2-40B4-BE49-F238E27FC236}">
                  <a16:creationId xmlns:a16="http://schemas.microsoft.com/office/drawing/2014/main" id="{2A858081-B61B-394F-985A-A662A23D8B06}"/>
                </a:ext>
              </a:extLst>
            </p:cNvPr>
            <p:cNvSpPr>
              <a:spLocks noChangeAspect="1"/>
            </p:cNvSpPr>
            <p:nvPr/>
          </p:nvSpPr>
          <p:spPr bwMode="auto">
            <a:xfrm rot="10531374" flipH="1">
              <a:off x="5851415" y="1816601"/>
              <a:ext cx="108000" cy="16166"/>
            </a:xfrm>
            <a:custGeom>
              <a:avLst/>
              <a:gdLst>
                <a:gd name="T0" fmla="*/ 9 w 133"/>
                <a:gd name="T1" fmla="*/ 20 h 20"/>
                <a:gd name="T2" fmla="*/ 1 w 133"/>
                <a:gd name="T3" fmla="*/ 13 h 20"/>
                <a:gd name="T4" fmla="*/ 7 w 133"/>
                <a:gd name="T5" fmla="*/ 4 h 20"/>
                <a:gd name="T6" fmla="*/ 125 w 133"/>
                <a:gd name="T7" fmla="*/ 0 h 20"/>
                <a:gd name="T8" fmla="*/ 133 w 133"/>
                <a:gd name="T9" fmla="*/ 8 h 20"/>
                <a:gd name="T10" fmla="*/ 125 w 133"/>
                <a:gd name="T11" fmla="*/ 16 h 20"/>
                <a:gd name="T12" fmla="*/ 10 w 133"/>
                <a:gd name="T13" fmla="*/ 19 h 20"/>
                <a:gd name="T14" fmla="*/ 9 w 133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0">
                  <a:moveTo>
                    <a:pt x="9" y="20"/>
                  </a:moveTo>
                  <a:cubicBezTo>
                    <a:pt x="5" y="20"/>
                    <a:pt x="2" y="17"/>
                    <a:pt x="1" y="13"/>
                  </a:cubicBezTo>
                  <a:cubicBezTo>
                    <a:pt x="0" y="9"/>
                    <a:pt x="3" y="5"/>
                    <a:pt x="7" y="4"/>
                  </a:cubicBezTo>
                  <a:cubicBezTo>
                    <a:pt x="26" y="0"/>
                    <a:pt x="115" y="0"/>
                    <a:pt x="125" y="0"/>
                  </a:cubicBezTo>
                  <a:cubicBezTo>
                    <a:pt x="129" y="0"/>
                    <a:pt x="133" y="3"/>
                    <a:pt x="133" y="8"/>
                  </a:cubicBezTo>
                  <a:cubicBezTo>
                    <a:pt x="133" y="12"/>
                    <a:pt x="129" y="16"/>
                    <a:pt x="125" y="16"/>
                  </a:cubicBezTo>
                  <a:cubicBezTo>
                    <a:pt x="98" y="16"/>
                    <a:pt x="25" y="17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80" name="Freeform 270">
              <a:extLst>
                <a:ext uri="{FF2B5EF4-FFF2-40B4-BE49-F238E27FC236}">
                  <a16:creationId xmlns:a16="http://schemas.microsoft.com/office/drawing/2014/main" id="{A1748F28-31A9-904E-B487-639E7B411668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H="1">
              <a:off x="6001368" y="1816567"/>
              <a:ext cx="108000" cy="16166"/>
            </a:xfrm>
            <a:custGeom>
              <a:avLst/>
              <a:gdLst>
                <a:gd name="T0" fmla="*/ 9 w 133"/>
                <a:gd name="T1" fmla="*/ 20 h 20"/>
                <a:gd name="T2" fmla="*/ 1 w 133"/>
                <a:gd name="T3" fmla="*/ 13 h 20"/>
                <a:gd name="T4" fmla="*/ 7 w 133"/>
                <a:gd name="T5" fmla="*/ 4 h 20"/>
                <a:gd name="T6" fmla="*/ 125 w 133"/>
                <a:gd name="T7" fmla="*/ 0 h 20"/>
                <a:gd name="T8" fmla="*/ 133 w 133"/>
                <a:gd name="T9" fmla="*/ 8 h 20"/>
                <a:gd name="T10" fmla="*/ 125 w 133"/>
                <a:gd name="T11" fmla="*/ 16 h 20"/>
                <a:gd name="T12" fmla="*/ 10 w 133"/>
                <a:gd name="T13" fmla="*/ 19 h 20"/>
                <a:gd name="T14" fmla="*/ 9 w 133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0">
                  <a:moveTo>
                    <a:pt x="9" y="20"/>
                  </a:moveTo>
                  <a:cubicBezTo>
                    <a:pt x="5" y="20"/>
                    <a:pt x="2" y="17"/>
                    <a:pt x="1" y="13"/>
                  </a:cubicBezTo>
                  <a:cubicBezTo>
                    <a:pt x="0" y="9"/>
                    <a:pt x="3" y="5"/>
                    <a:pt x="7" y="4"/>
                  </a:cubicBezTo>
                  <a:cubicBezTo>
                    <a:pt x="26" y="0"/>
                    <a:pt x="115" y="0"/>
                    <a:pt x="125" y="0"/>
                  </a:cubicBezTo>
                  <a:cubicBezTo>
                    <a:pt x="129" y="0"/>
                    <a:pt x="133" y="3"/>
                    <a:pt x="133" y="8"/>
                  </a:cubicBezTo>
                  <a:cubicBezTo>
                    <a:pt x="133" y="12"/>
                    <a:pt x="129" y="16"/>
                    <a:pt x="125" y="16"/>
                  </a:cubicBezTo>
                  <a:cubicBezTo>
                    <a:pt x="98" y="16"/>
                    <a:pt x="25" y="17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81" name="Freeform 270">
              <a:extLst>
                <a:ext uri="{FF2B5EF4-FFF2-40B4-BE49-F238E27FC236}">
                  <a16:creationId xmlns:a16="http://schemas.microsoft.com/office/drawing/2014/main" id="{0BFA4A9A-7062-1748-8D7E-E9793B7C5D55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H="1">
              <a:off x="6155051" y="1816567"/>
              <a:ext cx="108000" cy="16166"/>
            </a:xfrm>
            <a:custGeom>
              <a:avLst/>
              <a:gdLst>
                <a:gd name="T0" fmla="*/ 9 w 133"/>
                <a:gd name="T1" fmla="*/ 20 h 20"/>
                <a:gd name="T2" fmla="*/ 1 w 133"/>
                <a:gd name="T3" fmla="*/ 13 h 20"/>
                <a:gd name="T4" fmla="*/ 7 w 133"/>
                <a:gd name="T5" fmla="*/ 4 h 20"/>
                <a:gd name="T6" fmla="*/ 125 w 133"/>
                <a:gd name="T7" fmla="*/ 0 h 20"/>
                <a:gd name="T8" fmla="*/ 133 w 133"/>
                <a:gd name="T9" fmla="*/ 8 h 20"/>
                <a:gd name="T10" fmla="*/ 125 w 133"/>
                <a:gd name="T11" fmla="*/ 16 h 20"/>
                <a:gd name="T12" fmla="*/ 10 w 133"/>
                <a:gd name="T13" fmla="*/ 19 h 20"/>
                <a:gd name="T14" fmla="*/ 9 w 133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0">
                  <a:moveTo>
                    <a:pt x="9" y="20"/>
                  </a:moveTo>
                  <a:cubicBezTo>
                    <a:pt x="5" y="20"/>
                    <a:pt x="2" y="17"/>
                    <a:pt x="1" y="13"/>
                  </a:cubicBezTo>
                  <a:cubicBezTo>
                    <a:pt x="0" y="9"/>
                    <a:pt x="3" y="5"/>
                    <a:pt x="7" y="4"/>
                  </a:cubicBezTo>
                  <a:cubicBezTo>
                    <a:pt x="26" y="0"/>
                    <a:pt x="115" y="0"/>
                    <a:pt x="125" y="0"/>
                  </a:cubicBezTo>
                  <a:cubicBezTo>
                    <a:pt x="129" y="0"/>
                    <a:pt x="133" y="3"/>
                    <a:pt x="133" y="8"/>
                  </a:cubicBezTo>
                  <a:cubicBezTo>
                    <a:pt x="133" y="12"/>
                    <a:pt x="129" y="16"/>
                    <a:pt x="125" y="16"/>
                  </a:cubicBezTo>
                  <a:cubicBezTo>
                    <a:pt x="98" y="16"/>
                    <a:pt x="25" y="17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82" name="Freeform 270">
              <a:extLst>
                <a:ext uri="{FF2B5EF4-FFF2-40B4-BE49-F238E27FC236}">
                  <a16:creationId xmlns:a16="http://schemas.microsoft.com/office/drawing/2014/main" id="{76632B88-8258-FD46-A78D-ADC8D4285341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H="1">
              <a:off x="6316766" y="1816567"/>
              <a:ext cx="108000" cy="16166"/>
            </a:xfrm>
            <a:custGeom>
              <a:avLst/>
              <a:gdLst>
                <a:gd name="T0" fmla="*/ 9 w 133"/>
                <a:gd name="T1" fmla="*/ 20 h 20"/>
                <a:gd name="T2" fmla="*/ 1 w 133"/>
                <a:gd name="T3" fmla="*/ 13 h 20"/>
                <a:gd name="T4" fmla="*/ 7 w 133"/>
                <a:gd name="T5" fmla="*/ 4 h 20"/>
                <a:gd name="T6" fmla="*/ 125 w 133"/>
                <a:gd name="T7" fmla="*/ 0 h 20"/>
                <a:gd name="T8" fmla="*/ 133 w 133"/>
                <a:gd name="T9" fmla="*/ 8 h 20"/>
                <a:gd name="T10" fmla="*/ 125 w 133"/>
                <a:gd name="T11" fmla="*/ 16 h 20"/>
                <a:gd name="T12" fmla="*/ 10 w 133"/>
                <a:gd name="T13" fmla="*/ 19 h 20"/>
                <a:gd name="T14" fmla="*/ 9 w 133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0">
                  <a:moveTo>
                    <a:pt x="9" y="20"/>
                  </a:moveTo>
                  <a:cubicBezTo>
                    <a:pt x="5" y="20"/>
                    <a:pt x="2" y="17"/>
                    <a:pt x="1" y="13"/>
                  </a:cubicBezTo>
                  <a:cubicBezTo>
                    <a:pt x="0" y="9"/>
                    <a:pt x="3" y="5"/>
                    <a:pt x="7" y="4"/>
                  </a:cubicBezTo>
                  <a:cubicBezTo>
                    <a:pt x="26" y="0"/>
                    <a:pt x="115" y="0"/>
                    <a:pt x="125" y="0"/>
                  </a:cubicBezTo>
                  <a:cubicBezTo>
                    <a:pt x="129" y="0"/>
                    <a:pt x="133" y="3"/>
                    <a:pt x="133" y="8"/>
                  </a:cubicBezTo>
                  <a:cubicBezTo>
                    <a:pt x="133" y="12"/>
                    <a:pt x="129" y="16"/>
                    <a:pt x="125" y="16"/>
                  </a:cubicBezTo>
                  <a:cubicBezTo>
                    <a:pt x="98" y="16"/>
                    <a:pt x="25" y="17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83" name="Freeform 270">
              <a:extLst>
                <a:ext uri="{FF2B5EF4-FFF2-40B4-BE49-F238E27FC236}">
                  <a16:creationId xmlns:a16="http://schemas.microsoft.com/office/drawing/2014/main" id="{78EB1DBA-6770-104B-A17B-5FE6061E0043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6488770" y="1816567"/>
              <a:ext cx="108000" cy="16166"/>
            </a:xfrm>
            <a:custGeom>
              <a:avLst/>
              <a:gdLst>
                <a:gd name="T0" fmla="*/ 9 w 133"/>
                <a:gd name="T1" fmla="*/ 20 h 20"/>
                <a:gd name="T2" fmla="*/ 1 w 133"/>
                <a:gd name="T3" fmla="*/ 13 h 20"/>
                <a:gd name="T4" fmla="*/ 7 w 133"/>
                <a:gd name="T5" fmla="*/ 4 h 20"/>
                <a:gd name="T6" fmla="*/ 125 w 133"/>
                <a:gd name="T7" fmla="*/ 0 h 20"/>
                <a:gd name="T8" fmla="*/ 133 w 133"/>
                <a:gd name="T9" fmla="*/ 8 h 20"/>
                <a:gd name="T10" fmla="*/ 125 w 133"/>
                <a:gd name="T11" fmla="*/ 16 h 20"/>
                <a:gd name="T12" fmla="*/ 10 w 133"/>
                <a:gd name="T13" fmla="*/ 19 h 20"/>
                <a:gd name="T14" fmla="*/ 9 w 133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0">
                  <a:moveTo>
                    <a:pt x="9" y="20"/>
                  </a:moveTo>
                  <a:cubicBezTo>
                    <a:pt x="5" y="20"/>
                    <a:pt x="2" y="17"/>
                    <a:pt x="1" y="13"/>
                  </a:cubicBezTo>
                  <a:cubicBezTo>
                    <a:pt x="0" y="9"/>
                    <a:pt x="3" y="5"/>
                    <a:pt x="7" y="4"/>
                  </a:cubicBezTo>
                  <a:cubicBezTo>
                    <a:pt x="26" y="0"/>
                    <a:pt x="115" y="0"/>
                    <a:pt x="125" y="0"/>
                  </a:cubicBezTo>
                  <a:cubicBezTo>
                    <a:pt x="129" y="0"/>
                    <a:pt x="133" y="3"/>
                    <a:pt x="133" y="8"/>
                  </a:cubicBezTo>
                  <a:cubicBezTo>
                    <a:pt x="133" y="12"/>
                    <a:pt x="129" y="16"/>
                    <a:pt x="125" y="16"/>
                  </a:cubicBezTo>
                  <a:cubicBezTo>
                    <a:pt x="98" y="16"/>
                    <a:pt x="25" y="17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84" name="Freeform 270">
              <a:extLst>
                <a:ext uri="{FF2B5EF4-FFF2-40B4-BE49-F238E27FC236}">
                  <a16:creationId xmlns:a16="http://schemas.microsoft.com/office/drawing/2014/main" id="{8C08DEDF-9D99-B648-A6F8-CCB561974CAB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6633318" y="1818042"/>
              <a:ext cx="108000" cy="16166"/>
            </a:xfrm>
            <a:custGeom>
              <a:avLst/>
              <a:gdLst>
                <a:gd name="T0" fmla="*/ 9 w 133"/>
                <a:gd name="T1" fmla="*/ 20 h 20"/>
                <a:gd name="T2" fmla="*/ 1 w 133"/>
                <a:gd name="T3" fmla="*/ 13 h 20"/>
                <a:gd name="T4" fmla="*/ 7 w 133"/>
                <a:gd name="T5" fmla="*/ 4 h 20"/>
                <a:gd name="T6" fmla="*/ 125 w 133"/>
                <a:gd name="T7" fmla="*/ 0 h 20"/>
                <a:gd name="T8" fmla="*/ 133 w 133"/>
                <a:gd name="T9" fmla="*/ 8 h 20"/>
                <a:gd name="T10" fmla="*/ 125 w 133"/>
                <a:gd name="T11" fmla="*/ 16 h 20"/>
                <a:gd name="T12" fmla="*/ 10 w 133"/>
                <a:gd name="T13" fmla="*/ 19 h 20"/>
                <a:gd name="T14" fmla="*/ 9 w 133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0">
                  <a:moveTo>
                    <a:pt x="9" y="20"/>
                  </a:moveTo>
                  <a:cubicBezTo>
                    <a:pt x="5" y="20"/>
                    <a:pt x="2" y="17"/>
                    <a:pt x="1" y="13"/>
                  </a:cubicBezTo>
                  <a:cubicBezTo>
                    <a:pt x="0" y="9"/>
                    <a:pt x="3" y="5"/>
                    <a:pt x="7" y="4"/>
                  </a:cubicBezTo>
                  <a:cubicBezTo>
                    <a:pt x="26" y="0"/>
                    <a:pt x="115" y="0"/>
                    <a:pt x="125" y="0"/>
                  </a:cubicBezTo>
                  <a:cubicBezTo>
                    <a:pt x="129" y="0"/>
                    <a:pt x="133" y="3"/>
                    <a:pt x="133" y="8"/>
                  </a:cubicBezTo>
                  <a:cubicBezTo>
                    <a:pt x="133" y="12"/>
                    <a:pt x="129" y="16"/>
                    <a:pt x="125" y="16"/>
                  </a:cubicBezTo>
                  <a:cubicBezTo>
                    <a:pt x="98" y="16"/>
                    <a:pt x="25" y="17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85" name="Freeform 270">
              <a:extLst>
                <a:ext uri="{FF2B5EF4-FFF2-40B4-BE49-F238E27FC236}">
                  <a16:creationId xmlns:a16="http://schemas.microsoft.com/office/drawing/2014/main" id="{2FFC5353-5CC6-4C4C-B249-43C50B1FFAB8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H="1">
              <a:off x="6783271" y="1818008"/>
              <a:ext cx="108000" cy="16166"/>
            </a:xfrm>
            <a:custGeom>
              <a:avLst/>
              <a:gdLst>
                <a:gd name="T0" fmla="*/ 9 w 133"/>
                <a:gd name="T1" fmla="*/ 20 h 20"/>
                <a:gd name="T2" fmla="*/ 1 w 133"/>
                <a:gd name="T3" fmla="*/ 13 h 20"/>
                <a:gd name="T4" fmla="*/ 7 w 133"/>
                <a:gd name="T5" fmla="*/ 4 h 20"/>
                <a:gd name="T6" fmla="*/ 125 w 133"/>
                <a:gd name="T7" fmla="*/ 0 h 20"/>
                <a:gd name="T8" fmla="*/ 133 w 133"/>
                <a:gd name="T9" fmla="*/ 8 h 20"/>
                <a:gd name="T10" fmla="*/ 125 w 133"/>
                <a:gd name="T11" fmla="*/ 16 h 20"/>
                <a:gd name="T12" fmla="*/ 10 w 133"/>
                <a:gd name="T13" fmla="*/ 19 h 20"/>
                <a:gd name="T14" fmla="*/ 9 w 133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0">
                  <a:moveTo>
                    <a:pt x="9" y="20"/>
                  </a:moveTo>
                  <a:cubicBezTo>
                    <a:pt x="5" y="20"/>
                    <a:pt x="2" y="17"/>
                    <a:pt x="1" y="13"/>
                  </a:cubicBezTo>
                  <a:cubicBezTo>
                    <a:pt x="0" y="9"/>
                    <a:pt x="3" y="5"/>
                    <a:pt x="7" y="4"/>
                  </a:cubicBezTo>
                  <a:cubicBezTo>
                    <a:pt x="26" y="0"/>
                    <a:pt x="115" y="0"/>
                    <a:pt x="125" y="0"/>
                  </a:cubicBezTo>
                  <a:cubicBezTo>
                    <a:pt x="129" y="0"/>
                    <a:pt x="133" y="3"/>
                    <a:pt x="133" y="8"/>
                  </a:cubicBezTo>
                  <a:cubicBezTo>
                    <a:pt x="133" y="12"/>
                    <a:pt x="129" y="16"/>
                    <a:pt x="125" y="16"/>
                  </a:cubicBezTo>
                  <a:cubicBezTo>
                    <a:pt x="98" y="16"/>
                    <a:pt x="25" y="17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655" name="Groep 654">
            <a:extLst>
              <a:ext uri="{FF2B5EF4-FFF2-40B4-BE49-F238E27FC236}">
                <a16:creationId xmlns:a16="http://schemas.microsoft.com/office/drawing/2014/main" id="{10B6FE39-B9CE-0945-A413-6A2686A10B28}"/>
              </a:ext>
            </a:extLst>
          </p:cNvPr>
          <p:cNvGrpSpPr/>
          <p:nvPr/>
        </p:nvGrpSpPr>
        <p:grpSpPr>
          <a:xfrm>
            <a:off x="1869497" y="1791416"/>
            <a:ext cx="2865306" cy="633871"/>
            <a:chOff x="3585065" y="2056124"/>
            <a:chExt cx="2026785" cy="448371"/>
          </a:xfrm>
        </p:grpSpPr>
        <p:grpSp>
          <p:nvGrpSpPr>
            <p:cNvPr id="1241" name="Group 102">
              <a:extLst>
                <a:ext uri="{FF2B5EF4-FFF2-40B4-BE49-F238E27FC236}">
                  <a16:creationId xmlns:a16="http://schemas.microsoft.com/office/drawing/2014/main" id="{8FAAEADB-3E49-054C-AD4C-E9A52DE90BD1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 flipV="1">
              <a:off x="3592754" y="2048435"/>
              <a:ext cx="311235" cy="326613"/>
              <a:chOff x="5537197" y="2761455"/>
              <a:chExt cx="1661003" cy="1743075"/>
            </a:xfrm>
            <a:solidFill>
              <a:srgbClr val="000000">
                <a:lumMod val="85000"/>
                <a:lumOff val="15000"/>
              </a:srgbClr>
            </a:solidFill>
          </p:grpSpPr>
          <p:sp>
            <p:nvSpPr>
              <p:cNvPr id="1245" name="Freeform 392">
                <a:extLst>
                  <a:ext uri="{FF2B5EF4-FFF2-40B4-BE49-F238E27FC236}">
                    <a16:creationId xmlns:a16="http://schemas.microsoft.com/office/drawing/2014/main" id="{F3020C98-7009-6340-8D01-A18808CC3CF9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154874" y="3143778"/>
                <a:ext cx="839257" cy="74612"/>
              </a:xfrm>
              <a:custGeom>
                <a:avLst/>
                <a:gdLst>
                  <a:gd name="T0" fmla="*/ 9 w 469"/>
                  <a:gd name="T1" fmla="*/ 20 h 20"/>
                  <a:gd name="T2" fmla="*/ 1 w 469"/>
                  <a:gd name="T3" fmla="*/ 12 h 20"/>
                  <a:gd name="T4" fmla="*/ 8 w 469"/>
                  <a:gd name="T5" fmla="*/ 4 h 20"/>
                  <a:gd name="T6" fmla="*/ 461 w 469"/>
                  <a:gd name="T7" fmla="*/ 0 h 20"/>
                  <a:gd name="T8" fmla="*/ 469 w 469"/>
                  <a:gd name="T9" fmla="*/ 8 h 20"/>
                  <a:gd name="T10" fmla="*/ 461 w 469"/>
                  <a:gd name="T11" fmla="*/ 16 h 20"/>
                  <a:gd name="T12" fmla="*/ 9 w 469"/>
                  <a:gd name="T13" fmla="*/ 20 h 20"/>
                  <a:gd name="T14" fmla="*/ 9 w 469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9" h="20">
                    <a:moveTo>
                      <a:pt x="9" y="20"/>
                    </a:moveTo>
                    <a:cubicBezTo>
                      <a:pt x="4" y="20"/>
                      <a:pt x="1" y="16"/>
                      <a:pt x="1" y="12"/>
                    </a:cubicBezTo>
                    <a:cubicBezTo>
                      <a:pt x="0" y="8"/>
                      <a:pt x="4" y="4"/>
                      <a:pt x="8" y="4"/>
                    </a:cubicBezTo>
                    <a:cubicBezTo>
                      <a:pt x="79" y="0"/>
                      <a:pt x="457" y="0"/>
                      <a:pt x="461" y="0"/>
                    </a:cubicBezTo>
                    <a:cubicBezTo>
                      <a:pt x="465" y="0"/>
                      <a:pt x="469" y="4"/>
                      <a:pt x="469" y="8"/>
                    </a:cubicBezTo>
                    <a:cubicBezTo>
                      <a:pt x="469" y="12"/>
                      <a:pt x="465" y="16"/>
                      <a:pt x="461" y="16"/>
                    </a:cubicBezTo>
                    <a:cubicBezTo>
                      <a:pt x="457" y="16"/>
                      <a:pt x="79" y="16"/>
                      <a:pt x="9" y="20"/>
                    </a:cubicBezTo>
                    <a:cubicBezTo>
                      <a:pt x="9" y="20"/>
                      <a:pt x="9" y="20"/>
                      <a:pt x="9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  <p:sp>
            <p:nvSpPr>
              <p:cNvPr id="1246" name="Freeform 386">
                <a:extLst>
                  <a:ext uri="{FF2B5EF4-FFF2-40B4-BE49-F238E27FC236}">
                    <a16:creationId xmlns:a16="http://schemas.microsoft.com/office/drawing/2014/main" id="{1F38D213-6551-7B4D-ADED-63E0B93267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77837" y="3547984"/>
                <a:ext cx="1426212" cy="74612"/>
              </a:xfrm>
              <a:custGeom>
                <a:avLst/>
                <a:gdLst>
                  <a:gd name="T0" fmla="*/ 9 w 236"/>
                  <a:gd name="T1" fmla="*/ 20 h 20"/>
                  <a:gd name="T2" fmla="*/ 1 w 236"/>
                  <a:gd name="T3" fmla="*/ 12 h 20"/>
                  <a:gd name="T4" fmla="*/ 8 w 236"/>
                  <a:gd name="T5" fmla="*/ 4 h 20"/>
                  <a:gd name="T6" fmla="*/ 228 w 236"/>
                  <a:gd name="T7" fmla="*/ 0 h 20"/>
                  <a:gd name="T8" fmla="*/ 236 w 236"/>
                  <a:gd name="T9" fmla="*/ 8 h 20"/>
                  <a:gd name="T10" fmla="*/ 228 w 236"/>
                  <a:gd name="T11" fmla="*/ 16 h 20"/>
                  <a:gd name="T12" fmla="*/ 10 w 236"/>
                  <a:gd name="T13" fmla="*/ 20 h 20"/>
                  <a:gd name="T14" fmla="*/ 9 w 236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6" h="20">
                    <a:moveTo>
                      <a:pt x="9" y="20"/>
                    </a:moveTo>
                    <a:cubicBezTo>
                      <a:pt x="5" y="20"/>
                      <a:pt x="1" y="17"/>
                      <a:pt x="1" y="12"/>
                    </a:cubicBezTo>
                    <a:cubicBezTo>
                      <a:pt x="0" y="8"/>
                      <a:pt x="3" y="4"/>
                      <a:pt x="8" y="4"/>
                    </a:cubicBezTo>
                    <a:cubicBezTo>
                      <a:pt x="42" y="0"/>
                      <a:pt x="220" y="0"/>
                      <a:pt x="228" y="0"/>
                    </a:cubicBezTo>
                    <a:cubicBezTo>
                      <a:pt x="232" y="0"/>
                      <a:pt x="236" y="3"/>
                      <a:pt x="236" y="8"/>
                    </a:cubicBezTo>
                    <a:cubicBezTo>
                      <a:pt x="236" y="12"/>
                      <a:pt x="232" y="16"/>
                      <a:pt x="228" y="16"/>
                    </a:cubicBezTo>
                    <a:cubicBezTo>
                      <a:pt x="226" y="16"/>
                      <a:pt x="43" y="16"/>
                      <a:pt x="10" y="20"/>
                    </a:cubicBezTo>
                    <a:cubicBezTo>
                      <a:pt x="9" y="20"/>
                      <a:pt x="9" y="20"/>
                      <a:pt x="9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  <p:sp>
            <p:nvSpPr>
              <p:cNvPr id="1247" name="Freeform 386">
                <a:extLst>
                  <a:ext uri="{FF2B5EF4-FFF2-40B4-BE49-F238E27FC236}">
                    <a16:creationId xmlns:a16="http://schemas.microsoft.com/office/drawing/2014/main" id="{7446ADD0-FA56-B44A-83BE-5620934A3439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6561930" y="3945044"/>
                <a:ext cx="884238" cy="74612"/>
              </a:xfrm>
              <a:custGeom>
                <a:avLst/>
                <a:gdLst>
                  <a:gd name="T0" fmla="*/ 9 w 236"/>
                  <a:gd name="T1" fmla="*/ 20 h 20"/>
                  <a:gd name="T2" fmla="*/ 1 w 236"/>
                  <a:gd name="T3" fmla="*/ 12 h 20"/>
                  <a:gd name="T4" fmla="*/ 8 w 236"/>
                  <a:gd name="T5" fmla="*/ 4 h 20"/>
                  <a:gd name="T6" fmla="*/ 228 w 236"/>
                  <a:gd name="T7" fmla="*/ 0 h 20"/>
                  <a:gd name="T8" fmla="*/ 236 w 236"/>
                  <a:gd name="T9" fmla="*/ 8 h 20"/>
                  <a:gd name="T10" fmla="*/ 228 w 236"/>
                  <a:gd name="T11" fmla="*/ 16 h 20"/>
                  <a:gd name="T12" fmla="*/ 10 w 236"/>
                  <a:gd name="T13" fmla="*/ 20 h 20"/>
                  <a:gd name="T14" fmla="*/ 9 w 236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6" h="20">
                    <a:moveTo>
                      <a:pt x="9" y="20"/>
                    </a:moveTo>
                    <a:cubicBezTo>
                      <a:pt x="5" y="20"/>
                      <a:pt x="1" y="17"/>
                      <a:pt x="1" y="12"/>
                    </a:cubicBezTo>
                    <a:cubicBezTo>
                      <a:pt x="0" y="8"/>
                      <a:pt x="3" y="4"/>
                      <a:pt x="8" y="4"/>
                    </a:cubicBezTo>
                    <a:cubicBezTo>
                      <a:pt x="42" y="0"/>
                      <a:pt x="220" y="0"/>
                      <a:pt x="228" y="0"/>
                    </a:cubicBezTo>
                    <a:cubicBezTo>
                      <a:pt x="232" y="0"/>
                      <a:pt x="236" y="3"/>
                      <a:pt x="236" y="8"/>
                    </a:cubicBezTo>
                    <a:cubicBezTo>
                      <a:pt x="236" y="12"/>
                      <a:pt x="232" y="16"/>
                      <a:pt x="228" y="16"/>
                    </a:cubicBezTo>
                    <a:cubicBezTo>
                      <a:pt x="226" y="16"/>
                      <a:pt x="43" y="16"/>
                      <a:pt x="10" y="20"/>
                    </a:cubicBezTo>
                    <a:cubicBezTo>
                      <a:pt x="9" y="20"/>
                      <a:pt x="9" y="20"/>
                      <a:pt x="9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  <p:sp>
            <p:nvSpPr>
              <p:cNvPr id="1248" name="Freeform 384">
                <a:extLst>
                  <a:ext uri="{FF2B5EF4-FFF2-40B4-BE49-F238E27FC236}">
                    <a16:creationId xmlns:a16="http://schemas.microsoft.com/office/drawing/2014/main" id="{A3F1204A-1611-9949-A986-07A4148304DA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 flipH="1">
                <a:off x="6887050" y="4193380"/>
                <a:ext cx="247650" cy="374650"/>
              </a:xfrm>
              <a:custGeom>
                <a:avLst/>
                <a:gdLst>
                  <a:gd name="T0" fmla="*/ 9 w 66"/>
                  <a:gd name="T1" fmla="*/ 100 h 100"/>
                  <a:gd name="T2" fmla="*/ 2 w 66"/>
                  <a:gd name="T3" fmla="*/ 96 h 100"/>
                  <a:gd name="T4" fmla="*/ 5 w 66"/>
                  <a:gd name="T5" fmla="*/ 85 h 100"/>
                  <a:gd name="T6" fmla="*/ 44 w 66"/>
                  <a:gd name="T7" fmla="*/ 55 h 100"/>
                  <a:gd name="T8" fmla="*/ 11 w 66"/>
                  <a:gd name="T9" fmla="*/ 12 h 100"/>
                  <a:gd name="T10" fmla="*/ 15 w 66"/>
                  <a:gd name="T11" fmla="*/ 2 h 100"/>
                  <a:gd name="T12" fmla="*/ 26 w 66"/>
                  <a:gd name="T13" fmla="*/ 6 h 100"/>
                  <a:gd name="T14" fmla="*/ 61 w 66"/>
                  <a:gd name="T15" fmla="*/ 47 h 100"/>
                  <a:gd name="T16" fmla="*/ 65 w 66"/>
                  <a:gd name="T17" fmla="*/ 53 h 100"/>
                  <a:gd name="T18" fmla="*/ 63 w 66"/>
                  <a:gd name="T19" fmla="*/ 59 h 100"/>
                  <a:gd name="T20" fmla="*/ 13 w 66"/>
                  <a:gd name="T21" fmla="*/ 100 h 100"/>
                  <a:gd name="T22" fmla="*/ 9 w 66"/>
                  <a:gd name="T23" fmla="*/ 10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6" h="100">
                    <a:moveTo>
                      <a:pt x="9" y="100"/>
                    </a:moveTo>
                    <a:cubicBezTo>
                      <a:pt x="6" y="100"/>
                      <a:pt x="3" y="99"/>
                      <a:pt x="2" y="96"/>
                    </a:cubicBezTo>
                    <a:cubicBezTo>
                      <a:pt x="0" y="92"/>
                      <a:pt x="1" y="87"/>
                      <a:pt x="5" y="85"/>
                    </a:cubicBezTo>
                    <a:cubicBezTo>
                      <a:pt x="15" y="80"/>
                      <a:pt x="33" y="65"/>
                      <a:pt x="44" y="55"/>
                    </a:cubicBezTo>
                    <a:cubicBezTo>
                      <a:pt x="23" y="38"/>
                      <a:pt x="12" y="14"/>
                      <a:pt x="11" y="12"/>
                    </a:cubicBezTo>
                    <a:cubicBezTo>
                      <a:pt x="9" y="8"/>
                      <a:pt x="11" y="4"/>
                      <a:pt x="15" y="2"/>
                    </a:cubicBezTo>
                    <a:cubicBezTo>
                      <a:pt x="19" y="0"/>
                      <a:pt x="24" y="2"/>
                      <a:pt x="26" y="6"/>
                    </a:cubicBezTo>
                    <a:cubicBezTo>
                      <a:pt x="26" y="6"/>
                      <a:pt x="39" y="34"/>
                      <a:pt x="61" y="47"/>
                    </a:cubicBezTo>
                    <a:cubicBezTo>
                      <a:pt x="63" y="48"/>
                      <a:pt x="65" y="50"/>
                      <a:pt x="65" y="53"/>
                    </a:cubicBezTo>
                    <a:cubicBezTo>
                      <a:pt x="66" y="55"/>
                      <a:pt x="65" y="58"/>
                      <a:pt x="63" y="59"/>
                    </a:cubicBezTo>
                    <a:cubicBezTo>
                      <a:pt x="62" y="61"/>
                      <a:pt x="30" y="90"/>
                      <a:pt x="13" y="100"/>
                    </a:cubicBezTo>
                    <a:cubicBezTo>
                      <a:pt x="11" y="100"/>
                      <a:pt x="10" y="100"/>
                      <a:pt x="9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242" name="Tekstvak 1241">
              <a:extLst>
                <a:ext uri="{FF2B5EF4-FFF2-40B4-BE49-F238E27FC236}">
                  <a16:creationId xmlns:a16="http://schemas.microsoft.com/office/drawing/2014/main" id="{7057D842-BDC9-D64A-8645-E89CC7B79FEB}"/>
                </a:ext>
              </a:extLst>
            </p:cNvPr>
            <p:cNvSpPr txBox="1"/>
            <p:nvPr/>
          </p:nvSpPr>
          <p:spPr>
            <a:xfrm>
              <a:off x="3641656" y="2330330"/>
              <a:ext cx="274175" cy="174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3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rPr>
                <a:t>Pull</a:t>
              </a:r>
            </a:p>
          </p:txBody>
        </p:sp>
        <p:sp>
          <p:nvSpPr>
            <p:cNvPr id="1243" name="Vrije vorm 1242">
              <a:extLst>
                <a:ext uri="{FF2B5EF4-FFF2-40B4-BE49-F238E27FC236}">
                  <a16:creationId xmlns:a16="http://schemas.microsoft.com/office/drawing/2014/main" id="{63EE9641-FF64-0547-81E2-0E354AE917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6046" y="2282079"/>
              <a:ext cx="735804" cy="68939"/>
            </a:xfrm>
            <a:custGeom>
              <a:avLst/>
              <a:gdLst>
                <a:gd name="connsiteX0" fmla="*/ 24407 w 735804"/>
                <a:gd name="connsiteY0" fmla="*/ 29234 h 68939"/>
                <a:gd name="connsiteX1" fmla="*/ 695593 w 735804"/>
                <a:gd name="connsiteY1" fmla="*/ 31492 h 68939"/>
                <a:gd name="connsiteX2" fmla="*/ 716949 w 735804"/>
                <a:gd name="connsiteY2" fmla="*/ 36573 h 68939"/>
                <a:gd name="connsiteX3" fmla="*/ 692542 w 735804"/>
                <a:gd name="connsiteY3" fmla="*/ 40524 h 68939"/>
                <a:gd name="connsiteX4" fmla="*/ 24407 w 735804"/>
                <a:gd name="connsiteY4" fmla="*/ 38266 h 68939"/>
                <a:gd name="connsiteX5" fmla="*/ 0 w 735804"/>
                <a:gd name="connsiteY5" fmla="*/ 33750 h 68939"/>
                <a:gd name="connsiteX6" fmla="*/ 24407 w 735804"/>
                <a:gd name="connsiteY6" fmla="*/ 29234 h 68939"/>
                <a:gd name="connsiteX7" fmla="*/ 701522 w 735804"/>
                <a:gd name="connsiteY7" fmla="*/ 543 h 68939"/>
                <a:gd name="connsiteX8" fmla="*/ 708378 w 735804"/>
                <a:gd name="connsiteY8" fmla="*/ 3306 h 68939"/>
                <a:gd name="connsiteX9" fmla="*/ 733062 w 735804"/>
                <a:gd name="connsiteY9" fmla="*/ 31632 h 68939"/>
                <a:gd name="connsiteX10" fmla="*/ 735804 w 735804"/>
                <a:gd name="connsiteY10" fmla="*/ 35777 h 68939"/>
                <a:gd name="connsiteX11" fmla="*/ 733747 w 735804"/>
                <a:gd name="connsiteY11" fmla="*/ 40613 h 68939"/>
                <a:gd name="connsiteX12" fmla="*/ 699465 w 735804"/>
                <a:gd name="connsiteY12" fmla="*/ 68248 h 68939"/>
                <a:gd name="connsiteX13" fmla="*/ 696722 w 735804"/>
                <a:gd name="connsiteY13" fmla="*/ 68939 h 68939"/>
                <a:gd name="connsiteX14" fmla="*/ 691922 w 735804"/>
                <a:gd name="connsiteY14" fmla="*/ 66176 h 68939"/>
                <a:gd name="connsiteX15" fmla="*/ 694665 w 735804"/>
                <a:gd name="connsiteY15" fmla="*/ 58576 h 68939"/>
                <a:gd name="connsiteX16" fmla="*/ 721405 w 735804"/>
                <a:gd name="connsiteY16" fmla="*/ 37159 h 68939"/>
                <a:gd name="connsiteX17" fmla="*/ 698779 w 735804"/>
                <a:gd name="connsiteY17" fmla="*/ 8142 h 68939"/>
                <a:gd name="connsiteX18" fmla="*/ 701522 w 735804"/>
                <a:gd name="connsiteY18" fmla="*/ 543 h 68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35804" h="68939">
                  <a:moveTo>
                    <a:pt x="24407" y="29234"/>
                  </a:moveTo>
                  <a:cubicBezTo>
                    <a:pt x="48813" y="29234"/>
                    <a:pt x="591864" y="29234"/>
                    <a:pt x="695593" y="31492"/>
                  </a:cubicBezTo>
                  <a:cubicBezTo>
                    <a:pt x="710848" y="31492"/>
                    <a:pt x="720000" y="33750"/>
                    <a:pt x="716949" y="36573"/>
                  </a:cubicBezTo>
                  <a:cubicBezTo>
                    <a:pt x="716949" y="38831"/>
                    <a:pt x="704746" y="40524"/>
                    <a:pt x="692542" y="40524"/>
                  </a:cubicBezTo>
                  <a:cubicBezTo>
                    <a:pt x="588813" y="38266"/>
                    <a:pt x="30508" y="38266"/>
                    <a:pt x="24407" y="38266"/>
                  </a:cubicBezTo>
                  <a:cubicBezTo>
                    <a:pt x="12203" y="38266"/>
                    <a:pt x="0" y="36008"/>
                    <a:pt x="0" y="33750"/>
                  </a:cubicBezTo>
                  <a:cubicBezTo>
                    <a:pt x="0" y="31492"/>
                    <a:pt x="12203" y="29234"/>
                    <a:pt x="24407" y="29234"/>
                  </a:cubicBezTo>
                  <a:close/>
                  <a:moveTo>
                    <a:pt x="701522" y="543"/>
                  </a:moveTo>
                  <a:cubicBezTo>
                    <a:pt x="704264" y="-839"/>
                    <a:pt x="707007" y="543"/>
                    <a:pt x="708378" y="3306"/>
                  </a:cubicBezTo>
                  <a:cubicBezTo>
                    <a:pt x="708378" y="3306"/>
                    <a:pt x="717977" y="22651"/>
                    <a:pt x="733062" y="31632"/>
                  </a:cubicBezTo>
                  <a:cubicBezTo>
                    <a:pt x="734433" y="32323"/>
                    <a:pt x="735804" y="33705"/>
                    <a:pt x="735804" y="35777"/>
                  </a:cubicBezTo>
                  <a:cubicBezTo>
                    <a:pt x="735804" y="37159"/>
                    <a:pt x="735118" y="39232"/>
                    <a:pt x="733747" y="40613"/>
                  </a:cubicBezTo>
                  <a:cubicBezTo>
                    <a:pt x="733062" y="41304"/>
                    <a:pt x="711806" y="62030"/>
                    <a:pt x="699465" y="68248"/>
                  </a:cubicBezTo>
                  <a:cubicBezTo>
                    <a:pt x="698779" y="68248"/>
                    <a:pt x="698093" y="68939"/>
                    <a:pt x="696722" y="68939"/>
                  </a:cubicBezTo>
                  <a:cubicBezTo>
                    <a:pt x="695351" y="68939"/>
                    <a:pt x="693294" y="67557"/>
                    <a:pt x="691922" y="66176"/>
                  </a:cubicBezTo>
                  <a:cubicBezTo>
                    <a:pt x="690551" y="63412"/>
                    <a:pt x="691922" y="59958"/>
                    <a:pt x="694665" y="58576"/>
                  </a:cubicBezTo>
                  <a:cubicBezTo>
                    <a:pt x="701522" y="54431"/>
                    <a:pt x="713863" y="44068"/>
                    <a:pt x="721405" y="37159"/>
                  </a:cubicBezTo>
                  <a:cubicBezTo>
                    <a:pt x="707007" y="26105"/>
                    <a:pt x="698779" y="8833"/>
                    <a:pt x="698779" y="8142"/>
                  </a:cubicBezTo>
                  <a:cubicBezTo>
                    <a:pt x="697408" y="5379"/>
                    <a:pt x="698779" y="1925"/>
                    <a:pt x="701522" y="543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44" name="Tekstvak 1243">
              <a:extLst>
                <a:ext uri="{FF2B5EF4-FFF2-40B4-BE49-F238E27FC236}">
                  <a16:creationId xmlns:a16="http://schemas.microsoft.com/office/drawing/2014/main" id="{AC21F252-3494-C243-9C62-3D9BDCF52351}"/>
                </a:ext>
              </a:extLst>
            </p:cNvPr>
            <p:cNvSpPr txBox="1"/>
            <p:nvPr/>
          </p:nvSpPr>
          <p:spPr>
            <a:xfrm>
              <a:off x="4920131" y="2149007"/>
              <a:ext cx="450835" cy="1796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1" i="0" u="none" strike="noStrike" kern="0" cap="none" spc="3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rPr>
                <a:t>Commit</a:t>
              </a:r>
            </a:p>
          </p:txBody>
        </p:sp>
      </p:grpSp>
      <p:grpSp>
        <p:nvGrpSpPr>
          <p:cNvPr id="656" name="Groep 655">
            <a:extLst>
              <a:ext uri="{FF2B5EF4-FFF2-40B4-BE49-F238E27FC236}">
                <a16:creationId xmlns:a16="http://schemas.microsoft.com/office/drawing/2014/main" id="{A460E436-1840-5449-94A1-113C474FFAF3}"/>
              </a:ext>
            </a:extLst>
          </p:cNvPr>
          <p:cNvGrpSpPr>
            <a:grpSpLocks noChangeAspect="1"/>
          </p:cNvGrpSpPr>
          <p:nvPr/>
        </p:nvGrpSpPr>
        <p:grpSpPr>
          <a:xfrm>
            <a:off x="4882279" y="1867973"/>
            <a:ext cx="1030853" cy="553075"/>
            <a:chOff x="3131840" y="1044088"/>
            <a:chExt cx="729178" cy="391220"/>
          </a:xfrm>
        </p:grpSpPr>
        <p:sp>
          <p:nvSpPr>
            <p:cNvPr id="1235" name="Freeform 385">
              <a:extLst>
                <a:ext uri="{FF2B5EF4-FFF2-40B4-BE49-F238E27FC236}">
                  <a16:creationId xmlns:a16="http://schemas.microsoft.com/office/drawing/2014/main" id="{D73F21F4-038E-AB46-8D68-0B0EB152D79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993839" y="1221910"/>
              <a:ext cx="338400" cy="21600"/>
            </a:xfrm>
            <a:custGeom>
              <a:avLst/>
              <a:gdLst>
                <a:gd name="T0" fmla="*/ 9 w 236"/>
                <a:gd name="T1" fmla="*/ 20 h 20"/>
                <a:gd name="T2" fmla="*/ 1 w 236"/>
                <a:gd name="T3" fmla="*/ 13 h 20"/>
                <a:gd name="T4" fmla="*/ 8 w 236"/>
                <a:gd name="T5" fmla="*/ 4 h 20"/>
                <a:gd name="T6" fmla="*/ 228 w 236"/>
                <a:gd name="T7" fmla="*/ 0 h 20"/>
                <a:gd name="T8" fmla="*/ 236 w 236"/>
                <a:gd name="T9" fmla="*/ 8 h 20"/>
                <a:gd name="T10" fmla="*/ 228 w 236"/>
                <a:gd name="T11" fmla="*/ 16 h 20"/>
                <a:gd name="T12" fmla="*/ 9 w 236"/>
                <a:gd name="T13" fmla="*/ 20 h 20"/>
                <a:gd name="T14" fmla="*/ 9 w 236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6" h="20">
                  <a:moveTo>
                    <a:pt x="9" y="20"/>
                  </a:moveTo>
                  <a:cubicBezTo>
                    <a:pt x="5" y="20"/>
                    <a:pt x="1" y="17"/>
                    <a:pt x="1" y="13"/>
                  </a:cubicBezTo>
                  <a:cubicBezTo>
                    <a:pt x="0" y="8"/>
                    <a:pt x="3" y="4"/>
                    <a:pt x="8" y="4"/>
                  </a:cubicBezTo>
                  <a:cubicBezTo>
                    <a:pt x="42" y="0"/>
                    <a:pt x="220" y="0"/>
                    <a:pt x="228" y="0"/>
                  </a:cubicBezTo>
                  <a:cubicBezTo>
                    <a:pt x="232" y="0"/>
                    <a:pt x="236" y="4"/>
                    <a:pt x="236" y="8"/>
                  </a:cubicBezTo>
                  <a:cubicBezTo>
                    <a:pt x="236" y="12"/>
                    <a:pt x="232" y="16"/>
                    <a:pt x="228" y="16"/>
                  </a:cubicBezTo>
                  <a:cubicBezTo>
                    <a:pt x="226" y="16"/>
                    <a:pt x="43" y="16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>
                <a:lumMod val="75000"/>
                <a:lumOff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32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Ink Free" panose="03080402000500000000" pitchFamily="66" charset="0"/>
                <a:ea typeface="+mn-ea"/>
                <a:cs typeface="+mn-cs"/>
              </a:endParaRPr>
            </a:p>
          </p:txBody>
        </p:sp>
        <p:sp>
          <p:nvSpPr>
            <p:cNvPr id="1236" name="Freeform 385">
              <a:extLst>
                <a:ext uri="{FF2B5EF4-FFF2-40B4-BE49-F238E27FC236}">
                  <a16:creationId xmlns:a16="http://schemas.microsoft.com/office/drawing/2014/main" id="{B164658C-0838-2D42-9F94-D94416931307}"/>
                </a:ext>
              </a:extLst>
            </p:cNvPr>
            <p:cNvSpPr>
              <a:spLocks/>
            </p:cNvSpPr>
            <p:nvPr/>
          </p:nvSpPr>
          <p:spPr bwMode="auto">
            <a:xfrm rot="16200000" flipH="1">
              <a:off x="3665361" y="1235017"/>
              <a:ext cx="338400" cy="18000"/>
            </a:xfrm>
            <a:custGeom>
              <a:avLst/>
              <a:gdLst>
                <a:gd name="T0" fmla="*/ 9 w 236"/>
                <a:gd name="T1" fmla="*/ 20 h 20"/>
                <a:gd name="T2" fmla="*/ 1 w 236"/>
                <a:gd name="T3" fmla="*/ 13 h 20"/>
                <a:gd name="T4" fmla="*/ 8 w 236"/>
                <a:gd name="T5" fmla="*/ 4 h 20"/>
                <a:gd name="T6" fmla="*/ 228 w 236"/>
                <a:gd name="T7" fmla="*/ 0 h 20"/>
                <a:gd name="T8" fmla="*/ 236 w 236"/>
                <a:gd name="T9" fmla="*/ 8 h 20"/>
                <a:gd name="T10" fmla="*/ 228 w 236"/>
                <a:gd name="T11" fmla="*/ 16 h 20"/>
                <a:gd name="T12" fmla="*/ 9 w 236"/>
                <a:gd name="T13" fmla="*/ 20 h 20"/>
                <a:gd name="T14" fmla="*/ 9 w 236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6" h="20">
                  <a:moveTo>
                    <a:pt x="9" y="20"/>
                  </a:moveTo>
                  <a:cubicBezTo>
                    <a:pt x="5" y="20"/>
                    <a:pt x="1" y="17"/>
                    <a:pt x="1" y="13"/>
                  </a:cubicBezTo>
                  <a:cubicBezTo>
                    <a:pt x="0" y="8"/>
                    <a:pt x="3" y="4"/>
                    <a:pt x="8" y="4"/>
                  </a:cubicBezTo>
                  <a:cubicBezTo>
                    <a:pt x="42" y="0"/>
                    <a:pt x="220" y="0"/>
                    <a:pt x="228" y="0"/>
                  </a:cubicBezTo>
                  <a:cubicBezTo>
                    <a:pt x="232" y="0"/>
                    <a:pt x="236" y="4"/>
                    <a:pt x="236" y="8"/>
                  </a:cubicBezTo>
                  <a:cubicBezTo>
                    <a:pt x="236" y="12"/>
                    <a:pt x="232" y="16"/>
                    <a:pt x="228" y="16"/>
                  </a:cubicBezTo>
                  <a:cubicBezTo>
                    <a:pt x="226" y="16"/>
                    <a:pt x="43" y="16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>
                <a:lumMod val="75000"/>
                <a:lumOff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32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Ink Free" panose="03080402000500000000" pitchFamily="66" charset="0"/>
                <a:ea typeface="+mn-ea"/>
                <a:cs typeface="+mn-cs"/>
              </a:endParaRPr>
            </a:p>
          </p:txBody>
        </p:sp>
        <p:sp>
          <p:nvSpPr>
            <p:cNvPr id="1237" name="Freeform 392">
              <a:extLst>
                <a:ext uri="{FF2B5EF4-FFF2-40B4-BE49-F238E27FC236}">
                  <a16:creationId xmlns:a16="http://schemas.microsoft.com/office/drawing/2014/main" id="{8F8847E7-42DB-404F-AF67-7FF3B278B8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1018" y="1065845"/>
              <a:ext cx="720000" cy="18000"/>
            </a:xfrm>
            <a:custGeom>
              <a:avLst/>
              <a:gdLst>
                <a:gd name="T0" fmla="*/ 9 w 469"/>
                <a:gd name="T1" fmla="*/ 20 h 20"/>
                <a:gd name="T2" fmla="*/ 1 w 469"/>
                <a:gd name="T3" fmla="*/ 12 h 20"/>
                <a:gd name="T4" fmla="*/ 8 w 469"/>
                <a:gd name="T5" fmla="*/ 4 h 20"/>
                <a:gd name="T6" fmla="*/ 461 w 469"/>
                <a:gd name="T7" fmla="*/ 0 h 20"/>
                <a:gd name="T8" fmla="*/ 469 w 469"/>
                <a:gd name="T9" fmla="*/ 8 h 20"/>
                <a:gd name="T10" fmla="*/ 461 w 469"/>
                <a:gd name="T11" fmla="*/ 16 h 20"/>
                <a:gd name="T12" fmla="*/ 9 w 469"/>
                <a:gd name="T13" fmla="*/ 20 h 20"/>
                <a:gd name="T14" fmla="*/ 9 w 469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9" h="20">
                  <a:moveTo>
                    <a:pt x="9" y="20"/>
                  </a:moveTo>
                  <a:cubicBezTo>
                    <a:pt x="4" y="20"/>
                    <a:pt x="1" y="16"/>
                    <a:pt x="1" y="12"/>
                  </a:cubicBezTo>
                  <a:cubicBezTo>
                    <a:pt x="0" y="8"/>
                    <a:pt x="4" y="4"/>
                    <a:pt x="8" y="4"/>
                  </a:cubicBezTo>
                  <a:cubicBezTo>
                    <a:pt x="79" y="0"/>
                    <a:pt x="457" y="0"/>
                    <a:pt x="461" y="0"/>
                  </a:cubicBezTo>
                  <a:cubicBezTo>
                    <a:pt x="465" y="0"/>
                    <a:pt x="469" y="4"/>
                    <a:pt x="469" y="8"/>
                  </a:cubicBezTo>
                  <a:cubicBezTo>
                    <a:pt x="469" y="12"/>
                    <a:pt x="465" y="16"/>
                    <a:pt x="461" y="16"/>
                  </a:cubicBezTo>
                  <a:cubicBezTo>
                    <a:pt x="457" y="16"/>
                    <a:pt x="79" y="16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>
                <a:lumMod val="75000"/>
                <a:lumOff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32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Ink Free" panose="03080402000500000000" pitchFamily="66" charset="0"/>
                <a:ea typeface="+mn-ea"/>
                <a:cs typeface="+mn-cs"/>
              </a:endParaRPr>
            </a:p>
          </p:txBody>
        </p:sp>
        <p:sp>
          <p:nvSpPr>
            <p:cNvPr id="1238" name="Freeform 392">
              <a:extLst>
                <a:ext uri="{FF2B5EF4-FFF2-40B4-BE49-F238E27FC236}">
                  <a16:creationId xmlns:a16="http://schemas.microsoft.com/office/drawing/2014/main" id="{6D831CE2-9683-F44E-BED8-4634AFA1D083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131840" y="1394384"/>
              <a:ext cx="723600" cy="14400"/>
            </a:xfrm>
            <a:custGeom>
              <a:avLst/>
              <a:gdLst>
                <a:gd name="T0" fmla="*/ 9 w 469"/>
                <a:gd name="T1" fmla="*/ 20 h 20"/>
                <a:gd name="T2" fmla="*/ 1 w 469"/>
                <a:gd name="T3" fmla="*/ 12 h 20"/>
                <a:gd name="T4" fmla="*/ 8 w 469"/>
                <a:gd name="T5" fmla="*/ 4 h 20"/>
                <a:gd name="T6" fmla="*/ 461 w 469"/>
                <a:gd name="T7" fmla="*/ 0 h 20"/>
                <a:gd name="T8" fmla="*/ 469 w 469"/>
                <a:gd name="T9" fmla="*/ 8 h 20"/>
                <a:gd name="T10" fmla="*/ 461 w 469"/>
                <a:gd name="T11" fmla="*/ 16 h 20"/>
                <a:gd name="T12" fmla="*/ 9 w 469"/>
                <a:gd name="T13" fmla="*/ 20 h 20"/>
                <a:gd name="T14" fmla="*/ 9 w 469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9" h="20">
                  <a:moveTo>
                    <a:pt x="9" y="20"/>
                  </a:moveTo>
                  <a:cubicBezTo>
                    <a:pt x="4" y="20"/>
                    <a:pt x="1" y="16"/>
                    <a:pt x="1" y="12"/>
                  </a:cubicBezTo>
                  <a:cubicBezTo>
                    <a:pt x="0" y="8"/>
                    <a:pt x="4" y="4"/>
                    <a:pt x="8" y="4"/>
                  </a:cubicBezTo>
                  <a:cubicBezTo>
                    <a:pt x="79" y="0"/>
                    <a:pt x="457" y="0"/>
                    <a:pt x="461" y="0"/>
                  </a:cubicBezTo>
                  <a:cubicBezTo>
                    <a:pt x="465" y="0"/>
                    <a:pt x="469" y="4"/>
                    <a:pt x="469" y="8"/>
                  </a:cubicBezTo>
                  <a:cubicBezTo>
                    <a:pt x="469" y="12"/>
                    <a:pt x="465" y="16"/>
                    <a:pt x="461" y="16"/>
                  </a:cubicBezTo>
                  <a:cubicBezTo>
                    <a:pt x="457" y="16"/>
                    <a:pt x="79" y="16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>
                <a:lumMod val="75000"/>
                <a:lumOff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32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Ink Free" panose="03080402000500000000" pitchFamily="66" charset="0"/>
                <a:ea typeface="+mn-ea"/>
                <a:cs typeface="+mn-cs"/>
              </a:endParaRPr>
            </a:p>
          </p:txBody>
        </p:sp>
        <p:sp>
          <p:nvSpPr>
            <p:cNvPr id="1239" name="Freeform 279">
              <a:extLst>
                <a:ext uri="{FF2B5EF4-FFF2-40B4-BE49-F238E27FC236}">
                  <a16:creationId xmlns:a16="http://schemas.microsoft.com/office/drawing/2014/main" id="{5F90C4B9-D6BA-8B4A-8531-B7C29437AF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42191" y="1044088"/>
              <a:ext cx="707022" cy="391220"/>
            </a:xfrm>
            <a:custGeom>
              <a:avLst/>
              <a:gdLst>
                <a:gd name="T0" fmla="*/ 121 w 674"/>
                <a:gd name="T1" fmla="*/ 280 h 302"/>
                <a:gd name="T2" fmla="*/ 68 w 674"/>
                <a:gd name="T3" fmla="*/ 265 h 302"/>
                <a:gd name="T4" fmla="*/ 33 w 674"/>
                <a:gd name="T5" fmla="*/ 245 h 302"/>
                <a:gd name="T6" fmla="*/ 30 w 674"/>
                <a:gd name="T7" fmla="*/ 214 h 302"/>
                <a:gd name="T8" fmla="*/ 37 w 674"/>
                <a:gd name="T9" fmla="*/ 180 h 302"/>
                <a:gd name="T10" fmla="*/ 30 w 674"/>
                <a:gd name="T11" fmla="*/ 125 h 302"/>
                <a:gd name="T12" fmla="*/ 32 w 674"/>
                <a:gd name="T13" fmla="*/ 82 h 302"/>
                <a:gd name="T14" fmla="*/ 35 w 674"/>
                <a:gd name="T15" fmla="*/ 50 h 302"/>
                <a:gd name="T16" fmla="*/ 38 w 674"/>
                <a:gd name="T17" fmla="*/ 17 h 302"/>
                <a:gd name="T18" fmla="*/ 57 w 674"/>
                <a:gd name="T19" fmla="*/ 43 h 302"/>
                <a:gd name="T20" fmla="*/ 129 w 674"/>
                <a:gd name="T21" fmla="*/ 19 h 302"/>
                <a:gd name="T22" fmla="*/ 178 w 674"/>
                <a:gd name="T23" fmla="*/ 28 h 302"/>
                <a:gd name="T24" fmla="*/ 250 w 674"/>
                <a:gd name="T25" fmla="*/ 15 h 302"/>
                <a:gd name="T26" fmla="*/ 307 w 674"/>
                <a:gd name="T27" fmla="*/ 22 h 302"/>
                <a:gd name="T28" fmla="*/ 371 w 674"/>
                <a:gd name="T29" fmla="*/ 24 h 302"/>
                <a:gd name="T30" fmla="*/ 427 w 674"/>
                <a:gd name="T31" fmla="*/ 29 h 302"/>
                <a:gd name="T32" fmla="*/ 509 w 674"/>
                <a:gd name="T33" fmla="*/ 19 h 302"/>
                <a:gd name="T34" fmla="*/ 568 w 674"/>
                <a:gd name="T35" fmla="*/ 16 h 302"/>
                <a:gd name="T36" fmla="*/ 643 w 674"/>
                <a:gd name="T37" fmla="*/ 21 h 302"/>
                <a:gd name="T38" fmla="*/ 639 w 674"/>
                <a:gd name="T39" fmla="*/ 68 h 302"/>
                <a:gd name="T40" fmla="*/ 646 w 674"/>
                <a:gd name="T41" fmla="*/ 95 h 302"/>
                <a:gd name="T42" fmla="*/ 623 w 674"/>
                <a:gd name="T43" fmla="*/ 146 h 302"/>
                <a:gd name="T44" fmla="*/ 619 w 674"/>
                <a:gd name="T45" fmla="*/ 191 h 302"/>
                <a:gd name="T46" fmla="*/ 645 w 674"/>
                <a:gd name="T47" fmla="*/ 226 h 302"/>
                <a:gd name="T48" fmla="*/ 647 w 674"/>
                <a:gd name="T49" fmla="*/ 262 h 302"/>
                <a:gd name="T50" fmla="*/ 636 w 674"/>
                <a:gd name="T51" fmla="*/ 279 h 302"/>
                <a:gd name="T52" fmla="*/ 594 w 674"/>
                <a:gd name="T53" fmla="*/ 275 h 302"/>
                <a:gd name="T54" fmla="*/ 541 w 674"/>
                <a:gd name="T55" fmla="*/ 280 h 302"/>
                <a:gd name="T56" fmla="*/ 504 w 674"/>
                <a:gd name="T57" fmla="*/ 282 h 302"/>
                <a:gd name="T58" fmla="*/ 462 w 674"/>
                <a:gd name="T59" fmla="*/ 277 h 302"/>
                <a:gd name="T60" fmla="*/ 397 w 674"/>
                <a:gd name="T61" fmla="*/ 271 h 302"/>
                <a:gd name="T62" fmla="*/ 324 w 674"/>
                <a:gd name="T63" fmla="*/ 273 h 302"/>
                <a:gd name="T64" fmla="*/ 257 w 674"/>
                <a:gd name="T65" fmla="*/ 279 h 302"/>
                <a:gd name="T66" fmla="*/ 176 w 674"/>
                <a:gd name="T67" fmla="*/ 260 h 302"/>
                <a:gd name="T68" fmla="*/ 128 w 674"/>
                <a:gd name="T69" fmla="*/ 285 h 302"/>
                <a:gd name="T70" fmla="*/ 392 w 674"/>
                <a:gd name="T71" fmla="*/ 111 h 302"/>
                <a:gd name="T72" fmla="*/ 419 w 674"/>
                <a:gd name="T73" fmla="*/ 9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74" h="302">
                  <a:moveTo>
                    <a:pt x="128" y="285"/>
                  </a:moveTo>
                  <a:cubicBezTo>
                    <a:pt x="125" y="285"/>
                    <a:pt x="122" y="283"/>
                    <a:pt x="121" y="280"/>
                  </a:cubicBezTo>
                  <a:cubicBezTo>
                    <a:pt x="115" y="282"/>
                    <a:pt x="78" y="289"/>
                    <a:pt x="94" y="270"/>
                  </a:cubicBezTo>
                  <a:cubicBezTo>
                    <a:pt x="90" y="272"/>
                    <a:pt x="50" y="286"/>
                    <a:pt x="68" y="265"/>
                  </a:cubicBezTo>
                  <a:cubicBezTo>
                    <a:pt x="59" y="271"/>
                    <a:pt x="0" y="293"/>
                    <a:pt x="34" y="263"/>
                  </a:cubicBezTo>
                  <a:cubicBezTo>
                    <a:pt x="19" y="265"/>
                    <a:pt x="29" y="248"/>
                    <a:pt x="33" y="245"/>
                  </a:cubicBezTo>
                  <a:cubicBezTo>
                    <a:pt x="20" y="241"/>
                    <a:pt x="36" y="227"/>
                    <a:pt x="40" y="224"/>
                  </a:cubicBezTo>
                  <a:cubicBezTo>
                    <a:pt x="34" y="225"/>
                    <a:pt x="27" y="221"/>
                    <a:pt x="30" y="214"/>
                  </a:cubicBezTo>
                  <a:cubicBezTo>
                    <a:pt x="26" y="211"/>
                    <a:pt x="27" y="207"/>
                    <a:pt x="30" y="203"/>
                  </a:cubicBezTo>
                  <a:cubicBezTo>
                    <a:pt x="12" y="203"/>
                    <a:pt x="35" y="181"/>
                    <a:pt x="37" y="180"/>
                  </a:cubicBezTo>
                  <a:cubicBezTo>
                    <a:pt x="2" y="197"/>
                    <a:pt x="47" y="143"/>
                    <a:pt x="53" y="138"/>
                  </a:cubicBezTo>
                  <a:cubicBezTo>
                    <a:pt x="33" y="151"/>
                    <a:pt x="7" y="147"/>
                    <a:pt x="30" y="125"/>
                  </a:cubicBezTo>
                  <a:cubicBezTo>
                    <a:pt x="4" y="133"/>
                    <a:pt x="49" y="90"/>
                    <a:pt x="51" y="88"/>
                  </a:cubicBezTo>
                  <a:cubicBezTo>
                    <a:pt x="42" y="94"/>
                    <a:pt x="11" y="100"/>
                    <a:pt x="32" y="82"/>
                  </a:cubicBezTo>
                  <a:cubicBezTo>
                    <a:pt x="29" y="81"/>
                    <a:pt x="29" y="79"/>
                    <a:pt x="29" y="76"/>
                  </a:cubicBezTo>
                  <a:cubicBezTo>
                    <a:pt x="12" y="74"/>
                    <a:pt x="34" y="52"/>
                    <a:pt x="35" y="50"/>
                  </a:cubicBezTo>
                  <a:cubicBezTo>
                    <a:pt x="19" y="59"/>
                    <a:pt x="29" y="32"/>
                    <a:pt x="28" y="29"/>
                  </a:cubicBezTo>
                  <a:cubicBezTo>
                    <a:pt x="11" y="33"/>
                    <a:pt x="31" y="0"/>
                    <a:pt x="38" y="17"/>
                  </a:cubicBezTo>
                  <a:cubicBezTo>
                    <a:pt x="46" y="13"/>
                    <a:pt x="48" y="23"/>
                    <a:pt x="45" y="28"/>
                  </a:cubicBezTo>
                  <a:cubicBezTo>
                    <a:pt x="69" y="11"/>
                    <a:pt x="76" y="20"/>
                    <a:pt x="57" y="43"/>
                  </a:cubicBezTo>
                  <a:cubicBezTo>
                    <a:pt x="59" y="42"/>
                    <a:pt x="104" y="3"/>
                    <a:pt x="108" y="21"/>
                  </a:cubicBezTo>
                  <a:cubicBezTo>
                    <a:pt x="112" y="19"/>
                    <a:pt x="127" y="8"/>
                    <a:pt x="129" y="19"/>
                  </a:cubicBezTo>
                  <a:cubicBezTo>
                    <a:pt x="159" y="4"/>
                    <a:pt x="112" y="54"/>
                    <a:pt x="105" y="60"/>
                  </a:cubicBezTo>
                  <a:cubicBezTo>
                    <a:pt x="106" y="59"/>
                    <a:pt x="191" y="6"/>
                    <a:pt x="178" y="28"/>
                  </a:cubicBezTo>
                  <a:cubicBezTo>
                    <a:pt x="207" y="9"/>
                    <a:pt x="244" y="12"/>
                    <a:pt x="201" y="45"/>
                  </a:cubicBezTo>
                  <a:cubicBezTo>
                    <a:pt x="215" y="35"/>
                    <a:pt x="233" y="19"/>
                    <a:pt x="250" y="15"/>
                  </a:cubicBezTo>
                  <a:cubicBezTo>
                    <a:pt x="261" y="13"/>
                    <a:pt x="279" y="19"/>
                    <a:pt x="265" y="32"/>
                  </a:cubicBezTo>
                  <a:cubicBezTo>
                    <a:pt x="267" y="31"/>
                    <a:pt x="307" y="1"/>
                    <a:pt x="307" y="22"/>
                  </a:cubicBezTo>
                  <a:cubicBezTo>
                    <a:pt x="313" y="18"/>
                    <a:pt x="349" y="14"/>
                    <a:pt x="338" y="30"/>
                  </a:cubicBezTo>
                  <a:cubicBezTo>
                    <a:pt x="341" y="27"/>
                    <a:pt x="370" y="8"/>
                    <a:pt x="371" y="24"/>
                  </a:cubicBezTo>
                  <a:cubicBezTo>
                    <a:pt x="369" y="25"/>
                    <a:pt x="409" y="3"/>
                    <a:pt x="401" y="24"/>
                  </a:cubicBezTo>
                  <a:cubicBezTo>
                    <a:pt x="406" y="21"/>
                    <a:pt x="445" y="8"/>
                    <a:pt x="427" y="29"/>
                  </a:cubicBezTo>
                  <a:cubicBezTo>
                    <a:pt x="429" y="28"/>
                    <a:pt x="478" y="6"/>
                    <a:pt x="460" y="29"/>
                  </a:cubicBezTo>
                  <a:cubicBezTo>
                    <a:pt x="466" y="26"/>
                    <a:pt x="500" y="3"/>
                    <a:pt x="509" y="19"/>
                  </a:cubicBezTo>
                  <a:cubicBezTo>
                    <a:pt x="532" y="8"/>
                    <a:pt x="535" y="23"/>
                    <a:pt x="517" y="38"/>
                  </a:cubicBezTo>
                  <a:cubicBezTo>
                    <a:pt x="531" y="29"/>
                    <a:pt x="551" y="13"/>
                    <a:pt x="568" y="16"/>
                  </a:cubicBezTo>
                  <a:cubicBezTo>
                    <a:pt x="574" y="17"/>
                    <a:pt x="606" y="13"/>
                    <a:pt x="598" y="27"/>
                  </a:cubicBezTo>
                  <a:cubicBezTo>
                    <a:pt x="602" y="25"/>
                    <a:pt x="642" y="6"/>
                    <a:pt x="643" y="21"/>
                  </a:cubicBezTo>
                  <a:cubicBezTo>
                    <a:pt x="669" y="16"/>
                    <a:pt x="629" y="52"/>
                    <a:pt x="630" y="52"/>
                  </a:cubicBezTo>
                  <a:cubicBezTo>
                    <a:pt x="650" y="42"/>
                    <a:pt x="653" y="56"/>
                    <a:pt x="639" y="68"/>
                  </a:cubicBezTo>
                  <a:cubicBezTo>
                    <a:pt x="651" y="66"/>
                    <a:pt x="656" y="78"/>
                    <a:pt x="647" y="86"/>
                  </a:cubicBezTo>
                  <a:cubicBezTo>
                    <a:pt x="649" y="89"/>
                    <a:pt x="648" y="93"/>
                    <a:pt x="646" y="95"/>
                  </a:cubicBezTo>
                  <a:cubicBezTo>
                    <a:pt x="654" y="101"/>
                    <a:pt x="643" y="110"/>
                    <a:pt x="639" y="113"/>
                  </a:cubicBezTo>
                  <a:cubicBezTo>
                    <a:pt x="666" y="107"/>
                    <a:pt x="622" y="146"/>
                    <a:pt x="623" y="146"/>
                  </a:cubicBezTo>
                  <a:cubicBezTo>
                    <a:pt x="626" y="143"/>
                    <a:pt x="674" y="126"/>
                    <a:pt x="651" y="146"/>
                  </a:cubicBezTo>
                  <a:cubicBezTo>
                    <a:pt x="660" y="165"/>
                    <a:pt x="631" y="181"/>
                    <a:pt x="619" y="191"/>
                  </a:cubicBezTo>
                  <a:cubicBezTo>
                    <a:pt x="659" y="165"/>
                    <a:pt x="644" y="194"/>
                    <a:pt x="621" y="214"/>
                  </a:cubicBezTo>
                  <a:cubicBezTo>
                    <a:pt x="635" y="205"/>
                    <a:pt x="669" y="206"/>
                    <a:pt x="645" y="226"/>
                  </a:cubicBezTo>
                  <a:cubicBezTo>
                    <a:pt x="651" y="228"/>
                    <a:pt x="653" y="234"/>
                    <a:pt x="648" y="239"/>
                  </a:cubicBezTo>
                  <a:cubicBezTo>
                    <a:pt x="664" y="239"/>
                    <a:pt x="649" y="259"/>
                    <a:pt x="647" y="262"/>
                  </a:cubicBezTo>
                  <a:cubicBezTo>
                    <a:pt x="649" y="263"/>
                    <a:pt x="650" y="266"/>
                    <a:pt x="649" y="269"/>
                  </a:cubicBezTo>
                  <a:cubicBezTo>
                    <a:pt x="667" y="264"/>
                    <a:pt x="642" y="302"/>
                    <a:pt x="636" y="279"/>
                  </a:cubicBezTo>
                  <a:cubicBezTo>
                    <a:pt x="634" y="280"/>
                    <a:pt x="614" y="290"/>
                    <a:pt x="618" y="277"/>
                  </a:cubicBezTo>
                  <a:cubicBezTo>
                    <a:pt x="620" y="275"/>
                    <a:pt x="584" y="294"/>
                    <a:pt x="594" y="275"/>
                  </a:cubicBezTo>
                  <a:cubicBezTo>
                    <a:pt x="594" y="275"/>
                    <a:pt x="565" y="291"/>
                    <a:pt x="572" y="273"/>
                  </a:cubicBezTo>
                  <a:cubicBezTo>
                    <a:pt x="561" y="280"/>
                    <a:pt x="553" y="283"/>
                    <a:pt x="541" y="280"/>
                  </a:cubicBezTo>
                  <a:cubicBezTo>
                    <a:pt x="520" y="276"/>
                    <a:pt x="569" y="241"/>
                    <a:pt x="570" y="240"/>
                  </a:cubicBezTo>
                  <a:cubicBezTo>
                    <a:pt x="554" y="251"/>
                    <a:pt x="525" y="281"/>
                    <a:pt x="504" y="282"/>
                  </a:cubicBezTo>
                  <a:cubicBezTo>
                    <a:pt x="481" y="283"/>
                    <a:pt x="535" y="240"/>
                    <a:pt x="539" y="236"/>
                  </a:cubicBezTo>
                  <a:cubicBezTo>
                    <a:pt x="533" y="240"/>
                    <a:pt x="472" y="293"/>
                    <a:pt x="462" y="277"/>
                  </a:cubicBezTo>
                  <a:cubicBezTo>
                    <a:pt x="426" y="299"/>
                    <a:pt x="433" y="269"/>
                    <a:pt x="459" y="249"/>
                  </a:cubicBezTo>
                  <a:cubicBezTo>
                    <a:pt x="459" y="249"/>
                    <a:pt x="381" y="294"/>
                    <a:pt x="397" y="271"/>
                  </a:cubicBezTo>
                  <a:cubicBezTo>
                    <a:pt x="392" y="274"/>
                    <a:pt x="373" y="288"/>
                    <a:pt x="367" y="278"/>
                  </a:cubicBezTo>
                  <a:cubicBezTo>
                    <a:pt x="362" y="281"/>
                    <a:pt x="317" y="287"/>
                    <a:pt x="324" y="273"/>
                  </a:cubicBezTo>
                  <a:cubicBezTo>
                    <a:pt x="311" y="281"/>
                    <a:pt x="276" y="288"/>
                    <a:pt x="302" y="263"/>
                  </a:cubicBezTo>
                  <a:cubicBezTo>
                    <a:pt x="298" y="267"/>
                    <a:pt x="263" y="293"/>
                    <a:pt x="257" y="279"/>
                  </a:cubicBezTo>
                  <a:cubicBezTo>
                    <a:pt x="253" y="281"/>
                    <a:pt x="216" y="289"/>
                    <a:pt x="227" y="272"/>
                  </a:cubicBezTo>
                  <a:cubicBezTo>
                    <a:pt x="212" y="281"/>
                    <a:pt x="135" y="295"/>
                    <a:pt x="176" y="260"/>
                  </a:cubicBezTo>
                  <a:cubicBezTo>
                    <a:pt x="148" y="278"/>
                    <a:pt x="134" y="285"/>
                    <a:pt x="128" y="285"/>
                  </a:cubicBezTo>
                  <a:cubicBezTo>
                    <a:pt x="127" y="285"/>
                    <a:pt x="134" y="285"/>
                    <a:pt x="128" y="285"/>
                  </a:cubicBezTo>
                  <a:close/>
                  <a:moveTo>
                    <a:pt x="419" y="92"/>
                  </a:moveTo>
                  <a:cubicBezTo>
                    <a:pt x="410" y="98"/>
                    <a:pt x="401" y="105"/>
                    <a:pt x="392" y="111"/>
                  </a:cubicBezTo>
                  <a:cubicBezTo>
                    <a:pt x="405" y="102"/>
                    <a:pt x="419" y="93"/>
                    <a:pt x="432" y="84"/>
                  </a:cubicBezTo>
                  <a:cubicBezTo>
                    <a:pt x="428" y="86"/>
                    <a:pt x="424" y="89"/>
                    <a:pt x="419" y="92"/>
                  </a:cubicBezTo>
                  <a:cubicBezTo>
                    <a:pt x="410" y="98"/>
                    <a:pt x="424" y="89"/>
                    <a:pt x="419" y="92"/>
                  </a:cubicBezTo>
                  <a:close/>
                </a:path>
              </a:pathLst>
            </a:custGeom>
            <a:solidFill>
              <a:srgbClr val="019285">
                <a:alpha val="32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32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Ink Free" panose="03080402000500000000" pitchFamily="66" charset="0"/>
                <a:ea typeface="+mn-ea"/>
                <a:cs typeface="+mn-cs"/>
              </a:endParaRPr>
            </a:p>
          </p:txBody>
        </p:sp>
        <p:sp>
          <p:nvSpPr>
            <p:cNvPr id="1240" name="Tekstvak 1239">
              <a:extLst>
                <a:ext uri="{FF2B5EF4-FFF2-40B4-BE49-F238E27FC236}">
                  <a16:creationId xmlns:a16="http://schemas.microsoft.com/office/drawing/2014/main" id="{9EDE7F25-DD9A-E240-A471-FDC884547A11}"/>
                </a:ext>
              </a:extLst>
            </p:cNvPr>
            <p:cNvSpPr txBox="1"/>
            <p:nvPr/>
          </p:nvSpPr>
          <p:spPr>
            <a:xfrm>
              <a:off x="3213492" y="1144398"/>
              <a:ext cx="458319" cy="185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rPr>
                <a:t>Develop</a:t>
              </a:r>
            </a:p>
          </p:txBody>
        </p:sp>
      </p:grpSp>
      <p:grpSp>
        <p:nvGrpSpPr>
          <p:cNvPr id="657" name="Groep 656">
            <a:extLst>
              <a:ext uri="{FF2B5EF4-FFF2-40B4-BE49-F238E27FC236}">
                <a16:creationId xmlns:a16="http://schemas.microsoft.com/office/drawing/2014/main" id="{8AAF96D6-26D1-1A4C-B295-1D9323557DDF}"/>
              </a:ext>
            </a:extLst>
          </p:cNvPr>
          <p:cNvGrpSpPr/>
          <p:nvPr/>
        </p:nvGrpSpPr>
        <p:grpSpPr>
          <a:xfrm>
            <a:off x="5924779" y="1851567"/>
            <a:ext cx="1023123" cy="553075"/>
            <a:chOff x="6453584" y="2098672"/>
            <a:chExt cx="723710" cy="391220"/>
          </a:xfrm>
        </p:grpSpPr>
        <p:grpSp>
          <p:nvGrpSpPr>
            <p:cNvPr id="1228" name="Groep 1227">
              <a:extLst>
                <a:ext uri="{FF2B5EF4-FFF2-40B4-BE49-F238E27FC236}">
                  <a16:creationId xmlns:a16="http://schemas.microsoft.com/office/drawing/2014/main" id="{7C918F5E-1084-9849-8461-53FE7977EEE7}"/>
                </a:ext>
              </a:extLst>
            </p:cNvPr>
            <p:cNvGrpSpPr/>
            <p:nvPr/>
          </p:nvGrpSpPr>
          <p:grpSpPr>
            <a:xfrm>
              <a:off x="6453584" y="2098672"/>
              <a:ext cx="723710" cy="391220"/>
              <a:chOff x="3888927" y="1039881"/>
              <a:chExt cx="723710" cy="391220"/>
            </a:xfrm>
          </p:grpSpPr>
          <p:sp>
            <p:nvSpPr>
              <p:cNvPr id="1230" name="Freeform 385">
                <a:extLst>
                  <a:ext uri="{FF2B5EF4-FFF2-40B4-BE49-F238E27FC236}">
                    <a16:creationId xmlns:a16="http://schemas.microsoft.com/office/drawing/2014/main" id="{391204CD-E2DD-FD4A-A46B-AE306F26C011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3741748" y="1220018"/>
                <a:ext cx="338400" cy="21600"/>
              </a:xfrm>
              <a:custGeom>
                <a:avLst/>
                <a:gdLst>
                  <a:gd name="T0" fmla="*/ 9 w 236"/>
                  <a:gd name="T1" fmla="*/ 20 h 20"/>
                  <a:gd name="T2" fmla="*/ 1 w 236"/>
                  <a:gd name="T3" fmla="*/ 13 h 20"/>
                  <a:gd name="T4" fmla="*/ 8 w 236"/>
                  <a:gd name="T5" fmla="*/ 4 h 20"/>
                  <a:gd name="T6" fmla="*/ 228 w 236"/>
                  <a:gd name="T7" fmla="*/ 0 h 20"/>
                  <a:gd name="T8" fmla="*/ 236 w 236"/>
                  <a:gd name="T9" fmla="*/ 8 h 20"/>
                  <a:gd name="T10" fmla="*/ 228 w 236"/>
                  <a:gd name="T11" fmla="*/ 16 h 20"/>
                  <a:gd name="T12" fmla="*/ 9 w 236"/>
                  <a:gd name="T13" fmla="*/ 20 h 20"/>
                  <a:gd name="T14" fmla="*/ 9 w 236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6" h="20">
                    <a:moveTo>
                      <a:pt x="9" y="20"/>
                    </a:moveTo>
                    <a:cubicBezTo>
                      <a:pt x="5" y="20"/>
                      <a:pt x="1" y="17"/>
                      <a:pt x="1" y="13"/>
                    </a:cubicBezTo>
                    <a:cubicBezTo>
                      <a:pt x="0" y="8"/>
                      <a:pt x="3" y="4"/>
                      <a:pt x="8" y="4"/>
                    </a:cubicBezTo>
                    <a:cubicBezTo>
                      <a:pt x="42" y="0"/>
                      <a:pt x="220" y="0"/>
                      <a:pt x="228" y="0"/>
                    </a:cubicBezTo>
                    <a:cubicBezTo>
                      <a:pt x="232" y="0"/>
                      <a:pt x="236" y="4"/>
                      <a:pt x="236" y="8"/>
                    </a:cubicBezTo>
                    <a:cubicBezTo>
                      <a:pt x="236" y="12"/>
                      <a:pt x="232" y="16"/>
                      <a:pt x="228" y="16"/>
                    </a:cubicBezTo>
                    <a:cubicBezTo>
                      <a:pt x="226" y="16"/>
                      <a:pt x="43" y="16"/>
                      <a:pt x="9" y="20"/>
                    </a:cubicBezTo>
                    <a:cubicBezTo>
                      <a:pt x="9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>
                  <a:lumMod val="75000"/>
                  <a:lumOff val="2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  <p:sp>
            <p:nvSpPr>
              <p:cNvPr id="1231" name="Freeform 385">
                <a:extLst>
                  <a:ext uri="{FF2B5EF4-FFF2-40B4-BE49-F238E27FC236}">
                    <a16:creationId xmlns:a16="http://schemas.microsoft.com/office/drawing/2014/main" id="{69AF10B1-01DE-F74E-8F33-337D51736467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 flipH="1">
                <a:off x="4428853" y="1237373"/>
                <a:ext cx="338400" cy="18000"/>
              </a:xfrm>
              <a:custGeom>
                <a:avLst/>
                <a:gdLst>
                  <a:gd name="T0" fmla="*/ 9 w 236"/>
                  <a:gd name="T1" fmla="*/ 20 h 20"/>
                  <a:gd name="T2" fmla="*/ 1 w 236"/>
                  <a:gd name="T3" fmla="*/ 13 h 20"/>
                  <a:gd name="T4" fmla="*/ 8 w 236"/>
                  <a:gd name="T5" fmla="*/ 4 h 20"/>
                  <a:gd name="T6" fmla="*/ 228 w 236"/>
                  <a:gd name="T7" fmla="*/ 0 h 20"/>
                  <a:gd name="T8" fmla="*/ 236 w 236"/>
                  <a:gd name="T9" fmla="*/ 8 h 20"/>
                  <a:gd name="T10" fmla="*/ 228 w 236"/>
                  <a:gd name="T11" fmla="*/ 16 h 20"/>
                  <a:gd name="T12" fmla="*/ 9 w 236"/>
                  <a:gd name="T13" fmla="*/ 20 h 20"/>
                  <a:gd name="T14" fmla="*/ 9 w 236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6" h="20">
                    <a:moveTo>
                      <a:pt x="9" y="20"/>
                    </a:moveTo>
                    <a:cubicBezTo>
                      <a:pt x="5" y="20"/>
                      <a:pt x="1" y="17"/>
                      <a:pt x="1" y="13"/>
                    </a:cubicBezTo>
                    <a:cubicBezTo>
                      <a:pt x="0" y="8"/>
                      <a:pt x="3" y="4"/>
                      <a:pt x="8" y="4"/>
                    </a:cubicBezTo>
                    <a:cubicBezTo>
                      <a:pt x="42" y="0"/>
                      <a:pt x="220" y="0"/>
                      <a:pt x="228" y="0"/>
                    </a:cubicBezTo>
                    <a:cubicBezTo>
                      <a:pt x="232" y="0"/>
                      <a:pt x="236" y="4"/>
                      <a:pt x="236" y="8"/>
                    </a:cubicBezTo>
                    <a:cubicBezTo>
                      <a:pt x="236" y="12"/>
                      <a:pt x="232" y="16"/>
                      <a:pt x="228" y="16"/>
                    </a:cubicBezTo>
                    <a:cubicBezTo>
                      <a:pt x="226" y="16"/>
                      <a:pt x="43" y="16"/>
                      <a:pt x="9" y="20"/>
                    </a:cubicBezTo>
                    <a:cubicBezTo>
                      <a:pt x="9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>
                  <a:lumMod val="75000"/>
                  <a:lumOff val="2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  <p:sp>
            <p:nvSpPr>
              <p:cNvPr id="1232" name="Freeform 392">
                <a:extLst>
                  <a:ext uri="{FF2B5EF4-FFF2-40B4-BE49-F238E27FC236}">
                    <a16:creationId xmlns:a16="http://schemas.microsoft.com/office/drawing/2014/main" id="{8297A14C-4BB0-F648-82CB-299724A64239}"/>
                  </a:ext>
                </a:extLst>
              </p:cNvPr>
              <p:cNvSpPr>
                <a:spLocks/>
              </p:cNvSpPr>
              <p:nvPr/>
            </p:nvSpPr>
            <p:spPr bwMode="auto">
              <a:xfrm rot="60000">
                <a:off x="3889037" y="1068718"/>
                <a:ext cx="723600" cy="18000"/>
              </a:xfrm>
              <a:custGeom>
                <a:avLst/>
                <a:gdLst>
                  <a:gd name="T0" fmla="*/ 9 w 469"/>
                  <a:gd name="T1" fmla="*/ 20 h 20"/>
                  <a:gd name="T2" fmla="*/ 1 w 469"/>
                  <a:gd name="T3" fmla="*/ 12 h 20"/>
                  <a:gd name="T4" fmla="*/ 8 w 469"/>
                  <a:gd name="T5" fmla="*/ 4 h 20"/>
                  <a:gd name="T6" fmla="*/ 461 w 469"/>
                  <a:gd name="T7" fmla="*/ 0 h 20"/>
                  <a:gd name="T8" fmla="*/ 469 w 469"/>
                  <a:gd name="T9" fmla="*/ 8 h 20"/>
                  <a:gd name="T10" fmla="*/ 461 w 469"/>
                  <a:gd name="T11" fmla="*/ 16 h 20"/>
                  <a:gd name="T12" fmla="*/ 9 w 469"/>
                  <a:gd name="T13" fmla="*/ 20 h 20"/>
                  <a:gd name="T14" fmla="*/ 9 w 469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9" h="20">
                    <a:moveTo>
                      <a:pt x="9" y="20"/>
                    </a:moveTo>
                    <a:cubicBezTo>
                      <a:pt x="4" y="20"/>
                      <a:pt x="1" y="16"/>
                      <a:pt x="1" y="12"/>
                    </a:cubicBezTo>
                    <a:cubicBezTo>
                      <a:pt x="0" y="8"/>
                      <a:pt x="4" y="4"/>
                      <a:pt x="8" y="4"/>
                    </a:cubicBezTo>
                    <a:cubicBezTo>
                      <a:pt x="79" y="0"/>
                      <a:pt x="457" y="0"/>
                      <a:pt x="461" y="0"/>
                    </a:cubicBezTo>
                    <a:cubicBezTo>
                      <a:pt x="465" y="0"/>
                      <a:pt x="469" y="4"/>
                      <a:pt x="469" y="8"/>
                    </a:cubicBezTo>
                    <a:cubicBezTo>
                      <a:pt x="469" y="12"/>
                      <a:pt x="465" y="16"/>
                      <a:pt x="461" y="16"/>
                    </a:cubicBezTo>
                    <a:cubicBezTo>
                      <a:pt x="457" y="16"/>
                      <a:pt x="79" y="16"/>
                      <a:pt x="9" y="20"/>
                    </a:cubicBezTo>
                    <a:cubicBezTo>
                      <a:pt x="9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>
                  <a:lumMod val="75000"/>
                  <a:lumOff val="2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  <p:sp>
            <p:nvSpPr>
              <p:cNvPr id="1233" name="Freeform 392">
                <a:extLst>
                  <a:ext uri="{FF2B5EF4-FFF2-40B4-BE49-F238E27FC236}">
                    <a16:creationId xmlns:a16="http://schemas.microsoft.com/office/drawing/2014/main" id="{4B3A639E-C9BC-1846-8E7E-EEC9E95D8CFC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888927" y="1397946"/>
                <a:ext cx="720000" cy="21600"/>
              </a:xfrm>
              <a:custGeom>
                <a:avLst/>
                <a:gdLst>
                  <a:gd name="T0" fmla="*/ 9 w 469"/>
                  <a:gd name="T1" fmla="*/ 20 h 20"/>
                  <a:gd name="T2" fmla="*/ 1 w 469"/>
                  <a:gd name="T3" fmla="*/ 12 h 20"/>
                  <a:gd name="T4" fmla="*/ 8 w 469"/>
                  <a:gd name="T5" fmla="*/ 4 h 20"/>
                  <a:gd name="T6" fmla="*/ 461 w 469"/>
                  <a:gd name="T7" fmla="*/ 0 h 20"/>
                  <a:gd name="T8" fmla="*/ 469 w 469"/>
                  <a:gd name="T9" fmla="*/ 8 h 20"/>
                  <a:gd name="T10" fmla="*/ 461 w 469"/>
                  <a:gd name="T11" fmla="*/ 16 h 20"/>
                  <a:gd name="T12" fmla="*/ 9 w 469"/>
                  <a:gd name="T13" fmla="*/ 20 h 20"/>
                  <a:gd name="T14" fmla="*/ 9 w 469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9" h="20">
                    <a:moveTo>
                      <a:pt x="9" y="20"/>
                    </a:moveTo>
                    <a:cubicBezTo>
                      <a:pt x="4" y="20"/>
                      <a:pt x="1" y="16"/>
                      <a:pt x="1" y="12"/>
                    </a:cubicBezTo>
                    <a:cubicBezTo>
                      <a:pt x="0" y="8"/>
                      <a:pt x="4" y="4"/>
                      <a:pt x="8" y="4"/>
                    </a:cubicBezTo>
                    <a:cubicBezTo>
                      <a:pt x="79" y="0"/>
                      <a:pt x="457" y="0"/>
                      <a:pt x="461" y="0"/>
                    </a:cubicBezTo>
                    <a:cubicBezTo>
                      <a:pt x="465" y="0"/>
                      <a:pt x="469" y="4"/>
                      <a:pt x="469" y="8"/>
                    </a:cubicBezTo>
                    <a:cubicBezTo>
                      <a:pt x="469" y="12"/>
                      <a:pt x="465" y="16"/>
                      <a:pt x="461" y="16"/>
                    </a:cubicBezTo>
                    <a:cubicBezTo>
                      <a:pt x="457" y="16"/>
                      <a:pt x="79" y="16"/>
                      <a:pt x="9" y="20"/>
                    </a:cubicBezTo>
                    <a:cubicBezTo>
                      <a:pt x="9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>
                  <a:lumMod val="75000"/>
                  <a:lumOff val="2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  <p:sp>
            <p:nvSpPr>
              <p:cNvPr id="1234" name="Freeform 279">
                <a:extLst>
                  <a:ext uri="{FF2B5EF4-FFF2-40B4-BE49-F238E27FC236}">
                    <a16:creationId xmlns:a16="http://schemas.microsoft.com/office/drawing/2014/main" id="{4253CD24-D710-6240-B020-EBF55CF3BBC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891924" y="1039881"/>
                <a:ext cx="707022" cy="391220"/>
              </a:xfrm>
              <a:custGeom>
                <a:avLst/>
                <a:gdLst>
                  <a:gd name="T0" fmla="*/ 121 w 674"/>
                  <a:gd name="T1" fmla="*/ 280 h 302"/>
                  <a:gd name="T2" fmla="*/ 68 w 674"/>
                  <a:gd name="T3" fmla="*/ 265 h 302"/>
                  <a:gd name="T4" fmla="*/ 33 w 674"/>
                  <a:gd name="T5" fmla="*/ 245 h 302"/>
                  <a:gd name="T6" fmla="*/ 30 w 674"/>
                  <a:gd name="T7" fmla="*/ 214 h 302"/>
                  <a:gd name="T8" fmla="*/ 37 w 674"/>
                  <a:gd name="T9" fmla="*/ 180 h 302"/>
                  <a:gd name="T10" fmla="*/ 30 w 674"/>
                  <a:gd name="T11" fmla="*/ 125 h 302"/>
                  <a:gd name="T12" fmla="*/ 32 w 674"/>
                  <a:gd name="T13" fmla="*/ 82 h 302"/>
                  <a:gd name="T14" fmla="*/ 35 w 674"/>
                  <a:gd name="T15" fmla="*/ 50 h 302"/>
                  <a:gd name="T16" fmla="*/ 38 w 674"/>
                  <a:gd name="T17" fmla="*/ 17 h 302"/>
                  <a:gd name="T18" fmla="*/ 57 w 674"/>
                  <a:gd name="T19" fmla="*/ 43 h 302"/>
                  <a:gd name="T20" fmla="*/ 129 w 674"/>
                  <a:gd name="T21" fmla="*/ 19 h 302"/>
                  <a:gd name="T22" fmla="*/ 178 w 674"/>
                  <a:gd name="T23" fmla="*/ 28 h 302"/>
                  <a:gd name="T24" fmla="*/ 250 w 674"/>
                  <a:gd name="T25" fmla="*/ 15 h 302"/>
                  <a:gd name="T26" fmla="*/ 307 w 674"/>
                  <a:gd name="T27" fmla="*/ 22 h 302"/>
                  <a:gd name="T28" fmla="*/ 371 w 674"/>
                  <a:gd name="T29" fmla="*/ 24 h 302"/>
                  <a:gd name="T30" fmla="*/ 427 w 674"/>
                  <a:gd name="T31" fmla="*/ 29 h 302"/>
                  <a:gd name="T32" fmla="*/ 509 w 674"/>
                  <a:gd name="T33" fmla="*/ 19 h 302"/>
                  <a:gd name="T34" fmla="*/ 568 w 674"/>
                  <a:gd name="T35" fmla="*/ 16 h 302"/>
                  <a:gd name="T36" fmla="*/ 643 w 674"/>
                  <a:gd name="T37" fmla="*/ 21 h 302"/>
                  <a:gd name="T38" fmla="*/ 639 w 674"/>
                  <a:gd name="T39" fmla="*/ 68 h 302"/>
                  <a:gd name="T40" fmla="*/ 646 w 674"/>
                  <a:gd name="T41" fmla="*/ 95 h 302"/>
                  <a:gd name="T42" fmla="*/ 623 w 674"/>
                  <a:gd name="T43" fmla="*/ 146 h 302"/>
                  <a:gd name="T44" fmla="*/ 619 w 674"/>
                  <a:gd name="T45" fmla="*/ 191 h 302"/>
                  <a:gd name="T46" fmla="*/ 645 w 674"/>
                  <a:gd name="T47" fmla="*/ 226 h 302"/>
                  <a:gd name="T48" fmla="*/ 647 w 674"/>
                  <a:gd name="T49" fmla="*/ 262 h 302"/>
                  <a:gd name="T50" fmla="*/ 636 w 674"/>
                  <a:gd name="T51" fmla="*/ 279 h 302"/>
                  <a:gd name="T52" fmla="*/ 594 w 674"/>
                  <a:gd name="T53" fmla="*/ 275 h 302"/>
                  <a:gd name="T54" fmla="*/ 541 w 674"/>
                  <a:gd name="T55" fmla="*/ 280 h 302"/>
                  <a:gd name="T56" fmla="*/ 504 w 674"/>
                  <a:gd name="T57" fmla="*/ 282 h 302"/>
                  <a:gd name="T58" fmla="*/ 462 w 674"/>
                  <a:gd name="T59" fmla="*/ 277 h 302"/>
                  <a:gd name="T60" fmla="*/ 397 w 674"/>
                  <a:gd name="T61" fmla="*/ 271 h 302"/>
                  <a:gd name="T62" fmla="*/ 324 w 674"/>
                  <a:gd name="T63" fmla="*/ 273 h 302"/>
                  <a:gd name="T64" fmla="*/ 257 w 674"/>
                  <a:gd name="T65" fmla="*/ 279 h 302"/>
                  <a:gd name="T66" fmla="*/ 176 w 674"/>
                  <a:gd name="T67" fmla="*/ 260 h 302"/>
                  <a:gd name="T68" fmla="*/ 128 w 674"/>
                  <a:gd name="T69" fmla="*/ 285 h 302"/>
                  <a:gd name="T70" fmla="*/ 392 w 674"/>
                  <a:gd name="T71" fmla="*/ 111 h 302"/>
                  <a:gd name="T72" fmla="*/ 419 w 674"/>
                  <a:gd name="T73" fmla="*/ 9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74" h="302">
                    <a:moveTo>
                      <a:pt x="128" y="285"/>
                    </a:moveTo>
                    <a:cubicBezTo>
                      <a:pt x="125" y="285"/>
                      <a:pt x="122" y="283"/>
                      <a:pt x="121" y="280"/>
                    </a:cubicBezTo>
                    <a:cubicBezTo>
                      <a:pt x="115" y="282"/>
                      <a:pt x="78" y="289"/>
                      <a:pt x="94" y="270"/>
                    </a:cubicBezTo>
                    <a:cubicBezTo>
                      <a:pt x="90" y="272"/>
                      <a:pt x="50" y="286"/>
                      <a:pt x="68" y="265"/>
                    </a:cubicBezTo>
                    <a:cubicBezTo>
                      <a:pt x="59" y="271"/>
                      <a:pt x="0" y="293"/>
                      <a:pt x="34" y="263"/>
                    </a:cubicBezTo>
                    <a:cubicBezTo>
                      <a:pt x="19" y="265"/>
                      <a:pt x="29" y="248"/>
                      <a:pt x="33" y="245"/>
                    </a:cubicBezTo>
                    <a:cubicBezTo>
                      <a:pt x="20" y="241"/>
                      <a:pt x="36" y="227"/>
                      <a:pt x="40" y="224"/>
                    </a:cubicBezTo>
                    <a:cubicBezTo>
                      <a:pt x="34" y="225"/>
                      <a:pt x="27" y="221"/>
                      <a:pt x="30" y="214"/>
                    </a:cubicBezTo>
                    <a:cubicBezTo>
                      <a:pt x="26" y="211"/>
                      <a:pt x="27" y="207"/>
                      <a:pt x="30" y="203"/>
                    </a:cubicBezTo>
                    <a:cubicBezTo>
                      <a:pt x="12" y="203"/>
                      <a:pt x="35" y="181"/>
                      <a:pt x="37" y="180"/>
                    </a:cubicBezTo>
                    <a:cubicBezTo>
                      <a:pt x="2" y="197"/>
                      <a:pt x="47" y="143"/>
                      <a:pt x="53" y="138"/>
                    </a:cubicBezTo>
                    <a:cubicBezTo>
                      <a:pt x="33" y="151"/>
                      <a:pt x="7" y="147"/>
                      <a:pt x="30" y="125"/>
                    </a:cubicBezTo>
                    <a:cubicBezTo>
                      <a:pt x="4" y="133"/>
                      <a:pt x="49" y="90"/>
                      <a:pt x="51" y="88"/>
                    </a:cubicBezTo>
                    <a:cubicBezTo>
                      <a:pt x="42" y="94"/>
                      <a:pt x="11" y="100"/>
                      <a:pt x="32" y="82"/>
                    </a:cubicBezTo>
                    <a:cubicBezTo>
                      <a:pt x="29" y="81"/>
                      <a:pt x="29" y="79"/>
                      <a:pt x="29" y="76"/>
                    </a:cubicBezTo>
                    <a:cubicBezTo>
                      <a:pt x="12" y="74"/>
                      <a:pt x="34" y="52"/>
                      <a:pt x="35" y="50"/>
                    </a:cubicBezTo>
                    <a:cubicBezTo>
                      <a:pt x="19" y="59"/>
                      <a:pt x="29" y="32"/>
                      <a:pt x="28" y="29"/>
                    </a:cubicBezTo>
                    <a:cubicBezTo>
                      <a:pt x="11" y="33"/>
                      <a:pt x="31" y="0"/>
                      <a:pt x="38" y="17"/>
                    </a:cubicBezTo>
                    <a:cubicBezTo>
                      <a:pt x="46" y="13"/>
                      <a:pt x="48" y="23"/>
                      <a:pt x="45" y="28"/>
                    </a:cubicBezTo>
                    <a:cubicBezTo>
                      <a:pt x="69" y="11"/>
                      <a:pt x="76" y="20"/>
                      <a:pt x="57" y="43"/>
                    </a:cubicBezTo>
                    <a:cubicBezTo>
                      <a:pt x="59" y="42"/>
                      <a:pt x="104" y="3"/>
                      <a:pt x="108" y="21"/>
                    </a:cubicBezTo>
                    <a:cubicBezTo>
                      <a:pt x="112" y="19"/>
                      <a:pt x="127" y="8"/>
                      <a:pt x="129" y="19"/>
                    </a:cubicBezTo>
                    <a:cubicBezTo>
                      <a:pt x="159" y="4"/>
                      <a:pt x="112" y="54"/>
                      <a:pt x="105" y="60"/>
                    </a:cubicBezTo>
                    <a:cubicBezTo>
                      <a:pt x="106" y="59"/>
                      <a:pt x="191" y="6"/>
                      <a:pt x="178" y="28"/>
                    </a:cubicBezTo>
                    <a:cubicBezTo>
                      <a:pt x="207" y="9"/>
                      <a:pt x="244" y="12"/>
                      <a:pt x="201" y="45"/>
                    </a:cubicBezTo>
                    <a:cubicBezTo>
                      <a:pt x="215" y="35"/>
                      <a:pt x="233" y="19"/>
                      <a:pt x="250" y="15"/>
                    </a:cubicBezTo>
                    <a:cubicBezTo>
                      <a:pt x="261" y="13"/>
                      <a:pt x="279" y="19"/>
                      <a:pt x="265" y="32"/>
                    </a:cubicBezTo>
                    <a:cubicBezTo>
                      <a:pt x="267" y="31"/>
                      <a:pt x="307" y="1"/>
                      <a:pt x="307" y="22"/>
                    </a:cubicBezTo>
                    <a:cubicBezTo>
                      <a:pt x="313" y="18"/>
                      <a:pt x="349" y="14"/>
                      <a:pt x="338" y="30"/>
                    </a:cubicBezTo>
                    <a:cubicBezTo>
                      <a:pt x="341" y="27"/>
                      <a:pt x="370" y="8"/>
                      <a:pt x="371" y="24"/>
                    </a:cubicBezTo>
                    <a:cubicBezTo>
                      <a:pt x="369" y="25"/>
                      <a:pt x="409" y="3"/>
                      <a:pt x="401" y="24"/>
                    </a:cubicBezTo>
                    <a:cubicBezTo>
                      <a:pt x="406" y="21"/>
                      <a:pt x="445" y="8"/>
                      <a:pt x="427" y="29"/>
                    </a:cubicBezTo>
                    <a:cubicBezTo>
                      <a:pt x="429" y="28"/>
                      <a:pt x="478" y="6"/>
                      <a:pt x="460" y="29"/>
                    </a:cubicBezTo>
                    <a:cubicBezTo>
                      <a:pt x="466" y="26"/>
                      <a:pt x="500" y="3"/>
                      <a:pt x="509" y="19"/>
                    </a:cubicBezTo>
                    <a:cubicBezTo>
                      <a:pt x="532" y="8"/>
                      <a:pt x="535" y="23"/>
                      <a:pt x="517" y="38"/>
                    </a:cubicBezTo>
                    <a:cubicBezTo>
                      <a:pt x="531" y="29"/>
                      <a:pt x="551" y="13"/>
                      <a:pt x="568" y="16"/>
                    </a:cubicBezTo>
                    <a:cubicBezTo>
                      <a:pt x="574" y="17"/>
                      <a:pt x="606" y="13"/>
                      <a:pt x="598" y="27"/>
                    </a:cubicBezTo>
                    <a:cubicBezTo>
                      <a:pt x="602" y="25"/>
                      <a:pt x="642" y="6"/>
                      <a:pt x="643" y="21"/>
                    </a:cubicBezTo>
                    <a:cubicBezTo>
                      <a:pt x="669" y="16"/>
                      <a:pt x="629" y="52"/>
                      <a:pt x="630" y="52"/>
                    </a:cubicBezTo>
                    <a:cubicBezTo>
                      <a:pt x="650" y="42"/>
                      <a:pt x="653" y="56"/>
                      <a:pt x="639" y="68"/>
                    </a:cubicBezTo>
                    <a:cubicBezTo>
                      <a:pt x="651" y="66"/>
                      <a:pt x="656" y="78"/>
                      <a:pt x="647" y="86"/>
                    </a:cubicBezTo>
                    <a:cubicBezTo>
                      <a:pt x="649" y="89"/>
                      <a:pt x="648" y="93"/>
                      <a:pt x="646" y="95"/>
                    </a:cubicBezTo>
                    <a:cubicBezTo>
                      <a:pt x="654" y="101"/>
                      <a:pt x="643" y="110"/>
                      <a:pt x="639" y="113"/>
                    </a:cubicBezTo>
                    <a:cubicBezTo>
                      <a:pt x="666" y="107"/>
                      <a:pt x="622" y="146"/>
                      <a:pt x="623" y="146"/>
                    </a:cubicBezTo>
                    <a:cubicBezTo>
                      <a:pt x="626" y="143"/>
                      <a:pt x="674" y="126"/>
                      <a:pt x="651" y="146"/>
                    </a:cubicBezTo>
                    <a:cubicBezTo>
                      <a:pt x="660" y="165"/>
                      <a:pt x="631" y="181"/>
                      <a:pt x="619" y="191"/>
                    </a:cubicBezTo>
                    <a:cubicBezTo>
                      <a:pt x="659" y="165"/>
                      <a:pt x="644" y="194"/>
                      <a:pt x="621" y="214"/>
                    </a:cubicBezTo>
                    <a:cubicBezTo>
                      <a:pt x="635" y="205"/>
                      <a:pt x="669" y="206"/>
                      <a:pt x="645" y="226"/>
                    </a:cubicBezTo>
                    <a:cubicBezTo>
                      <a:pt x="651" y="228"/>
                      <a:pt x="653" y="234"/>
                      <a:pt x="648" y="239"/>
                    </a:cubicBezTo>
                    <a:cubicBezTo>
                      <a:pt x="664" y="239"/>
                      <a:pt x="649" y="259"/>
                      <a:pt x="647" y="262"/>
                    </a:cubicBezTo>
                    <a:cubicBezTo>
                      <a:pt x="649" y="263"/>
                      <a:pt x="650" y="266"/>
                      <a:pt x="649" y="269"/>
                    </a:cubicBezTo>
                    <a:cubicBezTo>
                      <a:pt x="667" y="264"/>
                      <a:pt x="642" y="302"/>
                      <a:pt x="636" y="279"/>
                    </a:cubicBezTo>
                    <a:cubicBezTo>
                      <a:pt x="634" y="280"/>
                      <a:pt x="614" y="290"/>
                      <a:pt x="618" y="277"/>
                    </a:cubicBezTo>
                    <a:cubicBezTo>
                      <a:pt x="620" y="275"/>
                      <a:pt x="584" y="294"/>
                      <a:pt x="594" y="275"/>
                    </a:cubicBezTo>
                    <a:cubicBezTo>
                      <a:pt x="594" y="275"/>
                      <a:pt x="565" y="291"/>
                      <a:pt x="572" y="273"/>
                    </a:cubicBezTo>
                    <a:cubicBezTo>
                      <a:pt x="561" y="280"/>
                      <a:pt x="553" y="283"/>
                      <a:pt x="541" y="280"/>
                    </a:cubicBezTo>
                    <a:cubicBezTo>
                      <a:pt x="520" y="276"/>
                      <a:pt x="569" y="241"/>
                      <a:pt x="570" y="240"/>
                    </a:cubicBezTo>
                    <a:cubicBezTo>
                      <a:pt x="554" y="251"/>
                      <a:pt x="525" y="281"/>
                      <a:pt x="504" y="282"/>
                    </a:cubicBezTo>
                    <a:cubicBezTo>
                      <a:pt x="481" y="283"/>
                      <a:pt x="535" y="240"/>
                      <a:pt x="539" y="236"/>
                    </a:cubicBezTo>
                    <a:cubicBezTo>
                      <a:pt x="533" y="240"/>
                      <a:pt x="472" y="293"/>
                      <a:pt x="462" y="277"/>
                    </a:cubicBezTo>
                    <a:cubicBezTo>
                      <a:pt x="426" y="299"/>
                      <a:pt x="433" y="269"/>
                      <a:pt x="459" y="249"/>
                    </a:cubicBezTo>
                    <a:cubicBezTo>
                      <a:pt x="459" y="249"/>
                      <a:pt x="381" y="294"/>
                      <a:pt x="397" y="271"/>
                    </a:cubicBezTo>
                    <a:cubicBezTo>
                      <a:pt x="392" y="274"/>
                      <a:pt x="373" y="288"/>
                      <a:pt x="367" y="278"/>
                    </a:cubicBezTo>
                    <a:cubicBezTo>
                      <a:pt x="362" y="281"/>
                      <a:pt x="317" y="287"/>
                      <a:pt x="324" y="273"/>
                    </a:cubicBezTo>
                    <a:cubicBezTo>
                      <a:pt x="311" y="281"/>
                      <a:pt x="276" y="288"/>
                      <a:pt x="302" y="263"/>
                    </a:cubicBezTo>
                    <a:cubicBezTo>
                      <a:pt x="298" y="267"/>
                      <a:pt x="263" y="293"/>
                      <a:pt x="257" y="279"/>
                    </a:cubicBezTo>
                    <a:cubicBezTo>
                      <a:pt x="253" y="281"/>
                      <a:pt x="216" y="289"/>
                      <a:pt x="227" y="272"/>
                    </a:cubicBezTo>
                    <a:cubicBezTo>
                      <a:pt x="212" y="281"/>
                      <a:pt x="135" y="295"/>
                      <a:pt x="176" y="260"/>
                    </a:cubicBezTo>
                    <a:cubicBezTo>
                      <a:pt x="148" y="278"/>
                      <a:pt x="134" y="285"/>
                      <a:pt x="128" y="285"/>
                    </a:cubicBezTo>
                    <a:cubicBezTo>
                      <a:pt x="127" y="285"/>
                      <a:pt x="134" y="285"/>
                      <a:pt x="128" y="285"/>
                    </a:cubicBezTo>
                    <a:close/>
                    <a:moveTo>
                      <a:pt x="419" y="92"/>
                    </a:moveTo>
                    <a:cubicBezTo>
                      <a:pt x="410" y="98"/>
                      <a:pt x="401" y="105"/>
                      <a:pt x="392" y="111"/>
                    </a:cubicBezTo>
                    <a:cubicBezTo>
                      <a:pt x="405" y="102"/>
                      <a:pt x="419" y="93"/>
                      <a:pt x="432" y="84"/>
                    </a:cubicBezTo>
                    <a:cubicBezTo>
                      <a:pt x="428" y="86"/>
                      <a:pt x="424" y="89"/>
                      <a:pt x="419" y="92"/>
                    </a:cubicBezTo>
                    <a:cubicBezTo>
                      <a:pt x="410" y="98"/>
                      <a:pt x="424" y="89"/>
                      <a:pt x="419" y="92"/>
                    </a:cubicBezTo>
                    <a:close/>
                  </a:path>
                </a:pathLst>
              </a:custGeom>
              <a:solidFill>
                <a:srgbClr val="019285">
                  <a:alpha val="32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229" name="Tekstvak 1228">
              <a:extLst>
                <a:ext uri="{FF2B5EF4-FFF2-40B4-BE49-F238E27FC236}">
                  <a16:creationId xmlns:a16="http://schemas.microsoft.com/office/drawing/2014/main" id="{6BE7E757-A655-A44C-90E4-7CA4B9EB2392}"/>
                </a:ext>
              </a:extLst>
            </p:cNvPr>
            <p:cNvSpPr txBox="1"/>
            <p:nvPr/>
          </p:nvSpPr>
          <p:spPr>
            <a:xfrm rot="21540000">
              <a:off x="6657102" y="2157218"/>
              <a:ext cx="331323" cy="2939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rPr>
                <a:t>Unit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rPr>
                <a:t>Test</a:t>
              </a:r>
            </a:p>
          </p:txBody>
        </p:sp>
      </p:grpSp>
      <p:grpSp>
        <p:nvGrpSpPr>
          <p:cNvPr id="658" name="Groep 657">
            <a:extLst>
              <a:ext uri="{FF2B5EF4-FFF2-40B4-BE49-F238E27FC236}">
                <a16:creationId xmlns:a16="http://schemas.microsoft.com/office/drawing/2014/main" id="{EE52B27E-97EE-B34E-BFCA-F35AAF1477AA}"/>
              </a:ext>
            </a:extLst>
          </p:cNvPr>
          <p:cNvGrpSpPr/>
          <p:nvPr/>
        </p:nvGrpSpPr>
        <p:grpSpPr>
          <a:xfrm>
            <a:off x="6946883" y="1867973"/>
            <a:ext cx="1030853" cy="553075"/>
            <a:chOff x="7176573" y="2110277"/>
            <a:chExt cx="729178" cy="391220"/>
          </a:xfrm>
        </p:grpSpPr>
        <p:grpSp>
          <p:nvGrpSpPr>
            <p:cNvPr id="1221" name="Groep 1220">
              <a:extLst>
                <a:ext uri="{FF2B5EF4-FFF2-40B4-BE49-F238E27FC236}">
                  <a16:creationId xmlns:a16="http://schemas.microsoft.com/office/drawing/2014/main" id="{6B53CBFA-0578-FB4F-924A-7421AD5FC477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 flipV="1">
              <a:off x="7176573" y="2110277"/>
              <a:ext cx="729178" cy="391220"/>
              <a:chOff x="3131840" y="1044088"/>
              <a:chExt cx="729178" cy="391220"/>
            </a:xfrm>
          </p:grpSpPr>
          <p:sp>
            <p:nvSpPr>
              <p:cNvPr id="1223" name="Freeform 385">
                <a:extLst>
                  <a:ext uri="{FF2B5EF4-FFF2-40B4-BE49-F238E27FC236}">
                    <a16:creationId xmlns:a16="http://schemas.microsoft.com/office/drawing/2014/main" id="{FE5A8591-8A06-FE48-BFAF-782343A7A3C9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2993839" y="1221910"/>
                <a:ext cx="338400" cy="21600"/>
              </a:xfrm>
              <a:custGeom>
                <a:avLst/>
                <a:gdLst>
                  <a:gd name="T0" fmla="*/ 9 w 236"/>
                  <a:gd name="T1" fmla="*/ 20 h 20"/>
                  <a:gd name="T2" fmla="*/ 1 w 236"/>
                  <a:gd name="T3" fmla="*/ 13 h 20"/>
                  <a:gd name="T4" fmla="*/ 8 w 236"/>
                  <a:gd name="T5" fmla="*/ 4 h 20"/>
                  <a:gd name="T6" fmla="*/ 228 w 236"/>
                  <a:gd name="T7" fmla="*/ 0 h 20"/>
                  <a:gd name="T8" fmla="*/ 236 w 236"/>
                  <a:gd name="T9" fmla="*/ 8 h 20"/>
                  <a:gd name="T10" fmla="*/ 228 w 236"/>
                  <a:gd name="T11" fmla="*/ 16 h 20"/>
                  <a:gd name="T12" fmla="*/ 9 w 236"/>
                  <a:gd name="T13" fmla="*/ 20 h 20"/>
                  <a:gd name="T14" fmla="*/ 9 w 236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6" h="20">
                    <a:moveTo>
                      <a:pt x="9" y="20"/>
                    </a:moveTo>
                    <a:cubicBezTo>
                      <a:pt x="5" y="20"/>
                      <a:pt x="1" y="17"/>
                      <a:pt x="1" y="13"/>
                    </a:cubicBezTo>
                    <a:cubicBezTo>
                      <a:pt x="0" y="8"/>
                      <a:pt x="3" y="4"/>
                      <a:pt x="8" y="4"/>
                    </a:cubicBezTo>
                    <a:cubicBezTo>
                      <a:pt x="42" y="0"/>
                      <a:pt x="220" y="0"/>
                      <a:pt x="228" y="0"/>
                    </a:cubicBezTo>
                    <a:cubicBezTo>
                      <a:pt x="232" y="0"/>
                      <a:pt x="236" y="4"/>
                      <a:pt x="236" y="8"/>
                    </a:cubicBezTo>
                    <a:cubicBezTo>
                      <a:pt x="236" y="12"/>
                      <a:pt x="232" y="16"/>
                      <a:pt x="228" y="16"/>
                    </a:cubicBezTo>
                    <a:cubicBezTo>
                      <a:pt x="226" y="16"/>
                      <a:pt x="43" y="16"/>
                      <a:pt x="9" y="20"/>
                    </a:cubicBezTo>
                    <a:cubicBezTo>
                      <a:pt x="9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>
                  <a:lumMod val="75000"/>
                  <a:lumOff val="2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  <p:sp>
            <p:nvSpPr>
              <p:cNvPr id="1224" name="Freeform 385">
                <a:extLst>
                  <a:ext uri="{FF2B5EF4-FFF2-40B4-BE49-F238E27FC236}">
                    <a16:creationId xmlns:a16="http://schemas.microsoft.com/office/drawing/2014/main" id="{2CD07EE6-87D0-B94B-8EA6-9690EA8EBFD7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 flipH="1">
                <a:off x="3665361" y="1235017"/>
                <a:ext cx="338400" cy="18000"/>
              </a:xfrm>
              <a:custGeom>
                <a:avLst/>
                <a:gdLst>
                  <a:gd name="T0" fmla="*/ 9 w 236"/>
                  <a:gd name="T1" fmla="*/ 20 h 20"/>
                  <a:gd name="T2" fmla="*/ 1 w 236"/>
                  <a:gd name="T3" fmla="*/ 13 h 20"/>
                  <a:gd name="T4" fmla="*/ 8 w 236"/>
                  <a:gd name="T5" fmla="*/ 4 h 20"/>
                  <a:gd name="T6" fmla="*/ 228 w 236"/>
                  <a:gd name="T7" fmla="*/ 0 h 20"/>
                  <a:gd name="T8" fmla="*/ 236 w 236"/>
                  <a:gd name="T9" fmla="*/ 8 h 20"/>
                  <a:gd name="T10" fmla="*/ 228 w 236"/>
                  <a:gd name="T11" fmla="*/ 16 h 20"/>
                  <a:gd name="T12" fmla="*/ 9 w 236"/>
                  <a:gd name="T13" fmla="*/ 20 h 20"/>
                  <a:gd name="T14" fmla="*/ 9 w 236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6" h="20">
                    <a:moveTo>
                      <a:pt x="9" y="20"/>
                    </a:moveTo>
                    <a:cubicBezTo>
                      <a:pt x="5" y="20"/>
                      <a:pt x="1" y="17"/>
                      <a:pt x="1" y="13"/>
                    </a:cubicBezTo>
                    <a:cubicBezTo>
                      <a:pt x="0" y="8"/>
                      <a:pt x="3" y="4"/>
                      <a:pt x="8" y="4"/>
                    </a:cubicBezTo>
                    <a:cubicBezTo>
                      <a:pt x="42" y="0"/>
                      <a:pt x="220" y="0"/>
                      <a:pt x="228" y="0"/>
                    </a:cubicBezTo>
                    <a:cubicBezTo>
                      <a:pt x="232" y="0"/>
                      <a:pt x="236" y="4"/>
                      <a:pt x="236" y="8"/>
                    </a:cubicBezTo>
                    <a:cubicBezTo>
                      <a:pt x="236" y="12"/>
                      <a:pt x="232" y="16"/>
                      <a:pt x="228" y="16"/>
                    </a:cubicBezTo>
                    <a:cubicBezTo>
                      <a:pt x="226" y="16"/>
                      <a:pt x="43" y="16"/>
                      <a:pt x="9" y="20"/>
                    </a:cubicBezTo>
                    <a:cubicBezTo>
                      <a:pt x="9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>
                  <a:lumMod val="75000"/>
                  <a:lumOff val="2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  <p:sp>
            <p:nvSpPr>
              <p:cNvPr id="1225" name="Freeform 392">
                <a:extLst>
                  <a:ext uri="{FF2B5EF4-FFF2-40B4-BE49-F238E27FC236}">
                    <a16:creationId xmlns:a16="http://schemas.microsoft.com/office/drawing/2014/main" id="{FA869F61-A9E2-3147-A6A4-699D412ADB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1018" y="1065845"/>
                <a:ext cx="720000" cy="18000"/>
              </a:xfrm>
              <a:custGeom>
                <a:avLst/>
                <a:gdLst>
                  <a:gd name="T0" fmla="*/ 9 w 469"/>
                  <a:gd name="T1" fmla="*/ 20 h 20"/>
                  <a:gd name="T2" fmla="*/ 1 w 469"/>
                  <a:gd name="T3" fmla="*/ 12 h 20"/>
                  <a:gd name="T4" fmla="*/ 8 w 469"/>
                  <a:gd name="T5" fmla="*/ 4 h 20"/>
                  <a:gd name="T6" fmla="*/ 461 w 469"/>
                  <a:gd name="T7" fmla="*/ 0 h 20"/>
                  <a:gd name="T8" fmla="*/ 469 w 469"/>
                  <a:gd name="T9" fmla="*/ 8 h 20"/>
                  <a:gd name="T10" fmla="*/ 461 w 469"/>
                  <a:gd name="T11" fmla="*/ 16 h 20"/>
                  <a:gd name="T12" fmla="*/ 9 w 469"/>
                  <a:gd name="T13" fmla="*/ 20 h 20"/>
                  <a:gd name="T14" fmla="*/ 9 w 469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9" h="20">
                    <a:moveTo>
                      <a:pt x="9" y="20"/>
                    </a:moveTo>
                    <a:cubicBezTo>
                      <a:pt x="4" y="20"/>
                      <a:pt x="1" y="16"/>
                      <a:pt x="1" y="12"/>
                    </a:cubicBezTo>
                    <a:cubicBezTo>
                      <a:pt x="0" y="8"/>
                      <a:pt x="4" y="4"/>
                      <a:pt x="8" y="4"/>
                    </a:cubicBezTo>
                    <a:cubicBezTo>
                      <a:pt x="79" y="0"/>
                      <a:pt x="457" y="0"/>
                      <a:pt x="461" y="0"/>
                    </a:cubicBezTo>
                    <a:cubicBezTo>
                      <a:pt x="465" y="0"/>
                      <a:pt x="469" y="4"/>
                      <a:pt x="469" y="8"/>
                    </a:cubicBezTo>
                    <a:cubicBezTo>
                      <a:pt x="469" y="12"/>
                      <a:pt x="465" y="16"/>
                      <a:pt x="461" y="16"/>
                    </a:cubicBezTo>
                    <a:cubicBezTo>
                      <a:pt x="457" y="16"/>
                      <a:pt x="79" y="16"/>
                      <a:pt x="9" y="20"/>
                    </a:cubicBezTo>
                    <a:cubicBezTo>
                      <a:pt x="9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>
                  <a:lumMod val="75000"/>
                  <a:lumOff val="2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  <p:sp>
            <p:nvSpPr>
              <p:cNvPr id="1226" name="Freeform 392">
                <a:extLst>
                  <a:ext uri="{FF2B5EF4-FFF2-40B4-BE49-F238E27FC236}">
                    <a16:creationId xmlns:a16="http://schemas.microsoft.com/office/drawing/2014/main" id="{71DDE5CB-CF0E-3345-8717-8511D9E07EBD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131840" y="1394384"/>
                <a:ext cx="723600" cy="14400"/>
              </a:xfrm>
              <a:custGeom>
                <a:avLst/>
                <a:gdLst>
                  <a:gd name="T0" fmla="*/ 9 w 469"/>
                  <a:gd name="T1" fmla="*/ 20 h 20"/>
                  <a:gd name="T2" fmla="*/ 1 w 469"/>
                  <a:gd name="T3" fmla="*/ 12 h 20"/>
                  <a:gd name="T4" fmla="*/ 8 w 469"/>
                  <a:gd name="T5" fmla="*/ 4 h 20"/>
                  <a:gd name="T6" fmla="*/ 461 w 469"/>
                  <a:gd name="T7" fmla="*/ 0 h 20"/>
                  <a:gd name="T8" fmla="*/ 469 w 469"/>
                  <a:gd name="T9" fmla="*/ 8 h 20"/>
                  <a:gd name="T10" fmla="*/ 461 w 469"/>
                  <a:gd name="T11" fmla="*/ 16 h 20"/>
                  <a:gd name="T12" fmla="*/ 9 w 469"/>
                  <a:gd name="T13" fmla="*/ 20 h 20"/>
                  <a:gd name="T14" fmla="*/ 9 w 469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9" h="20">
                    <a:moveTo>
                      <a:pt x="9" y="20"/>
                    </a:moveTo>
                    <a:cubicBezTo>
                      <a:pt x="4" y="20"/>
                      <a:pt x="1" y="16"/>
                      <a:pt x="1" y="12"/>
                    </a:cubicBezTo>
                    <a:cubicBezTo>
                      <a:pt x="0" y="8"/>
                      <a:pt x="4" y="4"/>
                      <a:pt x="8" y="4"/>
                    </a:cubicBezTo>
                    <a:cubicBezTo>
                      <a:pt x="79" y="0"/>
                      <a:pt x="457" y="0"/>
                      <a:pt x="461" y="0"/>
                    </a:cubicBezTo>
                    <a:cubicBezTo>
                      <a:pt x="465" y="0"/>
                      <a:pt x="469" y="4"/>
                      <a:pt x="469" y="8"/>
                    </a:cubicBezTo>
                    <a:cubicBezTo>
                      <a:pt x="469" y="12"/>
                      <a:pt x="465" y="16"/>
                      <a:pt x="461" y="16"/>
                    </a:cubicBezTo>
                    <a:cubicBezTo>
                      <a:pt x="457" y="16"/>
                      <a:pt x="79" y="16"/>
                      <a:pt x="9" y="20"/>
                    </a:cubicBezTo>
                    <a:cubicBezTo>
                      <a:pt x="9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>
                  <a:lumMod val="75000"/>
                  <a:lumOff val="2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  <p:sp>
            <p:nvSpPr>
              <p:cNvPr id="1227" name="Freeform 279">
                <a:extLst>
                  <a:ext uri="{FF2B5EF4-FFF2-40B4-BE49-F238E27FC236}">
                    <a16:creationId xmlns:a16="http://schemas.microsoft.com/office/drawing/2014/main" id="{E187EF7A-C489-FA4C-A934-69AED1DDB04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42191" y="1044088"/>
                <a:ext cx="707022" cy="391220"/>
              </a:xfrm>
              <a:custGeom>
                <a:avLst/>
                <a:gdLst>
                  <a:gd name="T0" fmla="*/ 121 w 674"/>
                  <a:gd name="T1" fmla="*/ 280 h 302"/>
                  <a:gd name="T2" fmla="*/ 68 w 674"/>
                  <a:gd name="T3" fmla="*/ 265 h 302"/>
                  <a:gd name="T4" fmla="*/ 33 w 674"/>
                  <a:gd name="T5" fmla="*/ 245 h 302"/>
                  <a:gd name="T6" fmla="*/ 30 w 674"/>
                  <a:gd name="T7" fmla="*/ 214 h 302"/>
                  <a:gd name="T8" fmla="*/ 37 w 674"/>
                  <a:gd name="T9" fmla="*/ 180 h 302"/>
                  <a:gd name="T10" fmla="*/ 30 w 674"/>
                  <a:gd name="T11" fmla="*/ 125 h 302"/>
                  <a:gd name="T12" fmla="*/ 32 w 674"/>
                  <a:gd name="T13" fmla="*/ 82 h 302"/>
                  <a:gd name="T14" fmla="*/ 35 w 674"/>
                  <a:gd name="T15" fmla="*/ 50 h 302"/>
                  <a:gd name="T16" fmla="*/ 38 w 674"/>
                  <a:gd name="T17" fmla="*/ 17 h 302"/>
                  <a:gd name="T18" fmla="*/ 57 w 674"/>
                  <a:gd name="T19" fmla="*/ 43 h 302"/>
                  <a:gd name="T20" fmla="*/ 129 w 674"/>
                  <a:gd name="T21" fmla="*/ 19 h 302"/>
                  <a:gd name="T22" fmla="*/ 178 w 674"/>
                  <a:gd name="T23" fmla="*/ 28 h 302"/>
                  <a:gd name="T24" fmla="*/ 250 w 674"/>
                  <a:gd name="T25" fmla="*/ 15 h 302"/>
                  <a:gd name="T26" fmla="*/ 307 w 674"/>
                  <a:gd name="T27" fmla="*/ 22 h 302"/>
                  <a:gd name="T28" fmla="*/ 371 w 674"/>
                  <a:gd name="T29" fmla="*/ 24 h 302"/>
                  <a:gd name="T30" fmla="*/ 427 w 674"/>
                  <a:gd name="T31" fmla="*/ 29 h 302"/>
                  <a:gd name="T32" fmla="*/ 509 w 674"/>
                  <a:gd name="T33" fmla="*/ 19 h 302"/>
                  <a:gd name="T34" fmla="*/ 568 w 674"/>
                  <a:gd name="T35" fmla="*/ 16 h 302"/>
                  <a:gd name="T36" fmla="*/ 643 w 674"/>
                  <a:gd name="T37" fmla="*/ 21 h 302"/>
                  <a:gd name="T38" fmla="*/ 639 w 674"/>
                  <a:gd name="T39" fmla="*/ 68 h 302"/>
                  <a:gd name="T40" fmla="*/ 646 w 674"/>
                  <a:gd name="T41" fmla="*/ 95 h 302"/>
                  <a:gd name="T42" fmla="*/ 623 w 674"/>
                  <a:gd name="T43" fmla="*/ 146 h 302"/>
                  <a:gd name="T44" fmla="*/ 619 w 674"/>
                  <a:gd name="T45" fmla="*/ 191 h 302"/>
                  <a:gd name="T46" fmla="*/ 645 w 674"/>
                  <a:gd name="T47" fmla="*/ 226 h 302"/>
                  <a:gd name="T48" fmla="*/ 647 w 674"/>
                  <a:gd name="T49" fmla="*/ 262 h 302"/>
                  <a:gd name="T50" fmla="*/ 636 w 674"/>
                  <a:gd name="T51" fmla="*/ 279 h 302"/>
                  <a:gd name="T52" fmla="*/ 594 w 674"/>
                  <a:gd name="T53" fmla="*/ 275 h 302"/>
                  <a:gd name="T54" fmla="*/ 541 w 674"/>
                  <a:gd name="T55" fmla="*/ 280 h 302"/>
                  <a:gd name="T56" fmla="*/ 504 w 674"/>
                  <a:gd name="T57" fmla="*/ 282 h 302"/>
                  <a:gd name="T58" fmla="*/ 462 w 674"/>
                  <a:gd name="T59" fmla="*/ 277 h 302"/>
                  <a:gd name="T60" fmla="*/ 397 w 674"/>
                  <a:gd name="T61" fmla="*/ 271 h 302"/>
                  <a:gd name="T62" fmla="*/ 324 w 674"/>
                  <a:gd name="T63" fmla="*/ 273 h 302"/>
                  <a:gd name="T64" fmla="*/ 257 w 674"/>
                  <a:gd name="T65" fmla="*/ 279 h 302"/>
                  <a:gd name="T66" fmla="*/ 176 w 674"/>
                  <a:gd name="T67" fmla="*/ 260 h 302"/>
                  <a:gd name="T68" fmla="*/ 128 w 674"/>
                  <a:gd name="T69" fmla="*/ 285 h 302"/>
                  <a:gd name="T70" fmla="*/ 392 w 674"/>
                  <a:gd name="T71" fmla="*/ 111 h 302"/>
                  <a:gd name="T72" fmla="*/ 419 w 674"/>
                  <a:gd name="T73" fmla="*/ 9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74" h="302">
                    <a:moveTo>
                      <a:pt x="128" y="285"/>
                    </a:moveTo>
                    <a:cubicBezTo>
                      <a:pt x="125" y="285"/>
                      <a:pt x="122" y="283"/>
                      <a:pt x="121" y="280"/>
                    </a:cubicBezTo>
                    <a:cubicBezTo>
                      <a:pt x="115" y="282"/>
                      <a:pt x="78" y="289"/>
                      <a:pt x="94" y="270"/>
                    </a:cubicBezTo>
                    <a:cubicBezTo>
                      <a:pt x="90" y="272"/>
                      <a:pt x="50" y="286"/>
                      <a:pt x="68" y="265"/>
                    </a:cubicBezTo>
                    <a:cubicBezTo>
                      <a:pt x="59" y="271"/>
                      <a:pt x="0" y="293"/>
                      <a:pt x="34" y="263"/>
                    </a:cubicBezTo>
                    <a:cubicBezTo>
                      <a:pt x="19" y="265"/>
                      <a:pt x="29" y="248"/>
                      <a:pt x="33" y="245"/>
                    </a:cubicBezTo>
                    <a:cubicBezTo>
                      <a:pt x="20" y="241"/>
                      <a:pt x="36" y="227"/>
                      <a:pt x="40" y="224"/>
                    </a:cubicBezTo>
                    <a:cubicBezTo>
                      <a:pt x="34" y="225"/>
                      <a:pt x="27" y="221"/>
                      <a:pt x="30" y="214"/>
                    </a:cubicBezTo>
                    <a:cubicBezTo>
                      <a:pt x="26" y="211"/>
                      <a:pt x="27" y="207"/>
                      <a:pt x="30" y="203"/>
                    </a:cubicBezTo>
                    <a:cubicBezTo>
                      <a:pt x="12" y="203"/>
                      <a:pt x="35" y="181"/>
                      <a:pt x="37" y="180"/>
                    </a:cubicBezTo>
                    <a:cubicBezTo>
                      <a:pt x="2" y="197"/>
                      <a:pt x="47" y="143"/>
                      <a:pt x="53" y="138"/>
                    </a:cubicBezTo>
                    <a:cubicBezTo>
                      <a:pt x="33" y="151"/>
                      <a:pt x="7" y="147"/>
                      <a:pt x="30" y="125"/>
                    </a:cubicBezTo>
                    <a:cubicBezTo>
                      <a:pt x="4" y="133"/>
                      <a:pt x="49" y="90"/>
                      <a:pt x="51" y="88"/>
                    </a:cubicBezTo>
                    <a:cubicBezTo>
                      <a:pt x="42" y="94"/>
                      <a:pt x="11" y="100"/>
                      <a:pt x="32" y="82"/>
                    </a:cubicBezTo>
                    <a:cubicBezTo>
                      <a:pt x="29" y="81"/>
                      <a:pt x="29" y="79"/>
                      <a:pt x="29" y="76"/>
                    </a:cubicBezTo>
                    <a:cubicBezTo>
                      <a:pt x="12" y="74"/>
                      <a:pt x="34" y="52"/>
                      <a:pt x="35" y="50"/>
                    </a:cubicBezTo>
                    <a:cubicBezTo>
                      <a:pt x="19" y="59"/>
                      <a:pt x="29" y="32"/>
                      <a:pt x="28" y="29"/>
                    </a:cubicBezTo>
                    <a:cubicBezTo>
                      <a:pt x="11" y="33"/>
                      <a:pt x="31" y="0"/>
                      <a:pt x="38" y="17"/>
                    </a:cubicBezTo>
                    <a:cubicBezTo>
                      <a:pt x="46" y="13"/>
                      <a:pt x="48" y="23"/>
                      <a:pt x="45" y="28"/>
                    </a:cubicBezTo>
                    <a:cubicBezTo>
                      <a:pt x="69" y="11"/>
                      <a:pt x="76" y="20"/>
                      <a:pt x="57" y="43"/>
                    </a:cubicBezTo>
                    <a:cubicBezTo>
                      <a:pt x="59" y="42"/>
                      <a:pt x="104" y="3"/>
                      <a:pt x="108" y="21"/>
                    </a:cubicBezTo>
                    <a:cubicBezTo>
                      <a:pt x="112" y="19"/>
                      <a:pt x="127" y="8"/>
                      <a:pt x="129" y="19"/>
                    </a:cubicBezTo>
                    <a:cubicBezTo>
                      <a:pt x="159" y="4"/>
                      <a:pt x="112" y="54"/>
                      <a:pt x="105" y="60"/>
                    </a:cubicBezTo>
                    <a:cubicBezTo>
                      <a:pt x="106" y="59"/>
                      <a:pt x="191" y="6"/>
                      <a:pt x="178" y="28"/>
                    </a:cubicBezTo>
                    <a:cubicBezTo>
                      <a:pt x="207" y="9"/>
                      <a:pt x="244" y="12"/>
                      <a:pt x="201" y="45"/>
                    </a:cubicBezTo>
                    <a:cubicBezTo>
                      <a:pt x="215" y="35"/>
                      <a:pt x="233" y="19"/>
                      <a:pt x="250" y="15"/>
                    </a:cubicBezTo>
                    <a:cubicBezTo>
                      <a:pt x="261" y="13"/>
                      <a:pt x="279" y="19"/>
                      <a:pt x="265" y="32"/>
                    </a:cubicBezTo>
                    <a:cubicBezTo>
                      <a:pt x="267" y="31"/>
                      <a:pt x="307" y="1"/>
                      <a:pt x="307" y="22"/>
                    </a:cubicBezTo>
                    <a:cubicBezTo>
                      <a:pt x="313" y="18"/>
                      <a:pt x="349" y="14"/>
                      <a:pt x="338" y="30"/>
                    </a:cubicBezTo>
                    <a:cubicBezTo>
                      <a:pt x="341" y="27"/>
                      <a:pt x="370" y="8"/>
                      <a:pt x="371" y="24"/>
                    </a:cubicBezTo>
                    <a:cubicBezTo>
                      <a:pt x="369" y="25"/>
                      <a:pt x="409" y="3"/>
                      <a:pt x="401" y="24"/>
                    </a:cubicBezTo>
                    <a:cubicBezTo>
                      <a:pt x="406" y="21"/>
                      <a:pt x="445" y="8"/>
                      <a:pt x="427" y="29"/>
                    </a:cubicBezTo>
                    <a:cubicBezTo>
                      <a:pt x="429" y="28"/>
                      <a:pt x="478" y="6"/>
                      <a:pt x="460" y="29"/>
                    </a:cubicBezTo>
                    <a:cubicBezTo>
                      <a:pt x="466" y="26"/>
                      <a:pt x="500" y="3"/>
                      <a:pt x="509" y="19"/>
                    </a:cubicBezTo>
                    <a:cubicBezTo>
                      <a:pt x="532" y="8"/>
                      <a:pt x="535" y="23"/>
                      <a:pt x="517" y="38"/>
                    </a:cubicBezTo>
                    <a:cubicBezTo>
                      <a:pt x="531" y="29"/>
                      <a:pt x="551" y="13"/>
                      <a:pt x="568" y="16"/>
                    </a:cubicBezTo>
                    <a:cubicBezTo>
                      <a:pt x="574" y="17"/>
                      <a:pt x="606" y="13"/>
                      <a:pt x="598" y="27"/>
                    </a:cubicBezTo>
                    <a:cubicBezTo>
                      <a:pt x="602" y="25"/>
                      <a:pt x="642" y="6"/>
                      <a:pt x="643" y="21"/>
                    </a:cubicBezTo>
                    <a:cubicBezTo>
                      <a:pt x="669" y="16"/>
                      <a:pt x="629" y="52"/>
                      <a:pt x="630" y="52"/>
                    </a:cubicBezTo>
                    <a:cubicBezTo>
                      <a:pt x="650" y="42"/>
                      <a:pt x="653" y="56"/>
                      <a:pt x="639" y="68"/>
                    </a:cubicBezTo>
                    <a:cubicBezTo>
                      <a:pt x="651" y="66"/>
                      <a:pt x="656" y="78"/>
                      <a:pt x="647" y="86"/>
                    </a:cubicBezTo>
                    <a:cubicBezTo>
                      <a:pt x="649" y="89"/>
                      <a:pt x="648" y="93"/>
                      <a:pt x="646" y="95"/>
                    </a:cubicBezTo>
                    <a:cubicBezTo>
                      <a:pt x="654" y="101"/>
                      <a:pt x="643" y="110"/>
                      <a:pt x="639" y="113"/>
                    </a:cubicBezTo>
                    <a:cubicBezTo>
                      <a:pt x="666" y="107"/>
                      <a:pt x="622" y="146"/>
                      <a:pt x="623" y="146"/>
                    </a:cubicBezTo>
                    <a:cubicBezTo>
                      <a:pt x="626" y="143"/>
                      <a:pt x="674" y="126"/>
                      <a:pt x="651" y="146"/>
                    </a:cubicBezTo>
                    <a:cubicBezTo>
                      <a:pt x="660" y="165"/>
                      <a:pt x="631" y="181"/>
                      <a:pt x="619" y="191"/>
                    </a:cubicBezTo>
                    <a:cubicBezTo>
                      <a:pt x="659" y="165"/>
                      <a:pt x="644" y="194"/>
                      <a:pt x="621" y="214"/>
                    </a:cubicBezTo>
                    <a:cubicBezTo>
                      <a:pt x="635" y="205"/>
                      <a:pt x="669" y="206"/>
                      <a:pt x="645" y="226"/>
                    </a:cubicBezTo>
                    <a:cubicBezTo>
                      <a:pt x="651" y="228"/>
                      <a:pt x="653" y="234"/>
                      <a:pt x="648" y="239"/>
                    </a:cubicBezTo>
                    <a:cubicBezTo>
                      <a:pt x="664" y="239"/>
                      <a:pt x="649" y="259"/>
                      <a:pt x="647" y="262"/>
                    </a:cubicBezTo>
                    <a:cubicBezTo>
                      <a:pt x="649" y="263"/>
                      <a:pt x="650" y="266"/>
                      <a:pt x="649" y="269"/>
                    </a:cubicBezTo>
                    <a:cubicBezTo>
                      <a:pt x="667" y="264"/>
                      <a:pt x="642" y="302"/>
                      <a:pt x="636" y="279"/>
                    </a:cubicBezTo>
                    <a:cubicBezTo>
                      <a:pt x="634" y="280"/>
                      <a:pt x="614" y="290"/>
                      <a:pt x="618" y="277"/>
                    </a:cubicBezTo>
                    <a:cubicBezTo>
                      <a:pt x="620" y="275"/>
                      <a:pt x="584" y="294"/>
                      <a:pt x="594" y="275"/>
                    </a:cubicBezTo>
                    <a:cubicBezTo>
                      <a:pt x="594" y="275"/>
                      <a:pt x="565" y="291"/>
                      <a:pt x="572" y="273"/>
                    </a:cubicBezTo>
                    <a:cubicBezTo>
                      <a:pt x="561" y="280"/>
                      <a:pt x="553" y="283"/>
                      <a:pt x="541" y="280"/>
                    </a:cubicBezTo>
                    <a:cubicBezTo>
                      <a:pt x="520" y="276"/>
                      <a:pt x="569" y="241"/>
                      <a:pt x="570" y="240"/>
                    </a:cubicBezTo>
                    <a:cubicBezTo>
                      <a:pt x="554" y="251"/>
                      <a:pt x="525" y="281"/>
                      <a:pt x="504" y="282"/>
                    </a:cubicBezTo>
                    <a:cubicBezTo>
                      <a:pt x="481" y="283"/>
                      <a:pt x="535" y="240"/>
                      <a:pt x="539" y="236"/>
                    </a:cubicBezTo>
                    <a:cubicBezTo>
                      <a:pt x="533" y="240"/>
                      <a:pt x="472" y="293"/>
                      <a:pt x="462" y="277"/>
                    </a:cubicBezTo>
                    <a:cubicBezTo>
                      <a:pt x="426" y="299"/>
                      <a:pt x="433" y="269"/>
                      <a:pt x="459" y="249"/>
                    </a:cubicBezTo>
                    <a:cubicBezTo>
                      <a:pt x="459" y="249"/>
                      <a:pt x="381" y="294"/>
                      <a:pt x="397" y="271"/>
                    </a:cubicBezTo>
                    <a:cubicBezTo>
                      <a:pt x="392" y="274"/>
                      <a:pt x="373" y="288"/>
                      <a:pt x="367" y="278"/>
                    </a:cubicBezTo>
                    <a:cubicBezTo>
                      <a:pt x="362" y="281"/>
                      <a:pt x="317" y="287"/>
                      <a:pt x="324" y="273"/>
                    </a:cubicBezTo>
                    <a:cubicBezTo>
                      <a:pt x="311" y="281"/>
                      <a:pt x="276" y="288"/>
                      <a:pt x="302" y="263"/>
                    </a:cubicBezTo>
                    <a:cubicBezTo>
                      <a:pt x="298" y="267"/>
                      <a:pt x="263" y="293"/>
                      <a:pt x="257" y="279"/>
                    </a:cubicBezTo>
                    <a:cubicBezTo>
                      <a:pt x="253" y="281"/>
                      <a:pt x="216" y="289"/>
                      <a:pt x="227" y="272"/>
                    </a:cubicBezTo>
                    <a:cubicBezTo>
                      <a:pt x="212" y="281"/>
                      <a:pt x="135" y="295"/>
                      <a:pt x="176" y="260"/>
                    </a:cubicBezTo>
                    <a:cubicBezTo>
                      <a:pt x="148" y="278"/>
                      <a:pt x="134" y="285"/>
                      <a:pt x="128" y="285"/>
                    </a:cubicBezTo>
                    <a:cubicBezTo>
                      <a:pt x="127" y="285"/>
                      <a:pt x="134" y="285"/>
                      <a:pt x="128" y="285"/>
                    </a:cubicBezTo>
                    <a:close/>
                    <a:moveTo>
                      <a:pt x="419" y="92"/>
                    </a:moveTo>
                    <a:cubicBezTo>
                      <a:pt x="410" y="98"/>
                      <a:pt x="401" y="105"/>
                      <a:pt x="392" y="111"/>
                    </a:cubicBezTo>
                    <a:cubicBezTo>
                      <a:pt x="405" y="102"/>
                      <a:pt x="419" y="93"/>
                      <a:pt x="432" y="84"/>
                    </a:cubicBezTo>
                    <a:cubicBezTo>
                      <a:pt x="428" y="86"/>
                      <a:pt x="424" y="89"/>
                      <a:pt x="419" y="92"/>
                    </a:cubicBezTo>
                    <a:cubicBezTo>
                      <a:pt x="410" y="98"/>
                      <a:pt x="424" y="89"/>
                      <a:pt x="419" y="92"/>
                    </a:cubicBezTo>
                    <a:close/>
                  </a:path>
                </a:pathLst>
              </a:custGeom>
              <a:solidFill>
                <a:srgbClr val="019285">
                  <a:alpha val="32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222" name="Tekstvak 1221">
              <a:extLst>
                <a:ext uri="{FF2B5EF4-FFF2-40B4-BE49-F238E27FC236}">
                  <a16:creationId xmlns:a16="http://schemas.microsoft.com/office/drawing/2014/main" id="{AE027DF6-B9B7-9344-B0B4-5CECFF10BFDA}"/>
                </a:ext>
              </a:extLst>
            </p:cNvPr>
            <p:cNvSpPr txBox="1"/>
            <p:nvPr/>
          </p:nvSpPr>
          <p:spPr>
            <a:xfrm rot="21540000" flipH="1">
              <a:off x="7333075" y="2140216"/>
              <a:ext cx="424302" cy="2939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rPr>
                <a:t>Code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rPr>
                <a:t>Quality</a:t>
              </a:r>
            </a:p>
          </p:txBody>
        </p:sp>
      </p:grpSp>
      <p:grpSp>
        <p:nvGrpSpPr>
          <p:cNvPr id="659" name="Groep 658">
            <a:extLst>
              <a:ext uri="{FF2B5EF4-FFF2-40B4-BE49-F238E27FC236}">
                <a16:creationId xmlns:a16="http://schemas.microsoft.com/office/drawing/2014/main" id="{9F15C674-9C9D-1A46-8C5B-6613E631C7B8}"/>
              </a:ext>
            </a:extLst>
          </p:cNvPr>
          <p:cNvGrpSpPr/>
          <p:nvPr/>
        </p:nvGrpSpPr>
        <p:grpSpPr>
          <a:xfrm>
            <a:off x="7983097" y="1883589"/>
            <a:ext cx="1023123" cy="555021"/>
            <a:chOff x="7909543" y="2121323"/>
            <a:chExt cx="723710" cy="392596"/>
          </a:xfrm>
        </p:grpSpPr>
        <p:grpSp>
          <p:nvGrpSpPr>
            <p:cNvPr id="1214" name="Groep 1213">
              <a:extLst>
                <a:ext uri="{FF2B5EF4-FFF2-40B4-BE49-F238E27FC236}">
                  <a16:creationId xmlns:a16="http://schemas.microsoft.com/office/drawing/2014/main" id="{A3212172-3A29-B746-8CE2-128F6829537A}"/>
                </a:ext>
              </a:extLst>
            </p:cNvPr>
            <p:cNvGrpSpPr/>
            <p:nvPr/>
          </p:nvGrpSpPr>
          <p:grpSpPr>
            <a:xfrm flipH="1">
              <a:off x="7909543" y="2121323"/>
              <a:ext cx="723710" cy="392596"/>
              <a:chOff x="3888927" y="1061618"/>
              <a:chExt cx="723710" cy="392596"/>
            </a:xfrm>
          </p:grpSpPr>
          <p:sp>
            <p:nvSpPr>
              <p:cNvPr id="1216" name="Freeform 385">
                <a:extLst>
                  <a:ext uri="{FF2B5EF4-FFF2-40B4-BE49-F238E27FC236}">
                    <a16:creationId xmlns:a16="http://schemas.microsoft.com/office/drawing/2014/main" id="{1938E945-3795-8D42-9127-980CC16B138A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3741748" y="1220018"/>
                <a:ext cx="338400" cy="21600"/>
              </a:xfrm>
              <a:custGeom>
                <a:avLst/>
                <a:gdLst>
                  <a:gd name="T0" fmla="*/ 9 w 236"/>
                  <a:gd name="T1" fmla="*/ 20 h 20"/>
                  <a:gd name="T2" fmla="*/ 1 w 236"/>
                  <a:gd name="T3" fmla="*/ 13 h 20"/>
                  <a:gd name="T4" fmla="*/ 8 w 236"/>
                  <a:gd name="T5" fmla="*/ 4 h 20"/>
                  <a:gd name="T6" fmla="*/ 228 w 236"/>
                  <a:gd name="T7" fmla="*/ 0 h 20"/>
                  <a:gd name="T8" fmla="*/ 236 w 236"/>
                  <a:gd name="T9" fmla="*/ 8 h 20"/>
                  <a:gd name="T10" fmla="*/ 228 w 236"/>
                  <a:gd name="T11" fmla="*/ 16 h 20"/>
                  <a:gd name="T12" fmla="*/ 9 w 236"/>
                  <a:gd name="T13" fmla="*/ 20 h 20"/>
                  <a:gd name="T14" fmla="*/ 9 w 236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6" h="20">
                    <a:moveTo>
                      <a:pt x="9" y="20"/>
                    </a:moveTo>
                    <a:cubicBezTo>
                      <a:pt x="5" y="20"/>
                      <a:pt x="1" y="17"/>
                      <a:pt x="1" y="13"/>
                    </a:cubicBezTo>
                    <a:cubicBezTo>
                      <a:pt x="0" y="8"/>
                      <a:pt x="3" y="4"/>
                      <a:pt x="8" y="4"/>
                    </a:cubicBezTo>
                    <a:cubicBezTo>
                      <a:pt x="42" y="0"/>
                      <a:pt x="220" y="0"/>
                      <a:pt x="228" y="0"/>
                    </a:cubicBezTo>
                    <a:cubicBezTo>
                      <a:pt x="232" y="0"/>
                      <a:pt x="236" y="4"/>
                      <a:pt x="236" y="8"/>
                    </a:cubicBezTo>
                    <a:cubicBezTo>
                      <a:pt x="236" y="12"/>
                      <a:pt x="232" y="16"/>
                      <a:pt x="228" y="16"/>
                    </a:cubicBezTo>
                    <a:cubicBezTo>
                      <a:pt x="226" y="16"/>
                      <a:pt x="43" y="16"/>
                      <a:pt x="9" y="20"/>
                    </a:cubicBezTo>
                    <a:cubicBezTo>
                      <a:pt x="9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>
                  <a:lumMod val="75000"/>
                  <a:lumOff val="2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  <p:sp>
            <p:nvSpPr>
              <p:cNvPr id="1217" name="Freeform 385">
                <a:extLst>
                  <a:ext uri="{FF2B5EF4-FFF2-40B4-BE49-F238E27FC236}">
                    <a16:creationId xmlns:a16="http://schemas.microsoft.com/office/drawing/2014/main" id="{A8D4EF7E-1660-154B-9592-C49068B80351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 flipH="1">
                <a:off x="4428853" y="1237373"/>
                <a:ext cx="338400" cy="18000"/>
              </a:xfrm>
              <a:custGeom>
                <a:avLst/>
                <a:gdLst>
                  <a:gd name="T0" fmla="*/ 9 w 236"/>
                  <a:gd name="T1" fmla="*/ 20 h 20"/>
                  <a:gd name="T2" fmla="*/ 1 w 236"/>
                  <a:gd name="T3" fmla="*/ 13 h 20"/>
                  <a:gd name="T4" fmla="*/ 8 w 236"/>
                  <a:gd name="T5" fmla="*/ 4 h 20"/>
                  <a:gd name="T6" fmla="*/ 228 w 236"/>
                  <a:gd name="T7" fmla="*/ 0 h 20"/>
                  <a:gd name="T8" fmla="*/ 236 w 236"/>
                  <a:gd name="T9" fmla="*/ 8 h 20"/>
                  <a:gd name="T10" fmla="*/ 228 w 236"/>
                  <a:gd name="T11" fmla="*/ 16 h 20"/>
                  <a:gd name="T12" fmla="*/ 9 w 236"/>
                  <a:gd name="T13" fmla="*/ 20 h 20"/>
                  <a:gd name="T14" fmla="*/ 9 w 236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6" h="20">
                    <a:moveTo>
                      <a:pt x="9" y="20"/>
                    </a:moveTo>
                    <a:cubicBezTo>
                      <a:pt x="5" y="20"/>
                      <a:pt x="1" y="17"/>
                      <a:pt x="1" y="13"/>
                    </a:cubicBezTo>
                    <a:cubicBezTo>
                      <a:pt x="0" y="8"/>
                      <a:pt x="3" y="4"/>
                      <a:pt x="8" y="4"/>
                    </a:cubicBezTo>
                    <a:cubicBezTo>
                      <a:pt x="42" y="0"/>
                      <a:pt x="220" y="0"/>
                      <a:pt x="228" y="0"/>
                    </a:cubicBezTo>
                    <a:cubicBezTo>
                      <a:pt x="232" y="0"/>
                      <a:pt x="236" y="4"/>
                      <a:pt x="236" y="8"/>
                    </a:cubicBezTo>
                    <a:cubicBezTo>
                      <a:pt x="236" y="12"/>
                      <a:pt x="232" y="16"/>
                      <a:pt x="228" y="16"/>
                    </a:cubicBezTo>
                    <a:cubicBezTo>
                      <a:pt x="226" y="16"/>
                      <a:pt x="43" y="16"/>
                      <a:pt x="9" y="20"/>
                    </a:cubicBezTo>
                    <a:cubicBezTo>
                      <a:pt x="9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>
                  <a:lumMod val="75000"/>
                  <a:lumOff val="2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  <p:sp>
            <p:nvSpPr>
              <p:cNvPr id="1218" name="Freeform 392">
                <a:extLst>
                  <a:ext uri="{FF2B5EF4-FFF2-40B4-BE49-F238E27FC236}">
                    <a16:creationId xmlns:a16="http://schemas.microsoft.com/office/drawing/2014/main" id="{A41E9608-7A81-594A-8182-CECBFD845688}"/>
                  </a:ext>
                </a:extLst>
              </p:cNvPr>
              <p:cNvSpPr>
                <a:spLocks/>
              </p:cNvSpPr>
              <p:nvPr/>
            </p:nvSpPr>
            <p:spPr bwMode="auto">
              <a:xfrm rot="60000">
                <a:off x="3889037" y="1068718"/>
                <a:ext cx="723600" cy="18000"/>
              </a:xfrm>
              <a:custGeom>
                <a:avLst/>
                <a:gdLst>
                  <a:gd name="T0" fmla="*/ 9 w 469"/>
                  <a:gd name="T1" fmla="*/ 20 h 20"/>
                  <a:gd name="T2" fmla="*/ 1 w 469"/>
                  <a:gd name="T3" fmla="*/ 12 h 20"/>
                  <a:gd name="T4" fmla="*/ 8 w 469"/>
                  <a:gd name="T5" fmla="*/ 4 h 20"/>
                  <a:gd name="T6" fmla="*/ 461 w 469"/>
                  <a:gd name="T7" fmla="*/ 0 h 20"/>
                  <a:gd name="T8" fmla="*/ 469 w 469"/>
                  <a:gd name="T9" fmla="*/ 8 h 20"/>
                  <a:gd name="T10" fmla="*/ 461 w 469"/>
                  <a:gd name="T11" fmla="*/ 16 h 20"/>
                  <a:gd name="T12" fmla="*/ 9 w 469"/>
                  <a:gd name="T13" fmla="*/ 20 h 20"/>
                  <a:gd name="T14" fmla="*/ 9 w 469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9" h="20">
                    <a:moveTo>
                      <a:pt x="9" y="20"/>
                    </a:moveTo>
                    <a:cubicBezTo>
                      <a:pt x="4" y="20"/>
                      <a:pt x="1" y="16"/>
                      <a:pt x="1" y="12"/>
                    </a:cubicBezTo>
                    <a:cubicBezTo>
                      <a:pt x="0" y="8"/>
                      <a:pt x="4" y="4"/>
                      <a:pt x="8" y="4"/>
                    </a:cubicBezTo>
                    <a:cubicBezTo>
                      <a:pt x="79" y="0"/>
                      <a:pt x="457" y="0"/>
                      <a:pt x="461" y="0"/>
                    </a:cubicBezTo>
                    <a:cubicBezTo>
                      <a:pt x="465" y="0"/>
                      <a:pt x="469" y="4"/>
                      <a:pt x="469" y="8"/>
                    </a:cubicBezTo>
                    <a:cubicBezTo>
                      <a:pt x="469" y="12"/>
                      <a:pt x="465" y="16"/>
                      <a:pt x="461" y="16"/>
                    </a:cubicBezTo>
                    <a:cubicBezTo>
                      <a:pt x="457" y="16"/>
                      <a:pt x="79" y="16"/>
                      <a:pt x="9" y="20"/>
                    </a:cubicBezTo>
                    <a:cubicBezTo>
                      <a:pt x="9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>
                  <a:lumMod val="75000"/>
                  <a:lumOff val="2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  <p:sp>
            <p:nvSpPr>
              <p:cNvPr id="1219" name="Freeform 392">
                <a:extLst>
                  <a:ext uri="{FF2B5EF4-FFF2-40B4-BE49-F238E27FC236}">
                    <a16:creationId xmlns:a16="http://schemas.microsoft.com/office/drawing/2014/main" id="{6891C451-ECD7-4B47-9F36-819746B143ED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888927" y="1397946"/>
                <a:ext cx="720000" cy="21600"/>
              </a:xfrm>
              <a:custGeom>
                <a:avLst/>
                <a:gdLst>
                  <a:gd name="T0" fmla="*/ 9 w 469"/>
                  <a:gd name="T1" fmla="*/ 20 h 20"/>
                  <a:gd name="T2" fmla="*/ 1 w 469"/>
                  <a:gd name="T3" fmla="*/ 12 h 20"/>
                  <a:gd name="T4" fmla="*/ 8 w 469"/>
                  <a:gd name="T5" fmla="*/ 4 h 20"/>
                  <a:gd name="T6" fmla="*/ 461 w 469"/>
                  <a:gd name="T7" fmla="*/ 0 h 20"/>
                  <a:gd name="T8" fmla="*/ 469 w 469"/>
                  <a:gd name="T9" fmla="*/ 8 h 20"/>
                  <a:gd name="T10" fmla="*/ 461 w 469"/>
                  <a:gd name="T11" fmla="*/ 16 h 20"/>
                  <a:gd name="T12" fmla="*/ 9 w 469"/>
                  <a:gd name="T13" fmla="*/ 20 h 20"/>
                  <a:gd name="T14" fmla="*/ 9 w 469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9" h="20">
                    <a:moveTo>
                      <a:pt x="9" y="20"/>
                    </a:moveTo>
                    <a:cubicBezTo>
                      <a:pt x="4" y="20"/>
                      <a:pt x="1" y="16"/>
                      <a:pt x="1" y="12"/>
                    </a:cubicBezTo>
                    <a:cubicBezTo>
                      <a:pt x="0" y="8"/>
                      <a:pt x="4" y="4"/>
                      <a:pt x="8" y="4"/>
                    </a:cubicBezTo>
                    <a:cubicBezTo>
                      <a:pt x="79" y="0"/>
                      <a:pt x="457" y="0"/>
                      <a:pt x="461" y="0"/>
                    </a:cubicBezTo>
                    <a:cubicBezTo>
                      <a:pt x="465" y="0"/>
                      <a:pt x="469" y="4"/>
                      <a:pt x="469" y="8"/>
                    </a:cubicBezTo>
                    <a:cubicBezTo>
                      <a:pt x="469" y="12"/>
                      <a:pt x="465" y="16"/>
                      <a:pt x="461" y="16"/>
                    </a:cubicBezTo>
                    <a:cubicBezTo>
                      <a:pt x="457" y="16"/>
                      <a:pt x="79" y="16"/>
                      <a:pt x="9" y="20"/>
                    </a:cubicBezTo>
                    <a:cubicBezTo>
                      <a:pt x="9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>
                  <a:lumMod val="75000"/>
                  <a:lumOff val="2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  <p:sp>
            <p:nvSpPr>
              <p:cNvPr id="1220" name="Freeform 279">
                <a:extLst>
                  <a:ext uri="{FF2B5EF4-FFF2-40B4-BE49-F238E27FC236}">
                    <a16:creationId xmlns:a16="http://schemas.microsoft.com/office/drawing/2014/main" id="{EBE1FD99-805E-2E48-88F6-60E9C7CB8B1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 flipV="1">
                <a:off x="3890055" y="1062994"/>
                <a:ext cx="720815" cy="391220"/>
              </a:xfrm>
              <a:custGeom>
                <a:avLst/>
                <a:gdLst>
                  <a:gd name="T0" fmla="*/ 121 w 674"/>
                  <a:gd name="T1" fmla="*/ 280 h 302"/>
                  <a:gd name="T2" fmla="*/ 68 w 674"/>
                  <a:gd name="T3" fmla="*/ 265 h 302"/>
                  <a:gd name="T4" fmla="*/ 33 w 674"/>
                  <a:gd name="T5" fmla="*/ 245 h 302"/>
                  <a:gd name="T6" fmla="*/ 30 w 674"/>
                  <a:gd name="T7" fmla="*/ 214 h 302"/>
                  <a:gd name="T8" fmla="*/ 37 w 674"/>
                  <a:gd name="T9" fmla="*/ 180 h 302"/>
                  <a:gd name="T10" fmla="*/ 30 w 674"/>
                  <a:gd name="T11" fmla="*/ 125 h 302"/>
                  <a:gd name="T12" fmla="*/ 32 w 674"/>
                  <a:gd name="T13" fmla="*/ 82 h 302"/>
                  <a:gd name="T14" fmla="*/ 35 w 674"/>
                  <a:gd name="T15" fmla="*/ 50 h 302"/>
                  <a:gd name="T16" fmla="*/ 38 w 674"/>
                  <a:gd name="T17" fmla="*/ 17 h 302"/>
                  <a:gd name="T18" fmla="*/ 57 w 674"/>
                  <a:gd name="T19" fmla="*/ 43 h 302"/>
                  <a:gd name="T20" fmla="*/ 129 w 674"/>
                  <a:gd name="T21" fmla="*/ 19 h 302"/>
                  <a:gd name="T22" fmla="*/ 178 w 674"/>
                  <a:gd name="T23" fmla="*/ 28 h 302"/>
                  <a:gd name="T24" fmla="*/ 250 w 674"/>
                  <a:gd name="T25" fmla="*/ 15 h 302"/>
                  <a:gd name="T26" fmla="*/ 307 w 674"/>
                  <a:gd name="T27" fmla="*/ 22 h 302"/>
                  <a:gd name="T28" fmla="*/ 371 w 674"/>
                  <a:gd name="T29" fmla="*/ 24 h 302"/>
                  <a:gd name="T30" fmla="*/ 427 w 674"/>
                  <a:gd name="T31" fmla="*/ 29 h 302"/>
                  <a:gd name="T32" fmla="*/ 509 w 674"/>
                  <a:gd name="T33" fmla="*/ 19 h 302"/>
                  <a:gd name="T34" fmla="*/ 568 w 674"/>
                  <a:gd name="T35" fmla="*/ 16 h 302"/>
                  <a:gd name="T36" fmla="*/ 643 w 674"/>
                  <a:gd name="T37" fmla="*/ 21 h 302"/>
                  <a:gd name="T38" fmla="*/ 639 w 674"/>
                  <a:gd name="T39" fmla="*/ 68 h 302"/>
                  <a:gd name="T40" fmla="*/ 646 w 674"/>
                  <a:gd name="T41" fmla="*/ 95 h 302"/>
                  <a:gd name="T42" fmla="*/ 623 w 674"/>
                  <a:gd name="T43" fmla="*/ 146 h 302"/>
                  <a:gd name="T44" fmla="*/ 619 w 674"/>
                  <a:gd name="T45" fmla="*/ 191 h 302"/>
                  <a:gd name="T46" fmla="*/ 645 w 674"/>
                  <a:gd name="T47" fmla="*/ 226 h 302"/>
                  <a:gd name="T48" fmla="*/ 647 w 674"/>
                  <a:gd name="T49" fmla="*/ 262 h 302"/>
                  <a:gd name="T50" fmla="*/ 636 w 674"/>
                  <a:gd name="T51" fmla="*/ 279 h 302"/>
                  <a:gd name="T52" fmla="*/ 594 w 674"/>
                  <a:gd name="T53" fmla="*/ 275 h 302"/>
                  <a:gd name="T54" fmla="*/ 541 w 674"/>
                  <a:gd name="T55" fmla="*/ 280 h 302"/>
                  <a:gd name="T56" fmla="*/ 504 w 674"/>
                  <a:gd name="T57" fmla="*/ 282 h 302"/>
                  <a:gd name="T58" fmla="*/ 462 w 674"/>
                  <a:gd name="T59" fmla="*/ 277 h 302"/>
                  <a:gd name="T60" fmla="*/ 397 w 674"/>
                  <a:gd name="T61" fmla="*/ 271 h 302"/>
                  <a:gd name="T62" fmla="*/ 324 w 674"/>
                  <a:gd name="T63" fmla="*/ 273 h 302"/>
                  <a:gd name="T64" fmla="*/ 257 w 674"/>
                  <a:gd name="T65" fmla="*/ 279 h 302"/>
                  <a:gd name="T66" fmla="*/ 176 w 674"/>
                  <a:gd name="T67" fmla="*/ 260 h 302"/>
                  <a:gd name="T68" fmla="*/ 128 w 674"/>
                  <a:gd name="T69" fmla="*/ 285 h 302"/>
                  <a:gd name="T70" fmla="*/ 392 w 674"/>
                  <a:gd name="T71" fmla="*/ 111 h 302"/>
                  <a:gd name="T72" fmla="*/ 419 w 674"/>
                  <a:gd name="T73" fmla="*/ 9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74" h="302">
                    <a:moveTo>
                      <a:pt x="128" y="285"/>
                    </a:moveTo>
                    <a:cubicBezTo>
                      <a:pt x="125" y="285"/>
                      <a:pt x="122" y="283"/>
                      <a:pt x="121" y="280"/>
                    </a:cubicBezTo>
                    <a:cubicBezTo>
                      <a:pt x="115" y="282"/>
                      <a:pt x="78" y="289"/>
                      <a:pt x="94" y="270"/>
                    </a:cubicBezTo>
                    <a:cubicBezTo>
                      <a:pt x="90" y="272"/>
                      <a:pt x="50" y="286"/>
                      <a:pt x="68" y="265"/>
                    </a:cubicBezTo>
                    <a:cubicBezTo>
                      <a:pt x="59" y="271"/>
                      <a:pt x="0" y="293"/>
                      <a:pt x="34" y="263"/>
                    </a:cubicBezTo>
                    <a:cubicBezTo>
                      <a:pt x="19" y="265"/>
                      <a:pt x="29" y="248"/>
                      <a:pt x="33" y="245"/>
                    </a:cubicBezTo>
                    <a:cubicBezTo>
                      <a:pt x="20" y="241"/>
                      <a:pt x="36" y="227"/>
                      <a:pt x="40" y="224"/>
                    </a:cubicBezTo>
                    <a:cubicBezTo>
                      <a:pt x="34" y="225"/>
                      <a:pt x="27" y="221"/>
                      <a:pt x="30" y="214"/>
                    </a:cubicBezTo>
                    <a:cubicBezTo>
                      <a:pt x="26" y="211"/>
                      <a:pt x="27" y="207"/>
                      <a:pt x="30" y="203"/>
                    </a:cubicBezTo>
                    <a:cubicBezTo>
                      <a:pt x="12" y="203"/>
                      <a:pt x="35" y="181"/>
                      <a:pt x="37" y="180"/>
                    </a:cubicBezTo>
                    <a:cubicBezTo>
                      <a:pt x="2" y="197"/>
                      <a:pt x="47" y="143"/>
                      <a:pt x="53" y="138"/>
                    </a:cubicBezTo>
                    <a:cubicBezTo>
                      <a:pt x="33" y="151"/>
                      <a:pt x="7" y="147"/>
                      <a:pt x="30" y="125"/>
                    </a:cubicBezTo>
                    <a:cubicBezTo>
                      <a:pt x="4" y="133"/>
                      <a:pt x="49" y="90"/>
                      <a:pt x="51" y="88"/>
                    </a:cubicBezTo>
                    <a:cubicBezTo>
                      <a:pt x="42" y="94"/>
                      <a:pt x="11" y="100"/>
                      <a:pt x="32" y="82"/>
                    </a:cubicBezTo>
                    <a:cubicBezTo>
                      <a:pt x="29" y="81"/>
                      <a:pt x="29" y="79"/>
                      <a:pt x="29" y="76"/>
                    </a:cubicBezTo>
                    <a:cubicBezTo>
                      <a:pt x="12" y="74"/>
                      <a:pt x="34" y="52"/>
                      <a:pt x="35" y="50"/>
                    </a:cubicBezTo>
                    <a:cubicBezTo>
                      <a:pt x="19" y="59"/>
                      <a:pt x="29" y="32"/>
                      <a:pt x="28" y="29"/>
                    </a:cubicBezTo>
                    <a:cubicBezTo>
                      <a:pt x="11" y="33"/>
                      <a:pt x="31" y="0"/>
                      <a:pt x="38" y="17"/>
                    </a:cubicBezTo>
                    <a:cubicBezTo>
                      <a:pt x="46" y="13"/>
                      <a:pt x="48" y="23"/>
                      <a:pt x="45" y="28"/>
                    </a:cubicBezTo>
                    <a:cubicBezTo>
                      <a:pt x="69" y="11"/>
                      <a:pt x="76" y="20"/>
                      <a:pt x="57" y="43"/>
                    </a:cubicBezTo>
                    <a:cubicBezTo>
                      <a:pt x="59" y="42"/>
                      <a:pt x="104" y="3"/>
                      <a:pt x="108" y="21"/>
                    </a:cubicBezTo>
                    <a:cubicBezTo>
                      <a:pt x="112" y="19"/>
                      <a:pt x="127" y="8"/>
                      <a:pt x="129" y="19"/>
                    </a:cubicBezTo>
                    <a:cubicBezTo>
                      <a:pt x="159" y="4"/>
                      <a:pt x="112" y="54"/>
                      <a:pt x="105" y="60"/>
                    </a:cubicBezTo>
                    <a:cubicBezTo>
                      <a:pt x="106" y="59"/>
                      <a:pt x="191" y="6"/>
                      <a:pt x="178" y="28"/>
                    </a:cubicBezTo>
                    <a:cubicBezTo>
                      <a:pt x="207" y="9"/>
                      <a:pt x="244" y="12"/>
                      <a:pt x="201" y="45"/>
                    </a:cubicBezTo>
                    <a:cubicBezTo>
                      <a:pt x="215" y="35"/>
                      <a:pt x="233" y="19"/>
                      <a:pt x="250" y="15"/>
                    </a:cubicBezTo>
                    <a:cubicBezTo>
                      <a:pt x="261" y="13"/>
                      <a:pt x="279" y="19"/>
                      <a:pt x="265" y="32"/>
                    </a:cubicBezTo>
                    <a:cubicBezTo>
                      <a:pt x="267" y="31"/>
                      <a:pt x="307" y="1"/>
                      <a:pt x="307" y="22"/>
                    </a:cubicBezTo>
                    <a:cubicBezTo>
                      <a:pt x="313" y="18"/>
                      <a:pt x="349" y="14"/>
                      <a:pt x="338" y="30"/>
                    </a:cubicBezTo>
                    <a:cubicBezTo>
                      <a:pt x="341" y="27"/>
                      <a:pt x="370" y="8"/>
                      <a:pt x="371" y="24"/>
                    </a:cubicBezTo>
                    <a:cubicBezTo>
                      <a:pt x="369" y="25"/>
                      <a:pt x="409" y="3"/>
                      <a:pt x="401" y="24"/>
                    </a:cubicBezTo>
                    <a:cubicBezTo>
                      <a:pt x="406" y="21"/>
                      <a:pt x="445" y="8"/>
                      <a:pt x="427" y="29"/>
                    </a:cubicBezTo>
                    <a:cubicBezTo>
                      <a:pt x="429" y="28"/>
                      <a:pt x="478" y="6"/>
                      <a:pt x="460" y="29"/>
                    </a:cubicBezTo>
                    <a:cubicBezTo>
                      <a:pt x="466" y="26"/>
                      <a:pt x="500" y="3"/>
                      <a:pt x="509" y="19"/>
                    </a:cubicBezTo>
                    <a:cubicBezTo>
                      <a:pt x="532" y="8"/>
                      <a:pt x="535" y="23"/>
                      <a:pt x="517" y="38"/>
                    </a:cubicBezTo>
                    <a:cubicBezTo>
                      <a:pt x="531" y="29"/>
                      <a:pt x="551" y="13"/>
                      <a:pt x="568" y="16"/>
                    </a:cubicBezTo>
                    <a:cubicBezTo>
                      <a:pt x="574" y="17"/>
                      <a:pt x="606" y="13"/>
                      <a:pt x="598" y="27"/>
                    </a:cubicBezTo>
                    <a:cubicBezTo>
                      <a:pt x="602" y="25"/>
                      <a:pt x="642" y="6"/>
                      <a:pt x="643" y="21"/>
                    </a:cubicBezTo>
                    <a:cubicBezTo>
                      <a:pt x="669" y="16"/>
                      <a:pt x="629" y="52"/>
                      <a:pt x="630" y="52"/>
                    </a:cubicBezTo>
                    <a:cubicBezTo>
                      <a:pt x="650" y="42"/>
                      <a:pt x="653" y="56"/>
                      <a:pt x="639" y="68"/>
                    </a:cubicBezTo>
                    <a:cubicBezTo>
                      <a:pt x="651" y="66"/>
                      <a:pt x="656" y="78"/>
                      <a:pt x="647" y="86"/>
                    </a:cubicBezTo>
                    <a:cubicBezTo>
                      <a:pt x="649" y="89"/>
                      <a:pt x="648" y="93"/>
                      <a:pt x="646" y="95"/>
                    </a:cubicBezTo>
                    <a:cubicBezTo>
                      <a:pt x="654" y="101"/>
                      <a:pt x="643" y="110"/>
                      <a:pt x="639" y="113"/>
                    </a:cubicBezTo>
                    <a:cubicBezTo>
                      <a:pt x="666" y="107"/>
                      <a:pt x="622" y="146"/>
                      <a:pt x="623" y="146"/>
                    </a:cubicBezTo>
                    <a:cubicBezTo>
                      <a:pt x="626" y="143"/>
                      <a:pt x="674" y="126"/>
                      <a:pt x="651" y="146"/>
                    </a:cubicBezTo>
                    <a:cubicBezTo>
                      <a:pt x="660" y="165"/>
                      <a:pt x="631" y="181"/>
                      <a:pt x="619" y="191"/>
                    </a:cubicBezTo>
                    <a:cubicBezTo>
                      <a:pt x="659" y="165"/>
                      <a:pt x="644" y="194"/>
                      <a:pt x="621" y="214"/>
                    </a:cubicBezTo>
                    <a:cubicBezTo>
                      <a:pt x="635" y="205"/>
                      <a:pt x="669" y="206"/>
                      <a:pt x="645" y="226"/>
                    </a:cubicBezTo>
                    <a:cubicBezTo>
                      <a:pt x="651" y="228"/>
                      <a:pt x="653" y="234"/>
                      <a:pt x="648" y="239"/>
                    </a:cubicBezTo>
                    <a:cubicBezTo>
                      <a:pt x="664" y="239"/>
                      <a:pt x="649" y="259"/>
                      <a:pt x="647" y="262"/>
                    </a:cubicBezTo>
                    <a:cubicBezTo>
                      <a:pt x="649" y="263"/>
                      <a:pt x="650" y="266"/>
                      <a:pt x="649" y="269"/>
                    </a:cubicBezTo>
                    <a:cubicBezTo>
                      <a:pt x="667" y="264"/>
                      <a:pt x="642" y="302"/>
                      <a:pt x="636" y="279"/>
                    </a:cubicBezTo>
                    <a:cubicBezTo>
                      <a:pt x="634" y="280"/>
                      <a:pt x="614" y="290"/>
                      <a:pt x="618" y="277"/>
                    </a:cubicBezTo>
                    <a:cubicBezTo>
                      <a:pt x="620" y="275"/>
                      <a:pt x="584" y="294"/>
                      <a:pt x="594" y="275"/>
                    </a:cubicBezTo>
                    <a:cubicBezTo>
                      <a:pt x="594" y="275"/>
                      <a:pt x="565" y="291"/>
                      <a:pt x="572" y="273"/>
                    </a:cubicBezTo>
                    <a:cubicBezTo>
                      <a:pt x="561" y="280"/>
                      <a:pt x="553" y="283"/>
                      <a:pt x="541" y="280"/>
                    </a:cubicBezTo>
                    <a:cubicBezTo>
                      <a:pt x="520" y="276"/>
                      <a:pt x="569" y="241"/>
                      <a:pt x="570" y="240"/>
                    </a:cubicBezTo>
                    <a:cubicBezTo>
                      <a:pt x="554" y="251"/>
                      <a:pt x="525" y="281"/>
                      <a:pt x="504" y="282"/>
                    </a:cubicBezTo>
                    <a:cubicBezTo>
                      <a:pt x="481" y="283"/>
                      <a:pt x="535" y="240"/>
                      <a:pt x="539" y="236"/>
                    </a:cubicBezTo>
                    <a:cubicBezTo>
                      <a:pt x="533" y="240"/>
                      <a:pt x="472" y="293"/>
                      <a:pt x="462" y="277"/>
                    </a:cubicBezTo>
                    <a:cubicBezTo>
                      <a:pt x="426" y="299"/>
                      <a:pt x="433" y="269"/>
                      <a:pt x="459" y="249"/>
                    </a:cubicBezTo>
                    <a:cubicBezTo>
                      <a:pt x="459" y="249"/>
                      <a:pt x="381" y="294"/>
                      <a:pt x="397" y="271"/>
                    </a:cubicBezTo>
                    <a:cubicBezTo>
                      <a:pt x="392" y="274"/>
                      <a:pt x="373" y="288"/>
                      <a:pt x="367" y="278"/>
                    </a:cubicBezTo>
                    <a:cubicBezTo>
                      <a:pt x="362" y="281"/>
                      <a:pt x="317" y="287"/>
                      <a:pt x="324" y="273"/>
                    </a:cubicBezTo>
                    <a:cubicBezTo>
                      <a:pt x="311" y="281"/>
                      <a:pt x="276" y="288"/>
                      <a:pt x="302" y="263"/>
                    </a:cubicBezTo>
                    <a:cubicBezTo>
                      <a:pt x="298" y="267"/>
                      <a:pt x="263" y="293"/>
                      <a:pt x="257" y="279"/>
                    </a:cubicBezTo>
                    <a:cubicBezTo>
                      <a:pt x="253" y="281"/>
                      <a:pt x="216" y="289"/>
                      <a:pt x="227" y="272"/>
                    </a:cubicBezTo>
                    <a:cubicBezTo>
                      <a:pt x="212" y="281"/>
                      <a:pt x="135" y="295"/>
                      <a:pt x="176" y="260"/>
                    </a:cubicBezTo>
                    <a:cubicBezTo>
                      <a:pt x="148" y="278"/>
                      <a:pt x="134" y="285"/>
                      <a:pt x="128" y="285"/>
                    </a:cubicBezTo>
                    <a:cubicBezTo>
                      <a:pt x="127" y="285"/>
                      <a:pt x="134" y="285"/>
                      <a:pt x="128" y="285"/>
                    </a:cubicBezTo>
                    <a:close/>
                    <a:moveTo>
                      <a:pt x="419" y="92"/>
                    </a:moveTo>
                    <a:cubicBezTo>
                      <a:pt x="410" y="98"/>
                      <a:pt x="401" y="105"/>
                      <a:pt x="392" y="111"/>
                    </a:cubicBezTo>
                    <a:cubicBezTo>
                      <a:pt x="405" y="102"/>
                      <a:pt x="419" y="93"/>
                      <a:pt x="432" y="84"/>
                    </a:cubicBezTo>
                    <a:cubicBezTo>
                      <a:pt x="428" y="86"/>
                      <a:pt x="424" y="89"/>
                      <a:pt x="419" y="92"/>
                    </a:cubicBezTo>
                    <a:cubicBezTo>
                      <a:pt x="410" y="98"/>
                      <a:pt x="424" y="89"/>
                      <a:pt x="419" y="92"/>
                    </a:cubicBezTo>
                    <a:close/>
                  </a:path>
                </a:pathLst>
              </a:custGeom>
              <a:solidFill>
                <a:srgbClr val="019285">
                  <a:alpha val="32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215" name="Tekstvak 1214">
              <a:extLst>
                <a:ext uri="{FF2B5EF4-FFF2-40B4-BE49-F238E27FC236}">
                  <a16:creationId xmlns:a16="http://schemas.microsoft.com/office/drawing/2014/main" id="{DE5E6DBF-71E8-7D4F-9567-3DC47D552C31}"/>
                </a:ext>
              </a:extLst>
            </p:cNvPr>
            <p:cNvSpPr txBox="1"/>
            <p:nvPr/>
          </p:nvSpPr>
          <p:spPr>
            <a:xfrm>
              <a:off x="7968291" y="2205068"/>
              <a:ext cx="479862" cy="185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rPr>
                <a:t>Package</a:t>
              </a:r>
            </a:p>
          </p:txBody>
        </p:sp>
      </p:grpSp>
      <p:grpSp>
        <p:nvGrpSpPr>
          <p:cNvPr id="660" name="Groep 659">
            <a:extLst>
              <a:ext uri="{FF2B5EF4-FFF2-40B4-BE49-F238E27FC236}">
                <a16:creationId xmlns:a16="http://schemas.microsoft.com/office/drawing/2014/main" id="{3306737F-3BFD-4049-8C1E-F5BEDFC070D5}"/>
              </a:ext>
            </a:extLst>
          </p:cNvPr>
          <p:cNvGrpSpPr/>
          <p:nvPr/>
        </p:nvGrpSpPr>
        <p:grpSpPr>
          <a:xfrm>
            <a:off x="9413250" y="1832572"/>
            <a:ext cx="825597" cy="1024584"/>
            <a:chOff x="8921167" y="2085234"/>
            <a:chExt cx="583989" cy="724743"/>
          </a:xfrm>
        </p:grpSpPr>
        <p:grpSp>
          <p:nvGrpSpPr>
            <p:cNvPr id="1195" name="Groep 1194">
              <a:extLst>
                <a:ext uri="{FF2B5EF4-FFF2-40B4-BE49-F238E27FC236}">
                  <a16:creationId xmlns:a16="http://schemas.microsoft.com/office/drawing/2014/main" id="{F6BD4874-9A09-E047-8D0B-A27D0BFAF0C5}"/>
                </a:ext>
              </a:extLst>
            </p:cNvPr>
            <p:cNvGrpSpPr/>
            <p:nvPr/>
          </p:nvGrpSpPr>
          <p:grpSpPr>
            <a:xfrm>
              <a:off x="8921167" y="2085234"/>
              <a:ext cx="471314" cy="464398"/>
              <a:chOff x="8921167" y="2085234"/>
              <a:chExt cx="471314" cy="464398"/>
            </a:xfrm>
          </p:grpSpPr>
          <p:grpSp>
            <p:nvGrpSpPr>
              <p:cNvPr id="1197" name="Groep 1196">
                <a:extLst>
                  <a:ext uri="{FF2B5EF4-FFF2-40B4-BE49-F238E27FC236}">
                    <a16:creationId xmlns:a16="http://schemas.microsoft.com/office/drawing/2014/main" id="{3F1F09F9-3863-A14D-B26E-3830359D80CE}"/>
                  </a:ext>
                </a:extLst>
              </p:cNvPr>
              <p:cNvGrpSpPr/>
              <p:nvPr/>
            </p:nvGrpSpPr>
            <p:grpSpPr>
              <a:xfrm>
                <a:off x="8941883" y="2386705"/>
                <a:ext cx="428869" cy="162927"/>
                <a:chOff x="6357555" y="1320516"/>
                <a:chExt cx="428869" cy="162927"/>
              </a:xfrm>
            </p:grpSpPr>
            <p:sp>
              <p:nvSpPr>
                <p:cNvPr id="1212" name="Freeform 29">
                  <a:extLst>
                    <a:ext uri="{FF2B5EF4-FFF2-40B4-BE49-F238E27FC236}">
                      <a16:creationId xmlns:a16="http://schemas.microsoft.com/office/drawing/2014/main" id="{617941A3-CABC-8648-BF66-62DA8B7B480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21097678">
                  <a:off x="6357555" y="1320516"/>
                  <a:ext cx="427740" cy="159907"/>
                </a:xfrm>
                <a:custGeom>
                  <a:avLst/>
                  <a:gdLst>
                    <a:gd name="T0" fmla="*/ 316 w 791"/>
                    <a:gd name="T1" fmla="*/ 27 h 715"/>
                    <a:gd name="T2" fmla="*/ 217 w 791"/>
                    <a:gd name="T3" fmla="*/ 58 h 715"/>
                    <a:gd name="T4" fmla="*/ 220 w 791"/>
                    <a:gd name="T5" fmla="*/ 61 h 715"/>
                    <a:gd name="T6" fmla="*/ 225 w 791"/>
                    <a:gd name="T7" fmla="*/ 65 h 715"/>
                    <a:gd name="T8" fmla="*/ 228 w 791"/>
                    <a:gd name="T9" fmla="*/ 72 h 715"/>
                    <a:gd name="T10" fmla="*/ 225 w 791"/>
                    <a:gd name="T11" fmla="*/ 80 h 715"/>
                    <a:gd name="T12" fmla="*/ 187 w 791"/>
                    <a:gd name="T13" fmla="*/ 104 h 715"/>
                    <a:gd name="T14" fmla="*/ 130 w 791"/>
                    <a:gd name="T15" fmla="*/ 159 h 715"/>
                    <a:gd name="T16" fmla="*/ 93 w 791"/>
                    <a:gd name="T17" fmla="*/ 226 h 715"/>
                    <a:gd name="T18" fmla="*/ 81 w 791"/>
                    <a:gd name="T19" fmla="*/ 304 h 715"/>
                    <a:gd name="T20" fmla="*/ 99 w 791"/>
                    <a:gd name="T21" fmla="*/ 390 h 715"/>
                    <a:gd name="T22" fmla="*/ 139 w 791"/>
                    <a:gd name="T23" fmla="*/ 468 h 715"/>
                    <a:gd name="T24" fmla="*/ 196 w 791"/>
                    <a:gd name="T25" fmla="*/ 536 h 715"/>
                    <a:gd name="T26" fmla="*/ 278 w 791"/>
                    <a:gd name="T27" fmla="*/ 606 h 715"/>
                    <a:gd name="T28" fmla="*/ 375 w 791"/>
                    <a:gd name="T29" fmla="*/ 660 h 715"/>
                    <a:gd name="T30" fmla="*/ 480 w 791"/>
                    <a:gd name="T31" fmla="*/ 687 h 715"/>
                    <a:gd name="T32" fmla="*/ 552 w 791"/>
                    <a:gd name="T33" fmla="*/ 687 h 715"/>
                    <a:gd name="T34" fmla="*/ 622 w 791"/>
                    <a:gd name="T35" fmla="*/ 665 h 715"/>
                    <a:gd name="T36" fmla="*/ 685 w 791"/>
                    <a:gd name="T37" fmla="*/ 618 h 715"/>
                    <a:gd name="T38" fmla="*/ 730 w 791"/>
                    <a:gd name="T39" fmla="*/ 551 h 715"/>
                    <a:gd name="T40" fmla="*/ 761 w 791"/>
                    <a:gd name="T41" fmla="*/ 452 h 715"/>
                    <a:gd name="T42" fmla="*/ 762 w 791"/>
                    <a:gd name="T43" fmla="*/ 354 h 715"/>
                    <a:gd name="T44" fmla="*/ 736 w 791"/>
                    <a:gd name="T45" fmla="*/ 257 h 715"/>
                    <a:gd name="T46" fmla="*/ 685 w 791"/>
                    <a:gd name="T47" fmla="*/ 171 h 715"/>
                    <a:gd name="T48" fmla="*/ 613 w 791"/>
                    <a:gd name="T49" fmla="*/ 103 h 715"/>
                    <a:gd name="T50" fmla="*/ 520 w 791"/>
                    <a:gd name="T51" fmla="*/ 55 h 715"/>
                    <a:gd name="T52" fmla="*/ 419 w 791"/>
                    <a:gd name="T53" fmla="*/ 29 h 715"/>
                    <a:gd name="T54" fmla="*/ 345 w 791"/>
                    <a:gd name="T55" fmla="*/ 0 h 715"/>
                    <a:gd name="T56" fmla="*/ 445 w 791"/>
                    <a:gd name="T57" fmla="*/ 7 h 715"/>
                    <a:gd name="T58" fmla="*/ 542 w 791"/>
                    <a:gd name="T59" fmla="*/ 38 h 715"/>
                    <a:gd name="T60" fmla="*/ 630 w 791"/>
                    <a:gd name="T61" fmla="*/ 84 h 715"/>
                    <a:gd name="T62" fmla="*/ 707 w 791"/>
                    <a:gd name="T63" fmla="*/ 158 h 715"/>
                    <a:gd name="T64" fmla="*/ 761 w 791"/>
                    <a:gd name="T65" fmla="*/ 249 h 715"/>
                    <a:gd name="T66" fmla="*/ 787 w 791"/>
                    <a:gd name="T67" fmla="*/ 349 h 715"/>
                    <a:gd name="T68" fmla="*/ 787 w 791"/>
                    <a:gd name="T69" fmla="*/ 454 h 715"/>
                    <a:gd name="T70" fmla="*/ 755 w 791"/>
                    <a:gd name="T71" fmla="*/ 557 h 715"/>
                    <a:gd name="T72" fmla="*/ 706 w 791"/>
                    <a:gd name="T73" fmla="*/ 631 h 715"/>
                    <a:gd name="T74" fmla="*/ 638 w 791"/>
                    <a:gd name="T75" fmla="*/ 684 h 715"/>
                    <a:gd name="T76" fmla="*/ 555 w 791"/>
                    <a:gd name="T77" fmla="*/ 712 h 715"/>
                    <a:gd name="T78" fmla="*/ 456 w 791"/>
                    <a:gd name="T79" fmla="*/ 709 h 715"/>
                    <a:gd name="T80" fmla="*/ 354 w 791"/>
                    <a:gd name="T81" fmla="*/ 677 h 715"/>
                    <a:gd name="T82" fmla="*/ 259 w 791"/>
                    <a:gd name="T83" fmla="*/ 623 h 715"/>
                    <a:gd name="T84" fmla="*/ 178 w 791"/>
                    <a:gd name="T85" fmla="*/ 555 h 715"/>
                    <a:gd name="T86" fmla="*/ 112 w 791"/>
                    <a:gd name="T87" fmla="*/ 471 h 715"/>
                    <a:gd name="T88" fmla="*/ 68 w 791"/>
                    <a:gd name="T89" fmla="*/ 375 h 715"/>
                    <a:gd name="T90" fmla="*/ 57 w 791"/>
                    <a:gd name="T91" fmla="*/ 283 h 715"/>
                    <a:gd name="T92" fmla="*/ 74 w 791"/>
                    <a:gd name="T93" fmla="*/ 206 h 715"/>
                    <a:gd name="T94" fmla="*/ 114 w 791"/>
                    <a:gd name="T95" fmla="*/ 139 h 715"/>
                    <a:gd name="T96" fmla="*/ 174 w 791"/>
                    <a:gd name="T97" fmla="*/ 84 h 715"/>
                    <a:gd name="T98" fmla="*/ 172 w 791"/>
                    <a:gd name="T99" fmla="*/ 83 h 715"/>
                    <a:gd name="T100" fmla="*/ 91 w 791"/>
                    <a:gd name="T101" fmla="*/ 145 h 715"/>
                    <a:gd name="T102" fmla="*/ 22 w 791"/>
                    <a:gd name="T103" fmla="*/ 220 h 715"/>
                    <a:gd name="T104" fmla="*/ 13 w 791"/>
                    <a:gd name="T105" fmla="*/ 225 h 715"/>
                    <a:gd name="T106" fmla="*/ 6 w 791"/>
                    <a:gd name="T107" fmla="*/ 222 h 715"/>
                    <a:gd name="T108" fmla="*/ 1 w 791"/>
                    <a:gd name="T109" fmla="*/ 214 h 715"/>
                    <a:gd name="T110" fmla="*/ 0 w 791"/>
                    <a:gd name="T111" fmla="*/ 206 h 715"/>
                    <a:gd name="T112" fmla="*/ 46 w 791"/>
                    <a:gd name="T113" fmla="*/ 155 h 715"/>
                    <a:gd name="T114" fmla="*/ 129 w 791"/>
                    <a:gd name="T115" fmla="*/ 81 h 715"/>
                    <a:gd name="T116" fmla="*/ 210 w 791"/>
                    <a:gd name="T117" fmla="*/ 35 h 715"/>
                    <a:gd name="T118" fmla="*/ 299 w 791"/>
                    <a:gd name="T119" fmla="*/ 6 h 7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791" h="715">
                      <a:moveTo>
                        <a:pt x="368" y="25"/>
                      </a:moveTo>
                      <a:lnTo>
                        <a:pt x="316" y="27"/>
                      </a:lnTo>
                      <a:lnTo>
                        <a:pt x="265" y="39"/>
                      </a:lnTo>
                      <a:lnTo>
                        <a:pt x="217" y="58"/>
                      </a:lnTo>
                      <a:lnTo>
                        <a:pt x="216" y="59"/>
                      </a:lnTo>
                      <a:lnTo>
                        <a:pt x="220" y="61"/>
                      </a:lnTo>
                      <a:lnTo>
                        <a:pt x="223" y="62"/>
                      </a:lnTo>
                      <a:lnTo>
                        <a:pt x="225" y="65"/>
                      </a:lnTo>
                      <a:lnTo>
                        <a:pt x="226" y="69"/>
                      </a:lnTo>
                      <a:lnTo>
                        <a:pt x="228" y="72"/>
                      </a:lnTo>
                      <a:lnTo>
                        <a:pt x="226" y="77"/>
                      </a:lnTo>
                      <a:lnTo>
                        <a:pt x="225" y="80"/>
                      </a:lnTo>
                      <a:lnTo>
                        <a:pt x="220" y="83"/>
                      </a:lnTo>
                      <a:lnTo>
                        <a:pt x="187" y="104"/>
                      </a:lnTo>
                      <a:lnTo>
                        <a:pt x="157" y="130"/>
                      </a:lnTo>
                      <a:lnTo>
                        <a:pt x="130" y="159"/>
                      </a:lnTo>
                      <a:lnTo>
                        <a:pt x="109" y="191"/>
                      </a:lnTo>
                      <a:lnTo>
                        <a:pt x="93" y="226"/>
                      </a:lnTo>
                      <a:lnTo>
                        <a:pt x="83" y="264"/>
                      </a:lnTo>
                      <a:lnTo>
                        <a:pt x="81" y="304"/>
                      </a:lnTo>
                      <a:lnTo>
                        <a:pt x="87" y="348"/>
                      </a:lnTo>
                      <a:lnTo>
                        <a:pt x="99" y="390"/>
                      </a:lnTo>
                      <a:lnTo>
                        <a:pt x="117" y="430"/>
                      </a:lnTo>
                      <a:lnTo>
                        <a:pt x="139" y="468"/>
                      </a:lnTo>
                      <a:lnTo>
                        <a:pt x="167" y="503"/>
                      </a:lnTo>
                      <a:lnTo>
                        <a:pt x="196" y="536"/>
                      </a:lnTo>
                      <a:lnTo>
                        <a:pt x="235" y="573"/>
                      </a:lnTo>
                      <a:lnTo>
                        <a:pt x="278" y="606"/>
                      </a:lnTo>
                      <a:lnTo>
                        <a:pt x="325" y="635"/>
                      </a:lnTo>
                      <a:lnTo>
                        <a:pt x="375" y="660"/>
                      </a:lnTo>
                      <a:lnTo>
                        <a:pt x="426" y="677"/>
                      </a:lnTo>
                      <a:lnTo>
                        <a:pt x="480" y="687"/>
                      </a:lnTo>
                      <a:lnTo>
                        <a:pt x="516" y="689"/>
                      </a:lnTo>
                      <a:lnTo>
                        <a:pt x="552" y="687"/>
                      </a:lnTo>
                      <a:lnTo>
                        <a:pt x="588" y="678"/>
                      </a:lnTo>
                      <a:lnTo>
                        <a:pt x="622" y="665"/>
                      </a:lnTo>
                      <a:lnTo>
                        <a:pt x="656" y="644"/>
                      </a:lnTo>
                      <a:lnTo>
                        <a:pt x="685" y="618"/>
                      </a:lnTo>
                      <a:lnTo>
                        <a:pt x="710" y="586"/>
                      </a:lnTo>
                      <a:lnTo>
                        <a:pt x="730" y="551"/>
                      </a:lnTo>
                      <a:lnTo>
                        <a:pt x="749" y="503"/>
                      </a:lnTo>
                      <a:lnTo>
                        <a:pt x="761" y="452"/>
                      </a:lnTo>
                      <a:lnTo>
                        <a:pt x="765" y="403"/>
                      </a:lnTo>
                      <a:lnTo>
                        <a:pt x="762" y="354"/>
                      </a:lnTo>
                      <a:lnTo>
                        <a:pt x="752" y="304"/>
                      </a:lnTo>
                      <a:lnTo>
                        <a:pt x="736" y="257"/>
                      </a:lnTo>
                      <a:lnTo>
                        <a:pt x="714" y="213"/>
                      </a:lnTo>
                      <a:lnTo>
                        <a:pt x="685" y="171"/>
                      </a:lnTo>
                      <a:lnTo>
                        <a:pt x="652" y="135"/>
                      </a:lnTo>
                      <a:lnTo>
                        <a:pt x="613" y="103"/>
                      </a:lnTo>
                      <a:lnTo>
                        <a:pt x="568" y="77"/>
                      </a:lnTo>
                      <a:lnTo>
                        <a:pt x="520" y="55"/>
                      </a:lnTo>
                      <a:lnTo>
                        <a:pt x="471" y="39"/>
                      </a:lnTo>
                      <a:lnTo>
                        <a:pt x="419" y="29"/>
                      </a:lnTo>
                      <a:lnTo>
                        <a:pt x="368" y="25"/>
                      </a:lnTo>
                      <a:close/>
                      <a:moveTo>
                        <a:pt x="345" y="0"/>
                      </a:moveTo>
                      <a:lnTo>
                        <a:pt x="396" y="0"/>
                      </a:lnTo>
                      <a:lnTo>
                        <a:pt x="445" y="7"/>
                      </a:lnTo>
                      <a:lnTo>
                        <a:pt x="494" y="20"/>
                      </a:lnTo>
                      <a:lnTo>
                        <a:pt x="542" y="38"/>
                      </a:lnTo>
                      <a:lnTo>
                        <a:pt x="588" y="58"/>
                      </a:lnTo>
                      <a:lnTo>
                        <a:pt x="630" y="84"/>
                      </a:lnTo>
                      <a:lnTo>
                        <a:pt x="672" y="119"/>
                      </a:lnTo>
                      <a:lnTo>
                        <a:pt x="707" y="158"/>
                      </a:lnTo>
                      <a:lnTo>
                        <a:pt x="738" y="201"/>
                      </a:lnTo>
                      <a:lnTo>
                        <a:pt x="761" y="249"/>
                      </a:lnTo>
                      <a:lnTo>
                        <a:pt x="777" y="299"/>
                      </a:lnTo>
                      <a:lnTo>
                        <a:pt x="787" y="349"/>
                      </a:lnTo>
                      <a:lnTo>
                        <a:pt x="791" y="402"/>
                      </a:lnTo>
                      <a:lnTo>
                        <a:pt x="787" y="454"/>
                      </a:lnTo>
                      <a:lnTo>
                        <a:pt x="775" y="506"/>
                      </a:lnTo>
                      <a:lnTo>
                        <a:pt x="755" y="557"/>
                      </a:lnTo>
                      <a:lnTo>
                        <a:pt x="733" y="596"/>
                      </a:lnTo>
                      <a:lnTo>
                        <a:pt x="706" y="631"/>
                      </a:lnTo>
                      <a:lnTo>
                        <a:pt x="674" y="661"/>
                      </a:lnTo>
                      <a:lnTo>
                        <a:pt x="638" y="684"/>
                      </a:lnTo>
                      <a:lnTo>
                        <a:pt x="598" y="702"/>
                      </a:lnTo>
                      <a:lnTo>
                        <a:pt x="555" y="712"/>
                      </a:lnTo>
                      <a:lnTo>
                        <a:pt x="510" y="715"/>
                      </a:lnTo>
                      <a:lnTo>
                        <a:pt x="456" y="709"/>
                      </a:lnTo>
                      <a:lnTo>
                        <a:pt x="404" y="696"/>
                      </a:lnTo>
                      <a:lnTo>
                        <a:pt x="354" y="677"/>
                      </a:lnTo>
                      <a:lnTo>
                        <a:pt x="304" y="652"/>
                      </a:lnTo>
                      <a:lnTo>
                        <a:pt x="259" y="623"/>
                      </a:lnTo>
                      <a:lnTo>
                        <a:pt x="217" y="590"/>
                      </a:lnTo>
                      <a:lnTo>
                        <a:pt x="178" y="555"/>
                      </a:lnTo>
                      <a:lnTo>
                        <a:pt x="143" y="515"/>
                      </a:lnTo>
                      <a:lnTo>
                        <a:pt x="112" y="471"/>
                      </a:lnTo>
                      <a:lnTo>
                        <a:pt x="87" y="425"/>
                      </a:lnTo>
                      <a:lnTo>
                        <a:pt x="68" y="375"/>
                      </a:lnTo>
                      <a:lnTo>
                        <a:pt x="57" y="325"/>
                      </a:lnTo>
                      <a:lnTo>
                        <a:pt x="57" y="283"/>
                      </a:lnTo>
                      <a:lnTo>
                        <a:pt x="62" y="242"/>
                      </a:lnTo>
                      <a:lnTo>
                        <a:pt x="74" y="206"/>
                      </a:lnTo>
                      <a:lnTo>
                        <a:pt x="93" y="171"/>
                      </a:lnTo>
                      <a:lnTo>
                        <a:pt x="114" y="139"/>
                      </a:lnTo>
                      <a:lnTo>
                        <a:pt x="142" y="110"/>
                      </a:lnTo>
                      <a:lnTo>
                        <a:pt x="174" y="84"/>
                      </a:lnTo>
                      <a:lnTo>
                        <a:pt x="185" y="77"/>
                      </a:lnTo>
                      <a:lnTo>
                        <a:pt x="172" y="83"/>
                      </a:lnTo>
                      <a:lnTo>
                        <a:pt x="130" y="113"/>
                      </a:lnTo>
                      <a:lnTo>
                        <a:pt x="91" y="145"/>
                      </a:lnTo>
                      <a:lnTo>
                        <a:pt x="55" y="181"/>
                      </a:lnTo>
                      <a:lnTo>
                        <a:pt x="22" y="220"/>
                      </a:lnTo>
                      <a:lnTo>
                        <a:pt x="17" y="223"/>
                      </a:lnTo>
                      <a:lnTo>
                        <a:pt x="13" y="225"/>
                      </a:lnTo>
                      <a:lnTo>
                        <a:pt x="9" y="223"/>
                      </a:lnTo>
                      <a:lnTo>
                        <a:pt x="6" y="222"/>
                      </a:lnTo>
                      <a:lnTo>
                        <a:pt x="3" y="219"/>
                      </a:lnTo>
                      <a:lnTo>
                        <a:pt x="1" y="214"/>
                      </a:lnTo>
                      <a:lnTo>
                        <a:pt x="0" y="210"/>
                      </a:lnTo>
                      <a:lnTo>
                        <a:pt x="0" y="206"/>
                      </a:lnTo>
                      <a:lnTo>
                        <a:pt x="3" y="201"/>
                      </a:lnTo>
                      <a:lnTo>
                        <a:pt x="46" y="155"/>
                      </a:lnTo>
                      <a:lnTo>
                        <a:pt x="93" y="110"/>
                      </a:lnTo>
                      <a:lnTo>
                        <a:pt x="129" y="81"/>
                      </a:lnTo>
                      <a:lnTo>
                        <a:pt x="168" y="56"/>
                      </a:lnTo>
                      <a:lnTo>
                        <a:pt x="210" y="35"/>
                      </a:lnTo>
                      <a:lnTo>
                        <a:pt x="254" y="17"/>
                      </a:lnTo>
                      <a:lnTo>
                        <a:pt x="299" y="6"/>
                      </a:lnTo>
                      <a:lnTo>
                        <a:pt x="34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213" name="Freeform 29">
                  <a:extLst>
                    <a:ext uri="{FF2B5EF4-FFF2-40B4-BE49-F238E27FC236}">
                      <a16:creationId xmlns:a16="http://schemas.microsoft.com/office/drawing/2014/main" id="{89B7170B-ECB2-544B-8D53-E190F096411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21097678">
                  <a:off x="6358684" y="1323536"/>
                  <a:ext cx="427740" cy="159907"/>
                </a:xfrm>
                <a:custGeom>
                  <a:avLst/>
                  <a:gdLst>
                    <a:gd name="T0" fmla="*/ 316 w 791"/>
                    <a:gd name="T1" fmla="*/ 27 h 715"/>
                    <a:gd name="T2" fmla="*/ 217 w 791"/>
                    <a:gd name="T3" fmla="*/ 58 h 715"/>
                    <a:gd name="T4" fmla="*/ 220 w 791"/>
                    <a:gd name="T5" fmla="*/ 61 h 715"/>
                    <a:gd name="T6" fmla="*/ 225 w 791"/>
                    <a:gd name="T7" fmla="*/ 65 h 715"/>
                    <a:gd name="T8" fmla="*/ 228 w 791"/>
                    <a:gd name="T9" fmla="*/ 72 h 715"/>
                    <a:gd name="T10" fmla="*/ 225 w 791"/>
                    <a:gd name="T11" fmla="*/ 80 h 715"/>
                    <a:gd name="T12" fmla="*/ 187 w 791"/>
                    <a:gd name="T13" fmla="*/ 104 h 715"/>
                    <a:gd name="T14" fmla="*/ 130 w 791"/>
                    <a:gd name="T15" fmla="*/ 159 h 715"/>
                    <a:gd name="T16" fmla="*/ 93 w 791"/>
                    <a:gd name="T17" fmla="*/ 226 h 715"/>
                    <a:gd name="T18" fmla="*/ 81 w 791"/>
                    <a:gd name="T19" fmla="*/ 304 h 715"/>
                    <a:gd name="T20" fmla="*/ 99 w 791"/>
                    <a:gd name="T21" fmla="*/ 390 h 715"/>
                    <a:gd name="T22" fmla="*/ 139 w 791"/>
                    <a:gd name="T23" fmla="*/ 468 h 715"/>
                    <a:gd name="T24" fmla="*/ 196 w 791"/>
                    <a:gd name="T25" fmla="*/ 536 h 715"/>
                    <a:gd name="T26" fmla="*/ 278 w 791"/>
                    <a:gd name="T27" fmla="*/ 606 h 715"/>
                    <a:gd name="T28" fmla="*/ 375 w 791"/>
                    <a:gd name="T29" fmla="*/ 660 h 715"/>
                    <a:gd name="T30" fmla="*/ 480 w 791"/>
                    <a:gd name="T31" fmla="*/ 687 h 715"/>
                    <a:gd name="T32" fmla="*/ 552 w 791"/>
                    <a:gd name="T33" fmla="*/ 687 h 715"/>
                    <a:gd name="T34" fmla="*/ 622 w 791"/>
                    <a:gd name="T35" fmla="*/ 665 h 715"/>
                    <a:gd name="T36" fmla="*/ 685 w 791"/>
                    <a:gd name="T37" fmla="*/ 618 h 715"/>
                    <a:gd name="T38" fmla="*/ 730 w 791"/>
                    <a:gd name="T39" fmla="*/ 551 h 715"/>
                    <a:gd name="T40" fmla="*/ 761 w 791"/>
                    <a:gd name="T41" fmla="*/ 452 h 715"/>
                    <a:gd name="T42" fmla="*/ 762 w 791"/>
                    <a:gd name="T43" fmla="*/ 354 h 715"/>
                    <a:gd name="T44" fmla="*/ 736 w 791"/>
                    <a:gd name="T45" fmla="*/ 257 h 715"/>
                    <a:gd name="T46" fmla="*/ 685 w 791"/>
                    <a:gd name="T47" fmla="*/ 171 h 715"/>
                    <a:gd name="T48" fmla="*/ 613 w 791"/>
                    <a:gd name="T49" fmla="*/ 103 h 715"/>
                    <a:gd name="T50" fmla="*/ 520 w 791"/>
                    <a:gd name="T51" fmla="*/ 55 h 715"/>
                    <a:gd name="T52" fmla="*/ 419 w 791"/>
                    <a:gd name="T53" fmla="*/ 29 h 715"/>
                    <a:gd name="T54" fmla="*/ 345 w 791"/>
                    <a:gd name="T55" fmla="*/ 0 h 715"/>
                    <a:gd name="T56" fmla="*/ 445 w 791"/>
                    <a:gd name="T57" fmla="*/ 7 h 715"/>
                    <a:gd name="T58" fmla="*/ 542 w 791"/>
                    <a:gd name="T59" fmla="*/ 38 h 715"/>
                    <a:gd name="T60" fmla="*/ 630 w 791"/>
                    <a:gd name="T61" fmla="*/ 84 h 715"/>
                    <a:gd name="T62" fmla="*/ 707 w 791"/>
                    <a:gd name="T63" fmla="*/ 158 h 715"/>
                    <a:gd name="T64" fmla="*/ 761 w 791"/>
                    <a:gd name="T65" fmla="*/ 249 h 715"/>
                    <a:gd name="T66" fmla="*/ 787 w 791"/>
                    <a:gd name="T67" fmla="*/ 349 h 715"/>
                    <a:gd name="T68" fmla="*/ 787 w 791"/>
                    <a:gd name="T69" fmla="*/ 454 h 715"/>
                    <a:gd name="T70" fmla="*/ 755 w 791"/>
                    <a:gd name="T71" fmla="*/ 557 h 715"/>
                    <a:gd name="T72" fmla="*/ 706 w 791"/>
                    <a:gd name="T73" fmla="*/ 631 h 715"/>
                    <a:gd name="T74" fmla="*/ 638 w 791"/>
                    <a:gd name="T75" fmla="*/ 684 h 715"/>
                    <a:gd name="T76" fmla="*/ 555 w 791"/>
                    <a:gd name="T77" fmla="*/ 712 h 715"/>
                    <a:gd name="T78" fmla="*/ 456 w 791"/>
                    <a:gd name="T79" fmla="*/ 709 h 715"/>
                    <a:gd name="T80" fmla="*/ 354 w 791"/>
                    <a:gd name="T81" fmla="*/ 677 h 715"/>
                    <a:gd name="T82" fmla="*/ 259 w 791"/>
                    <a:gd name="T83" fmla="*/ 623 h 715"/>
                    <a:gd name="T84" fmla="*/ 178 w 791"/>
                    <a:gd name="T85" fmla="*/ 555 h 715"/>
                    <a:gd name="T86" fmla="*/ 112 w 791"/>
                    <a:gd name="T87" fmla="*/ 471 h 715"/>
                    <a:gd name="T88" fmla="*/ 68 w 791"/>
                    <a:gd name="T89" fmla="*/ 375 h 715"/>
                    <a:gd name="T90" fmla="*/ 57 w 791"/>
                    <a:gd name="T91" fmla="*/ 283 h 715"/>
                    <a:gd name="T92" fmla="*/ 74 w 791"/>
                    <a:gd name="T93" fmla="*/ 206 h 715"/>
                    <a:gd name="T94" fmla="*/ 114 w 791"/>
                    <a:gd name="T95" fmla="*/ 139 h 715"/>
                    <a:gd name="T96" fmla="*/ 174 w 791"/>
                    <a:gd name="T97" fmla="*/ 84 h 715"/>
                    <a:gd name="T98" fmla="*/ 172 w 791"/>
                    <a:gd name="T99" fmla="*/ 83 h 715"/>
                    <a:gd name="T100" fmla="*/ 91 w 791"/>
                    <a:gd name="T101" fmla="*/ 145 h 715"/>
                    <a:gd name="T102" fmla="*/ 22 w 791"/>
                    <a:gd name="T103" fmla="*/ 220 h 715"/>
                    <a:gd name="T104" fmla="*/ 13 w 791"/>
                    <a:gd name="T105" fmla="*/ 225 h 715"/>
                    <a:gd name="T106" fmla="*/ 6 w 791"/>
                    <a:gd name="T107" fmla="*/ 222 h 715"/>
                    <a:gd name="T108" fmla="*/ 1 w 791"/>
                    <a:gd name="T109" fmla="*/ 214 h 715"/>
                    <a:gd name="T110" fmla="*/ 0 w 791"/>
                    <a:gd name="T111" fmla="*/ 206 h 715"/>
                    <a:gd name="T112" fmla="*/ 46 w 791"/>
                    <a:gd name="T113" fmla="*/ 155 h 715"/>
                    <a:gd name="T114" fmla="*/ 129 w 791"/>
                    <a:gd name="T115" fmla="*/ 81 h 715"/>
                    <a:gd name="T116" fmla="*/ 210 w 791"/>
                    <a:gd name="T117" fmla="*/ 35 h 715"/>
                    <a:gd name="T118" fmla="*/ 299 w 791"/>
                    <a:gd name="T119" fmla="*/ 6 h 7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791" h="715">
                      <a:moveTo>
                        <a:pt x="368" y="25"/>
                      </a:moveTo>
                      <a:lnTo>
                        <a:pt x="316" y="27"/>
                      </a:lnTo>
                      <a:lnTo>
                        <a:pt x="265" y="39"/>
                      </a:lnTo>
                      <a:lnTo>
                        <a:pt x="217" y="58"/>
                      </a:lnTo>
                      <a:lnTo>
                        <a:pt x="216" y="59"/>
                      </a:lnTo>
                      <a:lnTo>
                        <a:pt x="220" y="61"/>
                      </a:lnTo>
                      <a:lnTo>
                        <a:pt x="223" y="62"/>
                      </a:lnTo>
                      <a:lnTo>
                        <a:pt x="225" y="65"/>
                      </a:lnTo>
                      <a:lnTo>
                        <a:pt x="226" y="69"/>
                      </a:lnTo>
                      <a:lnTo>
                        <a:pt x="228" y="72"/>
                      </a:lnTo>
                      <a:lnTo>
                        <a:pt x="226" y="77"/>
                      </a:lnTo>
                      <a:lnTo>
                        <a:pt x="225" y="80"/>
                      </a:lnTo>
                      <a:lnTo>
                        <a:pt x="220" y="83"/>
                      </a:lnTo>
                      <a:lnTo>
                        <a:pt x="187" y="104"/>
                      </a:lnTo>
                      <a:lnTo>
                        <a:pt x="157" y="130"/>
                      </a:lnTo>
                      <a:lnTo>
                        <a:pt x="130" y="159"/>
                      </a:lnTo>
                      <a:lnTo>
                        <a:pt x="109" y="191"/>
                      </a:lnTo>
                      <a:lnTo>
                        <a:pt x="93" y="226"/>
                      </a:lnTo>
                      <a:lnTo>
                        <a:pt x="83" y="264"/>
                      </a:lnTo>
                      <a:lnTo>
                        <a:pt x="81" y="304"/>
                      </a:lnTo>
                      <a:lnTo>
                        <a:pt x="87" y="348"/>
                      </a:lnTo>
                      <a:lnTo>
                        <a:pt x="99" y="390"/>
                      </a:lnTo>
                      <a:lnTo>
                        <a:pt x="117" y="430"/>
                      </a:lnTo>
                      <a:lnTo>
                        <a:pt x="139" y="468"/>
                      </a:lnTo>
                      <a:lnTo>
                        <a:pt x="167" y="503"/>
                      </a:lnTo>
                      <a:lnTo>
                        <a:pt x="196" y="536"/>
                      </a:lnTo>
                      <a:lnTo>
                        <a:pt x="235" y="573"/>
                      </a:lnTo>
                      <a:lnTo>
                        <a:pt x="278" y="606"/>
                      </a:lnTo>
                      <a:lnTo>
                        <a:pt x="325" y="635"/>
                      </a:lnTo>
                      <a:lnTo>
                        <a:pt x="375" y="660"/>
                      </a:lnTo>
                      <a:lnTo>
                        <a:pt x="426" y="677"/>
                      </a:lnTo>
                      <a:lnTo>
                        <a:pt x="480" y="687"/>
                      </a:lnTo>
                      <a:lnTo>
                        <a:pt x="516" y="689"/>
                      </a:lnTo>
                      <a:lnTo>
                        <a:pt x="552" y="687"/>
                      </a:lnTo>
                      <a:lnTo>
                        <a:pt x="588" y="678"/>
                      </a:lnTo>
                      <a:lnTo>
                        <a:pt x="622" y="665"/>
                      </a:lnTo>
                      <a:lnTo>
                        <a:pt x="656" y="644"/>
                      </a:lnTo>
                      <a:lnTo>
                        <a:pt x="685" y="618"/>
                      </a:lnTo>
                      <a:lnTo>
                        <a:pt x="710" y="586"/>
                      </a:lnTo>
                      <a:lnTo>
                        <a:pt x="730" y="551"/>
                      </a:lnTo>
                      <a:lnTo>
                        <a:pt x="749" y="503"/>
                      </a:lnTo>
                      <a:lnTo>
                        <a:pt x="761" y="452"/>
                      </a:lnTo>
                      <a:lnTo>
                        <a:pt x="765" y="403"/>
                      </a:lnTo>
                      <a:lnTo>
                        <a:pt x="762" y="354"/>
                      </a:lnTo>
                      <a:lnTo>
                        <a:pt x="752" y="304"/>
                      </a:lnTo>
                      <a:lnTo>
                        <a:pt x="736" y="257"/>
                      </a:lnTo>
                      <a:lnTo>
                        <a:pt x="714" y="213"/>
                      </a:lnTo>
                      <a:lnTo>
                        <a:pt x="685" y="171"/>
                      </a:lnTo>
                      <a:lnTo>
                        <a:pt x="652" y="135"/>
                      </a:lnTo>
                      <a:lnTo>
                        <a:pt x="613" y="103"/>
                      </a:lnTo>
                      <a:lnTo>
                        <a:pt x="568" y="77"/>
                      </a:lnTo>
                      <a:lnTo>
                        <a:pt x="520" y="55"/>
                      </a:lnTo>
                      <a:lnTo>
                        <a:pt x="471" y="39"/>
                      </a:lnTo>
                      <a:lnTo>
                        <a:pt x="419" y="29"/>
                      </a:lnTo>
                      <a:lnTo>
                        <a:pt x="368" y="25"/>
                      </a:lnTo>
                      <a:close/>
                      <a:moveTo>
                        <a:pt x="345" y="0"/>
                      </a:moveTo>
                      <a:lnTo>
                        <a:pt x="396" y="0"/>
                      </a:lnTo>
                      <a:lnTo>
                        <a:pt x="445" y="7"/>
                      </a:lnTo>
                      <a:lnTo>
                        <a:pt x="494" y="20"/>
                      </a:lnTo>
                      <a:lnTo>
                        <a:pt x="542" y="38"/>
                      </a:lnTo>
                      <a:lnTo>
                        <a:pt x="588" y="58"/>
                      </a:lnTo>
                      <a:lnTo>
                        <a:pt x="630" y="84"/>
                      </a:lnTo>
                      <a:lnTo>
                        <a:pt x="672" y="119"/>
                      </a:lnTo>
                      <a:lnTo>
                        <a:pt x="707" y="158"/>
                      </a:lnTo>
                      <a:lnTo>
                        <a:pt x="738" y="201"/>
                      </a:lnTo>
                      <a:lnTo>
                        <a:pt x="761" y="249"/>
                      </a:lnTo>
                      <a:lnTo>
                        <a:pt x="777" y="299"/>
                      </a:lnTo>
                      <a:lnTo>
                        <a:pt x="787" y="349"/>
                      </a:lnTo>
                      <a:lnTo>
                        <a:pt x="791" y="402"/>
                      </a:lnTo>
                      <a:lnTo>
                        <a:pt x="787" y="454"/>
                      </a:lnTo>
                      <a:lnTo>
                        <a:pt x="775" y="506"/>
                      </a:lnTo>
                      <a:lnTo>
                        <a:pt x="755" y="557"/>
                      </a:lnTo>
                      <a:lnTo>
                        <a:pt x="733" y="596"/>
                      </a:lnTo>
                      <a:lnTo>
                        <a:pt x="706" y="631"/>
                      </a:lnTo>
                      <a:lnTo>
                        <a:pt x="674" y="661"/>
                      </a:lnTo>
                      <a:lnTo>
                        <a:pt x="638" y="684"/>
                      </a:lnTo>
                      <a:lnTo>
                        <a:pt x="598" y="702"/>
                      </a:lnTo>
                      <a:lnTo>
                        <a:pt x="555" y="712"/>
                      </a:lnTo>
                      <a:lnTo>
                        <a:pt x="510" y="715"/>
                      </a:lnTo>
                      <a:lnTo>
                        <a:pt x="456" y="709"/>
                      </a:lnTo>
                      <a:lnTo>
                        <a:pt x="404" y="696"/>
                      </a:lnTo>
                      <a:lnTo>
                        <a:pt x="354" y="677"/>
                      </a:lnTo>
                      <a:lnTo>
                        <a:pt x="304" y="652"/>
                      </a:lnTo>
                      <a:lnTo>
                        <a:pt x="259" y="623"/>
                      </a:lnTo>
                      <a:lnTo>
                        <a:pt x="217" y="590"/>
                      </a:lnTo>
                      <a:lnTo>
                        <a:pt x="178" y="555"/>
                      </a:lnTo>
                      <a:lnTo>
                        <a:pt x="143" y="515"/>
                      </a:lnTo>
                      <a:lnTo>
                        <a:pt x="112" y="471"/>
                      </a:lnTo>
                      <a:lnTo>
                        <a:pt x="87" y="425"/>
                      </a:lnTo>
                      <a:lnTo>
                        <a:pt x="68" y="375"/>
                      </a:lnTo>
                      <a:lnTo>
                        <a:pt x="57" y="325"/>
                      </a:lnTo>
                      <a:lnTo>
                        <a:pt x="57" y="283"/>
                      </a:lnTo>
                      <a:lnTo>
                        <a:pt x="62" y="242"/>
                      </a:lnTo>
                      <a:lnTo>
                        <a:pt x="74" y="206"/>
                      </a:lnTo>
                      <a:lnTo>
                        <a:pt x="93" y="171"/>
                      </a:lnTo>
                      <a:lnTo>
                        <a:pt x="114" y="139"/>
                      </a:lnTo>
                      <a:lnTo>
                        <a:pt x="142" y="110"/>
                      </a:lnTo>
                      <a:lnTo>
                        <a:pt x="174" y="84"/>
                      </a:lnTo>
                      <a:lnTo>
                        <a:pt x="185" y="77"/>
                      </a:lnTo>
                      <a:lnTo>
                        <a:pt x="172" y="83"/>
                      </a:lnTo>
                      <a:lnTo>
                        <a:pt x="130" y="113"/>
                      </a:lnTo>
                      <a:lnTo>
                        <a:pt x="91" y="145"/>
                      </a:lnTo>
                      <a:lnTo>
                        <a:pt x="55" y="181"/>
                      </a:lnTo>
                      <a:lnTo>
                        <a:pt x="22" y="220"/>
                      </a:lnTo>
                      <a:lnTo>
                        <a:pt x="17" y="223"/>
                      </a:lnTo>
                      <a:lnTo>
                        <a:pt x="13" y="225"/>
                      </a:lnTo>
                      <a:lnTo>
                        <a:pt x="9" y="223"/>
                      </a:lnTo>
                      <a:lnTo>
                        <a:pt x="6" y="222"/>
                      </a:lnTo>
                      <a:lnTo>
                        <a:pt x="3" y="219"/>
                      </a:lnTo>
                      <a:lnTo>
                        <a:pt x="1" y="214"/>
                      </a:lnTo>
                      <a:lnTo>
                        <a:pt x="0" y="210"/>
                      </a:lnTo>
                      <a:lnTo>
                        <a:pt x="0" y="206"/>
                      </a:lnTo>
                      <a:lnTo>
                        <a:pt x="3" y="201"/>
                      </a:lnTo>
                      <a:lnTo>
                        <a:pt x="46" y="155"/>
                      </a:lnTo>
                      <a:lnTo>
                        <a:pt x="93" y="110"/>
                      </a:lnTo>
                      <a:lnTo>
                        <a:pt x="129" y="81"/>
                      </a:lnTo>
                      <a:lnTo>
                        <a:pt x="168" y="56"/>
                      </a:lnTo>
                      <a:lnTo>
                        <a:pt x="210" y="35"/>
                      </a:lnTo>
                      <a:lnTo>
                        <a:pt x="254" y="17"/>
                      </a:lnTo>
                      <a:lnTo>
                        <a:pt x="299" y="6"/>
                      </a:lnTo>
                      <a:lnTo>
                        <a:pt x="34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198" name="Rechthoek 1197">
                <a:extLst>
                  <a:ext uri="{FF2B5EF4-FFF2-40B4-BE49-F238E27FC236}">
                    <a16:creationId xmlns:a16="http://schemas.microsoft.com/office/drawing/2014/main" id="{822D9995-FC95-A143-B73B-8C7A6C0CEB05}"/>
                  </a:ext>
                </a:extLst>
              </p:cNvPr>
              <p:cNvSpPr/>
              <p:nvPr/>
            </p:nvSpPr>
            <p:spPr>
              <a:xfrm rot="21447261">
                <a:off x="8921167" y="2085234"/>
                <a:ext cx="466441" cy="381382"/>
              </a:xfrm>
              <a:prstGeom prst="rect">
                <a:avLst/>
              </a:prstGeom>
              <a:solidFill>
                <a:sysClr val="window" lastClr="FFFFFF">
                  <a:lumMod val="9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grpSp>
            <p:nvGrpSpPr>
              <p:cNvPr id="1199" name="Groep 1198">
                <a:extLst>
                  <a:ext uri="{FF2B5EF4-FFF2-40B4-BE49-F238E27FC236}">
                    <a16:creationId xmlns:a16="http://schemas.microsoft.com/office/drawing/2014/main" id="{F90F8F28-1263-F644-99B7-FC19AA735E79}"/>
                  </a:ext>
                </a:extLst>
              </p:cNvPr>
              <p:cNvGrpSpPr/>
              <p:nvPr/>
            </p:nvGrpSpPr>
            <p:grpSpPr>
              <a:xfrm>
                <a:off x="8936869" y="2104031"/>
                <a:ext cx="437668" cy="377675"/>
                <a:chOff x="6352541" y="1037842"/>
                <a:chExt cx="437668" cy="377675"/>
              </a:xfrm>
            </p:grpSpPr>
            <p:grpSp>
              <p:nvGrpSpPr>
                <p:cNvPr id="1207" name="Groep 1206">
                  <a:extLst>
                    <a:ext uri="{FF2B5EF4-FFF2-40B4-BE49-F238E27FC236}">
                      <a16:creationId xmlns:a16="http://schemas.microsoft.com/office/drawing/2014/main" id="{EC2AB24B-E2DA-2A4D-B9AA-7FAD769927CF}"/>
                    </a:ext>
                  </a:extLst>
                </p:cNvPr>
                <p:cNvGrpSpPr/>
                <p:nvPr/>
              </p:nvGrpSpPr>
              <p:grpSpPr>
                <a:xfrm>
                  <a:off x="6352541" y="1037842"/>
                  <a:ext cx="437290" cy="161570"/>
                  <a:chOff x="6352541" y="1037842"/>
                  <a:chExt cx="437290" cy="161570"/>
                </a:xfrm>
              </p:grpSpPr>
              <p:sp>
                <p:nvSpPr>
                  <p:cNvPr id="1210" name="Freeform 29">
                    <a:extLst>
                      <a:ext uri="{FF2B5EF4-FFF2-40B4-BE49-F238E27FC236}">
                        <a16:creationId xmlns:a16="http://schemas.microsoft.com/office/drawing/2014/main" id="{84F782DB-46F5-B941-AD79-9DA42C00588B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 rot="21097678">
                    <a:off x="6362091" y="1039505"/>
                    <a:ext cx="427740" cy="159907"/>
                  </a:xfrm>
                  <a:custGeom>
                    <a:avLst/>
                    <a:gdLst>
                      <a:gd name="T0" fmla="*/ 316 w 791"/>
                      <a:gd name="T1" fmla="*/ 27 h 715"/>
                      <a:gd name="T2" fmla="*/ 217 w 791"/>
                      <a:gd name="T3" fmla="*/ 58 h 715"/>
                      <a:gd name="T4" fmla="*/ 220 w 791"/>
                      <a:gd name="T5" fmla="*/ 61 h 715"/>
                      <a:gd name="T6" fmla="*/ 225 w 791"/>
                      <a:gd name="T7" fmla="*/ 65 h 715"/>
                      <a:gd name="T8" fmla="*/ 228 w 791"/>
                      <a:gd name="T9" fmla="*/ 72 h 715"/>
                      <a:gd name="T10" fmla="*/ 225 w 791"/>
                      <a:gd name="T11" fmla="*/ 80 h 715"/>
                      <a:gd name="T12" fmla="*/ 187 w 791"/>
                      <a:gd name="T13" fmla="*/ 104 h 715"/>
                      <a:gd name="T14" fmla="*/ 130 w 791"/>
                      <a:gd name="T15" fmla="*/ 159 h 715"/>
                      <a:gd name="T16" fmla="*/ 93 w 791"/>
                      <a:gd name="T17" fmla="*/ 226 h 715"/>
                      <a:gd name="T18" fmla="*/ 81 w 791"/>
                      <a:gd name="T19" fmla="*/ 304 h 715"/>
                      <a:gd name="T20" fmla="*/ 99 w 791"/>
                      <a:gd name="T21" fmla="*/ 390 h 715"/>
                      <a:gd name="T22" fmla="*/ 139 w 791"/>
                      <a:gd name="T23" fmla="*/ 468 h 715"/>
                      <a:gd name="T24" fmla="*/ 196 w 791"/>
                      <a:gd name="T25" fmla="*/ 536 h 715"/>
                      <a:gd name="T26" fmla="*/ 278 w 791"/>
                      <a:gd name="T27" fmla="*/ 606 h 715"/>
                      <a:gd name="T28" fmla="*/ 375 w 791"/>
                      <a:gd name="T29" fmla="*/ 660 h 715"/>
                      <a:gd name="T30" fmla="*/ 480 w 791"/>
                      <a:gd name="T31" fmla="*/ 687 h 715"/>
                      <a:gd name="T32" fmla="*/ 552 w 791"/>
                      <a:gd name="T33" fmla="*/ 687 h 715"/>
                      <a:gd name="T34" fmla="*/ 622 w 791"/>
                      <a:gd name="T35" fmla="*/ 665 h 715"/>
                      <a:gd name="T36" fmla="*/ 685 w 791"/>
                      <a:gd name="T37" fmla="*/ 618 h 715"/>
                      <a:gd name="T38" fmla="*/ 730 w 791"/>
                      <a:gd name="T39" fmla="*/ 551 h 715"/>
                      <a:gd name="T40" fmla="*/ 761 w 791"/>
                      <a:gd name="T41" fmla="*/ 452 h 715"/>
                      <a:gd name="T42" fmla="*/ 762 w 791"/>
                      <a:gd name="T43" fmla="*/ 354 h 715"/>
                      <a:gd name="T44" fmla="*/ 736 w 791"/>
                      <a:gd name="T45" fmla="*/ 257 h 715"/>
                      <a:gd name="T46" fmla="*/ 685 w 791"/>
                      <a:gd name="T47" fmla="*/ 171 h 715"/>
                      <a:gd name="T48" fmla="*/ 613 w 791"/>
                      <a:gd name="T49" fmla="*/ 103 h 715"/>
                      <a:gd name="T50" fmla="*/ 520 w 791"/>
                      <a:gd name="T51" fmla="*/ 55 h 715"/>
                      <a:gd name="T52" fmla="*/ 419 w 791"/>
                      <a:gd name="T53" fmla="*/ 29 h 715"/>
                      <a:gd name="T54" fmla="*/ 345 w 791"/>
                      <a:gd name="T55" fmla="*/ 0 h 715"/>
                      <a:gd name="T56" fmla="*/ 445 w 791"/>
                      <a:gd name="T57" fmla="*/ 7 h 715"/>
                      <a:gd name="T58" fmla="*/ 542 w 791"/>
                      <a:gd name="T59" fmla="*/ 38 h 715"/>
                      <a:gd name="T60" fmla="*/ 630 w 791"/>
                      <a:gd name="T61" fmla="*/ 84 h 715"/>
                      <a:gd name="T62" fmla="*/ 707 w 791"/>
                      <a:gd name="T63" fmla="*/ 158 h 715"/>
                      <a:gd name="T64" fmla="*/ 761 w 791"/>
                      <a:gd name="T65" fmla="*/ 249 h 715"/>
                      <a:gd name="T66" fmla="*/ 787 w 791"/>
                      <a:gd name="T67" fmla="*/ 349 h 715"/>
                      <a:gd name="T68" fmla="*/ 787 w 791"/>
                      <a:gd name="T69" fmla="*/ 454 h 715"/>
                      <a:gd name="T70" fmla="*/ 755 w 791"/>
                      <a:gd name="T71" fmla="*/ 557 h 715"/>
                      <a:gd name="T72" fmla="*/ 706 w 791"/>
                      <a:gd name="T73" fmla="*/ 631 h 715"/>
                      <a:gd name="T74" fmla="*/ 638 w 791"/>
                      <a:gd name="T75" fmla="*/ 684 h 715"/>
                      <a:gd name="T76" fmla="*/ 555 w 791"/>
                      <a:gd name="T77" fmla="*/ 712 h 715"/>
                      <a:gd name="T78" fmla="*/ 456 w 791"/>
                      <a:gd name="T79" fmla="*/ 709 h 715"/>
                      <a:gd name="T80" fmla="*/ 354 w 791"/>
                      <a:gd name="T81" fmla="*/ 677 h 715"/>
                      <a:gd name="T82" fmla="*/ 259 w 791"/>
                      <a:gd name="T83" fmla="*/ 623 h 715"/>
                      <a:gd name="T84" fmla="*/ 178 w 791"/>
                      <a:gd name="T85" fmla="*/ 555 h 715"/>
                      <a:gd name="T86" fmla="*/ 112 w 791"/>
                      <a:gd name="T87" fmla="*/ 471 h 715"/>
                      <a:gd name="T88" fmla="*/ 68 w 791"/>
                      <a:gd name="T89" fmla="*/ 375 h 715"/>
                      <a:gd name="T90" fmla="*/ 57 w 791"/>
                      <a:gd name="T91" fmla="*/ 283 h 715"/>
                      <a:gd name="T92" fmla="*/ 74 w 791"/>
                      <a:gd name="T93" fmla="*/ 206 h 715"/>
                      <a:gd name="T94" fmla="*/ 114 w 791"/>
                      <a:gd name="T95" fmla="*/ 139 h 715"/>
                      <a:gd name="T96" fmla="*/ 174 w 791"/>
                      <a:gd name="T97" fmla="*/ 84 h 715"/>
                      <a:gd name="T98" fmla="*/ 172 w 791"/>
                      <a:gd name="T99" fmla="*/ 83 h 715"/>
                      <a:gd name="T100" fmla="*/ 91 w 791"/>
                      <a:gd name="T101" fmla="*/ 145 h 715"/>
                      <a:gd name="T102" fmla="*/ 22 w 791"/>
                      <a:gd name="T103" fmla="*/ 220 h 715"/>
                      <a:gd name="T104" fmla="*/ 13 w 791"/>
                      <a:gd name="T105" fmla="*/ 225 h 715"/>
                      <a:gd name="T106" fmla="*/ 6 w 791"/>
                      <a:gd name="T107" fmla="*/ 222 h 715"/>
                      <a:gd name="T108" fmla="*/ 1 w 791"/>
                      <a:gd name="T109" fmla="*/ 214 h 715"/>
                      <a:gd name="T110" fmla="*/ 0 w 791"/>
                      <a:gd name="T111" fmla="*/ 206 h 715"/>
                      <a:gd name="T112" fmla="*/ 46 w 791"/>
                      <a:gd name="T113" fmla="*/ 155 h 715"/>
                      <a:gd name="T114" fmla="*/ 129 w 791"/>
                      <a:gd name="T115" fmla="*/ 81 h 715"/>
                      <a:gd name="T116" fmla="*/ 210 w 791"/>
                      <a:gd name="T117" fmla="*/ 35 h 715"/>
                      <a:gd name="T118" fmla="*/ 299 w 791"/>
                      <a:gd name="T119" fmla="*/ 6 h 7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791" h="715">
                        <a:moveTo>
                          <a:pt x="368" y="25"/>
                        </a:moveTo>
                        <a:lnTo>
                          <a:pt x="316" y="27"/>
                        </a:lnTo>
                        <a:lnTo>
                          <a:pt x="265" y="39"/>
                        </a:lnTo>
                        <a:lnTo>
                          <a:pt x="217" y="58"/>
                        </a:lnTo>
                        <a:lnTo>
                          <a:pt x="216" y="59"/>
                        </a:lnTo>
                        <a:lnTo>
                          <a:pt x="220" y="61"/>
                        </a:lnTo>
                        <a:lnTo>
                          <a:pt x="223" y="62"/>
                        </a:lnTo>
                        <a:lnTo>
                          <a:pt x="225" y="65"/>
                        </a:lnTo>
                        <a:lnTo>
                          <a:pt x="226" y="69"/>
                        </a:lnTo>
                        <a:lnTo>
                          <a:pt x="228" y="72"/>
                        </a:lnTo>
                        <a:lnTo>
                          <a:pt x="226" y="77"/>
                        </a:lnTo>
                        <a:lnTo>
                          <a:pt x="225" y="80"/>
                        </a:lnTo>
                        <a:lnTo>
                          <a:pt x="220" y="83"/>
                        </a:lnTo>
                        <a:lnTo>
                          <a:pt x="187" y="104"/>
                        </a:lnTo>
                        <a:lnTo>
                          <a:pt x="157" y="130"/>
                        </a:lnTo>
                        <a:lnTo>
                          <a:pt x="130" y="159"/>
                        </a:lnTo>
                        <a:lnTo>
                          <a:pt x="109" y="191"/>
                        </a:lnTo>
                        <a:lnTo>
                          <a:pt x="93" y="226"/>
                        </a:lnTo>
                        <a:lnTo>
                          <a:pt x="83" y="264"/>
                        </a:lnTo>
                        <a:lnTo>
                          <a:pt x="81" y="304"/>
                        </a:lnTo>
                        <a:lnTo>
                          <a:pt x="87" y="348"/>
                        </a:lnTo>
                        <a:lnTo>
                          <a:pt x="99" y="390"/>
                        </a:lnTo>
                        <a:lnTo>
                          <a:pt x="117" y="430"/>
                        </a:lnTo>
                        <a:lnTo>
                          <a:pt x="139" y="468"/>
                        </a:lnTo>
                        <a:lnTo>
                          <a:pt x="167" y="503"/>
                        </a:lnTo>
                        <a:lnTo>
                          <a:pt x="196" y="536"/>
                        </a:lnTo>
                        <a:lnTo>
                          <a:pt x="235" y="573"/>
                        </a:lnTo>
                        <a:lnTo>
                          <a:pt x="278" y="606"/>
                        </a:lnTo>
                        <a:lnTo>
                          <a:pt x="325" y="635"/>
                        </a:lnTo>
                        <a:lnTo>
                          <a:pt x="375" y="660"/>
                        </a:lnTo>
                        <a:lnTo>
                          <a:pt x="426" y="677"/>
                        </a:lnTo>
                        <a:lnTo>
                          <a:pt x="480" y="687"/>
                        </a:lnTo>
                        <a:lnTo>
                          <a:pt x="516" y="689"/>
                        </a:lnTo>
                        <a:lnTo>
                          <a:pt x="552" y="687"/>
                        </a:lnTo>
                        <a:lnTo>
                          <a:pt x="588" y="678"/>
                        </a:lnTo>
                        <a:lnTo>
                          <a:pt x="622" y="665"/>
                        </a:lnTo>
                        <a:lnTo>
                          <a:pt x="656" y="644"/>
                        </a:lnTo>
                        <a:lnTo>
                          <a:pt x="685" y="618"/>
                        </a:lnTo>
                        <a:lnTo>
                          <a:pt x="710" y="586"/>
                        </a:lnTo>
                        <a:lnTo>
                          <a:pt x="730" y="551"/>
                        </a:lnTo>
                        <a:lnTo>
                          <a:pt x="749" y="503"/>
                        </a:lnTo>
                        <a:lnTo>
                          <a:pt x="761" y="452"/>
                        </a:lnTo>
                        <a:lnTo>
                          <a:pt x="765" y="403"/>
                        </a:lnTo>
                        <a:lnTo>
                          <a:pt x="762" y="354"/>
                        </a:lnTo>
                        <a:lnTo>
                          <a:pt x="752" y="304"/>
                        </a:lnTo>
                        <a:lnTo>
                          <a:pt x="736" y="257"/>
                        </a:lnTo>
                        <a:lnTo>
                          <a:pt x="714" y="213"/>
                        </a:lnTo>
                        <a:lnTo>
                          <a:pt x="685" y="171"/>
                        </a:lnTo>
                        <a:lnTo>
                          <a:pt x="652" y="135"/>
                        </a:lnTo>
                        <a:lnTo>
                          <a:pt x="613" y="103"/>
                        </a:lnTo>
                        <a:lnTo>
                          <a:pt x="568" y="77"/>
                        </a:lnTo>
                        <a:lnTo>
                          <a:pt x="520" y="55"/>
                        </a:lnTo>
                        <a:lnTo>
                          <a:pt x="471" y="39"/>
                        </a:lnTo>
                        <a:lnTo>
                          <a:pt x="419" y="29"/>
                        </a:lnTo>
                        <a:lnTo>
                          <a:pt x="368" y="25"/>
                        </a:lnTo>
                        <a:close/>
                        <a:moveTo>
                          <a:pt x="345" y="0"/>
                        </a:moveTo>
                        <a:lnTo>
                          <a:pt x="396" y="0"/>
                        </a:lnTo>
                        <a:lnTo>
                          <a:pt x="445" y="7"/>
                        </a:lnTo>
                        <a:lnTo>
                          <a:pt x="494" y="20"/>
                        </a:lnTo>
                        <a:lnTo>
                          <a:pt x="542" y="38"/>
                        </a:lnTo>
                        <a:lnTo>
                          <a:pt x="588" y="58"/>
                        </a:lnTo>
                        <a:lnTo>
                          <a:pt x="630" y="84"/>
                        </a:lnTo>
                        <a:lnTo>
                          <a:pt x="672" y="119"/>
                        </a:lnTo>
                        <a:lnTo>
                          <a:pt x="707" y="158"/>
                        </a:lnTo>
                        <a:lnTo>
                          <a:pt x="738" y="201"/>
                        </a:lnTo>
                        <a:lnTo>
                          <a:pt x="761" y="249"/>
                        </a:lnTo>
                        <a:lnTo>
                          <a:pt x="777" y="299"/>
                        </a:lnTo>
                        <a:lnTo>
                          <a:pt x="787" y="349"/>
                        </a:lnTo>
                        <a:lnTo>
                          <a:pt x="791" y="402"/>
                        </a:lnTo>
                        <a:lnTo>
                          <a:pt x="787" y="454"/>
                        </a:lnTo>
                        <a:lnTo>
                          <a:pt x="775" y="506"/>
                        </a:lnTo>
                        <a:lnTo>
                          <a:pt x="755" y="557"/>
                        </a:lnTo>
                        <a:lnTo>
                          <a:pt x="733" y="596"/>
                        </a:lnTo>
                        <a:lnTo>
                          <a:pt x="706" y="631"/>
                        </a:lnTo>
                        <a:lnTo>
                          <a:pt x="674" y="661"/>
                        </a:lnTo>
                        <a:lnTo>
                          <a:pt x="638" y="684"/>
                        </a:lnTo>
                        <a:lnTo>
                          <a:pt x="598" y="702"/>
                        </a:lnTo>
                        <a:lnTo>
                          <a:pt x="555" y="712"/>
                        </a:lnTo>
                        <a:lnTo>
                          <a:pt x="510" y="715"/>
                        </a:lnTo>
                        <a:lnTo>
                          <a:pt x="456" y="709"/>
                        </a:lnTo>
                        <a:lnTo>
                          <a:pt x="404" y="696"/>
                        </a:lnTo>
                        <a:lnTo>
                          <a:pt x="354" y="677"/>
                        </a:lnTo>
                        <a:lnTo>
                          <a:pt x="304" y="652"/>
                        </a:lnTo>
                        <a:lnTo>
                          <a:pt x="259" y="623"/>
                        </a:lnTo>
                        <a:lnTo>
                          <a:pt x="217" y="590"/>
                        </a:lnTo>
                        <a:lnTo>
                          <a:pt x="178" y="555"/>
                        </a:lnTo>
                        <a:lnTo>
                          <a:pt x="143" y="515"/>
                        </a:lnTo>
                        <a:lnTo>
                          <a:pt x="112" y="471"/>
                        </a:lnTo>
                        <a:lnTo>
                          <a:pt x="87" y="425"/>
                        </a:lnTo>
                        <a:lnTo>
                          <a:pt x="68" y="375"/>
                        </a:lnTo>
                        <a:lnTo>
                          <a:pt x="57" y="325"/>
                        </a:lnTo>
                        <a:lnTo>
                          <a:pt x="57" y="283"/>
                        </a:lnTo>
                        <a:lnTo>
                          <a:pt x="62" y="242"/>
                        </a:lnTo>
                        <a:lnTo>
                          <a:pt x="74" y="206"/>
                        </a:lnTo>
                        <a:lnTo>
                          <a:pt x="93" y="171"/>
                        </a:lnTo>
                        <a:lnTo>
                          <a:pt x="114" y="139"/>
                        </a:lnTo>
                        <a:lnTo>
                          <a:pt x="142" y="110"/>
                        </a:lnTo>
                        <a:lnTo>
                          <a:pt x="174" y="84"/>
                        </a:lnTo>
                        <a:lnTo>
                          <a:pt x="185" y="77"/>
                        </a:lnTo>
                        <a:lnTo>
                          <a:pt x="172" y="83"/>
                        </a:lnTo>
                        <a:lnTo>
                          <a:pt x="130" y="113"/>
                        </a:lnTo>
                        <a:lnTo>
                          <a:pt x="91" y="145"/>
                        </a:lnTo>
                        <a:lnTo>
                          <a:pt x="55" y="181"/>
                        </a:lnTo>
                        <a:lnTo>
                          <a:pt x="22" y="220"/>
                        </a:lnTo>
                        <a:lnTo>
                          <a:pt x="17" y="223"/>
                        </a:lnTo>
                        <a:lnTo>
                          <a:pt x="13" y="225"/>
                        </a:lnTo>
                        <a:lnTo>
                          <a:pt x="9" y="223"/>
                        </a:lnTo>
                        <a:lnTo>
                          <a:pt x="6" y="222"/>
                        </a:lnTo>
                        <a:lnTo>
                          <a:pt x="3" y="219"/>
                        </a:lnTo>
                        <a:lnTo>
                          <a:pt x="1" y="214"/>
                        </a:lnTo>
                        <a:lnTo>
                          <a:pt x="0" y="210"/>
                        </a:lnTo>
                        <a:lnTo>
                          <a:pt x="0" y="206"/>
                        </a:lnTo>
                        <a:lnTo>
                          <a:pt x="3" y="201"/>
                        </a:lnTo>
                        <a:lnTo>
                          <a:pt x="46" y="155"/>
                        </a:lnTo>
                        <a:lnTo>
                          <a:pt x="93" y="110"/>
                        </a:lnTo>
                        <a:lnTo>
                          <a:pt x="129" y="81"/>
                        </a:lnTo>
                        <a:lnTo>
                          <a:pt x="168" y="56"/>
                        </a:lnTo>
                        <a:lnTo>
                          <a:pt x="210" y="35"/>
                        </a:lnTo>
                        <a:lnTo>
                          <a:pt x="254" y="17"/>
                        </a:lnTo>
                        <a:lnTo>
                          <a:pt x="299" y="6"/>
                        </a:lnTo>
                        <a:lnTo>
                          <a:pt x="345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11" name="Freeform 29">
                    <a:extLst>
                      <a:ext uri="{FF2B5EF4-FFF2-40B4-BE49-F238E27FC236}">
                        <a16:creationId xmlns:a16="http://schemas.microsoft.com/office/drawing/2014/main" id="{FE35BAD2-CDEC-8B47-B3E7-2A7BDFFD1A97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 rot="21097678">
                    <a:off x="6352541" y="1037842"/>
                    <a:ext cx="427740" cy="159907"/>
                  </a:xfrm>
                  <a:custGeom>
                    <a:avLst/>
                    <a:gdLst>
                      <a:gd name="T0" fmla="*/ 316 w 791"/>
                      <a:gd name="T1" fmla="*/ 27 h 715"/>
                      <a:gd name="T2" fmla="*/ 217 w 791"/>
                      <a:gd name="T3" fmla="*/ 58 h 715"/>
                      <a:gd name="T4" fmla="*/ 220 w 791"/>
                      <a:gd name="T5" fmla="*/ 61 h 715"/>
                      <a:gd name="T6" fmla="*/ 225 w 791"/>
                      <a:gd name="T7" fmla="*/ 65 h 715"/>
                      <a:gd name="T8" fmla="*/ 228 w 791"/>
                      <a:gd name="T9" fmla="*/ 72 h 715"/>
                      <a:gd name="T10" fmla="*/ 225 w 791"/>
                      <a:gd name="T11" fmla="*/ 80 h 715"/>
                      <a:gd name="T12" fmla="*/ 187 w 791"/>
                      <a:gd name="T13" fmla="*/ 104 h 715"/>
                      <a:gd name="T14" fmla="*/ 130 w 791"/>
                      <a:gd name="T15" fmla="*/ 159 h 715"/>
                      <a:gd name="T16" fmla="*/ 93 w 791"/>
                      <a:gd name="T17" fmla="*/ 226 h 715"/>
                      <a:gd name="T18" fmla="*/ 81 w 791"/>
                      <a:gd name="T19" fmla="*/ 304 h 715"/>
                      <a:gd name="T20" fmla="*/ 99 w 791"/>
                      <a:gd name="T21" fmla="*/ 390 h 715"/>
                      <a:gd name="T22" fmla="*/ 139 w 791"/>
                      <a:gd name="T23" fmla="*/ 468 h 715"/>
                      <a:gd name="T24" fmla="*/ 196 w 791"/>
                      <a:gd name="T25" fmla="*/ 536 h 715"/>
                      <a:gd name="T26" fmla="*/ 278 w 791"/>
                      <a:gd name="T27" fmla="*/ 606 h 715"/>
                      <a:gd name="T28" fmla="*/ 375 w 791"/>
                      <a:gd name="T29" fmla="*/ 660 h 715"/>
                      <a:gd name="T30" fmla="*/ 480 w 791"/>
                      <a:gd name="T31" fmla="*/ 687 h 715"/>
                      <a:gd name="T32" fmla="*/ 552 w 791"/>
                      <a:gd name="T33" fmla="*/ 687 h 715"/>
                      <a:gd name="T34" fmla="*/ 622 w 791"/>
                      <a:gd name="T35" fmla="*/ 665 h 715"/>
                      <a:gd name="T36" fmla="*/ 685 w 791"/>
                      <a:gd name="T37" fmla="*/ 618 h 715"/>
                      <a:gd name="T38" fmla="*/ 730 w 791"/>
                      <a:gd name="T39" fmla="*/ 551 h 715"/>
                      <a:gd name="T40" fmla="*/ 761 w 791"/>
                      <a:gd name="T41" fmla="*/ 452 h 715"/>
                      <a:gd name="T42" fmla="*/ 762 w 791"/>
                      <a:gd name="T43" fmla="*/ 354 h 715"/>
                      <a:gd name="T44" fmla="*/ 736 w 791"/>
                      <a:gd name="T45" fmla="*/ 257 h 715"/>
                      <a:gd name="T46" fmla="*/ 685 w 791"/>
                      <a:gd name="T47" fmla="*/ 171 h 715"/>
                      <a:gd name="T48" fmla="*/ 613 w 791"/>
                      <a:gd name="T49" fmla="*/ 103 h 715"/>
                      <a:gd name="T50" fmla="*/ 520 w 791"/>
                      <a:gd name="T51" fmla="*/ 55 h 715"/>
                      <a:gd name="T52" fmla="*/ 419 w 791"/>
                      <a:gd name="T53" fmla="*/ 29 h 715"/>
                      <a:gd name="T54" fmla="*/ 345 w 791"/>
                      <a:gd name="T55" fmla="*/ 0 h 715"/>
                      <a:gd name="T56" fmla="*/ 445 w 791"/>
                      <a:gd name="T57" fmla="*/ 7 h 715"/>
                      <a:gd name="T58" fmla="*/ 542 w 791"/>
                      <a:gd name="T59" fmla="*/ 38 h 715"/>
                      <a:gd name="T60" fmla="*/ 630 w 791"/>
                      <a:gd name="T61" fmla="*/ 84 h 715"/>
                      <a:gd name="T62" fmla="*/ 707 w 791"/>
                      <a:gd name="T63" fmla="*/ 158 h 715"/>
                      <a:gd name="T64" fmla="*/ 761 w 791"/>
                      <a:gd name="T65" fmla="*/ 249 h 715"/>
                      <a:gd name="T66" fmla="*/ 787 w 791"/>
                      <a:gd name="T67" fmla="*/ 349 h 715"/>
                      <a:gd name="T68" fmla="*/ 787 w 791"/>
                      <a:gd name="T69" fmla="*/ 454 h 715"/>
                      <a:gd name="T70" fmla="*/ 755 w 791"/>
                      <a:gd name="T71" fmla="*/ 557 h 715"/>
                      <a:gd name="T72" fmla="*/ 706 w 791"/>
                      <a:gd name="T73" fmla="*/ 631 h 715"/>
                      <a:gd name="T74" fmla="*/ 638 w 791"/>
                      <a:gd name="T75" fmla="*/ 684 h 715"/>
                      <a:gd name="T76" fmla="*/ 555 w 791"/>
                      <a:gd name="T77" fmla="*/ 712 h 715"/>
                      <a:gd name="T78" fmla="*/ 456 w 791"/>
                      <a:gd name="T79" fmla="*/ 709 h 715"/>
                      <a:gd name="T80" fmla="*/ 354 w 791"/>
                      <a:gd name="T81" fmla="*/ 677 h 715"/>
                      <a:gd name="T82" fmla="*/ 259 w 791"/>
                      <a:gd name="T83" fmla="*/ 623 h 715"/>
                      <a:gd name="T84" fmla="*/ 178 w 791"/>
                      <a:gd name="T85" fmla="*/ 555 h 715"/>
                      <a:gd name="T86" fmla="*/ 112 w 791"/>
                      <a:gd name="T87" fmla="*/ 471 h 715"/>
                      <a:gd name="T88" fmla="*/ 68 w 791"/>
                      <a:gd name="T89" fmla="*/ 375 h 715"/>
                      <a:gd name="T90" fmla="*/ 57 w 791"/>
                      <a:gd name="T91" fmla="*/ 283 h 715"/>
                      <a:gd name="T92" fmla="*/ 74 w 791"/>
                      <a:gd name="T93" fmla="*/ 206 h 715"/>
                      <a:gd name="T94" fmla="*/ 114 w 791"/>
                      <a:gd name="T95" fmla="*/ 139 h 715"/>
                      <a:gd name="T96" fmla="*/ 174 w 791"/>
                      <a:gd name="T97" fmla="*/ 84 h 715"/>
                      <a:gd name="T98" fmla="*/ 172 w 791"/>
                      <a:gd name="T99" fmla="*/ 83 h 715"/>
                      <a:gd name="T100" fmla="*/ 91 w 791"/>
                      <a:gd name="T101" fmla="*/ 145 h 715"/>
                      <a:gd name="T102" fmla="*/ 22 w 791"/>
                      <a:gd name="T103" fmla="*/ 220 h 715"/>
                      <a:gd name="T104" fmla="*/ 13 w 791"/>
                      <a:gd name="T105" fmla="*/ 225 h 715"/>
                      <a:gd name="T106" fmla="*/ 6 w 791"/>
                      <a:gd name="T107" fmla="*/ 222 h 715"/>
                      <a:gd name="T108" fmla="*/ 1 w 791"/>
                      <a:gd name="T109" fmla="*/ 214 h 715"/>
                      <a:gd name="T110" fmla="*/ 0 w 791"/>
                      <a:gd name="T111" fmla="*/ 206 h 715"/>
                      <a:gd name="T112" fmla="*/ 46 w 791"/>
                      <a:gd name="T113" fmla="*/ 155 h 715"/>
                      <a:gd name="T114" fmla="*/ 129 w 791"/>
                      <a:gd name="T115" fmla="*/ 81 h 715"/>
                      <a:gd name="T116" fmla="*/ 210 w 791"/>
                      <a:gd name="T117" fmla="*/ 35 h 715"/>
                      <a:gd name="T118" fmla="*/ 299 w 791"/>
                      <a:gd name="T119" fmla="*/ 6 h 7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791" h="715">
                        <a:moveTo>
                          <a:pt x="368" y="25"/>
                        </a:moveTo>
                        <a:lnTo>
                          <a:pt x="316" y="27"/>
                        </a:lnTo>
                        <a:lnTo>
                          <a:pt x="265" y="39"/>
                        </a:lnTo>
                        <a:lnTo>
                          <a:pt x="217" y="58"/>
                        </a:lnTo>
                        <a:lnTo>
                          <a:pt x="216" y="59"/>
                        </a:lnTo>
                        <a:lnTo>
                          <a:pt x="220" y="61"/>
                        </a:lnTo>
                        <a:lnTo>
                          <a:pt x="223" y="62"/>
                        </a:lnTo>
                        <a:lnTo>
                          <a:pt x="225" y="65"/>
                        </a:lnTo>
                        <a:lnTo>
                          <a:pt x="226" y="69"/>
                        </a:lnTo>
                        <a:lnTo>
                          <a:pt x="228" y="72"/>
                        </a:lnTo>
                        <a:lnTo>
                          <a:pt x="226" y="77"/>
                        </a:lnTo>
                        <a:lnTo>
                          <a:pt x="225" y="80"/>
                        </a:lnTo>
                        <a:lnTo>
                          <a:pt x="220" y="83"/>
                        </a:lnTo>
                        <a:lnTo>
                          <a:pt x="187" y="104"/>
                        </a:lnTo>
                        <a:lnTo>
                          <a:pt x="157" y="130"/>
                        </a:lnTo>
                        <a:lnTo>
                          <a:pt x="130" y="159"/>
                        </a:lnTo>
                        <a:lnTo>
                          <a:pt x="109" y="191"/>
                        </a:lnTo>
                        <a:lnTo>
                          <a:pt x="93" y="226"/>
                        </a:lnTo>
                        <a:lnTo>
                          <a:pt x="83" y="264"/>
                        </a:lnTo>
                        <a:lnTo>
                          <a:pt x="81" y="304"/>
                        </a:lnTo>
                        <a:lnTo>
                          <a:pt x="87" y="348"/>
                        </a:lnTo>
                        <a:lnTo>
                          <a:pt x="99" y="390"/>
                        </a:lnTo>
                        <a:lnTo>
                          <a:pt x="117" y="430"/>
                        </a:lnTo>
                        <a:lnTo>
                          <a:pt x="139" y="468"/>
                        </a:lnTo>
                        <a:lnTo>
                          <a:pt x="167" y="503"/>
                        </a:lnTo>
                        <a:lnTo>
                          <a:pt x="196" y="536"/>
                        </a:lnTo>
                        <a:lnTo>
                          <a:pt x="235" y="573"/>
                        </a:lnTo>
                        <a:lnTo>
                          <a:pt x="278" y="606"/>
                        </a:lnTo>
                        <a:lnTo>
                          <a:pt x="325" y="635"/>
                        </a:lnTo>
                        <a:lnTo>
                          <a:pt x="375" y="660"/>
                        </a:lnTo>
                        <a:lnTo>
                          <a:pt x="426" y="677"/>
                        </a:lnTo>
                        <a:lnTo>
                          <a:pt x="480" y="687"/>
                        </a:lnTo>
                        <a:lnTo>
                          <a:pt x="516" y="689"/>
                        </a:lnTo>
                        <a:lnTo>
                          <a:pt x="552" y="687"/>
                        </a:lnTo>
                        <a:lnTo>
                          <a:pt x="588" y="678"/>
                        </a:lnTo>
                        <a:lnTo>
                          <a:pt x="622" y="665"/>
                        </a:lnTo>
                        <a:lnTo>
                          <a:pt x="656" y="644"/>
                        </a:lnTo>
                        <a:lnTo>
                          <a:pt x="685" y="618"/>
                        </a:lnTo>
                        <a:lnTo>
                          <a:pt x="710" y="586"/>
                        </a:lnTo>
                        <a:lnTo>
                          <a:pt x="730" y="551"/>
                        </a:lnTo>
                        <a:lnTo>
                          <a:pt x="749" y="503"/>
                        </a:lnTo>
                        <a:lnTo>
                          <a:pt x="761" y="452"/>
                        </a:lnTo>
                        <a:lnTo>
                          <a:pt x="765" y="403"/>
                        </a:lnTo>
                        <a:lnTo>
                          <a:pt x="762" y="354"/>
                        </a:lnTo>
                        <a:lnTo>
                          <a:pt x="752" y="304"/>
                        </a:lnTo>
                        <a:lnTo>
                          <a:pt x="736" y="257"/>
                        </a:lnTo>
                        <a:lnTo>
                          <a:pt x="714" y="213"/>
                        </a:lnTo>
                        <a:lnTo>
                          <a:pt x="685" y="171"/>
                        </a:lnTo>
                        <a:lnTo>
                          <a:pt x="652" y="135"/>
                        </a:lnTo>
                        <a:lnTo>
                          <a:pt x="613" y="103"/>
                        </a:lnTo>
                        <a:lnTo>
                          <a:pt x="568" y="77"/>
                        </a:lnTo>
                        <a:lnTo>
                          <a:pt x="520" y="55"/>
                        </a:lnTo>
                        <a:lnTo>
                          <a:pt x="471" y="39"/>
                        </a:lnTo>
                        <a:lnTo>
                          <a:pt x="419" y="29"/>
                        </a:lnTo>
                        <a:lnTo>
                          <a:pt x="368" y="25"/>
                        </a:lnTo>
                        <a:close/>
                        <a:moveTo>
                          <a:pt x="345" y="0"/>
                        </a:moveTo>
                        <a:lnTo>
                          <a:pt x="396" y="0"/>
                        </a:lnTo>
                        <a:lnTo>
                          <a:pt x="445" y="7"/>
                        </a:lnTo>
                        <a:lnTo>
                          <a:pt x="494" y="20"/>
                        </a:lnTo>
                        <a:lnTo>
                          <a:pt x="542" y="38"/>
                        </a:lnTo>
                        <a:lnTo>
                          <a:pt x="588" y="58"/>
                        </a:lnTo>
                        <a:lnTo>
                          <a:pt x="630" y="84"/>
                        </a:lnTo>
                        <a:lnTo>
                          <a:pt x="672" y="119"/>
                        </a:lnTo>
                        <a:lnTo>
                          <a:pt x="707" y="158"/>
                        </a:lnTo>
                        <a:lnTo>
                          <a:pt x="738" y="201"/>
                        </a:lnTo>
                        <a:lnTo>
                          <a:pt x="761" y="249"/>
                        </a:lnTo>
                        <a:lnTo>
                          <a:pt x="777" y="299"/>
                        </a:lnTo>
                        <a:lnTo>
                          <a:pt x="787" y="349"/>
                        </a:lnTo>
                        <a:lnTo>
                          <a:pt x="791" y="402"/>
                        </a:lnTo>
                        <a:lnTo>
                          <a:pt x="787" y="454"/>
                        </a:lnTo>
                        <a:lnTo>
                          <a:pt x="775" y="506"/>
                        </a:lnTo>
                        <a:lnTo>
                          <a:pt x="755" y="557"/>
                        </a:lnTo>
                        <a:lnTo>
                          <a:pt x="733" y="596"/>
                        </a:lnTo>
                        <a:lnTo>
                          <a:pt x="706" y="631"/>
                        </a:lnTo>
                        <a:lnTo>
                          <a:pt x="674" y="661"/>
                        </a:lnTo>
                        <a:lnTo>
                          <a:pt x="638" y="684"/>
                        </a:lnTo>
                        <a:lnTo>
                          <a:pt x="598" y="702"/>
                        </a:lnTo>
                        <a:lnTo>
                          <a:pt x="555" y="712"/>
                        </a:lnTo>
                        <a:lnTo>
                          <a:pt x="510" y="715"/>
                        </a:lnTo>
                        <a:lnTo>
                          <a:pt x="456" y="709"/>
                        </a:lnTo>
                        <a:lnTo>
                          <a:pt x="404" y="696"/>
                        </a:lnTo>
                        <a:lnTo>
                          <a:pt x="354" y="677"/>
                        </a:lnTo>
                        <a:lnTo>
                          <a:pt x="304" y="652"/>
                        </a:lnTo>
                        <a:lnTo>
                          <a:pt x="259" y="623"/>
                        </a:lnTo>
                        <a:lnTo>
                          <a:pt x="217" y="590"/>
                        </a:lnTo>
                        <a:lnTo>
                          <a:pt x="178" y="555"/>
                        </a:lnTo>
                        <a:lnTo>
                          <a:pt x="143" y="515"/>
                        </a:lnTo>
                        <a:lnTo>
                          <a:pt x="112" y="471"/>
                        </a:lnTo>
                        <a:lnTo>
                          <a:pt x="87" y="425"/>
                        </a:lnTo>
                        <a:lnTo>
                          <a:pt x="68" y="375"/>
                        </a:lnTo>
                        <a:lnTo>
                          <a:pt x="57" y="325"/>
                        </a:lnTo>
                        <a:lnTo>
                          <a:pt x="57" y="283"/>
                        </a:lnTo>
                        <a:lnTo>
                          <a:pt x="62" y="242"/>
                        </a:lnTo>
                        <a:lnTo>
                          <a:pt x="74" y="206"/>
                        </a:lnTo>
                        <a:lnTo>
                          <a:pt x="93" y="171"/>
                        </a:lnTo>
                        <a:lnTo>
                          <a:pt x="114" y="139"/>
                        </a:lnTo>
                        <a:lnTo>
                          <a:pt x="142" y="110"/>
                        </a:lnTo>
                        <a:lnTo>
                          <a:pt x="174" y="84"/>
                        </a:lnTo>
                        <a:lnTo>
                          <a:pt x="185" y="77"/>
                        </a:lnTo>
                        <a:lnTo>
                          <a:pt x="172" y="83"/>
                        </a:lnTo>
                        <a:lnTo>
                          <a:pt x="130" y="113"/>
                        </a:lnTo>
                        <a:lnTo>
                          <a:pt x="91" y="145"/>
                        </a:lnTo>
                        <a:lnTo>
                          <a:pt x="55" y="181"/>
                        </a:lnTo>
                        <a:lnTo>
                          <a:pt x="22" y="220"/>
                        </a:lnTo>
                        <a:lnTo>
                          <a:pt x="17" y="223"/>
                        </a:lnTo>
                        <a:lnTo>
                          <a:pt x="13" y="225"/>
                        </a:lnTo>
                        <a:lnTo>
                          <a:pt x="9" y="223"/>
                        </a:lnTo>
                        <a:lnTo>
                          <a:pt x="6" y="222"/>
                        </a:lnTo>
                        <a:lnTo>
                          <a:pt x="3" y="219"/>
                        </a:lnTo>
                        <a:lnTo>
                          <a:pt x="1" y="214"/>
                        </a:lnTo>
                        <a:lnTo>
                          <a:pt x="0" y="210"/>
                        </a:lnTo>
                        <a:lnTo>
                          <a:pt x="0" y="206"/>
                        </a:lnTo>
                        <a:lnTo>
                          <a:pt x="3" y="201"/>
                        </a:lnTo>
                        <a:lnTo>
                          <a:pt x="46" y="155"/>
                        </a:lnTo>
                        <a:lnTo>
                          <a:pt x="93" y="110"/>
                        </a:lnTo>
                        <a:lnTo>
                          <a:pt x="129" y="81"/>
                        </a:lnTo>
                        <a:lnTo>
                          <a:pt x="168" y="56"/>
                        </a:lnTo>
                        <a:lnTo>
                          <a:pt x="210" y="35"/>
                        </a:lnTo>
                        <a:lnTo>
                          <a:pt x="254" y="17"/>
                        </a:lnTo>
                        <a:lnTo>
                          <a:pt x="299" y="6"/>
                        </a:lnTo>
                        <a:lnTo>
                          <a:pt x="345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208" name="Freeform 385">
                  <a:extLst>
                    <a:ext uri="{FF2B5EF4-FFF2-40B4-BE49-F238E27FC236}">
                      <a16:creationId xmlns:a16="http://schemas.microsoft.com/office/drawing/2014/main" id="{DEE90083-C03F-3D4A-914B-56D1A8128A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6633609" y="1248910"/>
                  <a:ext cx="288000" cy="25200"/>
                </a:xfrm>
                <a:custGeom>
                  <a:avLst/>
                  <a:gdLst>
                    <a:gd name="T0" fmla="*/ 9 w 236"/>
                    <a:gd name="T1" fmla="*/ 20 h 20"/>
                    <a:gd name="T2" fmla="*/ 1 w 236"/>
                    <a:gd name="T3" fmla="*/ 13 h 20"/>
                    <a:gd name="T4" fmla="*/ 8 w 236"/>
                    <a:gd name="T5" fmla="*/ 4 h 20"/>
                    <a:gd name="T6" fmla="*/ 228 w 236"/>
                    <a:gd name="T7" fmla="*/ 0 h 20"/>
                    <a:gd name="T8" fmla="*/ 236 w 236"/>
                    <a:gd name="T9" fmla="*/ 8 h 20"/>
                    <a:gd name="T10" fmla="*/ 228 w 236"/>
                    <a:gd name="T11" fmla="*/ 16 h 20"/>
                    <a:gd name="T12" fmla="*/ 9 w 236"/>
                    <a:gd name="T13" fmla="*/ 20 h 20"/>
                    <a:gd name="T14" fmla="*/ 9 w 236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36" h="20">
                      <a:moveTo>
                        <a:pt x="9" y="20"/>
                      </a:moveTo>
                      <a:cubicBezTo>
                        <a:pt x="5" y="20"/>
                        <a:pt x="1" y="17"/>
                        <a:pt x="1" y="13"/>
                      </a:cubicBezTo>
                      <a:cubicBezTo>
                        <a:pt x="0" y="8"/>
                        <a:pt x="3" y="4"/>
                        <a:pt x="8" y="4"/>
                      </a:cubicBezTo>
                      <a:cubicBezTo>
                        <a:pt x="42" y="0"/>
                        <a:pt x="220" y="0"/>
                        <a:pt x="228" y="0"/>
                      </a:cubicBezTo>
                      <a:cubicBezTo>
                        <a:pt x="232" y="0"/>
                        <a:pt x="236" y="4"/>
                        <a:pt x="236" y="8"/>
                      </a:cubicBezTo>
                      <a:cubicBezTo>
                        <a:pt x="236" y="12"/>
                        <a:pt x="232" y="16"/>
                        <a:pt x="228" y="16"/>
                      </a:cubicBezTo>
                      <a:cubicBezTo>
                        <a:pt x="226" y="16"/>
                        <a:pt x="43" y="16"/>
                        <a:pt x="9" y="20"/>
                      </a:cubicBezTo>
                      <a:cubicBezTo>
                        <a:pt x="9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209" name="Freeform 385">
                  <a:extLst>
                    <a:ext uri="{FF2B5EF4-FFF2-40B4-BE49-F238E27FC236}">
                      <a16:creationId xmlns:a16="http://schemas.microsoft.com/office/drawing/2014/main" id="{049AE7C9-EACE-2B4E-9FCA-D72C2DE076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6200000">
                  <a:off x="6244378" y="1258917"/>
                  <a:ext cx="291600" cy="21600"/>
                </a:xfrm>
                <a:custGeom>
                  <a:avLst/>
                  <a:gdLst>
                    <a:gd name="T0" fmla="*/ 9 w 236"/>
                    <a:gd name="T1" fmla="*/ 20 h 20"/>
                    <a:gd name="T2" fmla="*/ 1 w 236"/>
                    <a:gd name="T3" fmla="*/ 13 h 20"/>
                    <a:gd name="T4" fmla="*/ 8 w 236"/>
                    <a:gd name="T5" fmla="*/ 4 h 20"/>
                    <a:gd name="T6" fmla="*/ 228 w 236"/>
                    <a:gd name="T7" fmla="*/ 0 h 20"/>
                    <a:gd name="T8" fmla="*/ 236 w 236"/>
                    <a:gd name="T9" fmla="*/ 8 h 20"/>
                    <a:gd name="T10" fmla="*/ 228 w 236"/>
                    <a:gd name="T11" fmla="*/ 16 h 20"/>
                    <a:gd name="T12" fmla="*/ 9 w 236"/>
                    <a:gd name="T13" fmla="*/ 20 h 20"/>
                    <a:gd name="T14" fmla="*/ 9 w 236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36" h="20">
                      <a:moveTo>
                        <a:pt x="9" y="20"/>
                      </a:moveTo>
                      <a:cubicBezTo>
                        <a:pt x="5" y="20"/>
                        <a:pt x="1" y="17"/>
                        <a:pt x="1" y="13"/>
                      </a:cubicBezTo>
                      <a:cubicBezTo>
                        <a:pt x="0" y="8"/>
                        <a:pt x="3" y="4"/>
                        <a:pt x="8" y="4"/>
                      </a:cubicBezTo>
                      <a:cubicBezTo>
                        <a:pt x="42" y="0"/>
                        <a:pt x="220" y="0"/>
                        <a:pt x="228" y="0"/>
                      </a:cubicBezTo>
                      <a:cubicBezTo>
                        <a:pt x="232" y="0"/>
                        <a:pt x="236" y="4"/>
                        <a:pt x="236" y="8"/>
                      </a:cubicBezTo>
                      <a:cubicBezTo>
                        <a:pt x="236" y="12"/>
                        <a:pt x="232" y="16"/>
                        <a:pt x="228" y="16"/>
                      </a:cubicBezTo>
                      <a:cubicBezTo>
                        <a:pt x="226" y="16"/>
                        <a:pt x="43" y="16"/>
                        <a:pt x="9" y="20"/>
                      </a:cubicBezTo>
                      <a:cubicBezTo>
                        <a:pt x="9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200" name="Freeform 271">
                <a:extLst>
                  <a:ext uri="{FF2B5EF4-FFF2-40B4-BE49-F238E27FC236}">
                    <a16:creationId xmlns:a16="http://schemas.microsoft.com/office/drawing/2014/main" id="{90156DE9-44F9-4041-AAF2-D49D60063A7D}"/>
                  </a:ext>
                </a:extLst>
              </p:cNvPr>
              <p:cNvSpPr>
                <a:spLocks/>
              </p:cNvSpPr>
              <p:nvPr/>
            </p:nvSpPr>
            <p:spPr bwMode="auto">
              <a:xfrm rot="21347002">
                <a:off x="8973115" y="2112326"/>
                <a:ext cx="419366" cy="139721"/>
              </a:xfrm>
              <a:custGeom>
                <a:avLst/>
                <a:gdLst>
                  <a:gd name="T0" fmla="*/ 141 w 322"/>
                  <a:gd name="T1" fmla="*/ 302 h 320"/>
                  <a:gd name="T2" fmla="*/ 148 w 322"/>
                  <a:gd name="T3" fmla="*/ 280 h 320"/>
                  <a:gd name="T4" fmla="*/ 103 w 322"/>
                  <a:gd name="T5" fmla="*/ 288 h 320"/>
                  <a:gd name="T6" fmla="*/ 121 w 322"/>
                  <a:gd name="T7" fmla="*/ 254 h 320"/>
                  <a:gd name="T8" fmla="*/ 80 w 322"/>
                  <a:gd name="T9" fmla="*/ 260 h 320"/>
                  <a:gd name="T10" fmla="*/ 64 w 322"/>
                  <a:gd name="T11" fmla="*/ 251 h 320"/>
                  <a:gd name="T12" fmla="*/ 53 w 322"/>
                  <a:gd name="T13" fmla="*/ 233 h 320"/>
                  <a:gd name="T14" fmla="*/ 31 w 322"/>
                  <a:gd name="T15" fmla="*/ 229 h 320"/>
                  <a:gd name="T16" fmla="*/ 28 w 322"/>
                  <a:gd name="T17" fmla="*/ 216 h 320"/>
                  <a:gd name="T18" fmla="*/ 26 w 322"/>
                  <a:gd name="T19" fmla="*/ 212 h 320"/>
                  <a:gd name="T20" fmla="*/ 33 w 322"/>
                  <a:gd name="T21" fmla="*/ 181 h 320"/>
                  <a:gd name="T22" fmla="*/ 15 w 322"/>
                  <a:gd name="T23" fmla="*/ 162 h 320"/>
                  <a:gd name="T24" fmla="*/ 12 w 322"/>
                  <a:gd name="T25" fmla="*/ 149 h 320"/>
                  <a:gd name="T26" fmla="*/ 13 w 322"/>
                  <a:gd name="T27" fmla="*/ 131 h 320"/>
                  <a:gd name="T28" fmla="*/ 16 w 322"/>
                  <a:gd name="T29" fmla="*/ 117 h 320"/>
                  <a:gd name="T30" fmla="*/ 29 w 322"/>
                  <a:gd name="T31" fmla="*/ 95 h 320"/>
                  <a:gd name="T32" fmla="*/ 32 w 322"/>
                  <a:gd name="T33" fmla="*/ 79 h 320"/>
                  <a:gd name="T34" fmla="*/ 104 w 322"/>
                  <a:gd name="T35" fmla="*/ 21 h 320"/>
                  <a:gd name="T36" fmla="*/ 133 w 322"/>
                  <a:gd name="T37" fmla="*/ 14 h 320"/>
                  <a:gd name="T38" fmla="*/ 152 w 322"/>
                  <a:gd name="T39" fmla="*/ 17 h 320"/>
                  <a:gd name="T40" fmla="*/ 174 w 322"/>
                  <a:gd name="T41" fmla="*/ 14 h 320"/>
                  <a:gd name="T42" fmla="*/ 191 w 322"/>
                  <a:gd name="T43" fmla="*/ 17 h 320"/>
                  <a:gd name="T44" fmla="*/ 205 w 322"/>
                  <a:gd name="T45" fmla="*/ 23 h 320"/>
                  <a:gd name="T46" fmla="*/ 217 w 322"/>
                  <a:gd name="T47" fmla="*/ 31 h 320"/>
                  <a:gd name="T48" fmla="*/ 229 w 322"/>
                  <a:gd name="T49" fmla="*/ 35 h 320"/>
                  <a:gd name="T50" fmla="*/ 225 w 322"/>
                  <a:gd name="T51" fmla="*/ 58 h 320"/>
                  <a:gd name="T52" fmla="*/ 257 w 322"/>
                  <a:gd name="T53" fmla="*/ 61 h 320"/>
                  <a:gd name="T54" fmla="*/ 273 w 322"/>
                  <a:gd name="T55" fmla="*/ 74 h 320"/>
                  <a:gd name="T56" fmla="*/ 265 w 322"/>
                  <a:gd name="T57" fmla="*/ 97 h 320"/>
                  <a:gd name="T58" fmla="*/ 281 w 322"/>
                  <a:gd name="T59" fmla="*/ 110 h 320"/>
                  <a:gd name="T60" fmla="*/ 281 w 322"/>
                  <a:gd name="T61" fmla="*/ 131 h 320"/>
                  <a:gd name="T62" fmla="*/ 267 w 322"/>
                  <a:gd name="T63" fmla="*/ 163 h 320"/>
                  <a:gd name="T64" fmla="*/ 294 w 322"/>
                  <a:gd name="T65" fmla="*/ 166 h 320"/>
                  <a:gd name="T66" fmla="*/ 277 w 322"/>
                  <a:gd name="T67" fmla="*/ 198 h 320"/>
                  <a:gd name="T68" fmla="*/ 209 w 322"/>
                  <a:gd name="T69" fmla="*/ 287 h 320"/>
                  <a:gd name="T70" fmla="*/ 141 w 322"/>
                  <a:gd name="T71" fmla="*/ 302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22" h="320">
                    <a:moveTo>
                      <a:pt x="141" y="302"/>
                    </a:moveTo>
                    <a:cubicBezTo>
                      <a:pt x="123" y="302"/>
                      <a:pt x="146" y="281"/>
                      <a:pt x="148" y="280"/>
                    </a:cubicBezTo>
                    <a:cubicBezTo>
                      <a:pt x="144" y="283"/>
                      <a:pt x="106" y="307"/>
                      <a:pt x="103" y="288"/>
                    </a:cubicBezTo>
                    <a:cubicBezTo>
                      <a:pt x="76" y="294"/>
                      <a:pt x="122" y="253"/>
                      <a:pt x="121" y="254"/>
                    </a:cubicBezTo>
                    <a:cubicBezTo>
                      <a:pt x="113" y="260"/>
                      <a:pt x="41" y="292"/>
                      <a:pt x="80" y="260"/>
                    </a:cubicBezTo>
                    <a:cubicBezTo>
                      <a:pt x="73" y="264"/>
                      <a:pt x="52" y="265"/>
                      <a:pt x="64" y="251"/>
                    </a:cubicBezTo>
                    <a:cubicBezTo>
                      <a:pt x="44" y="261"/>
                      <a:pt x="35" y="248"/>
                      <a:pt x="53" y="233"/>
                    </a:cubicBezTo>
                    <a:cubicBezTo>
                      <a:pt x="54" y="233"/>
                      <a:pt x="18" y="248"/>
                      <a:pt x="31" y="229"/>
                    </a:cubicBezTo>
                    <a:cubicBezTo>
                      <a:pt x="23" y="228"/>
                      <a:pt x="24" y="220"/>
                      <a:pt x="28" y="216"/>
                    </a:cubicBezTo>
                    <a:cubicBezTo>
                      <a:pt x="27" y="214"/>
                      <a:pt x="27" y="213"/>
                      <a:pt x="26" y="212"/>
                    </a:cubicBezTo>
                    <a:cubicBezTo>
                      <a:pt x="0" y="221"/>
                      <a:pt x="32" y="182"/>
                      <a:pt x="33" y="181"/>
                    </a:cubicBezTo>
                    <a:cubicBezTo>
                      <a:pt x="15" y="192"/>
                      <a:pt x="3" y="175"/>
                      <a:pt x="15" y="162"/>
                    </a:cubicBezTo>
                    <a:cubicBezTo>
                      <a:pt x="6" y="163"/>
                      <a:pt x="7" y="153"/>
                      <a:pt x="12" y="149"/>
                    </a:cubicBezTo>
                    <a:cubicBezTo>
                      <a:pt x="5" y="146"/>
                      <a:pt x="10" y="136"/>
                      <a:pt x="13" y="131"/>
                    </a:cubicBezTo>
                    <a:cubicBezTo>
                      <a:pt x="7" y="127"/>
                      <a:pt x="12" y="120"/>
                      <a:pt x="16" y="117"/>
                    </a:cubicBezTo>
                    <a:cubicBezTo>
                      <a:pt x="8" y="109"/>
                      <a:pt x="26" y="98"/>
                      <a:pt x="29" y="95"/>
                    </a:cubicBezTo>
                    <a:cubicBezTo>
                      <a:pt x="20" y="92"/>
                      <a:pt x="28" y="83"/>
                      <a:pt x="32" y="79"/>
                    </a:cubicBezTo>
                    <a:cubicBezTo>
                      <a:pt x="20" y="71"/>
                      <a:pt x="97" y="3"/>
                      <a:pt x="104" y="21"/>
                    </a:cubicBezTo>
                    <a:cubicBezTo>
                      <a:pt x="107" y="19"/>
                      <a:pt x="129" y="0"/>
                      <a:pt x="133" y="14"/>
                    </a:cubicBezTo>
                    <a:cubicBezTo>
                      <a:pt x="134" y="13"/>
                      <a:pt x="160" y="1"/>
                      <a:pt x="152" y="17"/>
                    </a:cubicBezTo>
                    <a:cubicBezTo>
                      <a:pt x="157" y="14"/>
                      <a:pt x="170" y="4"/>
                      <a:pt x="174" y="14"/>
                    </a:cubicBezTo>
                    <a:cubicBezTo>
                      <a:pt x="179" y="12"/>
                      <a:pt x="191" y="7"/>
                      <a:pt x="191" y="17"/>
                    </a:cubicBezTo>
                    <a:cubicBezTo>
                      <a:pt x="196" y="17"/>
                      <a:pt x="204" y="16"/>
                      <a:pt x="205" y="23"/>
                    </a:cubicBezTo>
                    <a:cubicBezTo>
                      <a:pt x="210" y="21"/>
                      <a:pt x="222" y="22"/>
                      <a:pt x="217" y="31"/>
                    </a:cubicBezTo>
                    <a:cubicBezTo>
                      <a:pt x="222" y="30"/>
                      <a:pt x="227" y="30"/>
                      <a:pt x="229" y="35"/>
                    </a:cubicBezTo>
                    <a:cubicBezTo>
                      <a:pt x="252" y="27"/>
                      <a:pt x="228" y="56"/>
                      <a:pt x="225" y="58"/>
                    </a:cubicBezTo>
                    <a:cubicBezTo>
                      <a:pt x="224" y="59"/>
                      <a:pt x="270" y="41"/>
                      <a:pt x="257" y="61"/>
                    </a:cubicBezTo>
                    <a:cubicBezTo>
                      <a:pt x="262" y="63"/>
                      <a:pt x="284" y="61"/>
                      <a:pt x="273" y="74"/>
                    </a:cubicBezTo>
                    <a:cubicBezTo>
                      <a:pt x="289" y="78"/>
                      <a:pt x="267" y="95"/>
                      <a:pt x="265" y="97"/>
                    </a:cubicBezTo>
                    <a:cubicBezTo>
                      <a:pt x="276" y="91"/>
                      <a:pt x="294" y="95"/>
                      <a:pt x="281" y="110"/>
                    </a:cubicBezTo>
                    <a:cubicBezTo>
                      <a:pt x="306" y="98"/>
                      <a:pt x="289" y="125"/>
                      <a:pt x="281" y="131"/>
                    </a:cubicBezTo>
                    <a:cubicBezTo>
                      <a:pt x="313" y="117"/>
                      <a:pt x="270" y="160"/>
                      <a:pt x="267" y="163"/>
                    </a:cubicBezTo>
                    <a:cubicBezTo>
                      <a:pt x="276" y="157"/>
                      <a:pt x="322" y="142"/>
                      <a:pt x="294" y="166"/>
                    </a:cubicBezTo>
                    <a:cubicBezTo>
                      <a:pt x="304" y="176"/>
                      <a:pt x="282" y="194"/>
                      <a:pt x="277" y="198"/>
                    </a:cubicBezTo>
                    <a:cubicBezTo>
                      <a:pt x="322" y="171"/>
                      <a:pt x="234" y="320"/>
                      <a:pt x="209" y="287"/>
                    </a:cubicBezTo>
                    <a:cubicBezTo>
                      <a:pt x="190" y="300"/>
                      <a:pt x="162" y="302"/>
                      <a:pt x="141" y="302"/>
                    </a:cubicBezTo>
                    <a:close/>
                  </a:path>
                </a:pathLst>
              </a:custGeom>
              <a:solidFill>
                <a:srgbClr val="019285">
                  <a:alpha val="5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01" name="Vrije vorm 1200">
                <a:extLst>
                  <a:ext uri="{FF2B5EF4-FFF2-40B4-BE49-F238E27FC236}">
                    <a16:creationId xmlns:a16="http://schemas.microsoft.com/office/drawing/2014/main" id="{A0C68405-1275-2F4D-A7FB-1A40AAE6CA5D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8990526" y="2162717"/>
                <a:ext cx="352993" cy="401731"/>
              </a:xfrm>
              <a:custGeom>
                <a:avLst/>
                <a:gdLst>
                  <a:gd name="connsiteX0" fmla="*/ 347768 w 352993"/>
                  <a:gd name="connsiteY0" fmla="*/ 6947 h 401731"/>
                  <a:gd name="connsiteX1" fmla="*/ 343417 w 352993"/>
                  <a:gd name="connsiteY1" fmla="*/ 22210 h 401731"/>
                  <a:gd name="connsiteX2" fmla="*/ 339833 w 352993"/>
                  <a:gd name="connsiteY2" fmla="*/ 27857 h 401731"/>
                  <a:gd name="connsiteX3" fmla="*/ 317130 w 352993"/>
                  <a:gd name="connsiteY3" fmla="*/ 61639 h 401731"/>
                  <a:gd name="connsiteX4" fmla="*/ 291333 w 352993"/>
                  <a:gd name="connsiteY4" fmla="*/ 199086 h 401731"/>
                  <a:gd name="connsiteX5" fmla="*/ 317130 w 352993"/>
                  <a:gd name="connsiteY5" fmla="*/ 336534 h 401731"/>
                  <a:gd name="connsiteX6" fmla="*/ 337684 w 352993"/>
                  <a:gd name="connsiteY6" fmla="*/ 367117 h 401731"/>
                  <a:gd name="connsiteX7" fmla="*/ 315272 w 352993"/>
                  <a:gd name="connsiteY7" fmla="*/ 387116 h 401731"/>
                  <a:gd name="connsiteX8" fmla="*/ 283019 w 352993"/>
                  <a:gd name="connsiteY8" fmla="*/ 401731 h 401731"/>
                  <a:gd name="connsiteX9" fmla="*/ 287888 w 352993"/>
                  <a:gd name="connsiteY9" fmla="*/ 367691 h 401731"/>
                  <a:gd name="connsiteX10" fmla="*/ 238231 w 352993"/>
                  <a:gd name="connsiteY10" fmla="*/ 392851 h 401731"/>
                  <a:gd name="connsiteX11" fmla="*/ 218758 w 352993"/>
                  <a:gd name="connsiteY11" fmla="*/ 381011 h 401731"/>
                  <a:gd name="connsiteX12" fmla="*/ 183707 w 352993"/>
                  <a:gd name="connsiteY12" fmla="*/ 395811 h 401731"/>
                  <a:gd name="connsiteX13" fmla="*/ 170075 w 352993"/>
                  <a:gd name="connsiteY13" fmla="*/ 391371 h 401731"/>
                  <a:gd name="connsiteX14" fmla="*/ 156444 w 352993"/>
                  <a:gd name="connsiteY14" fmla="*/ 381011 h 401731"/>
                  <a:gd name="connsiteX15" fmla="*/ 127235 w 352993"/>
                  <a:gd name="connsiteY15" fmla="*/ 386931 h 401731"/>
                  <a:gd name="connsiteX16" fmla="*/ 107761 w 352993"/>
                  <a:gd name="connsiteY16" fmla="*/ 379531 h 401731"/>
                  <a:gd name="connsiteX17" fmla="*/ 86341 w 352993"/>
                  <a:gd name="connsiteY17" fmla="*/ 372131 h 401731"/>
                  <a:gd name="connsiteX18" fmla="*/ 74657 w 352993"/>
                  <a:gd name="connsiteY18" fmla="*/ 363251 h 401731"/>
                  <a:gd name="connsiteX19" fmla="*/ 51289 w 352993"/>
                  <a:gd name="connsiteY19" fmla="*/ 344012 h 401731"/>
                  <a:gd name="connsiteX20" fmla="*/ 66868 w 352993"/>
                  <a:gd name="connsiteY20" fmla="*/ 299612 h 401731"/>
                  <a:gd name="connsiteX21" fmla="*/ 30843 w 352993"/>
                  <a:gd name="connsiteY21" fmla="*/ 309972 h 401731"/>
                  <a:gd name="connsiteX22" fmla="*/ 22080 w 352993"/>
                  <a:gd name="connsiteY22" fmla="*/ 295173 h 401731"/>
                  <a:gd name="connsiteX23" fmla="*/ 13317 w 352993"/>
                  <a:gd name="connsiteY23" fmla="*/ 270013 h 401731"/>
                  <a:gd name="connsiteX24" fmla="*/ 16238 w 352993"/>
                  <a:gd name="connsiteY24" fmla="*/ 237454 h 401731"/>
                  <a:gd name="connsiteX25" fmla="*/ 10396 w 352993"/>
                  <a:gd name="connsiteY25" fmla="*/ 215254 h 401731"/>
                  <a:gd name="connsiteX26" fmla="*/ 39606 w 352993"/>
                  <a:gd name="connsiteY26" fmla="*/ 150135 h 401731"/>
                  <a:gd name="connsiteX27" fmla="*/ 30843 w 352993"/>
                  <a:gd name="connsiteY27" fmla="*/ 122016 h 401731"/>
                  <a:gd name="connsiteX28" fmla="*/ 39606 w 352993"/>
                  <a:gd name="connsiteY28" fmla="*/ 70216 h 401731"/>
                  <a:gd name="connsiteX29" fmla="*/ 58105 w 352993"/>
                  <a:gd name="connsiteY29" fmla="*/ 68736 h 401731"/>
                  <a:gd name="connsiteX30" fmla="*/ 118472 w 352993"/>
                  <a:gd name="connsiteY30" fmla="*/ 8058 h 401731"/>
                  <a:gd name="connsiteX31" fmla="*/ 98999 w 352993"/>
                  <a:gd name="connsiteY31" fmla="*/ 64297 h 401731"/>
                  <a:gd name="connsiteX32" fmla="*/ 163260 w 352993"/>
                  <a:gd name="connsiteY32" fmla="*/ 3618 h 401731"/>
                  <a:gd name="connsiteX33" fmla="*/ 118472 w 352993"/>
                  <a:gd name="connsiteY33" fmla="*/ 82056 h 401731"/>
                  <a:gd name="connsiteX34" fmla="*/ 206101 w 352993"/>
                  <a:gd name="connsiteY34" fmla="*/ 19897 h 401731"/>
                  <a:gd name="connsiteX35" fmla="*/ 236284 w 352993"/>
                  <a:gd name="connsiteY35" fmla="*/ 21377 h 401731"/>
                  <a:gd name="connsiteX36" fmla="*/ 270362 w 352993"/>
                  <a:gd name="connsiteY36" fmla="*/ 6578 h 401731"/>
                  <a:gd name="connsiteX37" fmla="*/ 303466 w 352993"/>
                  <a:gd name="connsiteY37" fmla="*/ 12497 h 401731"/>
                  <a:gd name="connsiteX38" fmla="*/ 327808 w 352993"/>
                  <a:gd name="connsiteY38" fmla="*/ 8058 h 401731"/>
                  <a:gd name="connsiteX39" fmla="*/ 347768 w 352993"/>
                  <a:gd name="connsiteY39" fmla="*/ 6947 h 401731"/>
                  <a:gd name="connsiteX40" fmla="*/ 352993 w 352993"/>
                  <a:gd name="connsiteY40" fmla="*/ 383581 h 401731"/>
                  <a:gd name="connsiteX41" fmla="*/ 352993 w 352993"/>
                  <a:gd name="connsiteY41" fmla="*/ 400477 h 401731"/>
                  <a:gd name="connsiteX42" fmla="*/ 352002 w 352993"/>
                  <a:gd name="connsiteY42" fmla="*/ 400184 h 401731"/>
                  <a:gd name="connsiteX43" fmla="*/ 348254 w 352993"/>
                  <a:gd name="connsiteY43" fmla="*/ 391371 h 401731"/>
                  <a:gd name="connsiteX44" fmla="*/ 336890 w 352993"/>
                  <a:gd name="connsiteY44" fmla="*/ 374513 h 401731"/>
                  <a:gd name="connsiteX45" fmla="*/ 339594 w 352993"/>
                  <a:gd name="connsiteY45" fmla="*/ 369959 h 401731"/>
                  <a:gd name="connsiteX46" fmla="*/ 345126 w 352993"/>
                  <a:gd name="connsiteY46" fmla="*/ 378191 h 401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352993" h="401731">
                    <a:moveTo>
                      <a:pt x="347768" y="6947"/>
                    </a:moveTo>
                    <a:cubicBezTo>
                      <a:pt x="347646" y="11017"/>
                      <a:pt x="346064" y="16475"/>
                      <a:pt x="343417" y="22210"/>
                    </a:cubicBezTo>
                    <a:lnTo>
                      <a:pt x="339833" y="27857"/>
                    </a:lnTo>
                    <a:lnTo>
                      <a:pt x="317130" y="61639"/>
                    </a:lnTo>
                    <a:cubicBezTo>
                      <a:pt x="301191" y="96815"/>
                      <a:pt x="291333" y="145410"/>
                      <a:pt x="291333" y="199086"/>
                    </a:cubicBezTo>
                    <a:cubicBezTo>
                      <a:pt x="291333" y="252763"/>
                      <a:pt x="301191" y="301358"/>
                      <a:pt x="317130" y="336534"/>
                    </a:cubicBezTo>
                    <a:lnTo>
                      <a:pt x="337684" y="367117"/>
                    </a:lnTo>
                    <a:lnTo>
                      <a:pt x="315272" y="387116"/>
                    </a:lnTo>
                    <a:cubicBezTo>
                      <a:pt x="304196" y="395441"/>
                      <a:pt x="292756" y="401731"/>
                      <a:pt x="283019" y="401731"/>
                    </a:cubicBezTo>
                    <a:cubicBezTo>
                      <a:pt x="264520" y="401731"/>
                      <a:pt x="286914" y="369171"/>
                      <a:pt x="287888" y="367691"/>
                    </a:cubicBezTo>
                    <a:cubicBezTo>
                      <a:pt x="284967" y="370651"/>
                      <a:pt x="240179" y="420970"/>
                      <a:pt x="238231" y="392851"/>
                    </a:cubicBezTo>
                    <a:cubicBezTo>
                      <a:pt x="231416" y="397291"/>
                      <a:pt x="206101" y="404691"/>
                      <a:pt x="218758" y="381011"/>
                    </a:cubicBezTo>
                    <a:cubicBezTo>
                      <a:pt x="213890" y="385451"/>
                      <a:pt x="190522" y="412090"/>
                      <a:pt x="183707" y="395811"/>
                    </a:cubicBezTo>
                    <a:cubicBezTo>
                      <a:pt x="178838" y="398771"/>
                      <a:pt x="172023" y="400251"/>
                      <a:pt x="170075" y="391371"/>
                    </a:cubicBezTo>
                    <a:cubicBezTo>
                      <a:pt x="165207" y="394331"/>
                      <a:pt x="156444" y="394331"/>
                      <a:pt x="156444" y="381011"/>
                    </a:cubicBezTo>
                    <a:cubicBezTo>
                      <a:pt x="154497" y="383971"/>
                      <a:pt x="129182" y="409131"/>
                      <a:pt x="127235" y="386931"/>
                    </a:cubicBezTo>
                    <a:cubicBezTo>
                      <a:pt x="123340" y="389891"/>
                      <a:pt x="105814" y="400251"/>
                      <a:pt x="107761" y="379531"/>
                    </a:cubicBezTo>
                    <a:cubicBezTo>
                      <a:pt x="98025" y="388411"/>
                      <a:pt x="84394" y="395811"/>
                      <a:pt x="86341" y="372131"/>
                    </a:cubicBezTo>
                    <a:cubicBezTo>
                      <a:pt x="81473" y="373611"/>
                      <a:pt x="74657" y="373611"/>
                      <a:pt x="74657" y="363251"/>
                    </a:cubicBezTo>
                    <a:cubicBezTo>
                      <a:pt x="67842" y="366211"/>
                      <a:pt x="37658" y="366211"/>
                      <a:pt x="51289" y="344012"/>
                    </a:cubicBezTo>
                    <a:cubicBezTo>
                      <a:pt x="31816" y="338092"/>
                      <a:pt x="65894" y="301092"/>
                      <a:pt x="66868" y="299612"/>
                    </a:cubicBezTo>
                    <a:cubicBezTo>
                      <a:pt x="64921" y="302572"/>
                      <a:pt x="30843" y="338092"/>
                      <a:pt x="30843" y="309972"/>
                    </a:cubicBezTo>
                    <a:cubicBezTo>
                      <a:pt x="25001" y="312932"/>
                      <a:pt x="18185" y="305532"/>
                      <a:pt x="22080" y="295173"/>
                    </a:cubicBezTo>
                    <a:cubicBezTo>
                      <a:pt x="18185" y="292213"/>
                      <a:pt x="15264" y="275933"/>
                      <a:pt x="13317" y="270013"/>
                    </a:cubicBezTo>
                    <a:cubicBezTo>
                      <a:pt x="-7130" y="278893"/>
                      <a:pt x="12343" y="241893"/>
                      <a:pt x="16238" y="237454"/>
                    </a:cubicBezTo>
                    <a:cubicBezTo>
                      <a:pt x="3580" y="244853"/>
                      <a:pt x="1633" y="227094"/>
                      <a:pt x="10396" y="215254"/>
                    </a:cubicBezTo>
                    <a:cubicBezTo>
                      <a:pt x="-23682" y="222654"/>
                      <a:pt x="36685" y="151615"/>
                      <a:pt x="39606" y="150135"/>
                    </a:cubicBezTo>
                    <a:cubicBezTo>
                      <a:pt x="-5183" y="194534"/>
                      <a:pt x="-5183" y="164935"/>
                      <a:pt x="30843" y="122016"/>
                    </a:cubicBezTo>
                    <a:cubicBezTo>
                      <a:pt x="-14919" y="166415"/>
                      <a:pt x="25001" y="90936"/>
                      <a:pt x="39606" y="70216"/>
                    </a:cubicBezTo>
                    <a:cubicBezTo>
                      <a:pt x="24027" y="61337"/>
                      <a:pt x="130156" y="-33382"/>
                      <a:pt x="58105" y="68736"/>
                    </a:cubicBezTo>
                    <a:cubicBezTo>
                      <a:pt x="77578" y="49497"/>
                      <a:pt x="97051" y="19897"/>
                      <a:pt x="118472" y="8058"/>
                    </a:cubicBezTo>
                    <a:cubicBezTo>
                      <a:pt x="154497" y="-24502"/>
                      <a:pt x="104841" y="56897"/>
                      <a:pt x="98999" y="64297"/>
                    </a:cubicBezTo>
                    <a:cubicBezTo>
                      <a:pt x="110683" y="52457"/>
                      <a:pt x="145734" y="-822"/>
                      <a:pt x="163260" y="3618"/>
                    </a:cubicBezTo>
                    <a:cubicBezTo>
                      <a:pt x="184680" y="11017"/>
                      <a:pt x="122366" y="77616"/>
                      <a:pt x="118472" y="82056"/>
                    </a:cubicBezTo>
                    <a:cubicBezTo>
                      <a:pt x="118472" y="82056"/>
                      <a:pt x="214864" y="-15622"/>
                      <a:pt x="206101" y="19897"/>
                    </a:cubicBezTo>
                    <a:cubicBezTo>
                      <a:pt x="209022" y="16937"/>
                      <a:pt x="257705" y="-12662"/>
                      <a:pt x="236284" y="21377"/>
                    </a:cubicBezTo>
                    <a:cubicBezTo>
                      <a:pt x="239205" y="18417"/>
                      <a:pt x="265494" y="-12662"/>
                      <a:pt x="270362" y="6578"/>
                    </a:cubicBezTo>
                    <a:cubicBezTo>
                      <a:pt x="276204" y="2138"/>
                      <a:pt x="299572" y="-3782"/>
                      <a:pt x="303466" y="12497"/>
                    </a:cubicBezTo>
                    <a:cubicBezTo>
                      <a:pt x="307361" y="9537"/>
                      <a:pt x="323913" y="-8222"/>
                      <a:pt x="327808" y="8058"/>
                    </a:cubicBezTo>
                    <a:cubicBezTo>
                      <a:pt x="342412" y="-3782"/>
                      <a:pt x="348011" y="-1192"/>
                      <a:pt x="347768" y="6947"/>
                    </a:cubicBezTo>
                    <a:close/>
                    <a:moveTo>
                      <a:pt x="352993" y="383581"/>
                    </a:moveTo>
                    <a:lnTo>
                      <a:pt x="352993" y="400477"/>
                    </a:lnTo>
                    <a:lnTo>
                      <a:pt x="352002" y="400184"/>
                    </a:lnTo>
                    <a:cubicBezTo>
                      <a:pt x="350171" y="398470"/>
                      <a:pt x="348862" y="395626"/>
                      <a:pt x="348254" y="391371"/>
                    </a:cubicBezTo>
                    <a:cubicBezTo>
                      <a:pt x="327077" y="408020"/>
                      <a:pt x="329451" y="390538"/>
                      <a:pt x="336890" y="374513"/>
                    </a:cubicBezTo>
                    <a:lnTo>
                      <a:pt x="339594" y="369959"/>
                    </a:lnTo>
                    <a:lnTo>
                      <a:pt x="345126" y="378191"/>
                    </a:lnTo>
                    <a:close/>
                  </a:path>
                </a:pathLst>
              </a:custGeom>
              <a:solidFill>
                <a:srgbClr val="019285">
                  <a:alpha val="22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grpSp>
            <p:nvGrpSpPr>
              <p:cNvPr id="1203" name="Group 4">
                <a:extLst>
                  <a:ext uri="{FF2B5EF4-FFF2-40B4-BE49-F238E27FC236}">
                    <a16:creationId xmlns:a16="http://schemas.microsoft.com/office/drawing/2014/main" id="{C5CB65F4-441E-C84F-BF1C-4AA09124C26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96473">
                <a:off x="9064625" y="2314147"/>
                <a:ext cx="178327" cy="163607"/>
                <a:chOff x="9871718" y="3874294"/>
                <a:chExt cx="1301210" cy="1193800"/>
              </a:xfrm>
            </p:grpSpPr>
            <p:sp>
              <p:nvSpPr>
                <p:cNvPr id="1205" name="Freeform 356">
                  <a:extLst>
                    <a:ext uri="{FF2B5EF4-FFF2-40B4-BE49-F238E27FC236}">
                      <a16:creationId xmlns:a16="http://schemas.microsoft.com/office/drawing/2014/main" id="{7D62F63E-F826-AF42-9A68-8BFDC89C0A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71718" y="3938817"/>
                  <a:ext cx="1219552" cy="1129277"/>
                </a:xfrm>
                <a:custGeom>
                  <a:avLst/>
                  <a:gdLst>
                    <a:gd name="T0" fmla="*/ 45 w 330"/>
                    <a:gd name="T1" fmla="*/ 221 h 314"/>
                    <a:gd name="T2" fmla="*/ 26 w 330"/>
                    <a:gd name="T3" fmla="*/ 211 h 314"/>
                    <a:gd name="T4" fmla="*/ 21 w 330"/>
                    <a:gd name="T5" fmla="*/ 151 h 314"/>
                    <a:gd name="T6" fmla="*/ 20 w 330"/>
                    <a:gd name="T7" fmla="*/ 148 h 314"/>
                    <a:gd name="T8" fmla="*/ 15 w 330"/>
                    <a:gd name="T9" fmla="*/ 131 h 314"/>
                    <a:gd name="T10" fmla="*/ 13 w 330"/>
                    <a:gd name="T11" fmla="*/ 78 h 314"/>
                    <a:gd name="T12" fmla="*/ 3 w 330"/>
                    <a:gd name="T13" fmla="*/ 33 h 314"/>
                    <a:gd name="T14" fmla="*/ 2 w 330"/>
                    <a:gd name="T15" fmla="*/ 46 h 314"/>
                    <a:gd name="T16" fmla="*/ 2 w 330"/>
                    <a:gd name="T17" fmla="*/ 50 h 314"/>
                    <a:gd name="T18" fmla="*/ 10 w 330"/>
                    <a:gd name="T19" fmla="*/ 195 h 314"/>
                    <a:gd name="T20" fmla="*/ 14 w 330"/>
                    <a:gd name="T21" fmla="*/ 219 h 314"/>
                    <a:gd name="T22" fmla="*/ 202 w 330"/>
                    <a:gd name="T23" fmla="*/ 289 h 314"/>
                    <a:gd name="T24" fmla="*/ 227 w 330"/>
                    <a:gd name="T25" fmla="*/ 276 h 314"/>
                    <a:gd name="T26" fmla="*/ 323 w 330"/>
                    <a:gd name="T27" fmla="*/ 217 h 314"/>
                    <a:gd name="T28" fmla="*/ 322 w 330"/>
                    <a:gd name="T29" fmla="*/ 163 h 314"/>
                    <a:gd name="T30" fmla="*/ 320 w 330"/>
                    <a:gd name="T31" fmla="*/ 19 h 314"/>
                    <a:gd name="T32" fmla="*/ 216 w 330"/>
                    <a:gd name="T33" fmla="*/ 14 h 314"/>
                    <a:gd name="T34" fmla="*/ 61 w 330"/>
                    <a:gd name="T35" fmla="*/ 14 h 314"/>
                    <a:gd name="T36" fmla="*/ 47 w 330"/>
                    <a:gd name="T37" fmla="*/ 16 h 314"/>
                    <a:gd name="T38" fmla="*/ 40 w 330"/>
                    <a:gd name="T39" fmla="*/ 25 h 314"/>
                    <a:gd name="T40" fmla="*/ 34 w 330"/>
                    <a:gd name="T41" fmla="*/ 24 h 314"/>
                    <a:gd name="T42" fmla="*/ 22 w 330"/>
                    <a:gd name="T43" fmla="*/ 26 h 314"/>
                    <a:gd name="T44" fmla="*/ 32 w 330"/>
                    <a:gd name="T45" fmla="*/ 36 h 314"/>
                    <a:gd name="T46" fmla="*/ 39 w 330"/>
                    <a:gd name="T47" fmla="*/ 34 h 314"/>
                    <a:gd name="T48" fmla="*/ 76 w 330"/>
                    <a:gd name="T49" fmla="*/ 28 h 314"/>
                    <a:gd name="T50" fmla="*/ 88 w 330"/>
                    <a:gd name="T51" fmla="*/ 37 h 314"/>
                    <a:gd name="T52" fmla="*/ 111 w 330"/>
                    <a:gd name="T53" fmla="*/ 38 h 314"/>
                    <a:gd name="T54" fmla="*/ 175 w 330"/>
                    <a:gd name="T55" fmla="*/ 38 h 314"/>
                    <a:gd name="T56" fmla="*/ 203 w 330"/>
                    <a:gd name="T57" fmla="*/ 42 h 314"/>
                    <a:gd name="T58" fmla="*/ 304 w 330"/>
                    <a:gd name="T59" fmla="*/ 26 h 314"/>
                    <a:gd name="T60" fmla="*/ 307 w 330"/>
                    <a:gd name="T61" fmla="*/ 31 h 314"/>
                    <a:gd name="T62" fmla="*/ 306 w 330"/>
                    <a:gd name="T63" fmla="*/ 32 h 314"/>
                    <a:gd name="T64" fmla="*/ 305 w 330"/>
                    <a:gd name="T65" fmla="*/ 37 h 314"/>
                    <a:gd name="T66" fmla="*/ 306 w 330"/>
                    <a:gd name="T67" fmla="*/ 37 h 314"/>
                    <a:gd name="T68" fmla="*/ 309 w 330"/>
                    <a:gd name="T69" fmla="*/ 133 h 314"/>
                    <a:gd name="T70" fmla="*/ 310 w 330"/>
                    <a:gd name="T71" fmla="*/ 138 h 314"/>
                    <a:gd name="T72" fmla="*/ 310 w 330"/>
                    <a:gd name="T73" fmla="*/ 164 h 314"/>
                    <a:gd name="T74" fmla="*/ 310 w 330"/>
                    <a:gd name="T75" fmla="*/ 176 h 314"/>
                    <a:gd name="T76" fmla="*/ 309 w 330"/>
                    <a:gd name="T77" fmla="*/ 208 h 314"/>
                    <a:gd name="T78" fmla="*/ 265 w 330"/>
                    <a:gd name="T79" fmla="*/ 239 h 314"/>
                    <a:gd name="T80" fmla="*/ 193 w 330"/>
                    <a:gd name="T81" fmla="*/ 279 h 314"/>
                    <a:gd name="T82" fmla="*/ 160 w 330"/>
                    <a:gd name="T83" fmla="*/ 283 h 314"/>
                    <a:gd name="T84" fmla="*/ 120 w 330"/>
                    <a:gd name="T85" fmla="*/ 270 h 314"/>
                    <a:gd name="T86" fmla="*/ 113 w 330"/>
                    <a:gd name="T87" fmla="*/ 264 h 314"/>
                    <a:gd name="T88" fmla="*/ 86 w 330"/>
                    <a:gd name="T89" fmla="*/ 249 h 314"/>
                    <a:gd name="T90" fmla="*/ 69 w 330"/>
                    <a:gd name="T91" fmla="*/ 237 h 314"/>
                    <a:gd name="T92" fmla="*/ 66 w 330"/>
                    <a:gd name="T93" fmla="*/ 237 h 314"/>
                    <a:gd name="T94" fmla="*/ 43 w 330"/>
                    <a:gd name="T95" fmla="*/ 224 h 314"/>
                    <a:gd name="connsiteX0" fmla="*/ 1273 w 9849"/>
                    <a:gd name="connsiteY0" fmla="*/ 6721 h 9587"/>
                    <a:gd name="connsiteX1" fmla="*/ 1334 w 9849"/>
                    <a:gd name="connsiteY1" fmla="*/ 6625 h 9587"/>
                    <a:gd name="connsiteX2" fmla="*/ 728 w 9849"/>
                    <a:gd name="connsiteY2" fmla="*/ 6307 h 9587"/>
                    <a:gd name="connsiteX3" fmla="*/ 758 w 9849"/>
                    <a:gd name="connsiteY3" fmla="*/ 6307 h 9587"/>
                    <a:gd name="connsiteX4" fmla="*/ 546 w 9849"/>
                    <a:gd name="connsiteY4" fmla="*/ 4364 h 9587"/>
                    <a:gd name="connsiteX5" fmla="*/ 606 w 9849"/>
                    <a:gd name="connsiteY5" fmla="*/ 4396 h 9587"/>
                    <a:gd name="connsiteX6" fmla="*/ 485 w 9849"/>
                    <a:gd name="connsiteY6" fmla="*/ 4300 h 9587"/>
                    <a:gd name="connsiteX7" fmla="*/ 576 w 9849"/>
                    <a:gd name="connsiteY7" fmla="*/ 4300 h 9587"/>
                    <a:gd name="connsiteX8" fmla="*/ 576 w 9849"/>
                    <a:gd name="connsiteY8" fmla="*/ 3791 h 9587"/>
                    <a:gd name="connsiteX9" fmla="*/ 425 w 9849"/>
                    <a:gd name="connsiteY9" fmla="*/ 3759 h 9587"/>
                    <a:gd name="connsiteX10" fmla="*/ 212 w 9849"/>
                    <a:gd name="connsiteY10" fmla="*/ 2103 h 9587"/>
                    <a:gd name="connsiteX11" fmla="*/ 364 w 9849"/>
                    <a:gd name="connsiteY11" fmla="*/ 2071 h 9587"/>
                    <a:gd name="connsiteX12" fmla="*/ 212 w 9849"/>
                    <a:gd name="connsiteY12" fmla="*/ 638 h 9587"/>
                    <a:gd name="connsiteX13" fmla="*/ 61 w 9849"/>
                    <a:gd name="connsiteY13" fmla="*/ 638 h 9587"/>
                    <a:gd name="connsiteX14" fmla="*/ 122 w 9849"/>
                    <a:gd name="connsiteY14" fmla="*/ 1052 h 9587"/>
                    <a:gd name="connsiteX15" fmla="*/ 31 w 9849"/>
                    <a:gd name="connsiteY15" fmla="*/ 1052 h 9587"/>
                    <a:gd name="connsiteX16" fmla="*/ 122 w 9849"/>
                    <a:gd name="connsiteY16" fmla="*/ 1179 h 9587"/>
                    <a:gd name="connsiteX17" fmla="*/ 31 w 9849"/>
                    <a:gd name="connsiteY17" fmla="*/ 1179 h 9587"/>
                    <a:gd name="connsiteX18" fmla="*/ 0 w 9849"/>
                    <a:gd name="connsiteY18" fmla="*/ 2135 h 9587"/>
                    <a:gd name="connsiteX19" fmla="*/ 273 w 9849"/>
                    <a:gd name="connsiteY19" fmla="*/ 5797 h 9587"/>
                    <a:gd name="connsiteX20" fmla="*/ 243 w 9849"/>
                    <a:gd name="connsiteY20" fmla="*/ 5797 h 9587"/>
                    <a:gd name="connsiteX21" fmla="*/ 394 w 9849"/>
                    <a:gd name="connsiteY21" fmla="*/ 6562 h 9587"/>
                    <a:gd name="connsiteX22" fmla="*/ 5152 w 9849"/>
                    <a:gd name="connsiteY22" fmla="*/ 9587 h 9587"/>
                    <a:gd name="connsiteX23" fmla="*/ 6091 w 9849"/>
                    <a:gd name="connsiteY23" fmla="*/ 8791 h 9587"/>
                    <a:gd name="connsiteX24" fmla="*/ 6091 w 9849"/>
                    <a:gd name="connsiteY24" fmla="*/ 8855 h 9587"/>
                    <a:gd name="connsiteX25" fmla="*/ 6849 w 9849"/>
                    <a:gd name="connsiteY25" fmla="*/ 8377 h 9587"/>
                    <a:gd name="connsiteX26" fmla="*/ 6879 w 9849"/>
                    <a:gd name="connsiteY26" fmla="*/ 8409 h 9587"/>
                    <a:gd name="connsiteX27" fmla="*/ 9758 w 9849"/>
                    <a:gd name="connsiteY27" fmla="*/ 6498 h 9587"/>
                    <a:gd name="connsiteX28" fmla="*/ 9667 w 9849"/>
                    <a:gd name="connsiteY28" fmla="*/ 4778 h 9587"/>
                    <a:gd name="connsiteX29" fmla="*/ 9728 w 9849"/>
                    <a:gd name="connsiteY29" fmla="*/ 4778 h 9587"/>
                    <a:gd name="connsiteX30" fmla="*/ 9818 w 9849"/>
                    <a:gd name="connsiteY30" fmla="*/ 2517 h 9587"/>
                    <a:gd name="connsiteX31" fmla="*/ 9667 w 9849"/>
                    <a:gd name="connsiteY31" fmla="*/ 192 h 9587"/>
                    <a:gd name="connsiteX32" fmla="*/ 8455 w 9849"/>
                    <a:gd name="connsiteY32" fmla="*/ 288 h 9587"/>
                    <a:gd name="connsiteX33" fmla="*/ 6515 w 9849"/>
                    <a:gd name="connsiteY33" fmla="*/ 33 h 9587"/>
                    <a:gd name="connsiteX34" fmla="*/ 4243 w 9849"/>
                    <a:gd name="connsiteY34" fmla="*/ 351 h 9587"/>
                    <a:gd name="connsiteX35" fmla="*/ 1818 w 9849"/>
                    <a:gd name="connsiteY35" fmla="*/ 33 h 9587"/>
                    <a:gd name="connsiteX36" fmla="*/ 1818 w 9849"/>
                    <a:gd name="connsiteY36" fmla="*/ 97 h 9587"/>
                    <a:gd name="connsiteX37" fmla="*/ 1394 w 9849"/>
                    <a:gd name="connsiteY37" fmla="*/ 97 h 9587"/>
                    <a:gd name="connsiteX38" fmla="*/ 1425 w 9849"/>
                    <a:gd name="connsiteY38" fmla="*/ 65 h 9587"/>
                    <a:gd name="connsiteX39" fmla="*/ 1182 w 9849"/>
                    <a:gd name="connsiteY39" fmla="*/ 383 h 9587"/>
                    <a:gd name="connsiteX40" fmla="*/ 1091 w 9849"/>
                    <a:gd name="connsiteY40" fmla="*/ 224 h 9587"/>
                    <a:gd name="connsiteX41" fmla="*/ 1000 w 9849"/>
                    <a:gd name="connsiteY41" fmla="*/ 351 h 9587"/>
                    <a:gd name="connsiteX42" fmla="*/ 637 w 9849"/>
                    <a:gd name="connsiteY42" fmla="*/ 415 h 9587"/>
                    <a:gd name="connsiteX43" fmla="*/ 667 w 9849"/>
                    <a:gd name="connsiteY43" fmla="*/ 288 h 9587"/>
                    <a:gd name="connsiteX44" fmla="*/ 940 w 9849"/>
                    <a:gd name="connsiteY44" fmla="*/ 733 h 9587"/>
                    <a:gd name="connsiteX45" fmla="*/ 940 w 9849"/>
                    <a:gd name="connsiteY45" fmla="*/ 733 h 9587"/>
                    <a:gd name="connsiteX46" fmla="*/ 1152 w 9849"/>
                    <a:gd name="connsiteY46" fmla="*/ 670 h 9587"/>
                    <a:gd name="connsiteX47" fmla="*/ 1152 w 9849"/>
                    <a:gd name="connsiteY47" fmla="*/ 765 h 9587"/>
                    <a:gd name="connsiteX48" fmla="*/ 2273 w 9849"/>
                    <a:gd name="connsiteY48" fmla="*/ 479 h 9587"/>
                    <a:gd name="connsiteX49" fmla="*/ 2637 w 9849"/>
                    <a:gd name="connsiteY49" fmla="*/ 733 h 9587"/>
                    <a:gd name="connsiteX50" fmla="*/ 2637 w 9849"/>
                    <a:gd name="connsiteY50" fmla="*/ 765 h 9587"/>
                    <a:gd name="connsiteX51" fmla="*/ 3303 w 9849"/>
                    <a:gd name="connsiteY51" fmla="*/ 638 h 9587"/>
                    <a:gd name="connsiteX52" fmla="*/ 3334 w 9849"/>
                    <a:gd name="connsiteY52" fmla="*/ 797 h 9587"/>
                    <a:gd name="connsiteX53" fmla="*/ 5273 w 9849"/>
                    <a:gd name="connsiteY53" fmla="*/ 765 h 9587"/>
                    <a:gd name="connsiteX54" fmla="*/ 5273 w 9849"/>
                    <a:gd name="connsiteY54" fmla="*/ 797 h 9587"/>
                    <a:gd name="connsiteX55" fmla="*/ 5879 w 9849"/>
                    <a:gd name="connsiteY55" fmla="*/ 574 h 9587"/>
                    <a:gd name="connsiteX56" fmla="*/ 6122 w 9849"/>
                    <a:gd name="connsiteY56" fmla="*/ 925 h 9587"/>
                    <a:gd name="connsiteX57" fmla="*/ 8970 w 9849"/>
                    <a:gd name="connsiteY57" fmla="*/ 893 h 9587"/>
                    <a:gd name="connsiteX58" fmla="*/ 9182 w 9849"/>
                    <a:gd name="connsiteY58" fmla="*/ 415 h 9587"/>
                    <a:gd name="connsiteX59" fmla="*/ 9152 w 9849"/>
                    <a:gd name="connsiteY59" fmla="*/ 447 h 9587"/>
                    <a:gd name="connsiteX60" fmla="*/ 9273 w 9849"/>
                    <a:gd name="connsiteY60" fmla="*/ 574 h 9587"/>
                    <a:gd name="connsiteX61" fmla="*/ 9212 w 9849"/>
                    <a:gd name="connsiteY61" fmla="*/ 638 h 9587"/>
                    <a:gd name="connsiteX62" fmla="*/ 9243 w 9849"/>
                    <a:gd name="connsiteY62" fmla="*/ 606 h 9587"/>
                    <a:gd name="connsiteX63" fmla="*/ 9182 w 9849"/>
                    <a:gd name="connsiteY63" fmla="*/ 733 h 9587"/>
                    <a:gd name="connsiteX64" fmla="*/ 9212 w 9849"/>
                    <a:gd name="connsiteY64" fmla="*/ 765 h 9587"/>
                    <a:gd name="connsiteX65" fmla="*/ 9182 w 9849"/>
                    <a:gd name="connsiteY65" fmla="*/ 797 h 9587"/>
                    <a:gd name="connsiteX66" fmla="*/ 9243 w 9849"/>
                    <a:gd name="connsiteY66" fmla="*/ 765 h 9587"/>
                    <a:gd name="connsiteX67" fmla="*/ 9122 w 9849"/>
                    <a:gd name="connsiteY67" fmla="*/ 829 h 9587"/>
                    <a:gd name="connsiteX68" fmla="*/ 9334 w 9849"/>
                    <a:gd name="connsiteY68" fmla="*/ 3823 h 9587"/>
                    <a:gd name="connsiteX69" fmla="*/ 9273 w 9849"/>
                    <a:gd name="connsiteY69" fmla="*/ 3791 h 9587"/>
                    <a:gd name="connsiteX70" fmla="*/ 9364 w 9849"/>
                    <a:gd name="connsiteY70" fmla="*/ 3982 h 9587"/>
                    <a:gd name="connsiteX71" fmla="*/ 9303 w 9849"/>
                    <a:gd name="connsiteY71" fmla="*/ 3982 h 9587"/>
                    <a:gd name="connsiteX72" fmla="*/ 9364 w 9849"/>
                    <a:gd name="connsiteY72" fmla="*/ 4810 h 9587"/>
                    <a:gd name="connsiteX73" fmla="*/ 9243 w 9849"/>
                    <a:gd name="connsiteY73" fmla="*/ 4778 h 9587"/>
                    <a:gd name="connsiteX74" fmla="*/ 9364 w 9849"/>
                    <a:gd name="connsiteY74" fmla="*/ 5192 h 9587"/>
                    <a:gd name="connsiteX75" fmla="*/ 9243 w 9849"/>
                    <a:gd name="connsiteY75" fmla="*/ 5192 h 9587"/>
                    <a:gd name="connsiteX76" fmla="*/ 9334 w 9849"/>
                    <a:gd name="connsiteY76" fmla="*/ 6211 h 9587"/>
                    <a:gd name="connsiteX77" fmla="*/ 8031 w 9849"/>
                    <a:gd name="connsiteY77" fmla="*/ 7262 h 9587"/>
                    <a:gd name="connsiteX78" fmla="*/ 8000 w 9849"/>
                    <a:gd name="connsiteY78" fmla="*/ 7198 h 9587"/>
                    <a:gd name="connsiteX79" fmla="*/ 5849 w 9849"/>
                    <a:gd name="connsiteY79" fmla="*/ 8536 h 9587"/>
                    <a:gd name="connsiteX80" fmla="*/ 5818 w 9849"/>
                    <a:gd name="connsiteY80" fmla="*/ 8472 h 9587"/>
                    <a:gd name="connsiteX81" fmla="*/ 4728 w 9849"/>
                    <a:gd name="connsiteY81" fmla="*/ 8695 h 9587"/>
                    <a:gd name="connsiteX82" fmla="*/ 4818 w 9849"/>
                    <a:gd name="connsiteY82" fmla="*/ 8600 h 9587"/>
                    <a:gd name="connsiteX83" fmla="*/ 4485 w 9849"/>
                    <a:gd name="connsiteY83" fmla="*/ 8695 h 9587"/>
                    <a:gd name="connsiteX84" fmla="*/ 3606 w 9849"/>
                    <a:gd name="connsiteY84" fmla="*/ 8186 h 9587"/>
                    <a:gd name="connsiteX85" fmla="*/ 3667 w 9849"/>
                    <a:gd name="connsiteY85" fmla="*/ 8122 h 9587"/>
                    <a:gd name="connsiteX86" fmla="*/ 3394 w 9849"/>
                    <a:gd name="connsiteY86" fmla="*/ 7995 h 9587"/>
                    <a:gd name="connsiteX87" fmla="*/ 3455 w 9849"/>
                    <a:gd name="connsiteY87" fmla="*/ 7963 h 9587"/>
                    <a:gd name="connsiteX88" fmla="*/ 2576 w 9849"/>
                    <a:gd name="connsiteY88" fmla="*/ 7517 h 9587"/>
                    <a:gd name="connsiteX89" fmla="*/ 2667 w 9849"/>
                    <a:gd name="connsiteY89" fmla="*/ 7390 h 9587"/>
                    <a:gd name="connsiteX90" fmla="*/ 2061 w 9849"/>
                    <a:gd name="connsiteY90" fmla="*/ 7135 h 9587"/>
                    <a:gd name="connsiteX91" fmla="*/ 2091 w 9849"/>
                    <a:gd name="connsiteY91" fmla="*/ 7103 h 9587"/>
                    <a:gd name="connsiteX92" fmla="*/ 1970 w 9849"/>
                    <a:gd name="connsiteY92" fmla="*/ 7135 h 9587"/>
                    <a:gd name="connsiteX93" fmla="*/ 2031 w 9849"/>
                    <a:gd name="connsiteY93" fmla="*/ 7007 h 9587"/>
                    <a:gd name="connsiteX94" fmla="*/ 1273 w 9849"/>
                    <a:gd name="connsiteY94" fmla="*/ 6721 h 95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</a:cxnLst>
                  <a:rect l="l" t="t" r="r" b="b"/>
                  <a:pathLst>
                    <a:path w="9849" h="9587">
                      <a:moveTo>
                        <a:pt x="1273" y="6721"/>
                      </a:moveTo>
                      <a:lnTo>
                        <a:pt x="1334" y="6625"/>
                      </a:lnTo>
                      <a:cubicBezTo>
                        <a:pt x="1212" y="6657"/>
                        <a:pt x="788" y="6466"/>
                        <a:pt x="728" y="6307"/>
                      </a:cubicBezTo>
                      <a:lnTo>
                        <a:pt x="758" y="6307"/>
                      </a:lnTo>
                      <a:cubicBezTo>
                        <a:pt x="818" y="5670"/>
                        <a:pt x="606" y="5001"/>
                        <a:pt x="546" y="4364"/>
                      </a:cubicBezTo>
                      <a:cubicBezTo>
                        <a:pt x="546" y="4396"/>
                        <a:pt x="576" y="4396"/>
                        <a:pt x="606" y="4396"/>
                      </a:cubicBezTo>
                      <a:cubicBezTo>
                        <a:pt x="546" y="4364"/>
                        <a:pt x="485" y="4332"/>
                        <a:pt x="485" y="4300"/>
                      </a:cubicBezTo>
                      <a:cubicBezTo>
                        <a:pt x="515" y="4269"/>
                        <a:pt x="546" y="4300"/>
                        <a:pt x="576" y="4300"/>
                      </a:cubicBezTo>
                      <a:cubicBezTo>
                        <a:pt x="728" y="4173"/>
                        <a:pt x="455" y="3886"/>
                        <a:pt x="576" y="3791"/>
                      </a:cubicBezTo>
                      <a:cubicBezTo>
                        <a:pt x="576" y="3759"/>
                        <a:pt x="485" y="3727"/>
                        <a:pt x="425" y="3759"/>
                      </a:cubicBezTo>
                      <a:cubicBezTo>
                        <a:pt x="394" y="3218"/>
                        <a:pt x="364" y="2644"/>
                        <a:pt x="212" y="2103"/>
                      </a:cubicBezTo>
                      <a:cubicBezTo>
                        <a:pt x="243" y="2071"/>
                        <a:pt x="303" y="2071"/>
                        <a:pt x="364" y="2071"/>
                      </a:cubicBezTo>
                      <a:cubicBezTo>
                        <a:pt x="61" y="1625"/>
                        <a:pt x="182" y="1116"/>
                        <a:pt x="212" y="638"/>
                      </a:cubicBezTo>
                      <a:cubicBezTo>
                        <a:pt x="152" y="638"/>
                        <a:pt x="152" y="702"/>
                        <a:pt x="61" y="638"/>
                      </a:cubicBezTo>
                      <a:cubicBezTo>
                        <a:pt x="-30" y="797"/>
                        <a:pt x="243" y="925"/>
                        <a:pt x="122" y="1052"/>
                      </a:cubicBezTo>
                      <a:lnTo>
                        <a:pt x="31" y="1052"/>
                      </a:lnTo>
                      <a:cubicBezTo>
                        <a:pt x="0" y="1148"/>
                        <a:pt x="212" y="1084"/>
                        <a:pt x="122" y="1179"/>
                      </a:cubicBezTo>
                      <a:cubicBezTo>
                        <a:pt x="61" y="1211"/>
                        <a:pt x="31" y="1148"/>
                        <a:pt x="31" y="1179"/>
                      </a:cubicBezTo>
                      <a:cubicBezTo>
                        <a:pt x="61" y="1402"/>
                        <a:pt x="303" y="1976"/>
                        <a:pt x="0" y="2135"/>
                      </a:cubicBezTo>
                      <a:cubicBezTo>
                        <a:pt x="637" y="2676"/>
                        <a:pt x="61" y="4969"/>
                        <a:pt x="273" y="5797"/>
                      </a:cubicBezTo>
                      <a:lnTo>
                        <a:pt x="243" y="5797"/>
                      </a:lnTo>
                      <a:cubicBezTo>
                        <a:pt x="364" y="5988"/>
                        <a:pt x="394" y="6402"/>
                        <a:pt x="394" y="6562"/>
                      </a:cubicBezTo>
                      <a:cubicBezTo>
                        <a:pt x="1970" y="7453"/>
                        <a:pt x="3485" y="8759"/>
                        <a:pt x="5152" y="9587"/>
                      </a:cubicBezTo>
                      <a:cubicBezTo>
                        <a:pt x="5515" y="9332"/>
                        <a:pt x="5788" y="9141"/>
                        <a:pt x="6091" y="8791"/>
                      </a:cubicBezTo>
                      <a:cubicBezTo>
                        <a:pt x="6091" y="8823"/>
                        <a:pt x="6122" y="8823"/>
                        <a:pt x="6091" y="8855"/>
                      </a:cubicBezTo>
                      <a:cubicBezTo>
                        <a:pt x="6334" y="8632"/>
                        <a:pt x="6637" y="8600"/>
                        <a:pt x="6849" y="8377"/>
                      </a:cubicBezTo>
                      <a:lnTo>
                        <a:pt x="6879" y="8409"/>
                      </a:lnTo>
                      <a:cubicBezTo>
                        <a:pt x="7576" y="7612"/>
                        <a:pt x="8879" y="7007"/>
                        <a:pt x="9758" y="6498"/>
                      </a:cubicBezTo>
                      <a:cubicBezTo>
                        <a:pt x="9758" y="5925"/>
                        <a:pt x="9728" y="5351"/>
                        <a:pt x="9667" y="4778"/>
                      </a:cubicBezTo>
                      <a:lnTo>
                        <a:pt x="9728" y="4778"/>
                      </a:lnTo>
                      <a:cubicBezTo>
                        <a:pt x="9606" y="4014"/>
                        <a:pt x="9940" y="3281"/>
                        <a:pt x="9818" y="2517"/>
                      </a:cubicBezTo>
                      <a:cubicBezTo>
                        <a:pt x="9970" y="1721"/>
                        <a:pt x="9515" y="988"/>
                        <a:pt x="9667" y="192"/>
                      </a:cubicBezTo>
                      <a:cubicBezTo>
                        <a:pt x="9182" y="33"/>
                        <a:pt x="8909" y="256"/>
                        <a:pt x="8455" y="288"/>
                      </a:cubicBezTo>
                      <a:cubicBezTo>
                        <a:pt x="7788" y="351"/>
                        <a:pt x="7243" y="-126"/>
                        <a:pt x="6515" y="33"/>
                      </a:cubicBezTo>
                      <a:cubicBezTo>
                        <a:pt x="5728" y="192"/>
                        <a:pt x="5031" y="256"/>
                        <a:pt x="4243" y="351"/>
                      </a:cubicBezTo>
                      <a:cubicBezTo>
                        <a:pt x="3425" y="447"/>
                        <a:pt x="2546" y="-95"/>
                        <a:pt x="1818" y="33"/>
                      </a:cubicBezTo>
                      <a:lnTo>
                        <a:pt x="1818" y="97"/>
                      </a:lnTo>
                      <a:cubicBezTo>
                        <a:pt x="1667" y="-126"/>
                        <a:pt x="1485" y="447"/>
                        <a:pt x="1394" y="97"/>
                      </a:cubicBezTo>
                      <a:lnTo>
                        <a:pt x="1425" y="65"/>
                      </a:lnTo>
                      <a:cubicBezTo>
                        <a:pt x="1394" y="1"/>
                        <a:pt x="1182" y="319"/>
                        <a:pt x="1182" y="383"/>
                      </a:cubicBezTo>
                      <a:cubicBezTo>
                        <a:pt x="1061" y="383"/>
                        <a:pt x="1152" y="256"/>
                        <a:pt x="1091" y="224"/>
                      </a:cubicBezTo>
                      <a:cubicBezTo>
                        <a:pt x="1061" y="256"/>
                        <a:pt x="1061" y="383"/>
                        <a:pt x="1000" y="351"/>
                      </a:cubicBezTo>
                      <a:cubicBezTo>
                        <a:pt x="924" y="383"/>
                        <a:pt x="692" y="425"/>
                        <a:pt x="637" y="415"/>
                      </a:cubicBezTo>
                      <a:lnTo>
                        <a:pt x="667" y="288"/>
                      </a:lnTo>
                      <a:cubicBezTo>
                        <a:pt x="697" y="447"/>
                        <a:pt x="818" y="638"/>
                        <a:pt x="940" y="733"/>
                      </a:cubicBezTo>
                      <a:lnTo>
                        <a:pt x="940" y="733"/>
                      </a:lnTo>
                      <a:cubicBezTo>
                        <a:pt x="1000" y="574"/>
                        <a:pt x="1091" y="670"/>
                        <a:pt x="1152" y="670"/>
                      </a:cubicBezTo>
                      <a:lnTo>
                        <a:pt x="1152" y="765"/>
                      </a:lnTo>
                      <a:cubicBezTo>
                        <a:pt x="1122" y="542"/>
                        <a:pt x="2394" y="861"/>
                        <a:pt x="2273" y="479"/>
                      </a:cubicBezTo>
                      <a:cubicBezTo>
                        <a:pt x="2364" y="702"/>
                        <a:pt x="2576" y="765"/>
                        <a:pt x="2637" y="733"/>
                      </a:cubicBezTo>
                      <a:lnTo>
                        <a:pt x="2637" y="765"/>
                      </a:lnTo>
                      <a:cubicBezTo>
                        <a:pt x="2667" y="861"/>
                        <a:pt x="3243" y="861"/>
                        <a:pt x="3303" y="638"/>
                      </a:cubicBezTo>
                      <a:cubicBezTo>
                        <a:pt x="3334" y="702"/>
                        <a:pt x="3334" y="765"/>
                        <a:pt x="3334" y="797"/>
                      </a:cubicBezTo>
                      <a:cubicBezTo>
                        <a:pt x="3788" y="797"/>
                        <a:pt x="4909" y="1020"/>
                        <a:pt x="5273" y="765"/>
                      </a:cubicBezTo>
                      <a:lnTo>
                        <a:pt x="5273" y="797"/>
                      </a:lnTo>
                      <a:cubicBezTo>
                        <a:pt x="5485" y="797"/>
                        <a:pt x="5728" y="765"/>
                        <a:pt x="5879" y="574"/>
                      </a:cubicBezTo>
                      <a:cubicBezTo>
                        <a:pt x="5940" y="893"/>
                        <a:pt x="6031" y="829"/>
                        <a:pt x="6122" y="925"/>
                      </a:cubicBezTo>
                      <a:cubicBezTo>
                        <a:pt x="6667" y="415"/>
                        <a:pt x="8394" y="542"/>
                        <a:pt x="8970" y="893"/>
                      </a:cubicBezTo>
                      <a:cubicBezTo>
                        <a:pt x="9000" y="702"/>
                        <a:pt x="9061" y="542"/>
                        <a:pt x="9182" y="415"/>
                      </a:cubicBezTo>
                      <a:lnTo>
                        <a:pt x="9152" y="447"/>
                      </a:lnTo>
                      <a:cubicBezTo>
                        <a:pt x="9182" y="479"/>
                        <a:pt x="9243" y="511"/>
                        <a:pt x="9273" y="574"/>
                      </a:cubicBezTo>
                      <a:cubicBezTo>
                        <a:pt x="9243" y="606"/>
                        <a:pt x="9243" y="606"/>
                        <a:pt x="9212" y="638"/>
                      </a:cubicBezTo>
                      <a:lnTo>
                        <a:pt x="9243" y="606"/>
                      </a:lnTo>
                      <a:cubicBezTo>
                        <a:pt x="9243" y="638"/>
                        <a:pt x="9212" y="702"/>
                        <a:pt x="9182" y="733"/>
                      </a:cubicBezTo>
                      <a:cubicBezTo>
                        <a:pt x="9182" y="765"/>
                        <a:pt x="9182" y="765"/>
                        <a:pt x="9212" y="765"/>
                      </a:cubicBezTo>
                      <a:lnTo>
                        <a:pt x="9182" y="797"/>
                      </a:lnTo>
                      <a:lnTo>
                        <a:pt x="9243" y="765"/>
                      </a:lnTo>
                      <a:cubicBezTo>
                        <a:pt x="9182" y="797"/>
                        <a:pt x="9091" y="861"/>
                        <a:pt x="9122" y="829"/>
                      </a:cubicBezTo>
                      <a:cubicBezTo>
                        <a:pt x="8909" y="1721"/>
                        <a:pt x="9364" y="2899"/>
                        <a:pt x="9334" y="3823"/>
                      </a:cubicBezTo>
                      <a:lnTo>
                        <a:pt x="9273" y="3791"/>
                      </a:lnTo>
                      <a:lnTo>
                        <a:pt x="9364" y="3982"/>
                      </a:lnTo>
                      <a:lnTo>
                        <a:pt x="9303" y="3982"/>
                      </a:lnTo>
                      <a:cubicBezTo>
                        <a:pt x="9212" y="4237"/>
                        <a:pt x="9394" y="4523"/>
                        <a:pt x="9364" y="4810"/>
                      </a:cubicBezTo>
                      <a:cubicBezTo>
                        <a:pt x="9334" y="4810"/>
                        <a:pt x="9273" y="4746"/>
                        <a:pt x="9243" y="4778"/>
                      </a:cubicBezTo>
                      <a:cubicBezTo>
                        <a:pt x="9394" y="5001"/>
                        <a:pt x="9000" y="5097"/>
                        <a:pt x="9364" y="5192"/>
                      </a:cubicBezTo>
                      <a:cubicBezTo>
                        <a:pt x="9334" y="5224"/>
                        <a:pt x="9273" y="5224"/>
                        <a:pt x="9243" y="5192"/>
                      </a:cubicBezTo>
                      <a:cubicBezTo>
                        <a:pt x="9303" y="5479"/>
                        <a:pt x="9364" y="5893"/>
                        <a:pt x="9334" y="6211"/>
                      </a:cubicBezTo>
                      <a:cubicBezTo>
                        <a:pt x="9000" y="6370"/>
                        <a:pt x="8243" y="6912"/>
                        <a:pt x="8031" y="7262"/>
                      </a:cubicBezTo>
                      <a:lnTo>
                        <a:pt x="8000" y="7198"/>
                      </a:lnTo>
                      <a:cubicBezTo>
                        <a:pt x="7515" y="7772"/>
                        <a:pt x="6515" y="8154"/>
                        <a:pt x="5849" y="8536"/>
                      </a:cubicBezTo>
                      <a:lnTo>
                        <a:pt x="5818" y="8472"/>
                      </a:lnTo>
                      <a:cubicBezTo>
                        <a:pt x="5515" y="9046"/>
                        <a:pt x="5122" y="8632"/>
                        <a:pt x="4728" y="8695"/>
                      </a:cubicBezTo>
                      <a:lnTo>
                        <a:pt x="4818" y="8600"/>
                      </a:lnTo>
                      <a:cubicBezTo>
                        <a:pt x="4667" y="8727"/>
                        <a:pt x="4606" y="8409"/>
                        <a:pt x="4485" y="8695"/>
                      </a:cubicBezTo>
                      <a:cubicBezTo>
                        <a:pt x="4394" y="8632"/>
                        <a:pt x="3849" y="8154"/>
                        <a:pt x="3606" y="8186"/>
                      </a:cubicBezTo>
                      <a:lnTo>
                        <a:pt x="3667" y="8122"/>
                      </a:lnTo>
                      <a:cubicBezTo>
                        <a:pt x="3546" y="8122"/>
                        <a:pt x="3425" y="8090"/>
                        <a:pt x="3394" y="7995"/>
                      </a:cubicBezTo>
                      <a:cubicBezTo>
                        <a:pt x="3425" y="7995"/>
                        <a:pt x="3425" y="7995"/>
                        <a:pt x="3455" y="7963"/>
                      </a:cubicBezTo>
                      <a:cubicBezTo>
                        <a:pt x="3303" y="7581"/>
                        <a:pt x="2879" y="7676"/>
                        <a:pt x="2576" y="7517"/>
                      </a:cubicBezTo>
                      <a:lnTo>
                        <a:pt x="2667" y="7390"/>
                      </a:lnTo>
                      <a:cubicBezTo>
                        <a:pt x="2455" y="7453"/>
                        <a:pt x="2273" y="7198"/>
                        <a:pt x="2061" y="7135"/>
                      </a:cubicBezTo>
                      <a:lnTo>
                        <a:pt x="2091" y="7103"/>
                      </a:lnTo>
                      <a:lnTo>
                        <a:pt x="1970" y="7135"/>
                      </a:lnTo>
                      <a:lnTo>
                        <a:pt x="2031" y="7007"/>
                      </a:lnTo>
                      <a:cubicBezTo>
                        <a:pt x="1788" y="6880"/>
                        <a:pt x="1515" y="6848"/>
                        <a:pt x="1273" y="6721"/>
                      </a:cubicBezTo>
                      <a:close/>
                    </a:path>
                  </a:pathLst>
                </a:custGeom>
                <a:solidFill>
                  <a:srgbClr val="000000">
                    <a:lumMod val="85000"/>
                    <a:lumOff val="15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206" name="Freeform 351">
                  <a:extLst>
                    <a:ext uri="{FF2B5EF4-FFF2-40B4-BE49-F238E27FC236}">
                      <a16:creationId xmlns:a16="http://schemas.microsoft.com/office/drawing/2014/main" id="{3AFCA17C-C6E7-7A4B-88CA-7DE997E8F8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75940" y="3874294"/>
                  <a:ext cx="1296988" cy="1144587"/>
                </a:xfrm>
                <a:custGeom>
                  <a:avLst/>
                  <a:gdLst>
                    <a:gd name="T0" fmla="*/ 170 w 346"/>
                    <a:gd name="T1" fmla="*/ 305 h 305"/>
                    <a:gd name="T2" fmla="*/ 163 w 346"/>
                    <a:gd name="T3" fmla="*/ 297 h 305"/>
                    <a:gd name="T4" fmla="*/ 152 w 346"/>
                    <a:gd name="T5" fmla="*/ 291 h 305"/>
                    <a:gd name="T6" fmla="*/ 177 w 346"/>
                    <a:gd name="T7" fmla="*/ 263 h 305"/>
                    <a:gd name="T8" fmla="*/ 141 w 346"/>
                    <a:gd name="T9" fmla="*/ 267 h 305"/>
                    <a:gd name="T10" fmla="*/ 114 w 346"/>
                    <a:gd name="T11" fmla="*/ 268 h 305"/>
                    <a:gd name="T12" fmla="*/ 100 w 346"/>
                    <a:gd name="T13" fmla="*/ 262 h 305"/>
                    <a:gd name="T14" fmla="*/ 88 w 346"/>
                    <a:gd name="T15" fmla="*/ 254 h 305"/>
                    <a:gd name="T16" fmla="*/ 115 w 346"/>
                    <a:gd name="T17" fmla="*/ 213 h 305"/>
                    <a:gd name="T18" fmla="*/ 62 w 346"/>
                    <a:gd name="T19" fmla="*/ 245 h 305"/>
                    <a:gd name="T20" fmla="*/ 70 w 346"/>
                    <a:gd name="T21" fmla="*/ 220 h 305"/>
                    <a:gd name="T22" fmla="*/ 33 w 346"/>
                    <a:gd name="T23" fmla="*/ 223 h 305"/>
                    <a:gd name="T24" fmla="*/ 20 w 346"/>
                    <a:gd name="T25" fmla="*/ 213 h 305"/>
                    <a:gd name="T26" fmla="*/ 36 w 346"/>
                    <a:gd name="T27" fmla="*/ 189 h 305"/>
                    <a:gd name="T28" fmla="*/ 22 w 346"/>
                    <a:gd name="T29" fmla="*/ 177 h 305"/>
                    <a:gd name="T30" fmla="*/ 49 w 346"/>
                    <a:gd name="T31" fmla="*/ 142 h 305"/>
                    <a:gd name="T32" fmla="*/ 26 w 346"/>
                    <a:gd name="T33" fmla="*/ 135 h 305"/>
                    <a:gd name="T34" fmla="*/ 30 w 346"/>
                    <a:gd name="T35" fmla="*/ 114 h 305"/>
                    <a:gd name="T36" fmla="*/ 28 w 346"/>
                    <a:gd name="T37" fmla="*/ 97 h 305"/>
                    <a:gd name="T38" fmla="*/ 29 w 346"/>
                    <a:gd name="T39" fmla="*/ 80 h 305"/>
                    <a:gd name="T40" fmla="*/ 37 w 346"/>
                    <a:gd name="T41" fmla="*/ 49 h 305"/>
                    <a:gd name="T42" fmla="*/ 19 w 346"/>
                    <a:gd name="T43" fmla="*/ 33 h 305"/>
                    <a:gd name="T44" fmla="*/ 32 w 346"/>
                    <a:gd name="T45" fmla="*/ 37 h 305"/>
                    <a:gd name="T46" fmla="*/ 53 w 346"/>
                    <a:gd name="T47" fmla="*/ 49 h 305"/>
                    <a:gd name="T48" fmla="*/ 102 w 346"/>
                    <a:gd name="T49" fmla="*/ 33 h 305"/>
                    <a:gd name="T50" fmla="*/ 135 w 346"/>
                    <a:gd name="T51" fmla="*/ 28 h 305"/>
                    <a:gd name="T52" fmla="*/ 151 w 346"/>
                    <a:gd name="T53" fmla="*/ 36 h 305"/>
                    <a:gd name="T54" fmla="*/ 185 w 346"/>
                    <a:gd name="T55" fmla="*/ 31 h 305"/>
                    <a:gd name="T56" fmla="*/ 180 w 346"/>
                    <a:gd name="T57" fmla="*/ 62 h 305"/>
                    <a:gd name="T58" fmla="*/ 254 w 346"/>
                    <a:gd name="T59" fmla="*/ 26 h 305"/>
                    <a:gd name="T60" fmla="*/ 265 w 346"/>
                    <a:gd name="T61" fmla="*/ 40 h 305"/>
                    <a:gd name="T62" fmla="*/ 311 w 346"/>
                    <a:gd name="T63" fmla="*/ 25 h 305"/>
                    <a:gd name="T64" fmla="*/ 313 w 346"/>
                    <a:gd name="T65" fmla="*/ 42 h 305"/>
                    <a:gd name="T66" fmla="*/ 297 w 346"/>
                    <a:gd name="T67" fmla="*/ 74 h 305"/>
                    <a:gd name="T68" fmla="*/ 280 w 346"/>
                    <a:gd name="T69" fmla="*/ 111 h 305"/>
                    <a:gd name="T70" fmla="*/ 315 w 346"/>
                    <a:gd name="T71" fmla="*/ 109 h 305"/>
                    <a:gd name="T72" fmla="*/ 315 w 346"/>
                    <a:gd name="T73" fmla="*/ 123 h 305"/>
                    <a:gd name="T74" fmla="*/ 314 w 346"/>
                    <a:gd name="T75" fmla="*/ 140 h 305"/>
                    <a:gd name="T76" fmla="*/ 309 w 346"/>
                    <a:gd name="T77" fmla="*/ 158 h 305"/>
                    <a:gd name="T78" fmla="*/ 294 w 346"/>
                    <a:gd name="T79" fmla="*/ 190 h 305"/>
                    <a:gd name="T80" fmla="*/ 317 w 346"/>
                    <a:gd name="T81" fmla="*/ 198 h 305"/>
                    <a:gd name="T82" fmla="*/ 315 w 346"/>
                    <a:gd name="T83" fmla="*/ 214 h 305"/>
                    <a:gd name="T84" fmla="*/ 277 w 346"/>
                    <a:gd name="T85" fmla="*/ 235 h 305"/>
                    <a:gd name="T86" fmla="*/ 170 w 346"/>
                    <a:gd name="T87" fmla="*/ 305 h 3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346" h="305">
                      <a:moveTo>
                        <a:pt x="170" y="305"/>
                      </a:moveTo>
                      <a:cubicBezTo>
                        <a:pt x="165" y="305"/>
                        <a:pt x="162" y="301"/>
                        <a:pt x="163" y="297"/>
                      </a:cubicBezTo>
                      <a:cubicBezTo>
                        <a:pt x="158" y="299"/>
                        <a:pt x="152" y="297"/>
                        <a:pt x="152" y="291"/>
                      </a:cubicBezTo>
                      <a:cubicBezTo>
                        <a:pt x="149" y="286"/>
                        <a:pt x="154" y="281"/>
                        <a:pt x="177" y="263"/>
                      </a:cubicBezTo>
                      <a:cubicBezTo>
                        <a:pt x="176" y="264"/>
                        <a:pt x="117" y="291"/>
                        <a:pt x="141" y="267"/>
                      </a:cubicBezTo>
                      <a:cubicBezTo>
                        <a:pt x="141" y="267"/>
                        <a:pt x="109" y="287"/>
                        <a:pt x="114" y="268"/>
                      </a:cubicBezTo>
                      <a:cubicBezTo>
                        <a:pt x="110" y="269"/>
                        <a:pt x="102" y="266"/>
                        <a:pt x="100" y="262"/>
                      </a:cubicBezTo>
                      <a:cubicBezTo>
                        <a:pt x="96" y="264"/>
                        <a:pt x="85" y="263"/>
                        <a:pt x="88" y="254"/>
                      </a:cubicBezTo>
                      <a:cubicBezTo>
                        <a:pt x="58" y="264"/>
                        <a:pt x="116" y="213"/>
                        <a:pt x="115" y="213"/>
                      </a:cubicBezTo>
                      <a:cubicBezTo>
                        <a:pt x="100" y="224"/>
                        <a:pt x="81" y="241"/>
                        <a:pt x="62" y="245"/>
                      </a:cubicBezTo>
                      <a:cubicBezTo>
                        <a:pt x="38" y="251"/>
                        <a:pt x="70" y="219"/>
                        <a:pt x="70" y="220"/>
                      </a:cubicBezTo>
                      <a:cubicBezTo>
                        <a:pt x="67" y="222"/>
                        <a:pt x="36" y="239"/>
                        <a:pt x="33" y="223"/>
                      </a:cubicBezTo>
                      <a:cubicBezTo>
                        <a:pt x="25" y="227"/>
                        <a:pt x="12" y="223"/>
                        <a:pt x="20" y="213"/>
                      </a:cubicBezTo>
                      <a:cubicBezTo>
                        <a:pt x="11" y="205"/>
                        <a:pt x="32" y="191"/>
                        <a:pt x="36" y="189"/>
                      </a:cubicBezTo>
                      <a:cubicBezTo>
                        <a:pt x="24" y="195"/>
                        <a:pt x="5" y="192"/>
                        <a:pt x="22" y="177"/>
                      </a:cubicBezTo>
                      <a:cubicBezTo>
                        <a:pt x="8" y="168"/>
                        <a:pt x="46" y="145"/>
                        <a:pt x="49" y="142"/>
                      </a:cubicBezTo>
                      <a:cubicBezTo>
                        <a:pt x="42" y="147"/>
                        <a:pt x="6" y="154"/>
                        <a:pt x="26" y="135"/>
                      </a:cubicBezTo>
                      <a:cubicBezTo>
                        <a:pt x="9" y="137"/>
                        <a:pt x="28" y="116"/>
                        <a:pt x="30" y="114"/>
                      </a:cubicBezTo>
                      <a:cubicBezTo>
                        <a:pt x="12" y="123"/>
                        <a:pt x="20" y="102"/>
                        <a:pt x="28" y="97"/>
                      </a:cubicBezTo>
                      <a:cubicBezTo>
                        <a:pt x="15" y="95"/>
                        <a:pt x="25" y="83"/>
                        <a:pt x="29" y="80"/>
                      </a:cubicBezTo>
                      <a:cubicBezTo>
                        <a:pt x="6" y="87"/>
                        <a:pt x="38" y="48"/>
                        <a:pt x="37" y="49"/>
                      </a:cubicBezTo>
                      <a:cubicBezTo>
                        <a:pt x="0" y="75"/>
                        <a:pt x="28" y="35"/>
                        <a:pt x="19" y="33"/>
                      </a:cubicBezTo>
                      <a:cubicBezTo>
                        <a:pt x="3" y="30"/>
                        <a:pt x="46" y="2"/>
                        <a:pt x="32" y="37"/>
                      </a:cubicBezTo>
                      <a:cubicBezTo>
                        <a:pt x="62" y="17"/>
                        <a:pt x="85" y="10"/>
                        <a:pt x="53" y="49"/>
                      </a:cubicBezTo>
                      <a:cubicBezTo>
                        <a:pt x="55" y="48"/>
                        <a:pt x="125" y="9"/>
                        <a:pt x="102" y="33"/>
                      </a:cubicBezTo>
                      <a:cubicBezTo>
                        <a:pt x="98" y="36"/>
                        <a:pt x="150" y="5"/>
                        <a:pt x="135" y="28"/>
                      </a:cubicBezTo>
                      <a:cubicBezTo>
                        <a:pt x="146" y="21"/>
                        <a:pt x="168" y="20"/>
                        <a:pt x="151" y="36"/>
                      </a:cubicBezTo>
                      <a:cubicBezTo>
                        <a:pt x="148" y="39"/>
                        <a:pt x="194" y="9"/>
                        <a:pt x="185" y="31"/>
                      </a:cubicBezTo>
                      <a:cubicBezTo>
                        <a:pt x="232" y="0"/>
                        <a:pt x="203" y="44"/>
                        <a:pt x="180" y="62"/>
                      </a:cubicBezTo>
                      <a:cubicBezTo>
                        <a:pt x="185" y="58"/>
                        <a:pt x="247" y="7"/>
                        <a:pt x="254" y="26"/>
                      </a:cubicBezTo>
                      <a:cubicBezTo>
                        <a:pt x="270" y="17"/>
                        <a:pt x="284" y="24"/>
                        <a:pt x="265" y="40"/>
                      </a:cubicBezTo>
                      <a:cubicBezTo>
                        <a:pt x="269" y="38"/>
                        <a:pt x="306" y="8"/>
                        <a:pt x="311" y="25"/>
                      </a:cubicBezTo>
                      <a:cubicBezTo>
                        <a:pt x="325" y="21"/>
                        <a:pt x="319" y="37"/>
                        <a:pt x="313" y="42"/>
                      </a:cubicBezTo>
                      <a:cubicBezTo>
                        <a:pt x="330" y="54"/>
                        <a:pt x="311" y="64"/>
                        <a:pt x="297" y="74"/>
                      </a:cubicBezTo>
                      <a:cubicBezTo>
                        <a:pt x="338" y="52"/>
                        <a:pt x="288" y="105"/>
                        <a:pt x="280" y="111"/>
                      </a:cubicBezTo>
                      <a:cubicBezTo>
                        <a:pt x="287" y="106"/>
                        <a:pt x="346" y="82"/>
                        <a:pt x="315" y="109"/>
                      </a:cubicBezTo>
                      <a:cubicBezTo>
                        <a:pt x="322" y="112"/>
                        <a:pt x="319" y="119"/>
                        <a:pt x="315" y="123"/>
                      </a:cubicBezTo>
                      <a:cubicBezTo>
                        <a:pt x="323" y="130"/>
                        <a:pt x="324" y="132"/>
                        <a:pt x="314" y="140"/>
                      </a:cubicBezTo>
                      <a:cubicBezTo>
                        <a:pt x="323" y="145"/>
                        <a:pt x="312" y="155"/>
                        <a:pt x="309" y="158"/>
                      </a:cubicBezTo>
                      <a:cubicBezTo>
                        <a:pt x="339" y="145"/>
                        <a:pt x="296" y="189"/>
                        <a:pt x="294" y="190"/>
                      </a:cubicBezTo>
                      <a:cubicBezTo>
                        <a:pt x="303" y="185"/>
                        <a:pt x="338" y="179"/>
                        <a:pt x="317" y="198"/>
                      </a:cubicBezTo>
                      <a:cubicBezTo>
                        <a:pt x="327" y="201"/>
                        <a:pt x="319" y="210"/>
                        <a:pt x="315" y="214"/>
                      </a:cubicBezTo>
                      <a:cubicBezTo>
                        <a:pt x="330" y="225"/>
                        <a:pt x="270" y="254"/>
                        <a:pt x="277" y="235"/>
                      </a:cubicBezTo>
                      <a:cubicBezTo>
                        <a:pt x="251" y="252"/>
                        <a:pt x="202" y="305"/>
                        <a:pt x="170" y="305"/>
                      </a:cubicBezTo>
                      <a:close/>
                    </a:path>
                  </a:pathLst>
                </a:custGeom>
                <a:solidFill>
                  <a:srgbClr val="0070C0">
                    <a:alpha val="32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196" name="Tekstvak 1195">
              <a:extLst>
                <a:ext uri="{FF2B5EF4-FFF2-40B4-BE49-F238E27FC236}">
                  <a16:creationId xmlns:a16="http://schemas.microsoft.com/office/drawing/2014/main" id="{C7B6B3CB-E289-D542-864C-2291BF9C1FA9}"/>
                </a:ext>
              </a:extLst>
            </p:cNvPr>
            <p:cNvSpPr txBox="1"/>
            <p:nvPr/>
          </p:nvSpPr>
          <p:spPr>
            <a:xfrm>
              <a:off x="8948189" y="2516073"/>
              <a:ext cx="556967" cy="2939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rPr>
                <a:t>Artifact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rPr>
                <a:t>Repository</a:t>
              </a:r>
            </a:p>
          </p:txBody>
        </p:sp>
      </p:grpSp>
      <p:grpSp>
        <p:nvGrpSpPr>
          <p:cNvPr id="661" name="Groep 660">
            <a:extLst>
              <a:ext uri="{FF2B5EF4-FFF2-40B4-BE49-F238E27FC236}">
                <a16:creationId xmlns:a16="http://schemas.microsoft.com/office/drawing/2014/main" id="{0A8E42C3-0500-B447-86D8-BA1469F69FB4}"/>
              </a:ext>
            </a:extLst>
          </p:cNvPr>
          <p:cNvGrpSpPr/>
          <p:nvPr/>
        </p:nvGrpSpPr>
        <p:grpSpPr>
          <a:xfrm>
            <a:off x="2439100" y="1559460"/>
            <a:ext cx="1353232" cy="1179334"/>
            <a:chOff x="3987976" y="1892049"/>
            <a:chExt cx="957214" cy="834206"/>
          </a:xfrm>
        </p:grpSpPr>
        <p:grpSp>
          <p:nvGrpSpPr>
            <p:cNvPr id="1179" name="Groep 1178">
              <a:extLst>
                <a:ext uri="{FF2B5EF4-FFF2-40B4-BE49-F238E27FC236}">
                  <a16:creationId xmlns:a16="http://schemas.microsoft.com/office/drawing/2014/main" id="{8EA6ECBF-754B-6447-BCA0-F8CB8E3DA616}"/>
                </a:ext>
              </a:extLst>
            </p:cNvPr>
            <p:cNvGrpSpPr/>
            <p:nvPr/>
          </p:nvGrpSpPr>
          <p:grpSpPr>
            <a:xfrm>
              <a:off x="3987976" y="1981755"/>
              <a:ext cx="957214" cy="744500"/>
              <a:chOff x="1559755" y="877170"/>
              <a:chExt cx="957214" cy="744500"/>
            </a:xfrm>
          </p:grpSpPr>
          <p:sp>
            <p:nvSpPr>
              <p:cNvPr id="1188" name="Vrije vorm 1187">
                <a:extLst>
                  <a:ext uri="{FF2B5EF4-FFF2-40B4-BE49-F238E27FC236}">
                    <a16:creationId xmlns:a16="http://schemas.microsoft.com/office/drawing/2014/main" id="{67A0E902-A0A3-C947-BE3B-3F2FD7AA77BE}"/>
                  </a:ext>
                </a:extLst>
              </p:cNvPr>
              <p:cNvSpPr/>
              <p:nvPr/>
            </p:nvSpPr>
            <p:spPr>
              <a:xfrm>
                <a:off x="1606806" y="1129025"/>
                <a:ext cx="111748" cy="119223"/>
              </a:xfrm>
              <a:custGeom>
                <a:avLst/>
                <a:gdLst>
                  <a:gd name="connsiteX0" fmla="*/ 149676 w 296235"/>
                  <a:gd name="connsiteY0" fmla="*/ 65786 h 272757"/>
                  <a:gd name="connsiteX1" fmla="*/ 77421 w 296235"/>
                  <a:gd name="connsiteY1" fmla="*/ 131819 h 272757"/>
                  <a:gd name="connsiteX2" fmla="*/ 149676 w 296235"/>
                  <a:gd name="connsiteY2" fmla="*/ 197852 h 272757"/>
                  <a:gd name="connsiteX3" fmla="*/ 216253 w 296235"/>
                  <a:gd name="connsiteY3" fmla="*/ 157522 h 272757"/>
                  <a:gd name="connsiteX4" fmla="*/ 218244 w 296235"/>
                  <a:gd name="connsiteY4" fmla="*/ 148509 h 272757"/>
                  <a:gd name="connsiteX5" fmla="*/ 208401 w 296235"/>
                  <a:gd name="connsiteY5" fmla="*/ 141470 h 272757"/>
                  <a:gd name="connsiteX6" fmla="*/ 220367 w 296235"/>
                  <a:gd name="connsiteY6" fmla="*/ 124739 h 272757"/>
                  <a:gd name="connsiteX7" fmla="*/ 216253 w 296235"/>
                  <a:gd name="connsiteY7" fmla="*/ 106116 h 272757"/>
                  <a:gd name="connsiteX8" fmla="*/ 149676 w 296235"/>
                  <a:gd name="connsiteY8" fmla="*/ 65786 h 272757"/>
                  <a:gd name="connsiteX9" fmla="*/ 205131 w 296235"/>
                  <a:gd name="connsiteY9" fmla="*/ 0 h 272757"/>
                  <a:gd name="connsiteX10" fmla="*/ 235269 w 296235"/>
                  <a:gd name="connsiteY10" fmla="*/ 19691 h 272757"/>
                  <a:gd name="connsiteX11" fmla="*/ 222196 w 296235"/>
                  <a:gd name="connsiteY11" fmla="*/ 57393 h 272757"/>
                  <a:gd name="connsiteX12" fmla="*/ 226052 w 296235"/>
                  <a:gd name="connsiteY12" fmla="*/ 59843 h 272757"/>
                  <a:gd name="connsiteX13" fmla="*/ 249200 w 296235"/>
                  <a:gd name="connsiteY13" fmla="*/ 92198 h 272757"/>
                  <a:gd name="connsiteX14" fmla="*/ 253401 w 296235"/>
                  <a:gd name="connsiteY14" fmla="*/ 111808 h 272757"/>
                  <a:gd name="connsiteX15" fmla="*/ 296235 w 296235"/>
                  <a:gd name="connsiteY15" fmla="*/ 142442 h 272757"/>
                  <a:gd name="connsiteX16" fmla="*/ 266971 w 296235"/>
                  <a:gd name="connsiteY16" fmla="*/ 183359 h 272757"/>
                  <a:gd name="connsiteX17" fmla="*/ 248662 w 296235"/>
                  <a:gd name="connsiteY17" fmla="*/ 170264 h 272757"/>
                  <a:gd name="connsiteX18" fmla="*/ 239241 w 296235"/>
                  <a:gd name="connsiteY18" fmla="*/ 188731 h 272757"/>
                  <a:gd name="connsiteX19" fmla="*/ 191719 w 296235"/>
                  <a:gd name="connsiteY19" fmla="*/ 225610 h 272757"/>
                  <a:gd name="connsiteX20" fmla="*/ 153003 w 296235"/>
                  <a:gd name="connsiteY20" fmla="*/ 232976 h 272757"/>
                  <a:gd name="connsiteX21" fmla="*/ 156911 w 296235"/>
                  <a:gd name="connsiteY21" fmla="*/ 267021 h 272757"/>
                  <a:gd name="connsiteX22" fmla="*/ 106935 w 296235"/>
                  <a:gd name="connsiteY22" fmla="*/ 272757 h 272757"/>
                  <a:gd name="connsiteX23" fmla="*/ 101043 w 296235"/>
                  <a:gd name="connsiteY23" fmla="*/ 221422 h 272757"/>
                  <a:gd name="connsiteX24" fmla="*/ 73300 w 296235"/>
                  <a:gd name="connsiteY24" fmla="*/ 203795 h 272757"/>
                  <a:gd name="connsiteX25" fmla="*/ 57666 w 296235"/>
                  <a:gd name="connsiteY25" fmla="*/ 181942 h 272757"/>
                  <a:gd name="connsiteX26" fmla="*/ 8153 w 296235"/>
                  <a:gd name="connsiteY26" fmla="*/ 181125 h 272757"/>
                  <a:gd name="connsiteX27" fmla="*/ 0 w 296235"/>
                  <a:gd name="connsiteY27" fmla="*/ 146061 h 272757"/>
                  <a:gd name="connsiteX28" fmla="*/ 43374 w 296235"/>
                  <a:gd name="connsiteY28" fmla="*/ 123839 h 272757"/>
                  <a:gd name="connsiteX29" fmla="*/ 50152 w 296235"/>
                  <a:gd name="connsiteY29" fmla="*/ 92198 h 272757"/>
                  <a:gd name="connsiteX30" fmla="*/ 56351 w 296235"/>
                  <a:gd name="connsiteY30" fmla="*/ 83534 h 272757"/>
                  <a:gd name="connsiteX31" fmla="*/ 42766 w 296235"/>
                  <a:gd name="connsiteY31" fmla="*/ 52344 h 272757"/>
                  <a:gd name="connsiteX32" fmla="*/ 85565 w 296235"/>
                  <a:gd name="connsiteY32" fmla="*/ 19417 h 272757"/>
                  <a:gd name="connsiteX33" fmla="*/ 108779 w 296235"/>
                  <a:gd name="connsiteY33" fmla="*/ 37810 h 272757"/>
                  <a:gd name="connsiteX34" fmla="*/ 149676 w 296235"/>
                  <a:gd name="connsiteY34" fmla="*/ 30029 h 272757"/>
                  <a:gd name="connsiteX35" fmla="*/ 168783 w 296235"/>
                  <a:gd name="connsiteY35" fmla="*/ 33664 h 272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296235" h="272757">
                    <a:moveTo>
                      <a:pt x="149676" y="65786"/>
                    </a:moveTo>
                    <a:cubicBezTo>
                      <a:pt x="109771" y="65786"/>
                      <a:pt x="77421" y="95350"/>
                      <a:pt x="77421" y="131819"/>
                    </a:cubicBezTo>
                    <a:cubicBezTo>
                      <a:pt x="77421" y="168288"/>
                      <a:pt x="109771" y="197852"/>
                      <a:pt x="149676" y="197852"/>
                    </a:cubicBezTo>
                    <a:cubicBezTo>
                      <a:pt x="179605" y="197852"/>
                      <a:pt x="205284" y="181222"/>
                      <a:pt x="216253" y="157522"/>
                    </a:cubicBezTo>
                    <a:lnTo>
                      <a:pt x="218244" y="148509"/>
                    </a:lnTo>
                    <a:lnTo>
                      <a:pt x="208401" y="141470"/>
                    </a:lnTo>
                    <a:lnTo>
                      <a:pt x="220367" y="124739"/>
                    </a:lnTo>
                    <a:lnTo>
                      <a:pt x="216253" y="106116"/>
                    </a:lnTo>
                    <a:cubicBezTo>
                      <a:pt x="205284" y="82416"/>
                      <a:pt x="179605" y="65786"/>
                      <a:pt x="149676" y="65786"/>
                    </a:cubicBezTo>
                    <a:close/>
                    <a:moveTo>
                      <a:pt x="205131" y="0"/>
                    </a:moveTo>
                    <a:lnTo>
                      <a:pt x="235269" y="19691"/>
                    </a:lnTo>
                    <a:lnTo>
                      <a:pt x="222196" y="57393"/>
                    </a:lnTo>
                    <a:lnTo>
                      <a:pt x="226052" y="59843"/>
                    </a:lnTo>
                    <a:cubicBezTo>
                      <a:pt x="235825" y="69053"/>
                      <a:pt x="243734" y="80020"/>
                      <a:pt x="249200" y="92198"/>
                    </a:cubicBezTo>
                    <a:lnTo>
                      <a:pt x="253401" y="111808"/>
                    </a:lnTo>
                    <a:lnTo>
                      <a:pt x="296235" y="142442"/>
                    </a:lnTo>
                    <a:lnTo>
                      <a:pt x="266971" y="183359"/>
                    </a:lnTo>
                    <a:lnTo>
                      <a:pt x="248662" y="170264"/>
                    </a:lnTo>
                    <a:lnTo>
                      <a:pt x="239241" y="188731"/>
                    </a:lnTo>
                    <a:cubicBezTo>
                      <a:pt x="227595" y="204977"/>
                      <a:pt x="211103" y="217884"/>
                      <a:pt x="191719" y="225610"/>
                    </a:cubicBezTo>
                    <a:lnTo>
                      <a:pt x="153003" y="232976"/>
                    </a:lnTo>
                    <a:lnTo>
                      <a:pt x="156911" y="267021"/>
                    </a:lnTo>
                    <a:lnTo>
                      <a:pt x="106935" y="272757"/>
                    </a:lnTo>
                    <a:lnTo>
                      <a:pt x="101043" y="221422"/>
                    </a:lnTo>
                    <a:lnTo>
                      <a:pt x="73300" y="203795"/>
                    </a:lnTo>
                    <a:lnTo>
                      <a:pt x="57666" y="181942"/>
                    </a:lnTo>
                    <a:lnTo>
                      <a:pt x="8153" y="181125"/>
                    </a:lnTo>
                    <a:lnTo>
                      <a:pt x="0" y="146061"/>
                    </a:lnTo>
                    <a:lnTo>
                      <a:pt x="43374" y="123839"/>
                    </a:lnTo>
                    <a:lnTo>
                      <a:pt x="50152" y="92198"/>
                    </a:lnTo>
                    <a:lnTo>
                      <a:pt x="56351" y="83534"/>
                    </a:lnTo>
                    <a:lnTo>
                      <a:pt x="42766" y="52344"/>
                    </a:lnTo>
                    <a:lnTo>
                      <a:pt x="85565" y="19417"/>
                    </a:lnTo>
                    <a:lnTo>
                      <a:pt x="108779" y="37810"/>
                    </a:lnTo>
                    <a:lnTo>
                      <a:pt x="149676" y="30029"/>
                    </a:lnTo>
                    <a:lnTo>
                      <a:pt x="168783" y="33664"/>
                    </a:lnTo>
                    <a:close/>
                  </a:path>
                </a:pathLst>
              </a:custGeom>
              <a:solidFill>
                <a:srgbClr val="00B0F0">
                  <a:alpha val="32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  <p:sp>
            <p:nvSpPr>
              <p:cNvPr id="1189" name="Vrije vorm 1188">
                <a:extLst>
                  <a:ext uri="{FF2B5EF4-FFF2-40B4-BE49-F238E27FC236}">
                    <a16:creationId xmlns:a16="http://schemas.microsoft.com/office/drawing/2014/main" id="{E0C8E964-8B77-6B44-9DBC-F44FE11CC52E}"/>
                  </a:ext>
                </a:extLst>
              </p:cNvPr>
              <p:cNvSpPr/>
              <p:nvPr/>
            </p:nvSpPr>
            <p:spPr>
              <a:xfrm rot="270392">
                <a:off x="2055120" y="1290460"/>
                <a:ext cx="163390" cy="131057"/>
              </a:xfrm>
              <a:custGeom>
                <a:avLst/>
                <a:gdLst>
                  <a:gd name="connsiteX0" fmla="*/ 149676 w 296235"/>
                  <a:gd name="connsiteY0" fmla="*/ 65786 h 272757"/>
                  <a:gd name="connsiteX1" fmla="*/ 77421 w 296235"/>
                  <a:gd name="connsiteY1" fmla="*/ 131819 h 272757"/>
                  <a:gd name="connsiteX2" fmla="*/ 149676 w 296235"/>
                  <a:gd name="connsiteY2" fmla="*/ 197852 h 272757"/>
                  <a:gd name="connsiteX3" fmla="*/ 216253 w 296235"/>
                  <a:gd name="connsiteY3" fmla="*/ 157522 h 272757"/>
                  <a:gd name="connsiteX4" fmla="*/ 218244 w 296235"/>
                  <a:gd name="connsiteY4" fmla="*/ 148509 h 272757"/>
                  <a:gd name="connsiteX5" fmla="*/ 208401 w 296235"/>
                  <a:gd name="connsiteY5" fmla="*/ 141470 h 272757"/>
                  <a:gd name="connsiteX6" fmla="*/ 220367 w 296235"/>
                  <a:gd name="connsiteY6" fmla="*/ 124739 h 272757"/>
                  <a:gd name="connsiteX7" fmla="*/ 216253 w 296235"/>
                  <a:gd name="connsiteY7" fmla="*/ 106116 h 272757"/>
                  <a:gd name="connsiteX8" fmla="*/ 149676 w 296235"/>
                  <a:gd name="connsiteY8" fmla="*/ 65786 h 272757"/>
                  <a:gd name="connsiteX9" fmla="*/ 205131 w 296235"/>
                  <a:gd name="connsiteY9" fmla="*/ 0 h 272757"/>
                  <a:gd name="connsiteX10" fmla="*/ 235269 w 296235"/>
                  <a:gd name="connsiteY10" fmla="*/ 19691 h 272757"/>
                  <a:gd name="connsiteX11" fmla="*/ 222196 w 296235"/>
                  <a:gd name="connsiteY11" fmla="*/ 57393 h 272757"/>
                  <a:gd name="connsiteX12" fmla="*/ 226052 w 296235"/>
                  <a:gd name="connsiteY12" fmla="*/ 59843 h 272757"/>
                  <a:gd name="connsiteX13" fmla="*/ 249200 w 296235"/>
                  <a:gd name="connsiteY13" fmla="*/ 92198 h 272757"/>
                  <a:gd name="connsiteX14" fmla="*/ 253401 w 296235"/>
                  <a:gd name="connsiteY14" fmla="*/ 111808 h 272757"/>
                  <a:gd name="connsiteX15" fmla="*/ 296235 w 296235"/>
                  <a:gd name="connsiteY15" fmla="*/ 142442 h 272757"/>
                  <a:gd name="connsiteX16" fmla="*/ 266971 w 296235"/>
                  <a:gd name="connsiteY16" fmla="*/ 183359 h 272757"/>
                  <a:gd name="connsiteX17" fmla="*/ 248662 w 296235"/>
                  <a:gd name="connsiteY17" fmla="*/ 170264 h 272757"/>
                  <a:gd name="connsiteX18" fmla="*/ 239241 w 296235"/>
                  <a:gd name="connsiteY18" fmla="*/ 188731 h 272757"/>
                  <a:gd name="connsiteX19" fmla="*/ 191719 w 296235"/>
                  <a:gd name="connsiteY19" fmla="*/ 225610 h 272757"/>
                  <a:gd name="connsiteX20" fmla="*/ 153003 w 296235"/>
                  <a:gd name="connsiteY20" fmla="*/ 232976 h 272757"/>
                  <a:gd name="connsiteX21" fmla="*/ 156911 w 296235"/>
                  <a:gd name="connsiteY21" fmla="*/ 267021 h 272757"/>
                  <a:gd name="connsiteX22" fmla="*/ 106935 w 296235"/>
                  <a:gd name="connsiteY22" fmla="*/ 272757 h 272757"/>
                  <a:gd name="connsiteX23" fmla="*/ 101043 w 296235"/>
                  <a:gd name="connsiteY23" fmla="*/ 221422 h 272757"/>
                  <a:gd name="connsiteX24" fmla="*/ 73300 w 296235"/>
                  <a:gd name="connsiteY24" fmla="*/ 203795 h 272757"/>
                  <a:gd name="connsiteX25" fmla="*/ 57666 w 296235"/>
                  <a:gd name="connsiteY25" fmla="*/ 181942 h 272757"/>
                  <a:gd name="connsiteX26" fmla="*/ 8153 w 296235"/>
                  <a:gd name="connsiteY26" fmla="*/ 181125 h 272757"/>
                  <a:gd name="connsiteX27" fmla="*/ 0 w 296235"/>
                  <a:gd name="connsiteY27" fmla="*/ 146061 h 272757"/>
                  <a:gd name="connsiteX28" fmla="*/ 43374 w 296235"/>
                  <a:gd name="connsiteY28" fmla="*/ 123839 h 272757"/>
                  <a:gd name="connsiteX29" fmla="*/ 50152 w 296235"/>
                  <a:gd name="connsiteY29" fmla="*/ 92198 h 272757"/>
                  <a:gd name="connsiteX30" fmla="*/ 56351 w 296235"/>
                  <a:gd name="connsiteY30" fmla="*/ 83534 h 272757"/>
                  <a:gd name="connsiteX31" fmla="*/ 42766 w 296235"/>
                  <a:gd name="connsiteY31" fmla="*/ 52344 h 272757"/>
                  <a:gd name="connsiteX32" fmla="*/ 85565 w 296235"/>
                  <a:gd name="connsiteY32" fmla="*/ 19417 h 272757"/>
                  <a:gd name="connsiteX33" fmla="*/ 108779 w 296235"/>
                  <a:gd name="connsiteY33" fmla="*/ 37810 h 272757"/>
                  <a:gd name="connsiteX34" fmla="*/ 149676 w 296235"/>
                  <a:gd name="connsiteY34" fmla="*/ 30029 h 272757"/>
                  <a:gd name="connsiteX35" fmla="*/ 168783 w 296235"/>
                  <a:gd name="connsiteY35" fmla="*/ 33664 h 272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296235" h="272757">
                    <a:moveTo>
                      <a:pt x="149676" y="65786"/>
                    </a:moveTo>
                    <a:cubicBezTo>
                      <a:pt x="109771" y="65786"/>
                      <a:pt x="77421" y="95350"/>
                      <a:pt x="77421" y="131819"/>
                    </a:cubicBezTo>
                    <a:cubicBezTo>
                      <a:pt x="77421" y="168288"/>
                      <a:pt x="109771" y="197852"/>
                      <a:pt x="149676" y="197852"/>
                    </a:cubicBezTo>
                    <a:cubicBezTo>
                      <a:pt x="179605" y="197852"/>
                      <a:pt x="205284" y="181222"/>
                      <a:pt x="216253" y="157522"/>
                    </a:cubicBezTo>
                    <a:lnTo>
                      <a:pt x="218244" y="148509"/>
                    </a:lnTo>
                    <a:lnTo>
                      <a:pt x="208401" y="141470"/>
                    </a:lnTo>
                    <a:lnTo>
                      <a:pt x="220367" y="124739"/>
                    </a:lnTo>
                    <a:lnTo>
                      <a:pt x="216253" y="106116"/>
                    </a:lnTo>
                    <a:cubicBezTo>
                      <a:pt x="205284" y="82416"/>
                      <a:pt x="179605" y="65786"/>
                      <a:pt x="149676" y="65786"/>
                    </a:cubicBezTo>
                    <a:close/>
                    <a:moveTo>
                      <a:pt x="205131" y="0"/>
                    </a:moveTo>
                    <a:lnTo>
                      <a:pt x="235269" y="19691"/>
                    </a:lnTo>
                    <a:lnTo>
                      <a:pt x="222196" y="57393"/>
                    </a:lnTo>
                    <a:lnTo>
                      <a:pt x="226052" y="59843"/>
                    </a:lnTo>
                    <a:cubicBezTo>
                      <a:pt x="235825" y="69053"/>
                      <a:pt x="243734" y="80020"/>
                      <a:pt x="249200" y="92198"/>
                    </a:cubicBezTo>
                    <a:lnTo>
                      <a:pt x="253401" y="111808"/>
                    </a:lnTo>
                    <a:lnTo>
                      <a:pt x="296235" y="142442"/>
                    </a:lnTo>
                    <a:lnTo>
                      <a:pt x="266971" y="183359"/>
                    </a:lnTo>
                    <a:lnTo>
                      <a:pt x="248662" y="170264"/>
                    </a:lnTo>
                    <a:lnTo>
                      <a:pt x="239241" y="188731"/>
                    </a:lnTo>
                    <a:cubicBezTo>
                      <a:pt x="227595" y="204977"/>
                      <a:pt x="211103" y="217884"/>
                      <a:pt x="191719" y="225610"/>
                    </a:cubicBezTo>
                    <a:lnTo>
                      <a:pt x="153003" y="232976"/>
                    </a:lnTo>
                    <a:lnTo>
                      <a:pt x="156911" y="267021"/>
                    </a:lnTo>
                    <a:lnTo>
                      <a:pt x="106935" y="272757"/>
                    </a:lnTo>
                    <a:lnTo>
                      <a:pt x="101043" y="221422"/>
                    </a:lnTo>
                    <a:lnTo>
                      <a:pt x="73300" y="203795"/>
                    </a:lnTo>
                    <a:lnTo>
                      <a:pt x="57666" y="181942"/>
                    </a:lnTo>
                    <a:lnTo>
                      <a:pt x="8153" y="181125"/>
                    </a:lnTo>
                    <a:lnTo>
                      <a:pt x="0" y="146061"/>
                    </a:lnTo>
                    <a:lnTo>
                      <a:pt x="43374" y="123839"/>
                    </a:lnTo>
                    <a:lnTo>
                      <a:pt x="50152" y="92198"/>
                    </a:lnTo>
                    <a:lnTo>
                      <a:pt x="56351" y="83534"/>
                    </a:lnTo>
                    <a:lnTo>
                      <a:pt x="42766" y="52344"/>
                    </a:lnTo>
                    <a:lnTo>
                      <a:pt x="85565" y="19417"/>
                    </a:lnTo>
                    <a:lnTo>
                      <a:pt x="108779" y="37810"/>
                    </a:lnTo>
                    <a:lnTo>
                      <a:pt x="149676" y="30029"/>
                    </a:lnTo>
                    <a:lnTo>
                      <a:pt x="168783" y="33664"/>
                    </a:lnTo>
                    <a:close/>
                  </a:path>
                </a:pathLst>
              </a:custGeom>
              <a:solidFill>
                <a:srgbClr val="019285">
                  <a:alpha val="32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  <p:sp>
            <p:nvSpPr>
              <p:cNvPr id="1190" name="Vrije vorm 1189">
                <a:extLst>
                  <a:ext uri="{FF2B5EF4-FFF2-40B4-BE49-F238E27FC236}">
                    <a16:creationId xmlns:a16="http://schemas.microsoft.com/office/drawing/2014/main" id="{F8821D29-A721-464D-B5ED-28506B46DCD4}"/>
                  </a:ext>
                </a:extLst>
              </p:cNvPr>
              <p:cNvSpPr/>
              <p:nvPr/>
            </p:nvSpPr>
            <p:spPr>
              <a:xfrm rot="20280191">
                <a:off x="2172609" y="1087455"/>
                <a:ext cx="190133" cy="199402"/>
              </a:xfrm>
              <a:custGeom>
                <a:avLst/>
                <a:gdLst>
                  <a:gd name="connsiteX0" fmla="*/ 149676 w 296235"/>
                  <a:gd name="connsiteY0" fmla="*/ 65786 h 272757"/>
                  <a:gd name="connsiteX1" fmla="*/ 77421 w 296235"/>
                  <a:gd name="connsiteY1" fmla="*/ 131819 h 272757"/>
                  <a:gd name="connsiteX2" fmla="*/ 149676 w 296235"/>
                  <a:gd name="connsiteY2" fmla="*/ 197852 h 272757"/>
                  <a:gd name="connsiteX3" fmla="*/ 216253 w 296235"/>
                  <a:gd name="connsiteY3" fmla="*/ 157522 h 272757"/>
                  <a:gd name="connsiteX4" fmla="*/ 218244 w 296235"/>
                  <a:gd name="connsiteY4" fmla="*/ 148509 h 272757"/>
                  <a:gd name="connsiteX5" fmla="*/ 208401 w 296235"/>
                  <a:gd name="connsiteY5" fmla="*/ 141470 h 272757"/>
                  <a:gd name="connsiteX6" fmla="*/ 220367 w 296235"/>
                  <a:gd name="connsiteY6" fmla="*/ 124739 h 272757"/>
                  <a:gd name="connsiteX7" fmla="*/ 216253 w 296235"/>
                  <a:gd name="connsiteY7" fmla="*/ 106116 h 272757"/>
                  <a:gd name="connsiteX8" fmla="*/ 149676 w 296235"/>
                  <a:gd name="connsiteY8" fmla="*/ 65786 h 272757"/>
                  <a:gd name="connsiteX9" fmla="*/ 205131 w 296235"/>
                  <a:gd name="connsiteY9" fmla="*/ 0 h 272757"/>
                  <a:gd name="connsiteX10" fmla="*/ 235269 w 296235"/>
                  <a:gd name="connsiteY10" fmla="*/ 19691 h 272757"/>
                  <a:gd name="connsiteX11" fmla="*/ 222196 w 296235"/>
                  <a:gd name="connsiteY11" fmla="*/ 57393 h 272757"/>
                  <a:gd name="connsiteX12" fmla="*/ 226052 w 296235"/>
                  <a:gd name="connsiteY12" fmla="*/ 59843 h 272757"/>
                  <a:gd name="connsiteX13" fmla="*/ 249200 w 296235"/>
                  <a:gd name="connsiteY13" fmla="*/ 92198 h 272757"/>
                  <a:gd name="connsiteX14" fmla="*/ 253401 w 296235"/>
                  <a:gd name="connsiteY14" fmla="*/ 111808 h 272757"/>
                  <a:gd name="connsiteX15" fmla="*/ 296235 w 296235"/>
                  <a:gd name="connsiteY15" fmla="*/ 142442 h 272757"/>
                  <a:gd name="connsiteX16" fmla="*/ 266971 w 296235"/>
                  <a:gd name="connsiteY16" fmla="*/ 183359 h 272757"/>
                  <a:gd name="connsiteX17" fmla="*/ 248662 w 296235"/>
                  <a:gd name="connsiteY17" fmla="*/ 170264 h 272757"/>
                  <a:gd name="connsiteX18" fmla="*/ 239241 w 296235"/>
                  <a:gd name="connsiteY18" fmla="*/ 188731 h 272757"/>
                  <a:gd name="connsiteX19" fmla="*/ 191719 w 296235"/>
                  <a:gd name="connsiteY19" fmla="*/ 225610 h 272757"/>
                  <a:gd name="connsiteX20" fmla="*/ 153003 w 296235"/>
                  <a:gd name="connsiteY20" fmla="*/ 232976 h 272757"/>
                  <a:gd name="connsiteX21" fmla="*/ 156911 w 296235"/>
                  <a:gd name="connsiteY21" fmla="*/ 267021 h 272757"/>
                  <a:gd name="connsiteX22" fmla="*/ 106935 w 296235"/>
                  <a:gd name="connsiteY22" fmla="*/ 272757 h 272757"/>
                  <a:gd name="connsiteX23" fmla="*/ 101043 w 296235"/>
                  <a:gd name="connsiteY23" fmla="*/ 221422 h 272757"/>
                  <a:gd name="connsiteX24" fmla="*/ 73300 w 296235"/>
                  <a:gd name="connsiteY24" fmla="*/ 203795 h 272757"/>
                  <a:gd name="connsiteX25" fmla="*/ 57666 w 296235"/>
                  <a:gd name="connsiteY25" fmla="*/ 181942 h 272757"/>
                  <a:gd name="connsiteX26" fmla="*/ 8153 w 296235"/>
                  <a:gd name="connsiteY26" fmla="*/ 181125 h 272757"/>
                  <a:gd name="connsiteX27" fmla="*/ 0 w 296235"/>
                  <a:gd name="connsiteY27" fmla="*/ 146061 h 272757"/>
                  <a:gd name="connsiteX28" fmla="*/ 43374 w 296235"/>
                  <a:gd name="connsiteY28" fmla="*/ 123839 h 272757"/>
                  <a:gd name="connsiteX29" fmla="*/ 50152 w 296235"/>
                  <a:gd name="connsiteY29" fmla="*/ 92198 h 272757"/>
                  <a:gd name="connsiteX30" fmla="*/ 56351 w 296235"/>
                  <a:gd name="connsiteY30" fmla="*/ 83534 h 272757"/>
                  <a:gd name="connsiteX31" fmla="*/ 42766 w 296235"/>
                  <a:gd name="connsiteY31" fmla="*/ 52344 h 272757"/>
                  <a:gd name="connsiteX32" fmla="*/ 85565 w 296235"/>
                  <a:gd name="connsiteY32" fmla="*/ 19417 h 272757"/>
                  <a:gd name="connsiteX33" fmla="*/ 108779 w 296235"/>
                  <a:gd name="connsiteY33" fmla="*/ 37810 h 272757"/>
                  <a:gd name="connsiteX34" fmla="*/ 149676 w 296235"/>
                  <a:gd name="connsiteY34" fmla="*/ 30029 h 272757"/>
                  <a:gd name="connsiteX35" fmla="*/ 168783 w 296235"/>
                  <a:gd name="connsiteY35" fmla="*/ 33664 h 272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296235" h="272757">
                    <a:moveTo>
                      <a:pt x="149676" y="65786"/>
                    </a:moveTo>
                    <a:cubicBezTo>
                      <a:pt x="109771" y="65786"/>
                      <a:pt x="77421" y="95350"/>
                      <a:pt x="77421" y="131819"/>
                    </a:cubicBezTo>
                    <a:cubicBezTo>
                      <a:pt x="77421" y="168288"/>
                      <a:pt x="109771" y="197852"/>
                      <a:pt x="149676" y="197852"/>
                    </a:cubicBezTo>
                    <a:cubicBezTo>
                      <a:pt x="179605" y="197852"/>
                      <a:pt x="205284" y="181222"/>
                      <a:pt x="216253" y="157522"/>
                    </a:cubicBezTo>
                    <a:lnTo>
                      <a:pt x="218244" y="148509"/>
                    </a:lnTo>
                    <a:lnTo>
                      <a:pt x="208401" y="141470"/>
                    </a:lnTo>
                    <a:lnTo>
                      <a:pt x="220367" y="124739"/>
                    </a:lnTo>
                    <a:lnTo>
                      <a:pt x="216253" y="106116"/>
                    </a:lnTo>
                    <a:cubicBezTo>
                      <a:pt x="205284" y="82416"/>
                      <a:pt x="179605" y="65786"/>
                      <a:pt x="149676" y="65786"/>
                    </a:cubicBezTo>
                    <a:close/>
                    <a:moveTo>
                      <a:pt x="205131" y="0"/>
                    </a:moveTo>
                    <a:lnTo>
                      <a:pt x="235269" y="19691"/>
                    </a:lnTo>
                    <a:lnTo>
                      <a:pt x="222196" y="57393"/>
                    </a:lnTo>
                    <a:lnTo>
                      <a:pt x="226052" y="59843"/>
                    </a:lnTo>
                    <a:cubicBezTo>
                      <a:pt x="235825" y="69053"/>
                      <a:pt x="243734" y="80020"/>
                      <a:pt x="249200" y="92198"/>
                    </a:cubicBezTo>
                    <a:lnTo>
                      <a:pt x="253401" y="111808"/>
                    </a:lnTo>
                    <a:lnTo>
                      <a:pt x="296235" y="142442"/>
                    </a:lnTo>
                    <a:lnTo>
                      <a:pt x="266971" y="183359"/>
                    </a:lnTo>
                    <a:lnTo>
                      <a:pt x="248662" y="170264"/>
                    </a:lnTo>
                    <a:lnTo>
                      <a:pt x="239241" y="188731"/>
                    </a:lnTo>
                    <a:cubicBezTo>
                      <a:pt x="227595" y="204977"/>
                      <a:pt x="211103" y="217884"/>
                      <a:pt x="191719" y="225610"/>
                    </a:cubicBezTo>
                    <a:lnTo>
                      <a:pt x="153003" y="232976"/>
                    </a:lnTo>
                    <a:lnTo>
                      <a:pt x="156911" y="267021"/>
                    </a:lnTo>
                    <a:lnTo>
                      <a:pt x="106935" y="272757"/>
                    </a:lnTo>
                    <a:lnTo>
                      <a:pt x="101043" y="221422"/>
                    </a:lnTo>
                    <a:lnTo>
                      <a:pt x="73300" y="203795"/>
                    </a:lnTo>
                    <a:lnTo>
                      <a:pt x="57666" y="181942"/>
                    </a:lnTo>
                    <a:lnTo>
                      <a:pt x="8153" y="181125"/>
                    </a:lnTo>
                    <a:lnTo>
                      <a:pt x="0" y="146061"/>
                    </a:lnTo>
                    <a:lnTo>
                      <a:pt x="43374" y="123839"/>
                    </a:lnTo>
                    <a:lnTo>
                      <a:pt x="50152" y="92198"/>
                    </a:lnTo>
                    <a:lnTo>
                      <a:pt x="56351" y="83534"/>
                    </a:lnTo>
                    <a:lnTo>
                      <a:pt x="42766" y="52344"/>
                    </a:lnTo>
                    <a:lnTo>
                      <a:pt x="85565" y="19417"/>
                    </a:lnTo>
                    <a:lnTo>
                      <a:pt x="108779" y="37810"/>
                    </a:lnTo>
                    <a:lnTo>
                      <a:pt x="149676" y="30029"/>
                    </a:lnTo>
                    <a:lnTo>
                      <a:pt x="168783" y="33664"/>
                    </a:lnTo>
                    <a:close/>
                  </a:path>
                </a:pathLst>
              </a:custGeom>
              <a:solidFill>
                <a:srgbClr val="00B0F0">
                  <a:alpha val="32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  <p:sp>
            <p:nvSpPr>
              <p:cNvPr id="1191" name="Vrije vorm 1190">
                <a:extLst>
                  <a:ext uri="{FF2B5EF4-FFF2-40B4-BE49-F238E27FC236}">
                    <a16:creationId xmlns:a16="http://schemas.microsoft.com/office/drawing/2014/main" id="{D3A55C4C-3C2B-2749-915A-CA0C05892B49}"/>
                  </a:ext>
                </a:extLst>
              </p:cNvPr>
              <p:cNvSpPr/>
              <p:nvPr/>
            </p:nvSpPr>
            <p:spPr>
              <a:xfrm>
                <a:off x="1810885" y="1017491"/>
                <a:ext cx="296235" cy="272757"/>
              </a:xfrm>
              <a:custGeom>
                <a:avLst/>
                <a:gdLst>
                  <a:gd name="connsiteX0" fmla="*/ 149676 w 296235"/>
                  <a:gd name="connsiteY0" fmla="*/ 65786 h 272757"/>
                  <a:gd name="connsiteX1" fmla="*/ 77421 w 296235"/>
                  <a:gd name="connsiteY1" fmla="*/ 131819 h 272757"/>
                  <a:gd name="connsiteX2" fmla="*/ 149676 w 296235"/>
                  <a:gd name="connsiteY2" fmla="*/ 197852 h 272757"/>
                  <a:gd name="connsiteX3" fmla="*/ 216253 w 296235"/>
                  <a:gd name="connsiteY3" fmla="*/ 157522 h 272757"/>
                  <a:gd name="connsiteX4" fmla="*/ 218244 w 296235"/>
                  <a:gd name="connsiteY4" fmla="*/ 148509 h 272757"/>
                  <a:gd name="connsiteX5" fmla="*/ 208401 w 296235"/>
                  <a:gd name="connsiteY5" fmla="*/ 141470 h 272757"/>
                  <a:gd name="connsiteX6" fmla="*/ 220367 w 296235"/>
                  <a:gd name="connsiteY6" fmla="*/ 124739 h 272757"/>
                  <a:gd name="connsiteX7" fmla="*/ 216253 w 296235"/>
                  <a:gd name="connsiteY7" fmla="*/ 106116 h 272757"/>
                  <a:gd name="connsiteX8" fmla="*/ 149676 w 296235"/>
                  <a:gd name="connsiteY8" fmla="*/ 65786 h 272757"/>
                  <a:gd name="connsiteX9" fmla="*/ 205131 w 296235"/>
                  <a:gd name="connsiteY9" fmla="*/ 0 h 272757"/>
                  <a:gd name="connsiteX10" fmla="*/ 235269 w 296235"/>
                  <a:gd name="connsiteY10" fmla="*/ 19691 h 272757"/>
                  <a:gd name="connsiteX11" fmla="*/ 222196 w 296235"/>
                  <a:gd name="connsiteY11" fmla="*/ 57393 h 272757"/>
                  <a:gd name="connsiteX12" fmla="*/ 226052 w 296235"/>
                  <a:gd name="connsiteY12" fmla="*/ 59843 h 272757"/>
                  <a:gd name="connsiteX13" fmla="*/ 249200 w 296235"/>
                  <a:gd name="connsiteY13" fmla="*/ 92198 h 272757"/>
                  <a:gd name="connsiteX14" fmla="*/ 253401 w 296235"/>
                  <a:gd name="connsiteY14" fmla="*/ 111808 h 272757"/>
                  <a:gd name="connsiteX15" fmla="*/ 296235 w 296235"/>
                  <a:gd name="connsiteY15" fmla="*/ 142442 h 272757"/>
                  <a:gd name="connsiteX16" fmla="*/ 266971 w 296235"/>
                  <a:gd name="connsiteY16" fmla="*/ 183359 h 272757"/>
                  <a:gd name="connsiteX17" fmla="*/ 248662 w 296235"/>
                  <a:gd name="connsiteY17" fmla="*/ 170264 h 272757"/>
                  <a:gd name="connsiteX18" fmla="*/ 239241 w 296235"/>
                  <a:gd name="connsiteY18" fmla="*/ 188731 h 272757"/>
                  <a:gd name="connsiteX19" fmla="*/ 191719 w 296235"/>
                  <a:gd name="connsiteY19" fmla="*/ 225610 h 272757"/>
                  <a:gd name="connsiteX20" fmla="*/ 153003 w 296235"/>
                  <a:gd name="connsiteY20" fmla="*/ 232976 h 272757"/>
                  <a:gd name="connsiteX21" fmla="*/ 156911 w 296235"/>
                  <a:gd name="connsiteY21" fmla="*/ 267021 h 272757"/>
                  <a:gd name="connsiteX22" fmla="*/ 106935 w 296235"/>
                  <a:gd name="connsiteY22" fmla="*/ 272757 h 272757"/>
                  <a:gd name="connsiteX23" fmla="*/ 101043 w 296235"/>
                  <a:gd name="connsiteY23" fmla="*/ 221422 h 272757"/>
                  <a:gd name="connsiteX24" fmla="*/ 73300 w 296235"/>
                  <a:gd name="connsiteY24" fmla="*/ 203795 h 272757"/>
                  <a:gd name="connsiteX25" fmla="*/ 57666 w 296235"/>
                  <a:gd name="connsiteY25" fmla="*/ 181942 h 272757"/>
                  <a:gd name="connsiteX26" fmla="*/ 8153 w 296235"/>
                  <a:gd name="connsiteY26" fmla="*/ 181125 h 272757"/>
                  <a:gd name="connsiteX27" fmla="*/ 0 w 296235"/>
                  <a:gd name="connsiteY27" fmla="*/ 146061 h 272757"/>
                  <a:gd name="connsiteX28" fmla="*/ 43374 w 296235"/>
                  <a:gd name="connsiteY28" fmla="*/ 123839 h 272757"/>
                  <a:gd name="connsiteX29" fmla="*/ 50152 w 296235"/>
                  <a:gd name="connsiteY29" fmla="*/ 92198 h 272757"/>
                  <a:gd name="connsiteX30" fmla="*/ 56351 w 296235"/>
                  <a:gd name="connsiteY30" fmla="*/ 83534 h 272757"/>
                  <a:gd name="connsiteX31" fmla="*/ 42766 w 296235"/>
                  <a:gd name="connsiteY31" fmla="*/ 52344 h 272757"/>
                  <a:gd name="connsiteX32" fmla="*/ 85565 w 296235"/>
                  <a:gd name="connsiteY32" fmla="*/ 19417 h 272757"/>
                  <a:gd name="connsiteX33" fmla="*/ 108779 w 296235"/>
                  <a:gd name="connsiteY33" fmla="*/ 37810 h 272757"/>
                  <a:gd name="connsiteX34" fmla="*/ 149676 w 296235"/>
                  <a:gd name="connsiteY34" fmla="*/ 30029 h 272757"/>
                  <a:gd name="connsiteX35" fmla="*/ 168783 w 296235"/>
                  <a:gd name="connsiteY35" fmla="*/ 33664 h 272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296235" h="272757">
                    <a:moveTo>
                      <a:pt x="149676" y="65786"/>
                    </a:moveTo>
                    <a:cubicBezTo>
                      <a:pt x="109771" y="65786"/>
                      <a:pt x="77421" y="95350"/>
                      <a:pt x="77421" y="131819"/>
                    </a:cubicBezTo>
                    <a:cubicBezTo>
                      <a:pt x="77421" y="168288"/>
                      <a:pt x="109771" y="197852"/>
                      <a:pt x="149676" y="197852"/>
                    </a:cubicBezTo>
                    <a:cubicBezTo>
                      <a:pt x="179605" y="197852"/>
                      <a:pt x="205284" y="181222"/>
                      <a:pt x="216253" y="157522"/>
                    </a:cubicBezTo>
                    <a:lnTo>
                      <a:pt x="218244" y="148509"/>
                    </a:lnTo>
                    <a:lnTo>
                      <a:pt x="208401" y="141470"/>
                    </a:lnTo>
                    <a:lnTo>
                      <a:pt x="220367" y="124739"/>
                    </a:lnTo>
                    <a:lnTo>
                      <a:pt x="216253" y="106116"/>
                    </a:lnTo>
                    <a:cubicBezTo>
                      <a:pt x="205284" y="82416"/>
                      <a:pt x="179605" y="65786"/>
                      <a:pt x="149676" y="65786"/>
                    </a:cubicBezTo>
                    <a:close/>
                    <a:moveTo>
                      <a:pt x="205131" y="0"/>
                    </a:moveTo>
                    <a:lnTo>
                      <a:pt x="235269" y="19691"/>
                    </a:lnTo>
                    <a:lnTo>
                      <a:pt x="222196" y="57393"/>
                    </a:lnTo>
                    <a:lnTo>
                      <a:pt x="226052" y="59843"/>
                    </a:lnTo>
                    <a:cubicBezTo>
                      <a:pt x="235825" y="69053"/>
                      <a:pt x="243734" y="80020"/>
                      <a:pt x="249200" y="92198"/>
                    </a:cubicBezTo>
                    <a:lnTo>
                      <a:pt x="253401" y="111808"/>
                    </a:lnTo>
                    <a:lnTo>
                      <a:pt x="296235" y="142442"/>
                    </a:lnTo>
                    <a:lnTo>
                      <a:pt x="266971" y="183359"/>
                    </a:lnTo>
                    <a:lnTo>
                      <a:pt x="248662" y="170264"/>
                    </a:lnTo>
                    <a:lnTo>
                      <a:pt x="239241" y="188731"/>
                    </a:lnTo>
                    <a:cubicBezTo>
                      <a:pt x="227595" y="204977"/>
                      <a:pt x="211103" y="217884"/>
                      <a:pt x="191719" y="225610"/>
                    </a:cubicBezTo>
                    <a:lnTo>
                      <a:pt x="153003" y="232976"/>
                    </a:lnTo>
                    <a:lnTo>
                      <a:pt x="156911" y="267021"/>
                    </a:lnTo>
                    <a:lnTo>
                      <a:pt x="106935" y="272757"/>
                    </a:lnTo>
                    <a:lnTo>
                      <a:pt x="101043" y="221422"/>
                    </a:lnTo>
                    <a:lnTo>
                      <a:pt x="73300" y="203795"/>
                    </a:lnTo>
                    <a:lnTo>
                      <a:pt x="57666" y="181942"/>
                    </a:lnTo>
                    <a:lnTo>
                      <a:pt x="8153" y="181125"/>
                    </a:lnTo>
                    <a:lnTo>
                      <a:pt x="0" y="146061"/>
                    </a:lnTo>
                    <a:lnTo>
                      <a:pt x="43374" y="123839"/>
                    </a:lnTo>
                    <a:lnTo>
                      <a:pt x="50152" y="92198"/>
                    </a:lnTo>
                    <a:lnTo>
                      <a:pt x="56351" y="83534"/>
                    </a:lnTo>
                    <a:lnTo>
                      <a:pt x="42766" y="52344"/>
                    </a:lnTo>
                    <a:lnTo>
                      <a:pt x="85565" y="19417"/>
                    </a:lnTo>
                    <a:lnTo>
                      <a:pt x="108779" y="37810"/>
                    </a:lnTo>
                    <a:lnTo>
                      <a:pt x="149676" y="30029"/>
                    </a:lnTo>
                    <a:lnTo>
                      <a:pt x="168783" y="33664"/>
                    </a:lnTo>
                    <a:close/>
                  </a:path>
                </a:pathLst>
              </a:custGeom>
              <a:solidFill>
                <a:srgbClr val="FFC000">
                  <a:alpha val="32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  <p:sp>
            <p:nvSpPr>
              <p:cNvPr id="1192" name="Vrije vorm 1191">
                <a:extLst>
                  <a:ext uri="{FF2B5EF4-FFF2-40B4-BE49-F238E27FC236}">
                    <a16:creationId xmlns:a16="http://schemas.microsoft.com/office/drawing/2014/main" id="{11533B6E-8F18-FA4C-8673-C0CEBCCB2804}"/>
                  </a:ext>
                </a:extLst>
              </p:cNvPr>
              <p:cNvSpPr/>
              <p:nvPr/>
            </p:nvSpPr>
            <p:spPr>
              <a:xfrm rot="20906292">
                <a:off x="2101650" y="932076"/>
                <a:ext cx="188373" cy="155179"/>
              </a:xfrm>
              <a:custGeom>
                <a:avLst/>
                <a:gdLst>
                  <a:gd name="connsiteX0" fmla="*/ 149676 w 296235"/>
                  <a:gd name="connsiteY0" fmla="*/ 65786 h 272757"/>
                  <a:gd name="connsiteX1" fmla="*/ 77421 w 296235"/>
                  <a:gd name="connsiteY1" fmla="*/ 131819 h 272757"/>
                  <a:gd name="connsiteX2" fmla="*/ 149676 w 296235"/>
                  <a:gd name="connsiteY2" fmla="*/ 197852 h 272757"/>
                  <a:gd name="connsiteX3" fmla="*/ 216253 w 296235"/>
                  <a:gd name="connsiteY3" fmla="*/ 157522 h 272757"/>
                  <a:gd name="connsiteX4" fmla="*/ 218244 w 296235"/>
                  <a:gd name="connsiteY4" fmla="*/ 148509 h 272757"/>
                  <a:gd name="connsiteX5" fmla="*/ 208401 w 296235"/>
                  <a:gd name="connsiteY5" fmla="*/ 141470 h 272757"/>
                  <a:gd name="connsiteX6" fmla="*/ 220367 w 296235"/>
                  <a:gd name="connsiteY6" fmla="*/ 124739 h 272757"/>
                  <a:gd name="connsiteX7" fmla="*/ 216253 w 296235"/>
                  <a:gd name="connsiteY7" fmla="*/ 106116 h 272757"/>
                  <a:gd name="connsiteX8" fmla="*/ 149676 w 296235"/>
                  <a:gd name="connsiteY8" fmla="*/ 65786 h 272757"/>
                  <a:gd name="connsiteX9" fmla="*/ 205131 w 296235"/>
                  <a:gd name="connsiteY9" fmla="*/ 0 h 272757"/>
                  <a:gd name="connsiteX10" fmla="*/ 235269 w 296235"/>
                  <a:gd name="connsiteY10" fmla="*/ 19691 h 272757"/>
                  <a:gd name="connsiteX11" fmla="*/ 222196 w 296235"/>
                  <a:gd name="connsiteY11" fmla="*/ 57393 h 272757"/>
                  <a:gd name="connsiteX12" fmla="*/ 226052 w 296235"/>
                  <a:gd name="connsiteY12" fmla="*/ 59843 h 272757"/>
                  <a:gd name="connsiteX13" fmla="*/ 249200 w 296235"/>
                  <a:gd name="connsiteY13" fmla="*/ 92198 h 272757"/>
                  <a:gd name="connsiteX14" fmla="*/ 253401 w 296235"/>
                  <a:gd name="connsiteY14" fmla="*/ 111808 h 272757"/>
                  <a:gd name="connsiteX15" fmla="*/ 296235 w 296235"/>
                  <a:gd name="connsiteY15" fmla="*/ 142442 h 272757"/>
                  <a:gd name="connsiteX16" fmla="*/ 266971 w 296235"/>
                  <a:gd name="connsiteY16" fmla="*/ 183359 h 272757"/>
                  <a:gd name="connsiteX17" fmla="*/ 248662 w 296235"/>
                  <a:gd name="connsiteY17" fmla="*/ 170264 h 272757"/>
                  <a:gd name="connsiteX18" fmla="*/ 239241 w 296235"/>
                  <a:gd name="connsiteY18" fmla="*/ 188731 h 272757"/>
                  <a:gd name="connsiteX19" fmla="*/ 191719 w 296235"/>
                  <a:gd name="connsiteY19" fmla="*/ 225610 h 272757"/>
                  <a:gd name="connsiteX20" fmla="*/ 153003 w 296235"/>
                  <a:gd name="connsiteY20" fmla="*/ 232976 h 272757"/>
                  <a:gd name="connsiteX21" fmla="*/ 156911 w 296235"/>
                  <a:gd name="connsiteY21" fmla="*/ 267021 h 272757"/>
                  <a:gd name="connsiteX22" fmla="*/ 106935 w 296235"/>
                  <a:gd name="connsiteY22" fmla="*/ 272757 h 272757"/>
                  <a:gd name="connsiteX23" fmla="*/ 101043 w 296235"/>
                  <a:gd name="connsiteY23" fmla="*/ 221422 h 272757"/>
                  <a:gd name="connsiteX24" fmla="*/ 73300 w 296235"/>
                  <a:gd name="connsiteY24" fmla="*/ 203795 h 272757"/>
                  <a:gd name="connsiteX25" fmla="*/ 57666 w 296235"/>
                  <a:gd name="connsiteY25" fmla="*/ 181942 h 272757"/>
                  <a:gd name="connsiteX26" fmla="*/ 8153 w 296235"/>
                  <a:gd name="connsiteY26" fmla="*/ 181125 h 272757"/>
                  <a:gd name="connsiteX27" fmla="*/ 0 w 296235"/>
                  <a:gd name="connsiteY27" fmla="*/ 146061 h 272757"/>
                  <a:gd name="connsiteX28" fmla="*/ 43374 w 296235"/>
                  <a:gd name="connsiteY28" fmla="*/ 123839 h 272757"/>
                  <a:gd name="connsiteX29" fmla="*/ 50152 w 296235"/>
                  <a:gd name="connsiteY29" fmla="*/ 92198 h 272757"/>
                  <a:gd name="connsiteX30" fmla="*/ 56351 w 296235"/>
                  <a:gd name="connsiteY30" fmla="*/ 83534 h 272757"/>
                  <a:gd name="connsiteX31" fmla="*/ 42766 w 296235"/>
                  <a:gd name="connsiteY31" fmla="*/ 52344 h 272757"/>
                  <a:gd name="connsiteX32" fmla="*/ 85565 w 296235"/>
                  <a:gd name="connsiteY32" fmla="*/ 19417 h 272757"/>
                  <a:gd name="connsiteX33" fmla="*/ 108779 w 296235"/>
                  <a:gd name="connsiteY33" fmla="*/ 37810 h 272757"/>
                  <a:gd name="connsiteX34" fmla="*/ 149676 w 296235"/>
                  <a:gd name="connsiteY34" fmla="*/ 30029 h 272757"/>
                  <a:gd name="connsiteX35" fmla="*/ 168783 w 296235"/>
                  <a:gd name="connsiteY35" fmla="*/ 33664 h 272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296235" h="272757">
                    <a:moveTo>
                      <a:pt x="149676" y="65786"/>
                    </a:moveTo>
                    <a:cubicBezTo>
                      <a:pt x="109771" y="65786"/>
                      <a:pt x="77421" y="95350"/>
                      <a:pt x="77421" y="131819"/>
                    </a:cubicBezTo>
                    <a:cubicBezTo>
                      <a:pt x="77421" y="168288"/>
                      <a:pt x="109771" y="197852"/>
                      <a:pt x="149676" y="197852"/>
                    </a:cubicBezTo>
                    <a:cubicBezTo>
                      <a:pt x="179605" y="197852"/>
                      <a:pt x="205284" y="181222"/>
                      <a:pt x="216253" y="157522"/>
                    </a:cubicBezTo>
                    <a:lnTo>
                      <a:pt x="218244" y="148509"/>
                    </a:lnTo>
                    <a:lnTo>
                      <a:pt x="208401" y="141470"/>
                    </a:lnTo>
                    <a:lnTo>
                      <a:pt x="220367" y="124739"/>
                    </a:lnTo>
                    <a:lnTo>
                      <a:pt x="216253" y="106116"/>
                    </a:lnTo>
                    <a:cubicBezTo>
                      <a:pt x="205284" y="82416"/>
                      <a:pt x="179605" y="65786"/>
                      <a:pt x="149676" y="65786"/>
                    </a:cubicBezTo>
                    <a:close/>
                    <a:moveTo>
                      <a:pt x="205131" y="0"/>
                    </a:moveTo>
                    <a:lnTo>
                      <a:pt x="235269" y="19691"/>
                    </a:lnTo>
                    <a:lnTo>
                      <a:pt x="222196" y="57393"/>
                    </a:lnTo>
                    <a:lnTo>
                      <a:pt x="226052" y="59843"/>
                    </a:lnTo>
                    <a:cubicBezTo>
                      <a:pt x="235825" y="69053"/>
                      <a:pt x="243734" y="80020"/>
                      <a:pt x="249200" y="92198"/>
                    </a:cubicBezTo>
                    <a:lnTo>
                      <a:pt x="253401" y="111808"/>
                    </a:lnTo>
                    <a:lnTo>
                      <a:pt x="296235" y="142442"/>
                    </a:lnTo>
                    <a:lnTo>
                      <a:pt x="266971" y="183359"/>
                    </a:lnTo>
                    <a:lnTo>
                      <a:pt x="248662" y="170264"/>
                    </a:lnTo>
                    <a:lnTo>
                      <a:pt x="239241" y="188731"/>
                    </a:lnTo>
                    <a:cubicBezTo>
                      <a:pt x="227595" y="204977"/>
                      <a:pt x="211103" y="217884"/>
                      <a:pt x="191719" y="225610"/>
                    </a:cubicBezTo>
                    <a:lnTo>
                      <a:pt x="153003" y="232976"/>
                    </a:lnTo>
                    <a:lnTo>
                      <a:pt x="156911" y="267021"/>
                    </a:lnTo>
                    <a:lnTo>
                      <a:pt x="106935" y="272757"/>
                    </a:lnTo>
                    <a:lnTo>
                      <a:pt x="101043" y="221422"/>
                    </a:lnTo>
                    <a:lnTo>
                      <a:pt x="73300" y="203795"/>
                    </a:lnTo>
                    <a:lnTo>
                      <a:pt x="57666" y="181942"/>
                    </a:lnTo>
                    <a:lnTo>
                      <a:pt x="8153" y="181125"/>
                    </a:lnTo>
                    <a:lnTo>
                      <a:pt x="0" y="146061"/>
                    </a:lnTo>
                    <a:lnTo>
                      <a:pt x="43374" y="123839"/>
                    </a:lnTo>
                    <a:lnTo>
                      <a:pt x="50152" y="92198"/>
                    </a:lnTo>
                    <a:lnTo>
                      <a:pt x="56351" y="83534"/>
                    </a:lnTo>
                    <a:lnTo>
                      <a:pt x="42766" y="52344"/>
                    </a:lnTo>
                    <a:lnTo>
                      <a:pt x="85565" y="19417"/>
                    </a:lnTo>
                    <a:lnTo>
                      <a:pt x="108779" y="37810"/>
                    </a:lnTo>
                    <a:lnTo>
                      <a:pt x="149676" y="30029"/>
                    </a:lnTo>
                    <a:lnTo>
                      <a:pt x="168783" y="33664"/>
                    </a:lnTo>
                    <a:close/>
                  </a:path>
                </a:pathLst>
              </a:custGeom>
              <a:solidFill>
                <a:srgbClr val="019285">
                  <a:alpha val="67843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  <p:pic>
            <p:nvPicPr>
              <p:cNvPr id="1193" name="Afbeelding 1192">
                <a:extLst>
                  <a:ext uri="{FF2B5EF4-FFF2-40B4-BE49-F238E27FC236}">
                    <a16:creationId xmlns:a16="http://schemas.microsoft.com/office/drawing/2014/main" id="{83460D69-DA70-A04C-8C6E-8E42A60014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rgbClr val="79838C">
                    <a:tint val="45000"/>
                    <a:satMod val="400000"/>
                  </a:srgbClr>
                </a:duotone>
              </a:blip>
              <a:stretch>
                <a:fillRect/>
              </a:stretch>
            </p:blipFill>
            <p:spPr>
              <a:xfrm rot="20075366">
                <a:off x="1559755" y="877170"/>
                <a:ext cx="957214" cy="744500"/>
              </a:xfrm>
              <a:prstGeom prst="rect">
                <a:avLst/>
              </a:prstGeom>
            </p:spPr>
          </p:pic>
          <p:sp>
            <p:nvSpPr>
              <p:cNvPr id="1194" name="Tekstvak 1193">
                <a:extLst>
                  <a:ext uri="{FF2B5EF4-FFF2-40B4-BE49-F238E27FC236}">
                    <a16:creationId xmlns:a16="http://schemas.microsoft.com/office/drawing/2014/main" id="{C788CC04-D4E4-4042-BBC7-F6A1E597C548}"/>
                  </a:ext>
                </a:extLst>
              </p:cNvPr>
              <p:cNvSpPr txBox="1"/>
              <p:nvPr/>
            </p:nvSpPr>
            <p:spPr>
              <a:xfrm>
                <a:off x="1579679" y="1425764"/>
                <a:ext cx="777685" cy="179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50" b="1" i="0" u="none" strike="noStrike" kern="0" cap="none" spc="3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Ink Free" panose="03080402000500000000" pitchFamily="66" charset="0"/>
                    <a:ea typeface="+mn-ea"/>
                    <a:cs typeface="+mn-cs"/>
                  </a:rPr>
                  <a:t>DevOps  Team</a:t>
                </a:r>
              </a:p>
            </p:txBody>
          </p:sp>
        </p:grpSp>
        <p:grpSp>
          <p:nvGrpSpPr>
            <p:cNvPr id="1180" name="Groep 1179">
              <a:extLst>
                <a:ext uri="{FF2B5EF4-FFF2-40B4-BE49-F238E27FC236}">
                  <a16:creationId xmlns:a16="http://schemas.microsoft.com/office/drawing/2014/main" id="{F800C42F-73FA-4041-BF69-F01FF87A153D}"/>
                </a:ext>
              </a:extLst>
            </p:cNvPr>
            <p:cNvGrpSpPr>
              <a:grpSpLocks noChangeAspect="1"/>
            </p:cNvGrpSpPr>
            <p:nvPr/>
          </p:nvGrpSpPr>
          <p:grpSpPr>
            <a:xfrm rot="889258">
              <a:off x="4412967" y="1892049"/>
              <a:ext cx="106866" cy="157246"/>
              <a:chOff x="1879410" y="2062054"/>
              <a:chExt cx="248750" cy="366018"/>
            </a:xfrm>
          </p:grpSpPr>
          <p:sp>
            <p:nvSpPr>
              <p:cNvPr id="1185" name="Afgeronde rechthoek 1184">
                <a:extLst>
                  <a:ext uri="{FF2B5EF4-FFF2-40B4-BE49-F238E27FC236}">
                    <a16:creationId xmlns:a16="http://schemas.microsoft.com/office/drawing/2014/main" id="{07277BD0-B370-AF49-A4BC-36901CBFBFE6}"/>
                  </a:ext>
                </a:extLst>
              </p:cNvPr>
              <p:cNvSpPr/>
              <p:nvPr/>
            </p:nvSpPr>
            <p:spPr>
              <a:xfrm rot="20650239">
                <a:off x="1967781" y="2327116"/>
                <a:ext cx="72008" cy="72008"/>
              </a:xfrm>
              <a:prstGeom prst="roundRect">
                <a:avLst/>
              </a:prstGeom>
              <a:solidFill>
                <a:srgbClr val="00B0F0">
                  <a:alpha val="32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86" name="Ovaal 1185">
                <a:extLst>
                  <a:ext uri="{FF2B5EF4-FFF2-40B4-BE49-F238E27FC236}">
                    <a16:creationId xmlns:a16="http://schemas.microsoft.com/office/drawing/2014/main" id="{A7DE12F1-0177-4342-83EB-B8ACAF5D9341}"/>
                  </a:ext>
                </a:extLst>
              </p:cNvPr>
              <p:cNvSpPr/>
              <p:nvPr/>
            </p:nvSpPr>
            <p:spPr>
              <a:xfrm rot="20897312">
                <a:off x="1923960" y="2104235"/>
                <a:ext cx="136306" cy="175051"/>
              </a:xfrm>
              <a:prstGeom prst="ellipse">
                <a:avLst/>
              </a:prstGeom>
              <a:solidFill>
                <a:srgbClr val="FFFF00">
                  <a:alpha val="32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pic>
            <p:nvPicPr>
              <p:cNvPr id="1187" name="Afbeelding 1186">
                <a:extLst>
                  <a:ext uri="{FF2B5EF4-FFF2-40B4-BE49-F238E27FC236}">
                    <a16:creationId xmlns:a16="http://schemas.microsoft.com/office/drawing/2014/main" id="{B22B4924-E868-EB48-8937-4DBFE91783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879410" y="2062054"/>
                <a:ext cx="248750" cy="366018"/>
              </a:xfrm>
              <a:prstGeom prst="rect">
                <a:avLst/>
              </a:prstGeom>
            </p:spPr>
          </p:pic>
        </p:grpSp>
        <p:pic>
          <p:nvPicPr>
            <p:cNvPr id="1181" name="Afbeelding 1180">
              <a:extLst>
                <a:ext uri="{FF2B5EF4-FFF2-40B4-BE49-F238E27FC236}">
                  <a16:creationId xmlns:a16="http://schemas.microsoft.com/office/drawing/2014/main" id="{9C4856C3-1214-034D-8522-DE5448758D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srgbClr val="009286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717302">
              <a:off x="4775610" y="2372175"/>
              <a:ext cx="109520" cy="116366"/>
            </a:xfrm>
            <a:prstGeom prst="rect">
              <a:avLst/>
            </a:prstGeom>
          </p:spPr>
        </p:pic>
        <p:grpSp>
          <p:nvGrpSpPr>
            <p:cNvPr id="1182" name="Groep 1181">
              <a:extLst>
                <a:ext uri="{FF2B5EF4-FFF2-40B4-BE49-F238E27FC236}">
                  <a16:creationId xmlns:a16="http://schemas.microsoft.com/office/drawing/2014/main" id="{B8AF7DD3-31EB-A04B-BB08-6FA581409438}"/>
                </a:ext>
              </a:extLst>
            </p:cNvPr>
            <p:cNvGrpSpPr>
              <a:grpSpLocks noChangeAspect="1"/>
            </p:cNvGrpSpPr>
            <p:nvPr/>
          </p:nvGrpSpPr>
          <p:grpSpPr>
            <a:xfrm rot="20585499">
              <a:off x="4080669" y="2072206"/>
              <a:ext cx="167105" cy="163762"/>
              <a:chOff x="1547664" y="2263972"/>
              <a:chExt cx="314059" cy="307777"/>
            </a:xfrm>
          </p:grpSpPr>
          <p:pic>
            <p:nvPicPr>
              <p:cNvPr id="1183" name="Afbeelding 1182">
                <a:extLst>
                  <a:ext uri="{FF2B5EF4-FFF2-40B4-BE49-F238E27FC236}">
                    <a16:creationId xmlns:a16="http://schemas.microsoft.com/office/drawing/2014/main" id="{1CC7D3D3-7D5E-2F4C-B180-EA3D80BA58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547664" y="2263972"/>
                <a:ext cx="314059" cy="307777"/>
              </a:xfrm>
              <a:prstGeom prst="rect">
                <a:avLst/>
              </a:prstGeom>
            </p:spPr>
          </p:pic>
          <p:sp>
            <p:nvSpPr>
              <p:cNvPr id="1184" name="Hart 1183">
                <a:extLst>
                  <a:ext uri="{FF2B5EF4-FFF2-40B4-BE49-F238E27FC236}">
                    <a16:creationId xmlns:a16="http://schemas.microsoft.com/office/drawing/2014/main" id="{715896D2-0D73-C049-8B2E-849924006B87}"/>
                  </a:ext>
                </a:extLst>
              </p:cNvPr>
              <p:cNvSpPr/>
              <p:nvPr/>
            </p:nvSpPr>
            <p:spPr>
              <a:xfrm rot="21389152">
                <a:off x="1610566" y="2323550"/>
                <a:ext cx="216024" cy="180000"/>
              </a:xfrm>
              <a:prstGeom prst="heart">
                <a:avLst/>
              </a:prstGeom>
              <a:solidFill>
                <a:srgbClr val="FC4766">
                  <a:alpha val="32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62" name="Groep 661">
            <a:extLst>
              <a:ext uri="{FF2B5EF4-FFF2-40B4-BE49-F238E27FC236}">
                <a16:creationId xmlns:a16="http://schemas.microsoft.com/office/drawing/2014/main" id="{D6320901-E6E5-4340-BA67-C4A2CDAE8673}"/>
              </a:ext>
            </a:extLst>
          </p:cNvPr>
          <p:cNvGrpSpPr>
            <a:grpSpLocks noChangeAspect="1"/>
          </p:cNvGrpSpPr>
          <p:nvPr/>
        </p:nvGrpSpPr>
        <p:grpSpPr>
          <a:xfrm>
            <a:off x="740662" y="1460152"/>
            <a:ext cx="1159826" cy="1585118"/>
            <a:chOff x="2786580" y="1821803"/>
            <a:chExt cx="820407" cy="1121239"/>
          </a:xfrm>
        </p:grpSpPr>
        <p:sp>
          <p:nvSpPr>
            <p:cNvPr id="1154" name="Tekstvak 1153">
              <a:extLst>
                <a:ext uri="{FF2B5EF4-FFF2-40B4-BE49-F238E27FC236}">
                  <a16:creationId xmlns:a16="http://schemas.microsoft.com/office/drawing/2014/main" id="{514184EA-68C5-0C47-9833-890BE92E53B1}"/>
                </a:ext>
              </a:extLst>
            </p:cNvPr>
            <p:cNvSpPr txBox="1"/>
            <p:nvPr/>
          </p:nvSpPr>
          <p:spPr>
            <a:xfrm>
              <a:off x="2786580" y="2763434"/>
              <a:ext cx="766963" cy="1796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1" i="0" u="none" strike="noStrike" kern="0" cap="none" spc="3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rPr>
                <a:t>Product Owner</a:t>
              </a:r>
            </a:p>
          </p:txBody>
        </p:sp>
        <p:grpSp>
          <p:nvGrpSpPr>
            <p:cNvPr id="1155" name="Groep 1154">
              <a:extLst>
                <a:ext uri="{FF2B5EF4-FFF2-40B4-BE49-F238E27FC236}">
                  <a16:creationId xmlns:a16="http://schemas.microsoft.com/office/drawing/2014/main" id="{F1D519D1-55F4-044F-BDA3-0822F52E3795}"/>
                </a:ext>
              </a:extLst>
            </p:cNvPr>
            <p:cNvGrpSpPr/>
            <p:nvPr/>
          </p:nvGrpSpPr>
          <p:grpSpPr>
            <a:xfrm>
              <a:off x="2858588" y="1821803"/>
              <a:ext cx="748399" cy="1013639"/>
              <a:chOff x="2858588" y="1821803"/>
              <a:chExt cx="748399" cy="1013639"/>
            </a:xfrm>
          </p:grpSpPr>
          <p:grpSp>
            <p:nvGrpSpPr>
              <p:cNvPr id="1156" name="Groep 1155">
                <a:extLst>
                  <a:ext uri="{FF2B5EF4-FFF2-40B4-BE49-F238E27FC236}">
                    <a16:creationId xmlns:a16="http://schemas.microsoft.com/office/drawing/2014/main" id="{61AABFF0-A03A-754F-9BA4-EE64E7F886AC}"/>
                  </a:ext>
                </a:extLst>
              </p:cNvPr>
              <p:cNvGrpSpPr/>
              <p:nvPr/>
            </p:nvGrpSpPr>
            <p:grpSpPr>
              <a:xfrm>
                <a:off x="2858588" y="1821803"/>
                <a:ext cx="748399" cy="1013639"/>
                <a:chOff x="362813" y="935255"/>
                <a:chExt cx="748399" cy="1013639"/>
              </a:xfrm>
            </p:grpSpPr>
            <p:grpSp>
              <p:nvGrpSpPr>
                <p:cNvPr id="1165" name="Groep 1164">
                  <a:extLst>
                    <a:ext uri="{FF2B5EF4-FFF2-40B4-BE49-F238E27FC236}">
                      <a16:creationId xmlns:a16="http://schemas.microsoft.com/office/drawing/2014/main" id="{6C624AD6-296B-B14A-8A13-6E02C6AD1BAA}"/>
                    </a:ext>
                  </a:extLst>
                </p:cNvPr>
                <p:cNvGrpSpPr/>
                <p:nvPr/>
              </p:nvGrpSpPr>
              <p:grpSpPr>
                <a:xfrm>
                  <a:off x="389061" y="935255"/>
                  <a:ext cx="722151" cy="551001"/>
                  <a:chOff x="389061" y="935255"/>
                  <a:chExt cx="722151" cy="551001"/>
                </a:xfrm>
              </p:grpSpPr>
              <p:sp>
                <p:nvSpPr>
                  <p:cNvPr id="1167" name="Ovaal 1166">
                    <a:extLst>
                      <a:ext uri="{FF2B5EF4-FFF2-40B4-BE49-F238E27FC236}">
                        <a16:creationId xmlns:a16="http://schemas.microsoft.com/office/drawing/2014/main" id="{D57522E8-464C-2340-8CB1-B3481D913DD6}"/>
                      </a:ext>
                    </a:extLst>
                  </p:cNvPr>
                  <p:cNvSpPr/>
                  <p:nvPr/>
                </p:nvSpPr>
                <p:spPr>
                  <a:xfrm>
                    <a:off x="389061" y="1117457"/>
                    <a:ext cx="191549" cy="18466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FFCECE"/>
                      </a:gs>
                      <a:gs pos="74000">
                        <a:srgbClr val="FC4766">
                          <a:alpha val="59000"/>
                        </a:srgbClr>
                      </a:gs>
                      <a:gs pos="83000">
                        <a:srgbClr val="FF4C6E">
                          <a:alpha val="50000"/>
                        </a:srgbClr>
                      </a:gs>
                      <a:gs pos="100000">
                        <a:srgbClr val="E63F5A">
                          <a:alpha val="48000"/>
                        </a:srgbClr>
                      </a:gs>
                    </a:gsLst>
                    <a:lin ang="5400000" scaled="1"/>
                    <a:tileRect/>
                  </a:gra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2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Ink Free" panose="03080402000500000000" pitchFamily="66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68" name="Vrije vorm 1167">
                    <a:extLst>
                      <a:ext uri="{FF2B5EF4-FFF2-40B4-BE49-F238E27FC236}">
                        <a16:creationId xmlns:a16="http://schemas.microsoft.com/office/drawing/2014/main" id="{09C59AE5-C18B-E048-8295-04FAB65F402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96236" y="1354652"/>
                    <a:ext cx="173934" cy="117511"/>
                  </a:xfrm>
                  <a:custGeom>
                    <a:avLst/>
                    <a:gdLst>
                      <a:gd name="connsiteX0" fmla="*/ 363728 w 363728"/>
                      <a:gd name="connsiteY0" fmla="*/ 0 h 245737"/>
                      <a:gd name="connsiteX1" fmla="*/ 363728 w 363728"/>
                      <a:gd name="connsiteY1" fmla="*/ 228261 h 245737"/>
                      <a:gd name="connsiteX2" fmla="*/ 346252 w 363728"/>
                      <a:gd name="connsiteY2" fmla="*/ 245737 h 245737"/>
                      <a:gd name="connsiteX3" fmla="*/ 12364 w 363728"/>
                      <a:gd name="connsiteY3" fmla="*/ 245737 h 245737"/>
                      <a:gd name="connsiteX4" fmla="*/ 7 w 363728"/>
                      <a:gd name="connsiteY4" fmla="*/ 240619 h 245737"/>
                      <a:gd name="connsiteX5" fmla="*/ 0 w 363728"/>
                      <a:gd name="connsiteY5" fmla="*/ 240603 h 245737"/>
                      <a:gd name="connsiteX6" fmla="*/ 53452 w 363728"/>
                      <a:gd name="connsiteY6" fmla="*/ 235214 h 245737"/>
                      <a:gd name="connsiteX7" fmla="*/ 340428 w 363728"/>
                      <a:gd name="connsiteY7" fmla="*/ 42928 h 2457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728" h="245737">
                        <a:moveTo>
                          <a:pt x="363728" y="0"/>
                        </a:moveTo>
                        <a:lnTo>
                          <a:pt x="363728" y="228261"/>
                        </a:lnTo>
                        <a:cubicBezTo>
                          <a:pt x="363728" y="237913"/>
                          <a:pt x="355904" y="245737"/>
                          <a:pt x="346252" y="245737"/>
                        </a:cubicBezTo>
                        <a:lnTo>
                          <a:pt x="12364" y="245737"/>
                        </a:lnTo>
                        <a:cubicBezTo>
                          <a:pt x="7538" y="245737"/>
                          <a:pt x="3169" y="243781"/>
                          <a:pt x="7" y="240619"/>
                        </a:cubicBezTo>
                        <a:lnTo>
                          <a:pt x="0" y="240603"/>
                        </a:lnTo>
                        <a:lnTo>
                          <a:pt x="53452" y="235214"/>
                        </a:lnTo>
                        <a:cubicBezTo>
                          <a:pt x="172503" y="210853"/>
                          <a:pt x="274698" y="140221"/>
                          <a:pt x="340428" y="42928"/>
                        </a:cubicBezTo>
                        <a:close/>
                      </a:path>
                    </a:pathLst>
                  </a:custGeom>
                  <a:solidFill>
                    <a:srgbClr val="FFC000">
                      <a:alpha val="29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2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Ink Free" panose="03080402000500000000" pitchFamily="66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69" name="Afgeronde rechthoek 1168">
                    <a:extLst>
                      <a:ext uri="{FF2B5EF4-FFF2-40B4-BE49-F238E27FC236}">
                        <a16:creationId xmlns:a16="http://schemas.microsoft.com/office/drawing/2014/main" id="{46B90B88-3469-A048-BEBC-0D3DDE9D6F65}"/>
                      </a:ext>
                    </a:extLst>
                  </p:cNvPr>
                  <p:cNvSpPr/>
                  <p:nvPr/>
                </p:nvSpPr>
                <p:spPr>
                  <a:xfrm>
                    <a:off x="695337" y="973302"/>
                    <a:ext cx="368840" cy="493110"/>
                  </a:xfrm>
                  <a:prstGeom prst="roundRect">
                    <a:avLst>
                      <a:gd name="adj" fmla="val 4738"/>
                    </a:avLst>
                  </a:prstGeom>
                  <a:solidFill>
                    <a:srgbClr val="FFC000">
                      <a:alpha val="29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2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Ink Free" panose="03080402000500000000" pitchFamily="66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70" name="Freeform 392">
                    <a:extLst>
                      <a:ext uri="{FF2B5EF4-FFF2-40B4-BE49-F238E27FC236}">
                        <a16:creationId xmlns:a16="http://schemas.microsoft.com/office/drawing/2014/main" id="{DB625D4E-1C10-8547-987A-B75B4C1A6DB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5400000">
                    <a:off x="433813" y="1227056"/>
                    <a:ext cx="504000" cy="14400"/>
                  </a:xfrm>
                  <a:custGeom>
                    <a:avLst/>
                    <a:gdLst>
                      <a:gd name="T0" fmla="*/ 9 w 469"/>
                      <a:gd name="T1" fmla="*/ 20 h 20"/>
                      <a:gd name="T2" fmla="*/ 1 w 469"/>
                      <a:gd name="T3" fmla="*/ 12 h 20"/>
                      <a:gd name="T4" fmla="*/ 8 w 469"/>
                      <a:gd name="T5" fmla="*/ 4 h 20"/>
                      <a:gd name="T6" fmla="*/ 461 w 469"/>
                      <a:gd name="T7" fmla="*/ 0 h 20"/>
                      <a:gd name="T8" fmla="*/ 469 w 469"/>
                      <a:gd name="T9" fmla="*/ 8 h 20"/>
                      <a:gd name="T10" fmla="*/ 461 w 469"/>
                      <a:gd name="T11" fmla="*/ 16 h 20"/>
                      <a:gd name="T12" fmla="*/ 9 w 469"/>
                      <a:gd name="T13" fmla="*/ 20 h 20"/>
                      <a:gd name="T14" fmla="*/ 9 w 469"/>
                      <a:gd name="T15" fmla="*/ 20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69" h="20">
                        <a:moveTo>
                          <a:pt x="9" y="20"/>
                        </a:moveTo>
                        <a:cubicBezTo>
                          <a:pt x="4" y="20"/>
                          <a:pt x="1" y="16"/>
                          <a:pt x="1" y="12"/>
                        </a:cubicBezTo>
                        <a:cubicBezTo>
                          <a:pt x="0" y="8"/>
                          <a:pt x="4" y="4"/>
                          <a:pt x="8" y="4"/>
                        </a:cubicBezTo>
                        <a:cubicBezTo>
                          <a:pt x="79" y="0"/>
                          <a:pt x="457" y="0"/>
                          <a:pt x="461" y="0"/>
                        </a:cubicBezTo>
                        <a:cubicBezTo>
                          <a:pt x="465" y="0"/>
                          <a:pt x="469" y="4"/>
                          <a:pt x="469" y="8"/>
                        </a:cubicBezTo>
                        <a:cubicBezTo>
                          <a:pt x="469" y="12"/>
                          <a:pt x="465" y="16"/>
                          <a:pt x="461" y="16"/>
                        </a:cubicBezTo>
                        <a:cubicBezTo>
                          <a:pt x="457" y="16"/>
                          <a:pt x="79" y="16"/>
                          <a:pt x="9" y="20"/>
                        </a:cubicBezTo>
                        <a:cubicBezTo>
                          <a:pt x="9" y="20"/>
                          <a:pt x="9" y="20"/>
                          <a:pt x="9" y="20"/>
                        </a:cubicBezTo>
                        <a:close/>
                      </a:path>
                    </a:pathLst>
                  </a:custGeom>
                  <a:solidFill>
                    <a:srgbClr val="2B413E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2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Ink Free" panose="03080402000500000000" pitchFamily="66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71" name="Freeform 392">
                    <a:extLst>
                      <a:ext uri="{FF2B5EF4-FFF2-40B4-BE49-F238E27FC236}">
                        <a16:creationId xmlns:a16="http://schemas.microsoft.com/office/drawing/2014/main" id="{A8E62D0D-A6A7-904C-9449-EAA1C174A02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5400000">
                    <a:off x="817391" y="1214411"/>
                    <a:ext cx="504000" cy="14400"/>
                  </a:xfrm>
                  <a:custGeom>
                    <a:avLst/>
                    <a:gdLst>
                      <a:gd name="T0" fmla="*/ 9 w 469"/>
                      <a:gd name="T1" fmla="*/ 20 h 20"/>
                      <a:gd name="T2" fmla="*/ 1 w 469"/>
                      <a:gd name="T3" fmla="*/ 12 h 20"/>
                      <a:gd name="T4" fmla="*/ 8 w 469"/>
                      <a:gd name="T5" fmla="*/ 4 h 20"/>
                      <a:gd name="T6" fmla="*/ 461 w 469"/>
                      <a:gd name="T7" fmla="*/ 0 h 20"/>
                      <a:gd name="T8" fmla="*/ 469 w 469"/>
                      <a:gd name="T9" fmla="*/ 8 h 20"/>
                      <a:gd name="T10" fmla="*/ 461 w 469"/>
                      <a:gd name="T11" fmla="*/ 16 h 20"/>
                      <a:gd name="T12" fmla="*/ 9 w 469"/>
                      <a:gd name="T13" fmla="*/ 20 h 20"/>
                      <a:gd name="T14" fmla="*/ 9 w 469"/>
                      <a:gd name="T15" fmla="*/ 20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69" h="20">
                        <a:moveTo>
                          <a:pt x="9" y="20"/>
                        </a:moveTo>
                        <a:cubicBezTo>
                          <a:pt x="4" y="20"/>
                          <a:pt x="1" y="16"/>
                          <a:pt x="1" y="12"/>
                        </a:cubicBezTo>
                        <a:cubicBezTo>
                          <a:pt x="0" y="8"/>
                          <a:pt x="4" y="4"/>
                          <a:pt x="8" y="4"/>
                        </a:cubicBezTo>
                        <a:cubicBezTo>
                          <a:pt x="79" y="0"/>
                          <a:pt x="457" y="0"/>
                          <a:pt x="461" y="0"/>
                        </a:cubicBezTo>
                        <a:cubicBezTo>
                          <a:pt x="465" y="0"/>
                          <a:pt x="469" y="4"/>
                          <a:pt x="469" y="8"/>
                        </a:cubicBezTo>
                        <a:cubicBezTo>
                          <a:pt x="469" y="12"/>
                          <a:pt x="465" y="16"/>
                          <a:pt x="461" y="16"/>
                        </a:cubicBezTo>
                        <a:cubicBezTo>
                          <a:pt x="457" y="16"/>
                          <a:pt x="79" y="16"/>
                          <a:pt x="9" y="20"/>
                        </a:cubicBezTo>
                        <a:cubicBezTo>
                          <a:pt x="9" y="20"/>
                          <a:pt x="9" y="20"/>
                          <a:pt x="9" y="20"/>
                        </a:cubicBezTo>
                        <a:close/>
                      </a:path>
                    </a:pathLst>
                  </a:custGeom>
                  <a:solidFill>
                    <a:srgbClr val="2B413E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2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Ink Free" panose="03080402000500000000" pitchFamily="66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72" name="Freeform 385">
                    <a:extLst>
                      <a:ext uri="{FF2B5EF4-FFF2-40B4-BE49-F238E27FC236}">
                        <a16:creationId xmlns:a16="http://schemas.microsoft.com/office/drawing/2014/main" id="{A8A7489C-357B-B24E-8776-11C67B47EBE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10800000">
                    <a:off x="687479" y="967855"/>
                    <a:ext cx="392400" cy="14400"/>
                  </a:xfrm>
                  <a:custGeom>
                    <a:avLst/>
                    <a:gdLst>
                      <a:gd name="T0" fmla="*/ 9 w 236"/>
                      <a:gd name="T1" fmla="*/ 20 h 20"/>
                      <a:gd name="T2" fmla="*/ 1 w 236"/>
                      <a:gd name="T3" fmla="*/ 13 h 20"/>
                      <a:gd name="T4" fmla="*/ 8 w 236"/>
                      <a:gd name="T5" fmla="*/ 4 h 20"/>
                      <a:gd name="T6" fmla="*/ 228 w 236"/>
                      <a:gd name="T7" fmla="*/ 0 h 20"/>
                      <a:gd name="T8" fmla="*/ 236 w 236"/>
                      <a:gd name="T9" fmla="*/ 8 h 20"/>
                      <a:gd name="T10" fmla="*/ 228 w 236"/>
                      <a:gd name="T11" fmla="*/ 16 h 20"/>
                      <a:gd name="T12" fmla="*/ 9 w 236"/>
                      <a:gd name="T13" fmla="*/ 20 h 20"/>
                      <a:gd name="T14" fmla="*/ 9 w 236"/>
                      <a:gd name="T15" fmla="*/ 20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36" h="20">
                        <a:moveTo>
                          <a:pt x="9" y="20"/>
                        </a:moveTo>
                        <a:cubicBezTo>
                          <a:pt x="5" y="20"/>
                          <a:pt x="1" y="17"/>
                          <a:pt x="1" y="13"/>
                        </a:cubicBezTo>
                        <a:cubicBezTo>
                          <a:pt x="0" y="8"/>
                          <a:pt x="3" y="4"/>
                          <a:pt x="8" y="4"/>
                        </a:cubicBezTo>
                        <a:cubicBezTo>
                          <a:pt x="42" y="0"/>
                          <a:pt x="220" y="0"/>
                          <a:pt x="228" y="0"/>
                        </a:cubicBezTo>
                        <a:cubicBezTo>
                          <a:pt x="232" y="0"/>
                          <a:pt x="236" y="4"/>
                          <a:pt x="236" y="8"/>
                        </a:cubicBezTo>
                        <a:cubicBezTo>
                          <a:pt x="236" y="12"/>
                          <a:pt x="232" y="16"/>
                          <a:pt x="228" y="16"/>
                        </a:cubicBezTo>
                        <a:cubicBezTo>
                          <a:pt x="226" y="16"/>
                          <a:pt x="43" y="16"/>
                          <a:pt x="9" y="20"/>
                        </a:cubicBezTo>
                        <a:cubicBezTo>
                          <a:pt x="9" y="20"/>
                          <a:pt x="9" y="20"/>
                          <a:pt x="9" y="20"/>
                        </a:cubicBezTo>
                        <a:close/>
                      </a:path>
                    </a:pathLst>
                  </a:custGeom>
                  <a:solidFill>
                    <a:srgbClr val="2B413E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2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Ink Free" panose="03080402000500000000" pitchFamily="66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73" name="Freeform 385">
                    <a:extLst>
                      <a:ext uri="{FF2B5EF4-FFF2-40B4-BE49-F238E27FC236}">
                        <a16:creationId xmlns:a16="http://schemas.microsoft.com/office/drawing/2014/main" id="{31D073EA-491F-4047-AFB0-C90A32A2C38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74744" y="1466411"/>
                    <a:ext cx="392400" cy="14400"/>
                  </a:xfrm>
                  <a:custGeom>
                    <a:avLst/>
                    <a:gdLst>
                      <a:gd name="T0" fmla="*/ 9 w 236"/>
                      <a:gd name="T1" fmla="*/ 20 h 20"/>
                      <a:gd name="T2" fmla="*/ 1 w 236"/>
                      <a:gd name="T3" fmla="*/ 13 h 20"/>
                      <a:gd name="T4" fmla="*/ 8 w 236"/>
                      <a:gd name="T5" fmla="*/ 4 h 20"/>
                      <a:gd name="T6" fmla="*/ 228 w 236"/>
                      <a:gd name="T7" fmla="*/ 0 h 20"/>
                      <a:gd name="T8" fmla="*/ 236 w 236"/>
                      <a:gd name="T9" fmla="*/ 8 h 20"/>
                      <a:gd name="T10" fmla="*/ 228 w 236"/>
                      <a:gd name="T11" fmla="*/ 16 h 20"/>
                      <a:gd name="T12" fmla="*/ 9 w 236"/>
                      <a:gd name="T13" fmla="*/ 20 h 20"/>
                      <a:gd name="T14" fmla="*/ 9 w 236"/>
                      <a:gd name="T15" fmla="*/ 20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36" h="20">
                        <a:moveTo>
                          <a:pt x="9" y="20"/>
                        </a:moveTo>
                        <a:cubicBezTo>
                          <a:pt x="5" y="20"/>
                          <a:pt x="1" y="17"/>
                          <a:pt x="1" y="13"/>
                        </a:cubicBezTo>
                        <a:cubicBezTo>
                          <a:pt x="0" y="8"/>
                          <a:pt x="3" y="4"/>
                          <a:pt x="8" y="4"/>
                        </a:cubicBezTo>
                        <a:cubicBezTo>
                          <a:pt x="42" y="0"/>
                          <a:pt x="220" y="0"/>
                          <a:pt x="228" y="0"/>
                        </a:cubicBezTo>
                        <a:cubicBezTo>
                          <a:pt x="232" y="0"/>
                          <a:pt x="236" y="4"/>
                          <a:pt x="236" y="8"/>
                        </a:cubicBezTo>
                        <a:cubicBezTo>
                          <a:pt x="236" y="12"/>
                          <a:pt x="232" y="16"/>
                          <a:pt x="228" y="16"/>
                        </a:cubicBezTo>
                        <a:cubicBezTo>
                          <a:pt x="226" y="16"/>
                          <a:pt x="43" y="16"/>
                          <a:pt x="9" y="20"/>
                        </a:cubicBezTo>
                        <a:cubicBezTo>
                          <a:pt x="9" y="20"/>
                          <a:pt x="9" y="20"/>
                          <a:pt x="9" y="20"/>
                        </a:cubicBezTo>
                        <a:close/>
                      </a:path>
                    </a:pathLst>
                  </a:custGeom>
                  <a:solidFill>
                    <a:srgbClr val="2B413E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2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Ink Free" panose="03080402000500000000" pitchFamily="66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74" name="Vrije vorm 1173">
                    <a:extLst>
                      <a:ext uri="{FF2B5EF4-FFF2-40B4-BE49-F238E27FC236}">
                        <a16:creationId xmlns:a16="http://schemas.microsoft.com/office/drawing/2014/main" id="{FA662676-93EE-FB41-A81C-1DA2E604730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 rot="3168441">
                    <a:off x="669688" y="921529"/>
                    <a:ext cx="46648" cy="125831"/>
                  </a:xfrm>
                  <a:custGeom>
                    <a:avLst/>
                    <a:gdLst>
                      <a:gd name="connsiteX0" fmla="*/ 35871 w 46648"/>
                      <a:gd name="connsiteY0" fmla="*/ 17273 h 125831"/>
                      <a:gd name="connsiteX1" fmla="*/ 40181 w 46648"/>
                      <a:gd name="connsiteY1" fmla="*/ 10777 h 125831"/>
                      <a:gd name="connsiteX2" fmla="*/ 44492 w 46648"/>
                      <a:gd name="connsiteY2" fmla="*/ 17273 h 125831"/>
                      <a:gd name="connsiteX3" fmla="*/ 46109 w 46648"/>
                      <a:gd name="connsiteY3" fmla="*/ 110656 h 125831"/>
                      <a:gd name="connsiteX4" fmla="*/ 46648 w 46648"/>
                      <a:gd name="connsiteY4" fmla="*/ 111468 h 125831"/>
                      <a:gd name="connsiteX5" fmla="*/ 42876 w 46648"/>
                      <a:gd name="connsiteY5" fmla="*/ 117965 h 125831"/>
                      <a:gd name="connsiteX6" fmla="*/ 38026 w 46648"/>
                      <a:gd name="connsiteY6" fmla="*/ 113092 h 125831"/>
                      <a:gd name="connsiteX7" fmla="*/ 35871 w 46648"/>
                      <a:gd name="connsiteY7" fmla="*/ 17273 h 125831"/>
                      <a:gd name="connsiteX8" fmla="*/ 5596 w 46648"/>
                      <a:gd name="connsiteY8" fmla="*/ 7005 h 125831"/>
                      <a:gd name="connsiteX9" fmla="*/ 7220 w 46648"/>
                      <a:gd name="connsiteY9" fmla="*/ 2155 h 125831"/>
                      <a:gd name="connsiteX10" fmla="*/ 39160 w 46648"/>
                      <a:gd name="connsiteY10" fmla="*/ 0 h 125831"/>
                      <a:gd name="connsiteX11" fmla="*/ 41325 w 46648"/>
                      <a:gd name="connsiteY11" fmla="*/ 4311 h 125831"/>
                      <a:gd name="connsiteX12" fmla="*/ 39160 w 46648"/>
                      <a:gd name="connsiteY12" fmla="*/ 8622 h 125831"/>
                      <a:gd name="connsiteX13" fmla="*/ 8032 w 46648"/>
                      <a:gd name="connsiteY13" fmla="*/ 10238 h 125831"/>
                      <a:gd name="connsiteX14" fmla="*/ 7761 w 46648"/>
                      <a:gd name="connsiteY14" fmla="*/ 10777 h 125831"/>
                      <a:gd name="connsiteX15" fmla="*/ 5596 w 46648"/>
                      <a:gd name="connsiteY15" fmla="*/ 7005 h 125831"/>
                      <a:gd name="connsiteX16" fmla="*/ 0 w 46648"/>
                      <a:gd name="connsiteY16" fmla="*/ 17273 h 125831"/>
                      <a:gd name="connsiteX17" fmla="*/ 4311 w 46648"/>
                      <a:gd name="connsiteY17" fmla="*/ 10777 h 125831"/>
                      <a:gd name="connsiteX18" fmla="*/ 8622 w 46648"/>
                      <a:gd name="connsiteY18" fmla="*/ 17273 h 125831"/>
                      <a:gd name="connsiteX19" fmla="*/ 10239 w 46648"/>
                      <a:gd name="connsiteY19" fmla="*/ 110656 h 125831"/>
                      <a:gd name="connsiteX20" fmla="*/ 10778 w 46648"/>
                      <a:gd name="connsiteY20" fmla="*/ 111468 h 125831"/>
                      <a:gd name="connsiteX21" fmla="*/ 7838 w 46648"/>
                      <a:gd name="connsiteY21" fmla="*/ 116531 h 125831"/>
                      <a:gd name="connsiteX22" fmla="*/ 18649 w 46648"/>
                      <a:gd name="connsiteY22" fmla="*/ 115323 h 125831"/>
                      <a:gd name="connsiteX23" fmla="*/ 33706 w 46648"/>
                      <a:gd name="connsiteY23" fmla="*/ 115054 h 125831"/>
                      <a:gd name="connsiteX24" fmla="*/ 35871 w 46648"/>
                      <a:gd name="connsiteY24" fmla="*/ 119365 h 125831"/>
                      <a:gd name="connsiteX25" fmla="*/ 33706 w 46648"/>
                      <a:gd name="connsiteY25" fmla="*/ 123676 h 125831"/>
                      <a:gd name="connsiteX26" fmla="*/ 2578 w 46648"/>
                      <a:gd name="connsiteY26" fmla="*/ 125292 h 125831"/>
                      <a:gd name="connsiteX27" fmla="*/ 2307 w 46648"/>
                      <a:gd name="connsiteY27" fmla="*/ 125831 h 125831"/>
                      <a:gd name="connsiteX28" fmla="*/ 142 w 46648"/>
                      <a:gd name="connsiteY28" fmla="*/ 122059 h 125831"/>
                      <a:gd name="connsiteX29" fmla="*/ 1766 w 46648"/>
                      <a:gd name="connsiteY29" fmla="*/ 117209 h 125831"/>
                      <a:gd name="connsiteX30" fmla="*/ 5805 w 46648"/>
                      <a:gd name="connsiteY30" fmla="*/ 116758 h 125831"/>
                      <a:gd name="connsiteX31" fmla="*/ 2156 w 46648"/>
                      <a:gd name="connsiteY31" fmla="*/ 113092 h 125831"/>
                      <a:gd name="connsiteX32" fmla="*/ 0 w 46648"/>
                      <a:gd name="connsiteY32" fmla="*/ 17273 h 1258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46648" h="125831">
                        <a:moveTo>
                          <a:pt x="35871" y="17273"/>
                        </a:moveTo>
                        <a:cubicBezTo>
                          <a:pt x="35871" y="14025"/>
                          <a:pt x="37487" y="10777"/>
                          <a:pt x="40181" y="10777"/>
                        </a:cubicBezTo>
                        <a:cubicBezTo>
                          <a:pt x="42337" y="10777"/>
                          <a:pt x="44492" y="14025"/>
                          <a:pt x="44492" y="17273"/>
                        </a:cubicBezTo>
                        <a:cubicBezTo>
                          <a:pt x="44492" y="39198"/>
                          <a:pt x="45031" y="98476"/>
                          <a:pt x="46109" y="110656"/>
                        </a:cubicBezTo>
                        <a:cubicBezTo>
                          <a:pt x="46648" y="110656"/>
                          <a:pt x="46648" y="111468"/>
                          <a:pt x="46648" y="111468"/>
                        </a:cubicBezTo>
                        <a:cubicBezTo>
                          <a:pt x="46648" y="114716"/>
                          <a:pt x="45031" y="117153"/>
                          <a:pt x="42876" y="117965"/>
                        </a:cubicBezTo>
                        <a:cubicBezTo>
                          <a:pt x="40720" y="118777"/>
                          <a:pt x="38565" y="116340"/>
                          <a:pt x="38026" y="113092"/>
                        </a:cubicBezTo>
                        <a:cubicBezTo>
                          <a:pt x="35871" y="97664"/>
                          <a:pt x="35871" y="25393"/>
                          <a:pt x="35871" y="17273"/>
                        </a:cubicBezTo>
                        <a:close/>
                        <a:moveTo>
                          <a:pt x="5596" y="7005"/>
                        </a:moveTo>
                        <a:cubicBezTo>
                          <a:pt x="5325" y="4850"/>
                          <a:pt x="6137" y="2694"/>
                          <a:pt x="7220" y="2155"/>
                        </a:cubicBezTo>
                        <a:cubicBezTo>
                          <a:pt x="12363" y="0"/>
                          <a:pt x="36453" y="0"/>
                          <a:pt x="39160" y="0"/>
                        </a:cubicBezTo>
                        <a:cubicBezTo>
                          <a:pt x="40242" y="0"/>
                          <a:pt x="41325" y="1617"/>
                          <a:pt x="41325" y="4311"/>
                        </a:cubicBezTo>
                        <a:cubicBezTo>
                          <a:pt x="41325" y="6466"/>
                          <a:pt x="40242" y="8622"/>
                          <a:pt x="39160" y="8622"/>
                        </a:cubicBezTo>
                        <a:cubicBezTo>
                          <a:pt x="31851" y="8622"/>
                          <a:pt x="12092" y="9161"/>
                          <a:pt x="8032" y="10238"/>
                        </a:cubicBezTo>
                        <a:cubicBezTo>
                          <a:pt x="8032" y="10777"/>
                          <a:pt x="7761" y="10777"/>
                          <a:pt x="7761" y="10777"/>
                        </a:cubicBezTo>
                        <a:cubicBezTo>
                          <a:pt x="6678" y="10777"/>
                          <a:pt x="5866" y="9161"/>
                          <a:pt x="5596" y="7005"/>
                        </a:cubicBezTo>
                        <a:close/>
                        <a:moveTo>
                          <a:pt x="0" y="17273"/>
                        </a:moveTo>
                        <a:cubicBezTo>
                          <a:pt x="0" y="14025"/>
                          <a:pt x="1617" y="10777"/>
                          <a:pt x="4311" y="10777"/>
                        </a:cubicBezTo>
                        <a:cubicBezTo>
                          <a:pt x="6467" y="10777"/>
                          <a:pt x="8622" y="14025"/>
                          <a:pt x="8622" y="17273"/>
                        </a:cubicBezTo>
                        <a:cubicBezTo>
                          <a:pt x="8622" y="39198"/>
                          <a:pt x="9161" y="98476"/>
                          <a:pt x="10239" y="110656"/>
                        </a:cubicBezTo>
                        <a:cubicBezTo>
                          <a:pt x="10778" y="110656"/>
                          <a:pt x="10778" y="111468"/>
                          <a:pt x="10778" y="111468"/>
                        </a:cubicBezTo>
                        <a:lnTo>
                          <a:pt x="7838" y="116531"/>
                        </a:lnTo>
                        <a:lnTo>
                          <a:pt x="18649" y="115323"/>
                        </a:lnTo>
                        <a:cubicBezTo>
                          <a:pt x="25653" y="115054"/>
                          <a:pt x="32352" y="115054"/>
                          <a:pt x="33706" y="115054"/>
                        </a:cubicBezTo>
                        <a:cubicBezTo>
                          <a:pt x="34788" y="115054"/>
                          <a:pt x="35871" y="116671"/>
                          <a:pt x="35871" y="119365"/>
                        </a:cubicBezTo>
                        <a:cubicBezTo>
                          <a:pt x="35871" y="121520"/>
                          <a:pt x="34788" y="123676"/>
                          <a:pt x="33706" y="123676"/>
                        </a:cubicBezTo>
                        <a:cubicBezTo>
                          <a:pt x="26397" y="123676"/>
                          <a:pt x="6638" y="124215"/>
                          <a:pt x="2578" y="125292"/>
                        </a:cubicBezTo>
                        <a:cubicBezTo>
                          <a:pt x="2578" y="125831"/>
                          <a:pt x="2307" y="125831"/>
                          <a:pt x="2307" y="125831"/>
                        </a:cubicBezTo>
                        <a:cubicBezTo>
                          <a:pt x="1224" y="125831"/>
                          <a:pt x="412" y="124215"/>
                          <a:pt x="142" y="122059"/>
                        </a:cubicBezTo>
                        <a:cubicBezTo>
                          <a:pt x="-129" y="119904"/>
                          <a:pt x="683" y="117748"/>
                          <a:pt x="1766" y="117209"/>
                        </a:cubicBezTo>
                        <a:lnTo>
                          <a:pt x="5805" y="116758"/>
                        </a:lnTo>
                        <a:lnTo>
                          <a:pt x="2156" y="113092"/>
                        </a:lnTo>
                        <a:cubicBezTo>
                          <a:pt x="0" y="97664"/>
                          <a:pt x="0" y="25393"/>
                          <a:pt x="0" y="17273"/>
                        </a:cubicBezTo>
                        <a:close/>
                      </a:path>
                    </a:pathLst>
                  </a:custGeom>
                  <a:solidFill>
                    <a:srgbClr val="2B413E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2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Ink Free" panose="03080402000500000000" pitchFamily="66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75" name="Vrije vorm 1174">
                    <a:extLst>
                      <a:ext uri="{FF2B5EF4-FFF2-40B4-BE49-F238E27FC236}">
                        <a16:creationId xmlns:a16="http://schemas.microsoft.com/office/drawing/2014/main" id="{F0920CE7-21B2-4744-A460-20053EC5307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 rot="7846787">
                    <a:off x="1024973" y="926340"/>
                    <a:ext cx="46648" cy="125831"/>
                  </a:xfrm>
                  <a:custGeom>
                    <a:avLst/>
                    <a:gdLst>
                      <a:gd name="connsiteX0" fmla="*/ 35871 w 46648"/>
                      <a:gd name="connsiteY0" fmla="*/ 17273 h 125831"/>
                      <a:gd name="connsiteX1" fmla="*/ 40181 w 46648"/>
                      <a:gd name="connsiteY1" fmla="*/ 10777 h 125831"/>
                      <a:gd name="connsiteX2" fmla="*/ 44492 w 46648"/>
                      <a:gd name="connsiteY2" fmla="*/ 17273 h 125831"/>
                      <a:gd name="connsiteX3" fmla="*/ 46109 w 46648"/>
                      <a:gd name="connsiteY3" fmla="*/ 110656 h 125831"/>
                      <a:gd name="connsiteX4" fmla="*/ 46648 w 46648"/>
                      <a:gd name="connsiteY4" fmla="*/ 111468 h 125831"/>
                      <a:gd name="connsiteX5" fmla="*/ 42876 w 46648"/>
                      <a:gd name="connsiteY5" fmla="*/ 117965 h 125831"/>
                      <a:gd name="connsiteX6" fmla="*/ 38026 w 46648"/>
                      <a:gd name="connsiteY6" fmla="*/ 113092 h 125831"/>
                      <a:gd name="connsiteX7" fmla="*/ 35871 w 46648"/>
                      <a:gd name="connsiteY7" fmla="*/ 17273 h 125831"/>
                      <a:gd name="connsiteX8" fmla="*/ 5596 w 46648"/>
                      <a:gd name="connsiteY8" fmla="*/ 7005 h 125831"/>
                      <a:gd name="connsiteX9" fmla="*/ 7220 w 46648"/>
                      <a:gd name="connsiteY9" fmla="*/ 2155 h 125831"/>
                      <a:gd name="connsiteX10" fmla="*/ 39160 w 46648"/>
                      <a:gd name="connsiteY10" fmla="*/ 0 h 125831"/>
                      <a:gd name="connsiteX11" fmla="*/ 41325 w 46648"/>
                      <a:gd name="connsiteY11" fmla="*/ 4311 h 125831"/>
                      <a:gd name="connsiteX12" fmla="*/ 39160 w 46648"/>
                      <a:gd name="connsiteY12" fmla="*/ 8622 h 125831"/>
                      <a:gd name="connsiteX13" fmla="*/ 8032 w 46648"/>
                      <a:gd name="connsiteY13" fmla="*/ 10238 h 125831"/>
                      <a:gd name="connsiteX14" fmla="*/ 7761 w 46648"/>
                      <a:gd name="connsiteY14" fmla="*/ 10777 h 125831"/>
                      <a:gd name="connsiteX15" fmla="*/ 5596 w 46648"/>
                      <a:gd name="connsiteY15" fmla="*/ 7005 h 125831"/>
                      <a:gd name="connsiteX16" fmla="*/ 0 w 46648"/>
                      <a:gd name="connsiteY16" fmla="*/ 17273 h 125831"/>
                      <a:gd name="connsiteX17" fmla="*/ 4311 w 46648"/>
                      <a:gd name="connsiteY17" fmla="*/ 10777 h 125831"/>
                      <a:gd name="connsiteX18" fmla="*/ 8622 w 46648"/>
                      <a:gd name="connsiteY18" fmla="*/ 17273 h 125831"/>
                      <a:gd name="connsiteX19" fmla="*/ 10239 w 46648"/>
                      <a:gd name="connsiteY19" fmla="*/ 110656 h 125831"/>
                      <a:gd name="connsiteX20" fmla="*/ 10778 w 46648"/>
                      <a:gd name="connsiteY20" fmla="*/ 111468 h 125831"/>
                      <a:gd name="connsiteX21" fmla="*/ 7838 w 46648"/>
                      <a:gd name="connsiteY21" fmla="*/ 116531 h 125831"/>
                      <a:gd name="connsiteX22" fmla="*/ 18649 w 46648"/>
                      <a:gd name="connsiteY22" fmla="*/ 115323 h 125831"/>
                      <a:gd name="connsiteX23" fmla="*/ 33706 w 46648"/>
                      <a:gd name="connsiteY23" fmla="*/ 115054 h 125831"/>
                      <a:gd name="connsiteX24" fmla="*/ 35871 w 46648"/>
                      <a:gd name="connsiteY24" fmla="*/ 119365 h 125831"/>
                      <a:gd name="connsiteX25" fmla="*/ 33706 w 46648"/>
                      <a:gd name="connsiteY25" fmla="*/ 123676 h 125831"/>
                      <a:gd name="connsiteX26" fmla="*/ 2578 w 46648"/>
                      <a:gd name="connsiteY26" fmla="*/ 125292 h 125831"/>
                      <a:gd name="connsiteX27" fmla="*/ 2307 w 46648"/>
                      <a:gd name="connsiteY27" fmla="*/ 125831 h 125831"/>
                      <a:gd name="connsiteX28" fmla="*/ 142 w 46648"/>
                      <a:gd name="connsiteY28" fmla="*/ 122059 h 125831"/>
                      <a:gd name="connsiteX29" fmla="*/ 1766 w 46648"/>
                      <a:gd name="connsiteY29" fmla="*/ 117209 h 125831"/>
                      <a:gd name="connsiteX30" fmla="*/ 5805 w 46648"/>
                      <a:gd name="connsiteY30" fmla="*/ 116758 h 125831"/>
                      <a:gd name="connsiteX31" fmla="*/ 2156 w 46648"/>
                      <a:gd name="connsiteY31" fmla="*/ 113092 h 125831"/>
                      <a:gd name="connsiteX32" fmla="*/ 0 w 46648"/>
                      <a:gd name="connsiteY32" fmla="*/ 17273 h 1258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46648" h="125831">
                        <a:moveTo>
                          <a:pt x="35871" y="17273"/>
                        </a:moveTo>
                        <a:cubicBezTo>
                          <a:pt x="35871" y="14025"/>
                          <a:pt x="37487" y="10777"/>
                          <a:pt x="40181" y="10777"/>
                        </a:cubicBezTo>
                        <a:cubicBezTo>
                          <a:pt x="42337" y="10777"/>
                          <a:pt x="44492" y="14025"/>
                          <a:pt x="44492" y="17273"/>
                        </a:cubicBezTo>
                        <a:cubicBezTo>
                          <a:pt x="44492" y="39198"/>
                          <a:pt x="45031" y="98476"/>
                          <a:pt x="46109" y="110656"/>
                        </a:cubicBezTo>
                        <a:cubicBezTo>
                          <a:pt x="46648" y="110656"/>
                          <a:pt x="46648" y="111468"/>
                          <a:pt x="46648" y="111468"/>
                        </a:cubicBezTo>
                        <a:cubicBezTo>
                          <a:pt x="46648" y="114716"/>
                          <a:pt x="45031" y="117153"/>
                          <a:pt x="42876" y="117965"/>
                        </a:cubicBezTo>
                        <a:cubicBezTo>
                          <a:pt x="40720" y="118777"/>
                          <a:pt x="38565" y="116340"/>
                          <a:pt x="38026" y="113092"/>
                        </a:cubicBezTo>
                        <a:cubicBezTo>
                          <a:pt x="35871" y="97664"/>
                          <a:pt x="35871" y="25393"/>
                          <a:pt x="35871" y="17273"/>
                        </a:cubicBezTo>
                        <a:close/>
                        <a:moveTo>
                          <a:pt x="5596" y="7005"/>
                        </a:moveTo>
                        <a:cubicBezTo>
                          <a:pt x="5325" y="4850"/>
                          <a:pt x="6137" y="2694"/>
                          <a:pt x="7220" y="2155"/>
                        </a:cubicBezTo>
                        <a:cubicBezTo>
                          <a:pt x="12363" y="0"/>
                          <a:pt x="36453" y="0"/>
                          <a:pt x="39160" y="0"/>
                        </a:cubicBezTo>
                        <a:cubicBezTo>
                          <a:pt x="40242" y="0"/>
                          <a:pt x="41325" y="1617"/>
                          <a:pt x="41325" y="4311"/>
                        </a:cubicBezTo>
                        <a:cubicBezTo>
                          <a:pt x="41325" y="6466"/>
                          <a:pt x="40242" y="8622"/>
                          <a:pt x="39160" y="8622"/>
                        </a:cubicBezTo>
                        <a:cubicBezTo>
                          <a:pt x="31851" y="8622"/>
                          <a:pt x="12092" y="9161"/>
                          <a:pt x="8032" y="10238"/>
                        </a:cubicBezTo>
                        <a:cubicBezTo>
                          <a:pt x="8032" y="10777"/>
                          <a:pt x="7761" y="10777"/>
                          <a:pt x="7761" y="10777"/>
                        </a:cubicBezTo>
                        <a:cubicBezTo>
                          <a:pt x="6678" y="10777"/>
                          <a:pt x="5866" y="9161"/>
                          <a:pt x="5596" y="7005"/>
                        </a:cubicBezTo>
                        <a:close/>
                        <a:moveTo>
                          <a:pt x="0" y="17273"/>
                        </a:moveTo>
                        <a:cubicBezTo>
                          <a:pt x="0" y="14025"/>
                          <a:pt x="1617" y="10777"/>
                          <a:pt x="4311" y="10777"/>
                        </a:cubicBezTo>
                        <a:cubicBezTo>
                          <a:pt x="6467" y="10777"/>
                          <a:pt x="8622" y="14025"/>
                          <a:pt x="8622" y="17273"/>
                        </a:cubicBezTo>
                        <a:cubicBezTo>
                          <a:pt x="8622" y="39198"/>
                          <a:pt x="9161" y="98476"/>
                          <a:pt x="10239" y="110656"/>
                        </a:cubicBezTo>
                        <a:cubicBezTo>
                          <a:pt x="10778" y="110656"/>
                          <a:pt x="10778" y="111468"/>
                          <a:pt x="10778" y="111468"/>
                        </a:cubicBezTo>
                        <a:lnTo>
                          <a:pt x="7838" y="116531"/>
                        </a:lnTo>
                        <a:lnTo>
                          <a:pt x="18649" y="115323"/>
                        </a:lnTo>
                        <a:cubicBezTo>
                          <a:pt x="25653" y="115054"/>
                          <a:pt x="32352" y="115054"/>
                          <a:pt x="33706" y="115054"/>
                        </a:cubicBezTo>
                        <a:cubicBezTo>
                          <a:pt x="34788" y="115054"/>
                          <a:pt x="35871" y="116671"/>
                          <a:pt x="35871" y="119365"/>
                        </a:cubicBezTo>
                        <a:cubicBezTo>
                          <a:pt x="35871" y="121520"/>
                          <a:pt x="34788" y="123676"/>
                          <a:pt x="33706" y="123676"/>
                        </a:cubicBezTo>
                        <a:cubicBezTo>
                          <a:pt x="26397" y="123676"/>
                          <a:pt x="6638" y="124215"/>
                          <a:pt x="2578" y="125292"/>
                        </a:cubicBezTo>
                        <a:cubicBezTo>
                          <a:pt x="2578" y="125831"/>
                          <a:pt x="2307" y="125831"/>
                          <a:pt x="2307" y="125831"/>
                        </a:cubicBezTo>
                        <a:cubicBezTo>
                          <a:pt x="1224" y="125831"/>
                          <a:pt x="412" y="124215"/>
                          <a:pt x="142" y="122059"/>
                        </a:cubicBezTo>
                        <a:cubicBezTo>
                          <a:pt x="-129" y="119904"/>
                          <a:pt x="683" y="117748"/>
                          <a:pt x="1766" y="117209"/>
                        </a:cubicBezTo>
                        <a:lnTo>
                          <a:pt x="5805" y="116758"/>
                        </a:lnTo>
                        <a:lnTo>
                          <a:pt x="2156" y="113092"/>
                        </a:lnTo>
                        <a:cubicBezTo>
                          <a:pt x="0" y="97664"/>
                          <a:pt x="0" y="25393"/>
                          <a:pt x="0" y="17273"/>
                        </a:cubicBezTo>
                        <a:close/>
                      </a:path>
                    </a:pathLst>
                  </a:custGeom>
                  <a:solidFill>
                    <a:srgbClr val="2B413E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2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Ink Free" panose="03080402000500000000" pitchFamily="66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76" name="Rechthoek 1175">
                    <a:extLst>
                      <a:ext uri="{FF2B5EF4-FFF2-40B4-BE49-F238E27FC236}">
                        <a16:creationId xmlns:a16="http://schemas.microsoft.com/office/drawing/2014/main" id="{F87C6239-F1BE-7746-A093-E8585F03C613}"/>
                      </a:ext>
                    </a:extLst>
                  </p:cNvPr>
                  <p:cNvSpPr/>
                  <p:nvPr/>
                </p:nvSpPr>
                <p:spPr>
                  <a:xfrm rot="19235752">
                    <a:off x="641044" y="962402"/>
                    <a:ext cx="108000" cy="36000"/>
                  </a:xfrm>
                  <a:prstGeom prst="rect">
                    <a:avLst/>
                  </a:prstGeom>
                  <a:solidFill>
                    <a:srgbClr val="7FAFDD">
                      <a:alpha val="38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2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Ink Free" panose="03080402000500000000" pitchFamily="66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77" name="Rechthoek 1176">
                    <a:extLst>
                      <a:ext uri="{FF2B5EF4-FFF2-40B4-BE49-F238E27FC236}">
                        <a16:creationId xmlns:a16="http://schemas.microsoft.com/office/drawing/2014/main" id="{BAC8F991-B53C-1A43-85BE-903CA2C89C5E}"/>
                      </a:ext>
                    </a:extLst>
                  </p:cNvPr>
                  <p:cNvSpPr/>
                  <p:nvPr/>
                </p:nvSpPr>
                <p:spPr>
                  <a:xfrm rot="2869110">
                    <a:off x="993011" y="971255"/>
                    <a:ext cx="108000" cy="36000"/>
                  </a:xfrm>
                  <a:prstGeom prst="rect">
                    <a:avLst/>
                  </a:prstGeom>
                  <a:solidFill>
                    <a:srgbClr val="7FAFDD">
                      <a:alpha val="38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2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Ink Free" panose="03080402000500000000" pitchFamily="66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78" name="Tekstvak 1177">
                    <a:extLst>
                      <a:ext uri="{FF2B5EF4-FFF2-40B4-BE49-F238E27FC236}">
                        <a16:creationId xmlns:a16="http://schemas.microsoft.com/office/drawing/2014/main" id="{BD51F396-0303-2848-806E-E583C3E6332D}"/>
                      </a:ext>
                    </a:extLst>
                  </p:cNvPr>
                  <p:cNvSpPr txBox="1"/>
                  <p:nvPr/>
                </p:nvSpPr>
                <p:spPr>
                  <a:xfrm>
                    <a:off x="659145" y="957613"/>
                    <a:ext cx="437001" cy="1741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00" b="1" i="0" u="none" strike="noStrike" kern="0" cap="none" spc="2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Ink Free" panose="03080402000500000000" pitchFamily="66" charset="0"/>
                        <a:ea typeface="+mn-ea"/>
                        <a:cs typeface="+mn-cs"/>
                      </a:rPr>
                      <a:t>Backlog</a:t>
                    </a:r>
                  </a:p>
                </p:txBody>
              </p:sp>
            </p:grpSp>
            <p:pic>
              <p:nvPicPr>
                <p:cNvPr id="1166" name="Afbeelding 1165">
                  <a:extLst>
                    <a:ext uri="{FF2B5EF4-FFF2-40B4-BE49-F238E27FC236}">
                      <a16:creationId xmlns:a16="http://schemas.microsoft.com/office/drawing/2014/main" id="{ADA19D5D-26D7-9A44-BFBD-226E845611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duotone>
                    <a:prstClr val="black"/>
                    <a:srgbClr val="009286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362813" y="1089858"/>
                  <a:ext cx="570157" cy="859036"/>
                </a:xfrm>
                <a:prstGeom prst="rect">
                  <a:avLst/>
                </a:prstGeom>
              </p:spPr>
            </p:pic>
          </p:grpSp>
          <p:grpSp>
            <p:nvGrpSpPr>
              <p:cNvPr id="1157" name="Groep 1156">
                <a:extLst>
                  <a:ext uri="{FF2B5EF4-FFF2-40B4-BE49-F238E27FC236}">
                    <a16:creationId xmlns:a16="http://schemas.microsoft.com/office/drawing/2014/main" id="{4F44CC66-095F-C64A-A30A-6C9D8776CA9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027497">
                <a:off x="3437371" y="2145881"/>
                <a:ext cx="56338" cy="82897"/>
                <a:chOff x="1879410" y="2062054"/>
                <a:chExt cx="248750" cy="366018"/>
              </a:xfrm>
            </p:grpSpPr>
            <p:sp>
              <p:nvSpPr>
                <p:cNvPr id="1162" name="Afgeronde rechthoek 1161">
                  <a:extLst>
                    <a:ext uri="{FF2B5EF4-FFF2-40B4-BE49-F238E27FC236}">
                      <a16:creationId xmlns:a16="http://schemas.microsoft.com/office/drawing/2014/main" id="{016E278B-B142-884B-8058-E383AE987E61}"/>
                    </a:ext>
                  </a:extLst>
                </p:cNvPr>
                <p:cNvSpPr/>
                <p:nvPr/>
              </p:nvSpPr>
              <p:spPr>
                <a:xfrm rot="20650239">
                  <a:off x="1967781" y="2327116"/>
                  <a:ext cx="72008" cy="72008"/>
                </a:xfrm>
                <a:prstGeom prst="roundRect">
                  <a:avLst/>
                </a:prstGeom>
                <a:solidFill>
                  <a:srgbClr val="00B0F0">
                    <a:alpha val="32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163" name="Ovaal 1162">
                  <a:extLst>
                    <a:ext uri="{FF2B5EF4-FFF2-40B4-BE49-F238E27FC236}">
                      <a16:creationId xmlns:a16="http://schemas.microsoft.com/office/drawing/2014/main" id="{029C78BD-5027-124E-86FE-B22C746E5EF0}"/>
                    </a:ext>
                  </a:extLst>
                </p:cNvPr>
                <p:cNvSpPr/>
                <p:nvPr/>
              </p:nvSpPr>
              <p:spPr>
                <a:xfrm rot="20897312">
                  <a:off x="1923960" y="2104235"/>
                  <a:ext cx="136306" cy="175051"/>
                </a:xfrm>
                <a:prstGeom prst="ellipse">
                  <a:avLst/>
                </a:prstGeom>
                <a:solidFill>
                  <a:srgbClr val="FFFF00">
                    <a:alpha val="32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pic>
              <p:nvPicPr>
                <p:cNvPr id="1164" name="Afbeelding 1163">
                  <a:extLst>
                    <a:ext uri="{FF2B5EF4-FFF2-40B4-BE49-F238E27FC236}">
                      <a16:creationId xmlns:a16="http://schemas.microsoft.com/office/drawing/2014/main" id="{39FEBA07-CAE1-C04E-BBB4-0219FE4465B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79410" y="2062054"/>
                  <a:ext cx="248750" cy="366018"/>
                </a:xfrm>
                <a:prstGeom prst="rect">
                  <a:avLst/>
                </a:prstGeom>
              </p:spPr>
            </p:pic>
          </p:grpSp>
          <p:pic>
            <p:nvPicPr>
              <p:cNvPr id="1158" name="Afbeelding 1157">
                <a:extLst>
                  <a:ext uri="{FF2B5EF4-FFF2-40B4-BE49-F238E27FC236}">
                    <a16:creationId xmlns:a16="http://schemas.microsoft.com/office/drawing/2014/main" id="{C1218AC4-2DA7-2F4E-A323-8BDC608C79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duotone>
                  <a:srgbClr val="009286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20705201">
                <a:off x="3299269" y="2133122"/>
                <a:ext cx="72008" cy="76509"/>
              </a:xfrm>
              <a:prstGeom prst="rect">
                <a:avLst/>
              </a:prstGeom>
            </p:spPr>
          </p:pic>
          <p:grpSp>
            <p:nvGrpSpPr>
              <p:cNvPr id="1159" name="Groep 1158">
                <a:extLst>
                  <a:ext uri="{FF2B5EF4-FFF2-40B4-BE49-F238E27FC236}">
                    <a16:creationId xmlns:a16="http://schemas.microsoft.com/office/drawing/2014/main" id="{F4C2BB02-AB75-C94D-8610-D109CC4023B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0585499">
                <a:off x="3401976" y="2256888"/>
                <a:ext cx="83953" cy="82273"/>
                <a:chOff x="1547664" y="2263972"/>
                <a:chExt cx="314059" cy="307777"/>
              </a:xfrm>
            </p:grpSpPr>
            <p:pic>
              <p:nvPicPr>
                <p:cNvPr id="1160" name="Afbeelding 1159">
                  <a:extLst>
                    <a:ext uri="{FF2B5EF4-FFF2-40B4-BE49-F238E27FC236}">
                      <a16:creationId xmlns:a16="http://schemas.microsoft.com/office/drawing/2014/main" id="{9269CCE0-A0CE-7244-BCE1-6CA1219764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47664" y="2263972"/>
                  <a:ext cx="314059" cy="307777"/>
                </a:xfrm>
                <a:prstGeom prst="rect">
                  <a:avLst/>
                </a:prstGeom>
              </p:spPr>
            </p:pic>
            <p:sp>
              <p:nvSpPr>
                <p:cNvPr id="1161" name="Hart 1160">
                  <a:extLst>
                    <a:ext uri="{FF2B5EF4-FFF2-40B4-BE49-F238E27FC236}">
                      <a16:creationId xmlns:a16="http://schemas.microsoft.com/office/drawing/2014/main" id="{622D0060-E72B-BD4D-9E2A-4B90BA116E93}"/>
                    </a:ext>
                  </a:extLst>
                </p:cNvPr>
                <p:cNvSpPr/>
                <p:nvPr/>
              </p:nvSpPr>
              <p:spPr>
                <a:xfrm rot="21389152">
                  <a:off x="1610566" y="2323550"/>
                  <a:ext cx="216024" cy="180000"/>
                </a:xfrm>
                <a:prstGeom prst="heart">
                  <a:avLst/>
                </a:prstGeom>
                <a:solidFill>
                  <a:srgbClr val="FC4766">
                    <a:alpha val="32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63" name="Group 38">
            <a:extLst>
              <a:ext uri="{FF2B5EF4-FFF2-40B4-BE49-F238E27FC236}">
                <a16:creationId xmlns:a16="http://schemas.microsoft.com/office/drawing/2014/main" id="{2D829D79-FC17-EA40-8596-E3159A675A5D}"/>
              </a:ext>
            </a:extLst>
          </p:cNvPr>
          <p:cNvGrpSpPr>
            <a:grpSpLocks noChangeAspect="1"/>
          </p:cNvGrpSpPr>
          <p:nvPr/>
        </p:nvGrpSpPr>
        <p:grpSpPr>
          <a:xfrm rot="10800000" flipH="1">
            <a:off x="9100620" y="2107771"/>
            <a:ext cx="203576" cy="136100"/>
            <a:chOff x="3349625" y="68263"/>
            <a:chExt cx="565151" cy="377825"/>
          </a:xfrm>
          <a:solidFill>
            <a:srgbClr val="000000">
              <a:lumMod val="85000"/>
              <a:lumOff val="15000"/>
            </a:srgbClr>
          </a:solidFill>
        </p:grpSpPr>
        <p:sp>
          <p:nvSpPr>
            <p:cNvPr id="1152" name="Freeform 270">
              <a:extLst>
                <a:ext uri="{FF2B5EF4-FFF2-40B4-BE49-F238E27FC236}">
                  <a16:creationId xmlns:a16="http://schemas.microsoft.com/office/drawing/2014/main" id="{21FC4375-AC61-BB4B-8262-180A9EF903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9625" y="244475"/>
              <a:ext cx="498475" cy="74612"/>
            </a:xfrm>
            <a:custGeom>
              <a:avLst/>
              <a:gdLst>
                <a:gd name="T0" fmla="*/ 9 w 133"/>
                <a:gd name="T1" fmla="*/ 20 h 20"/>
                <a:gd name="T2" fmla="*/ 1 w 133"/>
                <a:gd name="T3" fmla="*/ 13 h 20"/>
                <a:gd name="T4" fmla="*/ 7 w 133"/>
                <a:gd name="T5" fmla="*/ 4 h 20"/>
                <a:gd name="T6" fmla="*/ 125 w 133"/>
                <a:gd name="T7" fmla="*/ 0 h 20"/>
                <a:gd name="T8" fmla="*/ 133 w 133"/>
                <a:gd name="T9" fmla="*/ 8 h 20"/>
                <a:gd name="T10" fmla="*/ 125 w 133"/>
                <a:gd name="T11" fmla="*/ 16 h 20"/>
                <a:gd name="T12" fmla="*/ 10 w 133"/>
                <a:gd name="T13" fmla="*/ 19 h 20"/>
                <a:gd name="T14" fmla="*/ 9 w 133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0">
                  <a:moveTo>
                    <a:pt x="9" y="20"/>
                  </a:moveTo>
                  <a:cubicBezTo>
                    <a:pt x="5" y="20"/>
                    <a:pt x="2" y="17"/>
                    <a:pt x="1" y="13"/>
                  </a:cubicBezTo>
                  <a:cubicBezTo>
                    <a:pt x="0" y="9"/>
                    <a:pt x="3" y="5"/>
                    <a:pt x="7" y="4"/>
                  </a:cubicBezTo>
                  <a:cubicBezTo>
                    <a:pt x="26" y="0"/>
                    <a:pt x="115" y="0"/>
                    <a:pt x="125" y="0"/>
                  </a:cubicBezTo>
                  <a:cubicBezTo>
                    <a:pt x="129" y="0"/>
                    <a:pt x="133" y="3"/>
                    <a:pt x="133" y="8"/>
                  </a:cubicBezTo>
                  <a:cubicBezTo>
                    <a:pt x="133" y="12"/>
                    <a:pt x="129" y="16"/>
                    <a:pt x="125" y="16"/>
                  </a:cubicBezTo>
                  <a:cubicBezTo>
                    <a:pt x="98" y="16"/>
                    <a:pt x="25" y="17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53" name="Freeform 389">
              <a:extLst>
                <a:ext uri="{FF2B5EF4-FFF2-40B4-BE49-F238E27FC236}">
                  <a16:creationId xmlns:a16="http://schemas.microsoft.com/office/drawing/2014/main" id="{85C895E2-DA89-8B42-90C1-357B927801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8713" y="68263"/>
              <a:ext cx="246063" cy="377825"/>
            </a:xfrm>
            <a:custGeom>
              <a:avLst/>
              <a:gdLst>
                <a:gd name="T0" fmla="*/ 9 w 66"/>
                <a:gd name="T1" fmla="*/ 101 h 101"/>
                <a:gd name="T2" fmla="*/ 2 w 66"/>
                <a:gd name="T3" fmla="*/ 96 h 101"/>
                <a:gd name="T4" fmla="*/ 6 w 66"/>
                <a:gd name="T5" fmla="*/ 86 h 101"/>
                <a:gd name="T6" fmla="*/ 45 w 66"/>
                <a:gd name="T7" fmla="*/ 55 h 101"/>
                <a:gd name="T8" fmla="*/ 12 w 66"/>
                <a:gd name="T9" fmla="*/ 13 h 101"/>
                <a:gd name="T10" fmla="*/ 16 w 66"/>
                <a:gd name="T11" fmla="*/ 2 h 101"/>
                <a:gd name="T12" fmla="*/ 26 w 66"/>
                <a:gd name="T13" fmla="*/ 6 h 101"/>
                <a:gd name="T14" fmla="*/ 26 w 66"/>
                <a:gd name="T15" fmla="*/ 6 h 101"/>
                <a:gd name="T16" fmla="*/ 62 w 66"/>
                <a:gd name="T17" fmla="*/ 47 h 101"/>
                <a:gd name="T18" fmla="*/ 66 w 66"/>
                <a:gd name="T19" fmla="*/ 53 h 101"/>
                <a:gd name="T20" fmla="*/ 63 w 66"/>
                <a:gd name="T21" fmla="*/ 60 h 101"/>
                <a:gd name="T22" fmla="*/ 13 w 66"/>
                <a:gd name="T23" fmla="*/ 100 h 101"/>
                <a:gd name="T24" fmla="*/ 9 w 66"/>
                <a:gd name="T25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01">
                  <a:moveTo>
                    <a:pt x="9" y="101"/>
                  </a:moveTo>
                  <a:cubicBezTo>
                    <a:pt x="7" y="101"/>
                    <a:pt x="4" y="99"/>
                    <a:pt x="2" y="96"/>
                  </a:cubicBezTo>
                  <a:cubicBezTo>
                    <a:pt x="0" y="93"/>
                    <a:pt x="2" y="88"/>
                    <a:pt x="6" y="86"/>
                  </a:cubicBezTo>
                  <a:cubicBezTo>
                    <a:pt x="16" y="80"/>
                    <a:pt x="34" y="65"/>
                    <a:pt x="45" y="55"/>
                  </a:cubicBezTo>
                  <a:cubicBezTo>
                    <a:pt x="24" y="38"/>
                    <a:pt x="12" y="14"/>
                    <a:pt x="12" y="13"/>
                  </a:cubicBezTo>
                  <a:cubicBezTo>
                    <a:pt x="10" y="9"/>
                    <a:pt x="12" y="4"/>
                    <a:pt x="16" y="2"/>
                  </a:cubicBezTo>
                  <a:cubicBezTo>
                    <a:pt x="20" y="0"/>
                    <a:pt x="24" y="2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6"/>
                    <a:pt x="40" y="34"/>
                    <a:pt x="62" y="47"/>
                  </a:cubicBezTo>
                  <a:cubicBezTo>
                    <a:pt x="64" y="48"/>
                    <a:pt x="66" y="50"/>
                    <a:pt x="66" y="53"/>
                  </a:cubicBezTo>
                  <a:cubicBezTo>
                    <a:pt x="66" y="55"/>
                    <a:pt x="65" y="58"/>
                    <a:pt x="63" y="60"/>
                  </a:cubicBezTo>
                  <a:cubicBezTo>
                    <a:pt x="62" y="61"/>
                    <a:pt x="31" y="91"/>
                    <a:pt x="13" y="100"/>
                  </a:cubicBezTo>
                  <a:cubicBezTo>
                    <a:pt x="12" y="100"/>
                    <a:pt x="11" y="101"/>
                    <a:pt x="9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664" name="Groep 663">
            <a:extLst>
              <a:ext uri="{FF2B5EF4-FFF2-40B4-BE49-F238E27FC236}">
                <a16:creationId xmlns:a16="http://schemas.microsoft.com/office/drawing/2014/main" id="{C13981DF-F885-2940-A678-B7B5CAF214CD}"/>
              </a:ext>
            </a:extLst>
          </p:cNvPr>
          <p:cNvGrpSpPr/>
          <p:nvPr/>
        </p:nvGrpSpPr>
        <p:grpSpPr>
          <a:xfrm>
            <a:off x="4878038" y="3231339"/>
            <a:ext cx="5609301" cy="632477"/>
            <a:chOff x="5713171" y="3074659"/>
            <a:chExt cx="3967761" cy="447385"/>
          </a:xfrm>
        </p:grpSpPr>
        <p:sp>
          <p:nvSpPr>
            <p:cNvPr id="1094" name="Vrije vorm 1093">
              <a:extLst>
                <a:ext uri="{FF2B5EF4-FFF2-40B4-BE49-F238E27FC236}">
                  <a16:creationId xmlns:a16="http://schemas.microsoft.com/office/drawing/2014/main" id="{4F7A16E1-16AB-D044-A19C-0759801AB598}"/>
                </a:ext>
              </a:extLst>
            </p:cNvPr>
            <p:cNvSpPr/>
            <p:nvPr/>
          </p:nvSpPr>
          <p:spPr>
            <a:xfrm>
              <a:off x="8952659" y="3078924"/>
              <a:ext cx="558905" cy="402382"/>
            </a:xfrm>
            <a:custGeom>
              <a:avLst/>
              <a:gdLst>
                <a:gd name="connsiteX0" fmla="*/ 284311 w 558905"/>
                <a:gd name="connsiteY0" fmla="*/ 1073 h 402382"/>
                <a:gd name="connsiteX1" fmla="*/ 307878 w 558905"/>
                <a:gd name="connsiteY1" fmla="*/ 1550 h 402382"/>
                <a:gd name="connsiteX2" fmla="*/ 347265 w 558905"/>
                <a:gd name="connsiteY2" fmla="*/ 44204 h 402382"/>
                <a:gd name="connsiteX3" fmla="*/ 381015 w 558905"/>
                <a:gd name="connsiteY3" fmla="*/ 59473 h 402382"/>
                <a:gd name="connsiteX4" fmla="*/ 385101 w 558905"/>
                <a:gd name="connsiteY4" fmla="*/ 111459 h 402382"/>
                <a:gd name="connsiteX5" fmla="*/ 421106 w 558905"/>
                <a:gd name="connsiteY5" fmla="*/ 148610 h 402382"/>
                <a:gd name="connsiteX6" fmla="*/ 420572 w 558905"/>
                <a:gd name="connsiteY6" fmla="*/ 156133 h 402382"/>
                <a:gd name="connsiteX7" fmla="*/ 458679 w 558905"/>
                <a:gd name="connsiteY7" fmla="*/ 158170 h 402382"/>
                <a:gd name="connsiteX8" fmla="*/ 495568 w 558905"/>
                <a:gd name="connsiteY8" fmla="*/ 186134 h 402382"/>
                <a:gd name="connsiteX9" fmla="*/ 495771 w 558905"/>
                <a:gd name="connsiteY9" fmla="*/ 186203 h 402382"/>
                <a:gd name="connsiteX10" fmla="*/ 524897 w 558905"/>
                <a:gd name="connsiteY10" fmla="*/ 196102 h 402382"/>
                <a:gd name="connsiteX11" fmla="*/ 542909 w 558905"/>
                <a:gd name="connsiteY11" fmla="*/ 213274 h 402382"/>
                <a:gd name="connsiteX12" fmla="*/ 540790 w 558905"/>
                <a:gd name="connsiteY12" fmla="*/ 242702 h 402382"/>
                <a:gd name="connsiteX13" fmla="*/ 556269 w 558905"/>
                <a:gd name="connsiteY13" fmla="*/ 287699 h 402382"/>
                <a:gd name="connsiteX14" fmla="*/ 483758 w 558905"/>
                <a:gd name="connsiteY14" fmla="*/ 327086 h 402382"/>
                <a:gd name="connsiteX15" fmla="*/ 457800 w 558905"/>
                <a:gd name="connsiteY15" fmla="*/ 360836 h 402382"/>
                <a:gd name="connsiteX16" fmla="*/ 369423 w 558905"/>
                <a:gd name="connsiteY16" fmla="*/ 364922 h 402382"/>
                <a:gd name="connsiteX17" fmla="*/ 306267 w 558905"/>
                <a:gd name="connsiteY17" fmla="*/ 400927 h 402382"/>
                <a:gd name="connsiteX18" fmla="*/ 213406 w 558905"/>
                <a:gd name="connsiteY18" fmla="*/ 378950 h 402382"/>
                <a:gd name="connsiteX19" fmla="*/ 75465 w 558905"/>
                <a:gd name="connsiteY19" fmla="*/ 357236 h 402382"/>
                <a:gd name="connsiteX20" fmla="*/ 14815 w 558905"/>
                <a:gd name="connsiteY20" fmla="*/ 333072 h 402382"/>
                <a:gd name="connsiteX21" fmla="*/ 27775 w 558905"/>
                <a:gd name="connsiteY21" fmla="*/ 300456 h 402382"/>
                <a:gd name="connsiteX22" fmla="*/ 408 w 558905"/>
                <a:gd name="connsiteY22" fmla="*/ 266992 h 402382"/>
                <a:gd name="connsiteX23" fmla="*/ 50386 w 558905"/>
                <a:gd name="connsiteY23" fmla="*/ 237248 h 402382"/>
                <a:gd name="connsiteX24" fmla="*/ 50864 w 558905"/>
                <a:gd name="connsiteY24" fmla="*/ 236464 h 402382"/>
                <a:gd name="connsiteX25" fmla="*/ 73126 w 558905"/>
                <a:gd name="connsiteY25" fmla="*/ 193752 h 402382"/>
                <a:gd name="connsiteX26" fmla="*/ 181427 w 558905"/>
                <a:gd name="connsiteY26" fmla="*/ 183993 h 402382"/>
                <a:gd name="connsiteX27" fmla="*/ 181451 w 558905"/>
                <a:gd name="connsiteY27" fmla="*/ 183977 h 402382"/>
                <a:gd name="connsiteX28" fmla="*/ 182239 w 558905"/>
                <a:gd name="connsiteY28" fmla="*/ 183440 h 402382"/>
                <a:gd name="connsiteX29" fmla="*/ 182193 w 558905"/>
                <a:gd name="connsiteY29" fmla="*/ 183275 h 402382"/>
                <a:gd name="connsiteX30" fmla="*/ 194042 w 558905"/>
                <a:gd name="connsiteY30" fmla="*/ 157814 h 402382"/>
                <a:gd name="connsiteX31" fmla="*/ 193766 w 558905"/>
                <a:gd name="connsiteY31" fmla="*/ 157585 h 402382"/>
                <a:gd name="connsiteX32" fmla="*/ 181628 w 558905"/>
                <a:gd name="connsiteY32" fmla="*/ 147523 h 402382"/>
                <a:gd name="connsiteX33" fmla="*/ 175545 w 558905"/>
                <a:gd name="connsiteY33" fmla="*/ 132786 h 402382"/>
                <a:gd name="connsiteX34" fmla="*/ 177752 w 558905"/>
                <a:gd name="connsiteY34" fmla="*/ 115539 h 402382"/>
                <a:gd name="connsiteX35" fmla="*/ 188285 w 558905"/>
                <a:gd name="connsiteY35" fmla="*/ 102146 h 402382"/>
                <a:gd name="connsiteX36" fmla="*/ 188600 w 558905"/>
                <a:gd name="connsiteY36" fmla="*/ 101746 h 402382"/>
                <a:gd name="connsiteX37" fmla="*/ 178349 w 558905"/>
                <a:gd name="connsiteY37" fmla="*/ 58956 h 402382"/>
                <a:gd name="connsiteX38" fmla="*/ 206313 w 558905"/>
                <a:gd name="connsiteY38" fmla="*/ 37257 h 402382"/>
                <a:gd name="connsiteX39" fmla="*/ 206382 w 558905"/>
                <a:gd name="connsiteY39" fmla="*/ 37137 h 402382"/>
                <a:gd name="connsiteX40" fmla="*/ 216281 w 558905"/>
                <a:gd name="connsiteY40" fmla="*/ 20004 h 402382"/>
                <a:gd name="connsiteX41" fmla="*/ 233453 w 558905"/>
                <a:gd name="connsiteY41" fmla="*/ 9409 h 402382"/>
                <a:gd name="connsiteX42" fmla="*/ 262882 w 558905"/>
                <a:gd name="connsiteY42" fmla="*/ 10656 h 402382"/>
                <a:gd name="connsiteX43" fmla="*/ 284311 w 558905"/>
                <a:gd name="connsiteY43" fmla="*/ 1073 h 402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58905" h="402382">
                  <a:moveTo>
                    <a:pt x="284311" y="1073"/>
                  </a:moveTo>
                  <a:cubicBezTo>
                    <a:pt x="292007" y="-485"/>
                    <a:pt x="300060" y="-365"/>
                    <a:pt x="307878" y="1550"/>
                  </a:cubicBezTo>
                  <a:cubicBezTo>
                    <a:pt x="328664" y="6643"/>
                    <a:pt x="344232" y="23500"/>
                    <a:pt x="347265" y="44204"/>
                  </a:cubicBezTo>
                  <a:cubicBezTo>
                    <a:pt x="360240" y="44302"/>
                    <a:pt x="372545" y="49873"/>
                    <a:pt x="381015" y="59473"/>
                  </a:cubicBezTo>
                  <a:cubicBezTo>
                    <a:pt x="393887" y="74058"/>
                    <a:pt x="395541" y="95126"/>
                    <a:pt x="385101" y="111459"/>
                  </a:cubicBezTo>
                  <a:cubicBezTo>
                    <a:pt x="403032" y="116742"/>
                    <a:pt x="416739" y="130886"/>
                    <a:pt x="421106" y="148610"/>
                  </a:cubicBezTo>
                  <a:lnTo>
                    <a:pt x="420572" y="156133"/>
                  </a:lnTo>
                  <a:lnTo>
                    <a:pt x="458679" y="158170"/>
                  </a:lnTo>
                  <a:cubicBezTo>
                    <a:pt x="477995" y="163184"/>
                    <a:pt x="491846" y="173680"/>
                    <a:pt x="495568" y="186134"/>
                  </a:cubicBezTo>
                  <a:lnTo>
                    <a:pt x="495771" y="186203"/>
                  </a:lnTo>
                  <a:lnTo>
                    <a:pt x="524897" y="196102"/>
                  </a:lnTo>
                  <a:cubicBezTo>
                    <a:pt x="533037" y="200768"/>
                    <a:pt x="539291" y="206635"/>
                    <a:pt x="542909" y="213274"/>
                  </a:cubicBezTo>
                  <a:cubicBezTo>
                    <a:pt x="548168" y="222911"/>
                    <a:pt x="547418" y="233379"/>
                    <a:pt x="540790" y="242702"/>
                  </a:cubicBezTo>
                  <a:cubicBezTo>
                    <a:pt x="557083" y="255488"/>
                    <a:pt x="562781" y="272063"/>
                    <a:pt x="556269" y="287699"/>
                  </a:cubicBezTo>
                  <a:cubicBezTo>
                    <a:pt x="547612" y="308485"/>
                    <a:pt x="518954" y="324053"/>
                    <a:pt x="483758" y="327086"/>
                  </a:cubicBezTo>
                  <a:cubicBezTo>
                    <a:pt x="483590" y="340060"/>
                    <a:pt x="474119" y="352365"/>
                    <a:pt x="457800" y="360836"/>
                  </a:cubicBezTo>
                  <a:cubicBezTo>
                    <a:pt x="433006" y="373707"/>
                    <a:pt x="397190" y="375361"/>
                    <a:pt x="369423" y="364922"/>
                  </a:cubicBezTo>
                  <a:cubicBezTo>
                    <a:pt x="360443" y="382853"/>
                    <a:pt x="336398" y="396560"/>
                    <a:pt x="306267" y="400927"/>
                  </a:cubicBezTo>
                  <a:cubicBezTo>
                    <a:pt x="270761" y="406072"/>
                    <a:pt x="233704" y="397304"/>
                    <a:pt x="213406" y="378950"/>
                  </a:cubicBezTo>
                  <a:cubicBezTo>
                    <a:pt x="165496" y="396371"/>
                    <a:pt x="103270" y="386579"/>
                    <a:pt x="75465" y="357236"/>
                  </a:cubicBezTo>
                  <a:cubicBezTo>
                    <a:pt x="48151" y="359165"/>
                    <a:pt x="22503" y="348949"/>
                    <a:pt x="14815" y="333072"/>
                  </a:cubicBezTo>
                  <a:cubicBezTo>
                    <a:pt x="9246" y="321586"/>
                    <a:pt x="14169" y="309189"/>
                    <a:pt x="27775" y="300456"/>
                  </a:cubicBezTo>
                  <a:cubicBezTo>
                    <a:pt x="8471" y="293605"/>
                    <a:pt x="-2279" y="280459"/>
                    <a:pt x="408" y="266992"/>
                  </a:cubicBezTo>
                  <a:cubicBezTo>
                    <a:pt x="3561" y="251224"/>
                    <a:pt x="24312" y="238874"/>
                    <a:pt x="50386" y="237248"/>
                  </a:cubicBezTo>
                  <a:cubicBezTo>
                    <a:pt x="50541" y="236985"/>
                    <a:pt x="50709" y="236727"/>
                    <a:pt x="50864" y="236464"/>
                  </a:cubicBezTo>
                  <a:cubicBezTo>
                    <a:pt x="47362" y="220937"/>
                    <a:pt x="55528" y="205278"/>
                    <a:pt x="73126" y="193752"/>
                  </a:cubicBezTo>
                  <a:cubicBezTo>
                    <a:pt x="100931" y="175546"/>
                    <a:pt x="146012" y="171488"/>
                    <a:pt x="181427" y="183993"/>
                  </a:cubicBezTo>
                  <a:lnTo>
                    <a:pt x="181451" y="183977"/>
                  </a:lnTo>
                  <a:lnTo>
                    <a:pt x="182239" y="183440"/>
                  </a:lnTo>
                  <a:lnTo>
                    <a:pt x="182193" y="183275"/>
                  </a:lnTo>
                  <a:cubicBezTo>
                    <a:pt x="182864" y="174115"/>
                    <a:pt x="186724" y="165059"/>
                    <a:pt x="194042" y="157814"/>
                  </a:cubicBezTo>
                  <a:lnTo>
                    <a:pt x="193766" y="157585"/>
                  </a:lnTo>
                  <a:lnTo>
                    <a:pt x="181628" y="147523"/>
                  </a:lnTo>
                  <a:cubicBezTo>
                    <a:pt x="178451" y="143225"/>
                    <a:pt x="176329" y="138186"/>
                    <a:pt x="175545" y="132786"/>
                  </a:cubicBezTo>
                  <a:cubicBezTo>
                    <a:pt x="174681" y="126842"/>
                    <a:pt x="175496" y="120903"/>
                    <a:pt x="177752" y="115539"/>
                  </a:cubicBezTo>
                  <a:lnTo>
                    <a:pt x="188285" y="102146"/>
                  </a:lnTo>
                  <a:lnTo>
                    <a:pt x="188600" y="101746"/>
                  </a:lnTo>
                  <a:cubicBezTo>
                    <a:pt x="175928" y="91242"/>
                    <a:pt x="171768" y="73868"/>
                    <a:pt x="178349" y="58956"/>
                  </a:cubicBezTo>
                  <a:cubicBezTo>
                    <a:pt x="183363" y="47593"/>
                    <a:pt x="193859" y="39446"/>
                    <a:pt x="206313" y="37257"/>
                  </a:cubicBezTo>
                  <a:lnTo>
                    <a:pt x="206382" y="37137"/>
                  </a:lnTo>
                  <a:lnTo>
                    <a:pt x="216281" y="20004"/>
                  </a:lnTo>
                  <a:cubicBezTo>
                    <a:pt x="220947" y="15216"/>
                    <a:pt x="226814" y="11537"/>
                    <a:pt x="233453" y="9409"/>
                  </a:cubicBezTo>
                  <a:cubicBezTo>
                    <a:pt x="243091" y="6316"/>
                    <a:pt x="253558" y="6757"/>
                    <a:pt x="262882" y="10656"/>
                  </a:cubicBezTo>
                  <a:cubicBezTo>
                    <a:pt x="269275" y="5864"/>
                    <a:pt x="276615" y="2630"/>
                    <a:pt x="284311" y="1073"/>
                  </a:cubicBezTo>
                  <a:close/>
                </a:path>
              </a:pathLst>
            </a:custGeom>
            <a:solidFill>
              <a:srgbClr val="FFC000">
                <a:alpha val="12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2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1095" name="Groep 1094">
              <a:extLst>
                <a:ext uri="{FF2B5EF4-FFF2-40B4-BE49-F238E27FC236}">
                  <a16:creationId xmlns:a16="http://schemas.microsoft.com/office/drawing/2014/main" id="{0EA76D84-72D8-D643-9669-145FB4709C91}"/>
                </a:ext>
              </a:extLst>
            </p:cNvPr>
            <p:cNvGrpSpPr/>
            <p:nvPr/>
          </p:nvGrpSpPr>
          <p:grpSpPr>
            <a:xfrm>
              <a:off x="8837901" y="3074659"/>
              <a:ext cx="843031" cy="447385"/>
              <a:chOff x="6169175" y="1905478"/>
              <a:chExt cx="843031" cy="447385"/>
            </a:xfrm>
          </p:grpSpPr>
          <p:pic>
            <p:nvPicPr>
              <p:cNvPr id="1127" name="Afbeelding 1126">
                <a:extLst>
                  <a:ext uri="{FF2B5EF4-FFF2-40B4-BE49-F238E27FC236}">
                    <a16:creationId xmlns:a16="http://schemas.microsoft.com/office/drawing/2014/main" id="{51958A24-97D0-764B-A7E1-437D1EA4C8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169175" y="1905478"/>
                <a:ext cx="843031" cy="447385"/>
              </a:xfrm>
              <a:prstGeom prst="rect">
                <a:avLst/>
              </a:prstGeom>
            </p:spPr>
          </p:pic>
          <p:sp>
            <p:nvSpPr>
              <p:cNvPr id="1128" name="Tekstvak 1127">
                <a:extLst>
                  <a:ext uri="{FF2B5EF4-FFF2-40B4-BE49-F238E27FC236}">
                    <a16:creationId xmlns:a16="http://schemas.microsoft.com/office/drawing/2014/main" id="{65E11D83-BEF5-F648-859F-B0FC225A4FD7}"/>
                  </a:ext>
                </a:extLst>
              </p:cNvPr>
              <p:cNvSpPr txBox="1"/>
              <p:nvPr/>
            </p:nvSpPr>
            <p:spPr>
              <a:xfrm>
                <a:off x="6300192" y="2176525"/>
                <a:ext cx="573976" cy="163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Ink Free" panose="03080402000500000000" pitchFamily="66" charset="0"/>
                    <a:ea typeface="+mn-ea"/>
                    <a:cs typeface="+mn-cs"/>
                  </a:rPr>
                  <a:t>Development</a:t>
                </a:r>
              </a:p>
            </p:txBody>
          </p:sp>
          <p:grpSp>
            <p:nvGrpSpPr>
              <p:cNvPr id="1148" name="Group 4">
                <a:extLst>
                  <a:ext uri="{FF2B5EF4-FFF2-40B4-BE49-F238E27FC236}">
                    <a16:creationId xmlns:a16="http://schemas.microsoft.com/office/drawing/2014/main" id="{89FE0413-432A-374A-8DDD-32C726736CB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96473">
                <a:off x="6494518" y="1998277"/>
                <a:ext cx="178328" cy="163607"/>
                <a:chOff x="9871718" y="3874294"/>
                <a:chExt cx="1301210" cy="1193800"/>
              </a:xfrm>
            </p:grpSpPr>
            <p:sp>
              <p:nvSpPr>
                <p:cNvPr id="1150" name="Freeform 356">
                  <a:extLst>
                    <a:ext uri="{FF2B5EF4-FFF2-40B4-BE49-F238E27FC236}">
                      <a16:creationId xmlns:a16="http://schemas.microsoft.com/office/drawing/2014/main" id="{691B5101-D48B-F046-9815-4FAF8E2A37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71718" y="3938817"/>
                  <a:ext cx="1219552" cy="1129277"/>
                </a:xfrm>
                <a:custGeom>
                  <a:avLst/>
                  <a:gdLst>
                    <a:gd name="T0" fmla="*/ 45 w 330"/>
                    <a:gd name="T1" fmla="*/ 221 h 314"/>
                    <a:gd name="T2" fmla="*/ 26 w 330"/>
                    <a:gd name="T3" fmla="*/ 211 h 314"/>
                    <a:gd name="T4" fmla="*/ 21 w 330"/>
                    <a:gd name="T5" fmla="*/ 151 h 314"/>
                    <a:gd name="T6" fmla="*/ 20 w 330"/>
                    <a:gd name="T7" fmla="*/ 148 h 314"/>
                    <a:gd name="T8" fmla="*/ 15 w 330"/>
                    <a:gd name="T9" fmla="*/ 131 h 314"/>
                    <a:gd name="T10" fmla="*/ 13 w 330"/>
                    <a:gd name="T11" fmla="*/ 78 h 314"/>
                    <a:gd name="T12" fmla="*/ 3 w 330"/>
                    <a:gd name="T13" fmla="*/ 33 h 314"/>
                    <a:gd name="T14" fmla="*/ 2 w 330"/>
                    <a:gd name="T15" fmla="*/ 46 h 314"/>
                    <a:gd name="T16" fmla="*/ 2 w 330"/>
                    <a:gd name="T17" fmla="*/ 50 h 314"/>
                    <a:gd name="T18" fmla="*/ 10 w 330"/>
                    <a:gd name="T19" fmla="*/ 195 h 314"/>
                    <a:gd name="T20" fmla="*/ 14 w 330"/>
                    <a:gd name="T21" fmla="*/ 219 h 314"/>
                    <a:gd name="T22" fmla="*/ 202 w 330"/>
                    <a:gd name="T23" fmla="*/ 289 h 314"/>
                    <a:gd name="T24" fmla="*/ 227 w 330"/>
                    <a:gd name="T25" fmla="*/ 276 h 314"/>
                    <a:gd name="T26" fmla="*/ 323 w 330"/>
                    <a:gd name="T27" fmla="*/ 217 h 314"/>
                    <a:gd name="T28" fmla="*/ 322 w 330"/>
                    <a:gd name="T29" fmla="*/ 163 h 314"/>
                    <a:gd name="T30" fmla="*/ 320 w 330"/>
                    <a:gd name="T31" fmla="*/ 19 h 314"/>
                    <a:gd name="T32" fmla="*/ 216 w 330"/>
                    <a:gd name="T33" fmla="*/ 14 h 314"/>
                    <a:gd name="T34" fmla="*/ 61 w 330"/>
                    <a:gd name="T35" fmla="*/ 14 h 314"/>
                    <a:gd name="T36" fmla="*/ 47 w 330"/>
                    <a:gd name="T37" fmla="*/ 16 h 314"/>
                    <a:gd name="T38" fmla="*/ 40 w 330"/>
                    <a:gd name="T39" fmla="*/ 25 h 314"/>
                    <a:gd name="T40" fmla="*/ 34 w 330"/>
                    <a:gd name="T41" fmla="*/ 24 h 314"/>
                    <a:gd name="T42" fmla="*/ 22 w 330"/>
                    <a:gd name="T43" fmla="*/ 26 h 314"/>
                    <a:gd name="T44" fmla="*/ 32 w 330"/>
                    <a:gd name="T45" fmla="*/ 36 h 314"/>
                    <a:gd name="T46" fmla="*/ 39 w 330"/>
                    <a:gd name="T47" fmla="*/ 34 h 314"/>
                    <a:gd name="T48" fmla="*/ 76 w 330"/>
                    <a:gd name="T49" fmla="*/ 28 h 314"/>
                    <a:gd name="T50" fmla="*/ 88 w 330"/>
                    <a:gd name="T51" fmla="*/ 37 h 314"/>
                    <a:gd name="T52" fmla="*/ 111 w 330"/>
                    <a:gd name="T53" fmla="*/ 38 h 314"/>
                    <a:gd name="T54" fmla="*/ 175 w 330"/>
                    <a:gd name="T55" fmla="*/ 38 h 314"/>
                    <a:gd name="T56" fmla="*/ 203 w 330"/>
                    <a:gd name="T57" fmla="*/ 42 h 314"/>
                    <a:gd name="T58" fmla="*/ 304 w 330"/>
                    <a:gd name="T59" fmla="*/ 26 h 314"/>
                    <a:gd name="T60" fmla="*/ 307 w 330"/>
                    <a:gd name="T61" fmla="*/ 31 h 314"/>
                    <a:gd name="T62" fmla="*/ 306 w 330"/>
                    <a:gd name="T63" fmla="*/ 32 h 314"/>
                    <a:gd name="T64" fmla="*/ 305 w 330"/>
                    <a:gd name="T65" fmla="*/ 37 h 314"/>
                    <a:gd name="T66" fmla="*/ 306 w 330"/>
                    <a:gd name="T67" fmla="*/ 37 h 314"/>
                    <a:gd name="T68" fmla="*/ 309 w 330"/>
                    <a:gd name="T69" fmla="*/ 133 h 314"/>
                    <a:gd name="T70" fmla="*/ 310 w 330"/>
                    <a:gd name="T71" fmla="*/ 138 h 314"/>
                    <a:gd name="T72" fmla="*/ 310 w 330"/>
                    <a:gd name="T73" fmla="*/ 164 h 314"/>
                    <a:gd name="T74" fmla="*/ 310 w 330"/>
                    <a:gd name="T75" fmla="*/ 176 h 314"/>
                    <a:gd name="T76" fmla="*/ 309 w 330"/>
                    <a:gd name="T77" fmla="*/ 208 h 314"/>
                    <a:gd name="T78" fmla="*/ 265 w 330"/>
                    <a:gd name="T79" fmla="*/ 239 h 314"/>
                    <a:gd name="T80" fmla="*/ 193 w 330"/>
                    <a:gd name="T81" fmla="*/ 279 h 314"/>
                    <a:gd name="T82" fmla="*/ 160 w 330"/>
                    <a:gd name="T83" fmla="*/ 283 h 314"/>
                    <a:gd name="T84" fmla="*/ 120 w 330"/>
                    <a:gd name="T85" fmla="*/ 270 h 314"/>
                    <a:gd name="T86" fmla="*/ 113 w 330"/>
                    <a:gd name="T87" fmla="*/ 264 h 314"/>
                    <a:gd name="T88" fmla="*/ 86 w 330"/>
                    <a:gd name="T89" fmla="*/ 249 h 314"/>
                    <a:gd name="T90" fmla="*/ 69 w 330"/>
                    <a:gd name="T91" fmla="*/ 237 h 314"/>
                    <a:gd name="T92" fmla="*/ 66 w 330"/>
                    <a:gd name="T93" fmla="*/ 237 h 314"/>
                    <a:gd name="T94" fmla="*/ 43 w 330"/>
                    <a:gd name="T95" fmla="*/ 224 h 314"/>
                    <a:gd name="connsiteX0" fmla="*/ 1273 w 9849"/>
                    <a:gd name="connsiteY0" fmla="*/ 6721 h 9587"/>
                    <a:gd name="connsiteX1" fmla="*/ 1334 w 9849"/>
                    <a:gd name="connsiteY1" fmla="*/ 6625 h 9587"/>
                    <a:gd name="connsiteX2" fmla="*/ 728 w 9849"/>
                    <a:gd name="connsiteY2" fmla="*/ 6307 h 9587"/>
                    <a:gd name="connsiteX3" fmla="*/ 758 w 9849"/>
                    <a:gd name="connsiteY3" fmla="*/ 6307 h 9587"/>
                    <a:gd name="connsiteX4" fmla="*/ 546 w 9849"/>
                    <a:gd name="connsiteY4" fmla="*/ 4364 h 9587"/>
                    <a:gd name="connsiteX5" fmla="*/ 606 w 9849"/>
                    <a:gd name="connsiteY5" fmla="*/ 4396 h 9587"/>
                    <a:gd name="connsiteX6" fmla="*/ 485 w 9849"/>
                    <a:gd name="connsiteY6" fmla="*/ 4300 h 9587"/>
                    <a:gd name="connsiteX7" fmla="*/ 576 w 9849"/>
                    <a:gd name="connsiteY7" fmla="*/ 4300 h 9587"/>
                    <a:gd name="connsiteX8" fmla="*/ 576 w 9849"/>
                    <a:gd name="connsiteY8" fmla="*/ 3791 h 9587"/>
                    <a:gd name="connsiteX9" fmla="*/ 425 w 9849"/>
                    <a:gd name="connsiteY9" fmla="*/ 3759 h 9587"/>
                    <a:gd name="connsiteX10" fmla="*/ 212 w 9849"/>
                    <a:gd name="connsiteY10" fmla="*/ 2103 h 9587"/>
                    <a:gd name="connsiteX11" fmla="*/ 364 w 9849"/>
                    <a:gd name="connsiteY11" fmla="*/ 2071 h 9587"/>
                    <a:gd name="connsiteX12" fmla="*/ 212 w 9849"/>
                    <a:gd name="connsiteY12" fmla="*/ 638 h 9587"/>
                    <a:gd name="connsiteX13" fmla="*/ 61 w 9849"/>
                    <a:gd name="connsiteY13" fmla="*/ 638 h 9587"/>
                    <a:gd name="connsiteX14" fmla="*/ 122 w 9849"/>
                    <a:gd name="connsiteY14" fmla="*/ 1052 h 9587"/>
                    <a:gd name="connsiteX15" fmla="*/ 31 w 9849"/>
                    <a:gd name="connsiteY15" fmla="*/ 1052 h 9587"/>
                    <a:gd name="connsiteX16" fmla="*/ 122 w 9849"/>
                    <a:gd name="connsiteY16" fmla="*/ 1179 h 9587"/>
                    <a:gd name="connsiteX17" fmla="*/ 31 w 9849"/>
                    <a:gd name="connsiteY17" fmla="*/ 1179 h 9587"/>
                    <a:gd name="connsiteX18" fmla="*/ 0 w 9849"/>
                    <a:gd name="connsiteY18" fmla="*/ 2135 h 9587"/>
                    <a:gd name="connsiteX19" fmla="*/ 273 w 9849"/>
                    <a:gd name="connsiteY19" fmla="*/ 5797 h 9587"/>
                    <a:gd name="connsiteX20" fmla="*/ 243 w 9849"/>
                    <a:gd name="connsiteY20" fmla="*/ 5797 h 9587"/>
                    <a:gd name="connsiteX21" fmla="*/ 394 w 9849"/>
                    <a:gd name="connsiteY21" fmla="*/ 6562 h 9587"/>
                    <a:gd name="connsiteX22" fmla="*/ 5152 w 9849"/>
                    <a:gd name="connsiteY22" fmla="*/ 9587 h 9587"/>
                    <a:gd name="connsiteX23" fmla="*/ 6091 w 9849"/>
                    <a:gd name="connsiteY23" fmla="*/ 8791 h 9587"/>
                    <a:gd name="connsiteX24" fmla="*/ 6091 w 9849"/>
                    <a:gd name="connsiteY24" fmla="*/ 8855 h 9587"/>
                    <a:gd name="connsiteX25" fmla="*/ 6849 w 9849"/>
                    <a:gd name="connsiteY25" fmla="*/ 8377 h 9587"/>
                    <a:gd name="connsiteX26" fmla="*/ 6879 w 9849"/>
                    <a:gd name="connsiteY26" fmla="*/ 8409 h 9587"/>
                    <a:gd name="connsiteX27" fmla="*/ 9758 w 9849"/>
                    <a:gd name="connsiteY27" fmla="*/ 6498 h 9587"/>
                    <a:gd name="connsiteX28" fmla="*/ 9667 w 9849"/>
                    <a:gd name="connsiteY28" fmla="*/ 4778 h 9587"/>
                    <a:gd name="connsiteX29" fmla="*/ 9728 w 9849"/>
                    <a:gd name="connsiteY29" fmla="*/ 4778 h 9587"/>
                    <a:gd name="connsiteX30" fmla="*/ 9818 w 9849"/>
                    <a:gd name="connsiteY30" fmla="*/ 2517 h 9587"/>
                    <a:gd name="connsiteX31" fmla="*/ 9667 w 9849"/>
                    <a:gd name="connsiteY31" fmla="*/ 192 h 9587"/>
                    <a:gd name="connsiteX32" fmla="*/ 8455 w 9849"/>
                    <a:gd name="connsiteY32" fmla="*/ 288 h 9587"/>
                    <a:gd name="connsiteX33" fmla="*/ 6515 w 9849"/>
                    <a:gd name="connsiteY33" fmla="*/ 33 h 9587"/>
                    <a:gd name="connsiteX34" fmla="*/ 4243 w 9849"/>
                    <a:gd name="connsiteY34" fmla="*/ 351 h 9587"/>
                    <a:gd name="connsiteX35" fmla="*/ 1818 w 9849"/>
                    <a:gd name="connsiteY35" fmla="*/ 33 h 9587"/>
                    <a:gd name="connsiteX36" fmla="*/ 1818 w 9849"/>
                    <a:gd name="connsiteY36" fmla="*/ 97 h 9587"/>
                    <a:gd name="connsiteX37" fmla="*/ 1394 w 9849"/>
                    <a:gd name="connsiteY37" fmla="*/ 97 h 9587"/>
                    <a:gd name="connsiteX38" fmla="*/ 1425 w 9849"/>
                    <a:gd name="connsiteY38" fmla="*/ 65 h 9587"/>
                    <a:gd name="connsiteX39" fmla="*/ 1182 w 9849"/>
                    <a:gd name="connsiteY39" fmla="*/ 383 h 9587"/>
                    <a:gd name="connsiteX40" fmla="*/ 1091 w 9849"/>
                    <a:gd name="connsiteY40" fmla="*/ 224 h 9587"/>
                    <a:gd name="connsiteX41" fmla="*/ 1000 w 9849"/>
                    <a:gd name="connsiteY41" fmla="*/ 351 h 9587"/>
                    <a:gd name="connsiteX42" fmla="*/ 637 w 9849"/>
                    <a:gd name="connsiteY42" fmla="*/ 415 h 9587"/>
                    <a:gd name="connsiteX43" fmla="*/ 667 w 9849"/>
                    <a:gd name="connsiteY43" fmla="*/ 288 h 9587"/>
                    <a:gd name="connsiteX44" fmla="*/ 940 w 9849"/>
                    <a:gd name="connsiteY44" fmla="*/ 733 h 9587"/>
                    <a:gd name="connsiteX45" fmla="*/ 940 w 9849"/>
                    <a:gd name="connsiteY45" fmla="*/ 733 h 9587"/>
                    <a:gd name="connsiteX46" fmla="*/ 1152 w 9849"/>
                    <a:gd name="connsiteY46" fmla="*/ 670 h 9587"/>
                    <a:gd name="connsiteX47" fmla="*/ 1152 w 9849"/>
                    <a:gd name="connsiteY47" fmla="*/ 765 h 9587"/>
                    <a:gd name="connsiteX48" fmla="*/ 2273 w 9849"/>
                    <a:gd name="connsiteY48" fmla="*/ 479 h 9587"/>
                    <a:gd name="connsiteX49" fmla="*/ 2637 w 9849"/>
                    <a:gd name="connsiteY49" fmla="*/ 733 h 9587"/>
                    <a:gd name="connsiteX50" fmla="*/ 2637 w 9849"/>
                    <a:gd name="connsiteY50" fmla="*/ 765 h 9587"/>
                    <a:gd name="connsiteX51" fmla="*/ 3303 w 9849"/>
                    <a:gd name="connsiteY51" fmla="*/ 638 h 9587"/>
                    <a:gd name="connsiteX52" fmla="*/ 3334 w 9849"/>
                    <a:gd name="connsiteY52" fmla="*/ 797 h 9587"/>
                    <a:gd name="connsiteX53" fmla="*/ 5273 w 9849"/>
                    <a:gd name="connsiteY53" fmla="*/ 765 h 9587"/>
                    <a:gd name="connsiteX54" fmla="*/ 5273 w 9849"/>
                    <a:gd name="connsiteY54" fmla="*/ 797 h 9587"/>
                    <a:gd name="connsiteX55" fmla="*/ 5879 w 9849"/>
                    <a:gd name="connsiteY55" fmla="*/ 574 h 9587"/>
                    <a:gd name="connsiteX56" fmla="*/ 6122 w 9849"/>
                    <a:gd name="connsiteY56" fmla="*/ 925 h 9587"/>
                    <a:gd name="connsiteX57" fmla="*/ 8970 w 9849"/>
                    <a:gd name="connsiteY57" fmla="*/ 893 h 9587"/>
                    <a:gd name="connsiteX58" fmla="*/ 9182 w 9849"/>
                    <a:gd name="connsiteY58" fmla="*/ 415 h 9587"/>
                    <a:gd name="connsiteX59" fmla="*/ 9152 w 9849"/>
                    <a:gd name="connsiteY59" fmla="*/ 447 h 9587"/>
                    <a:gd name="connsiteX60" fmla="*/ 9273 w 9849"/>
                    <a:gd name="connsiteY60" fmla="*/ 574 h 9587"/>
                    <a:gd name="connsiteX61" fmla="*/ 9212 w 9849"/>
                    <a:gd name="connsiteY61" fmla="*/ 638 h 9587"/>
                    <a:gd name="connsiteX62" fmla="*/ 9243 w 9849"/>
                    <a:gd name="connsiteY62" fmla="*/ 606 h 9587"/>
                    <a:gd name="connsiteX63" fmla="*/ 9182 w 9849"/>
                    <a:gd name="connsiteY63" fmla="*/ 733 h 9587"/>
                    <a:gd name="connsiteX64" fmla="*/ 9212 w 9849"/>
                    <a:gd name="connsiteY64" fmla="*/ 765 h 9587"/>
                    <a:gd name="connsiteX65" fmla="*/ 9182 w 9849"/>
                    <a:gd name="connsiteY65" fmla="*/ 797 h 9587"/>
                    <a:gd name="connsiteX66" fmla="*/ 9243 w 9849"/>
                    <a:gd name="connsiteY66" fmla="*/ 765 h 9587"/>
                    <a:gd name="connsiteX67" fmla="*/ 9122 w 9849"/>
                    <a:gd name="connsiteY67" fmla="*/ 829 h 9587"/>
                    <a:gd name="connsiteX68" fmla="*/ 9334 w 9849"/>
                    <a:gd name="connsiteY68" fmla="*/ 3823 h 9587"/>
                    <a:gd name="connsiteX69" fmla="*/ 9273 w 9849"/>
                    <a:gd name="connsiteY69" fmla="*/ 3791 h 9587"/>
                    <a:gd name="connsiteX70" fmla="*/ 9364 w 9849"/>
                    <a:gd name="connsiteY70" fmla="*/ 3982 h 9587"/>
                    <a:gd name="connsiteX71" fmla="*/ 9303 w 9849"/>
                    <a:gd name="connsiteY71" fmla="*/ 3982 h 9587"/>
                    <a:gd name="connsiteX72" fmla="*/ 9364 w 9849"/>
                    <a:gd name="connsiteY72" fmla="*/ 4810 h 9587"/>
                    <a:gd name="connsiteX73" fmla="*/ 9243 w 9849"/>
                    <a:gd name="connsiteY73" fmla="*/ 4778 h 9587"/>
                    <a:gd name="connsiteX74" fmla="*/ 9364 w 9849"/>
                    <a:gd name="connsiteY74" fmla="*/ 5192 h 9587"/>
                    <a:gd name="connsiteX75" fmla="*/ 9243 w 9849"/>
                    <a:gd name="connsiteY75" fmla="*/ 5192 h 9587"/>
                    <a:gd name="connsiteX76" fmla="*/ 9334 w 9849"/>
                    <a:gd name="connsiteY76" fmla="*/ 6211 h 9587"/>
                    <a:gd name="connsiteX77" fmla="*/ 8031 w 9849"/>
                    <a:gd name="connsiteY77" fmla="*/ 7262 h 9587"/>
                    <a:gd name="connsiteX78" fmla="*/ 8000 w 9849"/>
                    <a:gd name="connsiteY78" fmla="*/ 7198 h 9587"/>
                    <a:gd name="connsiteX79" fmla="*/ 5849 w 9849"/>
                    <a:gd name="connsiteY79" fmla="*/ 8536 h 9587"/>
                    <a:gd name="connsiteX80" fmla="*/ 5818 w 9849"/>
                    <a:gd name="connsiteY80" fmla="*/ 8472 h 9587"/>
                    <a:gd name="connsiteX81" fmla="*/ 4728 w 9849"/>
                    <a:gd name="connsiteY81" fmla="*/ 8695 h 9587"/>
                    <a:gd name="connsiteX82" fmla="*/ 4818 w 9849"/>
                    <a:gd name="connsiteY82" fmla="*/ 8600 h 9587"/>
                    <a:gd name="connsiteX83" fmla="*/ 4485 w 9849"/>
                    <a:gd name="connsiteY83" fmla="*/ 8695 h 9587"/>
                    <a:gd name="connsiteX84" fmla="*/ 3606 w 9849"/>
                    <a:gd name="connsiteY84" fmla="*/ 8186 h 9587"/>
                    <a:gd name="connsiteX85" fmla="*/ 3667 w 9849"/>
                    <a:gd name="connsiteY85" fmla="*/ 8122 h 9587"/>
                    <a:gd name="connsiteX86" fmla="*/ 3394 w 9849"/>
                    <a:gd name="connsiteY86" fmla="*/ 7995 h 9587"/>
                    <a:gd name="connsiteX87" fmla="*/ 3455 w 9849"/>
                    <a:gd name="connsiteY87" fmla="*/ 7963 h 9587"/>
                    <a:gd name="connsiteX88" fmla="*/ 2576 w 9849"/>
                    <a:gd name="connsiteY88" fmla="*/ 7517 h 9587"/>
                    <a:gd name="connsiteX89" fmla="*/ 2667 w 9849"/>
                    <a:gd name="connsiteY89" fmla="*/ 7390 h 9587"/>
                    <a:gd name="connsiteX90" fmla="*/ 2061 w 9849"/>
                    <a:gd name="connsiteY90" fmla="*/ 7135 h 9587"/>
                    <a:gd name="connsiteX91" fmla="*/ 2091 w 9849"/>
                    <a:gd name="connsiteY91" fmla="*/ 7103 h 9587"/>
                    <a:gd name="connsiteX92" fmla="*/ 1970 w 9849"/>
                    <a:gd name="connsiteY92" fmla="*/ 7135 h 9587"/>
                    <a:gd name="connsiteX93" fmla="*/ 2031 w 9849"/>
                    <a:gd name="connsiteY93" fmla="*/ 7007 h 9587"/>
                    <a:gd name="connsiteX94" fmla="*/ 1273 w 9849"/>
                    <a:gd name="connsiteY94" fmla="*/ 6721 h 95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</a:cxnLst>
                  <a:rect l="l" t="t" r="r" b="b"/>
                  <a:pathLst>
                    <a:path w="9849" h="9587">
                      <a:moveTo>
                        <a:pt x="1273" y="6721"/>
                      </a:moveTo>
                      <a:lnTo>
                        <a:pt x="1334" y="6625"/>
                      </a:lnTo>
                      <a:cubicBezTo>
                        <a:pt x="1212" y="6657"/>
                        <a:pt x="788" y="6466"/>
                        <a:pt x="728" y="6307"/>
                      </a:cubicBezTo>
                      <a:lnTo>
                        <a:pt x="758" y="6307"/>
                      </a:lnTo>
                      <a:cubicBezTo>
                        <a:pt x="818" y="5670"/>
                        <a:pt x="606" y="5001"/>
                        <a:pt x="546" y="4364"/>
                      </a:cubicBezTo>
                      <a:cubicBezTo>
                        <a:pt x="546" y="4396"/>
                        <a:pt x="576" y="4396"/>
                        <a:pt x="606" y="4396"/>
                      </a:cubicBezTo>
                      <a:cubicBezTo>
                        <a:pt x="546" y="4364"/>
                        <a:pt x="485" y="4332"/>
                        <a:pt x="485" y="4300"/>
                      </a:cubicBezTo>
                      <a:cubicBezTo>
                        <a:pt x="515" y="4269"/>
                        <a:pt x="546" y="4300"/>
                        <a:pt x="576" y="4300"/>
                      </a:cubicBezTo>
                      <a:cubicBezTo>
                        <a:pt x="728" y="4173"/>
                        <a:pt x="455" y="3886"/>
                        <a:pt x="576" y="3791"/>
                      </a:cubicBezTo>
                      <a:cubicBezTo>
                        <a:pt x="576" y="3759"/>
                        <a:pt x="485" y="3727"/>
                        <a:pt x="425" y="3759"/>
                      </a:cubicBezTo>
                      <a:cubicBezTo>
                        <a:pt x="394" y="3218"/>
                        <a:pt x="364" y="2644"/>
                        <a:pt x="212" y="2103"/>
                      </a:cubicBezTo>
                      <a:cubicBezTo>
                        <a:pt x="243" y="2071"/>
                        <a:pt x="303" y="2071"/>
                        <a:pt x="364" y="2071"/>
                      </a:cubicBezTo>
                      <a:cubicBezTo>
                        <a:pt x="61" y="1625"/>
                        <a:pt x="182" y="1116"/>
                        <a:pt x="212" y="638"/>
                      </a:cubicBezTo>
                      <a:cubicBezTo>
                        <a:pt x="152" y="638"/>
                        <a:pt x="152" y="702"/>
                        <a:pt x="61" y="638"/>
                      </a:cubicBezTo>
                      <a:cubicBezTo>
                        <a:pt x="-30" y="797"/>
                        <a:pt x="243" y="925"/>
                        <a:pt x="122" y="1052"/>
                      </a:cubicBezTo>
                      <a:lnTo>
                        <a:pt x="31" y="1052"/>
                      </a:lnTo>
                      <a:cubicBezTo>
                        <a:pt x="0" y="1148"/>
                        <a:pt x="212" y="1084"/>
                        <a:pt x="122" y="1179"/>
                      </a:cubicBezTo>
                      <a:cubicBezTo>
                        <a:pt x="61" y="1211"/>
                        <a:pt x="31" y="1148"/>
                        <a:pt x="31" y="1179"/>
                      </a:cubicBezTo>
                      <a:cubicBezTo>
                        <a:pt x="61" y="1402"/>
                        <a:pt x="303" y="1976"/>
                        <a:pt x="0" y="2135"/>
                      </a:cubicBezTo>
                      <a:cubicBezTo>
                        <a:pt x="637" y="2676"/>
                        <a:pt x="61" y="4969"/>
                        <a:pt x="273" y="5797"/>
                      </a:cubicBezTo>
                      <a:lnTo>
                        <a:pt x="243" y="5797"/>
                      </a:lnTo>
                      <a:cubicBezTo>
                        <a:pt x="364" y="5988"/>
                        <a:pt x="394" y="6402"/>
                        <a:pt x="394" y="6562"/>
                      </a:cubicBezTo>
                      <a:cubicBezTo>
                        <a:pt x="1970" y="7453"/>
                        <a:pt x="3485" y="8759"/>
                        <a:pt x="5152" y="9587"/>
                      </a:cubicBezTo>
                      <a:cubicBezTo>
                        <a:pt x="5515" y="9332"/>
                        <a:pt x="5788" y="9141"/>
                        <a:pt x="6091" y="8791"/>
                      </a:cubicBezTo>
                      <a:cubicBezTo>
                        <a:pt x="6091" y="8823"/>
                        <a:pt x="6122" y="8823"/>
                        <a:pt x="6091" y="8855"/>
                      </a:cubicBezTo>
                      <a:cubicBezTo>
                        <a:pt x="6334" y="8632"/>
                        <a:pt x="6637" y="8600"/>
                        <a:pt x="6849" y="8377"/>
                      </a:cubicBezTo>
                      <a:lnTo>
                        <a:pt x="6879" y="8409"/>
                      </a:lnTo>
                      <a:cubicBezTo>
                        <a:pt x="7576" y="7612"/>
                        <a:pt x="8879" y="7007"/>
                        <a:pt x="9758" y="6498"/>
                      </a:cubicBezTo>
                      <a:cubicBezTo>
                        <a:pt x="9758" y="5925"/>
                        <a:pt x="9728" y="5351"/>
                        <a:pt x="9667" y="4778"/>
                      </a:cubicBezTo>
                      <a:lnTo>
                        <a:pt x="9728" y="4778"/>
                      </a:lnTo>
                      <a:cubicBezTo>
                        <a:pt x="9606" y="4014"/>
                        <a:pt x="9940" y="3281"/>
                        <a:pt x="9818" y="2517"/>
                      </a:cubicBezTo>
                      <a:cubicBezTo>
                        <a:pt x="9970" y="1721"/>
                        <a:pt x="9515" y="988"/>
                        <a:pt x="9667" y="192"/>
                      </a:cubicBezTo>
                      <a:cubicBezTo>
                        <a:pt x="9182" y="33"/>
                        <a:pt x="8909" y="256"/>
                        <a:pt x="8455" y="288"/>
                      </a:cubicBezTo>
                      <a:cubicBezTo>
                        <a:pt x="7788" y="351"/>
                        <a:pt x="7243" y="-126"/>
                        <a:pt x="6515" y="33"/>
                      </a:cubicBezTo>
                      <a:cubicBezTo>
                        <a:pt x="5728" y="192"/>
                        <a:pt x="5031" y="256"/>
                        <a:pt x="4243" y="351"/>
                      </a:cubicBezTo>
                      <a:cubicBezTo>
                        <a:pt x="3425" y="447"/>
                        <a:pt x="2546" y="-95"/>
                        <a:pt x="1818" y="33"/>
                      </a:cubicBezTo>
                      <a:lnTo>
                        <a:pt x="1818" y="97"/>
                      </a:lnTo>
                      <a:cubicBezTo>
                        <a:pt x="1667" y="-126"/>
                        <a:pt x="1485" y="447"/>
                        <a:pt x="1394" y="97"/>
                      </a:cubicBezTo>
                      <a:lnTo>
                        <a:pt x="1425" y="65"/>
                      </a:lnTo>
                      <a:cubicBezTo>
                        <a:pt x="1394" y="1"/>
                        <a:pt x="1182" y="319"/>
                        <a:pt x="1182" y="383"/>
                      </a:cubicBezTo>
                      <a:cubicBezTo>
                        <a:pt x="1061" y="383"/>
                        <a:pt x="1152" y="256"/>
                        <a:pt x="1091" y="224"/>
                      </a:cubicBezTo>
                      <a:cubicBezTo>
                        <a:pt x="1061" y="256"/>
                        <a:pt x="1061" y="383"/>
                        <a:pt x="1000" y="351"/>
                      </a:cubicBezTo>
                      <a:cubicBezTo>
                        <a:pt x="924" y="383"/>
                        <a:pt x="692" y="425"/>
                        <a:pt x="637" y="415"/>
                      </a:cubicBezTo>
                      <a:lnTo>
                        <a:pt x="667" y="288"/>
                      </a:lnTo>
                      <a:cubicBezTo>
                        <a:pt x="697" y="447"/>
                        <a:pt x="818" y="638"/>
                        <a:pt x="940" y="733"/>
                      </a:cubicBezTo>
                      <a:lnTo>
                        <a:pt x="940" y="733"/>
                      </a:lnTo>
                      <a:cubicBezTo>
                        <a:pt x="1000" y="574"/>
                        <a:pt x="1091" y="670"/>
                        <a:pt x="1152" y="670"/>
                      </a:cubicBezTo>
                      <a:lnTo>
                        <a:pt x="1152" y="765"/>
                      </a:lnTo>
                      <a:cubicBezTo>
                        <a:pt x="1122" y="542"/>
                        <a:pt x="2394" y="861"/>
                        <a:pt x="2273" y="479"/>
                      </a:cubicBezTo>
                      <a:cubicBezTo>
                        <a:pt x="2364" y="702"/>
                        <a:pt x="2576" y="765"/>
                        <a:pt x="2637" y="733"/>
                      </a:cubicBezTo>
                      <a:lnTo>
                        <a:pt x="2637" y="765"/>
                      </a:lnTo>
                      <a:cubicBezTo>
                        <a:pt x="2667" y="861"/>
                        <a:pt x="3243" y="861"/>
                        <a:pt x="3303" y="638"/>
                      </a:cubicBezTo>
                      <a:cubicBezTo>
                        <a:pt x="3334" y="702"/>
                        <a:pt x="3334" y="765"/>
                        <a:pt x="3334" y="797"/>
                      </a:cubicBezTo>
                      <a:cubicBezTo>
                        <a:pt x="3788" y="797"/>
                        <a:pt x="4909" y="1020"/>
                        <a:pt x="5273" y="765"/>
                      </a:cubicBezTo>
                      <a:lnTo>
                        <a:pt x="5273" y="797"/>
                      </a:lnTo>
                      <a:cubicBezTo>
                        <a:pt x="5485" y="797"/>
                        <a:pt x="5728" y="765"/>
                        <a:pt x="5879" y="574"/>
                      </a:cubicBezTo>
                      <a:cubicBezTo>
                        <a:pt x="5940" y="893"/>
                        <a:pt x="6031" y="829"/>
                        <a:pt x="6122" y="925"/>
                      </a:cubicBezTo>
                      <a:cubicBezTo>
                        <a:pt x="6667" y="415"/>
                        <a:pt x="8394" y="542"/>
                        <a:pt x="8970" y="893"/>
                      </a:cubicBezTo>
                      <a:cubicBezTo>
                        <a:pt x="9000" y="702"/>
                        <a:pt x="9061" y="542"/>
                        <a:pt x="9182" y="415"/>
                      </a:cubicBezTo>
                      <a:lnTo>
                        <a:pt x="9152" y="447"/>
                      </a:lnTo>
                      <a:cubicBezTo>
                        <a:pt x="9182" y="479"/>
                        <a:pt x="9243" y="511"/>
                        <a:pt x="9273" y="574"/>
                      </a:cubicBezTo>
                      <a:cubicBezTo>
                        <a:pt x="9243" y="606"/>
                        <a:pt x="9243" y="606"/>
                        <a:pt x="9212" y="638"/>
                      </a:cubicBezTo>
                      <a:lnTo>
                        <a:pt x="9243" y="606"/>
                      </a:lnTo>
                      <a:cubicBezTo>
                        <a:pt x="9243" y="638"/>
                        <a:pt x="9212" y="702"/>
                        <a:pt x="9182" y="733"/>
                      </a:cubicBezTo>
                      <a:cubicBezTo>
                        <a:pt x="9182" y="765"/>
                        <a:pt x="9182" y="765"/>
                        <a:pt x="9212" y="765"/>
                      </a:cubicBezTo>
                      <a:lnTo>
                        <a:pt x="9182" y="797"/>
                      </a:lnTo>
                      <a:lnTo>
                        <a:pt x="9243" y="765"/>
                      </a:lnTo>
                      <a:cubicBezTo>
                        <a:pt x="9182" y="797"/>
                        <a:pt x="9091" y="861"/>
                        <a:pt x="9122" y="829"/>
                      </a:cubicBezTo>
                      <a:cubicBezTo>
                        <a:pt x="8909" y="1721"/>
                        <a:pt x="9364" y="2899"/>
                        <a:pt x="9334" y="3823"/>
                      </a:cubicBezTo>
                      <a:lnTo>
                        <a:pt x="9273" y="3791"/>
                      </a:lnTo>
                      <a:lnTo>
                        <a:pt x="9364" y="3982"/>
                      </a:lnTo>
                      <a:lnTo>
                        <a:pt x="9303" y="3982"/>
                      </a:lnTo>
                      <a:cubicBezTo>
                        <a:pt x="9212" y="4237"/>
                        <a:pt x="9394" y="4523"/>
                        <a:pt x="9364" y="4810"/>
                      </a:cubicBezTo>
                      <a:cubicBezTo>
                        <a:pt x="9334" y="4810"/>
                        <a:pt x="9273" y="4746"/>
                        <a:pt x="9243" y="4778"/>
                      </a:cubicBezTo>
                      <a:cubicBezTo>
                        <a:pt x="9394" y="5001"/>
                        <a:pt x="9000" y="5097"/>
                        <a:pt x="9364" y="5192"/>
                      </a:cubicBezTo>
                      <a:cubicBezTo>
                        <a:pt x="9334" y="5224"/>
                        <a:pt x="9273" y="5224"/>
                        <a:pt x="9243" y="5192"/>
                      </a:cubicBezTo>
                      <a:cubicBezTo>
                        <a:pt x="9303" y="5479"/>
                        <a:pt x="9364" y="5893"/>
                        <a:pt x="9334" y="6211"/>
                      </a:cubicBezTo>
                      <a:cubicBezTo>
                        <a:pt x="9000" y="6370"/>
                        <a:pt x="8243" y="6912"/>
                        <a:pt x="8031" y="7262"/>
                      </a:cubicBezTo>
                      <a:lnTo>
                        <a:pt x="8000" y="7198"/>
                      </a:lnTo>
                      <a:cubicBezTo>
                        <a:pt x="7515" y="7772"/>
                        <a:pt x="6515" y="8154"/>
                        <a:pt x="5849" y="8536"/>
                      </a:cubicBezTo>
                      <a:lnTo>
                        <a:pt x="5818" y="8472"/>
                      </a:lnTo>
                      <a:cubicBezTo>
                        <a:pt x="5515" y="9046"/>
                        <a:pt x="5122" y="8632"/>
                        <a:pt x="4728" y="8695"/>
                      </a:cubicBezTo>
                      <a:lnTo>
                        <a:pt x="4818" y="8600"/>
                      </a:lnTo>
                      <a:cubicBezTo>
                        <a:pt x="4667" y="8727"/>
                        <a:pt x="4606" y="8409"/>
                        <a:pt x="4485" y="8695"/>
                      </a:cubicBezTo>
                      <a:cubicBezTo>
                        <a:pt x="4394" y="8632"/>
                        <a:pt x="3849" y="8154"/>
                        <a:pt x="3606" y="8186"/>
                      </a:cubicBezTo>
                      <a:lnTo>
                        <a:pt x="3667" y="8122"/>
                      </a:lnTo>
                      <a:cubicBezTo>
                        <a:pt x="3546" y="8122"/>
                        <a:pt x="3425" y="8090"/>
                        <a:pt x="3394" y="7995"/>
                      </a:cubicBezTo>
                      <a:cubicBezTo>
                        <a:pt x="3425" y="7995"/>
                        <a:pt x="3425" y="7995"/>
                        <a:pt x="3455" y="7963"/>
                      </a:cubicBezTo>
                      <a:cubicBezTo>
                        <a:pt x="3303" y="7581"/>
                        <a:pt x="2879" y="7676"/>
                        <a:pt x="2576" y="7517"/>
                      </a:cubicBezTo>
                      <a:lnTo>
                        <a:pt x="2667" y="7390"/>
                      </a:lnTo>
                      <a:cubicBezTo>
                        <a:pt x="2455" y="7453"/>
                        <a:pt x="2273" y="7198"/>
                        <a:pt x="2061" y="7135"/>
                      </a:cubicBezTo>
                      <a:lnTo>
                        <a:pt x="2091" y="7103"/>
                      </a:lnTo>
                      <a:lnTo>
                        <a:pt x="1970" y="7135"/>
                      </a:lnTo>
                      <a:lnTo>
                        <a:pt x="2031" y="7007"/>
                      </a:lnTo>
                      <a:cubicBezTo>
                        <a:pt x="1788" y="6880"/>
                        <a:pt x="1515" y="6848"/>
                        <a:pt x="1273" y="6721"/>
                      </a:cubicBezTo>
                      <a:close/>
                    </a:path>
                  </a:pathLst>
                </a:custGeom>
                <a:solidFill>
                  <a:srgbClr val="000000">
                    <a:lumMod val="85000"/>
                    <a:lumOff val="15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151" name="Freeform 351">
                  <a:extLst>
                    <a:ext uri="{FF2B5EF4-FFF2-40B4-BE49-F238E27FC236}">
                      <a16:creationId xmlns:a16="http://schemas.microsoft.com/office/drawing/2014/main" id="{5768E6C3-7D0E-9B4E-87A9-A0E96F1615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75940" y="3874294"/>
                  <a:ext cx="1296988" cy="1144587"/>
                </a:xfrm>
                <a:custGeom>
                  <a:avLst/>
                  <a:gdLst>
                    <a:gd name="T0" fmla="*/ 170 w 346"/>
                    <a:gd name="T1" fmla="*/ 305 h 305"/>
                    <a:gd name="T2" fmla="*/ 163 w 346"/>
                    <a:gd name="T3" fmla="*/ 297 h 305"/>
                    <a:gd name="T4" fmla="*/ 152 w 346"/>
                    <a:gd name="T5" fmla="*/ 291 h 305"/>
                    <a:gd name="T6" fmla="*/ 177 w 346"/>
                    <a:gd name="T7" fmla="*/ 263 h 305"/>
                    <a:gd name="T8" fmla="*/ 141 w 346"/>
                    <a:gd name="T9" fmla="*/ 267 h 305"/>
                    <a:gd name="T10" fmla="*/ 114 w 346"/>
                    <a:gd name="T11" fmla="*/ 268 h 305"/>
                    <a:gd name="T12" fmla="*/ 100 w 346"/>
                    <a:gd name="T13" fmla="*/ 262 h 305"/>
                    <a:gd name="T14" fmla="*/ 88 w 346"/>
                    <a:gd name="T15" fmla="*/ 254 h 305"/>
                    <a:gd name="T16" fmla="*/ 115 w 346"/>
                    <a:gd name="T17" fmla="*/ 213 h 305"/>
                    <a:gd name="T18" fmla="*/ 62 w 346"/>
                    <a:gd name="T19" fmla="*/ 245 h 305"/>
                    <a:gd name="T20" fmla="*/ 70 w 346"/>
                    <a:gd name="T21" fmla="*/ 220 h 305"/>
                    <a:gd name="T22" fmla="*/ 33 w 346"/>
                    <a:gd name="T23" fmla="*/ 223 h 305"/>
                    <a:gd name="T24" fmla="*/ 20 w 346"/>
                    <a:gd name="T25" fmla="*/ 213 h 305"/>
                    <a:gd name="T26" fmla="*/ 36 w 346"/>
                    <a:gd name="T27" fmla="*/ 189 h 305"/>
                    <a:gd name="T28" fmla="*/ 22 w 346"/>
                    <a:gd name="T29" fmla="*/ 177 h 305"/>
                    <a:gd name="T30" fmla="*/ 49 w 346"/>
                    <a:gd name="T31" fmla="*/ 142 h 305"/>
                    <a:gd name="T32" fmla="*/ 26 w 346"/>
                    <a:gd name="T33" fmla="*/ 135 h 305"/>
                    <a:gd name="T34" fmla="*/ 30 w 346"/>
                    <a:gd name="T35" fmla="*/ 114 h 305"/>
                    <a:gd name="T36" fmla="*/ 28 w 346"/>
                    <a:gd name="T37" fmla="*/ 97 h 305"/>
                    <a:gd name="T38" fmla="*/ 29 w 346"/>
                    <a:gd name="T39" fmla="*/ 80 h 305"/>
                    <a:gd name="T40" fmla="*/ 37 w 346"/>
                    <a:gd name="T41" fmla="*/ 49 h 305"/>
                    <a:gd name="T42" fmla="*/ 19 w 346"/>
                    <a:gd name="T43" fmla="*/ 33 h 305"/>
                    <a:gd name="T44" fmla="*/ 32 w 346"/>
                    <a:gd name="T45" fmla="*/ 37 h 305"/>
                    <a:gd name="T46" fmla="*/ 53 w 346"/>
                    <a:gd name="T47" fmla="*/ 49 h 305"/>
                    <a:gd name="T48" fmla="*/ 102 w 346"/>
                    <a:gd name="T49" fmla="*/ 33 h 305"/>
                    <a:gd name="T50" fmla="*/ 135 w 346"/>
                    <a:gd name="T51" fmla="*/ 28 h 305"/>
                    <a:gd name="T52" fmla="*/ 151 w 346"/>
                    <a:gd name="T53" fmla="*/ 36 h 305"/>
                    <a:gd name="T54" fmla="*/ 185 w 346"/>
                    <a:gd name="T55" fmla="*/ 31 h 305"/>
                    <a:gd name="T56" fmla="*/ 180 w 346"/>
                    <a:gd name="T57" fmla="*/ 62 h 305"/>
                    <a:gd name="T58" fmla="*/ 254 w 346"/>
                    <a:gd name="T59" fmla="*/ 26 h 305"/>
                    <a:gd name="T60" fmla="*/ 265 w 346"/>
                    <a:gd name="T61" fmla="*/ 40 h 305"/>
                    <a:gd name="T62" fmla="*/ 311 w 346"/>
                    <a:gd name="T63" fmla="*/ 25 h 305"/>
                    <a:gd name="T64" fmla="*/ 313 w 346"/>
                    <a:gd name="T65" fmla="*/ 42 h 305"/>
                    <a:gd name="T66" fmla="*/ 297 w 346"/>
                    <a:gd name="T67" fmla="*/ 74 h 305"/>
                    <a:gd name="T68" fmla="*/ 280 w 346"/>
                    <a:gd name="T69" fmla="*/ 111 h 305"/>
                    <a:gd name="T70" fmla="*/ 315 w 346"/>
                    <a:gd name="T71" fmla="*/ 109 h 305"/>
                    <a:gd name="T72" fmla="*/ 315 w 346"/>
                    <a:gd name="T73" fmla="*/ 123 h 305"/>
                    <a:gd name="T74" fmla="*/ 314 w 346"/>
                    <a:gd name="T75" fmla="*/ 140 h 305"/>
                    <a:gd name="T76" fmla="*/ 309 w 346"/>
                    <a:gd name="T77" fmla="*/ 158 h 305"/>
                    <a:gd name="T78" fmla="*/ 294 w 346"/>
                    <a:gd name="T79" fmla="*/ 190 h 305"/>
                    <a:gd name="T80" fmla="*/ 317 w 346"/>
                    <a:gd name="T81" fmla="*/ 198 h 305"/>
                    <a:gd name="T82" fmla="*/ 315 w 346"/>
                    <a:gd name="T83" fmla="*/ 214 h 305"/>
                    <a:gd name="T84" fmla="*/ 277 w 346"/>
                    <a:gd name="T85" fmla="*/ 235 h 305"/>
                    <a:gd name="T86" fmla="*/ 170 w 346"/>
                    <a:gd name="T87" fmla="*/ 305 h 3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346" h="305">
                      <a:moveTo>
                        <a:pt x="170" y="305"/>
                      </a:moveTo>
                      <a:cubicBezTo>
                        <a:pt x="165" y="305"/>
                        <a:pt x="162" y="301"/>
                        <a:pt x="163" y="297"/>
                      </a:cubicBezTo>
                      <a:cubicBezTo>
                        <a:pt x="158" y="299"/>
                        <a:pt x="152" y="297"/>
                        <a:pt x="152" y="291"/>
                      </a:cubicBezTo>
                      <a:cubicBezTo>
                        <a:pt x="149" y="286"/>
                        <a:pt x="154" y="281"/>
                        <a:pt x="177" y="263"/>
                      </a:cubicBezTo>
                      <a:cubicBezTo>
                        <a:pt x="176" y="264"/>
                        <a:pt x="117" y="291"/>
                        <a:pt x="141" y="267"/>
                      </a:cubicBezTo>
                      <a:cubicBezTo>
                        <a:pt x="141" y="267"/>
                        <a:pt x="109" y="287"/>
                        <a:pt x="114" y="268"/>
                      </a:cubicBezTo>
                      <a:cubicBezTo>
                        <a:pt x="110" y="269"/>
                        <a:pt x="102" y="266"/>
                        <a:pt x="100" y="262"/>
                      </a:cubicBezTo>
                      <a:cubicBezTo>
                        <a:pt x="96" y="264"/>
                        <a:pt x="85" y="263"/>
                        <a:pt x="88" y="254"/>
                      </a:cubicBezTo>
                      <a:cubicBezTo>
                        <a:pt x="58" y="264"/>
                        <a:pt x="116" y="213"/>
                        <a:pt x="115" y="213"/>
                      </a:cubicBezTo>
                      <a:cubicBezTo>
                        <a:pt x="100" y="224"/>
                        <a:pt x="81" y="241"/>
                        <a:pt x="62" y="245"/>
                      </a:cubicBezTo>
                      <a:cubicBezTo>
                        <a:pt x="38" y="251"/>
                        <a:pt x="70" y="219"/>
                        <a:pt x="70" y="220"/>
                      </a:cubicBezTo>
                      <a:cubicBezTo>
                        <a:pt x="67" y="222"/>
                        <a:pt x="36" y="239"/>
                        <a:pt x="33" y="223"/>
                      </a:cubicBezTo>
                      <a:cubicBezTo>
                        <a:pt x="25" y="227"/>
                        <a:pt x="12" y="223"/>
                        <a:pt x="20" y="213"/>
                      </a:cubicBezTo>
                      <a:cubicBezTo>
                        <a:pt x="11" y="205"/>
                        <a:pt x="32" y="191"/>
                        <a:pt x="36" y="189"/>
                      </a:cubicBezTo>
                      <a:cubicBezTo>
                        <a:pt x="24" y="195"/>
                        <a:pt x="5" y="192"/>
                        <a:pt x="22" y="177"/>
                      </a:cubicBezTo>
                      <a:cubicBezTo>
                        <a:pt x="8" y="168"/>
                        <a:pt x="46" y="145"/>
                        <a:pt x="49" y="142"/>
                      </a:cubicBezTo>
                      <a:cubicBezTo>
                        <a:pt x="42" y="147"/>
                        <a:pt x="6" y="154"/>
                        <a:pt x="26" y="135"/>
                      </a:cubicBezTo>
                      <a:cubicBezTo>
                        <a:pt x="9" y="137"/>
                        <a:pt x="28" y="116"/>
                        <a:pt x="30" y="114"/>
                      </a:cubicBezTo>
                      <a:cubicBezTo>
                        <a:pt x="12" y="123"/>
                        <a:pt x="20" y="102"/>
                        <a:pt x="28" y="97"/>
                      </a:cubicBezTo>
                      <a:cubicBezTo>
                        <a:pt x="15" y="95"/>
                        <a:pt x="25" y="83"/>
                        <a:pt x="29" y="80"/>
                      </a:cubicBezTo>
                      <a:cubicBezTo>
                        <a:pt x="6" y="87"/>
                        <a:pt x="38" y="48"/>
                        <a:pt x="37" y="49"/>
                      </a:cubicBezTo>
                      <a:cubicBezTo>
                        <a:pt x="0" y="75"/>
                        <a:pt x="28" y="35"/>
                        <a:pt x="19" y="33"/>
                      </a:cubicBezTo>
                      <a:cubicBezTo>
                        <a:pt x="3" y="30"/>
                        <a:pt x="46" y="2"/>
                        <a:pt x="32" y="37"/>
                      </a:cubicBezTo>
                      <a:cubicBezTo>
                        <a:pt x="62" y="17"/>
                        <a:pt x="85" y="10"/>
                        <a:pt x="53" y="49"/>
                      </a:cubicBezTo>
                      <a:cubicBezTo>
                        <a:pt x="55" y="48"/>
                        <a:pt x="125" y="9"/>
                        <a:pt x="102" y="33"/>
                      </a:cubicBezTo>
                      <a:cubicBezTo>
                        <a:pt x="98" y="36"/>
                        <a:pt x="150" y="5"/>
                        <a:pt x="135" y="28"/>
                      </a:cubicBezTo>
                      <a:cubicBezTo>
                        <a:pt x="146" y="21"/>
                        <a:pt x="168" y="20"/>
                        <a:pt x="151" y="36"/>
                      </a:cubicBezTo>
                      <a:cubicBezTo>
                        <a:pt x="148" y="39"/>
                        <a:pt x="194" y="9"/>
                        <a:pt x="185" y="31"/>
                      </a:cubicBezTo>
                      <a:cubicBezTo>
                        <a:pt x="232" y="0"/>
                        <a:pt x="203" y="44"/>
                        <a:pt x="180" y="62"/>
                      </a:cubicBezTo>
                      <a:cubicBezTo>
                        <a:pt x="185" y="58"/>
                        <a:pt x="247" y="7"/>
                        <a:pt x="254" y="26"/>
                      </a:cubicBezTo>
                      <a:cubicBezTo>
                        <a:pt x="270" y="17"/>
                        <a:pt x="284" y="24"/>
                        <a:pt x="265" y="40"/>
                      </a:cubicBezTo>
                      <a:cubicBezTo>
                        <a:pt x="269" y="38"/>
                        <a:pt x="306" y="8"/>
                        <a:pt x="311" y="25"/>
                      </a:cubicBezTo>
                      <a:cubicBezTo>
                        <a:pt x="325" y="21"/>
                        <a:pt x="319" y="37"/>
                        <a:pt x="313" y="42"/>
                      </a:cubicBezTo>
                      <a:cubicBezTo>
                        <a:pt x="330" y="54"/>
                        <a:pt x="311" y="64"/>
                        <a:pt x="297" y="74"/>
                      </a:cubicBezTo>
                      <a:cubicBezTo>
                        <a:pt x="338" y="52"/>
                        <a:pt x="288" y="105"/>
                        <a:pt x="280" y="111"/>
                      </a:cubicBezTo>
                      <a:cubicBezTo>
                        <a:pt x="287" y="106"/>
                        <a:pt x="346" y="82"/>
                        <a:pt x="315" y="109"/>
                      </a:cubicBezTo>
                      <a:cubicBezTo>
                        <a:pt x="322" y="112"/>
                        <a:pt x="319" y="119"/>
                        <a:pt x="315" y="123"/>
                      </a:cubicBezTo>
                      <a:cubicBezTo>
                        <a:pt x="323" y="130"/>
                        <a:pt x="324" y="132"/>
                        <a:pt x="314" y="140"/>
                      </a:cubicBezTo>
                      <a:cubicBezTo>
                        <a:pt x="323" y="145"/>
                        <a:pt x="312" y="155"/>
                        <a:pt x="309" y="158"/>
                      </a:cubicBezTo>
                      <a:cubicBezTo>
                        <a:pt x="339" y="145"/>
                        <a:pt x="296" y="189"/>
                        <a:pt x="294" y="190"/>
                      </a:cubicBezTo>
                      <a:cubicBezTo>
                        <a:pt x="303" y="185"/>
                        <a:pt x="338" y="179"/>
                        <a:pt x="317" y="198"/>
                      </a:cubicBezTo>
                      <a:cubicBezTo>
                        <a:pt x="327" y="201"/>
                        <a:pt x="319" y="210"/>
                        <a:pt x="315" y="214"/>
                      </a:cubicBezTo>
                      <a:cubicBezTo>
                        <a:pt x="330" y="225"/>
                        <a:pt x="270" y="254"/>
                        <a:pt x="277" y="235"/>
                      </a:cubicBezTo>
                      <a:cubicBezTo>
                        <a:pt x="251" y="252"/>
                        <a:pt x="202" y="305"/>
                        <a:pt x="170" y="305"/>
                      </a:cubicBezTo>
                      <a:close/>
                    </a:path>
                  </a:pathLst>
                </a:custGeom>
                <a:solidFill>
                  <a:srgbClr val="0070C0">
                    <a:alpha val="49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130" name="Groep 1129">
                <a:extLst>
                  <a:ext uri="{FF2B5EF4-FFF2-40B4-BE49-F238E27FC236}">
                    <a16:creationId xmlns:a16="http://schemas.microsoft.com/office/drawing/2014/main" id="{4A7E6603-CFBD-B64C-974C-156A3C071A9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60269">
                <a:off x="6719025" y="2104136"/>
                <a:ext cx="126293" cy="119774"/>
                <a:chOff x="7198366" y="1413099"/>
                <a:chExt cx="469854" cy="445601"/>
              </a:xfrm>
            </p:grpSpPr>
            <p:grpSp>
              <p:nvGrpSpPr>
                <p:cNvPr id="1136" name="Groep 1135">
                  <a:extLst>
                    <a:ext uri="{FF2B5EF4-FFF2-40B4-BE49-F238E27FC236}">
                      <a16:creationId xmlns:a16="http://schemas.microsoft.com/office/drawing/2014/main" id="{4BCE2E42-C3E6-3B49-A8CA-B465C5A0ADB8}"/>
                    </a:ext>
                  </a:extLst>
                </p:cNvPr>
                <p:cNvGrpSpPr/>
                <p:nvPr/>
              </p:nvGrpSpPr>
              <p:grpSpPr>
                <a:xfrm>
                  <a:off x="7217622" y="1695773"/>
                  <a:ext cx="428869" cy="162927"/>
                  <a:chOff x="6357555" y="1320516"/>
                  <a:chExt cx="428869" cy="162927"/>
                </a:xfrm>
              </p:grpSpPr>
              <p:sp>
                <p:nvSpPr>
                  <p:cNvPr id="1146" name="Freeform 29">
                    <a:extLst>
                      <a:ext uri="{FF2B5EF4-FFF2-40B4-BE49-F238E27FC236}">
                        <a16:creationId xmlns:a16="http://schemas.microsoft.com/office/drawing/2014/main" id="{9081ACD7-8BED-BC41-A78B-C75F1A1D40EE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 rot="21097678">
                    <a:off x="6357555" y="1320516"/>
                    <a:ext cx="427740" cy="159907"/>
                  </a:xfrm>
                  <a:custGeom>
                    <a:avLst/>
                    <a:gdLst>
                      <a:gd name="T0" fmla="*/ 316 w 791"/>
                      <a:gd name="T1" fmla="*/ 27 h 715"/>
                      <a:gd name="T2" fmla="*/ 217 w 791"/>
                      <a:gd name="T3" fmla="*/ 58 h 715"/>
                      <a:gd name="T4" fmla="*/ 220 w 791"/>
                      <a:gd name="T5" fmla="*/ 61 h 715"/>
                      <a:gd name="T6" fmla="*/ 225 w 791"/>
                      <a:gd name="T7" fmla="*/ 65 h 715"/>
                      <a:gd name="T8" fmla="*/ 228 w 791"/>
                      <a:gd name="T9" fmla="*/ 72 h 715"/>
                      <a:gd name="T10" fmla="*/ 225 w 791"/>
                      <a:gd name="T11" fmla="*/ 80 h 715"/>
                      <a:gd name="T12" fmla="*/ 187 w 791"/>
                      <a:gd name="T13" fmla="*/ 104 h 715"/>
                      <a:gd name="T14" fmla="*/ 130 w 791"/>
                      <a:gd name="T15" fmla="*/ 159 h 715"/>
                      <a:gd name="T16" fmla="*/ 93 w 791"/>
                      <a:gd name="T17" fmla="*/ 226 h 715"/>
                      <a:gd name="T18" fmla="*/ 81 w 791"/>
                      <a:gd name="T19" fmla="*/ 304 h 715"/>
                      <a:gd name="T20" fmla="*/ 99 w 791"/>
                      <a:gd name="T21" fmla="*/ 390 h 715"/>
                      <a:gd name="T22" fmla="*/ 139 w 791"/>
                      <a:gd name="T23" fmla="*/ 468 h 715"/>
                      <a:gd name="T24" fmla="*/ 196 w 791"/>
                      <a:gd name="T25" fmla="*/ 536 h 715"/>
                      <a:gd name="T26" fmla="*/ 278 w 791"/>
                      <a:gd name="T27" fmla="*/ 606 h 715"/>
                      <a:gd name="T28" fmla="*/ 375 w 791"/>
                      <a:gd name="T29" fmla="*/ 660 h 715"/>
                      <a:gd name="T30" fmla="*/ 480 w 791"/>
                      <a:gd name="T31" fmla="*/ 687 h 715"/>
                      <a:gd name="T32" fmla="*/ 552 w 791"/>
                      <a:gd name="T33" fmla="*/ 687 h 715"/>
                      <a:gd name="T34" fmla="*/ 622 w 791"/>
                      <a:gd name="T35" fmla="*/ 665 h 715"/>
                      <a:gd name="T36" fmla="*/ 685 w 791"/>
                      <a:gd name="T37" fmla="*/ 618 h 715"/>
                      <a:gd name="T38" fmla="*/ 730 w 791"/>
                      <a:gd name="T39" fmla="*/ 551 h 715"/>
                      <a:gd name="T40" fmla="*/ 761 w 791"/>
                      <a:gd name="T41" fmla="*/ 452 h 715"/>
                      <a:gd name="T42" fmla="*/ 762 w 791"/>
                      <a:gd name="T43" fmla="*/ 354 h 715"/>
                      <a:gd name="T44" fmla="*/ 736 w 791"/>
                      <a:gd name="T45" fmla="*/ 257 h 715"/>
                      <a:gd name="T46" fmla="*/ 685 w 791"/>
                      <a:gd name="T47" fmla="*/ 171 h 715"/>
                      <a:gd name="T48" fmla="*/ 613 w 791"/>
                      <a:gd name="T49" fmla="*/ 103 h 715"/>
                      <a:gd name="T50" fmla="*/ 520 w 791"/>
                      <a:gd name="T51" fmla="*/ 55 h 715"/>
                      <a:gd name="T52" fmla="*/ 419 w 791"/>
                      <a:gd name="T53" fmla="*/ 29 h 715"/>
                      <a:gd name="T54" fmla="*/ 345 w 791"/>
                      <a:gd name="T55" fmla="*/ 0 h 715"/>
                      <a:gd name="T56" fmla="*/ 445 w 791"/>
                      <a:gd name="T57" fmla="*/ 7 h 715"/>
                      <a:gd name="T58" fmla="*/ 542 w 791"/>
                      <a:gd name="T59" fmla="*/ 38 h 715"/>
                      <a:gd name="T60" fmla="*/ 630 w 791"/>
                      <a:gd name="T61" fmla="*/ 84 h 715"/>
                      <a:gd name="T62" fmla="*/ 707 w 791"/>
                      <a:gd name="T63" fmla="*/ 158 h 715"/>
                      <a:gd name="T64" fmla="*/ 761 w 791"/>
                      <a:gd name="T65" fmla="*/ 249 h 715"/>
                      <a:gd name="T66" fmla="*/ 787 w 791"/>
                      <a:gd name="T67" fmla="*/ 349 h 715"/>
                      <a:gd name="T68" fmla="*/ 787 w 791"/>
                      <a:gd name="T69" fmla="*/ 454 h 715"/>
                      <a:gd name="T70" fmla="*/ 755 w 791"/>
                      <a:gd name="T71" fmla="*/ 557 h 715"/>
                      <a:gd name="T72" fmla="*/ 706 w 791"/>
                      <a:gd name="T73" fmla="*/ 631 h 715"/>
                      <a:gd name="T74" fmla="*/ 638 w 791"/>
                      <a:gd name="T75" fmla="*/ 684 h 715"/>
                      <a:gd name="T76" fmla="*/ 555 w 791"/>
                      <a:gd name="T77" fmla="*/ 712 h 715"/>
                      <a:gd name="T78" fmla="*/ 456 w 791"/>
                      <a:gd name="T79" fmla="*/ 709 h 715"/>
                      <a:gd name="T80" fmla="*/ 354 w 791"/>
                      <a:gd name="T81" fmla="*/ 677 h 715"/>
                      <a:gd name="T82" fmla="*/ 259 w 791"/>
                      <a:gd name="T83" fmla="*/ 623 h 715"/>
                      <a:gd name="T84" fmla="*/ 178 w 791"/>
                      <a:gd name="T85" fmla="*/ 555 h 715"/>
                      <a:gd name="T86" fmla="*/ 112 w 791"/>
                      <a:gd name="T87" fmla="*/ 471 h 715"/>
                      <a:gd name="T88" fmla="*/ 68 w 791"/>
                      <a:gd name="T89" fmla="*/ 375 h 715"/>
                      <a:gd name="T90" fmla="*/ 57 w 791"/>
                      <a:gd name="T91" fmla="*/ 283 h 715"/>
                      <a:gd name="T92" fmla="*/ 74 w 791"/>
                      <a:gd name="T93" fmla="*/ 206 h 715"/>
                      <a:gd name="T94" fmla="*/ 114 w 791"/>
                      <a:gd name="T95" fmla="*/ 139 h 715"/>
                      <a:gd name="T96" fmla="*/ 174 w 791"/>
                      <a:gd name="T97" fmla="*/ 84 h 715"/>
                      <a:gd name="T98" fmla="*/ 172 w 791"/>
                      <a:gd name="T99" fmla="*/ 83 h 715"/>
                      <a:gd name="T100" fmla="*/ 91 w 791"/>
                      <a:gd name="T101" fmla="*/ 145 h 715"/>
                      <a:gd name="T102" fmla="*/ 22 w 791"/>
                      <a:gd name="T103" fmla="*/ 220 h 715"/>
                      <a:gd name="T104" fmla="*/ 13 w 791"/>
                      <a:gd name="T105" fmla="*/ 225 h 715"/>
                      <a:gd name="T106" fmla="*/ 6 w 791"/>
                      <a:gd name="T107" fmla="*/ 222 h 715"/>
                      <a:gd name="T108" fmla="*/ 1 w 791"/>
                      <a:gd name="T109" fmla="*/ 214 h 715"/>
                      <a:gd name="T110" fmla="*/ 0 w 791"/>
                      <a:gd name="T111" fmla="*/ 206 h 715"/>
                      <a:gd name="T112" fmla="*/ 46 w 791"/>
                      <a:gd name="T113" fmla="*/ 155 h 715"/>
                      <a:gd name="T114" fmla="*/ 129 w 791"/>
                      <a:gd name="T115" fmla="*/ 81 h 715"/>
                      <a:gd name="T116" fmla="*/ 210 w 791"/>
                      <a:gd name="T117" fmla="*/ 35 h 715"/>
                      <a:gd name="T118" fmla="*/ 299 w 791"/>
                      <a:gd name="T119" fmla="*/ 6 h 7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791" h="715">
                        <a:moveTo>
                          <a:pt x="368" y="25"/>
                        </a:moveTo>
                        <a:lnTo>
                          <a:pt x="316" y="27"/>
                        </a:lnTo>
                        <a:lnTo>
                          <a:pt x="265" y="39"/>
                        </a:lnTo>
                        <a:lnTo>
                          <a:pt x="217" y="58"/>
                        </a:lnTo>
                        <a:lnTo>
                          <a:pt x="216" y="59"/>
                        </a:lnTo>
                        <a:lnTo>
                          <a:pt x="220" y="61"/>
                        </a:lnTo>
                        <a:lnTo>
                          <a:pt x="223" y="62"/>
                        </a:lnTo>
                        <a:lnTo>
                          <a:pt x="225" y="65"/>
                        </a:lnTo>
                        <a:lnTo>
                          <a:pt x="226" y="69"/>
                        </a:lnTo>
                        <a:lnTo>
                          <a:pt x="228" y="72"/>
                        </a:lnTo>
                        <a:lnTo>
                          <a:pt x="226" y="77"/>
                        </a:lnTo>
                        <a:lnTo>
                          <a:pt x="225" y="80"/>
                        </a:lnTo>
                        <a:lnTo>
                          <a:pt x="220" y="83"/>
                        </a:lnTo>
                        <a:lnTo>
                          <a:pt x="187" y="104"/>
                        </a:lnTo>
                        <a:lnTo>
                          <a:pt x="157" y="130"/>
                        </a:lnTo>
                        <a:lnTo>
                          <a:pt x="130" y="159"/>
                        </a:lnTo>
                        <a:lnTo>
                          <a:pt x="109" y="191"/>
                        </a:lnTo>
                        <a:lnTo>
                          <a:pt x="93" y="226"/>
                        </a:lnTo>
                        <a:lnTo>
                          <a:pt x="83" y="264"/>
                        </a:lnTo>
                        <a:lnTo>
                          <a:pt x="81" y="304"/>
                        </a:lnTo>
                        <a:lnTo>
                          <a:pt x="87" y="348"/>
                        </a:lnTo>
                        <a:lnTo>
                          <a:pt x="99" y="390"/>
                        </a:lnTo>
                        <a:lnTo>
                          <a:pt x="117" y="430"/>
                        </a:lnTo>
                        <a:lnTo>
                          <a:pt x="139" y="468"/>
                        </a:lnTo>
                        <a:lnTo>
                          <a:pt x="167" y="503"/>
                        </a:lnTo>
                        <a:lnTo>
                          <a:pt x="196" y="536"/>
                        </a:lnTo>
                        <a:lnTo>
                          <a:pt x="235" y="573"/>
                        </a:lnTo>
                        <a:lnTo>
                          <a:pt x="278" y="606"/>
                        </a:lnTo>
                        <a:lnTo>
                          <a:pt x="325" y="635"/>
                        </a:lnTo>
                        <a:lnTo>
                          <a:pt x="375" y="660"/>
                        </a:lnTo>
                        <a:lnTo>
                          <a:pt x="426" y="677"/>
                        </a:lnTo>
                        <a:lnTo>
                          <a:pt x="480" y="687"/>
                        </a:lnTo>
                        <a:lnTo>
                          <a:pt x="516" y="689"/>
                        </a:lnTo>
                        <a:lnTo>
                          <a:pt x="552" y="687"/>
                        </a:lnTo>
                        <a:lnTo>
                          <a:pt x="588" y="678"/>
                        </a:lnTo>
                        <a:lnTo>
                          <a:pt x="622" y="665"/>
                        </a:lnTo>
                        <a:lnTo>
                          <a:pt x="656" y="644"/>
                        </a:lnTo>
                        <a:lnTo>
                          <a:pt x="685" y="618"/>
                        </a:lnTo>
                        <a:lnTo>
                          <a:pt x="710" y="586"/>
                        </a:lnTo>
                        <a:lnTo>
                          <a:pt x="730" y="551"/>
                        </a:lnTo>
                        <a:lnTo>
                          <a:pt x="749" y="503"/>
                        </a:lnTo>
                        <a:lnTo>
                          <a:pt x="761" y="452"/>
                        </a:lnTo>
                        <a:lnTo>
                          <a:pt x="765" y="403"/>
                        </a:lnTo>
                        <a:lnTo>
                          <a:pt x="762" y="354"/>
                        </a:lnTo>
                        <a:lnTo>
                          <a:pt x="752" y="304"/>
                        </a:lnTo>
                        <a:lnTo>
                          <a:pt x="736" y="257"/>
                        </a:lnTo>
                        <a:lnTo>
                          <a:pt x="714" y="213"/>
                        </a:lnTo>
                        <a:lnTo>
                          <a:pt x="685" y="171"/>
                        </a:lnTo>
                        <a:lnTo>
                          <a:pt x="652" y="135"/>
                        </a:lnTo>
                        <a:lnTo>
                          <a:pt x="613" y="103"/>
                        </a:lnTo>
                        <a:lnTo>
                          <a:pt x="568" y="77"/>
                        </a:lnTo>
                        <a:lnTo>
                          <a:pt x="520" y="55"/>
                        </a:lnTo>
                        <a:lnTo>
                          <a:pt x="471" y="39"/>
                        </a:lnTo>
                        <a:lnTo>
                          <a:pt x="419" y="29"/>
                        </a:lnTo>
                        <a:lnTo>
                          <a:pt x="368" y="25"/>
                        </a:lnTo>
                        <a:close/>
                        <a:moveTo>
                          <a:pt x="345" y="0"/>
                        </a:moveTo>
                        <a:lnTo>
                          <a:pt x="396" y="0"/>
                        </a:lnTo>
                        <a:lnTo>
                          <a:pt x="445" y="7"/>
                        </a:lnTo>
                        <a:lnTo>
                          <a:pt x="494" y="20"/>
                        </a:lnTo>
                        <a:lnTo>
                          <a:pt x="542" y="38"/>
                        </a:lnTo>
                        <a:lnTo>
                          <a:pt x="588" y="58"/>
                        </a:lnTo>
                        <a:lnTo>
                          <a:pt x="630" y="84"/>
                        </a:lnTo>
                        <a:lnTo>
                          <a:pt x="672" y="119"/>
                        </a:lnTo>
                        <a:lnTo>
                          <a:pt x="707" y="158"/>
                        </a:lnTo>
                        <a:lnTo>
                          <a:pt x="738" y="201"/>
                        </a:lnTo>
                        <a:lnTo>
                          <a:pt x="761" y="249"/>
                        </a:lnTo>
                        <a:lnTo>
                          <a:pt x="777" y="299"/>
                        </a:lnTo>
                        <a:lnTo>
                          <a:pt x="787" y="349"/>
                        </a:lnTo>
                        <a:lnTo>
                          <a:pt x="791" y="402"/>
                        </a:lnTo>
                        <a:lnTo>
                          <a:pt x="787" y="454"/>
                        </a:lnTo>
                        <a:lnTo>
                          <a:pt x="775" y="506"/>
                        </a:lnTo>
                        <a:lnTo>
                          <a:pt x="755" y="557"/>
                        </a:lnTo>
                        <a:lnTo>
                          <a:pt x="733" y="596"/>
                        </a:lnTo>
                        <a:lnTo>
                          <a:pt x="706" y="631"/>
                        </a:lnTo>
                        <a:lnTo>
                          <a:pt x="674" y="661"/>
                        </a:lnTo>
                        <a:lnTo>
                          <a:pt x="638" y="684"/>
                        </a:lnTo>
                        <a:lnTo>
                          <a:pt x="598" y="702"/>
                        </a:lnTo>
                        <a:lnTo>
                          <a:pt x="555" y="712"/>
                        </a:lnTo>
                        <a:lnTo>
                          <a:pt x="510" y="715"/>
                        </a:lnTo>
                        <a:lnTo>
                          <a:pt x="456" y="709"/>
                        </a:lnTo>
                        <a:lnTo>
                          <a:pt x="404" y="696"/>
                        </a:lnTo>
                        <a:lnTo>
                          <a:pt x="354" y="677"/>
                        </a:lnTo>
                        <a:lnTo>
                          <a:pt x="304" y="652"/>
                        </a:lnTo>
                        <a:lnTo>
                          <a:pt x="259" y="623"/>
                        </a:lnTo>
                        <a:lnTo>
                          <a:pt x="217" y="590"/>
                        </a:lnTo>
                        <a:lnTo>
                          <a:pt x="178" y="555"/>
                        </a:lnTo>
                        <a:lnTo>
                          <a:pt x="143" y="515"/>
                        </a:lnTo>
                        <a:lnTo>
                          <a:pt x="112" y="471"/>
                        </a:lnTo>
                        <a:lnTo>
                          <a:pt x="87" y="425"/>
                        </a:lnTo>
                        <a:lnTo>
                          <a:pt x="68" y="375"/>
                        </a:lnTo>
                        <a:lnTo>
                          <a:pt x="57" y="325"/>
                        </a:lnTo>
                        <a:lnTo>
                          <a:pt x="57" y="283"/>
                        </a:lnTo>
                        <a:lnTo>
                          <a:pt x="62" y="242"/>
                        </a:lnTo>
                        <a:lnTo>
                          <a:pt x="74" y="206"/>
                        </a:lnTo>
                        <a:lnTo>
                          <a:pt x="93" y="171"/>
                        </a:lnTo>
                        <a:lnTo>
                          <a:pt x="114" y="139"/>
                        </a:lnTo>
                        <a:lnTo>
                          <a:pt x="142" y="110"/>
                        </a:lnTo>
                        <a:lnTo>
                          <a:pt x="174" y="84"/>
                        </a:lnTo>
                        <a:lnTo>
                          <a:pt x="185" y="77"/>
                        </a:lnTo>
                        <a:lnTo>
                          <a:pt x="172" y="83"/>
                        </a:lnTo>
                        <a:lnTo>
                          <a:pt x="130" y="113"/>
                        </a:lnTo>
                        <a:lnTo>
                          <a:pt x="91" y="145"/>
                        </a:lnTo>
                        <a:lnTo>
                          <a:pt x="55" y="181"/>
                        </a:lnTo>
                        <a:lnTo>
                          <a:pt x="22" y="220"/>
                        </a:lnTo>
                        <a:lnTo>
                          <a:pt x="17" y="223"/>
                        </a:lnTo>
                        <a:lnTo>
                          <a:pt x="13" y="225"/>
                        </a:lnTo>
                        <a:lnTo>
                          <a:pt x="9" y="223"/>
                        </a:lnTo>
                        <a:lnTo>
                          <a:pt x="6" y="222"/>
                        </a:lnTo>
                        <a:lnTo>
                          <a:pt x="3" y="219"/>
                        </a:lnTo>
                        <a:lnTo>
                          <a:pt x="1" y="214"/>
                        </a:lnTo>
                        <a:lnTo>
                          <a:pt x="0" y="210"/>
                        </a:lnTo>
                        <a:lnTo>
                          <a:pt x="0" y="206"/>
                        </a:lnTo>
                        <a:lnTo>
                          <a:pt x="3" y="201"/>
                        </a:lnTo>
                        <a:lnTo>
                          <a:pt x="46" y="155"/>
                        </a:lnTo>
                        <a:lnTo>
                          <a:pt x="93" y="110"/>
                        </a:lnTo>
                        <a:lnTo>
                          <a:pt x="129" y="81"/>
                        </a:lnTo>
                        <a:lnTo>
                          <a:pt x="168" y="56"/>
                        </a:lnTo>
                        <a:lnTo>
                          <a:pt x="210" y="35"/>
                        </a:lnTo>
                        <a:lnTo>
                          <a:pt x="254" y="17"/>
                        </a:lnTo>
                        <a:lnTo>
                          <a:pt x="299" y="6"/>
                        </a:lnTo>
                        <a:lnTo>
                          <a:pt x="345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47" name="Freeform 29">
                    <a:extLst>
                      <a:ext uri="{FF2B5EF4-FFF2-40B4-BE49-F238E27FC236}">
                        <a16:creationId xmlns:a16="http://schemas.microsoft.com/office/drawing/2014/main" id="{B1C32A28-75E3-E747-A47A-B681B855B900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 rot="21097678">
                    <a:off x="6358684" y="1323536"/>
                    <a:ext cx="427740" cy="159907"/>
                  </a:xfrm>
                  <a:custGeom>
                    <a:avLst/>
                    <a:gdLst>
                      <a:gd name="T0" fmla="*/ 316 w 791"/>
                      <a:gd name="T1" fmla="*/ 27 h 715"/>
                      <a:gd name="T2" fmla="*/ 217 w 791"/>
                      <a:gd name="T3" fmla="*/ 58 h 715"/>
                      <a:gd name="T4" fmla="*/ 220 w 791"/>
                      <a:gd name="T5" fmla="*/ 61 h 715"/>
                      <a:gd name="T6" fmla="*/ 225 w 791"/>
                      <a:gd name="T7" fmla="*/ 65 h 715"/>
                      <a:gd name="T8" fmla="*/ 228 w 791"/>
                      <a:gd name="T9" fmla="*/ 72 h 715"/>
                      <a:gd name="T10" fmla="*/ 225 w 791"/>
                      <a:gd name="T11" fmla="*/ 80 h 715"/>
                      <a:gd name="T12" fmla="*/ 187 w 791"/>
                      <a:gd name="T13" fmla="*/ 104 h 715"/>
                      <a:gd name="T14" fmla="*/ 130 w 791"/>
                      <a:gd name="T15" fmla="*/ 159 h 715"/>
                      <a:gd name="T16" fmla="*/ 93 w 791"/>
                      <a:gd name="T17" fmla="*/ 226 h 715"/>
                      <a:gd name="T18" fmla="*/ 81 w 791"/>
                      <a:gd name="T19" fmla="*/ 304 h 715"/>
                      <a:gd name="T20" fmla="*/ 99 w 791"/>
                      <a:gd name="T21" fmla="*/ 390 h 715"/>
                      <a:gd name="T22" fmla="*/ 139 w 791"/>
                      <a:gd name="T23" fmla="*/ 468 h 715"/>
                      <a:gd name="T24" fmla="*/ 196 w 791"/>
                      <a:gd name="T25" fmla="*/ 536 h 715"/>
                      <a:gd name="T26" fmla="*/ 278 w 791"/>
                      <a:gd name="T27" fmla="*/ 606 h 715"/>
                      <a:gd name="T28" fmla="*/ 375 w 791"/>
                      <a:gd name="T29" fmla="*/ 660 h 715"/>
                      <a:gd name="T30" fmla="*/ 480 w 791"/>
                      <a:gd name="T31" fmla="*/ 687 h 715"/>
                      <a:gd name="T32" fmla="*/ 552 w 791"/>
                      <a:gd name="T33" fmla="*/ 687 h 715"/>
                      <a:gd name="T34" fmla="*/ 622 w 791"/>
                      <a:gd name="T35" fmla="*/ 665 h 715"/>
                      <a:gd name="T36" fmla="*/ 685 w 791"/>
                      <a:gd name="T37" fmla="*/ 618 h 715"/>
                      <a:gd name="T38" fmla="*/ 730 w 791"/>
                      <a:gd name="T39" fmla="*/ 551 h 715"/>
                      <a:gd name="T40" fmla="*/ 761 w 791"/>
                      <a:gd name="T41" fmla="*/ 452 h 715"/>
                      <a:gd name="T42" fmla="*/ 762 w 791"/>
                      <a:gd name="T43" fmla="*/ 354 h 715"/>
                      <a:gd name="T44" fmla="*/ 736 w 791"/>
                      <a:gd name="T45" fmla="*/ 257 h 715"/>
                      <a:gd name="T46" fmla="*/ 685 w 791"/>
                      <a:gd name="T47" fmla="*/ 171 h 715"/>
                      <a:gd name="T48" fmla="*/ 613 w 791"/>
                      <a:gd name="T49" fmla="*/ 103 h 715"/>
                      <a:gd name="T50" fmla="*/ 520 w 791"/>
                      <a:gd name="T51" fmla="*/ 55 h 715"/>
                      <a:gd name="T52" fmla="*/ 419 w 791"/>
                      <a:gd name="T53" fmla="*/ 29 h 715"/>
                      <a:gd name="T54" fmla="*/ 345 w 791"/>
                      <a:gd name="T55" fmla="*/ 0 h 715"/>
                      <a:gd name="T56" fmla="*/ 445 w 791"/>
                      <a:gd name="T57" fmla="*/ 7 h 715"/>
                      <a:gd name="T58" fmla="*/ 542 w 791"/>
                      <a:gd name="T59" fmla="*/ 38 h 715"/>
                      <a:gd name="T60" fmla="*/ 630 w 791"/>
                      <a:gd name="T61" fmla="*/ 84 h 715"/>
                      <a:gd name="T62" fmla="*/ 707 w 791"/>
                      <a:gd name="T63" fmla="*/ 158 h 715"/>
                      <a:gd name="T64" fmla="*/ 761 w 791"/>
                      <a:gd name="T65" fmla="*/ 249 h 715"/>
                      <a:gd name="T66" fmla="*/ 787 w 791"/>
                      <a:gd name="T67" fmla="*/ 349 h 715"/>
                      <a:gd name="T68" fmla="*/ 787 w 791"/>
                      <a:gd name="T69" fmla="*/ 454 h 715"/>
                      <a:gd name="T70" fmla="*/ 755 w 791"/>
                      <a:gd name="T71" fmla="*/ 557 h 715"/>
                      <a:gd name="T72" fmla="*/ 706 w 791"/>
                      <a:gd name="T73" fmla="*/ 631 h 715"/>
                      <a:gd name="T74" fmla="*/ 638 w 791"/>
                      <a:gd name="T75" fmla="*/ 684 h 715"/>
                      <a:gd name="T76" fmla="*/ 555 w 791"/>
                      <a:gd name="T77" fmla="*/ 712 h 715"/>
                      <a:gd name="T78" fmla="*/ 456 w 791"/>
                      <a:gd name="T79" fmla="*/ 709 h 715"/>
                      <a:gd name="T80" fmla="*/ 354 w 791"/>
                      <a:gd name="T81" fmla="*/ 677 h 715"/>
                      <a:gd name="T82" fmla="*/ 259 w 791"/>
                      <a:gd name="T83" fmla="*/ 623 h 715"/>
                      <a:gd name="T84" fmla="*/ 178 w 791"/>
                      <a:gd name="T85" fmla="*/ 555 h 715"/>
                      <a:gd name="T86" fmla="*/ 112 w 791"/>
                      <a:gd name="T87" fmla="*/ 471 h 715"/>
                      <a:gd name="T88" fmla="*/ 68 w 791"/>
                      <a:gd name="T89" fmla="*/ 375 h 715"/>
                      <a:gd name="T90" fmla="*/ 57 w 791"/>
                      <a:gd name="T91" fmla="*/ 283 h 715"/>
                      <a:gd name="T92" fmla="*/ 74 w 791"/>
                      <a:gd name="T93" fmla="*/ 206 h 715"/>
                      <a:gd name="T94" fmla="*/ 114 w 791"/>
                      <a:gd name="T95" fmla="*/ 139 h 715"/>
                      <a:gd name="T96" fmla="*/ 174 w 791"/>
                      <a:gd name="T97" fmla="*/ 84 h 715"/>
                      <a:gd name="T98" fmla="*/ 172 w 791"/>
                      <a:gd name="T99" fmla="*/ 83 h 715"/>
                      <a:gd name="T100" fmla="*/ 91 w 791"/>
                      <a:gd name="T101" fmla="*/ 145 h 715"/>
                      <a:gd name="T102" fmla="*/ 22 w 791"/>
                      <a:gd name="T103" fmla="*/ 220 h 715"/>
                      <a:gd name="T104" fmla="*/ 13 w 791"/>
                      <a:gd name="T105" fmla="*/ 225 h 715"/>
                      <a:gd name="T106" fmla="*/ 6 w 791"/>
                      <a:gd name="T107" fmla="*/ 222 h 715"/>
                      <a:gd name="T108" fmla="*/ 1 w 791"/>
                      <a:gd name="T109" fmla="*/ 214 h 715"/>
                      <a:gd name="T110" fmla="*/ 0 w 791"/>
                      <a:gd name="T111" fmla="*/ 206 h 715"/>
                      <a:gd name="T112" fmla="*/ 46 w 791"/>
                      <a:gd name="T113" fmla="*/ 155 h 715"/>
                      <a:gd name="T114" fmla="*/ 129 w 791"/>
                      <a:gd name="T115" fmla="*/ 81 h 715"/>
                      <a:gd name="T116" fmla="*/ 210 w 791"/>
                      <a:gd name="T117" fmla="*/ 35 h 715"/>
                      <a:gd name="T118" fmla="*/ 299 w 791"/>
                      <a:gd name="T119" fmla="*/ 6 h 7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791" h="715">
                        <a:moveTo>
                          <a:pt x="368" y="25"/>
                        </a:moveTo>
                        <a:lnTo>
                          <a:pt x="316" y="27"/>
                        </a:lnTo>
                        <a:lnTo>
                          <a:pt x="265" y="39"/>
                        </a:lnTo>
                        <a:lnTo>
                          <a:pt x="217" y="58"/>
                        </a:lnTo>
                        <a:lnTo>
                          <a:pt x="216" y="59"/>
                        </a:lnTo>
                        <a:lnTo>
                          <a:pt x="220" y="61"/>
                        </a:lnTo>
                        <a:lnTo>
                          <a:pt x="223" y="62"/>
                        </a:lnTo>
                        <a:lnTo>
                          <a:pt x="225" y="65"/>
                        </a:lnTo>
                        <a:lnTo>
                          <a:pt x="226" y="69"/>
                        </a:lnTo>
                        <a:lnTo>
                          <a:pt x="228" y="72"/>
                        </a:lnTo>
                        <a:lnTo>
                          <a:pt x="226" y="77"/>
                        </a:lnTo>
                        <a:lnTo>
                          <a:pt x="225" y="80"/>
                        </a:lnTo>
                        <a:lnTo>
                          <a:pt x="220" y="83"/>
                        </a:lnTo>
                        <a:lnTo>
                          <a:pt x="187" y="104"/>
                        </a:lnTo>
                        <a:lnTo>
                          <a:pt x="157" y="130"/>
                        </a:lnTo>
                        <a:lnTo>
                          <a:pt x="130" y="159"/>
                        </a:lnTo>
                        <a:lnTo>
                          <a:pt x="109" y="191"/>
                        </a:lnTo>
                        <a:lnTo>
                          <a:pt x="93" y="226"/>
                        </a:lnTo>
                        <a:lnTo>
                          <a:pt x="83" y="264"/>
                        </a:lnTo>
                        <a:lnTo>
                          <a:pt x="81" y="304"/>
                        </a:lnTo>
                        <a:lnTo>
                          <a:pt x="87" y="348"/>
                        </a:lnTo>
                        <a:lnTo>
                          <a:pt x="99" y="390"/>
                        </a:lnTo>
                        <a:lnTo>
                          <a:pt x="117" y="430"/>
                        </a:lnTo>
                        <a:lnTo>
                          <a:pt x="139" y="468"/>
                        </a:lnTo>
                        <a:lnTo>
                          <a:pt x="167" y="503"/>
                        </a:lnTo>
                        <a:lnTo>
                          <a:pt x="196" y="536"/>
                        </a:lnTo>
                        <a:lnTo>
                          <a:pt x="235" y="573"/>
                        </a:lnTo>
                        <a:lnTo>
                          <a:pt x="278" y="606"/>
                        </a:lnTo>
                        <a:lnTo>
                          <a:pt x="325" y="635"/>
                        </a:lnTo>
                        <a:lnTo>
                          <a:pt x="375" y="660"/>
                        </a:lnTo>
                        <a:lnTo>
                          <a:pt x="426" y="677"/>
                        </a:lnTo>
                        <a:lnTo>
                          <a:pt x="480" y="687"/>
                        </a:lnTo>
                        <a:lnTo>
                          <a:pt x="516" y="689"/>
                        </a:lnTo>
                        <a:lnTo>
                          <a:pt x="552" y="687"/>
                        </a:lnTo>
                        <a:lnTo>
                          <a:pt x="588" y="678"/>
                        </a:lnTo>
                        <a:lnTo>
                          <a:pt x="622" y="665"/>
                        </a:lnTo>
                        <a:lnTo>
                          <a:pt x="656" y="644"/>
                        </a:lnTo>
                        <a:lnTo>
                          <a:pt x="685" y="618"/>
                        </a:lnTo>
                        <a:lnTo>
                          <a:pt x="710" y="586"/>
                        </a:lnTo>
                        <a:lnTo>
                          <a:pt x="730" y="551"/>
                        </a:lnTo>
                        <a:lnTo>
                          <a:pt x="749" y="503"/>
                        </a:lnTo>
                        <a:lnTo>
                          <a:pt x="761" y="452"/>
                        </a:lnTo>
                        <a:lnTo>
                          <a:pt x="765" y="403"/>
                        </a:lnTo>
                        <a:lnTo>
                          <a:pt x="762" y="354"/>
                        </a:lnTo>
                        <a:lnTo>
                          <a:pt x="752" y="304"/>
                        </a:lnTo>
                        <a:lnTo>
                          <a:pt x="736" y="257"/>
                        </a:lnTo>
                        <a:lnTo>
                          <a:pt x="714" y="213"/>
                        </a:lnTo>
                        <a:lnTo>
                          <a:pt x="685" y="171"/>
                        </a:lnTo>
                        <a:lnTo>
                          <a:pt x="652" y="135"/>
                        </a:lnTo>
                        <a:lnTo>
                          <a:pt x="613" y="103"/>
                        </a:lnTo>
                        <a:lnTo>
                          <a:pt x="568" y="77"/>
                        </a:lnTo>
                        <a:lnTo>
                          <a:pt x="520" y="55"/>
                        </a:lnTo>
                        <a:lnTo>
                          <a:pt x="471" y="39"/>
                        </a:lnTo>
                        <a:lnTo>
                          <a:pt x="419" y="29"/>
                        </a:lnTo>
                        <a:lnTo>
                          <a:pt x="368" y="25"/>
                        </a:lnTo>
                        <a:close/>
                        <a:moveTo>
                          <a:pt x="345" y="0"/>
                        </a:moveTo>
                        <a:lnTo>
                          <a:pt x="396" y="0"/>
                        </a:lnTo>
                        <a:lnTo>
                          <a:pt x="445" y="7"/>
                        </a:lnTo>
                        <a:lnTo>
                          <a:pt x="494" y="20"/>
                        </a:lnTo>
                        <a:lnTo>
                          <a:pt x="542" y="38"/>
                        </a:lnTo>
                        <a:lnTo>
                          <a:pt x="588" y="58"/>
                        </a:lnTo>
                        <a:lnTo>
                          <a:pt x="630" y="84"/>
                        </a:lnTo>
                        <a:lnTo>
                          <a:pt x="672" y="119"/>
                        </a:lnTo>
                        <a:lnTo>
                          <a:pt x="707" y="158"/>
                        </a:lnTo>
                        <a:lnTo>
                          <a:pt x="738" y="201"/>
                        </a:lnTo>
                        <a:lnTo>
                          <a:pt x="761" y="249"/>
                        </a:lnTo>
                        <a:lnTo>
                          <a:pt x="777" y="299"/>
                        </a:lnTo>
                        <a:lnTo>
                          <a:pt x="787" y="349"/>
                        </a:lnTo>
                        <a:lnTo>
                          <a:pt x="791" y="402"/>
                        </a:lnTo>
                        <a:lnTo>
                          <a:pt x="787" y="454"/>
                        </a:lnTo>
                        <a:lnTo>
                          <a:pt x="775" y="506"/>
                        </a:lnTo>
                        <a:lnTo>
                          <a:pt x="755" y="557"/>
                        </a:lnTo>
                        <a:lnTo>
                          <a:pt x="733" y="596"/>
                        </a:lnTo>
                        <a:lnTo>
                          <a:pt x="706" y="631"/>
                        </a:lnTo>
                        <a:lnTo>
                          <a:pt x="674" y="661"/>
                        </a:lnTo>
                        <a:lnTo>
                          <a:pt x="638" y="684"/>
                        </a:lnTo>
                        <a:lnTo>
                          <a:pt x="598" y="702"/>
                        </a:lnTo>
                        <a:lnTo>
                          <a:pt x="555" y="712"/>
                        </a:lnTo>
                        <a:lnTo>
                          <a:pt x="510" y="715"/>
                        </a:lnTo>
                        <a:lnTo>
                          <a:pt x="456" y="709"/>
                        </a:lnTo>
                        <a:lnTo>
                          <a:pt x="404" y="696"/>
                        </a:lnTo>
                        <a:lnTo>
                          <a:pt x="354" y="677"/>
                        </a:lnTo>
                        <a:lnTo>
                          <a:pt x="304" y="652"/>
                        </a:lnTo>
                        <a:lnTo>
                          <a:pt x="259" y="623"/>
                        </a:lnTo>
                        <a:lnTo>
                          <a:pt x="217" y="590"/>
                        </a:lnTo>
                        <a:lnTo>
                          <a:pt x="178" y="555"/>
                        </a:lnTo>
                        <a:lnTo>
                          <a:pt x="143" y="515"/>
                        </a:lnTo>
                        <a:lnTo>
                          <a:pt x="112" y="471"/>
                        </a:lnTo>
                        <a:lnTo>
                          <a:pt x="87" y="425"/>
                        </a:lnTo>
                        <a:lnTo>
                          <a:pt x="68" y="375"/>
                        </a:lnTo>
                        <a:lnTo>
                          <a:pt x="57" y="325"/>
                        </a:lnTo>
                        <a:lnTo>
                          <a:pt x="57" y="283"/>
                        </a:lnTo>
                        <a:lnTo>
                          <a:pt x="62" y="242"/>
                        </a:lnTo>
                        <a:lnTo>
                          <a:pt x="74" y="206"/>
                        </a:lnTo>
                        <a:lnTo>
                          <a:pt x="93" y="171"/>
                        </a:lnTo>
                        <a:lnTo>
                          <a:pt x="114" y="139"/>
                        </a:lnTo>
                        <a:lnTo>
                          <a:pt x="142" y="110"/>
                        </a:lnTo>
                        <a:lnTo>
                          <a:pt x="174" y="84"/>
                        </a:lnTo>
                        <a:lnTo>
                          <a:pt x="185" y="77"/>
                        </a:lnTo>
                        <a:lnTo>
                          <a:pt x="172" y="83"/>
                        </a:lnTo>
                        <a:lnTo>
                          <a:pt x="130" y="113"/>
                        </a:lnTo>
                        <a:lnTo>
                          <a:pt x="91" y="145"/>
                        </a:lnTo>
                        <a:lnTo>
                          <a:pt x="55" y="181"/>
                        </a:lnTo>
                        <a:lnTo>
                          <a:pt x="22" y="220"/>
                        </a:lnTo>
                        <a:lnTo>
                          <a:pt x="17" y="223"/>
                        </a:lnTo>
                        <a:lnTo>
                          <a:pt x="13" y="225"/>
                        </a:lnTo>
                        <a:lnTo>
                          <a:pt x="9" y="223"/>
                        </a:lnTo>
                        <a:lnTo>
                          <a:pt x="6" y="222"/>
                        </a:lnTo>
                        <a:lnTo>
                          <a:pt x="3" y="219"/>
                        </a:lnTo>
                        <a:lnTo>
                          <a:pt x="1" y="214"/>
                        </a:lnTo>
                        <a:lnTo>
                          <a:pt x="0" y="210"/>
                        </a:lnTo>
                        <a:lnTo>
                          <a:pt x="0" y="206"/>
                        </a:lnTo>
                        <a:lnTo>
                          <a:pt x="3" y="201"/>
                        </a:lnTo>
                        <a:lnTo>
                          <a:pt x="46" y="155"/>
                        </a:lnTo>
                        <a:lnTo>
                          <a:pt x="93" y="110"/>
                        </a:lnTo>
                        <a:lnTo>
                          <a:pt x="129" y="81"/>
                        </a:lnTo>
                        <a:lnTo>
                          <a:pt x="168" y="56"/>
                        </a:lnTo>
                        <a:lnTo>
                          <a:pt x="210" y="35"/>
                        </a:lnTo>
                        <a:lnTo>
                          <a:pt x="254" y="17"/>
                        </a:lnTo>
                        <a:lnTo>
                          <a:pt x="299" y="6"/>
                        </a:lnTo>
                        <a:lnTo>
                          <a:pt x="345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137" name="Rechthoek 1136">
                  <a:extLst>
                    <a:ext uri="{FF2B5EF4-FFF2-40B4-BE49-F238E27FC236}">
                      <a16:creationId xmlns:a16="http://schemas.microsoft.com/office/drawing/2014/main" id="{89EA3433-C42D-2B4B-B1C6-DB24E767DF8F}"/>
                    </a:ext>
                  </a:extLst>
                </p:cNvPr>
                <p:cNvSpPr/>
                <p:nvPr/>
              </p:nvSpPr>
              <p:spPr>
                <a:xfrm rot="21447261">
                  <a:off x="7198366" y="1460037"/>
                  <a:ext cx="466441" cy="315614"/>
                </a:xfrm>
                <a:prstGeom prst="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grpSp>
              <p:nvGrpSpPr>
                <p:cNvPr id="1138" name="Groep 1137">
                  <a:extLst>
                    <a:ext uri="{FF2B5EF4-FFF2-40B4-BE49-F238E27FC236}">
                      <a16:creationId xmlns:a16="http://schemas.microsoft.com/office/drawing/2014/main" id="{B7D499E6-A57A-0649-A1B0-C81C854AA828}"/>
                    </a:ext>
                  </a:extLst>
                </p:cNvPr>
                <p:cNvGrpSpPr/>
                <p:nvPr/>
              </p:nvGrpSpPr>
              <p:grpSpPr>
                <a:xfrm>
                  <a:off x="7212608" y="1413099"/>
                  <a:ext cx="437668" cy="377675"/>
                  <a:chOff x="6352541" y="1037842"/>
                  <a:chExt cx="437668" cy="377675"/>
                </a:xfrm>
              </p:grpSpPr>
              <p:grpSp>
                <p:nvGrpSpPr>
                  <p:cNvPr id="1141" name="Groep 1140">
                    <a:extLst>
                      <a:ext uri="{FF2B5EF4-FFF2-40B4-BE49-F238E27FC236}">
                        <a16:creationId xmlns:a16="http://schemas.microsoft.com/office/drawing/2014/main" id="{C0CBB14E-0385-8641-9805-708274066B22}"/>
                      </a:ext>
                    </a:extLst>
                  </p:cNvPr>
                  <p:cNvGrpSpPr/>
                  <p:nvPr/>
                </p:nvGrpSpPr>
                <p:grpSpPr>
                  <a:xfrm>
                    <a:off x="6352541" y="1037842"/>
                    <a:ext cx="437290" cy="161570"/>
                    <a:chOff x="6352541" y="1037842"/>
                    <a:chExt cx="437290" cy="161570"/>
                  </a:xfrm>
                </p:grpSpPr>
                <p:sp>
                  <p:nvSpPr>
                    <p:cNvPr id="1144" name="Freeform 29">
                      <a:extLst>
                        <a:ext uri="{FF2B5EF4-FFF2-40B4-BE49-F238E27FC236}">
                          <a16:creationId xmlns:a16="http://schemas.microsoft.com/office/drawing/2014/main" id="{7B4DDE94-D3E5-F446-AAE8-40340CB2D5B0}"/>
                        </a:ext>
                      </a:extLst>
                    </p:cNvPr>
                    <p:cNvSpPr>
                      <a:spLocks noEditPoints="1"/>
                    </p:cNvSpPr>
                    <p:nvPr/>
                  </p:nvSpPr>
                  <p:spPr bwMode="auto">
                    <a:xfrm rot="21097678">
                      <a:off x="6362091" y="1039505"/>
                      <a:ext cx="427740" cy="159907"/>
                    </a:xfrm>
                    <a:custGeom>
                      <a:avLst/>
                      <a:gdLst>
                        <a:gd name="T0" fmla="*/ 316 w 791"/>
                        <a:gd name="T1" fmla="*/ 27 h 715"/>
                        <a:gd name="T2" fmla="*/ 217 w 791"/>
                        <a:gd name="T3" fmla="*/ 58 h 715"/>
                        <a:gd name="T4" fmla="*/ 220 w 791"/>
                        <a:gd name="T5" fmla="*/ 61 h 715"/>
                        <a:gd name="T6" fmla="*/ 225 w 791"/>
                        <a:gd name="T7" fmla="*/ 65 h 715"/>
                        <a:gd name="T8" fmla="*/ 228 w 791"/>
                        <a:gd name="T9" fmla="*/ 72 h 715"/>
                        <a:gd name="T10" fmla="*/ 225 w 791"/>
                        <a:gd name="T11" fmla="*/ 80 h 715"/>
                        <a:gd name="T12" fmla="*/ 187 w 791"/>
                        <a:gd name="T13" fmla="*/ 104 h 715"/>
                        <a:gd name="T14" fmla="*/ 130 w 791"/>
                        <a:gd name="T15" fmla="*/ 159 h 715"/>
                        <a:gd name="T16" fmla="*/ 93 w 791"/>
                        <a:gd name="T17" fmla="*/ 226 h 715"/>
                        <a:gd name="T18" fmla="*/ 81 w 791"/>
                        <a:gd name="T19" fmla="*/ 304 h 715"/>
                        <a:gd name="T20" fmla="*/ 99 w 791"/>
                        <a:gd name="T21" fmla="*/ 390 h 715"/>
                        <a:gd name="T22" fmla="*/ 139 w 791"/>
                        <a:gd name="T23" fmla="*/ 468 h 715"/>
                        <a:gd name="T24" fmla="*/ 196 w 791"/>
                        <a:gd name="T25" fmla="*/ 536 h 715"/>
                        <a:gd name="T26" fmla="*/ 278 w 791"/>
                        <a:gd name="T27" fmla="*/ 606 h 715"/>
                        <a:gd name="T28" fmla="*/ 375 w 791"/>
                        <a:gd name="T29" fmla="*/ 660 h 715"/>
                        <a:gd name="T30" fmla="*/ 480 w 791"/>
                        <a:gd name="T31" fmla="*/ 687 h 715"/>
                        <a:gd name="T32" fmla="*/ 552 w 791"/>
                        <a:gd name="T33" fmla="*/ 687 h 715"/>
                        <a:gd name="T34" fmla="*/ 622 w 791"/>
                        <a:gd name="T35" fmla="*/ 665 h 715"/>
                        <a:gd name="T36" fmla="*/ 685 w 791"/>
                        <a:gd name="T37" fmla="*/ 618 h 715"/>
                        <a:gd name="T38" fmla="*/ 730 w 791"/>
                        <a:gd name="T39" fmla="*/ 551 h 715"/>
                        <a:gd name="T40" fmla="*/ 761 w 791"/>
                        <a:gd name="T41" fmla="*/ 452 h 715"/>
                        <a:gd name="T42" fmla="*/ 762 w 791"/>
                        <a:gd name="T43" fmla="*/ 354 h 715"/>
                        <a:gd name="T44" fmla="*/ 736 w 791"/>
                        <a:gd name="T45" fmla="*/ 257 h 715"/>
                        <a:gd name="T46" fmla="*/ 685 w 791"/>
                        <a:gd name="T47" fmla="*/ 171 h 715"/>
                        <a:gd name="T48" fmla="*/ 613 w 791"/>
                        <a:gd name="T49" fmla="*/ 103 h 715"/>
                        <a:gd name="T50" fmla="*/ 520 w 791"/>
                        <a:gd name="T51" fmla="*/ 55 h 715"/>
                        <a:gd name="T52" fmla="*/ 419 w 791"/>
                        <a:gd name="T53" fmla="*/ 29 h 715"/>
                        <a:gd name="T54" fmla="*/ 345 w 791"/>
                        <a:gd name="T55" fmla="*/ 0 h 715"/>
                        <a:gd name="T56" fmla="*/ 445 w 791"/>
                        <a:gd name="T57" fmla="*/ 7 h 715"/>
                        <a:gd name="T58" fmla="*/ 542 w 791"/>
                        <a:gd name="T59" fmla="*/ 38 h 715"/>
                        <a:gd name="T60" fmla="*/ 630 w 791"/>
                        <a:gd name="T61" fmla="*/ 84 h 715"/>
                        <a:gd name="T62" fmla="*/ 707 w 791"/>
                        <a:gd name="T63" fmla="*/ 158 h 715"/>
                        <a:gd name="T64" fmla="*/ 761 w 791"/>
                        <a:gd name="T65" fmla="*/ 249 h 715"/>
                        <a:gd name="T66" fmla="*/ 787 w 791"/>
                        <a:gd name="T67" fmla="*/ 349 h 715"/>
                        <a:gd name="T68" fmla="*/ 787 w 791"/>
                        <a:gd name="T69" fmla="*/ 454 h 715"/>
                        <a:gd name="T70" fmla="*/ 755 w 791"/>
                        <a:gd name="T71" fmla="*/ 557 h 715"/>
                        <a:gd name="T72" fmla="*/ 706 w 791"/>
                        <a:gd name="T73" fmla="*/ 631 h 715"/>
                        <a:gd name="T74" fmla="*/ 638 w 791"/>
                        <a:gd name="T75" fmla="*/ 684 h 715"/>
                        <a:gd name="T76" fmla="*/ 555 w 791"/>
                        <a:gd name="T77" fmla="*/ 712 h 715"/>
                        <a:gd name="T78" fmla="*/ 456 w 791"/>
                        <a:gd name="T79" fmla="*/ 709 h 715"/>
                        <a:gd name="T80" fmla="*/ 354 w 791"/>
                        <a:gd name="T81" fmla="*/ 677 h 715"/>
                        <a:gd name="T82" fmla="*/ 259 w 791"/>
                        <a:gd name="T83" fmla="*/ 623 h 715"/>
                        <a:gd name="T84" fmla="*/ 178 w 791"/>
                        <a:gd name="T85" fmla="*/ 555 h 715"/>
                        <a:gd name="T86" fmla="*/ 112 w 791"/>
                        <a:gd name="T87" fmla="*/ 471 h 715"/>
                        <a:gd name="T88" fmla="*/ 68 w 791"/>
                        <a:gd name="T89" fmla="*/ 375 h 715"/>
                        <a:gd name="T90" fmla="*/ 57 w 791"/>
                        <a:gd name="T91" fmla="*/ 283 h 715"/>
                        <a:gd name="T92" fmla="*/ 74 w 791"/>
                        <a:gd name="T93" fmla="*/ 206 h 715"/>
                        <a:gd name="T94" fmla="*/ 114 w 791"/>
                        <a:gd name="T95" fmla="*/ 139 h 715"/>
                        <a:gd name="T96" fmla="*/ 174 w 791"/>
                        <a:gd name="T97" fmla="*/ 84 h 715"/>
                        <a:gd name="T98" fmla="*/ 172 w 791"/>
                        <a:gd name="T99" fmla="*/ 83 h 715"/>
                        <a:gd name="T100" fmla="*/ 91 w 791"/>
                        <a:gd name="T101" fmla="*/ 145 h 715"/>
                        <a:gd name="T102" fmla="*/ 22 w 791"/>
                        <a:gd name="T103" fmla="*/ 220 h 715"/>
                        <a:gd name="T104" fmla="*/ 13 w 791"/>
                        <a:gd name="T105" fmla="*/ 225 h 715"/>
                        <a:gd name="T106" fmla="*/ 6 w 791"/>
                        <a:gd name="T107" fmla="*/ 222 h 715"/>
                        <a:gd name="T108" fmla="*/ 1 w 791"/>
                        <a:gd name="T109" fmla="*/ 214 h 715"/>
                        <a:gd name="T110" fmla="*/ 0 w 791"/>
                        <a:gd name="T111" fmla="*/ 206 h 715"/>
                        <a:gd name="T112" fmla="*/ 46 w 791"/>
                        <a:gd name="T113" fmla="*/ 155 h 715"/>
                        <a:gd name="T114" fmla="*/ 129 w 791"/>
                        <a:gd name="T115" fmla="*/ 81 h 715"/>
                        <a:gd name="T116" fmla="*/ 210 w 791"/>
                        <a:gd name="T117" fmla="*/ 35 h 715"/>
                        <a:gd name="T118" fmla="*/ 299 w 791"/>
                        <a:gd name="T119" fmla="*/ 6 h 71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</a:cxnLst>
                      <a:rect l="0" t="0" r="r" b="b"/>
                      <a:pathLst>
                        <a:path w="791" h="715">
                          <a:moveTo>
                            <a:pt x="368" y="25"/>
                          </a:moveTo>
                          <a:lnTo>
                            <a:pt x="316" y="27"/>
                          </a:lnTo>
                          <a:lnTo>
                            <a:pt x="265" y="39"/>
                          </a:lnTo>
                          <a:lnTo>
                            <a:pt x="217" y="58"/>
                          </a:lnTo>
                          <a:lnTo>
                            <a:pt x="216" y="59"/>
                          </a:lnTo>
                          <a:lnTo>
                            <a:pt x="220" y="61"/>
                          </a:lnTo>
                          <a:lnTo>
                            <a:pt x="223" y="62"/>
                          </a:lnTo>
                          <a:lnTo>
                            <a:pt x="225" y="65"/>
                          </a:lnTo>
                          <a:lnTo>
                            <a:pt x="226" y="69"/>
                          </a:lnTo>
                          <a:lnTo>
                            <a:pt x="228" y="72"/>
                          </a:lnTo>
                          <a:lnTo>
                            <a:pt x="226" y="77"/>
                          </a:lnTo>
                          <a:lnTo>
                            <a:pt x="225" y="80"/>
                          </a:lnTo>
                          <a:lnTo>
                            <a:pt x="220" y="83"/>
                          </a:lnTo>
                          <a:lnTo>
                            <a:pt x="187" y="104"/>
                          </a:lnTo>
                          <a:lnTo>
                            <a:pt x="157" y="130"/>
                          </a:lnTo>
                          <a:lnTo>
                            <a:pt x="130" y="159"/>
                          </a:lnTo>
                          <a:lnTo>
                            <a:pt x="109" y="191"/>
                          </a:lnTo>
                          <a:lnTo>
                            <a:pt x="93" y="226"/>
                          </a:lnTo>
                          <a:lnTo>
                            <a:pt x="83" y="264"/>
                          </a:lnTo>
                          <a:lnTo>
                            <a:pt x="81" y="304"/>
                          </a:lnTo>
                          <a:lnTo>
                            <a:pt x="87" y="348"/>
                          </a:lnTo>
                          <a:lnTo>
                            <a:pt x="99" y="390"/>
                          </a:lnTo>
                          <a:lnTo>
                            <a:pt x="117" y="430"/>
                          </a:lnTo>
                          <a:lnTo>
                            <a:pt x="139" y="468"/>
                          </a:lnTo>
                          <a:lnTo>
                            <a:pt x="167" y="503"/>
                          </a:lnTo>
                          <a:lnTo>
                            <a:pt x="196" y="536"/>
                          </a:lnTo>
                          <a:lnTo>
                            <a:pt x="235" y="573"/>
                          </a:lnTo>
                          <a:lnTo>
                            <a:pt x="278" y="606"/>
                          </a:lnTo>
                          <a:lnTo>
                            <a:pt x="325" y="635"/>
                          </a:lnTo>
                          <a:lnTo>
                            <a:pt x="375" y="660"/>
                          </a:lnTo>
                          <a:lnTo>
                            <a:pt x="426" y="677"/>
                          </a:lnTo>
                          <a:lnTo>
                            <a:pt x="480" y="687"/>
                          </a:lnTo>
                          <a:lnTo>
                            <a:pt x="516" y="689"/>
                          </a:lnTo>
                          <a:lnTo>
                            <a:pt x="552" y="687"/>
                          </a:lnTo>
                          <a:lnTo>
                            <a:pt x="588" y="678"/>
                          </a:lnTo>
                          <a:lnTo>
                            <a:pt x="622" y="665"/>
                          </a:lnTo>
                          <a:lnTo>
                            <a:pt x="656" y="644"/>
                          </a:lnTo>
                          <a:lnTo>
                            <a:pt x="685" y="618"/>
                          </a:lnTo>
                          <a:lnTo>
                            <a:pt x="710" y="586"/>
                          </a:lnTo>
                          <a:lnTo>
                            <a:pt x="730" y="551"/>
                          </a:lnTo>
                          <a:lnTo>
                            <a:pt x="749" y="503"/>
                          </a:lnTo>
                          <a:lnTo>
                            <a:pt x="761" y="452"/>
                          </a:lnTo>
                          <a:lnTo>
                            <a:pt x="765" y="403"/>
                          </a:lnTo>
                          <a:lnTo>
                            <a:pt x="762" y="354"/>
                          </a:lnTo>
                          <a:lnTo>
                            <a:pt x="752" y="304"/>
                          </a:lnTo>
                          <a:lnTo>
                            <a:pt x="736" y="257"/>
                          </a:lnTo>
                          <a:lnTo>
                            <a:pt x="714" y="213"/>
                          </a:lnTo>
                          <a:lnTo>
                            <a:pt x="685" y="171"/>
                          </a:lnTo>
                          <a:lnTo>
                            <a:pt x="652" y="135"/>
                          </a:lnTo>
                          <a:lnTo>
                            <a:pt x="613" y="103"/>
                          </a:lnTo>
                          <a:lnTo>
                            <a:pt x="568" y="77"/>
                          </a:lnTo>
                          <a:lnTo>
                            <a:pt x="520" y="55"/>
                          </a:lnTo>
                          <a:lnTo>
                            <a:pt x="471" y="39"/>
                          </a:lnTo>
                          <a:lnTo>
                            <a:pt x="419" y="29"/>
                          </a:lnTo>
                          <a:lnTo>
                            <a:pt x="368" y="25"/>
                          </a:lnTo>
                          <a:close/>
                          <a:moveTo>
                            <a:pt x="345" y="0"/>
                          </a:moveTo>
                          <a:lnTo>
                            <a:pt x="396" y="0"/>
                          </a:lnTo>
                          <a:lnTo>
                            <a:pt x="445" y="7"/>
                          </a:lnTo>
                          <a:lnTo>
                            <a:pt x="494" y="20"/>
                          </a:lnTo>
                          <a:lnTo>
                            <a:pt x="542" y="38"/>
                          </a:lnTo>
                          <a:lnTo>
                            <a:pt x="588" y="58"/>
                          </a:lnTo>
                          <a:lnTo>
                            <a:pt x="630" y="84"/>
                          </a:lnTo>
                          <a:lnTo>
                            <a:pt x="672" y="119"/>
                          </a:lnTo>
                          <a:lnTo>
                            <a:pt x="707" y="158"/>
                          </a:lnTo>
                          <a:lnTo>
                            <a:pt x="738" y="201"/>
                          </a:lnTo>
                          <a:lnTo>
                            <a:pt x="761" y="249"/>
                          </a:lnTo>
                          <a:lnTo>
                            <a:pt x="777" y="299"/>
                          </a:lnTo>
                          <a:lnTo>
                            <a:pt x="787" y="349"/>
                          </a:lnTo>
                          <a:lnTo>
                            <a:pt x="791" y="402"/>
                          </a:lnTo>
                          <a:lnTo>
                            <a:pt x="787" y="454"/>
                          </a:lnTo>
                          <a:lnTo>
                            <a:pt x="775" y="506"/>
                          </a:lnTo>
                          <a:lnTo>
                            <a:pt x="755" y="557"/>
                          </a:lnTo>
                          <a:lnTo>
                            <a:pt x="733" y="596"/>
                          </a:lnTo>
                          <a:lnTo>
                            <a:pt x="706" y="631"/>
                          </a:lnTo>
                          <a:lnTo>
                            <a:pt x="674" y="661"/>
                          </a:lnTo>
                          <a:lnTo>
                            <a:pt x="638" y="684"/>
                          </a:lnTo>
                          <a:lnTo>
                            <a:pt x="598" y="702"/>
                          </a:lnTo>
                          <a:lnTo>
                            <a:pt x="555" y="712"/>
                          </a:lnTo>
                          <a:lnTo>
                            <a:pt x="510" y="715"/>
                          </a:lnTo>
                          <a:lnTo>
                            <a:pt x="456" y="709"/>
                          </a:lnTo>
                          <a:lnTo>
                            <a:pt x="404" y="696"/>
                          </a:lnTo>
                          <a:lnTo>
                            <a:pt x="354" y="677"/>
                          </a:lnTo>
                          <a:lnTo>
                            <a:pt x="304" y="652"/>
                          </a:lnTo>
                          <a:lnTo>
                            <a:pt x="259" y="623"/>
                          </a:lnTo>
                          <a:lnTo>
                            <a:pt x="217" y="590"/>
                          </a:lnTo>
                          <a:lnTo>
                            <a:pt x="178" y="555"/>
                          </a:lnTo>
                          <a:lnTo>
                            <a:pt x="143" y="515"/>
                          </a:lnTo>
                          <a:lnTo>
                            <a:pt x="112" y="471"/>
                          </a:lnTo>
                          <a:lnTo>
                            <a:pt x="87" y="425"/>
                          </a:lnTo>
                          <a:lnTo>
                            <a:pt x="68" y="375"/>
                          </a:lnTo>
                          <a:lnTo>
                            <a:pt x="57" y="325"/>
                          </a:lnTo>
                          <a:lnTo>
                            <a:pt x="57" y="283"/>
                          </a:lnTo>
                          <a:lnTo>
                            <a:pt x="62" y="242"/>
                          </a:lnTo>
                          <a:lnTo>
                            <a:pt x="74" y="206"/>
                          </a:lnTo>
                          <a:lnTo>
                            <a:pt x="93" y="171"/>
                          </a:lnTo>
                          <a:lnTo>
                            <a:pt x="114" y="139"/>
                          </a:lnTo>
                          <a:lnTo>
                            <a:pt x="142" y="110"/>
                          </a:lnTo>
                          <a:lnTo>
                            <a:pt x="174" y="84"/>
                          </a:lnTo>
                          <a:lnTo>
                            <a:pt x="185" y="77"/>
                          </a:lnTo>
                          <a:lnTo>
                            <a:pt x="172" y="83"/>
                          </a:lnTo>
                          <a:lnTo>
                            <a:pt x="130" y="113"/>
                          </a:lnTo>
                          <a:lnTo>
                            <a:pt x="91" y="145"/>
                          </a:lnTo>
                          <a:lnTo>
                            <a:pt x="55" y="181"/>
                          </a:lnTo>
                          <a:lnTo>
                            <a:pt x="22" y="220"/>
                          </a:lnTo>
                          <a:lnTo>
                            <a:pt x="17" y="223"/>
                          </a:lnTo>
                          <a:lnTo>
                            <a:pt x="13" y="225"/>
                          </a:lnTo>
                          <a:lnTo>
                            <a:pt x="9" y="223"/>
                          </a:lnTo>
                          <a:lnTo>
                            <a:pt x="6" y="222"/>
                          </a:lnTo>
                          <a:lnTo>
                            <a:pt x="3" y="219"/>
                          </a:lnTo>
                          <a:lnTo>
                            <a:pt x="1" y="214"/>
                          </a:lnTo>
                          <a:lnTo>
                            <a:pt x="0" y="210"/>
                          </a:lnTo>
                          <a:lnTo>
                            <a:pt x="0" y="206"/>
                          </a:lnTo>
                          <a:lnTo>
                            <a:pt x="3" y="201"/>
                          </a:lnTo>
                          <a:lnTo>
                            <a:pt x="46" y="155"/>
                          </a:lnTo>
                          <a:lnTo>
                            <a:pt x="93" y="110"/>
                          </a:lnTo>
                          <a:lnTo>
                            <a:pt x="129" y="81"/>
                          </a:lnTo>
                          <a:lnTo>
                            <a:pt x="168" y="56"/>
                          </a:lnTo>
                          <a:lnTo>
                            <a:pt x="210" y="35"/>
                          </a:lnTo>
                          <a:lnTo>
                            <a:pt x="254" y="17"/>
                          </a:lnTo>
                          <a:lnTo>
                            <a:pt x="299" y="6"/>
                          </a:lnTo>
                          <a:lnTo>
                            <a:pt x="345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2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145" name="Freeform 29">
                      <a:extLst>
                        <a:ext uri="{FF2B5EF4-FFF2-40B4-BE49-F238E27FC236}">
                          <a16:creationId xmlns:a16="http://schemas.microsoft.com/office/drawing/2014/main" id="{84010BCD-DE09-734F-AB69-08AA8B43FB5F}"/>
                        </a:ext>
                      </a:extLst>
                    </p:cNvPr>
                    <p:cNvSpPr>
                      <a:spLocks noEditPoints="1"/>
                    </p:cNvSpPr>
                    <p:nvPr/>
                  </p:nvSpPr>
                  <p:spPr bwMode="auto">
                    <a:xfrm rot="21097678">
                      <a:off x="6352541" y="1037842"/>
                      <a:ext cx="427740" cy="159907"/>
                    </a:xfrm>
                    <a:custGeom>
                      <a:avLst/>
                      <a:gdLst>
                        <a:gd name="T0" fmla="*/ 316 w 791"/>
                        <a:gd name="T1" fmla="*/ 27 h 715"/>
                        <a:gd name="T2" fmla="*/ 217 w 791"/>
                        <a:gd name="T3" fmla="*/ 58 h 715"/>
                        <a:gd name="T4" fmla="*/ 220 w 791"/>
                        <a:gd name="T5" fmla="*/ 61 h 715"/>
                        <a:gd name="T6" fmla="*/ 225 w 791"/>
                        <a:gd name="T7" fmla="*/ 65 h 715"/>
                        <a:gd name="T8" fmla="*/ 228 w 791"/>
                        <a:gd name="T9" fmla="*/ 72 h 715"/>
                        <a:gd name="T10" fmla="*/ 225 w 791"/>
                        <a:gd name="T11" fmla="*/ 80 h 715"/>
                        <a:gd name="T12" fmla="*/ 187 w 791"/>
                        <a:gd name="T13" fmla="*/ 104 h 715"/>
                        <a:gd name="T14" fmla="*/ 130 w 791"/>
                        <a:gd name="T15" fmla="*/ 159 h 715"/>
                        <a:gd name="T16" fmla="*/ 93 w 791"/>
                        <a:gd name="T17" fmla="*/ 226 h 715"/>
                        <a:gd name="T18" fmla="*/ 81 w 791"/>
                        <a:gd name="T19" fmla="*/ 304 h 715"/>
                        <a:gd name="T20" fmla="*/ 99 w 791"/>
                        <a:gd name="T21" fmla="*/ 390 h 715"/>
                        <a:gd name="T22" fmla="*/ 139 w 791"/>
                        <a:gd name="T23" fmla="*/ 468 h 715"/>
                        <a:gd name="T24" fmla="*/ 196 w 791"/>
                        <a:gd name="T25" fmla="*/ 536 h 715"/>
                        <a:gd name="T26" fmla="*/ 278 w 791"/>
                        <a:gd name="T27" fmla="*/ 606 h 715"/>
                        <a:gd name="T28" fmla="*/ 375 w 791"/>
                        <a:gd name="T29" fmla="*/ 660 h 715"/>
                        <a:gd name="T30" fmla="*/ 480 w 791"/>
                        <a:gd name="T31" fmla="*/ 687 h 715"/>
                        <a:gd name="T32" fmla="*/ 552 w 791"/>
                        <a:gd name="T33" fmla="*/ 687 h 715"/>
                        <a:gd name="T34" fmla="*/ 622 w 791"/>
                        <a:gd name="T35" fmla="*/ 665 h 715"/>
                        <a:gd name="T36" fmla="*/ 685 w 791"/>
                        <a:gd name="T37" fmla="*/ 618 h 715"/>
                        <a:gd name="T38" fmla="*/ 730 w 791"/>
                        <a:gd name="T39" fmla="*/ 551 h 715"/>
                        <a:gd name="T40" fmla="*/ 761 w 791"/>
                        <a:gd name="T41" fmla="*/ 452 h 715"/>
                        <a:gd name="T42" fmla="*/ 762 w 791"/>
                        <a:gd name="T43" fmla="*/ 354 h 715"/>
                        <a:gd name="T44" fmla="*/ 736 w 791"/>
                        <a:gd name="T45" fmla="*/ 257 h 715"/>
                        <a:gd name="T46" fmla="*/ 685 w 791"/>
                        <a:gd name="T47" fmla="*/ 171 h 715"/>
                        <a:gd name="T48" fmla="*/ 613 w 791"/>
                        <a:gd name="T49" fmla="*/ 103 h 715"/>
                        <a:gd name="T50" fmla="*/ 520 w 791"/>
                        <a:gd name="T51" fmla="*/ 55 h 715"/>
                        <a:gd name="T52" fmla="*/ 419 w 791"/>
                        <a:gd name="T53" fmla="*/ 29 h 715"/>
                        <a:gd name="T54" fmla="*/ 345 w 791"/>
                        <a:gd name="T55" fmla="*/ 0 h 715"/>
                        <a:gd name="T56" fmla="*/ 445 w 791"/>
                        <a:gd name="T57" fmla="*/ 7 h 715"/>
                        <a:gd name="T58" fmla="*/ 542 w 791"/>
                        <a:gd name="T59" fmla="*/ 38 h 715"/>
                        <a:gd name="T60" fmla="*/ 630 w 791"/>
                        <a:gd name="T61" fmla="*/ 84 h 715"/>
                        <a:gd name="T62" fmla="*/ 707 w 791"/>
                        <a:gd name="T63" fmla="*/ 158 h 715"/>
                        <a:gd name="T64" fmla="*/ 761 w 791"/>
                        <a:gd name="T65" fmla="*/ 249 h 715"/>
                        <a:gd name="T66" fmla="*/ 787 w 791"/>
                        <a:gd name="T67" fmla="*/ 349 h 715"/>
                        <a:gd name="T68" fmla="*/ 787 w 791"/>
                        <a:gd name="T69" fmla="*/ 454 h 715"/>
                        <a:gd name="T70" fmla="*/ 755 w 791"/>
                        <a:gd name="T71" fmla="*/ 557 h 715"/>
                        <a:gd name="T72" fmla="*/ 706 w 791"/>
                        <a:gd name="T73" fmla="*/ 631 h 715"/>
                        <a:gd name="T74" fmla="*/ 638 w 791"/>
                        <a:gd name="T75" fmla="*/ 684 h 715"/>
                        <a:gd name="T76" fmla="*/ 555 w 791"/>
                        <a:gd name="T77" fmla="*/ 712 h 715"/>
                        <a:gd name="T78" fmla="*/ 456 w 791"/>
                        <a:gd name="T79" fmla="*/ 709 h 715"/>
                        <a:gd name="T80" fmla="*/ 354 w 791"/>
                        <a:gd name="T81" fmla="*/ 677 h 715"/>
                        <a:gd name="T82" fmla="*/ 259 w 791"/>
                        <a:gd name="T83" fmla="*/ 623 h 715"/>
                        <a:gd name="T84" fmla="*/ 178 w 791"/>
                        <a:gd name="T85" fmla="*/ 555 h 715"/>
                        <a:gd name="T86" fmla="*/ 112 w 791"/>
                        <a:gd name="T87" fmla="*/ 471 h 715"/>
                        <a:gd name="T88" fmla="*/ 68 w 791"/>
                        <a:gd name="T89" fmla="*/ 375 h 715"/>
                        <a:gd name="T90" fmla="*/ 57 w 791"/>
                        <a:gd name="T91" fmla="*/ 283 h 715"/>
                        <a:gd name="T92" fmla="*/ 74 w 791"/>
                        <a:gd name="T93" fmla="*/ 206 h 715"/>
                        <a:gd name="T94" fmla="*/ 114 w 791"/>
                        <a:gd name="T95" fmla="*/ 139 h 715"/>
                        <a:gd name="T96" fmla="*/ 174 w 791"/>
                        <a:gd name="T97" fmla="*/ 84 h 715"/>
                        <a:gd name="T98" fmla="*/ 172 w 791"/>
                        <a:gd name="T99" fmla="*/ 83 h 715"/>
                        <a:gd name="T100" fmla="*/ 91 w 791"/>
                        <a:gd name="T101" fmla="*/ 145 h 715"/>
                        <a:gd name="T102" fmla="*/ 22 w 791"/>
                        <a:gd name="T103" fmla="*/ 220 h 715"/>
                        <a:gd name="T104" fmla="*/ 13 w 791"/>
                        <a:gd name="T105" fmla="*/ 225 h 715"/>
                        <a:gd name="T106" fmla="*/ 6 w 791"/>
                        <a:gd name="T107" fmla="*/ 222 h 715"/>
                        <a:gd name="T108" fmla="*/ 1 w 791"/>
                        <a:gd name="T109" fmla="*/ 214 h 715"/>
                        <a:gd name="T110" fmla="*/ 0 w 791"/>
                        <a:gd name="T111" fmla="*/ 206 h 715"/>
                        <a:gd name="T112" fmla="*/ 46 w 791"/>
                        <a:gd name="T113" fmla="*/ 155 h 715"/>
                        <a:gd name="T114" fmla="*/ 129 w 791"/>
                        <a:gd name="T115" fmla="*/ 81 h 715"/>
                        <a:gd name="T116" fmla="*/ 210 w 791"/>
                        <a:gd name="T117" fmla="*/ 35 h 715"/>
                        <a:gd name="T118" fmla="*/ 299 w 791"/>
                        <a:gd name="T119" fmla="*/ 6 h 71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</a:cxnLst>
                      <a:rect l="0" t="0" r="r" b="b"/>
                      <a:pathLst>
                        <a:path w="791" h="715">
                          <a:moveTo>
                            <a:pt x="368" y="25"/>
                          </a:moveTo>
                          <a:lnTo>
                            <a:pt x="316" y="27"/>
                          </a:lnTo>
                          <a:lnTo>
                            <a:pt x="265" y="39"/>
                          </a:lnTo>
                          <a:lnTo>
                            <a:pt x="217" y="58"/>
                          </a:lnTo>
                          <a:lnTo>
                            <a:pt x="216" y="59"/>
                          </a:lnTo>
                          <a:lnTo>
                            <a:pt x="220" y="61"/>
                          </a:lnTo>
                          <a:lnTo>
                            <a:pt x="223" y="62"/>
                          </a:lnTo>
                          <a:lnTo>
                            <a:pt x="225" y="65"/>
                          </a:lnTo>
                          <a:lnTo>
                            <a:pt x="226" y="69"/>
                          </a:lnTo>
                          <a:lnTo>
                            <a:pt x="228" y="72"/>
                          </a:lnTo>
                          <a:lnTo>
                            <a:pt x="226" y="77"/>
                          </a:lnTo>
                          <a:lnTo>
                            <a:pt x="225" y="80"/>
                          </a:lnTo>
                          <a:lnTo>
                            <a:pt x="220" y="83"/>
                          </a:lnTo>
                          <a:lnTo>
                            <a:pt x="187" y="104"/>
                          </a:lnTo>
                          <a:lnTo>
                            <a:pt x="157" y="130"/>
                          </a:lnTo>
                          <a:lnTo>
                            <a:pt x="130" y="159"/>
                          </a:lnTo>
                          <a:lnTo>
                            <a:pt x="109" y="191"/>
                          </a:lnTo>
                          <a:lnTo>
                            <a:pt x="93" y="226"/>
                          </a:lnTo>
                          <a:lnTo>
                            <a:pt x="83" y="264"/>
                          </a:lnTo>
                          <a:lnTo>
                            <a:pt x="81" y="304"/>
                          </a:lnTo>
                          <a:lnTo>
                            <a:pt x="87" y="348"/>
                          </a:lnTo>
                          <a:lnTo>
                            <a:pt x="99" y="390"/>
                          </a:lnTo>
                          <a:lnTo>
                            <a:pt x="117" y="430"/>
                          </a:lnTo>
                          <a:lnTo>
                            <a:pt x="139" y="468"/>
                          </a:lnTo>
                          <a:lnTo>
                            <a:pt x="167" y="503"/>
                          </a:lnTo>
                          <a:lnTo>
                            <a:pt x="196" y="536"/>
                          </a:lnTo>
                          <a:lnTo>
                            <a:pt x="235" y="573"/>
                          </a:lnTo>
                          <a:lnTo>
                            <a:pt x="278" y="606"/>
                          </a:lnTo>
                          <a:lnTo>
                            <a:pt x="325" y="635"/>
                          </a:lnTo>
                          <a:lnTo>
                            <a:pt x="375" y="660"/>
                          </a:lnTo>
                          <a:lnTo>
                            <a:pt x="426" y="677"/>
                          </a:lnTo>
                          <a:lnTo>
                            <a:pt x="480" y="687"/>
                          </a:lnTo>
                          <a:lnTo>
                            <a:pt x="516" y="689"/>
                          </a:lnTo>
                          <a:lnTo>
                            <a:pt x="552" y="687"/>
                          </a:lnTo>
                          <a:lnTo>
                            <a:pt x="588" y="678"/>
                          </a:lnTo>
                          <a:lnTo>
                            <a:pt x="622" y="665"/>
                          </a:lnTo>
                          <a:lnTo>
                            <a:pt x="656" y="644"/>
                          </a:lnTo>
                          <a:lnTo>
                            <a:pt x="685" y="618"/>
                          </a:lnTo>
                          <a:lnTo>
                            <a:pt x="710" y="586"/>
                          </a:lnTo>
                          <a:lnTo>
                            <a:pt x="730" y="551"/>
                          </a:lnTo>
                          <a:lnTo>
                            <a:pt x="749" y="503"/>
                          </a:lnTo>
                          <a:lnTo>
                            <a:pt x="761" y="452"/>
                          </a:lnTo>
                          <a:lnTo>
                            <a:pt x="765" y="403"/>
                          </a:lnTo>
                          <a:lnTo>
                            <a:pt x="762" y="354"/>
                          </a:lnTo>
                          <a:lnTo>
                            <a:pt x="752" y="304"/>
                          </a:lnTo>
                          <a:lnTo>
                            <a:pt x="736" y="257"/>
                          </a:lnTo>
                          <a:lnTo>
                            <a:pt x="714" y="213"/>
                          </a:lnTo>
                          <a:lnTo>
                            <a:pt x="685" y="171"/>
                          </a:lnTo>
                          <a:lnTo>
                            <a:pt x="652" y="135"/>
                          </a:lnTo>
                          <a:lnTo>
                            <a:pt x="613" y="103"/>
                          </a:lnTo>
                          <a:lnTo>
                            <a:pt x="568" y="77"/>
                          </a:lnTo>
                          <a:lnTo>
                            <a:pt x="520" y="55"/>
                          </a:lnTo>
                          <a:lnTo>
                            <a:pt x="471" y="39"/>
                          </a:lnTo>
                          <a:lnTo>
                            <a:pt x="419" y="29"/>
                          </a:lnTo>
                          <a:lnTo>
                            <a:pt x="368" y="25"/>
                          </a:lnTo>
                          <a:close/>
                          <a:moveTo>
                            <a:pt x="345" y="0"/>
                          </a:moveTo>
                          <a:lnTo>
                            <a:pt x="396" y="0"/>
                          </a:lnTo>
                          <a:lnTo>
                            <a:pt x="445" y="7"/>
                          </a:lnTo>
                          <a:lnTo>
                            <a:pt x="494" y="20"/>
                          </a:lnTo>
                          <a:lnTo>
                            <a:pt x="542" y="38"/>
                          </a:lnTo>
                          <a:lnTo>
                            <a:pt x="588" y="58"/>
                          </a:lnTo>
                          <a:lnTo>
                            <a:pt x="630" y="84"/>
                          </a:lnTo>
                          <a:lnTo>
                            <a:pt x="672" y="119"/>
                          </a:lnTo>
                          <a:lnTo>
                            <a:pt x="707" y="158"/>
                          </a:lnTo>
                          <a:lnTo>
                            <a:pt x="738" y="201"/>
                          </a:lnTo>
                          <a:lnTo>
                            <a:pt x="761" y="249"/>
                          </a:lnTo>
                          <a:lnTo>
                            <a:pt x="777" y="299"/>
                          </a:lnTo>
                          <a:lnTo>
                            <a:pt x="787" y="349"/>
                          </a:lnTo>
                          <a:lnTo>
                            <a:pt x="791" y="402"/>
                          </a:lnTo>
                          <a:lnTo>
                            <a:pt x="787" y="454"/>
                          </a:lnTo>
                          <a:lnTo>
                            <a:pt x="775" y="506"/>
                          </a:lnTo>
                          <a:lnTo>
                            <a:pt x="755" y="557"/>
                          </a:lnTo>
                          <a:lnTo>
                            <a:pt x="733" y="596"/>
                          </a:lnTo>
                          <a:lnTo>
                            <a:pt x="706" y="631"/>
                          </a:lnTo>
                          <a:lnTo>
                            <a:pt x="674" y="661"/>
                          </a:lnTo>
                          <a:lnTo>
                            <a:pt x="638" y="684"/>
                          </a:lnTo>
                          <a:lnTo>
                            <a:pt x="598" y="702"/>
                          </a:lnTo>
                          <a:lnTo>
                            <a:pt x="555" y="712"/>
                          </a:lnTo>
                          <a:lnTo>
                            <a:pt x="510" y="715"/>
                          </a:lnTo>
                          <a:lnTo>
                            <a:pt x="456" y="709"/>
                          </a:lnTo>
                          <a:lnTo>
                            <a:pt x="404" y="696"/>
                          </a:lnTo>
                          <a:lnTo>
                            <a:pt x="354" y="677"/>
                          </a:lnTo>
                          <a:lnTo>
                            <a:pt x="304" y="652"/>
                          </a:lnTo>
                          <a:lnTo>
                            <a:pt x="259" y="623"/>
                          </a:lnTo>
                          <a:lnTo>
                            <a:pt x="217" y="590"/>
                          </a:lnTo>
                          <a:lnTo>
                            <a:pt x="178" y="555"/>
                          </a:lnTo>
                          <a:lnTo>
                            <a:pt x="143" y="515"/>
                          </a:lnTo>
                          <a:lnTo>
                            <a:pt x="112" y="471"/>
                          </a:lnTo>
                          <a:lnTo>
                            <a:pt x="87" y="425"/>
                          </a:lnTo>
                          <a:lnTo>
                            <a:pt x="68" y="375"/>
                          </a:lnTo>
                          <a:lnTo>
                            <a:pt x="57" y="325"/>
                          </a:lnTo>
                          <a:lnTo>
                            <a:pt x="57" y="283"/>
                          </a:lnTo>
                          <a:lnTo>
                            <a:pt x="62" y="242"/>
                          </a:lnTo>
                          <a:lnTo>
                            <a:pt x="74" y="206"/>
                          </a:lnTo>
                          <a:lnTo>
                            <a:pt x="93" y="171"/>
                          </a:lnTo>
                          <a:lnTo>
                            <a:pt x="114" y="139"/>
                          </a:lnTo>
                          <a:lnTo>
                            <a:pt x="142" y="110"/>
                          </a:lnTo>
                          <a:lnTo>
                            <a:pt x="174" y="84"/>
                          </a:lnTo>
                          <a:lnTo>
                            <a:pt x="185" y="77"/>
                          </a:lnTo>
                          <a:lnTo>
                            <a:pt x="172" y="83"/>
                          </a:lnTo>
                          <a:lnTo>
                            <a:pt x="130" y="113"/>
                          </a:lnTo>
                          <a:lnTo>
                            <a:pt x="91" y="145"/>
                          </a:lnTo>
                          <a:lnTo>
                            <a:pt x="55" y="181"/>
                          </a:lnTo>
                          <a:lnTo>
                            <a:pt x="22" y="220"/>
                          </a:lnTo>
                          <a:lnTo>
                            <a:pt x="17" y="223"/>
                          </a:lnTo>
                          <a:lnTo>
                            <a:pt x="13" y="225"/>
                          </a:lnTo>
                          <a:lnTo>
                            <a:pt x="9" y="223"/>
                          </a:lnTo>
                          <a:lnTo>
                            <a:pt x="6" y="222"/>
                          </a:lnTo>
                          <a:lnTo>
                            <a:pt x="3" y="219"/>
                          </a:lnTo>
                          <a:lnTo>
                            <a:pt x="1" y="214"/>
                          </a:lnTo>
                          <a:lnTo>
                            <a:pt x="0" y="210"/>
                          </a:lnTo>
                          <a:lnTo>
                            <a:pt x="0" y="206"/>
                          </a:lnTo>
                          <a:lnTo>
                            <a:pt x="3" y="201"/>
                          </a:lnTo>
                          <a:lnTo>
                            <a:pt x="46" y="155"/>
                          </a:lnTo>
                          <a:lnTo>
                            <a:pt x="93" y="110"/>
                          </a:lnTo>
                          <a:lnTo>
                            <a:pt x="129" y="81"/>
                          </a:lnTo>
                          <a:lnTo>
                            <a:pt x="168" y="56"/>
                          </a:lnTo>
                          <a:lnTo>
                            <a:pt x="210" y="35"/>
                          </a:lnTo>
                          <a:lnTo>
                            <a:pt x="254" y="17"/>
                          </a:lnTo>
                          <a:lnTo>
                            <a:pt x="299" y="6"/>
                          </a:lnTo>
                          <a:lnTo>
                            <a:pt x="345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2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1142" name="Freeform 385">
                    <a:extLst>
                      <a:ext uri="{FF2B5EF4-FFF2-40B4-BE49-F238E27FC236}">
                        <a16:creationId xmlns:a16="http://schemas.microsoft.com/office/drawing/2014/main" id="{05302334-C69E-1343-A928-F40A757B760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5400000">
                    <a:off x="6633609" y="1248910"/>
                    <a:ext cx="288000" cy="25200"/>
                  </a:xfrm>
                  <a:custGeom>
                    <a:avLst/>
                    <a:gdLst>
                      <a:gd name="T0" fmla="*/ 9 w 236"/>
                      <a:gd name="T1" fmla="*/ 20 h 20"/>
                      <a:gd name="T2" fmla="*/ 1 w 236"/>
                      <a:gd name="T3" fmla="*/ 13 h 20"/>
                      <a:gd name="T4" fmla="*/ 8 w 236"/>
                      <a:gd name="T5" fmla="*/ 4 h 20"/>
                      <a:gd name="T6" fmla="*/ 228 w 236"/>
                      <a:gd name="T7" fmla="*/ 0 h 20"/>
                      <a:gd name="T8" fmla="*/ 236 w 236"/>
                      <a:gd name="T9" fmla="*/ 8 h 20"/>
                      <a:gd name="T10" fmla="*/ 228 w 236"/>
                      <a:gd name="T11" fmla="*/ 16 h 20"/>
                      <a:gd name="T12" fmla="*/ 9 w 236"/>
                      <a:gd name="T13" fmla="*/ 20 h 20"/>
                      <a:gd name="T14" fmla="*/ 9 w 236"/>
                      <a:gd name="T15" fmla="*/ 20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36" h="20">
                        <a:moveTo>
                          <a:pt x="9" y="20"/>
                        </a:moveTo>
                        <a:cubicBezTo>
                          <a:pt x="5" y="20"/>
                          <a:pt x="1" y="17"/>
                          <a:pt x="1" y="13"/>
                        </a:cubicBezTo>
                        <a:cubicBezTo>
                          <a:pt x="0" y="8"/>
                          <a:pt x="3" y="4"/>
                          <a:pt x="8" y="4"/>
                        </a:cubicBezTo>
                        <a:cubicBezTo>
                          <a:pt x="42" y="0"/>
                          <a:pt x="220" y="0"/>
                          <a:pt x="228" y="0"/>
                        </a:cubicBezTo>
                        <a:cubicBezTo>
                          <a:pt x="232" y="0"/>
                          <a:pt x="236" y="4"/>
                          <a:pt x="236" y="8"/>
                        </a:cubicBezTo>
                        <a:cubicBezTo>
                          <a:pt x="236" y="12"/>
                          <a:pt x="232" y="16"/>
                          <a:pt x="228" y="16"/>
                        </a:cubicBezTo>
                        <a:cubicBezTo>
                          <a:pt x="226" y="16"/>
                          <a:pt x="43" y="16"/>
                          <a:pt x="9" y="20"/>
                        </a:cubicBezTo>
                        <a:cubicBezTo>
                          <a:pt x="9" y="20"/>
                          <a:pt x="9" y="20"/>
                          <a:pt x="9" y="2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43" name="Freeform 385">
                    <a:extLst>
                      <a:ext uri="{FF2B5EF4-FFF2-40B4-BE49-F238E27FC236}">
                        <a16:creationId xmlns:a16="http://schemas.microsoft.com/office/drawing/2014/main" id="{BA8B7DC9-4308-DA4F-AD8A-8D7FE22CEEE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16200000">
                    <a:off x="6244378" y="1258917"/>
                    <a:ext cx="291600" cy="21600"/>
                  </a:xfrm>
                  <a:custGeom>
                    <a:avLst/>
                    <a:gdLst>
                      <a:gd name="T0" fmla="*/ 9 w 236"/>
                      <a:gd name="T1" fmla="*/ 20 h 20"/>
                      <a:gd name="T2" fmla="*/ 1 w 236"/>
                      <a:gd name="T3" fmla="*/ 13 h 20"/>
                      <a:gd name="T4" fmla="*/ 8 w 236"/>
                      <a:gd name="T5" fmla="*/ 4 h 20"/>
                      <a:gd name="T6" fmla="*/ 228 w 236"/>
                      <a:gd name="T7" fmla="*/ 0 h 20"/>
                      <a:gd name="T8" fmla="*/ 236 w 236"/>
                      <a:gd name="T9" fmla="*/ 8 h 20"/>
                      <a:gd name="T10" fmla="*/ 228 w 236"/>
                      <a:gd name="T11" fmla="*/ 16 h 20"/>
                      <a:gd name="T12" fmla="*/ 9 w 236"/>
                      <a:gd name="T13" fmla="*/ 20 h 20"/>
                      <a:gd name="T14" fmla="*/ 9 w 236"/>
                      <a:gd name="T15" fmla="*/ 20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36" h="20">
                        <a:moveTo>
                          <a:pt x="9" y="20"/>
                        </a:moveTo>
                        <a:cubicBezTo>
                          <a:pt x="5" y="20"/>
                          <a:pt x="1" y="17"/>
                          <a:pt x="1" y="13"/>
                        </a:cubicBezTo>
                        <a:cubicBezTo>
                          <a:pt x="0" y="8"/>
                          <a:pt x="3" y="4"/>
                          <a:pt x="8" y="4"/>
                        </a:cubicBezTo>
                        <a:cubicBezTo>
                          <a:pt x="42" y="0"/>
                          <a:pt x="220" y="0"/>
                          <a:pt x="228" y="0"/>
                        </a:cubicBezTo>
                        <a:cubicBezTo>
                          <a:pt x="232" y="0"/>
                          <a:pt x="236" y="4"/>
                          <a:pt x="236" y="8"/>
                        </a:cubicBezTo>
                        <a:cubicBezTo>
                          <a:pt x="236" y="12"/>
                          <a:pt x="232" y="16"/>
                          <a:pt x="228" y="16"/>
                        </a:cubicBezTo>
                        <a:cubicBezTo>
                          <a:pt x="226" y="16"/>
                          <a:pt x="43" y="16"/>
                          <a:pt x="9" y="20"/>
                        </a:cubicBezTo>
                        <a:cubicBezTo>
                          <a:pt x="9" y="20"/>
                          <a:pt x="9" y="20"/>
                          <a:pt x="9" y="2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139" name="Freeform 271">
                  <a:extLst>
                    <a:ext uri="{FF2B5EF4-FFF2-40B4-BE49-F238E27FC236}">
                      <a16:creationId xmlns:a16="http://schemas.microsoft.com/office/drawing/2014/main" id="{B40F4BEF-AFF4-5E41-836E-0C3FD29EF1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1347002">
                  <a:off x="7248854" y="1421394"/>
                  <a:ext cx="419366" cy="139721"/>
                </a:xfrm>
                <a:custGeom>
                  <a:avLst/>
                  <a:gdLst>
                    <a:gd name="T0" fmla="*/ 141 w 322"/>
                    <a:gd name="T1" fmla="*/ 302 h 320"/>
                    <a:gd name="T2" fmla="*/ 148 w 322"/>
                    <a:gd name="T3" fmla="*/ 280 h 320"/>
                    <a:gd name="T4" fmla="*/ 103 w 322"/>
                    <a:gd name="T5" fmla="*/ 288 h 320"/>
                    <a:gd name="T6" fmla="*/ 121 w 322"/>
                    <a:gd name="T7" fmla="*/ 254 h 320"/>
                    <a:gd name="T8" fmla="*/ 80 w 322"/>
                    <a:gd name="T9" fmla="*/ 260 h 320"/>
                    <a:gd name="T10" fmla="*/ 64 w 322"/>
                    <a:gd name="T11" fmla="*/ 251 h 320"/>
                    <a:gd name="T12" fmla="*/ 53 w 322"/>
                    <a:gd name="T13" fmla="*/ 233 h 320"/>
                    <a:gd name="T14" fmla="*/ 31 w 322"/>
                    <a:gd name="T15" fmla="*/ 229 h 320"/>
                    <a:gd name="T16" fmla="*/ 28 w 322"/>
                    <a:gd name="T17" fmla="*/ 216 h 320"/>
                    <a:gd name="T18" fmla="*/ 26 w 322"/>
                    <a:gd name="T19" fmla="*/ 212 h 320"/>
                    <a:gd name="T20" fmla="*/ 33 w 322"/>
                    <a:gd name="T21" fmla="*/ 181 h 320"/>
                    <a:gd name="T22" fmla="*/ 15 w 322"/>
                    <a:gd name="T23" fmla="*/ 162 h 320"/>
                    <a:gd name="T24" fmla="*/ 12 w 322"/>
                    <a:gd name="T25" fmla="*/ 149 h 320"/>
                    <a:gd name="T26" fmla="*/ 13 w 322"/>
                    <a:gd name="T27" fmla="*/ 131 h 320"/>
                    <a:gd name="T28" fmla="*/ 16 w 322"/>
                    <a:gd name="T29" fmla="*/ 117 h 320"/>
                    <a:gd name="T30" fmla="*/ 29 w 322"/>
                    <a:gd name="T31" fmla="*/ 95 h 320"/>
                    <a:gd name="T32" fmla="*/ 32 w 322"/>
                    <a:gd name="T33" fmla="*/ 79 h 320"/>
                    <a:gd name="T34" fmla="*/ 104 w 322"/>
                    <a:gd name="T35" fmla="*/ 21 h 320"/>
                    <a:gd name="T36" fmla="*/ 133 w 322"/>
                    <a:gd name="T37" fmla="*/ 14 h 320"/>
                    <a:gd name="T38" fmla="*/ 152 w 322"/>
                    <a:gd name="T39" fmla="*/ 17 h 320"/>
                    <a:gd name="T40" fmla="*/ 174 w 322"/>
                    <a:gd name="T41" fmla="*/ 14 h 320"/>
                    <a:gd name="T42" fmla="*/ 191 w 322"/>
                    <a:gd name="T43" fmla="*/ 17 h 320"/>
                    <a:gd name="T44" fmla="*/ 205 w 322"/>
                    <a:gd name="T45" fmla="*/ 23 h 320"/>
                    <a:gd name="T46" fmla="*/ 217 w 322"/>
                    <a:gd name="T47" fmla="*/ 31 h 320"/>
                    <a:gd name="T48" fmla="*/ 229 w 322"/>
                    <a:gd name="T49" fmla="*/ 35 h 320"/>
                    <a:gd name="T50" fmla="*/ 225 w 322"/>
                    <a:gd name="T51" fmla="*/ 58 h 320"/>
                    <a:gd name="T52" fmla="*/ 257 w 322"/>
                    <a:gd name="T53" fmla="*/ 61 h 320"/>
                    <a:gd name="T54" fmla="*/ 273 w 322"/>
                    <a:gd name="T55" fmla="*/ 74 h 320"/>
                    <a:gd name="T56" fmla="*/ 265 w 322"/>
                    <a:gd name="T57" fmla="*/ 97 h 320"/>
                    <a:gd name="T58" fmla="*/ 281 w 322"/>
                    <a:gd name="T59" fmla="*/ 110 h 320"/>
                    <a:gd name="T60" fmla="*/ 281 w 322"/>
                    <a:gd name="T61" fmla="*/ 131 h 320"/>
                    <a:gd name="T62" fmla="*/ 267 w 322"/>
                    <a:gd name="T63" fmla="*/ 163 h 320"/>
                    <a:gd name="T64" fmla="*/ 294 w 322"/>
                    <a:gd name="T65" fmla="*/ 166 h 320"/>
                    <a:gd name="T66" fmla="*/ 277 w 322"/>
                    <a:gd name="T67" fmla="*/ 198 h 320"/>
                    <a:gd name="T68" fmla="*/ 209 w 322"/>
                    <a:gd name="T69" fmla="*/ 287 h 320"/>
                    <a:gd name="T70" fmla="*/ 141 w 322"/>
                    <a:gd name="T71" fmla="*/ 302 h 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322" h="320">
                      <a:moveTo>
                        <a:pt x="141" y="302"/>
                      </a:moveTo>
                      <a:cubicBezTo>
                        <a:pt x="123" y="302"/>
                        <a:pt x="146" y="281"/>
                        <a:pt x="148" y="280"/>
                      </a:cubicBezTo>
                      <a:cubicBezTo>
                        <a:pt x="144" y="283"/>
                        <a:pt x="106" y="307"/>
                        <a:pt x="103" y="288"/>
                      </a:cubicBezTo>
                      <a:cubicBezTo>
                        <a:pt x="76" y="294"/>
                        <a:pt x="122" y="253"/>
                        <a:pt x="121" y="254"/>
                      </a:cubicBezTo>
                      <a:cubicBezTo>
                        <a:pt x="113" y="260"/>
                        <a:pt x="41" y="292"/>
                        <a:pt x="80" y="260"/>
                      </a:cubicBezTo>
                      <a:cubicBezTo>
                        <a:pt x="73" y="264"/>
                        <a:pt x="52" y="265"/>
                        <a:pt x="64" y="251"/>
                      </a:cubicBezTo>
                      <a:cubicBezTo>
                        <a:pt x="44" y="261"/>
                        <a:pt x="35" y="248"/>
                        <a:pt x="53" y="233"/>
                      </a:cubicBezTo>
                      <a:cubicBezTo>
                        <a:pt x="54" y="233"/>
                        <a:pt x="18" y="248"/>
                        <a:pt x="31" y="229"/>
                      </a:cubicBezTo>
                      <a:cubicBezTo>
                        <a:pt x="23" y="228"/>
                        <a:pt x="24" y="220"/>
                        <a:pt x="28" y="216"/>
                      </a:cubicBezTo>
                      <a:cubicBezTo>
                        <a:pt x="27" y="214"/>
                        <a:pt x="27" y="213"/>
                        <a:pt x="26" y="212"/>
                      </a:cubicBezTo>
                      <a:cubicBezTo>
                        <a:pt x="0" y="221"/>
                        <a:pt x="32" y="182"/>
                        <a:pt x="33" y="181"/>
                      </a:cubicBezTo>
                      <a:cubicBezTo>
                        <a:pt x="15" y="192"/>
                        <a:pt x="3" y="175"/>
                        <a:pt x="15" y="162"/>
                      </a:cubicBezTo>
                      <a:cubicBezTo>
                        <a:pt x="6" y="163"/>
                        <a:pt x="7" y="153"/>
                        <a:pt x="12" y="149"/>
                      </a:cubicBezTo>
                      <a:cubicBezTo>
                        <a:pt x="5" y="146"/>
                        <a:pt x="10" y="136"/>
                        <a:pt x="13" y="131"/>
                      </a:cubicBezTo>
                      <a:cubicBezTo>
                        <a:pt x="7" y="127"/>
                        <a:pt x="12" y="120"/>
                        <a:pt x="16" y="117"/>
                      </a:cubicBezTo>
                      <a:cubicBezTo>
                        <a:pt x="8" y="109"/>
                        <a:pt x="26" y="98"/>
                        <a:pt x="29" y="95"/>
                      </a:cubicBezTo>
                      <a:cubicBezTo>
                        <a:pt x="20" y="92"/>
                        <a:pt x="28" y="83"/>
                        <a:pt x="32" y="79"/>
                      </a:cubicBezTo>
                      <a:cubicBezTo>
                        <a:pt x="20" y="71"/>
                        <a:pt x="97" y="3"/>
                        <a:pt x="104" y="21"/>
                      </a:cubicBezTo>
                      <a:cubicBezTo>
                        <a:pt x="107" y="19"/>
                        <a:pt x="129" y="0"/>
                        <a:pt x="133" y="14"/>
                      </a:cubicBezTo>
                      <a:cubicBezTo>
                        <a:pt x="134" y="13"/>
                        <a:pt x="160" y="1"/>
                        <a:pt x="152" y="17"/>
                      </a:cubicBezTo>
                      <a:cubicBezTo>
                        <a:pt x="157" y="14"/>
                        <a:pt x="170" y="4"/>
                        <a:pt x="174" y="14"/>
                      </a:cubicBezTo>
                      <a:cubicBezTo>
                        <a:pt x="179" y="12"/>
                        <a:pt x="191" y="7"/>
                        <a:pt x="191" y="17"/>
                      </a:cubicBezTo>
                      <a:cubicBezTo>
                        <a:pt x="196" y="17"/>
                        <a:pt x="204" y="16"/>
                        <a:pt x="205" y="23"/>
                      </a:cubicBezTo>
                      <a:cubicBezTo>
                        <a:pt x="210" y="21"/>
                        <a:pt x="222" y="22"/>
                        <a:pt x="217" y="31"/>
                      </a:cubicBezTo>
                      <a:cubicBezTo>
                        <a:pt x="222" y="30"/>
                        <a:pt x="227" y="30"/>
                        <a:pt x="229" y="35"/>
                      </a:cubicBezTo>
                      <a:cubicBezTo>
                        <a:pt x="252" y="27"/>
                        <a:pt x="228" y="56"/>
                        <a:pt x="225" y="58"/>
                      </a:cubicBezTo>
                      <a:cubicBezTo>
                        <a:pt x="224" y="59"/>
                        <a:pt x="270" y="41"/>
                        <a:pt x="257" y="61"/>
                      </a:cubicBezTo>
                      <a:cubicBezTo>
                        <a:pt x="262" y="63"/>
                        <a:pt x="284" y="61"/>
                        <a:pt x="273" y="74"/>
                      </a:cubicBezTo>
                      <a:cubicBezTo>
                        <a:pt x="289" y="78"/>
                        <a:pt x="267" y="95"/>
                        <a:pt x="265" y="97"/>
                      </a:cubicBezTo>
                      <a:cubicBezTo>
                        <a:pt x="276" y="91"/>
                        <a:pt x="294" y="95"/>
                        <a:pt x="281" y="110"/>
                      </a:cubicBezTo>
                      <a:cubicBezTo>
                        <a:pt x="306" y="98"/>
                        <a:pt x="289" y="125"/>
                        <a:pt x="281" y="131"/>
                      </a:cubicBezTo>
                      <a:cubicBezTo>
                        <a:pt x="313" y="117"/>
                        <a:pt x="270" y="160"/>
                        <a:pt x="267" y="163"/>
                      </a:cubicBezTo>
                      <a:cubicBezTo>
                        <a:pt x="276" y="157"/>
                        <a:pt x="322" y="142"/>
                        <a:pt x="294" y="166"/>
                      </a:cubicBezTo>
                      <a:cubicBezTo>
                        <a:pt x="304" y="176"/>
                        <a:pt x="282" y="194"/>
                        <a:pt x="277" y="198"/>
                      </a:cubicBezTo>
                      <a:cubicBezTo>
                        <a:pt x="322" y="171"/>
                        <a:pt x="234" y="320"/>
                        <a:pt x="209" y="287"/>
                      </a:cubicBezTo>
                      <a:cubicBezTo>
                        <a:pt x="190" y="300"/>
                        <a:pt x="162" y="302"/>
                        <a:pt x="141" y="302"/>
                      </a:cubicBezTo>
                      <a:close/>
                    </a:path>
                  </a:pathLst>
                </a:custGeom>
                <a:solidFill>
                  <a:srgbClr val="019285">
                    <a:alpha val="66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140" name="Vrije vorm 1139">
                  <a:extLst>
                    <a:ext uri="{FF2B5EF4-FFF2-40B4-BE49-F238E27FC236}">
                      <a16:creationId xmlns:a16="http://schemas.microsoft.com/office/drawing/2014/main" id="{68E7A9A5-1FE3-724C-8282-D52EA37985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6200000">
                  <a:off x="7266265" y="1471785"/>
                  <a:ext cx="352993" cy="401731"/>
                </a:xfrm>
                <a:custGeom>
                  <a:avLst/>
                  <a:gdLst>
                    <a:gd name="connsiteX0" fmla="*/ 347768 w 352993"/>
                    <a:gd name="connsiteY0" fmla="*/ 6947 h 401731"/>
                    <a:gd name="connsiteX1" fmla="*/ 343417 w 352993"/>
                    <a:gd name="connsiteY1" fmla="*/ 22210 h 401731"/>
                    <a:gd name="connsiteX2" fmla="*/ 339833 w 352993"/>
                    <a:gd name="connsiteY2" fmla="*/ 27857 h 401731"/>
                    <a:gd name="connsiteX3" fmla="*/ 317130 w 352993"/>
                    <a:gd name="connsiteY3" fmla="*/ 61639 h 401731"/>
                    <a:gd name="connsiteX4" fmla="*/ 291333 w 352993"/>
                    <a:gd name="connsiteY4" fmla="*/ 199086 h 401731"/>
                    <a:gd name="connsiteX5" fmla="*/ 317130 w 352993"/>
                    <a:gd name="connsiteY5" fmla="*/ 336534 h 401731"/>
                    <a:gd name="connsiteX6" fmla="*/ 337684 w 352993"/>
                    <a:gd name="connsiteY6" fmla="*/ 367117 h 401731"/>
                    <a:gd name="connsiteX7" fmla="*/ 315272 w 352993"/>
                    <a:gd name="connsiteY7" fmla="*/ 387116 h 401731"/>
                    <a:gd name="connsiteX8" fmla="*/ 283019 w 352993"/>
                    <a:gd name="connsiteY8" fmla="*/ 401731 h 401731"/>
                    <a:gd name="connsiteX9" fmla="*/ 287888 w 352993"/>
                    <a:gd name="connsiteY9" fmla="*/ 367691 h 401731"/>
                    <a:gd name="connsiteX10" fmla="*/ 238231 w 352993"/>
                    <a:gd name="connsiteY10" fmla="*/ 392851 h 401731"/>
                    <a:gd name="connsiteX11" fmla="*/ 218758 w 352993"/>
                    <a:gd name="connsiteY11" fmla="*/ 381011 h 401731"/>
                    <a:gd name="connsiteX12" fmla="*/ 183707 w 352993"/>
                    <a:gd name="connsiteY12" fmla="*/ 395811 h 401731"/>
                    <a:gd name="connsiteX13" fmla="*/ 170075 w 352993"/>
                    <a:gd name="connsiteY13" fmla="*/ 391371 h 401731"/>
                    <a:gd name="connsiteX14" fmla="*/ 156444 w 352993"/>
                    <a:gd name="connsiteY14" fmla="*/ 381011 h 401731"/>
                    <a:gd name="connsiteX15" fmla="*/ 127235 w 352993"/>
                    <a:gd name="connsiteY15" fmla="*/ 386931 h 401731"/>
                    <a:gd name="connsiteX16" fmla="*/ 107761 w 352993"/>
                    <a:gd name="connsiteY16" fmla="*/ 379531 h 401731"/>
                    <a:gd name="connsiteX17" fmla="*/ 86341 w 352993"/>
                    <a:gd name="connsiteY17" fmla="*/ 372131 h 401731"/>
                    <a:gd name="connsiteX18" fmla="*/ 74657 w 352993"/>
                    <a:gd name="connsiteY18" fmla="*/ 363251 h 401731"/>
                    <a:gd name="connsiteX19" fmla="*/ 51289 w 352993"/>
                    <a:gd name="connsiteY19" fmla="*/ 344012 h 401731"/>
                    <a:gd name="connsiteX20" fmla="*/ 66868 w 352993"/>
                    <a:gd name="connsiteY20" fmla="*/ 299612 h 401731"/>
                    <a:gd name="connsiteX21" fmla="*/ 30843 w 352993"/>
                    <a:gd name="connsiteY21" fmla="*/ 309972 h 401731"/>
                    <a:gd name="connsiteX22" fmla="*/ 22080 w 352993"/>
                    <a:gd name="connsiteY22" fmla="*/ 295173 h 401731"/>
                    <a:gd name="connsiteX23" fmla="*/ 13317 w 352993"/>
                    <a:gd name="connsiteY23" fmla="*/ 270013 h 401731"/>
                    <a:gd name="connsiteX24" fmla="*/ 16238 w 352993"/>
                    <a:gd name="connsiteY24" fmla="*/ 237454 h 401731"/>
                    <a:gd name="connsiteX25" fmla="*/ 10396 w 352993"/>
                    <a:gd name="connsiteY25" fmla="*/ 215254 h 401731"/>
                    <a:gd name="connsiteX26" fmla="*/ 39606 w 352993"/>
                    <a:gd name="connsiteY26" fmla="*/ 150135 h 401731"/>
                    <a:gd name="connsiteX27" fmla="*/ 30843 w 352993"/>
                    <a:gd name="connsiteY27" fmla="*/ 122016 h 401731"/>
                    <a:gd name="connsiteX28" fmla="*/ 39606 w 352993"/>
                    <a:gd name="connsiteY28" fmla="*/ 70216 h 401731"/>
                    <a:gd name="connsiteX29" fmla="*/ 58105 w 352993"/>
                    <a:gd name="connsiteY29" fmla="*/ 68736 h 401731"/>
                    <a:gd name="connsiteX30" fmla="*/ 118472 w 352993"/>
                    <a:gd name="connsiteY30" fmla="*/ 8058 h 401731"/>
                    <a:gd name="connsiteX31" fmla="*/ 98999 w 352993"/>
                    <a:gd name="connsiteY31" fmla="*/ 64297 h 401731"/>
                    <a:gd name="connsiteX32" fmla="*/ 163260 w 352993"/>
                    <a:gd name="connsiteY32" fmla="*/ 3618 h 401731"/>
                    <a:gd name="connsiteX33" fmla="*/ 118472 w 352993"/>
                    <a:gd name="connsiteY33" fmla="*/ 82056 h 401731"/>
                    <a:gd name="connsiteX34" fmla="*/ 206101 w 352993"/>
                    <a:gd name="connsiteY34" fmla="*/ 19897 h 401731"/>
                    <a:gd name="connsiteX35" fmla="*/ 236284 w 352993"/>
                    <a:gd name="connsiteY35" fmla="*/ 21377 h 401731"/>
                    <a:gd name="connsiteX36" fmla="*/ 270362 w 352993"/>
                    <a:gd name="connsiteY36" fmla="*/ 6578 h 401731"/>
                    <a:gd name="connsiteX37" fmla="*/ 303466 w 352993"/>
                    <a:gd name="connsiteY37" fmla="*/ 12497 h 401731"/>
                    <a:gd name="connsiteX38" fmla="*/ 327808 w 352993"/>
                    <a:gd name="connsiteY38" fmla="*/ 8058 h 401731"/>
                    <a:gd name="connsiteX39" fmla="*/ 347768 w 352993"/>
                    <a:gd name="connsiteY39" fmla="*/ 6947 h 401731"/>
                    <a:gd name="connsiteX40" fmla="*/ 352993 w 352993"/>
                    <a:gd name="connsiteY40" fmla="*/ 383581 h 401731"/>
                    <a:gd name="connsiteX41" fmla="*/ 352993 w 352993"/>
                    <a:gd name="connsiteY41" fmla="*/ 400477 h 401731"/>
                    <a:gd name="connsiteX42" fmla="*/ 352002 w 352993"/>
                    <a:gd name="connsiteY42" fmla="*/ 400184 h 401731"/>
                    <a:gd name="connsiteX43" fmla="*/ 348254 w 352993"/>
                    <a:gd name="connsiteY43" fmla="*/ 391371 h 401731"/>
                    <a:gd name="connsiteX44" fmla="*/ 336890 w 352993"/>
                    <a:gd name="connsiteY44" fmla="*/ 374513 h 401731"/>
                    <a:gd name="connsiteX45" fmla="*/ 339594 w 352993"/>
                    <a:gd name="connsiteY45" fmla="*/ 369959 h 401731"/>
                    <a:gd name="connsiteX46" fmla="*/ 345126 w 352993"/>
                    <a:gd name="connsiteY46" fmla="*/ 378191 h 4017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</a:cxnLst>
                  <a:rect l="l" t="t" r="r" b="b"/>
                  <a:pathLst>
                    <a:path w="352993" h="401731">
                      <a:moveTo>
                        <a:pt x="347768" y="6947"/>
                      </a:moveTo>
                      <a:cubicBezTo>
                        <a:pt x="347646" y="11017"/>
                        <a:pt x="346064" y="16475"/>
                        <a:pt x="343417" y="22210"/>
                      </a:cubicBezTo>
                      <a:lnTo>
                        <a:pt x="339833" y="27857"/>
                      </a:lnTo>
                      <a:lnTo>
                        <a:pt x="317130" y="61639"/>
                      </a:lnTo>
                      <a:cubicBezTo>
                        <a:pt x="301191" y="96815"/>
                        <a:pt x="291333" y="145410"/>
                        <a:pt x="291333" y="199086"/>
                      </a:cubicBezTo>
                      <a:cubicBezTo>
                        <a:pt x="291333" y="252763"/>
                        <a:pt x="301191" y="301358"/>
                        <a:pt x="317130" y="336534"/>
                      </a:cubicBezTo>
                      <a:lnTo>
                        <a:pt x="337684" y="367117"/>
                      </a:lnTo>
                      <a:lnTo>
                        <a:pt x="315272" y="387116"/>
                      </a:lnTo>
                      <a:cubicBezTo>
                        <a:pt x="304196" y="395441"/>
                        <a:pt x="292756" y="401731"/>
                        <a:pt x="283019" y="401731"/>
                      </a:cubicBezTo>
                      <a:cubicBezTo>
                        <a:pt x="264520" y="401731"/>
                        <a:pt x="286914" y="369171"/>
                        <a:pt x="287888" y="367691"/>
                      </a:cubicBezTo>
                      <a:cubicBezTo>
                        <a:pt x="284967" y="370651"/>
                        <a:pt x="240179" y="420970"/>
                        <a:pt x="238231" y="392851"/>
                      </a:cubicBezTo>
                      <a:cubicBezTo>
                        <a:pt x="231416" y="397291"/>
                        <a:pt x="206101" y="404691"/>
                        <a:pt x="218758" y="381011"/>
                      </a:cubicBezTo>
                      <a:cubicBezTo>
                        <a:pt x="213890" y="385451"/>
                        <a:pt x="190522" y="412090"/>
                        <a:pt x="183707" y="395811"/>
                      </a:cubicBezTo>
                      <a:cubicBezTo>
                        <a:pt x="178838" y="398771"/>
                        <a:pt x="172023" y="400251"/>
                        <a:pt x="170075" y="391371"/>
                      </a:cubicBezTo>
                      <a:cubicBezTo>
                        <a:pt x="165207" y="394331"/>
                        <a:pt x="156444" y="394331"/>
                        <a:pt x="156444" y="381011"/>
                      </a:cubicBezTo>
                      <a:cubicBezTo>
                        <a:pt x="154497" y="383971"/>
                        <a:pt x="129182" y="409131"/>
                        <a:pt x="127235" y="386931"/>
                      </a:cubicBezTo>
                      <a:cubicBezTo>
                        <a:pt x="123340" y="389891"/>
                        <a:pt x="105814" y="400251"/>
                        <a:pt x="107761" y="379531"/>
                      </a:cubicBezTo>
                      <a:cubicBezTo>
                        <a:pt x="98025" y="388411"/>
                        <a:pt x="84394" y="395811"/>
                        <a:pt x="86341" y="372131"/>
                      </a:cubicBezTo>
                      <a:cubicBezTo>
                        <a:pt x="81473" y="373611"/>
                        <a:pt x="74657" y="373611"/>
                        <a:pt x="74657" y="363251"/>
                      </a:cubicBezTo>
                      <a:cubicBezTo>
                        <a:pt x="67842" y="366211"/>
                        <a:pt x="37658" y="366211"/>
                        <a:pt x="51289" y="344012"/>
                      </a:cubicBezTo>
                      <a:cubicBezTo>
                        <a:pt x="31816" y="338092"/>
                        <a:pt x="65894" y="301092"/>
                        <a:pt x="66868" y="299612"/>
                      </a:cubicBezTo>
                      <a:cubicBezTo>
                        <a:pt x="64921" y="302572"/>
                        <a:pt x="30843" y="338092"/>
                        <a:pt x="30843" y="309972"/>
                      </a:cubicBezTo>
                      <a:cubicBezTo>
                        <a:pt x="25001" y="312932"/>
                        <a:pt x="18185" y="305532"/>
                        <a:pt x="22080" y="295173"/>
                      </a:cubicBezTo>
                      <a:cubicBezTo>
                        <a:pt x="18185" y="292213"/>
                        <a:pt x="15264" y="275933"/>
                        <a:pt x="13317" y="270013"/>
                      </a:cubicBezTo>
                      <a:cubicBezTo>
                        <a:pt x="-7130" y="278893"/>
                        <a:pt x="12343" y="241893"/>
                        <a:pt x="16238" y="237454"/>
                      </a:cubicBezTo>
                      <a:cubicBezTo>
                        <a:pt x="3580" y="244853"/>
                        <a:pt x="1633" y="227094"/>
                        <a:pt x="10396" y="215254"/>
                      </a:cubicBezTo>
                      <a:cubicBezTo>
                        <a:pt x="-23682" y="222654"/>
                        <a:pt x="36685" y="151615"/>
                        <a:pt x="39606" y="150135"/>
                      </a:cubicBezTo>
                      <a:cubicBezTo>
                        <a:pt x="-5183" y="194534"/>
                        <a:pt x="-5183" y="164935"/>
                        <a:pt x="30843" y="122016"/>
                      </a:cubicBezTo>
                      <a:cubicBezTo>
                        <a:pt x="-14919" y="166415"/>
                        <a:pt x="25001" y="90936"/>
                        <a:pt x="39606" y="70216"/>
                      </a:cubicBezTo>
                      <a:cubicBezTo>
                        <a:pt x="24027" y="61337"/>
                        <a:pt x="130156" y="-33382"/>
                        <a:pt x="58105" y="68736"/>
                      </a:cubicBezTo>
                      <a:cubicBezTo>
                        <a:pt x="77578" y="49497"/>
                        <a:pt x="97051" y="19897"/>
                        <a:pt x="118472" y="8058"/>
                      </a:cubicBezTo>
                      <a:cubicBezTo>
                        <a:pt x="154497" y="-24502"/>
                        <a:pt x="104841" y="56897"/>
                        <a:pt x="98999" y="64297"/>
                      </a:cubicBezTo>
                      <a:cubicBezTo>
                        <a:pt x="110683" y="52457"/>
                        <a:pt x="145734" y="-822"/>
                        <a:pt x="163260" y="3618"/>
                      </a:cubicBezTo>
                      <a:cubicBezTo>
                        <a:pt x="184680" y="11017"/>
                        <a:pt x="122366" y="77616"/>
                        <a:pt x="118472" y="82056"/>
                      </a:cubicBezTo>
                      <a:cubicBezTo>
                        <a:pt x="118472" y="82056"/>
                        <a:pt x="214864" y="-15622"/>
                        <a:pt x="206101" y="19897"/>
                      </a:cubicBezTo>
                      <a:cubicBezTo>
                        <a:pt x="209022" y="16937"/>
                        <a:pt x="257705" y="-12662"/>
                        <a:pt x="236284" y="21377"/>
                      </a:cubicBezTo>
                      <a:cubicBezTo>
                        <a:pt x="239205" y="18417"/>
                        <a:pt x="265494" y="-12662"/>
                        <a:pt x="270362" y="6578"/>
                      </a:cubicBezTo>
                      <a:cubicBezTo>
                        <a:pt x="276204" y="2138"/>
                        <a:pt x="299572" y="-3782"/>
                        <a:pt x="303466" y="12497"/>
                      </a:cubicBezTo>
                      <a:cubicBezTo>
                        <a:pt x="307361" y="9537"/>
                        <a:pt x="323913" y="-8222"/>
                        <a:pt x="327808" y="8058"/>
                      </a:cubicBezTo>
                      <a:cubicBezTo>
                        <a:pt x="342412" y="-3782"/>
                        <a:pt x="348011" y="-1192"/>
                        <a:pt x="347768" y="6947"/>
                      </a:cubicBezTo>
                      <a:close/>
                      <a:moveTo>
                        <a:pt x="352993" y="383581"/>
                      </a:moveTo>
                      <a:lnTo>
                        <a:pt x="352993" y="400477"/>
                      </a:lnTo>
                      <a:lnTo>
                        <a:pt x="352002" y="400184"/>
                      </a:lnTo>
                      <a:cubicBezTo>
                        <a:pt x="350171" y="398470"/>
                        <a:pt x="348862" y="395626"/>
                        <a:pt x="348254" y="391371"/>
                      </a:cubicBezTo>
                      <a:cubicBezTo>
                        <a:pt x="327077" y="408020"/>
                        <a:pt x="329451" y="390538"/>
                        <a:pt x="336890" y="374513"/>
                      </a:cubicBezTo>
                      <a:lnTo>
                        <a:pt x="339594" y="369959"/>
                      </a:lnTo>
                      <a:lnTo>
                        <a:pt x="345126" y="378191"/>
                      </a:lnTo>
                      <a:close/>
                    </a:path>
                  </a:pathLst>
                </a:custGeom>
                <a:solidFill>
                  <a:srgbClr val="019285">
                    <a:alpha val="42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131" name="Group 2">
                <a:extLst>
                  <a:ext uri="{FF2B5EF4-FFF2-40B4-BE49-F238E27FC236}">
                    <a16:creationId xmlns:a16="http://schemas.microsoft.com/office/drawing/2014/main" id="{85AB6784-38C7-F14A-90F0-0B43DFB07AE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1137590">
                <a:off x="6307364" y="2106222"/>
                <a:ext cx="141724" cy="116510"/>
                <a:chOff x="5457928" y="788194"/>
                <a:chExt cx="2527300" cy="1131887"/>
              </a:xfrm>
            </p:grpSpPr>
            <p:sp>
              <p:nvSpPr>
                <p:cNvPr id="1134" name="Freeform 284">
                  <a:extLst>
                    <a:ext uri="{FF2B5EF4-FFF2-40B4-BE49-F238E27FC236}">
                      <a16:creationId xmlns:a16="http://schemas.microsoft.com/office/drawing/2014/main" id="{00860119-AE22-8F49-9280-8ACA465D92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83090" y="829285"/>
                  <a:ext cx="2438638" cy="1066537"/>
                </a:xfrm>
                <a:custGeom>
                  <a:avLst/>
                  <a:gdLst>
                    <a:gd name="T0" fmla="*/ 139 w 652"/>
                    <a:gd name="T1" fmla="*/ 269 h 300"/>
                    <a:gd name="T2" fmla="*/ 96 w 652"/>
                    <a:gd name="T3" fmla="*/ 270 h 300"/>
                    <a:gd name="T4" fmla="*/ 19 w 652"/>
                    <a:gd name="T5" fmla="*/ 240 h 300"/>
                    <a:gd name="T6" fmla="*/ 17 w 652"/>
                    <a:gd name="T7" fmla="*/ 236 h 300"/>
                    <a:gd name="T8" fmla="*/ 20 w 652"/>
                    <a:gd name="T9" fmla="*/ 209 h 300"/>
                    <a:gd name="T10" fmla="*/ 8 w 652"/>
                    <a:gd name="T11" fmla="*/ 118 h 300"/>
                    <a:gd name="T12" fmla="*/ 8 w 652"/>
                    <a:gd name="T13" fmla="*/ 39 h 300"/>
                    <a:gd name="T14" fmla="*/ 4 w 652"/>
                    <a:gd name="T15" fmla="*/ 62 h 300"/>
                    <a:gd name="T16" fmla="*/ 5 w 652"/>
                    <a:gd name="T17" fmla="*/ 68 h 300"/>
                    <a:gd name="T18" fmla="*/ 12 w 652"/>
                    <a:gd name="T19" fmla="*/ 284 h 300"/>
                    <a:gd name="T20" fmla="*/ 64 w 652"/>
                    <a:gd name="T21" fmla="*/ 287 h 300"/>
                    <a:gd name="T22" fmla="*/ 442 w 652"/>
                    <a:gd name="T23" fmla="*/ 283 h 300"/>
                    <a:gd name="T24" fmla="*/ 491 w 652"/>
                    <a:gd name="T25" fmla="*/ 285 h 300"/>
                    <a:gd name="T26" fmla="*/ 649 w 652"/>
                    <a:gd name="T27" fmla="*/ 278 h 300"/>
                    <a:gd name="T28" fmla="*/ 648 w 652"/>
                    <a:gd name="T29" fmla="*/ 150 h 300"/>
                    <a:gd name="T30" fmla="*/ 424 w 652"/>
                    <a:gd name="T31" fmla="*/ 10 h 300"/>
                    <a:gd name="T32" fmla="*/ 157 w 652"/>
                    <a:gd name="T33" fmla="*/ 17 h 300"/>
                    <a:gd name="T34" fmla="*/ 90 w 652"/>
                    <a:gd name="T35" fmla="*/ 12 h 300"/>
                    <a:gd name="T36" fmla="*/ 66 w 652"/>
                    <a:gd name="T37" fmla="*/ 11 h 300"/>
                    <a:gd name="T38" fmla="*/ 47 w 652"/>
                    <a:gd name="T39" fmla="*/ 16 h 300"/>
                    <a:gd name="T40" fmla="*/ 30 w 652"/>
                    <a:gd name="T41" fmla="*/ 9 h 300"/>
                    <a:gd name="T42" fmla="*/ 21 w 652"/>
                    <a:gd name="T43" fmla="*/ 7 h 300"/>
                    <a:gd name="T44" fmla="*/ 24 w 652"/>
                    <a:gd name="T45" fmla="*/ 18 h 300"/>
                    <a:gd name="T46" fmla="*/ 39 w 652"/>
                    <a:gd name="T47" fmla="*/ 32 h 300"/>
                    <a:gd name="T48" fmla="*/ 52 w 652"/>
                    <a:gd name="T49" fmla="*/ 33 h 300"/>
                    <a:gd name="T50" fmla="*/ 136 w 652"/>
                    <a:gd name="T51" fmla="*/ 32 h 300"/>
                    <a:gd name="T52" fmla="*/ 174 w 652"/>
                    <a:gd name="T53" fmla="*/ 29 h 300"/>
                    <a:gd name="T54" fmla="*/ 285 w 652"/>
                    <a:gd name="T55" fmla="*/ 33 h 300"/>
                    <a:gd name="T56" fmla="*/ 496 w 652"/>
                    <a:gd name="T57" fmla="*/ 36 h 300"/>
                    <a:gd name="T58" fmla="*/ 511 w 652"/>
                    <a:gd name="T59" fmla="*/ 22 h 300"/>
                    <a:gd name="T60" fmla="*/ 530 w 652"/>
                    <a:gd name="T61" fmla="*/ 27 h 300"/>
                    <a:gd name="T62" fmla="*/ 549 w 652"/>
                    <a:gd name="T63" fmla="*/ 29 h 300"/>
                    <a:gd name="T64" fmla="*/ 554 w 652"/>
                    <a:gd name="T65" fmla="*/ 28 h 300"/>
                    <a:gd name="T66" fmla="*/ 631 w 652"/>
                    <a:gd name="T67" fmla="*/ 29 h 300"/>
                    <a:gd name="T68" fmla="*/ 633 w 652"/>
                    <a:gd name="T69" fmla="*/ 97 h 300"/>
                    <a:gd name="T70" fmla="*/ 634 w 652"/>
                    <a:gd name="T71" fmla="*/ 107 h 300"/>
                    <a:gd name="T72" fmla="*/ 631 w 652"/>
                    <a:gd name="T73" fmla="*/ 151 h 300"/>
                    <a:gd name="T74" fmla="*/ 632 w 652"/>
                    <a:gd name="T75" fmla="*/ 173 h 300"/>
                    <a:gd name="T76" fmla="*/ 579 w 652"/>
                    <a:gd name="T77" fmla="*/ 272 h 300"/>
                    <a:gd name="T78" fmla="*/ 438 w 652"/>
                    <a:gd name="T79" fmla="*/ 273 h 300"/>
                    <a:gd name="T80" fmla="*/ 361 w 652"/>
                    <a:gd name="T81" fmla="*/ 272 h 300"/>
                    <a:gd name="T82" fmla="*/ 349 w 652"/>
                    <a:gd name="T83" fmla="*/ 276 h 300"/>
                    <a:gd name="T84" fmla="*/ 294 w 652"/>
                    <a:gd name="T85" fmla="*/ 273 h 300"/>
                    <a:gd name="T86" fmla="*/ 279 w 652"/>
                    <a:gd name="T87" fmla="*/ 273 h 300"/>
                    <a:gd name="T88" fmla="*/ 225 w 652"/>
                    <a:gd name="T89" fmla="*/ 269 h 300"/>
                    <a:gd name="T90" fmla="*/ 189 w 652"/>
                    <a:gd name="T91" fmla="*/ 270 h 300"/>
                    <a:gd name="T92" fmla="*/ 183 w 652"/>
                    <a:gd name="T93" fmla="*/ 269 h 300"/>
                    <a:gd name="connsiteX0" fmla="*/ 2092 w 9975"/>
                    <a:gd name="connsiteY0" fmla="*/ 8865 h 9511"/>
                    <a:gd name="connsiteX1" fmla="*/ 2107 w 9975"/>
                    <a:gd name="connsiteY1" fmla="*/ 8765 h 9511"/>
                    <a:gd name="connsiteX2" fmla="*/ 1432 w 9975"/>
                    <a:gd name="connsiteY2" fmla="*/ 8831 h 9511"/>
                    <a:gd name="connsiteX3" fmla="*/ 1447 w 9975"/>
                    <a:gd name="connsiteY3" fmla="*/ 8798 h 9511"/>
                    <a:gd name="connsiteX4" fmla="*/ 312 w 9975"/>
                    <a:gd name="connsiteY4" fmla="*/ 8931 h 9511"/>
                    <a:gd name="connsiteX5" fmla="*/ 266 w 9975"/>
                    <a:gd name="connsiteY5" fmla="*/ 7798 h 9511"/>
                    <a:gd name="connsiteX6" fmla="*/ 282 w 9975"/>
                    <a:gd name="connsiteY6" fmla="*/ 7865 h 9511"/>
                    <a:gd name="connsiteX7" fmla="*/ 236 w 9975"/>
                    <a:gd name="connsiteY7" fmla="*/ 7665 h 9511"/>
                    <a:gd name="connsiteX8" fmla="*/ 266 w 9975"/>
                    <a:gd name="connsiteY8" fmla="*/ 7698 h 9511"/>
                    <a:gd name="connsiteX9" fmla="*/ 282 w 9975"/>
                    <a:gd name="connsiteY9" fmla="*/ 6765 h 9511"/>
                    <a:gd name="connsiteX10" fmla="*/ 205 w 9975"/>
                    <a:gd name="connsiteY10" fmla="*/ 6731 h 9511"/>
                    <a:gd name="connsiteX11" fmla="*/ 98 w 9975"/>
                    <a:gd name="connsiteY11" fmla="*/ 3731 h 9511"/>
                    <a:gd name="connsiteX12" fmla="*/ 159 w 9975"/>
                    <a:gd name="connsiteY12" fmla="*/ 3698 h 9511"/>
                    <a:gd name="connsiteX13" fmla="*/ 98 w 9975"/>
                    <a:gd name="connsiteY13" fmla="*/ 1098 h 9511"/>
                    <a:gd name="connsiteX14" fmla="*/ 21 w 9975"/>
                    <a:gd name="connsiteY14" fmla="*/ 1098 h 9511"/>
                    <a:gd name="connsiteX15" fmla="*/ 36 w 9975"/>
                    <a:gd name="connsiteY15" fmla="*/ 1865 h 9511"/>
                    <a:gd name="connsiteX16" fmla="*/ 6 w 9975"/>
                    <a:gd name="connsiteY16" fmla="*/ 1831 h 9511"/>
                    <a:gd name="connsiteX17" fmla="*/ 52 w 9975"/>
                    <a:gd name="connsiteY17" fmla="*/ 2065 h 9511"/>
                    <a:gd name="connsiteX18" fmla="*/ 6 w 9975"/>
                    <a:gd name="connsiteY18" fmla="*/ 2065 h 9511"/>
                    <a:gd name="connsiteX19" fmla="*/ 159 w 9975"/>
                    <a:gd name="connsiteY19" fmla="*/ 9265 h 9511"/>
                    <a:gd name="connsiteX20" fmla="*/ 957 w 9975"/>
                    <a:gd name="connsiteY20" fmla="*/ 9331 h 9511"/>
                    <a:gd name="connsiteX21" fmla="*/ 957 w 9975"/>
                    <a:gd name="connsiteY21" fmla="*/ 9365 h 9511"/>
                    <a:gd name="connsiteX22" fmla="*/ 3288 w 9975"/>
                    <a:gd name="connsiteY22" fmla="*/ 9331 h 9511"/>
                    <a:gd name="connsiteX23" fmla="*/ 6754 w 9975"/>
                    <a:gd name="connsiteY23" fmla="*/ 9231 h 9511"/>
                    <a:gd name="connsiteX24" fmla="*/ 6739 w 9975"/>
                    <a:gd name="connsiteY24" fmla="*/ 9298 h 9511"/>
                    <a:gd name="connsiteX25" fmla="*/ 7506 w 9975"/>
                    <a:gd name="connsiteY25" fmla="*/ 9298 h 9511"/>
                    <a:gd name="connsiteX26" fmla="*/ 7506 w 9975"/>
                    <a:gd name="connsiteY26" fmla="*/ 9331 h 9511"/>
                    <a:gd name="connsiteX27" fmla="*/ 9929 w 9975"/>
                    <a:gd name="connsiteY27" fmla="*/ 9065 h 9511"/>
                    <a:gd name="connsiteX28" fmla="*/ 9883 w 9975"/>
                    <a:gd name="connsiteY28" fmla="*/ 4798 h 9511"/>
                    <a:gd name="connsiteX29" fmla="*/ 9914 w 9975"/>
                    <a:gd name="connsiteY29" fmla="*/ 4798 h 9511"/>
                    <a:gd name="connsiteX30" fmla="*/ 9975 w 9975"/>
                    <a:gd name="connsiteY30" fmla="*/ 65 h 9511"/>
                    <a:gd name="connsiteX31" fmla="*/ 6478 w 9975"/>
                    <a:gd name="connsiteY31" fmla="*/ 131 h 9511"/>
                    <a:gd name="connsiteX32" fmla="*/ 3794 w 9975"/>
                    <a:gd name="connsiteY32" fmla="*/ 431 h 9511"/>
                    <a:gd name="connsiteX33" fmla="*/ 2383 w 9975"/>
                    <a:gd name="connsiteY33" fmla="*/ 365 h 9511"/>
                    <a:gd name="connsiteX34" fmla="*/ 1340 w 9975"/>
                    <a:gd name="connsiteY34" fmla="*/ 131 h 9511"/>
                    <a:gd name="connsiteX35" fmla="*/ 1355 w 9975"/>
                    <a:gd name="connsiteY35" fmla="*/ 198 h 9511"/>
                    <a:gd name="connsiteX36" fmla="*/ 972 w 9975"/>
                    <a:gd name="connsiteY36" fmla="*/ 198 h 9511"/>
                    <a:gd name="connsiteX37" fmla="*/ 987 w 9975"/>
                    <a:gd name="connsiteY37" fmla="*/ 165 h 9511"/>
                    <a:gd name="connsiteX38" fmla="*/ 773 w 9975"/>
                    <a:gd name="connsiteY38" fmla="*/ 498 h 9511"/>
                    <a:gd name="connsiteX39" fmla="*/ 696 w 9975"/>
                    <a:gd name="connsiteY39" fmla="*/ 331 h 9511"/>
                    <a:gd name="connsiteX40" fmla="*/ 635 w 9975"/>
                    <a:gd name="connsiteY40" fmla="*/ 465 h 9511"/>
                    <a:gd name="connsiteX41" fmla="*/ 435 w 9975"/>
                    <a:gd name="connsiteY41" fmla="*/ 98 h 9511"/>
                    <a:gd name="connsiteX42" fmla="*/ 297 w 9975"/>
                    <a:gd name="connsiteY42" fmla="*/ 31 h 9511"/>
                    <a:gd name="connsiteX43" fmla="*/ 328 w 9975"/>
                    <a:gd name="connsiteY43" fmla="*/ 531 h 9511"/>
                    <a:gd name="connsiteX44" fmla="*/ 343 w 9975"/>
                    <a:gd name="connsiteY44" fmla="*/ 398 h 9511"/>
                    <a:gd name="connsiteX45" fmla="*/ 573 w 9975"/>
                    <a:gd name="connsiteY45" fmla="*/ 865 h 9511"/>
                    <a:gd name="connsiteX46" fmla="*/ 573 w 9975"/>
                    <a:gd name="connsiteY46" fmla="*/ 865 h 9511"/>
                    <a:gd name="connsiteX47" fmla="*/ 757 w 9975"/>
                    <a:gd name="connsiteY47" fmla="*/ 831 h 9511"/>
                    <a:gd name="connsiteX48" fmla="*/ 773 w 9975"/>
                    <a:gd name="connsiteY48" fmla="*/ 898 h 9511"/>
                    <a:gd name="connsiteX49" fmla="*/ 1739 w 9975"/>
                    <a:gd name="connsiteY49" fmla="*/ 598 h 9511"/>
                    <a:gd name="connsiteX50" fmla="*/ 2061 w 9975"/>
                    <a:gd name="connsiteY50" fmla="*/ 865 h 9511"/>
                    <a:gd name="connsiteX51" fmla="*/ 2046 w 9975"/>
                    <a:gd name="connsiteY51" fmla="*/ 898 h 9511"/>
                    <a:gd name="connsiteX52" fmla="*/ 2644 w 9975"/>
                    <a:gd name="connsiteY52" fmla="*/ 765 h 9511"/>
                    <a:gd name="connsiteX53" fmla="*/ 2659 w 9975"/>
                    <a:gd name="connsiteY53" fmla="*/ 931 h 9511"/>
                    <a:gd name="connsiteX54" fmla="*/ 4346 w 9975"/>
                    <a:gd name="connsiteY54" fmla="*/ 898 h 9511"/>
                    <a:gd name="connsiteX55" fmla="*/ 4331 w 9975"/>
                    <a:gd name="connsiteY55" fmla="*/ 931 h 9511"/>
                    <a:gd name="connsiteX56" fmla="*/ 7582 w 9975"/>
                    <a:gd name="connsiteY56" fmla="*/ 998 h 9511"/>
                    <a:gd name="connsiteX57" fmla="*/ 7567 w 9975"/>
                    <a:gd name="connsiteY57" fmla="*/ 1031 h 9511"/>
                    <a:gd name="connsiteX58" fmla="*/ 7812 w 9975"/>
                    <a:gd name="connsiteY58" fmla="*/ 531 h 9511"/>
                    <a:gd name="connsiteX59" fmla="*/ 7797 w 9975"/>
                    <a:gd name="connsiteY59" fmla="*/ 565 h 9511"/>
                    <a:gd name="connsiteX60" fmla="*/ 8104 w 9975"/>
                    <a:gd name="connsiteY60" fmla="*/ 698 h 9511"/>
                    <a:gd name="connsiteX61" fmla="*/ 8088 w 9975"/>
                    <a:gd name="connsiteY61" fmla="*/ 765 h 9511"/>
                    <a:gd name="connsiteX62" fmla="*/ 8395 w 9975"/>
                    <a:gd name="connsiteY62" fmla="*/ 765 h 9511"/>
                    <a:gd name="connsiteX63" fmla="*/ 8411 w 9975"/>
                    <a:gd name="connsiteY63" fmla="*/ 831 h 9511"/>
                    <a:gd name="connsiteX64" fmla="*/ 8472 w 9975"/>
                    <a:gd name="connsiteY64" fmla="*/ 731 h 9511"/>
                    <a:gd name="connsiteX65" fmla="*/ 8441 w 9975"/>
                    <a:gd name="connsiteY65" fmla="*/ 898 h 9511"/>
                    <a:gd name="connsiteX66" fmla="*/ 9653 w 9975"/>
                    <a:gd name="connsiteY66" fmla="*/ 765 h 9511"/>
                    <a:gd name="connsiteX67" fmla="*/ 9714 w 9975"/>
                    <a:gd name="connsiteY67" fmla="*/ 3098 h 9511"/>
                    <a:gd name="connsiteX68" fmla="*/ 9684 w 9975"/>
                    <a:gd name="connsiteY68" fmla="*/ 3031 h 9511"/>
                    <a:gd name="connsiteX69" fmla="*/ 9730 w 9975"/>
                    <a:gd name="connsiteY69" fmla="*/ 3398 h 9511"/>
                    <a:gd name="connsiteX70" fmla="*/ 9699 w 9975"/>
                    <a:gd name="connsiteY70" fmla="*/ 3365 h 9511"/>
                    <a:gd name="connsiteX71" fmla="*/ 9730 w 9975"/>
                    <a:gd name="connsiteY71" fmla="*/ 4831 h 9511"/>
                    <a:gd name="connsiteX72" fmla="*/ 9653 w 9975"/>
                    <a:gd name="connsiteY72" fmla="*/ 4831 h 9511"/>
                    <a:gd name="connsiteX73" fmla="*/ 9730 w 9975"/>
                    <a:gd name="connsiteY73" fmla="*/ 5565 h 9511"/>
                    <a:gd name="connsiteX74" fmla="*/ 9668 w 9975"/>
                    <a:gd name="connsiteY74" fmla="*/ 5565 h 9511"/>
                    <a:gd name="connsiteX75" fmla="*/ 9745 w 9975"/>
                    <a:gd name="connsiteY75" fmla="*/ 8665 h 9511"/>
                    <a:gd name="connsiteX76" fmla="*/ 8855 w 9975"/>
                    <a:gd name="connsiteY76" fmla="*/ 8865 h 9511"/>
                    <a:gd name="connsiteX77" fmla="*/ 8855 w 9975"/>
                    <a:gd name="connsiteY77" fmla="*/ 8798 h 9511"/>
                    <a:gd name="connsiteX78" fmla="*/ 6693 w 9975"/>
                    <a:gd name="connsiteY78" fmla="*/ 8898 h 9511"/>
                    <a:gd name="connsiteX79" fmla="*/ 6677 w 9975"/>
                    <a:gd name="connsiteY79" fmla="*/ 8798 h 9511"/>
                    <a:gd name="connsiteX80" fmla="*/ 5512 w 9975"/>
                    <a:gd name="connsiteY80" fmla="*/ 8865 h 9511"/>
                    <a:gd name="connsiteX81" fmla="*/ 5542 w 9975"/>
                    <a:gd name="connsiteY81" fmla="*/ 8765 h 9511"/>
                    <a:gd name="connsiteX82" fmla="*/ 5328 w 9975"/>
                    <a:gd name="connsiteY82" fmla="*/ 8998 h 9511"/>
                    <a:gd name="connsiteX83" fmla="*/ 4454 w 9975"/>
                    <a:gd name="connsiteY83" fmla="*/ 8998 h 9511"/>
                    <a:gd name="connsiteX84" fmla="*/ 4484 w 9975"/>
                    <a:gd name="connsiteY84" fmla="*/ 8898 h 9511"/>
                    <a:gd name="connsiteX85" fmla="*/ 4223 w 9975"/>
                    <a:gd name="connsiteY85" fmla="*/ 8931 h 9511"/>
                    <a:gd name="connsiteX86" fmla="*/ 4254 w 9975"/>
                    <a:gd name="connsiteY86" fmla="*/ 8898 h 9511"/>
                    <a:gd name="connsiteX87" fmla="*/ 3395 w 9975"/>
                    <a:gd name="connsiteY87" fmla="*/ 8898 h 9511"/>
                    <a:gd name="connsiteX88" fmla="*/ 3426 w 9975"/>
                    <a:gd name="connsiteY88" fmla="*/ 8765 h 9511"/>
                    <a:gd name="connsiteX89" fmla="*/ 2858 w 9975"/>
                    <a:gd name="connsiteY89" fmla="*/ 8865 h 9511"/>
                    <a:gd name="connsiteX90" fmla="*/ 2874 w 9975"/>
                    <a:gd name="connsiteY90" fmla="*/ 8798 h 9511"/>
                    <a:gd name="connsiteX91" fmla="*/ 2782 w 9975"/>
                    <a:gd name="connsiteY91" fmla="*/ 8898 h 9511"/>
                    <a:gd name="connsiteX92" fmla="*/ 2782 w 9975"/>
                    <a:gd name="connsiteY92" fmla="*/ 8765 h 9511"/>
                    <a:gd name="connsiteX93" fmla="*/ 2092 w 9975"/>
                    <a:gd name="connsiteY93" fmla="*/ 8865 h 9511"/>
                    <a:gd name="connsiteX0" fmla="*/ 2097 w 10000"/>
                    <a:gd name="connsiteY0" fmla="*/ 9283 h 9963"/>
                    <a:gd name="connsiteX1" fmla="*/ 2112 w 10000"/>
                    <a:gd name="connsiteY1" fmla="*/ 9178 h 9963"/>
                    <a:gd name="connsiteX2" fmla="*/ 1436 w 10000"/>
                    <a:gd name="connsiteY2" fmla="*/ 9247 h 9963"/>
                    <a:gd name="connsiteX3" fmla="*/ 1451 w 10000"/>
                    <a:gd name="connsiteY3" fmla="*/ 9212 h 9963"/>
                    <a:gd name="connsiteX4" fmla="*/ 313 w 10000"/>
                    <a:gd name="connsiteY4" fmla="*/ 9352 h 9963"/>
                    <a:gd name="connsiteX5" fmla="*/ 267 w 10000"/>
                    <a:gd name="connsiteY5" fmla="*/ 8161 h 9963"/>
                    <a:gd name="connsiteX6" fmla="*/ 283 w 10000"/>
                    <a:gd name="connsiteY6" fmla="*/ 8231 h 9963"/>
                    <a:gd name="connsiteX7" fmla="*/ 237 w 10000"/>
                    <a:gd name="connsiteY7" fmla="*/ 8021 h 9963"/>
                    <a:gd name="connsiteX8" fmla="*/ 267 w 10000"/>
                    <a:gd name="connsiteY8" fmla="*/ 8056 h 9963"/>
                    <a:gd name="connsiteX9" fmla="*/ 283 w 10000"/>
                    <a:gd name="connsiteY9" fmla="*/ 7075 h 9963"/>
                    <a:gd name="connsiteX10" fmla="*/ 206 w 10000"/>
                    <a:gd name="connsiteY10" fmla="*/ 7039 h 9963"/>
                    <a:gd name="connsiteX11" fmla="*/ 98 w 10000"/>
                    <a:gd name="connsiteY11" fmla="*/ 3885 h 9963"/>
                    <a:gd name="connsiteX12" fmla="*/ 159 w 10000"/>
                    <a:gd name="connsiteY12" fmla="*/ 3850 h 9963"/>
                    <a:gd name="connsiteX13" fmla="*/ 98 w 10000"/>
                    <a:gd name="connsiteY13" fmla="*/ 1116 h 9963"/>
                    <a:gd name="connsiteX14" fmla="*/ 21 w 10000"/>
                    <a:gd name="connsiteY14" fmla="*/ 1116 h 9963"/>
                    <a:gd name="connsiteX15" fmla="*/ 36 w 10000"/>
                    <a:gd name="connsiteY15" fmla="*/ 1923 h 9963"/>
                    <a:gd name="connsiteX16" fmla="*/ 6 w 10000"/>
                    <a:gd name="connsiteY16" fmla="*/ 1887 h 9963"/>
                    <a:gd name="connsiteX17" fmla="*/ 52 w 10000"/>
                    <a:gd name="connsiteY17" fmla="*/ 2133 h 9963"/>
                    <a:gd name="connsiteX18" fmla="*/ 6 w 10000"/>
                    <a:gd name="connsiteY18" fmla="*/ 2133 h 9963"/>
                    <a:gd name="connsiteX19" fmla="*/ 159 w 10000"/>
                    <a:gd name="connsiteY19" fmla="*/ 9703 h 9963"/>
                    <a:gd name="connsiteX20" fmla="*/ 959 w 10000"/>
                    <a:gd name="connsiteY20" fmla="*/ 9773 h 9963"/>
                    <a:gd name="connsiteX21" fmla="*/ 959 w 10000"/>
                    <a:gd name="connsiteY21" fmla="*/ 9808 h 9963"/>
                    <a:gd name="connsiteX22" fmla="*/ 3296 w 10000"/>
                    <a:gd name="connsiteY22" fmla="*/ 9773 h 9963"/>
                    <a:gd name="connsiteX23" fmla="*/ 6771 w 10000"/>
                    <a:gd name="connsiteY23" fmla="*/ 9668 h 9963"/>
                    <a:gd name="connsiteX24" fmla="*/ 6756 w 10000"/>
                    <a:gd name="connsiteY24" fmla="*/ 9738 h 9963"/>
                    <a:gd name="connsiteX25" fmla="*/ 7525 w 10000"/>
                    <a:gd name="connsiteY25" fmla="*/ 9738 h 9963"/>
                    <a:gd name="connsiteX26" fmla="*/ 7525 w 10000"/>
                    <a:gd name="connsiteY26" fmla="*/ 9773 h 9963"/>
                    <a:gd name="connsiteX27" fmla="*/ 9954 w 10000"/>
                    <a:gd name="connsiteY27" fmla="*/ 9493 h 9963"/>
                    <a:gd name="connsiteX28" fmla="*/ 9908 w 10000"/>
                    <a:gd name="connsiteY28" fmla="*/ 5007 h 9963"/>
                    <a:gd name="connsiteX29" fmla="*/ 9939 w 10000"/>
                    <a:gd name="connsiteY29" fmla="*/ 5007 h 9963"/>
                    <a:gd name="connsiteX30" fmla="*/ 10000 w 10000"/>
                    <a:gd name="connsiteY30" fmla="*/ 30 h 9963"/>
                    <a:gd name="connsiteX31" fmla="*/ 6494 w 10000"/>
                    <a:gd name="connsiteY31" fmla="*/ 100 h 9963"/>
                    <a:gd name="connsiteX32" fmla="*/ 3804 w 10000"/>
                    <a:gd name="connsiteY32" fmla="*/ 415 h 9963"/>
                    <a:gd name="connsiteX33" fmla="*/ 2389 w 10000"/>
                    <a:gd name="connsiteY33" fmla="*/ 346 h 9963"/>
                    <a:gd name="connsiteX34" fmla="*/ 1343 w 10000"/>
                    <a:gd name="connsiteY34" fmla="*/ 100 h 9963"/>
                    <a:gd name="connsiteX35" fmla="*/ 1358 w 10000"/>
                    <a:gd name="connsiteY35" fmla="*/ 170 h 9963"/>
                    <a:gd name="connsiteX36" fmla="*/ 974 w 10000"/>
                    <a:gd name="connsiteY36" fmla="*/ 170 h 9963"/>
                    <a:gd name="connsiteX37" fmla="*/ 989 w 10000"/>
                    <a:gd name="connsiteY37" fmla="*/ 135 h 9963"/>
                    <a:gd name="connsiteX38" fmla="*/ 775 w 10000"/>
                    <a:gd name="connsiteY38" fmla="*/ 486 h 9963"/>
                    <a:gd name="connsiteX39" fmla="*/ 698 w 10000"/>
                    <a:gd name="connsiteY39" fmla="*/ 310 h 9963"/>
                    <a:gd name="connsiteX40" fmla="*/ 637 w 10000"/>
                    <a:gd name="connsiteY40" fmla="*/ 451 h 9963"/>
                    <a:gd name="connsiteX41" fmla="*/ 436 w 10000"/>
                    <a:gd name="connsiteY41" fmla="*/ 65 h 9963"/>
                    <a:gd name="connsiteX42" fmla="*/ 194 w 10000"/>
                    <a:gd name="connsiteY42" fmla="*/ 209 h 9963"/>
                    <a:gd name="connsiteX43" fmla="*/ 329 w 10000"/>
                    <a:gd name="connsiteY43" fmla="*/ 520 h 9963"/>
                    <a:gd name="connsiteX44" fmla="*/ 344 w 10000"/>
                    <a:gd name="connsiteY44" fmla="*/ 380 h 9963"/>
                    <a:gd name="connsiteX45" fmla="*/ 574 w 10000"/>
                    <a:gd name="connsiteY45" fmla="*/ 871 h 9963"/>
                    <a:gd name="connsiteX46" fmla="*/ 574 w 10000"/>
                    <a:gd name="connsiteY46" fmla="*/ 871 h 9963"/>
                    <a:gd name="connsiteX47" fmla="*/ 759 w 10000"/>
                    <a:gd name="connsiteY47" fmla="*/ 836 h 9963"/>
                    <a:gd name="connsiteX48" fmla="*/ 775 w 10000"/>
                    <a:gd name="connsiteY48" fmla="*/ 906 h 9963"/>
                    <a:gd name="connsiteX49" fmla="*/ 1743 w 10000"/>
                    <a:gd name="connsiteY49" fmla="*/ 591 h 9963"/>
                    <a:gd name="connsiteX50" fmla="*/ 2066 w 10000"/>
                    <a:gd name="connsiteY50" fmla="*/ 871 h 9963"/>
                    <a:gd name="connsiteX51" fmla="*/ 2051 w 10000"/>
                    <a:gd name="connsiteY51" fmla="*/ 906 h 9963"/>
                    <a:gd name="connsiteX52" fmla="*/ 2651 w 10000"/>
                    <a:gd name="connsiteY52" fmla="*/ 766 h 9963"/>
                    <a:gd name="connsiteX53" fmla="*/ 2666 w 10000"/>
                    <a:gd name="connsiteY53" fmla="*/ 941 h 9963"/>
                    <a:gd name="connsiteX54" fmla="*/ 4357 w 10000"/>
                    <a:gd name="connsiteY54" fmla="*/ 906 h 9963"/>
                    <a:gd name="connsiteX55" fmla="*/ 4342 w 10000"/>
                    <a:gd name="connsiteY55" fmla="*/ 941 h 9963"/>
                    <a:gd name="connsiteX56" fmla="*/ 7601 w 10000"/>
                    <a:gd name="connsiteY56" fmla="*/ 1011 h 9963"/>
                    <a:gd name="connsiteX57" fmla="*/ 7586 w 10000"/>
                    <a:gd name="connsiteY57" fmla="*/ 1046 h 9963"/>
                    <a:gd name="connsiteX58" fmla="*/ 7832 w 10000"/>
                    <a:gd name="connsiteY58" fmla="*/ 520 h 9963"/>
                    <a:gd name="connsiteX59" fmla="*/ 7817 w 10000"/>
                    <a:gd name="connsiteY59" fmla="*/ 556 h 9963"/>
                    <a:gd name="connsiteX60" fmla="*/ 8124 w 10000"/>
                    <a:gd name="connsiteY60" fmla="*/ 696 h 9963"/>
                    <a:gd name="connsiteX61" fmla="*/ 8108 w 10000"/>
                    <a:gd name="connsiteY61" fmla="*/ 766 h 9963"/>
                    <a:gd name="connsiteX62" fmla="*/ 8416 w 10000"/>
                    <a:gd name="connsiteY62" fmla="*/ 766 h 9963"/>
                    <a:gd name="connsiteX63" fmla="*/ 8432 w 10000"/>
                    <a:gd name="connsiteY63" fmla="*/ 836 h 9963"/>
                    <a:gd name="connsiteX64" fmla="*/ 8493 w 10000"/>
                    <a:gd name="connsiteY64" fmla="*/ 731 h 9963"/>
                    <a:gd name="connsiteX65" fmla="*/ 8462 w 10000"/>
                    <a:gd name="connsiteY65" fmla="*/ 906 h 9963"/>
                    <a:gd name="connsiteX66" fmla="*/ 9677 w 10000"/>
                    <a:gd name="connsiteY66" fmla="*/ 766 h 9963"/>
                    <a:gd name="connsiteX67" fmla="*/ 9738 w 10000"/>
                    <a:gd name="connsiteY67" fmla="*/ 3219 h 9963"/>
                    <a:gd name="connsiteX68" fmla="*/ 9708 w 10000"/>
                    <a:gd name="connsiteY68" fmla="*/ 3149 h 9963"/>
                    <a:gd name="connsiteX69" fmla="*/ 9754 w 10000"/>
                    <a:gd name="connsiteY69" fmla="*/ 3535 h 9963"/>
                    <a:gd name="connsiteX70" fmla="*/ 9723 w 10000"/>
                    <a:gd name="connsiteY70" fmla="*/ 3500 h 9963"/>
                    <a:gd name="connsiteX71" fmla="*/ 9754 w 10000"/>
                    <a:gd name="connsiteY71" fmla="*/ 5041 h 9963"/>
                    <a:gd name="connsiteX72" fmla="*/ 9677 w 10000"/>
                    <a:gd name="connsiteY72" fmla="*/ 5041 h 9963"/>
                    <a:gd name="connsiteX73" fmla="*/ 9754 w 10000"/>
                    <a:gd name="connsiteY73" fmla="*/ 5813 h 9963"/>
                    <a:gd name="connsiteX74" fmla="*/ 9692 w 10000"/>
                    <a:gd name="connsiteY74" fmla="*/ 5813 h 9963"/>
                    <a:gd name="connsiteX75" fmla="*/ 9769 w 10000"/>
                    <a:gd name="connsiteY75" fmla="*/ 9073 h 9963"/>
                    <a:gd name="connsiteX76" fmla="*/ 8877 w 10000"/>
                    <a:gd name="connsiteY76" fmla="*/ 9283 h 9963"/>
                    <a:gd name="connsiteX77" fmla="*/ 8877 w 10000"/>
                    <a:gd name="connsiteY77" fmla="*/ 9212 h 9963"/>
                    <a:gd name="connsiteX78" fmla="*/ 6710 w 10000"/>
                    <a:gd name="connsiteY78" fmla="*/ 9317 h 9963"/>
                    <a:gd name="connsiteX79" fmla="*/ 6694 w 10000"/>
                    <a:gd name="connsiteY79" fmla="*/ 9212 h 9963"/>
                    <a:gd name="connsiteX80" fmla="*/ 5526 w 10000"/>
                    <a:gd name="connsiteY80" fmla="*/ 9283 h 9963"/>
                    <a:gd name="connsiteX81" fmla="*/ 5556 w 10000"/>
                    <a:gd name="connsiteY81" fmla="*/ 9178 h 9963"/>
                    <a:gd name="connsiteX82" fmla="*/ 5341 w 10000"/>
                    <a:gd name="connsiteY82" fmla="*/ 9423 h 9963"/>
                    <a:gd name="connsiteX83" fmla="*/ 4465 w 10000"/>
                    <a:gd name="connsiteY83" fmla="*/ 9423 h 9963"/>
                    <a:gd name="connsiteX84" fmla="*/ 4495 w 10000"/>
                    <a:gd name="connsiteY84" fmla="*/ 9317 h 9963"/>
                    <a:gd name="connsiteX85" fmla="*/ 4234 w 10000"/>
                    <a:gd name="connsiteY85" fmla="*/ 9352 h 9963"/>
                    <a:gd name="connsiteX86" fmla="*/ 4265 w 10000"/>
                    <a:gd name="connsiteY86" fmla="*/ 9317 h 9963"/>
                    <a:gd name="connsiteX87" fmla="*/ 3404 w 10000"/>
                    <a:gd name="connsiteY87" fmla="*/ 9317 h 9963"/>
                    <a:gd name="connsiteX88" fmla="*/ 3435 w 10000"/>
                    <a:gd name="connsiteY88" fmla="*/ 9178 h 9963"/>
                    <a:gd name="connsiteX89" fmla="*/ 2865 w 10000"/>
                    <a:gd name="connsiteY89" fmla="*/ 9283 h 9963"/>
                    <a:gd name="connsiteX90" fmla="*/ 2881 w 10000"/>
                    <a:gd name="connsiteY90" fmla="*/ 9212 h 9963"/>
                    <a:gd name="connsiteX91" fmla="*/ 2789 w 10000"/>
                    <a:gd name="connsiteY91" fmla="*/ 9317 h 9963"/>
                    <a:gd name="connsiteX92" fmla="*/ 2789 w 10000"/>
                    <a:gd name="connsiteY92" fmla="*/ 9178 h 9963"/>
                    <a:gd name="connsiteX93" fmla="*/ 2097 w 10000"/>
                    <a:gd name="connsiteY93" fmla="*/ 9283 h 99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</a:cxnLst>
                  <a:rect l="l" t="t" r="r" b="b"/>
                  <a:pathLst>
                    <a:path w="10000" h="9963">
                      <a:moveTo>
                        <a:pt x="2097" y="9283"/>
                      </a:moveTo>
                      <a:lnTo>
                        <a:pt x="2112" y="9178"/>
                      </a:lnTo>
                      <a:cubicBezTo>
                        <a:pt x="1897" y="9388"/>
                        <a:pt x="1666" y="9178"/>
                        <a:pt x="1436" y="9247"/>
                      </a:cubicBezTo>
                      <a:cubicBezTo>
                        <a:pt x="1441" y="9235"/>
                        <a:pt x="1446" y="9224"/>
                        <a:pt x="1451" y="9212"/>
                      </a:cubicBezTo>
                      <a:cubicBezTo>
                        <a:pt x="1067" y="9178"/>
                        <a:pt x="683" y="9283"/>
                        <a:pt x="313" y="9352"/>
                      </a:cubicBezTo>
                      <a:cubicBezTo>
                        <a:pt x="283" y="8967"/>
                        <a:pt x="267" y="8581"/>
                        <a:pt x="267" y="8161"/>
                      </a:cubicBezTo>
                      <a:cubicBezTo>
                        <a:pt x="267" y="8196"/>
                        <a:pt x="283" y="8196"/>
                        <a:pt x="283" y="8231"/>
                      </a:cubicBezTo>
                      <a:cubicBezTo>
                        <a:pt x="267" y="8161"/>
                        <a:pt x="237" y="8090"/>
                        <a:pt x="237" y="8021"/>
                      </a:cubicBezTo>
                      <a:cubicBezTo>
                        <a:pt x="252" y="8021"/>
                        <a:pt x="267" y="8056"/>
                        <a:pt x="267" y="8056"/>
                      </a:cubicBezTo>
                      <a:cubicBezTo>
                        <a:pt x="359" y="7775"/>
                        <a:pt x="206" y="7249"/>
                        <a:pt x="283" y="7075"/>
                      </a:cubicBezTo>
                      <a:cubicBezTo>
                        <a:pt x="267" y="7004"/>
                        <a:pt x="237" y="6970"/>
                        <a:pt x="206" y="7039"/>
                      </a:cubicBezTo>
                      <a:cubicBezTo>
                        <a:pt x="190" y="6023"/>
                        <a:pt x="159" y="4936"/>
                        <a:pt x="98" y="3885"/>
                      </a:cubicBezTo>
                      <a:cubicBezTo>
                        <a:pt x="113" y="3850"/>
                        <a:pt x="128" y="3815"/>
                        <a:pt x="159" y="3850"/>
                      </a:cubicBezTo>
                      <a:cubicBezTo>
                        <a:pt x="21" y="2974"/>
                        <a:pt x="82" y="2028"/>
                        <a:pt x="98" y="1116"/>
                      </a:cubicBezTo>
                      <a:cubicBezTo>
                        <a:pt x="67" y="1082"/>
                        <a:pt x="52" y="1222"/>
                        <a:pt x="21" y="1116"/>
                      </a:cubicBezTo>
                      <a:cubicBezTo>
                        <a:pt x="-25" y="1432"/>
                        <a:pt x="113" y="1677"/>
                        <a:pt x="36" y="1923"/>
                      </a:cubicBezTo>
                      <a:lnTo>
                        <a:pt x="6" y="1887"/>
                      </a:lnTo>
                      <a:cubicBezTo>
                        <a:pt x="-25" y="2097"/>
                        <a:pt x="98" y="1923"/>
                        <a:pt x="52" y="2133"/>
                      </a:cubicBezTo>
                      <a:cubicBezTo>
                        <a:pt x="21" y="2203"/>
                        <a:pt x="6" y="2097"/>
                        <a:pt x="6" y="2133"/>
                      </a:cubicBezTo>
                      <a:cubicBezTo>
                        <a:pt x="98" y="4551"/>
                        <a:pt x="206" y="7215"/>
                        <a:pt x="159" y="9703"/>
                      </a:cubicBezTo>
                      <a:cubicBezTo>
                        <a:pt x="421" y="9738"/>
                        <a:pt x="698" y="9878"/>
                        <a:pt x="959" y="9773"/>
                      </a:cubicBezTo>
                      <a:lnTo>
                        <a:pt x="959" y="9808"/>
                      </a:lnTo>
                      <a:cubicBezTo>
                        <a:pt x="1666" y="9283"/>
                        <a:pt x="2558" y="9773"/>
                        <a:pt x="3296" y="9773"/>
                      </a:cubicBezTo>
                      <a:cubicBezTo>
                        <a:pt x="4449" y="9773"/>
                        <a:pt x="5633" y="10264"/>
                        <a:pt x="6771" y="9668"/>
                      </a:cubicBezTo>
                      <a:cubicBezTo>
                        <a:pt x="6771" y="9703"/>
                        <a:pt x="6786" y="9738"/>
                        <a:pt x="6756" y="9738"/>
                      </a:cubicBezTo>
                      <a:cubicBezTo>
                        <a:pt x="7033" y="9668"/>
                        <a:pt x="7278" y="9808"/>
                        <a:pt x="7525" y="9738"/>
                      </a:cubicBezTo>
                      <a:lnTo>
                        <a:pt x="7525" y="9773"/>
                      </a:lnTo>
                      <a:cubicBezTo>
                        <a:pt x="8278" y="9423"/>
                        <a:pt x="9185" y="9493"/>
                        <a:pt x="9954" y="9493"/>
                      </a:cubicBezTo>
                      <a:cubicBezTo>
                        <a:pt x="9954" y="7985"/>
                        <a:pt x="9939" y="6513"/>
                        <a:pt x="9908" y="5007"/>
                      </a:cubicBezTo>
                      <a:lnTo>
                        <a:pt x="9939" y="5007"/>
                      </a:lnTo>
                      <a:cubicBezTo>
                        <a:pt x="9862" y="3395"/>
                        <a:pt x="10000" y="1677"/>
                        <a:pt x="10000" y="30"/>
                      </a:cubicBezTo>
                      <a:cubicBezTo>
                        <a:pt x="8816" y="-5"/>
                        <a:pt x="7663" y="591"/>
                        <a:pt x="6494" y="100"/>
                      </a:cubicBezTo>
                      <a:cubicBezTo>
                        <a:pt x="5633" y="-216"/>
                        <a:pt x="4665" y="310"/>
                        <a:pt x="3804" y="415"/>
                      </a:cubicBezTo>
                      <a:cubicBezTo>
                        <a:pt x="3342" y="451"/>
                        <a:pt x="2850" y="591"/>
                        <a:pt x="2389" y="346"/>
                      </a:cubicBezTo>
                      <a:cubicBezTo>
                        <a:pt x="2051" y="591"/>
                        <a:pt x="1697" y="30"/>
                        <a:pt x="1343" y="100"/>
                      </a:cubicBezTo>
                      <a:cubicBezTo>
                        <a:pt x="1348" y="123"/>
                        <a:pt x="1353" y="147"/>
                        <a:pt x="1358" y="170"/>
                      </a:cubicBezTo>
                      <a:cubicBezTo>
                        <a:pt x="1220" y="-75"/>
                        <a:pt x="1052" y="556"/>
                        <a:pt x="974" y="170"/>
                      </a:cubicBezTo>
                      <a:cubicBezTo>
                        <a:pt x="979" y="158"/>
                        <a:pt x="984" y="147"/>
                        <a:pt x="989" y="135"/>
                      </a:cubicBezTo>
                      <a:cubicBezTo>
                        <a:pt x="959" y="30"/>
                        <a:pt x="790" y="451"/>
                        <a:pt x="775" y="486"/>
                      </a:cubicBezTo>
                      <a:cubicBezTo>
                        <a:pt x="698" y="520"/>
                        <a:pt x="759" y="380"/>
                        <a:pt x="698" y="310"/>
                      </a:cubicBezTo>
                      <a:cubicBezTo>
                        <a:pt x="683" y="346"/>
                        <a:pt x="698" y="520"/>
                        <a:pt x="637" y="451"/>
                      </a:cubicBezTo>
                      <a:cubicBezTo>
                        <a:pt x="637" y="30"/>
                        <a:pt x="436" y="520"/>
                        <a:pt x="436" y="65"/>
                      </a:cubicBezTo>
                      <a:cubicBezTo>
                        <a:pt x="380" y="-11"/>
                        <a:pt x="212" y="133"/>
                        <a:pt x="194" y="209"/>
                      </a:cubicBezTo>
                      <a:cubicBezTo>
                        <a:pt x="194" y="384"/>
                        <a:pt x="237" y="346"/>
                        <a:pt x="329" y="520"/>
                      </a:cubicBezTo>
                      <a:cubicBezTo>
                        <a:pt x="334" y="473"/>
                        <a:pt x="339" y="427"/>
                        <a:pt x="344" y="380"/>
                      </a:cubicBezTo>
                      <a:cubicBezTo>
                        <a:pt x="375" y="591"/>
                        <a:pt x="482" y="766"/>
                        <a:pt x="574" y="871"/>
                      </a:cubicBezTo>
                      <a:lnTo>
                        <a:pt x="574" y="871"/>
                      </a:lnTo>
                      <a:cubicBezTo>
                        <a:pt x="637" y="696"/>
                        <a:pt x="713" y="801"/>
                        <a:pt x="759" y="836"/>
                      </a:cubicBezTo>
                      <a:cubicBezTo>
                        <a:pt x="764" y="859"/>
                        <a:pt x="770" y="883"/>
                        <a:pt x="775" y="906"/>
                      </a:cubicBezTo>
                      <a:cubicBezTo>
                        <a:pt x="759" y="836"/>
                        <a:pt x="1805" y="801"/>
                        <a:pt x="1743" y="591"/>
                      </a:cubicBezTo>
                      <a:cubicBezTo>
                        <a:pt x="1836" y="801"/>
                        <a:pt x="1943" y="906"/>
                        <a:pt x="2066" y="871"/>
                      </a:cubicBezTo>
                      <a:cubicBezTo>
                        <a:pt x="2066" y="906"/>
                        <a:pt x="2066" y="941"/>
                        <a:pt x="2051" y="906"/>
                      </a:cubicBezTo>
                      <a:cubicBezTo>
                        <a:pt x="2112" y="1046"/>
                        <a:pt x="2588" y="1011"/>
                        <a:pt x="2651" y="766"/>
                      </a:cubicBezTo>
                      <a:cubicBezTo>
                        <a:pt x="2666" y="836"/>
                        <a:pt x="2666" y="906"/>
                        <a:pt x="2666" y="941"/>
                      </a:cubicBezTo>
                      <a:cubicBezTo>
                        <a:pt x="3158" y="977"/>
                        <a:pt x="3896" y="1292"/>
                        <a:pt x="4357" y="906"/>
                      </a:cubicBezTo>
                      <a:cubicBezTo>
                        <a:pt x="4352" y="918"/>
                        <a:pt x="4347" y="929"/>
                        <a:pt x="4342" y="941"/>
                      </a:cubicBezTo>
                      <a:cubicBezTo>
                        <a:pt x="5310" y="871"/>
                        <a:pt x="6555" y="451"/>
                        <a:pt x="7601" y="1011"/>
                      </a:cubicBezTo>
                      <a:cubicBezTo>
                        <a:pt x="7596" y="1023"/>
                        <a:pt x="7591" y="1034"/>
                        <a:pt x="7586" y="1046"/>
                      </a:cubicBezTo>
                      <a:cubicBezTo>
                        <a:pt x="7663" y="906"/>
                        <a:pt x="7755" y="661"/>
                        <a:pt x="7832" y="520"/>
                      </a:cubicBezTo>
                      <a:cubicBezTo>
                        <a:pt x="7832" y="520"/>
                        <a:pt x="7832" y="556"/>
                        <a:pt x="7817" y="556"/>
                      </a:cubicBezTo>
                      <a:cubicBezTo>
                        <a:pt x="7924" y="520"/>
                        <a:pt x="8016" y="731"/>
                        <a:pt x="8124" y="696"/>
                      </a:cubicBezTo>
                      <a:cubicBezTo>
                        <a:pt x="8124" y="731"/>
                        <a:pt x="8124" y="731"/>
                        <a:pt x="8108" y="766"/>
                      </a:cubicBezTo>
                      <a:cubicBezTo>
                        <a:pt x="8202" y="661"/>
                        <a:pt x="8309" y="941"/>
                        <a:pt x="8416" y="766"/>
                      </a:cubicBezTo>
                      <a:cubicBezTo>
                        <a:pt x="8421" y="789"/>
                        <a:pt x="8427" y="813"/>
                        <a:pt x="8432" y="836"/>
                      </a:cubicBezTo>
                      <a:cubicBezTo>
                        <a:pt x="8452" y="801"/>
                        <a:pt x="8473" y="766"/>
                        <a:pt x="8493" y="731"/>
                      </a:cubicBezTo>
                      <a:cubicBezTo>
                        <a:pt x="8493" y="801"/>
                        <a:pt x="8493" y="941"/>
                        <a:pt x="8462" y="906"/>
                      </a:cubicBezTo>
                      <a:cubicBezTo>
                        <a:pt x="8862" y="941"/>
                        <a:pt x="9292" y="977"/>
                        <a:pt x="9677" y="766"/>
                      </a:cubicBezTo>
                      <a:cubicBezTo>
                        <a:pt x="9769" y="1537"/>
                        <a:pt x="9738" y="2449"/>
                        <a:pt x="9738" y="3219"/>
                      </a:cubicBezTo>
                      <a:cubicBezTo>
                        <a:pt x="9728" y="3196"/>
                        <a:pt x="9718" y="3172"/>
                        <a:pt x="9708" y="3149"/>
                      </a:cubicBezTo>
                      <a:cubicBezTo>
                        <a:pt x="9723" y="3278"/>
                        <a:pt x="9739" y="3406"/>
                        <a:pt x="9754" y="3535"/>
                      </a:cubicBezTo>
                      <a:cubicBezTo>
                        <a:pt x="9738" y="3535"/>
                        <a:pt x="9738" y="3535"/>
                        <a:pt x="9723" y="3500"/>
                      </a:cubicBezTo>
                      <a:cubicBezTo>
                        <a:pt x="9677" y="4026"/>
                        <a:pt x="9754" y="4551"/>
                        <a:pt x="9754" y="5041"/>
                      </a:cubicBezTo>
                      <a:cubicBezTo>
                        <a:pt x="9738" y="5041"/>
                        <a:pt x="9708" y="4972"/>
                        <a:pt x="9677" y="5041"/>
                      </a:cubicBezTo>
                      <a:cubicBezTo>
                        <a:pt x="9769" y="5427"/>
                        <a:pt x="9570" y="5638"/>
                        <a:pt x="9754" y="5813"/>
                      </a:cubicBezTo>
                      <a:cubicBezTo>
                        <a:pt x="9738" y="5848"/>
                        <a:pt x="9708" y="5848"/>
                        <a:pt x="9692" y="5813"/>
                      </a:cubicBezTo>
                      <a:cubicBezTo>
                        <a:pt x="9754" y="6899"/>
                        <a:pt x="9662" y="8056"/>
                        <a:pt x="9769" y="9073"/>
                      </a:cubicBezTo>
                      <a:cubicBezTo>
                        <a:pt x="9508" y="9352"/>
                        <a:pt x="9154" y="9073"/>
                        <a:pt x="8877" y="9283"/>
                      </a:cubicBezTo>
                      <a:lnTo>
                        <a:pt x="8877" y="9212"/>
                      </a:lnTo>
                      <a:cubicBezTo>
                        <a:pt x="8202" y="9562"/>
                        <a:pt x="7402" y="9283"/>
                        <a:pt x="6710" y="9317"/>
                      </a:cubicBezTo>
                      <a:cubicBezTo>
                        <a:pt x="6705" y="9282"/>
                        <a:pt x="6699" y="9247"/>
                        <a:pt x="6694" y="9212"/>
                      </a:cubicBezTo>
                      <a:cubicBezTo>
                        <a:pt x="6325" y="9562"/>
                        <a:pt x="5910" y="8897"/>
                        <a:pt x="5526" y="9283"/>
                      </a:cubicBezTo>
                      <a:lnTo>
                        <a:pt x="5556" y="9178"/>
                      </a:lnTo>
                      <a:cubicBezTo>
                        <a:pt x="5495" y="9352"/>
                        <a:pt x="5310" y="9107"/>
                        <a:pt x="5341" y="9423"/>
                      </a:cubicBezTo>
                      <a:cubicBezTo>
                        <a:pt x="5141" y="9388"/>
                        <a:pt x="4680" y="9212"/>
                        <a:pt x="4465" y="9423"/>
                      </a:cubicBezTo>
                      <a:cubicBezTo>
                        <a:pt x="4475" y="9388"/>
                        <a:pt x="4485" y="9352"/>
                        <a:pt x="4495" y="9317"/>
                      </a:cubicBezTo>
                      <a:cubicBezTo>
                        <a:pt x="4403" y="9388"/>
                        <a:pt x="4296" y="9423"/>
                        <a:pt x="4234" y="9352"/>
                      </a:cubicBezTo>
                      <a:cubicBezTo>
                        <a:pt x="4250" y="9352"/>
                        <a:pt x="4250" y="9317"/>
                        <a:pt x="4265" y="9317"/>
                      </a:cubicBezTo>
                      <a:cubicBezTo>
                        <a:pt x="3988" y="9002"/>
                        <a:pt x="3696" y="9352"/>
                        <a:pt x="3404" y="9317"/>
                      </a:cubicBezTo>
                      <a:cubicBezTo>
                        <a:pt x="3414" y="9271"/>
                        <a:pt x="3425" y="9224"/>
                        <a:pt x="3435" y="9178"/>
                      </a:cubicBezTo>
                      <a:cubicBezTo>
                        <a:pt x="3296" y="9352"/>
                        <a:pt x="3050" y="9212"/>
                        <a:pt x="2865" y="9283"/>
                      </a:cubicBezTo>
                      <a:cubicBezTo>
                        <a:pt x="2870" y="9259"/>
                        <a:pt x="2876" y="9236"/>
                        <a:pt x="2881" y="9212"/>
                      </a:cubicBezTo>
                      <a:cubicBezTo>
                        <a:pt x="2850" y="9247"/>
                        <a:pt x="2820" y="9282"/>
                        <a:pt x="2789" y="9317"/>
                      </a:cubicBezTo>
                      <a:lnTo>
                        <a:pt x="2789" y="9178"/>
                      </a:lnTo>
                      <a:cubicBezTo>
                        <a:pt x="2558" y="9142"/>
                        <a:pt x="2328" y="9283"/>
                        <a:pt x="2097" y="928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135" name="Freeform 279">
                  <a:extLst>
                    <a:ext uri="{FF2B5EF4-FFF2-40B4-BE49-F238E27FC236}">
                      <a16:creationId xmlns:a16="http://schemas.microsoft.com/office/drawing/2014/main" id="{D2645723-9A1C-054B-90F4-2CF65FF57D2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457928" y="788194"/>
                  <a:ext cx="2527300" cy="1131887"/>
                </a:xfrm>
                <a:custGeom>
                  <a:avLst/>
                  <a:gdLst>
                    <a:gd name="T0" fmla="*/ 121 w 674"/>
                    <a:gd name="T1" fmla="*/ 280 h 302"/>
                    <a:gd name="T2" fmla="*/ 68 w 674"/>
                    <a:gd name="T3" fmla="*/ 265 h 302"/>
                    <a:gd name="T4" fmla="*/ 33 w 674"/>
                    <a:gd name="T5" fmla="*/ 245 h 302"/>
                    <a:gd name="T6" fmla="*/ 30 w 674"/>
                    <a:gd name="T7" fmla="*/ 214 h 302"/>
                    <a:gd name="T8" fmla="*/ 37 w 674"/>
                    <a:gd name="T9" fmla="*/ 180 h 302"/>
                    <a:gd name="T10" fmla="*/ 30 w 674"/>
                    <a:gd name="T11" fmla="*/ 125 h 302"/>
                    <a:gd name="T12" fmla="*/ 32 w 674"/>
                    <a:gd name="T13" fmla="*/ 82 h 302"/>
                    <a:gd name="T14" fmla="*/ 35 w 674"/>
                    <a:gd name="T15" fmla="*/ 50 h 302"/>
                    <a:gd name="T16" fmla="*/ 38 w 674"/>
                    <a:gd name="T17" fmla="*/ 17 h 302"/>
                    <a:gd name="T18" fmla="*/ 57 w 674"/>
                    <a:gd name="T19" fmla="*/ 43 h 302"/>
                    <a:gd name="T20" fmla="*/ 129 w 674"/>
                    <a:gd name="T21" fmla="*/ 19 h 302"/>
                    <a:gd name="T22" fmla="*/ 178 w 674"/>
                    <a:gd name="T23" fmla="*/ 28 h 302"/>
                    <a:gd name="T24" fmla="*/ 250 w 674"/>
                    <a:gd name="T25" fmla="*/ 15 h 302"/>
                    <a:gd name="T26" fmla="*/ 307 w 674"/>
                    <a:gd name="T27" fmla="*/ 22 h 302"/>
                    <a:gd name="T28" fmla="*/ 371 w 674"/>
                    <a:gd name="T29" fmla="*/ 24 h 302"/>
                    <a:gd name="T30" fmla="*/ 427 w 674"/>
                    <a:gd name="T31" fmla="*/ 29 h 302"/>
                    <a:gd name="T32" fmla="*/ 509 w 674"/>
                    <a:gd name="T33" fmla="*/ 19 h 302"/>
                    <a:gd name="T34" fmla="*/ 568 w 674"/>
                    <a:gd name="T35" fmla="*/ 16 h 302"/>
                    <a:gd name="T36" fmla="*/ 643 w 674"/>
                    <a:gd name="T37" fmla="*/ 21 h 302"/>
                    <a:gd name="T38" fmla="*/ 639 w 674"/>
                    <a:gd name="T39" fmla="*/ 68 h 302"/>
                    <a:gd name="T40" fmla="*/ 646 w 674"/>
                    <a:gd name="T41" fmla="*/ 95 h 302"/>
                    <a:gd name="T42" fmla="*/ 623 w 674"/>
                    <a:gd name="T43" fmla="*/ 146 h 302"/>
                    <a:gd name="T44" fmla="*/ 619 w 674"/>
                    <a:gd name="T45" fmla="*/ 191 h 302"/>
                    <a:gd name="T46" fmla="*/ 645 w 674"/>
                    <a:gd name="T47" fmla="*/ 226 h 302"/>
                    <a:gd name="T48" fmla="*/ 647 w 674"/>
                    <a:gd name="T49" fmla="*/ 262 h 302"/>
                    <a:gd name="T50" fmla="*/ 636 w 674"/>
                    <a:gd name="T51" fmla="*/ 279 h 302"/>
                    <a:gd name="T52" fmla="*/ 594 w 674"/>
                    <a:gd name="T53" fmla="*/ 275 h 302"/>
                    <a:gd name="T54" fmla="*/ 541 w 674"/>
                    <a:gd name="T55" fmla="*/ 280 h 302"/>
                    <a:gd name="T56" fmla="*/ 504 w 674"/>
                    <a:gd name="T57" fmla="*/ 282 h 302"/>
                    <a:gd name="T58" fmla="*/ 462 w 674"/>
                    <a:gd name="T59" fmla="*/ 277 h 302"/>
                    <a:gd name="T60" fmla="*/ 397 w 674"/>
                    <a:gd name="T61" fmla="*/ 271 h 302"/>
                    <a:gd name="T62" fmla="*/ 324 w 674"/>
                    <a:gd name="T63" fmla="*/ 273 h 302"/>
                    <a:gd name="T64" fmla="*/ 257 w 674"/>
                    <a:gd name="T65" fmla="*/ 279 h 302"/>
                    <a:gd name="T66" fmla="*/ 176 w 674"/>
                    <a:gd name="T67" fmla="*/ 260 h 302"/>
                    <a:gd name="T68" fmla="*/ 128 w 674"/>
                    <a:gd name="T69" fmla="*/ 285 h 302"/>
                    <a:gd name="T70" fmla="*/ 392 w 674"/>
                    <a:gd name="T71" fmla="*/ 111 h 302"/>
                    <a:gd name="T72" fmla="*/ 419 w 674"/>
                    <a:gd name="T73" fmla="*/ 92 h 3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674" h="302">
                      <a:moveTo>
                        <a:pt x="128" y="285"/>
                      </a:moveTo>
                      <a:cubicBezTo>
                        <a:pt x="125" y="285"/>
                        <a:pt x="122" y="283"/>
                        <a:pt x="121" y="280"/>
                      </a:cubicBezTo>
                      <a:cubicBezTo>
                        <a:pt x="115" y="282"/>
                        <a:pt x="78" y="289"/>
                        <a:pt x="94" y="270"/>
                      </a:cubicBezTo>
                      <a:cubicBezTo>
                        <a:pt x="90" y="272"/>
                        <a:pt x="50" y="286"/>
                        <a:pt x="68" y="265"/>
                      </a:cubicBezTo>
                      <a:cubicBezTo>
                        <a:pt x="59" y="271"/>
                        <a:pt x="0" y="293"/>
                        <a:pt x="34" y="263"/>
                      </a:cubicBezTo>
                      <a:cubicBezTo>
                        <a:pt x="19" y="265"/>
                        <a:pt x="29" y="248"/>
                        <a:pt x="33" y="245"/>
                      </a:cubicBezTo>
                      <a:cubicBezTo>
                        <a:pt x="20" y="241"/>
                        <a:pt x="36" y="227"/>
                        <a:pt x="40" y="224"/>
                      </a:cubicBezTo>
                      <a:cubicBezTo>
                        <a:pt x="34" y="225"/>
                        <a:pt x="27" y="221"/>
                        <a:pt x="30" y="214"/>
                      </a:cubicBezTo>
                      <a:cubicBezTo>
                        <a:pt x="26" y="211"/>
                        <a:pt x="27" y="207"/>
                        <a:pt x="30" y="203"/>
                      </a:cubicBezTo>
                      <a:cubicBezTo>
                        <a:pt x="12" y="203"/>
                        <a:pt x="35" y="181"/>
                        <a:pt x="37" y="180"/>
                      </a:cubicBezTo>
                      <a:cubicBezTo>
                        <a:pt x="2" y="197"/>
                        <a:pt x="47" y="143"/>
                        <a:pt x="53" y="138"/>
                      </a:cubicBezTo>
                      <a:cubicBezTo>
                        <a:pt x="33" y="151"/>
                        <a:pt x="7" y="147"/>
                        <a:pt x="30" y="125"/>
                      </a:cubicBezTo>
                      <a:cubicBezTo>
                        <a:pt x="4" y="133"/>
                        <a:pt x="49" y="90"/>
                        <a:pt x="51" y="88"/>
                      </a:cubicBezTo>
                      <a:cubicBezTo>
                        <a:pt x="42" y="94"/>
                        <a:pt x="11" y="100"/>
                        <a:pt x="32" y="82"/>
                      </a:cubicBezTo>
                      <a:cubicBezTo>
                        <a:pt x="29" y="81"/>
                        <a:pt x="29" y="79"/>
                        <a:pt x="29" y="76"/>
                      </a:cubicBezTo>
                      <a:cubicBezTo>
                        <a:pt x="12" y="74"/>
                        <a:pt x="34" y="52"/>
                        <a:pt x="35" y="50"/>
                      </a:cubicBezTo>
                      <a:cubicBezTo>
                        <a:pt x="19" y="59"/>
                        <a:pt x="29" y="32"/>
                        <a:pt x="28" y="29"/>
                      </a:cubicBezTo>
                      <a:cubicBezTo>
                        <a:pt x="11" y="33"/>
                        <a:pt x="31" y="0"/>
                        <a:pt x="38" y="17"/>
                      </a:cubicBezTo>
                      <a:cubicBezTo>
                        <a:pt x="46" y="13"/>
                        <a:pt x="48" y="23"/>
                        <a:pt x="45" y="28"/>
                      </a:cubicBezTo>
                      <a:cubicBezTo>
                        <a:pt x="69" y="11"/>
                        <a:pt x="76" y="20"/>
                        <a:pt x="57" y="43"/>
                      </a:cubicBezTo>
                      <a:cubicBezTo>
                        <a:pt x="59" y="42"/>
                        <a:pt x="104" y="3"/>
                        <a:pt x="108" y="21"/>
                      </a:cubicBezTo>
                      <a:cubicBezTo>
                        <a:pt x="112" y="19"/>
                        <a:pt x="127" y="8"/>
                        <a:pt x="129" y="19"/>
                      </a:cubicBezTo>
                      <a:cubicBezTo>
                        <a:pt x="159" y="4"/>
                        <a:pt x="112" y="54"/>
                        <a:pt x="105" y="60"/>
                      </a:cubicBezTo>
                      <a:cubicBezTo>
                        <a:pt x="106" y="59"/>
                        <a:pt x="191" y="6"/>
                        <a:pt x="178" y="28"/>
                      </a:cubicBezTo>
                      <a:cubicBezTo>
                        <a:pt x="207" y="9"/>
                        <a:pt x="244" y="12"/>
                        <a:pt x="201" y="45"/>
                      </a:cubicBezTo>
                      <a:cubicBezTo>
                        <a:pt x="215" y="35"/>
                        <a:pt x="233" y="19"/>
                        <a:pt x="250" y="15"/>
                      </a:cubicBezTo>
                      <a:cubicBezTo>
                        <a:pt x="261" y="13"/>
                        <a:pt x="279" y="19"/>
                        <a:pt x="265" y="32"/>
                      </a:cubicBezTo>
                      <a:cubicBezTo>
                        <a:pt x="267" y="31"/>
                        <a:pt x="307" y="1"/>
                        <a:pt x="307" y="22"/>
                      </a:cubicBezTo>
                      <a:cubicBezTo>
                        <a:pt x="313" y="18"/>
                        <a:pt x="349" y="14"/>
                        <a:pt x="338" y="30"/>
                      </a:cubicBezTo>
                      <a:cubicBezTo>
                        <a:pt x="341" y="27"/>
                        <a:pt x="370" y="8"/>
                        <a:pt x="371" y="24"/>
                      </a:cubicBezTo>
                      <a:cubicBezTo>
                        <a:pt x="369" y="25"/>
                        <a:pt x="409" y="3"/>
                        <a:pt x="401" y="24"/>
                      </a:cubicBezTo>
                      <a:cubicBezTo>
                        <a:pt x="406" y="21"/>
                        <a:pt x="445" y="8"/>
                        <a:pt x="427" y="29"/>
                      </a:cubicBezTo>
                      <a:cubicBezTo>
                        <a:pt x="429" y="28"/>
                        <a:pt x="478" y="6"/>
                        <a:pt x="460" y="29"/>
                      </a:cubicBezTo>
                      <a:cubicBezTo>
                        <a:pt x="466" y="26"/>
                        <a:pt x="500" y="3"/>
                        <a:pt x="509" y="19"/>
                      </a:cubicBezTo>
                      <a:cubicBezTo>
                        <a:pt x="532" y="8"/>
                        <a:pt x="535" y="23"/>
                        <a:pt x="517" y="38"/>
                      </a:cubicBezTo>
                      <a:cubicBezTo>
                        <a:pt x="531" y="29"/>
                        <a:pt x="551" y="13"/>
                        <a:pt x="568" y="16"/>
                      </a:cubicBezTo>
                      <a:cubicBezTo>
                        <a:pt x="574" y="17"/>
                        <a:pt x="606" y="13"/>
                        <a:pt x="598" y="27"/>
                      </a:cubicBezTo>
                      <a:cubicBezTo>
                        <a:pt x="602" y="25"/>
                        <a:pt x="642" y="6"/>
                        <a:pt x="643" y="21"/>
                      </a:cubicBezTo>
                      <a:cubicBezTo>
                        <a:pt x="669" y="16"/>
                        <a:pt x="629" y="52"/>
                        <a:pt x="630" y="52"/>
                      </a:cubicBezTo>
                      <a:cubicBezTo>
                        <a:pt x="650" y="42"/>
                        <a:pt x="653" y="56"/>
                        <a:pt x="639" y="68"/>
                      </a:cubicBezTo>
                      <a:cubicBezTo>
                        <a:pt x="651" y="66"/>
                        <a:pt x="656" y="78"/>
                        <a:pt x="647" y="86"/>
                      </a:cubicBezTo>
                      <a:cubicBezTo>
                        <a:pt x="649" y="89"/>
                        <a:pt x="648" y="93"/>
                        <a:pt x="646" y="95"/>
                      </a:cubicBezTo>
                      <a:cubicBezTo>
                        <a:pt x="654" y="101"/>
                        <a:pt x="643" y="110"/>
                        <a:pt x="639" y="113"/>
                      </a:cubicBezTo>
                      <a:cubicBezTo>
                        <a:pt x="666" y="107"/>
                        <a:pt x="622" y="146"/>
                        <a:pt x="623" y="146"/>
                      </a:cubicBezTo>
                      <a:cubicBezTo>
                        <a:pt x="626" y="143"/>
                        <a:pt x="674" y="126"/>
                        <a:pt x="651" y="146"/>
                      </a:cubicBezTo>
                      <a:cubicBezTo>
                        <a:pt x="660" y="165"/>
                        <a:pt x="631" y="181"/>
                        <a:pt x="619" y="191"/>
                      </a:cubicBezTo>
                      <a:cubicBezTo>
                        <a:pt x="659" y="165"/>
                        <a:pt x="644" y="194"/>
                        <a:pt x="621" y="214"/>
                      </a:cubicBezTo>
                      <a:cubicBezTo>
                        <a:pt x="635" y="205"/>
                        <a:pt x="669" y="206"/>
                        <a:pt x="645" y="226"/>
                      </a:cubicBezTo>
                      <a:cubicBezTo>
                        <a:pt x="651" y="228"/>
                        <a:pt x="653" y="234"/>
                        <a:pt x="648" y="239"/>
                      </a:cubicBezTo>
                      <a:cubicBezTo>
                        <a:pt x="664" y="239"/>
                        <a:pt x="649" y="259"/>
                        <a:pt x="647" y="262"/>
                      </a:cubicBezTo>
                      <a:cubicBezTo>
                        <a:pt x="649" y="263"/>
                        <a:pt x="650" y="266"/>
                        <a:pt x="649" y="269"/>
                      </a:cubicBezTo>
                      <a:cubicBezTo>
                        <a:pt x="667" y="264"/>
                        <a:pt x="642" y="302"/>
                        <a:pt x="636" y="279"/>
                      </a:cubicBezTo>
                      <a:cubicBezTo>
                        <a:pt x="634" y="280"/>
                        <a:pt x="614" y="290"/>
                        <a:pt x="618" y="277"/>
                      </a:cubicBezTo>
                      <a:cubicBezTo>
                        <a:pt x="620" y="275"/>
                        <a:pt x="584" y="294"/>
                        <a:pt x="594" y="275"/>
                      </a:cubicBezTo>
                      <a:cubicBezTo>
                        <a:pt x="594" y="275"/>
                        <a:pt x="565" y="291"/>
                        <a:pt x="572" y="273"/>
                      </a:cubicBezTo>
                      <a:cubicBezTo>
                        <a:pt x="561" y="280"/>
                        <a:pt x="553" y="283"/>
                        <a:pt x="541" y="280"/>
                      </a:cubicBezTo>
                      <a:cubicBezTo>
                        <a:pt x="520" y="276"/>
                        <a:pt x="569" y="241"/>
                        <a:pt x="570" y="240"/>
                      </a:cubicBezTo>
                      <a:cubicBezTo>
                        <a:pt x="554" y="251"/>
                        <a:pt x="525" y="281"/>
                        <a:pt x="504" y="282"/>
                      </a:cubicBezTo>
                      <a:cubicBezTo>
                        <a:pt x="481" y="283"/>
                        <a:pt x="535" y="240"/>
                        <a:pt x="539" y="236"/>
                      </a:cubicBezTo>
                      <a:cubicBezTo>
                        <a:pt x="533" y="240"/>
                        <a:pt x="472" y="293"/>
                        <a:pt x="462" y="277"/>
                      </a:cubicBezTo>
                      <a:cubicBezTo>
                        <a:pt x="426" y="299"/>
                        <a:pt x="433" y="269"/>
                        <a:pt x="459" y="249"/>
                      </a:cubicBezTo>
                      <a:cubicBezTo>
                        <a:pt x="459" y="249"/>
                        <a:pt x="381" y="294"/>
                        <a:pt x="397" y="271"/>
                      </a:cubicBezTo>
                      <a:cubicBezTo>
                        <a:pt x="392" y="274"/>
                        <a:pt x="373" y="288"/>
                        <a:pt x="367" y="278"/>
                      </a:cubicBezTo>
                      <a:cubicBezTo>
                        <a:pt x="362" y="281"/>
                        <a:pt x="317" y="287"/>
                        <a:pt x="324" y="273"/>
                      </a:cubicBezTo>
                      <a:cubicBezTo>
                        <a:pt x="311" y="281"/>
                        <a:pt x="276" y="288"/>
                        <a:pt x="302" y="263"/>
                      </a:cubicBezTo>
                      <a:cubicBezTo>
                        <a:pt x="298" y="267"/>
                        <a:pt x="263" y="293"/>
                        <a:pt x="257" y="279"/>
                      </a:cubicBezTo>
                      <a:cubicBezTo>
                        <a:pt x="253" y="281"/>
                        <a:pt x="216" y="289"/>
                        <a:pt x="227" y="272"/>
                      </a:cubicBezTo>
                      <a:cubicBezTo>
                        <a:pt x="212" y="281"/>
                        <a:pt x="135" y="295"/>
                        <a:pt x="176" y="260"/>
                      </a:cubicBezTo>
                      <a:cubicBezTo>
                        <a:pt x="148" y="278"/>
                        <a:pt x="134" y="285"/>
                        <a:pt x="128" y="285"/>
                      </a:cubicBezTo>
                      <a:cubicBezTo>
                        <a:pt x="127" y="285"/>
                        <a:pt x="134" y="285"/>
                        <a:pt x="128" y="285"/>
                      </a:cubicBezTo>
                      <a:close/>
                      <a:moveTo>
                        <a:pt x="419" y="92"/>
                      </a:moveTo>
                      <a:cubicBezTo>
                        <a:pt x="410" y="98"/>
                        <a:pt x="401" y="105"/>
                        <a:pt x="392" y="111"/>
                      </a:cubicBezTo>
                      <a:cubicBezTo>
                        <a:pt x="405" y="102"/>
                        <a:pt x="419" y="93"/>
                        <a:pt x="432" y="84"/>
                      </a:cubicBezTo>
                      <a:cubicBezTo>
                        <a:pt x="428" y="86"/>
                        <a:pt x="424" y="89"/>
                        <a:pt x="419" y="92"/>
                      </a:cubicBezTo>
                      <a:cubicBezTo>
                        <a:pt x="410" y="98"/>
                        <a:pt x="424" y="89"/>
                        <a:pt x="419" y="92"/>
                      </a:cubicBezTo>
                      <a:close/>
                    </a:path>
                  </a:pathLst>
                </a:custGeom>
                <a:solidFill>
                  <a:srgbClr val="019285">
                    <a:alpha val="42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132" name="Freeform 270">
                <a:extLst>
                  <a:ext uri="{FF2B5EF4-FFF2-40B4-BE49-F238E27FC236}">
                    <a16:creationId xmlns:a16="http://schemas.microsoft.com/office/drawing/2014/main" id="{1F97DE2E-4C05-EC4B-BA38-53D6E5E5589B}"/>
                  </a:ext>
                </a:extLst>
              </p:cNvPr>
              <p:cNvSpPr>
                <a:spLocks/>
              </p:cNvSpPr>
              <p:nvPr/>
            </p:nvSpPr>
            <p:spPr bwMode="auto">
              <a:xfrm rot="20131859" flipH="1">
                <a:off x="6452443" y="2144414"/>
                <a:ext cx="72000" cy="18000"/>
              </a:xfrm>
              <a:custGeom>
                <a:avLst/>
                <a:gdLst>
                  <a:gd name="T0" fmla="*/ 9 w 133"/>
                  <a:gd name="T1" fmla="*/ 20 h 20"/>
                  <a:gd name="T2" fmla="*/ 1 w 133"/>
                  <a:gd name="T3" fmla="*/ 13 h 20"/>
                  <a:gd name="T4" fmla="*/ 7 w 133"/>
                  <a:gd name="T5" fmla="*/ 4 h 20"/>
                  <a:gd name="T6" fmla="*/ 125 w 133"/>
                  <a:gd name="T7" fmla="*/ 0 h 20"/>
                  <a:gd name="T8" fmla="*/ 133 w 133"/>
                  <a:gd name="T9" fmla="*/ 8 h 20"/>
                  <a:gd name="T10" fmla="*/ 125 w 133"/>
                  <a:gd name="T11" fmla="*/ 16 h 20"/>
                  <a:gd name="T12" fmla="*/ 10 w 133"/>
                  <a:gd name="T13" fmla="*/ 19 h 20"/>
                  <a:gd name="T14" fmla="*/ 9 w 133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20">
                    <a:moveTo>
                      <a:pt x="9" y="20"/>
                    </a:moveTo>
                    <a:cubicBezTo>
                      <a:pt x="5" y="20"/>
                      <a:pt x="2" y="17"/>
                      <a:pt x="1" y="13"/>
                    </a:cubicBezTo>
                    <a:cubicBezTo>
                      <a:pt x="0" y="9"/>
                      <a:pt x="3" y="5"/>
                      <a:pt x="7" y="4"/>
                    </a:cubicBezTo>
                    <a:cubicBezTo>
                      <a:pt x="26" y="0"/>
                      <a:pt x="115" y="0"/>
                      <a:pt x="125" y="0"/>
                    </a:cubicBezTo>
                    <a:cubicBezTo>
                      <a:pt x="129" y="0"/>
                      <a:pt x="133" y="3"/>
                      <a:pt x="133" y="8"/>
                    </a:cubicBezTo>
                    <a:cubicBezTo>
                      <a:pt x="133" y="12"/>
                      <a:pt x="129" y="16"/>
                      <a:pt x="125" y="16"/>
                    </a:cubicBezTo>
                    <a:cubicBezTo>
                      <a:pt x="98" y="16"/>
                      <a:pt x="25" y="17"/>
                      <a:pt x="10" y="19"/>
                    </a:cubicBezTo>
                    <a:cubicBezTo>
                      <a:pt x="10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>
                  <a:lumMod val="85000"/>
                  <a:lumOff val="1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33" name="Freeform 270">
                <a:extLst>
                  <a:ext uri="{FF2B5EF4-FFF2-40B4-BE49-F238E27FC236}">
                    <a16:creationId xmlns:a16="http://schemas.microsoft.com/office/drawing/2014/main" id="{A2EA7E1F-B7F5-A349-9E44-B09BC1AE8663}"/>
                  </a:ext>
                </a:extLst>
              </p:cNvPr>
              <p:cNvSpPr>
                <a:spLocks/>
              </p:cNvSpPr>
              <p:nvPr/>
            </p:nvSpPr>
            <p:spPr bwMode="auto">
              <a:xfrm rot="922597" flipH="1">
                <a:off x="6648201" y="2144473"/>
                <a:ext cx="72000" cy="18000"/>
              </a:xfrm>
              <a:custGeom>
                <a:avLst/>
                <a:gdLst>
                  <a:gd name="T0" fmla="*/ 9 w 133"/>
                  <a:gd name="T1" fmla="*/ 20 h 20"/>
                  <a:gd name="T2" fmla="*/ 1 w 133"/>
                  <a:gd name="T3" fmla="*/ 13 h 20"/>
                  <a:gd name="T4" fmla="*/ 7 w 133"/>
                  <a:gd name="T5" fmla="*/ 4 h 20"/>
                  <a:gd name="T6" fmla="*/ 125 w 133"/>
                  <a:gd name="T7" fmla="*/ 0 h 20"/>
                  <a:gd name="T8" fmla="*/ 133 w 133"/>
                  <a:gd name="T9" fmla="*/ 8 h 20"/>
                  <a:gd name="T10" fmla="*/ 125 w 133"/>
                  <a:gd name="T11" fmla="*/ 16 h 20"/>
                  <a:gd name="T12" fmla="*/ 10 w 133"/>
                  <a:gd name="T13" fmla="*/ 19 h 20"/>
                  <a:gd name="T14" fmla="*/ 9 w 133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20">
                    <a:moveTo>
                      <a:pt x="9" y="20"/>
                    </a:moveTo>
                    <a:cubicBezTo>
                      <a:pt x="5" y="20"/>
                      <a:pt x="2" y="17"/>
                      <a:pt x="1" y="13"/>
                    </a:cubicBezTo>
                    <a:cubicBezTo>
                      <a:pt x="0" y="9"/>
                      <a:pt x="3" y="5"/>
                      <a:pt x="7" y="4"/>
                    </a:cubicBezTo>
                    <a:cubicBezTo>
                      <a:pt x="26" y="0"/>
                      <a:pt x="115" y="0"/>
                      <a:pt x="125" y="0"/>
                    </a:cubicBezTo>
                    <a:cubicBezTo>
                      <a:pt x="129" y="0"/>
                      <a:pt x="133" y="3"/>
                      <a:pt x="133" y="8"/>
                    </a:cubicBezTo>
                    <a:cubicBezTo>
                      <a:pt x="133" y="12"/>
                      <a:pt x="129" y="16"/>
                      <a:pt x="125" y="16"/>
                    </a:cubicBezTo>
                    <a:cubicBezTo>
                      <a:pt x="98" y="16"/>
                      <a:pt x="25" y="17"/>
                      <a:pt x="10" y="19"/>
                    </a:cubicBezTo>
                    <a:cubicBezTo>
                      <a:pt x="10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>
                  <a:lumMod val="85000"/>
                  <a:lumOff val="1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1096" name="Groep 1095">
              <a:extLst>
                <a:ext uri="{FF2B5EF4-FFF2-40B4-BE49-F238E27FC236}">
                  <a16:creationId xmlns:a16="http://schemas.microsoft.com/office/drawing/2014/main" id="{D74A3665-3B16-0C4B-8146-7F6FAFC6BC1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713171" y="3130235"/>
              <a:ext cx="729178" cy="391220"/>
              <a:chOff x="3131840" y="1044088"/>
              <a:chExt cx="729178" cy="391220"/>
            </a:xfrm>
          </p:grpSpPr>
          <p:sp>
            <p:nvSpPr>
              <p:cNvPr id="1121" name="Freeform 385">
                <a:extLst>
                  <a:ext uri="{FF2B5EF4-FFF2-40B4-BE49-F238E27FC236}">
                    <a16:creationId xmlns:a16="http://schemas.microsoft.com/office/drawing/2014/main" id="{18C3F50B-4472-3D41-AECD-BFE7DA44C96D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2993839" y="1221910"/>
                <a:ext cx="338400" cy="21600"/>
              </a:xfrm>
              <a:custGeom>
                <a:avLst/>
                <a:gdLst>
                  <a:gd name="T0" fmla="*/ 9 w 236"/>
                  <a:gd name="T1" fmla="*/ 20 h 20"/>
                  <a:gd name="T2" fmla="*/ 1 w 236"/>
                  <a:gd name="T3" fmla="*/ 13 h 20"/>
                  <a:gd name="T4" fmla="*/ 8 w 236"/>
                  <a:gd name="T5" fmla="*/ 4 h 20"/>
                  <a:gd name="T6" fmla="*/ 228 w 236"/>
                  <a:gd name="T7" fmla="*/ 0 h 20"/>
                  <a:gd name="T8" fmla="*/ 236 w 236"/>
                  <a:gd name="T9" fmla="*/ 8 h 20"/>
                  <a:gd name="T10" fmla="*/ 228 w 236"/>
                  <a:gd name="T11" fmla="*/ 16 h 20"/>
                  <a:gd name="T12" fmla="*/ 9 w 236"/>
                  <a:gd name="T13" fmla="*/ 20 h 20"/>
                  <a:gd name="T14" fmla="*/ 9 w 236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6" h="20">
                    <a:moveTo>
                      <a:pt x="9" y="20"/>
                    </a:moveTo>
                    <a:cubicBezTo>
                      <a:pt x="5" y="20"/>
                      <a:pt x="1" y="17"/>
                      <a:pt x="1" y="13"/>
                    </a:cubicBezTo>
                    <a:cubicBezTo>
                      <a:pt x="0" y="8"/>
                      <a:pt x="3" y="4"/>
                      <a:pt x="8" y="4"/>
                    </a:cubicBezTo>
                    <a:cubicBezTo>
                      <a:pt x="42" y="0"/>
                      <a:pt x="220" y="0"/>
                      <a:pt x="228" y="0"/>
                    </a:cubicBezTo>
                    <a:cubicBezTo>
                      <a:pt x="232" y="0"/>
                      <a:pt x="236" y="4"/>
                      <a:pt x="236" y="8"/>
                    </a:cubicBezTo>
                    <a:cubicBezTo>
                      <a:pt x="236" y="12"/>
                      <a:pt x="232" y="16"/>
                      <a:pt x="228" y="16"/>
                    </a:cubicBezTo>
                    <a:cubicBezTo>
                      <a:pt x="226" y="16"/>
                      <a:pt x="43" y="16"/>
                      <a:pt x="9" y="20"/>
                    </a:cubicBezTo>
                    <a:cubicBezTo>
                      <a:pt x="9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>
                  <a:lumMod val="75000"/>
                  <a:lumOff val="2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  <p:sp>
            <p:nvSpPr>
              <p:cNvPr id="1122" name="Freeform 385">
                <a:extLst>
                  <a:ext uri="{FF2B5EF4-FFF2-40B4-BE49-F238E27FC236}">
                    <a16:creationId xmlns:a16="http://schemas.microsoft.com/office/drawing/2014/main" id="{24191367-8D25-3844-AE61-84DB5E4BDEB2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 flipH="1">
                <a:off x="3665361" y="1235017"/>
                <a:ext cx="338400" cy="18000"/>
              </a:xfrm>
              <a:custGeom>
                <a:avLst/>
                <a:gdLst>
                  <a:gd name="T0" fmla="*/ 9 w 236"/>
                  <a:gd name="T1" fmla="*/ 20 h 20"/>
                  <a:gd name="T2" fmla="*/ 1 w 236"/>
                  <a:gd name="T3" fmla="*/ 13 h 20"/>
                  <a:gd name="T4" fmla="*/ 8 w 236"/>
                  <a:gd name="T5" fmla="*/ 4 h 20"/>
                  <a:gd name="T6" fmla="*/ 228 w 236"/>
                  <a:gd name="T7" fmla="*/ 0 h 20"/>
                  <a:gd name="T8" fmla="*/ 236 w 236"/>
                  <a:gd name="T9" fmla="*/ 8 h 20"/>
                  <a:gd name="T10" fmla="*/ 228 w 236"/>
                  <a:gd name="T11" fmla="*/ 16 h 20"/>
                  <a:gd name="T12" fmla="*/ 9 w 236"/>
                  <a:gd name="T13" fmla="*/ 20 h 20"/>
                  <a:gd name="T14" fmla="*/ 9 w 236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6" h="20">
                    <a:moveTo>
                      <a:pt x="9" y="20"/>
                    </a:moveTo>
                    <a:cubicBezTo>
                      <a:pt x="5" y="20"/>
                      <a:pt x="1" y="17"/>
                      <a:pt x="1" y="13"/>
                    </a:cubicBezTo>
                    <a:cubicBezTo>
                      <a:pt x="0" y="8"/>
                      <a:pt x="3" y="4"/>
                      <a:pt x="8" y="4"/>
                    </a:cubicBezTo>
                    <a:cubicBezTo>
                      <a:pt x="42" y="0"/>
                      <a:pt x="220" y="0"/>
                      <a:pt x="228" y="0"/>
                    </a:cubicBezTo>
                    <a:cubicBezTo>
                      <a:pt x="232" y="0"/>
                      <a:pt x="236" y="4"/>
                      <a:pt x="236" y="8"/>
                    </a:cubicBezTo>
                    <a:cubicBezTo>
                      <a:pt x="236" y="12"/>
                      <a:pt x="232" y="16"/>
                      <a:pt x="228" y="16"/>
                    </a:cubicBezTo>
                    <a:cubicBezTo>
                      <a:pt x="226" y="16"/>
                      <a:pt x="43" y="16"/>
                      <a:pt x="9" y="20"/>
                    </a:cubicBezTo>
                    <a:cubicBezTo>
                      <a:pt x="9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>
                  <a:lumMod val="75000"/>
                  <a:lumOff val="2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  <p:sp>
            <p:nvSpPr>
              <p:cNvPr id="1123" name="Freeform 392">
                <a:extLst>
                  <a:ext uri="{FF2B5EF4-FFF2-40B4-BE49-F238E27FC236}">
                    <a16:creationId xmlns:a16="http://schemas.microsoft.com/office/drawing/2014/main" id="{9F4E2EB6-E372-0F42-BDB5-AD6530B4C6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1018" y="1065845"/>
                <a:ext cx="720000" cy="18000"/>
              </a:xfrm>
              <a:custGeom>
                <a:avLst/>
                <a:gdLst>
                  <a:gd name="T0" fmla="*/ 9 w 469"/>
                  <a:gd name="T1" fmla="*/ 20 h 20"/>
                  <a:gd name="T2" fmla="*/ 1 w 469"/>
                  <a:gd name="T3" fmla="*/ 12 h 20"/>
                  <a:gd name="T4" fmla="*/ 8 w 469"/>
                  <a:gd name="T5" fmla="*/ 4 h 20"/>
                  <a:gd name="T6" fmla="*/ 461 w 469"/>
                  <a:gd name="T7" fmla="*/ 0 h 20"/>
                  <a:gd name="T8" fmla="*/ 469 w 469"/>
                  <a:gd name="T9" fmla="*/ 8 h 20"/>
                  <a:gd name="T10" fmla="*/ 461 w 469"/>
                  <a:gd name="T11" fmla="*/ 16 h 20"/>
                  <a:gd name="T12" fmla="*/ 9 w 469"/>
                  <a:gd name="T13" fmla="*/ 20 h 20"/>
                  <a:gd name="T14" fmla="*/ 9 w 469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9" h="20">
                    <a:moveTo>
                      <a:pt x="9" y="20"/>
                    </a:moveTo>
                    <a:cubicBezTo>
                      <a:pt x="4" y="20"/>
                      <a:pt x="1" y="16"/>
                      <a:pt x="1" y="12"/>
                    </a:cubicBezTo>
                    <a:cubicBezTo>
                      <a:pt x="0" y="8"/>
                      <a:pt x="4" y="4"/>
                      <a:pt x="8" y="4"/>
                    </a:cubicBezTo>
                    <a:cubicBezTo>
                      <a:pt x="79" y="0"/>
                      <a:pt x="457" y="0"/>
                      <a:pt x="461" y="0"/>
                    </a:cubicBezTo>
                    <a:cubicBezTo>
                      <a:pt x="465" y="0"/>
                      <a:pt x="469" y="4"/>
                      <a:pt x="469" y="8"/>
                    </a:cubicBezTo>
                    <a:cubicBezTo>
                      <a:pt x="469" y="12"/>
                      <a:pt x="465" y="16"/>
                      <a:pt x="461" y="16"/>
                    </a:cubicBezTo>
                    <a:cubicBezTo>
                      <a:pt x="457" y="16"/>
                      <a:pt x="79" y="16"/>
                      <a:pt x="9" y="20"/>
                    </a:cubicBezTo>
                    <a:cubicBezTo>
                      <a:pt x="9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>
                  <a:lumMod val="75000"/>
                  <a:lumOff val="2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  <p:sp>
            <p:nvSpPr>
              <p:cNvPr id="1124" name="Freeform 392">
                <a:extLst>
                  <a:ext uri="{FF2B5EF4-FFF2-40B4-BE49-F238E27FC236}">
                    <a16:creationId xmlns:a16="http://schemas.microsoft.com/office/drawing/2014/main" id="{86813B81-A573-624C-BA90-7A0E2F9B2ADC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131840" y="1394384"/>
                <a:ext cx="723600" cy="14400"/>
              </a:xfrm>
              <a:custGeom>
                <a:avLst/>
                <a:gdLst>
                  <a:gd name="T0" fmla="*/ 9 w 469"/>
                  <a:gd name="T1" fmla="*/ 20 h 20"/>
                  <a:gd name="T2" fmla="*/ 1 w 469"/>
                  <a:gd name="T3" fmla="*/ 12 h 20"/>
                  <a:gd name="T4" fmla="*/ 8 w 469"/>
                  <a:gd name="T5" fmla="*/ 4 h 20"/>
                  <a:gd name="T6" fmla="*/ 461 w 469"/>
                  <a:gd name="T7" fmla="*/ 0 h 20"/>
                  <a:gd name="T8" fmla="*/ 469 w 469"/>
                  <a:gd name="T9" fmla="*/ 8 h 20"/>
                  <a:gd name="T10" fmla="*/ 461 w 469"/>
                  <a:gd name="T11" fmla="*/ 16 h 20"/>
                  <a:gd name="T12" fmla="*/ 9 w 469"/>
                  <a:gd name="T13" fmla="*/ 20 h 20"/>
                  <a:gd name="T14" fmla="*/ 9 w 469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9" h="20">
                    <a:moveTo>
                      <a:pt x="9" y="20"/>
                    </a:moveTo>
                    <a:cubicBezTo>
                      <a:pt x="4" y="20"/>
                      <a:pt x="1" y="16"/>
                      <a:pt x="1" y="12"/>
                    </a:cubicBezTo>
                    <a:cubicBezTo>
                      <a:pt x="0" y="8"/>
                      <a:pt x="4" y="4"/>
                      <a:pt x="8" y="4"/>
                    </a:cubicBezTo>
                    <a:cubicBezTo>
                      <a:pt x="79" y="0"/>
                      <a:pt x="457" y="0"/>
                      <a:pt x="461" y="0"/>
                    </a:cubicBezTo>
                    <a:cubicBezTo>
                      <a:pt x="465" y="0"/>
                      <a:pt x="469" y="4"/>
                      <a:pt x="469" y="8"/>
                    </a:cubicBezTo>
                    <a:cubicBezTo>
                      <a:pt x="469" y="12"/>
                      <a:pt x="465" y="16"/>
                      <a:pt x="461" y="16"/>
                    </a:cubicBezTo>
                    <a:cubicBezTo>
                      <a:pt x="457" y="16"/>
                      <a:pt x="79" y="16"/>
                      <a:pt x="9" y="20"/>
                    </a:cubicBezTo>
                    <a:cubicBezTo>
                      <a:pt x="9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>
                  <a:lumMod val="75000"/>
                  <a:lumOff val="2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  <p:sp>
            <p:nvSpPr>
              <p:cNvPr id="1125" name="Freeform 279">
                <a:extLst>
                  <a:ext uri="{FF2B5EF4-FFF2-40B4-BE49-F238E27FC236}">
                    <a16:creationId xmlns:a16="http://schemas.microsoft.com/office/drawing/2014/main" id="{6A37F493-AB41-664F-92F2-E850160EF49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42191" y="1044088"/>
                <a:ext cx="707022" cy="391220"/>
              </a:xfrm>
              <a:custGeom>
                <a:avLst/>
                <a:gdLst>
                  <a:gd name="T0" fmla="*/ 121 w 674"/>
                  <a:gd name="T1" fmla="*/ 280 h 302"/>
                  <a:gd name="T2" fmla="*/ 68 w 674"/>
                  <a:gd name="T3" fmla="*/ 265 h 302"/>
                  <a:gd name="T4" fmla="*/ 33 w 674"/>
                  <a:gd name="T5" fmla="*/ 245 h 302"/>
                  <a:gd name="T6" fmla="*/ 30 w 674"/>
                  <a:gd name="T7" fmla="*/ 214 h 302"/>
                  <a:gd name="T8" fmla="*/ 37 w 674"/>
                  <a:gd name="T9" fmla="*/ 180 h 302"/>
                  <a:gd name="T10" fmla="*/ 30 w 674"/>
                  <a:gd name="T11" fmla="*/ 125 h 302"/>
                  <a:gd name="T12" fmla="*/ 32 w 674"/>
                  <a:gd name="T13" fmla="*/ 82 h 302"/>
                  <a:gd name="T14" fmla="*/ 35 w 674"/>
                  <a:gd name="T15" fmla="*/ 50 h 302"/>
                  <a:gd name="T16" fmla="*/ 38 w 674"/>
                  <a:gd name="T17" fmla="*/ 17 h 302"/>
                  <a:gd name="T18" fmla="*/ 57 w 674"/>
                  <a:gd name="T19" fmla="*/ 43 h 302"/>
                  <a:gd name="T20" fmla="*/ 129 w 674"/>
                  <a:gd name="T21" fmla="*/ 19 h 302"/>
                  <a:gd name="T22" fmla="*/ 178 w 674"/>
                  <a:gd name="T23" fmla="*/ 28 h 302"/>
                  <a:gd name="T24" fmla="*/ 250 w 674"/>
                  <a:gd name="T25" fmla="*/ 15 h 302"/>
                  <a:gd name="T26" fmla="*/ 307 w 674"/>
                  <a:gd name="T27" fmla="*/ 22 h 302"/>
                  <a:gd name="T28" fmla="*/ 371 w 674"/>
                  <a:gd name="T29" fmla="*/ 24 h 302"/>
                  <a:gd name="T30" fmla="*/ 427 w 674"/>
                  <a:gd name="T31" fmla="*/ 29 h 302"/>
                  <a:gd name="T32" fmla="*/ 509 w 674"/>
                  <a:gd name="T33" fmla="*/ 19 h 302"/>
                  <a:gd name="T34" fmla="*/ 568 w 674"/>
                  <a:gd name="T35" fmla="*/ 16 h 302"/>
                  <a:gd name="T36" fmla="*/ 643 w 674"/>
                  <a:gd name="T37" fmla="*/ 21 h 302"/>
                  <a:gd name="T38" fmla="*/ 639 w 674"/>
                  <a:gd name="T39" fmla="*/ 68 h 302"/>
                  <a:gd name="T40" fmla="*/ 646 w 674"/>
                  <a:gd name="T41" fmla="*/ 95 h 302"/>
                  <a:gd name="T42" fmla="*/ 623 w 674"/>
                  <a:gd name="T43" fmla="*/ 146 h 302"/>
                  <a:gd name="T44" fmla="*/ 619 w 674"/>
                  <a:gd name="T45" fmla="*/ 191 h 302"/>
                  <a:gd name="T46" fmla="*/ 645 w 674"/>
                  <a:gd name="T47" fmla="*/ 226 h 302"/>
                  <a:gd name="T48" fmla="*/ 647 w 674"/>
                  <a:gd name="T49" fmla="*/ 262 h 302"/>
                  <a:gd name="T50" fmla="*/ 636 w 674"/>
                  <a:gd name="T51" fmla="*/ 279 h 302"/>
                  <a:gd name="T52" fmla="*/ 594 w 674"/>
                  <a:gd name="T53" fmla="*/ 275 h 302"/>
                  <a:gd name="T54" fmla="*/ 541 w 674"/>
                  <a:gd name="T55" fmla="*/ 280 h 302"/>
                  <a:gd name="T56" fmla="*/ 504 w 674"/>
                  <a:gd name="T57" fmla="*/ 282 h 302"/>
                  <a:gd name="T58" fmla="*/ 462 w 674"/>
                  <a:gd name="T59" fmla="*/ 277 h 302"/>
                  <a:gd name="T60" fmla="*/ 397 w 674"/>
                  <a:gd name="T61" fmla="*/ 271 h 302"/>
                  <a:gd name="T62" fmla="*/ 324 w 674"/>
                  <a:gd name="T63" fmla="*/ 273 h 302"/>
                  <a:gd name="T64" fmla="*/ 257 w 674"/>
                  <a:gd name="T65" fmla="*/ 279 h 302"/>
                  <a:gd name="T66" fmla="*/ 176 w 674"/>
                  <a:gd name="T67" fmla="*/ 260 h 302"/>
                  <a:gd name="T68" fmla="*/ 128 w 674"/>
                  <a:gd name="T69" fmla="*/ 285 h 302"/>
                  <a:gd name="T70" fmla="*/ 392 w 674"/>
                  <a:gd name="T71" fmla="*/ 111 h 302"/>
                  <a:gd name="T72" fmla="*/ 419 w 674"/>
                  <a:gd name="T73" fmla="*/ 9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74" h="302">
                    <a:moveTo>
                      <a:pt x="128" y="285"/>
                    </a:moveTo>
                    <a:cubicBezTo>
                      <a:pt x="125" y="285"/>
                      <a:pt x="122" y="283"/>
                      <a:pt x="121" y="280"/>
                    </a:cubicBezTo>
                    <a:cubicBezTo>
                      <a:pt x="115" y="282"/>
                      <a:pt x="78" y="289"/>
                      <a:pt x="94" y="270"/>
                    </a:cubicBezTo>
                    <a:cubicBezTo>
                      <a:pt x="90" y="272"/>
                      <a:pt x="50" y="286"/>
                      <a:pt x="68" y="265"/>
                    </a:cubicBezTo>
                    <a:cubicBezTo>
                      <a:pt x="59" y="271"/>
                      <a:pt x="0" y="293"/>
                      <a:pt x="34" y="263"/>
                    </a:cubicBezTo>
                    <a:cubicBezTo>
                      <a:pt x="19" y="265"/>
                      <a:pt x="29" y="248"/>
                      <a:pt x="33" y="245"/>
                    </a:cubicBezTo>
                    <a:cubicBezTo>
                      <a:pt x="20" y="241"/>
                      <a:pt x="36" y="227"/>
                      <a:pt x="40" y="224"/>
                    </a:cubicBezTo>
                    <a:cubicBezTo>
                      <a:pt x="34" y="225"/>
                      <a:pt x="27" y="221"/>
                      <a:pt x="30" y="214"/>
                    </a:cubicBezTo>
                    <a:cubicBezTo>
                      <a:pt x="26" y="211"/>
                      <a:pt x="27" y="207"/>
                      <a:pt x="30" y="203"/>
                    </a:cubicBezTo>
                    <a:cubicBezTo>
                      <a:pt x="12" y="203"/>
                      <a:pt x="35" y="181"/>
                      <a:pt x="37" y="180"/>
                    </a:cubicBezTo>
                    <a:cubicBezTo>
                      <a:pt x="2" y="197"/>
                      <a:pt x="47" y="143"/>
                      <a:pt x="53" y="138"/>
                    </a:cubicBezTo>
                    <a:cubicBezTo>
                      <a:pt x="33" y="151"/>
                      <a:pt x="7" y="147"/>
                      <a:pt x="30" y="125"/>
                    </a:cubicBezTo>
                    <a:cubicBezTo>
                      <a:pt x="4" y="133"/>
                      <a:pt x="49" y="90"/>
                      <a:pt x="51" y="88"/>
                    </a:cubicBezTo>
                    <a:cubicBezTo>
                      <a:pt x="42" y="94"/>
                      <a:pt x="11" y="100"/>
                      <a:pt x="32" y="82"/>
                    </a:cubicBezTo>
                    <a:cubicBezTo>
                      <a:pt x="29" y="81"/>
                      <a:pt x="29" y="79"/>
                      <a:pt x="29" y="76"/>
                    </a:cubicBezTo>
                    <a:cubicBezTo>
                      <a:pt x="12" y="74"/>
                      <a:pt x="34" y="52"/>
                      <a:pt x="35" y="50"/>
                    </a:cubicBezTo>
                    <a:cubicBezTo>
                      <a:pt x="19" y="59"/>
                      <a:pt x="29" y="32"/>
                      <a:pt x="28" y="29"/>
                    </a:cubicBezTo>
                    <a:cubicBezTo>
                      <a:pt x="11" y="33"/>
                      <a:pt x="31" y="0"/>
                      <a:pt x="38" y="17"/>
                    </a:cubicBezTo>
                    <a:cubicBezTo>
                      <a:pt x="46" y="13"/>
                      <a:pt x="48" y="23"/>
                      <a:pt x="45" y="28"/>
                    </a:cubicBezTo>
                    <a:cubicBezTo>
                      <a:pt x="69" y="11"/>
                      <a:pt x="76" y="20"/>
                      <a:pt x="57" y="43"/>
                    </a:cubicBezTo>
                    <a:cubicBezTo>
                      <a:pt x="59" y="42"/>
                      <a:pt x="104" y="3"/>
                      <a:pt x="108" y="21"/>
                    </a:cubicBezTo>
                    <a:cubicBezTo>
                      <a:pt x="112" y="19"/>
                      <a:pt x="127" y="8"/>
                      <a:pt x="129" y="19"/>
                    </a:cubicBezTo>
                    <a:cubicBezTo>
                      <a:pt x="159" y="4"/>
                      <a:pt x="112" y="54"/>
                      <a:pt x="105" y="60"/>
                    </a:cubicBezTo>
                    <a:cubicBezTo>
                      <a:pt x="106" y="59"/>
                      <a:pt x="191" y="6"/>
                      <a:pt x="178" y="28"/>
                    </a:cubicBezTo>
                    <a:cubicBezTo>
                      <a:pt x="207" y="9"/>
                      <a:pt x="244" y="12"/>
                      <a:pt x="201" y="45"/>
                    </a:cubicBezTo>
                    <a:cubicBezTo>
                      <a:pt x="215" y="35"/>
                      <a:pt x="233" y="19"/>
                      <a:pt x="250" y="15"/>
                    </a:cubicBezTo>
                    <a:cubicBezTo>
                      <a:pt x="261" y="13"/>
                      <a:pt x="279" y="19"/>
                      <a:pt x="265" y="32"/>
                    </a:cubicBezTo>
                    <a:cubicBezTo>
                      <a:pt x="267" y="31"/>
                      <a:pt x="307" y="1"/>
                      <a:pt x="307" y="22"/>
                    </a:cubicBezTo>
                    <a:cubicBezTo>
                      <a:pt x="313" y="18"/>
                      <a:pt x="349" y="14"/>
                      <a:pt x="338" y="30"/>
                    </a:cubicBezTo>
                    <a:cubicBezTo>
                      <a:pt x="341" y="27"/>
                      <a:pt x="370" y="8"/>
                      <a:pt x="371" y="24"/>
                    </a:cubicBezTo>
                    <a:cubicBezTo>
                      <a:pt x="369" y="25"/>
                      <a:pt x="409" y="3"/>
                      <a:pt x="401" y="24"/>
                    </a:cubicBezTo>
                    <a:cubicBezTo>
                      <a:pt x="406" y="21"/>
                      <a:pt x="445" y="8"/>
                      <a:pt x="427" y="29"/>
                    </a:cubicBezTo>
                    <a:cubicBezTo>
                      <a:pt x="429" y="28"/>
                      <a:pt x="478" y="6"/>
                      <a:pt x="460" y="29"/>
                    </a:cubicBezTo>
                    <a:cubicBezTo>
                      <a:pt x="466" y="26"/>
                      <a:pt x="500" y="3"/>
                      <a:pt x="509" y="19"/>
                    </a:cubicBezTo>
                    <a:cubicBezTo>
                      <a:pt x="532" y="8"/>
                      <a:pt x="535" y="23"/>
                      <a:pt x="517" y="38"/>
                    </a:cubicBezTo>
                    <a:cubicBezTo>
                      <a:pt x="531" y="29"/>
                      <a:pt x="551" y="13"/>
                      <a:pt x="568" y="16"/>
                    </a:cubicBezTo>
                    <a:cubicBezTo>
                      <a:pt x="574" y="17"/>
                      <a:pt x="606" y="13"/>
                      <a:pt x="598" y="27"/>
                    </a:cubicBezTo>
                    <a:cubicBezTo>
                      <a:pt x="602" y="25"/>
                      <a:pt x="642" y="6"/>
                      <a:pt x="643" y="21"/>
                    </a:cubicBezTo>
                    <a:cubicBezTo>
                      <a:pt x="669" y="16"/>
                      <a:pt x="629" y="52"/>
                      <a:pt x="630" y="52"/>
                    </a:cubicBezTo>
                    <a:cubicBezTo>
                      <a:pt x="650" y="42"/>
                      <a:pt x="653" y="56"/>
                      <a:pt x="639" y="68"/>
                    </a:cubicBezTo>
                    <a:cubicBezTo>
                      <a:pt x="651" y="66"/>
                      <a:pt x="656" y="78"/>
                      <a:pt x="647" y="86"/>
                    </a:cubicBezTo>
                    <a:cubicBezTo>
                      <a:pt x="649" y="89"/>
                      <a:pt x="648" y="93"/>
                      <a:pt x="646" y="95"/>
                    </a:cubicBezTo>
                    <a:cubicBezTo>
                      <a:pt x="654" y="101"/>
                      <a:pt x="643" y="110"/>
                      <a:pt x="639" y="113"/>
                    </a:cubicBezTo>
                    <a:cubicBezTo>
                      <a:pt x="666" y="107"/>
                      <a:pt x="622" y="146"/>
                      <a:pt x="623" y="146"/>
                    </a:cubicBezTo>
                    <a:cubicBezTo>
                      <a:pt x="626" y="143"/>
                      <a:pt x="674" y="126"/>
                      <a:pt x="651" y="146"/>
                    </a:cubicBezTo>
                    <a:cubicBezTo>
                      <a:pt x="660" y="165"/>
                      <a:pt x="631" y="181"/>
                      <a:pt x="619" y="191"/>
                    </a:cubicBezTo>
                    <a:cubicBezTo>
                      <a:pt x="659" y="165"/>
                      <a:pt x="644" y="194"/>
                      <a:pt x="621" y="214"/>
                    </a:cubicBezTo>
                    <a:cubicBezTo>
                      <a:pt x="635" y="205"/>
                      <a:pt x="669" y="206"/>
                      <a:pt x="645" y="226"/>
                    </a:cubicBezTo>
                    <a:cubicBezTo>
                      <a:pt x="651" y="228"/>
                      <a:pt x="653" y="234"/>
                      <a:pt x="648" y="239"/>
                    </a:cubicBezTo>
                    <a:cubicBezTo>
                      <a:pt x="664" y="239"/>
                      <a:pt x="649" y="259"/>
                      <a:pt x="647" y="262"/>
                    </a:cubicBezTo>
                    <a:cubicBezTo>
                      <a:pt x="649" y="263"/>
                      <a:pt x="650" y="266"/>
                      <a:pt x="649" y="269"/>
                    </a:cubicBezTo>
                    <a:cubicBezTo>
                      <a:pt x="667" y="264"/>
                      <a:pt x="642" y="302"/>
                      <a:pt x="636" y="279"/>
                    </a:cubicBezTo>
                    <a:cubicBezTo>
                      <a:pt x="634" y="280"/>
                      <a:pt x="614" y="290"/>
                      <a:pt x="618" y="277"/>
                    </a:cubicBezTo>
                    <a:cubicBezTo>
                      <a:pt x="620" y="275"/>
                      <a:pt x="584" y="294"/>
                      <a:pt x="594" y="275"/>
                    </a:cubicBezTo>
                    <a:cubicBezTo>
                      <a:pt x="594" y="275"/>
                      <a:pt x="565" y="291"/>
                      <a:pt x="572" y="273"/>
                    </a:cubicBezTo>
                    <a:cubicBezTo>
                      <a:pt x="561" y="280"/>
                      <a:pt x="553" y="283"/>
                      <a:pt x="541" y="280"/>
                    </a:cubicBezTo>
                    <a:cubicBezTo>
                      <a:pt x="520" y="276"/>
                      <a:pt x="569" y="241"/>
                      <a:pt x="570" y="240"/>
                    </a:cubicBezTo>
                    <a:cubicBezTo>
                      <a:pt x="554" y="251"/>
                      <a:pt x="525" y="281"/>
                      <a:pt x="504" y="282"/>
                    </a:cubicBezTo>
                    <a:cubicBezTo>
                      <a:pt x="481" y="283"/>
                      <a:pt x="535" y="240"/>
                      <a:pt x="539" y="236"/>
                    </a:cubicBezTo>
                    <a:cubicBezTo>
                      <a:pt x="533" y="240"/>
                      <a:pt x="472" y="293"/>
                      <a:pt x="462" y="277"/>
                    </a:cubicBezTo>
                    <a:cubicBezTo>
                      <a:pt x="426" y="299"/>
                      <a:pt x="433" y="269"/>
                      <a:pt x="459" y="249"/>
                    </a:cubicBezTo>
                    <a:cubicBezTo>
                      <a:pt x="459" y="249"/>
                      <a:pt x="381" y="294"/>
                      <a:pt x="397" y="271"/>
                    </a:cubicBezTo>
                    <a:cubicBezTo>
                      <a:pt x="392" y="274"/>
                      <a:pt x="373" y="288"/>
                      <a:pt x="367" y="278"/>
                    </a:cubicBezTo>
                    <a:cubicBezTo>
                      <a:pt x="362" y="281"/>
                      <a:pt x="317" y="287"/>
                      <a:pt x="324" y="273"/>
                    </a:cubicBezTo>
                    <a:cubicBezTo>
                      <a:pt x="311" y="281"/>
                      <a:pt x="276" y="288"/>
                      <a:pt x="302" y="263"/>
                    </a:cubicBezTo>
                    <a:cubicBezTo>
                      <a:pt x="298" y="267"/>
                      <a:pt x="263" y="293"/>
                      <a:pt x="257" y="279"/>
                    </a:cubicBezTo>
                    <a:cubicBezTo>
                      <a:pt x="253" y="281"/>
                      <a:pt x="216" y="289"/>
                      <a:pt x="227" y="272"/>
                    </a:cubicBezTo>
                    <a:cubicBezTo>
                      <a:pt x="212" y="281"/>
                      <a:pt x="135" y="295"/>
                      <a:pt x="176" y="260"/>
                    </a:cubicBezTo>
                    <a:cubicBezTo>
                      <a:pt x="148" y="278"/>
                      <a:pt x="134" y="285"/>
                      <a:pt x="128" y="285"/>
                    </a:cubicBezTo>
                    <a:cubicBezTo>
                      <a:pt x="127" y="285"/>
                      <a:pt x="134" y="285"/>
                      <a:pt x="128" y="285"/>
                    </a:cubicBezTo>
                    <a:close/>
                    <a:moveTo>
                      <a:pt x="419" y="92"/>
                    </a:moveTo>
                    <a:cubicBezTo>
                      <a:pt x="410" y="98"/>
                      <a:pt x="401" y="105"/>
                      <a:pt x="392" y="111"/>
                    </a:cubicBezTo>
                    <a:cubicBezTo>
                      <a:pt x="405" y="102"/>
                      <a:pt x="419" y="93"/>
                      <a:pt x="432" y="84"/>
                    </a:cubicBezTo>
                    <a:cubicBezTo>
                      <a:pt x="428" y="86"/>
                      <a:pt x="424" y="89"/>
                      <a:pt x="419" y="92"/>
                    </a:cubicBezTo>
                    <a:cubicBezTo>
                      <a:pt x="410" y="98"/>
                      <a:pt x="424" y="89"/>
                      <a:pt x="419" y="92"/>
                    </a:cubicBezTo>
                    <a:close/>
                  </a:path>
                </a:pathLst>
              </a:custGeom>
              <a:solidFill>
                <a:srgbClr val="FFC000">
                  <a:alpha val="32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  <p:sp>
            <p:nvSpPr>
              <p:cNvPr id="1126" name="Tekstvak 1125">
                <a:extLst>
                  <a:ext uri="{FF2B5EF4-FFF2-40B4-BE49-F238E27FC236}">
                    <a16:creationId xmlns:a16="http://schemas.microsoft.com/office/drawing/2014/main" id="{6A8E7382-E330-3F41-A999-CE9FC7C9F884}"/>
                  </a:ext>
                </a:extLst>
              </p:cNvPr>
              <p:cNvSpPr txBox="1"/>
              <p:nvPr/>
            </p:nvSpPr>
            <p:spPr>
              <a:xfrm>
                <a:off x="3133789" y="1135796"/>
                <a:ext cx="704372" cy="1796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85000"/>
                        <a:lumOff val="15000"/>
                      </a:srgbClr>
                    </a:solidFill>
                    <a:effectLst/>
                    <a:uLnTx/>
                    <a:uFillTx/>
                    <a:latin typeface="Ink Free" panose="03080402000500000000" pitchFamily="66" charset="0"/>
                    <a:ea typeface="+mn-ea"/>
                    <a:cs typeface="+mn-cs"/>
                  </a:rPr>
                  <a:t>Orchestration</a:t>
                </a:r>
              </a:p>
            </p:txBody>
          </p:sp>
        </p:grpSp>
        <p:grpSp>
          <p:nvGrpSpPr>
            <p:cNvPr id="1097" name="Groep 1096">
              <a:extLst>
                <a:ext uri="{FF2B5EF4-FFF2-40B4-BE49-F238E27FC236}">
                  <a16:creationId xmlns:a16="http://schemas.microsoft.com/office/drawing/2014/main" id="{8842B22A-7331-784D-907E-8763CDF22EB1}"/>
                </a:ext>
              </a:extLst>
            </p:cNvPr>
            <p:cNvGrpSpPr/>
            <p:nvPr/>
          </p:nvGrpSpPr>
          <p:grpSpPr>
            <a:xfrm>
              <a:off x="6450587" y="3126985"/>
              <a:ext cx="723710" cy="391220"/>
              <a:chOff x="3888927" y="1048236"/>
              <a:chExt cx="723710" cy="391220"/>
            </a:xfrm>
          </p:grpSpPr>
          <p:sp>
            <p:nvSpPr>
              <p:cNvPr id="1116" name="Freeform 385">
                <a:extLst>
                  <a:ext uri="{FF2B5EF4-FFF2-40B4-BE49-F238E27FC236}">
                    <a16:creationId xmlns:a16="http://schemas.microsoft.com/office/drawing/2014/main" id="{C8C92499-C32F-5A41-8B88-F95936473B39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3741748" y="1220018"/>
                <a:ext cx="338400" cy="21600"/>
              </a:xfrm>
              <a:custGeom>
                <a:avLst/>
                <a:gdLst>
                  <a:gd name="T0" fmla="*/ 9 w 236"/>
                  <a:gd name="T1" fmla="*/ 20 h 20"/>
                  <a:gd name="T2" fmla="*/ 1 w 236"/>
                  <a:gd name="T3" fmla="*/ 13 h 20"/>
                  <a:gd name="T4" fmla="*/ 8 w 236"/>
                  <a:gd name="T5" fmla="*/ 4 h 20"/>
                  <a:gd name="T6" fmla="*/ 228 w 236"/>
                  <a:gd name="T7" fmla="*/ 0 h 20"/>
                  <a:gd name="T8" fmla="*/ 236 w 236"/>
                  <a:gd name="T9" fmla="*/ 8 h 20"/>
                  <a:gd name="T10" fmla="*/ 228 w 236"/>
                  <a:gd name="T11" fmla="*/ 16 h 20"/>
                  <a:gd name="T12" fmla="*/ 9 w 236"/>
                  <a:gd name="T13" fmla="*/ 20 h 20"/>
                  <a:gd name="T14" fmla="*/ 9 w 236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6" h="20">
                    <a:moveTo>
                      <a:pt x="9" y="20"/>
                    </a:moveTo>
                    <a:cubicBezTo>
                      <a:pt x="5" y="20"/>
                      <a:pt x="1" y="17"/>
                      <a:pt x="1" y="13"/>
                    </a:cubicBezTo>
                    <a:cubicBezTo>
                      <a:pt x="0" y="8"/>
                      <a:pt x="3" y="4"/>
                      <a:pt x="8" y="4"/>
                    </a:cubicBezTo>
                    <a:cubicBezTo>
                      <a:pt x="42" y="0"/>
                      <a:pt x="220" y="0"/>
                      <a:pt x="228" y="0"/>
                    </a:cubicBezTo>
                    <a:cubicBezTo>
                      <a:pt x="232" y="0"/>
                      <a:pt x="236" y="4"/>
                      <a:pt x="236" y="8"/>
                    </a:cubicBezTo>
                    <a:cubicBezTo>
                      <a:pt x="236" y="12"/>
                      <a:pt x="232" y="16"/>
                      <a:pt x="228" y="16"/>
                    </a:cubicBezTo>
                    <a:cubicBezTo>
                      <a:pt x="226" y="16"/>
                      <a:pt x="43" y="16"/>
                      <a:pt x="9" y="20"/>
                    </a:cubicBezTo>
                    <a:cubicBezTo>
                      <a:pt x="9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>
                  <a:lumMod val="75000"/>
                  <a:lumOff val="2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  <p:sp>
            <p:nvSpPr>
              <p:cNvPr id="1117" name="Freeform 385">
                <a:extLst>
                  <a:ext uri="{FF2B5EF4-FFF2-40B4-BE49-F238E27FC236}">
                    <a16:creationId xmlns:a16="http://schemas.microsoft.com/office/drawing/2014/main" id="{562C426C-C323-944E-B4F3-4A90D343F9C9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 flipH="1">
                <a:off x="4428853" y="1237373"/>
                <a:ext cx="338400" cy="18000"/>
              </a:xfrm>
              <a:custGeom>
                <a:avLst/>
                <a:gdLst>
                  <a:gd name="T0" fmla="*/ 9 w 236"/>
                  <a:gd name="T1" fmla="*/ 20 h 20"/>
                  <a:gd name="T2" fmla="*/ 1 w 236"/>
                  <a:gd name="T3" fmla="*/ 13 h 20"/>
                  <a:gd name="T4" fmla="*/ 8 w 236"/>
                  <a:gd name="T5" fmla="*/ 4 h 20"/>
                  <a:gd name="T6" fmla="*/ 228 w 236"/>
                  <a:gd name="T7" fmla="*/ 0 h 20"/>
                  <a:gd name="T8" fmla="*/ 236 w 236"/>
                  <a:gd name="T9" fmla="*/ 8 h 20"/>
                  <a:gd name="T10" fmla="*/ 228 w 236"/>
                  <a:gd name="T11" fmla="*/ 16 h 20"/>
                  <a:gd name="T12" fmla="*/ 9 w 236"/>
                  <a:gd name="T13" fmla="*/ 20 h 20"/>
                  <a:gd name="T14" fmla="*/ 9 w 236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6" h="20">
                    <a:moveTo>
                      <a:pt x="9" y="20"/>
                    </a:moveTo>
                    <a:cubicBezTo>
                      <a:pt x="5" y="20"/>
                      <a:pt x="1" y="17"/>
                      <a:pt x="1" y="13"/>
                    </a:cubicBezTo>
                    <a:cubicBezTo>
                      <a:pt x="0" y="8"/>
                      <a:pt x="3" y="4"/>
                      <a:pt x="8" y="4"/>
                    </a:cubicBezTo>
                    <a:cubicBezTo>
                      <a:pt x="42" y="0"/>
                      <a:pt x="220" y="0"/>
                      <a:pt x="228" y="0"/>
                    </a:cubicBezTo>
                    <a:cubicBezTo>
                      <a:pt x="232" y="0"/>
                      <a:pt x="236" y="4"/>
                      <a:pt x="236" y="8"/>
                    </a:cubicBezTo>
                    <a:cubicBezTo>
                      <a:pt x="236" y="12"/>
                      <a:pt x="232" y="16"/>
                      <a:pt x="228" y="16"/>
                    </a:cubicBezTo>
                    <a:cubicBezTo>
                      <a:pt x="226" y="16"/>
                      <a:pt x="43" y="16"/>
                      <a:pt x="9" y="20"/>
                    </a:cubicBezTo>
                    <a:cubicBezTo>
                      <a:pt x="9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>
                  <a:lumMod val="75000"/>
                  <a:lumOff val="2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  <p:sp>
            <p:nvSpPr>
              <p:cNvPr id="1118" name="Freeform 392">
                <a:extLst>
                  <a:ext uri="{FF2B5EF4-FFF2-40B4-BE49-F238E27FC236}">
                    <a16:creationId xmlns:a16="http://schemas.microsoft.com/office/drawing/2014/main" id="{A13F7279-07FD-D940-AB56-6D8F46FDCD71}"/>
                  </a:ext>
                </a:extLst>
              </p:cNvPr>
              <p:cNvSpPr>
                <a:spLocks/>
              </p:cNvSpPr>
              <p:nvPr/>
            </p:nvSpPr>
            <p:spPr bwMode="auto">
              <a:xfrm rot="60000">
                <a:off x="3889037" y="1068718"/>
                <a:ext cx="723600" cy="18000"/>
              </a:xfrm>
              <a:custGeom>
                <a:avLst/>
                <a:gdLst>
                  <a:gd name="T0" fmla="*/ 9 w 469"/>
                  <a:gd name="T1" fmla="*/ 20 h 20"/>
                  <a:gd name="T2" fmla="*/ 1 w 469"/>
                  <a:gd name="T3" fmla="*/ 12 h 20"/>
                  <a:gd name="T4" fmla="*/ 8 w 469"/>
                  <a:gd name="T5" fmla="*/ 4 h 20"/>
                  <a:gd name="T6" fmla="*/ 461 w 469"/>
                  <a:gd name="T7" fmla="*/ 0 h 20"/>
                  <a:gd name="T8" fmla="*/ 469 w 469"/>
                  <a:gd name="T9" fmla="*/ 8 h 20"/>
                  <a:gd name="T10" fmla="*/ 461 w 469"/>
                  <a:gd name="T11" fmla="*/ 16 h 20"/>
                  <a:gd name="T12" fmla="*/ 9 w 469"/>
                  <a:gd name="T13" fmla="*/ 20 h 20"/>
                  <a:gd name="T14" fmla="*/ 9 w 469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9" h="20">
                    <a:moveTo>
                      <a:pt x="9" y="20"/>
                    </a:moveTo>
                    <a:cubicBezTo>
                      <a:pt x="4" y="20"/>
                      <a:pt x="1" y="16"/>
                      <a:pt x="1" y="12"/>
                    </a:cubicBezTo>
                    <a:cubicBezTo>
                      <a:pt x="0" y="8"/>
                      <a:pt x="4" y="4"/>
                      <a:pt x="8" y="4"/>
                    </a:cubicBezTo>
                    <a:cubicBezTo>
                      <a:pt x="79" y="0"/>
                      <a:pt x="457" y="0"/>
                      <a:pt x="461" y="0"/>
                    </a:cubicBezTo>
                    <a:cubicBezTo>
                      <a:pt x="465" y="0"/>
                      <a:pt x="469" y="4"/>
                      <a:pt x="469" y="8"/>
                    </a:cubicBezTo>
                    <a:cubicBezTo>
                      <a:pt x="469" y="12"/>
                      <a:pt x="465" y="16"/>
                      <a:pt x="461" y="16"/>
                    </a:cubicBezTo>
                    <a:cubicBezTo>
                      <a:pt x="457" y="16"/>
                      <a:pt x="79" y="16"/>
                      <a:pt x="9" y="20"/>
                    </a:cubicBezTo>
                    <a:cubicBezTo>
                      <a:pt x="9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>
                  <a:lumMod val="75000"/>
                  <a:lumOff val="2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  <p:sp>
            <p:nvSpPr>
              <p:cNvPr id="1119" name="Freeform 392">
                <a:extLst>
                  <a:ext uri="{FF2B5EF4-FFF2-40B4-BE49-F238E27FC236}">
                    <a16:creationId xmlns:a16="http://schemas.microsoft.com/office/drawing/2014/main" id="{06723CEA-B068-C245-8A60-9EF836E238D3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888927" y="1397946"/>
                <a:ext cx="720000" cy="21600"/>
              </a:xfrm>
              <a:custGeom>
                <a:avLst/>
                <a:gdLst>
                  <a:gd name="T0" fmla="*/ 9 w 469"/>
                  <a:gd name="T1" fmla="*/ 20 h 20"/>
                  <a:gd name="T2" fmla="*/ 1 w 469"/>
                  <a:gd name="T3" fmla="*/ 12 h 20"/>
                  <a:gd name="T4" fmla="*/ 8 w 469"/>
                  <a:gd name="T5" fmla="*/ 4 h 20"/>
                  <a:gd name="T6" fmla="*/ 461 w 469"/>
                  <a:gd name="T7" fmla="*/ 0 h 20"/>
                  <a:gd name="T8" fmla="*/ 469 w 469"/>
                  <a:gd name="T9" fmla="*/ 8 h 20"/>
                  <a:gd name="T10" fmla="*/ 461 w 469"/>
                  <a:gd name="T11" fmla="*/ 16 h 20"/>
                  <a:gd name="T12" fmla="*/ 9 w 469"/>
                  <a:gd name="T13" fmla="*/ 20 h 20"/>
                  <a:gd name="T14" fmla="*/ 9 w 469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9" h="20">
                    <a:moveTo>
                      <a:pt x="9" y="20"/>
                    </a:moveTo>
                    <a:cubicBezTo>
                      <a:pt x="4" y="20"/>
                      <a:pt x="1" y="16"/>
                      <a:pt x="1" y="12"/>
                    </a:cubicBezTo>
                    <a:cubicBezTo>
                      <a:pt x="0" y="8"/>
                      <a:pt x="4" y="4"/>
                      <a:pt x="8" y="4"/>
                    </a:cubicBezTo>
                    <a:cubicBezTo>
                      <a:pt x="79" y="0"/>
                      <a:pt x="457" y="0"/>
                      <a:pt x="461" y="0"/>
                    </a:cubicBezTo>
                    <a:cubicBezTo>
                      <a:pt x="465" y="0"/>
                      <a:pt x="469" y="4"/>
                      <a:pt x="469" y="8"/>
                    </a:cubicBezTo>
                    <a:cubicBezTo>
                      <a:pt x="469" y="12"/>
                      <a:pt x="465" y="16"/>
                      <a:pt x="461" y="16"/>
                    </a:cubicBezTo>
                    <a:cubicBezTo>
                      <a:pt x="457" y="16"/>
                      <a:pt x="79" y="16"/>
                      <a:pt x="9" y="20"/>
                    </a:cubicBezTo>
                    <a:cubicBezTo>
                      <a:pt x="9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>
                  <a:lumMod val="75000"/>
                  <a:lumOff val="2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  <p:sp>
            <p:nvSpPr>
              <p:cNvPr id="1120" name="Freeform 279">
                <a:extLst>
                  <a:ext uri="{FF2B5EF4-FFF2-40B4-BE49-F238E27FC236}">
                    <a16:creationId xmlns:a16="http://schemas.microsoft.com/office/drawing/2014/main" id="{F9DA9921-DD72-0B4F-A646-F25B2D524C2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905354" y="1048236"/>
                <a:ext cx="707022" cy="391220"/>
              </a:xfrm>
              <a:custGeom>
                <a:avLst/>
                <a:gdLst>
                  <a:gd name="T0" fmla="*/ 121 w 674"/>
                  <a:gd name="T1" fmla="*/ 280 h 302"/>
                  <a:gd name="T2" fmla="*/ 68 w 674"/>
                  <a:gd name="T3" fmla="*/ 265 h 302"/>
                  <a:gd name="T4" fmla="*/ 33 w 674"/>
                  <a:gd name="T5" fmla="*/ 245 h 302"/>
                  <a:gd name="T6" fmla="*/ 30 w 674"/>
                  <a:gd name="T7" fmla="*/ 214 h 302"/>
                  <a:gd name="T8" fmla="*/ 37 w 674"/>
                  <a:gd name="T9" fmla="*/ 180 h 302"/>
                  <a:gd name="T10" fmla="*/ 30 w 674"/>
                  <a:gd name="T11" fmla="*/ 125 h 302"/>
                  <a:gd name="T12" fmla="*/ 32 w 674"/>
                  <a:gd name="T13" fmla="*/ 82 h 302"/>
                  <a:gd name="T14" fmla="*/ 35 w 674"/>
                  <a:gd name="T15" fmla="*/ 50 h 302"/>
                  <a:gd name="T16" fmla="*/ 38 w 674"/>
                  <a:gd name="T17" fmla="*/ 17 h 302"/>
                  <a:gd name="T18" fmla="*/ 57 w 674"/>
                  <a:gd name="T19" fmla="*/ 43 h 302"/>
                  <a:gd name="T20" fmla="*/ 129 w 674"/>
                  <a:gd name="T21" fmla="*/ 19 h 302"/>
                  <a:gd name="T22" fmla="*/ 178 w 674"/>
                  <a:gd name="T23" fmla="*/ 28 h 302"/>
                  <a:gd name="T24" fmla="*/ 250 w 674"/>
                  <a:gd name="T25" fmla="*/ 15 h 302"/>
                  <a:gd name="T26" fmla="*/ 307 w 674"/>
                  <a:gd name="T27" fmla="*/ 22 h 302"/>
                  <a:gd name="T28" fmla="*/ 371 w 674"/>
                  <a:gd name="T29" fmla="*/ 24 h 302"/>
                  <a:gd name="T30" fmla="*/ 427 w 674"/>
                  <a:gd name="T31" fmla="*/ 29 h 302"/>
                  <a:gd name="T32" fmla="*/ 509 w 674"/>
                  <a:gd name="T33" fmla="*/ 19 h 302"/>
                  <a:gd name="T34" fmla="*/ 568 w 674"/>
                  <a:gd name="T35" fmla="*/ 16 h 302"/>
                  <a:gd name="T36" fmla="*/ 643 w 674"/>
                  <a:gd name="T37" fmla="*/ 21 h 302"/>
                  <a:gd name="T38" fmla="*/ 639 w 674"/>
                  <a:gd name="T39" fmla="*/ 68 h 302"/>
                  <a:gd name="T40" fmla="*/ 646 w 674"/>
                  <a:gd name="T41" fmla="*/ 95 h 302"/>
                  <a:gd name="T42" fmla="*/ 623 w 674"/>
                  <a:gd name="T43" fmla="*/ 146 h 302"/>
                  <a:gd name="T44" fmla="*/ 619 w 674"/>
                  <a:gd name="T45" fmla="*/ 191 h 302"/>
                  <a:gd name="T46" fmla="*/ 645 w 674"/>
                  <a:gd name="T47" fmla="*/ 226 h 302"/>
                  <a:gd name="T48" fmla="*/ 647 w 674"/>
                  <a:gd name="T49" fmla="*/ 262 h 302"/>
                  <a:gd name="T50" fmla="*/ 636 w 674"/>
                  <a:gd name="T51" fmla="*/ 279 h 302"/>
                  <a:gd name="T52" fmla="*/ 594 w 674"/>
                  <a:gd name="T53" fmla="*/ 275 h 302"/>
                  <a:gd name="T54" fmla="*/ 541 w 674"/>
                  <a:gd name="T55" fmla="*/ 280 h 302"/>
                  <a:gd name="T56" fmla="*/ 504 w 674"/>
                  <a:gd name="T57" fmla="*/ 282 h 302"/>
                  <a:gd name="T58" fmla="*/ 462 w 674"/>
                  <a:gd name="T59" fmla="*/ 277 h 302"/>
                  <a:gd name="T60" fmla="*/ 397 w 674"/>
                  <a:gd name="T61" fmla="*/ 271 h 302"/>
                  <a:gd name="T62" fmla="*/ 324 w 674"/>
                  <a:gd name="T63" fmla="*/ 273 h 302"/>
                  <a:gd name="T64" fmla="*/ 257 w 674"/>
                  <a:gd name="T65" fmla="*/ 279 h 302"/>
                  <a:gd name="T66" fmla="*/ 176 w 674"/>
                  <a:gd name="T67" fmla="*/ 260 h 302"/>
                  <a:gd name="T68" fmla="*/ 128 w 674"/>
                  <a:gd name="T69" fmla="*/ 285 h 302"/>
                  <a:gd name="T70" fmla="*/ 392 w 674"/>
                  <a:gd name="T71" fmla="*/ 111 h 302"/>
                  <a:gd name="T72" fmla="*/ 419 w 674"/>
                  <a:gd name="T73" fmla="*/ 9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74" h="302">
                    <a:moveTo>
                      <a:pt x="128" y="285"/>
                    </a:moveTo>
                    <a:cubicBezTo>
                      <a:pt x="125" y="285"/>
                      <a:pt x="122" y="283"/>
                      <a:pt x="121" y="280"/>
                    </a:cubicBezTo>
                    <a:cubicBezTo>
                      <a:pt x="115" y="282"/>
                      <a:pt x="78" y="289"/>
                      <a:pt x="94" y="270"/>
                    </a:cubicBezTo>
                    <a:cubicBezTo>
                      <a:pt x="90" y="272"/>
                      <a:pt x="50" y="286"/>
                      <a:pt x="68" y="265"/>
                    </a:cubicBezTo>
                    <a:cubicBezTo>
                      <a:pt x="59" y="271"/>
                      <a:pt x="0" y="293"/>
                      <a:pt x="34" y="263"/>
                    </a:cubicBezTo>
                    <a:cubicBezTo>
                      <a:pt x="19" y="265"/>
                      <a:pt x="29" y="248"/>
                      <a:pt x="33" y="245"/>
                    </a:cubicBezTo>
                    <a:cubicBezTo>
                      <a:pt x="20" y="241"/>
                      <a:pt x="36" y="227"/>
                      <a:pt x="40" y="224"/>
                    </a:cubicBezTo>
                    <a:cubicBezTo>
                      <a:pt x="34" y="225"/>
                      <a:pt x="27" y="221"/>
                      <a:pt x="30" y="214"/>
                    </a:cubicBezTo>
                    <a:cubicBezTo>
                      <a:pt x="26" y="211"/>
                      <a:pt x="27" y="207"/>
                      <a:pt x="30" y="203"/>
                    </a:cubicBezTo>
                    <a:cubicBezTo>
                      <a:pt x="12" y="203"/>
                      <a:pt x="35" y="181"/>
                      <a:pt x="37" y="180"/>
                    </a:cubicBezTo>
                    <a:cubicBezTo>
                      <a:pt x="2" y="197"/>
                      <a:pt x="47" y="143"/>
                      <a:pt x="53" y="138"/>
                    </a:cubicBezTo>
                    <a:cubicBezTo>
                      <a:pt x="33" y="151"/>
                      <a:pt x="7" y="147"/>
                      <a:pt x="30" y="125"/>
                    </a:cubicBezTo>
                    <a:cubicBezTo>
                      <a:pt x="4" y="133"/>
                      <a:pt x="49" y="90"/>
                      <a:pt x="51" y="88"/>
                    </a:cubicBezTo>
                    <a:cubicBezTo>
                      <a:pt x="42" y="94"/>
                      <a:pt x="11" y="100"/>
                      <a:pt x="32" y="82"/>
                    </a:cubicBezTo>
                    <a:cubicBezTo>
                      <a:pt x="29" y="81"/>
                      <a:pt x="29" y="79"/>
                      <a:pt x="29" y="76"/>
                    </a:cubicBezTo>
                    <a:cubicBezTo>
                      <a:pt x="12" y="74"/>
                      <a:pt x="34" y="52"/>
                      <a:pt x="35" y="50"/>
                    </a:cubicBezTo>
                    <a:cubicBezTo>
                      <a:pt x="19" y="59"/>
                      <a:pt x="29" y="32"/>
                      <a:pt x="28" y="29"/>
                    </a:cubicBezTo>
                    <a:cubicBezTo>
                      <a:pt x="11" y="33"/>
                      <a:pt x="31" y="0"/>
                      <a:pt x="38" y="17"/>
                    </a:cubicBezTo>
                    <a:cubicBezTo>
                      <a:pt x="46" y="13"/>
                      <a:pt x="48" y="23"/>
                      <a:pt x="45" y="28"/>
                    </a:cubicBezTo>
                    <a:cubicBezTo>
                      <a:pt x="69" y="11"/>
                      <a:pt x="76" y="20"/>
                      <a:pt x="57" y="43"/>
                    </a:cubicBezTo>
                    <a:cubicBezTo>
                      <a:pt x="59" y="42"/>
                      <a:pt x="104" y="3"/>
                      <a:pt x="108" y="21"/>
                    </a:cubicBezTo>
                    <a:cubicBezTo>
                      <a:pt x="112" y="19"/>
                      <a:pt x="127" y="8"/>
                      <a:pt x="129" y="19"/>
                    </a:cubicBezTo>
                    <a:cubicBezTo>
                      <a:pt x="159" y="4"/>
                      <a:pt x="112" y="54"/>
                      <a:pt x="105" y="60"/>
                    </a:cubicBezTo>
                    <a:cubicBezTo>
                      <a:pt x="106" y="59"/>
                      <a:pt x="191" y="6"/>
                      <a:pt x="178" y="28"/>
                    </a:cubicBezTo>
                    <a:cubicBezTo>
                      <a:pt x="207" y="9"/>
                      <a:pt x="244" y="12"/>
                      <a:pt x="201" y="45"/>
                    </a:cubicBezTo>
                    <a:cubicBezTo>
                      <a:pt x="215" y="35"/>
                      <a:pt x="233" y="19"/>
                      <a:pt x="250" y="15"/>
                    </a:cubicBezTo>
                    <a:cubicBezTo>
                      <a:pt x="261" y="13"/>
                      <a:pt x="279" y="19"/>
                      <a:pt x="265" y="32"/>
                    </a:cubicBezTo>
                    <a:cubicBezTo>
                      <a:pt x="267" y="31"/>
                      <a:pt x="307" y="1"/>
                      <a:pt x="307" y="22"/>
                    </a:cubicBezTo>
                    <a:cubicBezTo>
                      <a:pt x="313" y="18"/>
                      <a:pt x="349" y="14"/>
                      <a:pt x="338" y="30"/>
                    </a:cubicBezTo>
                    <a:cubicBezTo>
                      <a:pt x="341" y="27"/>
                      <a:pt x="370" y="8"/>
                      <a:pt x="371" y="24"/>
                    </a:cubicBezTo>
                    <a:cubicBezTo>
                      <a:pt x="369" y="25"/>
                      <a:pt x="409" y="3"/>
                      <a:pt x="401" y="24"/>
                    </a:cubicBezTo>
                    <a:cubicBezTo>
                      <a:pt x="406" y="21"/>
                      <a:pt x="445" y="8"/>
                      <a:pt x="427" y="29"/>
                    </a:cubicBezTo>
                    <a:cubicBezTo>
                      <a:pt x="429" y="28"/>
                      <a:pt x="478" y="6"/>
                      <a:pt x="460" y="29"/>
                    </a:cubicBezTo>
                    <a:cubicBezTo>
                      <a:pt x="466" y="26"/>
                      <a:pt x="500" y="3"/>
                      <a:pt x="509" y="19"/>
                    </a:cubicBezTo>
                    <a:cubicBezTo>
                      <a:pt x="532" y="8"/>
                      <a:pt x="535" y="23"/>
                      <a:pt x="517" y="38"/>
                    </a:cubicBezTo>
                    <a:cubicBezTo>
                      <a:pt x="531" y="29"/>
                      <a:pt x="551" y="13"/>
                      <a:pt x="568" y="16"/>
                    </a:cubicBezTo>
                    <a:cubicBezTo>
                      <a:pt x="574" y="17"/>
                      <a:pt x="606" y="13"/>
                      <a:pt x="598" y="27"/>
                    </a:cubicBezTo>
                    <a:cubicBezTo>
                      <a:pt x="602" y="25"/>
                      <a:pt x="642" y="6"/>
                      <a:pt x="643" y="21"/>
                    </a:cubicBezTo>
                    <a:cubicBezTo>
                      <a:pt x="669" y="16"/>
                      <a:pt x="629" y="52"/>
                      <a:pt x="630" y="52"/>
                    </a:cubicBezTo>
                    <a:cubicBezTo>
                      <a:pt x="650" y="42"/>
                      <a:pt x="653" y="56"/>
                      <a:pt x="639" y="68"/>
                    </a:cubicBezTo>
                    <a:cubicBezTo>
                      <a:pt x="651" y="66"/>
                      <a:pt x="656" y="78"/>
                      <a:pt x="647" y="86"/>
                    </a:cubicBezTo>
                    <a:cubicBezTo>
                      <a:pt x="649" y="89"/>
                      <a:pt x="648" y="93"/>
                      <a:pt x="646" y="95"/>
                    </a:cubicBezTo>
                    <a:cubicBezTo>
                      <a:pt x="654" y="101"/>
                      <a:pt x="643" y="110"/>
                      <a:pt x="639" y="113"/>
                    </a:cubicBezTo>
                    <a:cubicBezTo>
                      <a:pt x="666" y="107"/>
                      <a:pt x="622" y="146"/>
                      <a:pt x="623" y="146"/>
                    </a:cubicBezTo>
                    <a:cubicBezTo>
                      <a:pt x="626" y="143"/>
                      <a:pt x="674" y="126"/>
                      <a:pt x="651" y="146"/>
                    </a:cubicBezTo>
                    <a:cubicBezTo>
                      <a:pt x="660" y="165"/>
                      <a:pt x="631" y="181"/>
                      <a:pt x="619" y="191"/>
                    </a:cubicBezTo>
                    <a:cubicBezTo>
                      <a:pt x="659" y="165"/>
                      <a:pt x="644" y="194"/>
                      <a:pt x="621" y="214"/>
                    </a:cubicBezTo>
                    <a:cubicBezTo>
                      <a:pt x="635" y="205"/>
                      <a:pt x="669" y="206"/>
                      <a:pt x="645" y="226"/>
                    </a:cubicBezTo>
                    <a:cubicBezTo>
                      <a:pt x="651" y="228"/>
                      <a:pt x="653" y="234"/>
                      <a:pt x="648" y="239"/>
                    </a:cubicBezTo>
                    <a:cubicBezTo>
                      <a:pt x="664" y="239"/>
                      <a:pt x="649" y="259"/>
                      <a:pt x="647" y="262"/>
                    </a:cubicBezTo>
                    <a:cubicBezTo>
                      <a:pt x="649" y="263"/>
                      <a:pt x="650" y="266"/>
                      <a:pt x="649" y="269"/>
                    </a:cubicBezTo>
                    <a:cubicBezTo>
                      <a:pt x="667" y="264"/>
                      <a:pt x="642" y="302"/>
                      <a:pt x="636" y="279"/>
                    </a:cubicBezTo>
                    <a:cubicBezTo>
                      <a:pt x="634" y="280"/>
                      <a:pt x="614" y="290"/>
                      <a:pt x="618" y="277"/>
                    </a:cubicBezTo>
                    <a:cubicBezTo>
                      <a:pt x="620" y="275"/>
                      <a:pt x="584" y="294"/>
                      <a:pt x="594" y="275"/>
                    </a:cubicBezTo>
                    <a:cubicBezTo>
                      <a:pt x="594" y="275"/>
                      <a:pt x="565" y="291"/>
                      <a:pt x="572" y="273"/>
                    </a:cubicBezTo>
                    <a:cubicBezTo>
                      <a:pt x="561" y="280"/>
                      <a:pt x="553" y="283"/>
                      <a:pt x="541" y="280"/>
                    </a:cubicBezTo>
                    <a:cubicBezTo>
                      <a:pt x="520" y="276"/>
                      <a:pt x="569" y="241"/>
                      <a:pt x="570" y="240"/>
                    </a:cubicBezTo>
                    <a:cubicBezTo>
                      <a:pt x="554" y="251"/>
                      <a:pt x="525" y="281"/>
                      <a:pt x="504" y="282"/>
                    </a:cubicBezTo>
                    <a:cubicBezTo>
                      <a:pt x="481" y="283"/>
                      <a:pt x="535" y="240"/>
                      <a:pt x="539" y="236"/>
                    </a:cubicBezTo>
                    <a:cubicBezTo>
                      <a:pt x="533" y="240"/>
                      <a:pt x="472" y="293"/>
                      <a:pt x="462" y="277"/>
                    </a:cubicBezTo>
                    <a:cubicBezTo>
                      <a:pt x="426" y="299"/>
                      <a:pt x="433" y="269"/>
                      <a:pt x="459" y="249"/>
                    </a:cubicBezTo>
                    <a:cubicBezTo>
                      <a:pt x="459" y="249"/>
                      <a:pt x="381" y="294"/>
                      <a:pt x="397" y="271"/>
                    </a:cubicBezTo>
                    <a:cubicBezTo>
                      <a:pt x="392" y="274"/>
                      <a:pt x="373" y="288"/>
                      <a:pt x="367" y="278"/>
                    </a:cubicBezTo>
                    <a:cubicBezTo>
                      <a:pt x="362" y="281"/>
                      <a:pt x="317" y="287"/>
                      <a:pt x="324" y="273"/>
                    </a:cubicBezTo>
                    <a:cubicBezTo>
                      <a:pt x="311" y="281"/>
                      <a:pt x="276" y="288"/>
                      <a:pt x="302" y="263"/>
                    </a:cubicBezTo>
                    <a:cubicBezTo>
                      <a:pt x="298" y="267"/>
                      <a:pt x="263" y="293"/>
                      <a:pt x="257" y="279"/>
                    </a:cubicBezTo>
                    <a:cubicBezTo>
                      <a:pt x="253" y="281"/>
                      <a:pt x="216" y="289"/>
                      <a:pt x="227" y="272"/>
                    </a:cubicBezTo>
                    <a:cubicBezTo>
                      <a:pt x="212" y="281"/>
                      <a:pt x="135" y="295"/>
                      <a:pt x="176" y="260"/>
                    </a:cubicBezTo>
                    <a:cubicBezTo>
                      <a:pt x="148" y="278"/>
                      <a:pt x="134" y="285"/>
                      <a:pt x="128" y="285"/>
                    </a:cubicBezTo>
                    <a:cubicBezTo>
                      <a:pt x="127" y="285"/>
                      <a:pt x="134" y="285"/>
                      <a:pt x="128" y="285"/>
                    </a:cubicBezTo>
                    <a:close/>
                    <a:moveTo>
                      <a:pt x="419" y="92"/>
                    </a:moveTo>
                    <a:cubicBezTo>
                      <a:pt x="410" y="98"/>
                      <a:pt x="401" y="105"/>
                      <a:pt x="392" y="111"/>
                    </a:cubicBezTo>
                    <a:cubicBezTo>
                      <a:pt x="405" y="102"/>
                      <a:pt x="419" y="93"/>
                      <a:pt x="432" y="84"/>
                    </a:cubicBezTo>
                    <a:cubicBezTo>
                      <a:pt x="428" y="86"/>
                      <a:pt x="424" y="89"/>
                      <a:pt x="419" y="92"/>
                    </a:cubicBezTo>
                    <a:cubicBezTo>
                      <a:pt x="410" y="98"/>
                      <a:pt x="424" y="89"/>
                      <a:pt x="419" y="92"/>
                    </a:cubicBezTo>
                    <a:close/>
                  </a:path>
                </a:pathLst>
              </a:custGeom>
              <a:solidFill>
                <a:srgbClr val="FFC000">
                  <a:alpha val="32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98" name="Tekstvak 1097">
              <a:extLst>
                <a:ext uri="{FF2B5EF4-FFF2-40B4-BE49-F238E27FC236}">
                  <a16:creationId xmlns:a16="http://schemas.microsoft.com/office/drawing/2014/main" id="{035B5F3D-85C0-134F-A7BE-E11797CB7E3C}"/>
                </a:ext>
              </a:extLst>
            </p:cNvPr>
            <p:cNvSpPr txBox="1"/>
            <p:nvPr/>
          </p:nvSpPr>
          <p:spPr>
            <a:xfrm rot="21540000">
              <a:off x="6510667" y="3231601"/>
              <a:ext cx="618197" cy="185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rPr>
                <a:t>Deployment</a:t>
              </a:r>
            </a:p>
          </p:txBody>
        </p:sp>
        <p:grpSp>
          <p:nvGrpSpPr>
            <p:cNvPr id="1099" name="Groep 1098">
              <a:extLst>
                <a:ext uri="{FF2B5EF4-FFF2-40B4-BE49-F238E27FC236}">
                  <a16:creationId xmlns:a16="http://schemas.microsoft.com/office/drawing/2014/main" id="{03B9D6CC-963F-9E4E-8259-4656480C9558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 flipV="1">
              <a:off x="7173576" y="3130235"/>
              <a:ext cx="729178" cy="391220"/>
              <a:chOff x="3131840" y="1044088"/>
              <a:chExt cx="729178" cy="391220"/>
            </a:xfrm>
          </p:grpSpPr>
          <p:sp>
            <p:nvSpPr>
              <p:cNvPr id="1111" name="Freeform 385">
                <a:extLst>
                  <a:ext uri="{FF2B5EF4-FFF2-40B4-BE49-F238E27FC236}">
                    <a16:creationId xmlns:a16="http://schemas.microsoft.com/office/drawing/2014/main" id="{B729E23C-F8B0-C44C-BD98-4F23AFF7370B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2993839" y="1221910"/>
                <a:ext cx="338400" cy="21600"/>
              </a:xfrm>
              <a:custGeom>
                <a:avLst/>
                <a:gdLst>
                  <a:gd name="T0" fmla="*/ 9 w 236"/>
                  <a:gd name="T1" fmla="*/ 20 h 20"/>
                  <a:gd name="T2" fmla="*/ 1 w 236"/>
                  <a:gd name="T3" fmla="*/ 13 h 20"/>
                  <a:gd name="T4" fmla="*/ 8 w 236"/>
                  <a:gd name="T5" fmla="*/ 4 h 20"/>
                  <a:gd name="T6" fmla="*/ 228 w 236"/>
                  <a:gd name="T7" fmla="*/ 0 h 20"/>
                  <a:gd name="T8" fmla="*/ 236 w 236"/>
                  <a:gd name="T9" fmla="*/ 8 h 20"/>
                  <a:gd name="T10" fmla="*/ 228 w 236"/>
                  <a:gd name="T11" fmla="*/ 16 h 20"/>
                  <a:gd name="T12" fmla="*/ 9 w 236"/>
                  <a:gd name="T13" fmla="*/ 20 h 20"/>
                  <a:gd name="T14" fmla="*/ 9 w 236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6" h="20">
                    <a:moveTo>
                      <a:pt x="9" y="20"/>
                    </a:moveTo>
                    <a:cubicBezTo>
                      <a:pt x="5" y="20"/>
                      <a:pt x="1" y="17"/>
                      <a:pt x="1" y="13"/>
                    </a:cubicBezTo>
                    <a:cubicBezTo>
                      <a:pt x="0" y="8"/>
                      <a:pt x="3" y="4"/>
                      <a:pt x="8" y="4"/>
                    </a:cubicBezTo>
                    <a:cubicBezTo>
                      <a:pt x="42" y="0"/>
                      <a:pt x="220" y="0"/>
                      <a:pt x="228" y="0"/>
                    </a:cubicBezTo>
                    <a:cubicBezTo>
                      <a:pt x="232" y="0"/>
                      <a:pt x="236" y="4"/>
                      <a:pt x="236" y="8"/>
                    </a:cubicBezTo>
                    <a:cubicBezTo>
                      <a:pt x="236" y="12"/>
                      <a:pt x="232" y="16"/>
                      <a:pt x="228" y="16"/>
                    </a:cubicBezTo>
                    <a:cubicBezTo>
                      <a:pt x="226" y="16"/>
                      <a:pt x="43" y="16"/>
                      <a:pt x="9" y="20"/>
                    </a:cubicBezTo>
                    <a:cubicBezTo>
                      <a:pt x="9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>
                  <a:lumMod val="75000"/>
                  <a:lumOff val="2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  <p:sp>
            <p:nvSpPr>
              <p:cNvPr id="1112" name="Freeform 385">
                <a:extLst>
                  <a:ext uri="{FF2B5EF4-FFF2-40B4-BE49-F238E27FC236}">
                    <a16:creationId xmlns:a16="http://schemas.microsoft.com/office/drawing/2014/main" id="{E8E76BAB-530D-284D-AA4A-C9C4C827B4DB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 flipH="1">
                <a:off x="3665361" y="1235017"/>
                <a:ext cx="338400" cy="18000"/>
              </a:xfrm>
              <a:custGeom>
                <a:avLst/>
                <a:gdLst>
                  <a:gd name="T0" fmla="*/ 9 w 236"/>
                  <a:gd name="T1" fmla="*/ 20 h 20"/>
                  <a:gd name="T2" fmla="*/ 1 w 236"/>
                  <a:gd name="T3" fmla="*/ 13 h 20"/>
                  <a:gd name="T4" fmla="*/ 8 w 236"/>
                  <a:gd name="T5" fmla="*/ 4 h 20"/>
                  <a:gd name="T6" fmla="*/ 228 w 236"/>
                  <a:gd name="T7" fmla="*/ 0 h 20"/>
                  <a:gd name="T8" fmla="*/ 236 w 236"/>
                  <a:gd name="T9" fmla="*/ 8 h 20"/>
                  <a:gd name="T10" fmla="*/ 228 w 236"/>
                  <a:gd name="T11" fmla="*/ 16 h 20"/>
                  <a:gd name="T12" fmla="*/ 9 w 236"/>
                  <a:gd name="T13" fmla="*/ 20 h 20"/>
                  <a:gd name="T14" fmla="*/ 9 w 236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6" h="20">
                    <a:moveTo>
                      <a:pt x="9" y="20"/>
                    </a:moveTo>
                    <a:cubicBezTo>
                      <a:pt x="5" y="20"/>
                      <a:pt x="1" y="17"/>
                      <a:pt x="1" y="13"/>
                    </a:cubicBezTo>
                    <a:cubicBezTo>
                      <a:pt x="0" y="8"/>
                      <a:pt x="3" y="4"/>
                      <a:pt x="8" y="4"/>
                    </a:cubicBezTo>
                    <a:cubicBezTo>
                      <a:pt x="42" y="0"/>
                      <a:pt x="220" y="0"/>
                      <a:pt x="228" y="0"/>
                    </a:cubicBezTo>
                    <a:cubicBezTo>
                      <a:pt x="232" y="0"/>
                      <a:pt x="236" y="4"/>
                      <a:pt x="236" y="8"/>
                    </a:cubicBezTo>
                    <a:cubicBezTo>
                      <a:pt x="236" y="12"/>
                      <a:pt x="232" y="16"/>
                      <a:pt x="228" y="16"/>
                    </a:cubicBezTo>
                    <a:cubicBezTo>
                      <a:pt x="226" y="16"/>
                      <a:pt x="43" y="16"/>
                      <a:pt x="9" y="20"/>
                    </a:cubicBezTo>
                    <a:cubicBezTo>
                      <a:pt x="9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>
                  <a:lumMod val="75000"/>
                  <a:lumOff val="2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  <p:sp>
            <p:nvSpPr>
              <p:cNvPr id="1113" name="Freeform 392">
                <a:extLst>
                  <a:ext uri="{FF2B5EF4-FFF2-40B4-BE49-F238E27FC236}">
                    <a16:creationId xmlns:a16="http://schemas.microsoft.com/office/drawing/2014/main" id="{0F30C44D-D2E7-B347-B3E9-B4A72E28D3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1018" y="1065845"/>
                <a:ext cx="720000" cy="18000"/>
              </a:xfrm>
              <a:custGeom>
                <a:avLst/>
                <a:gdLst>
                  <a:gd name="T0" fmla="*/ 9 w 469"/>
                  <a:gd name="T1" fmla="*/ 20 h 20"/>
                  <a:gd name="T2" fmla="*/ 1 w 469"/>
                  <a:gd name="T3" fmla="*/ 12 h 20"/>
                  <a:gd name="T4" fmla="*/ 8 w 469"/>
                  <a:gd name="T5" fmla="*/ 4 h 20"/>
                  <a:gd name="T6" fmla="*/ 461 w 469"/>
                  <a:gd name="T7" fmla="*/ 0 h 20"/>
                  <a:gd name="T8" fmla="*/ 469 w 469"/>
                  <a:gd name="T9" fmla="*/ 8 h 20"/>
                  <a:gd name="T10" fmla="*/ 461 w 469"/>
                  <a:gd name="T11" fmla="*/ 16 h 20"/>
                  <a:gd name="T12" fmla="*/ 9 w 469"/>
                  <a:gd name="T13" fmla="*/ 20 h 20"/>
                  <a:gd name="T14" fmla="*/ 9 w 469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9" h="20">
                    <a:moveTo>
                      <a:pt x="9" y="20"/>
                    </a:moveTo>
                    <a:cubicBezTo>
                      <a:pt x="4" y="20"/>
                      <a:pt x="1" y="16"/>
                      <a:pt x="1" y="12"/>
                    </a:cubicBezTo>
                    <a:cubicBezTo>
                      <a:pt x="0" y="8"/>
                      <a:pt x="4" y="4"/>
                      <a:pt x="8" y="4"/>
                    </a:cubicBezTo>
                    <a:cubicBezTo>
                      <a:pt x="79" y="0"/>
                      <a:pt x="457" y="0"/>
                      <a:pt x="461" y="0"/>
                    </a:cubicBezTo>
                    <a:cubicBezTo>
                      <a:pt x="465" y="0"/>
                      <a:pt x="469" y="4"/>
                      <a:pt x="469" y="8"/>
                    </a:cubicBezTo>
                    <a:cubicBezTo>
                      <a:pt x="469" y="12"/>
                      <a:pt x="465" y="16"/>
                      <a:pt x="461" y="16"/>
                    </a:cubicBezTo>
                    <a:cubicBezTo>
                      <a:pt x="457" y="16"/>
                      <a:pt x="79" y="16"/>
                      <a:pt x="9" y="20"/>
                    </a:cubicBezTo>
                    <a:cubicBezTo>
                      <a:pt x="9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>
                  <a:lumMod val="75000"/>
                  <a:lumOff val="2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  <p:sp>
            <p:nvSpPr>
              <p:cNvPr id="1114" name="Freeform 392">
                <a:extLst>
                  <a:ext uri="{FF2B5EF4-FFF2-40B4-BE49-F238E27FC236}">
                    <a16:creationId xmlns:a16="http://schemas.microsoft.com/office/drawing/2014/main" id="{8FE9BCC0-AE09-9C4F-B271-4CCA1EB3D24E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131840" y="1394384"/>
                <a:ext cx="723600" cy="14400"/>
              </a:xfrm>
              <a:custGeom>
                <a:avLst/>
                <a:gdLst>
                  <a:gd name="T0" fmla="*/ 9 w 469"/>
                  <a:gd name="T1" fmla="*/ 20 h 20"/>
                  <a:gd name="T2" fmla="*/ 1 w 469"/>
                  <a:gd name="T3" fmla="*/ 12 h 20"/>
                  <a:gd name="T4" fmla="*/ 8 w 469"/>
                  <a:gd name="T5" fmla="*/ 4 h 20"/>
                  <a:gd name="T6" fmla="*/ 461 w 469"/>
                  <a:gd name="T7" fmla="*/ 0 h 20"/>
                  <a:gd name="T8" fmla="*/ 469 w 469"/>
                  <a:gd name="T9" fmla="*/ 8 h 20"/>
                  <a:gd name="T10" fmla="*/ 461 w 469"/>
                  <a:gd name="T11" fmla="*/ 16 h 20"/>
                  <a:gd name="T12" fmla="*/ 9 w 469"/>
                  <a:gd name="T13" fmla="*/ 20 h 20"/>
                  <a:gd name="T14" fmla="*/ 9 w 469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9" h="20">
                    <a:moveTo>
                      <a:pt x="9" y="20"/>
                    </a:moveTo>
                    <a:cubicBezTo>
                      <a:pt x="4" y="20"/>
                      <a:pt x="1" y="16"/>
                      <a:pt x="1" y="12"/>
                    </a:cubicBezTo>
                    <a:cubicBezTo>
                      <a:pt x="0" y="8"/>
                      <a:pt x="4" y="4"/>
                      <a:pt x="8" y="4"/>
                    </a:cubicBezTo>
                    <a:cubicBezTo>
                      <a:pt x="79" y="0"/>
                      <a:pt x="457" y="0"/>
                      <a:pt x="461" y="0"/>
                    </a:cubicBezTo>
                    <a:cubicBezTo>
                      <a:pt x="465" y="0"/>
                      <a:pt x="469" y="4"/>
                      <a:pt x="469" y="8"/>
                    </a:cubicBezTo>
                    <a:cubicBezTo>
                      <a:pt x="469" y="12"/>
                      <a:pt x="465" y="16"/>
                      <a:pt x="461" y="16"/>
                    </a:cubicBezTo>
                    <a:cubicBezTo>
                      <a:pt x="457" y="16"/>
                      <a:pt x="79" y="16"/>
                      <a:pt x="9" y="20"/>
                    </a:cubicBezTo>
                    <a:cubicBezTo>
                      <a:pt x="9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>
                  <a:lumMod val="75000"/>
                  <a:lumOff val="2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  <p:sp>
            <p:nvSpPr>
              <p:cNvPr id="1115" name="Freeform 279">
                <a:extLst>
                  <a:ext uri="{FF2B5EF4-FFF2-40B4-BE49-F238E27FC236}">
                    <a16:creationId xmlns:a16="http://schemas.microsoft.com/office/drawing/2014/main" id="{78E2D4E5-7BA4-044B-AEAA-38F924CCF56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42191" y="1044088"/>
                <a:ext cx="707022" cy="391220"/>
              </a:xfrm>
              <a:custGeom>
                <a:avLst/>
                <a:gdLst>
                  <a:gd name="T0" fmla="*/ 121 w 674"/>
                  <a:gd name="T1" fmla="*/ 280 h 302"/>
                  <a:gd name="T2" fmla="*/ 68 w 674"/>
                  <a:gd name="T3" fmla="*/ 265 h 302"/>
                  <a:gd name="T4" fmla="*/ 33 w 674"/>
                  <a:gd name="T5" fmla="*/ 245 h 302"/>
                  <a:gd name="T6" fmla="*/ 30 w 674"/>
                  <a:gd name="T7" fmla="*/ 214 h 302"/>
                  <a:gd name="T8" fmla="*/ 37 w 674"/>
                  <a:gd name="T9" fmla="*/ 180 h 302"/>
                  <a:gd name="T10" fmla="*/ 30 w 674"/>
                  <a:gd name="T11" fmla="*/ 125 h 302"/>
                  <a:gd name="T12" fmla="*/ 32 w 674"/>
                  <a:gd name="T13" fmla="*/ 82 h 302"/>
                  <a:gd name="T14" fmla="*/ 35 w 674"/>
                  <a:gd name="T15" fmla="*/ 50 h 302"/>
                  <a:gd name="T16" fmla="*/ 38 w 674"/>
                  <a:gd name="T17" fmla="*/ 17 h 302"/>
                  <a:gd name="T18" fmla="*/ 57 w 674"/>
                  <a:gd name="T19" fmla="*/ 43 h 302"/>
                  <a:gd name="T20" fmla="*/ 129 w 674"/>
                  <a:gd name="T21" fmla="*/ 19 h 302"/>
                  <a:gd name="T22" fmla="*/ 178 w 674"/>
                  <a:gd name="T23" fmla="*/ 28 h 302"/>
                  <a:gd name="T24" fmla="*/ 250 w 674"/>
                  <a:gd name="T25" fmla="*/ 15 h 302"/>
                  <a:gd name="T26" fmla="*/ 307 w 674"/>
                  <a:gd name="T27" fmla="*/ 22 h 302"/>
                  <a:gd name="T28" fmla="*/ 371 w 674"/>
                  <a:gd name="T29" fmla="*/ 24 h 302"/>
                  <a:gd name="T30" fmla="*/ 427 w 674"/>
                  <a:gd name="T31" fmla="*/ 29 h 302"/>
                  <a:gd name="T32" fmla="*/ 509 w 674"/>
                  <a:gd name="T33" fmla="*/ 19 h 302"/>
                  <a:gd name="T34" fmla="*/ 568 w 674"/>
                  <a:gd name="T35" fmla="*/ 16 h 302"/>
                  <a:gd name="T36" fmla="*/ 643 w 674"/>
                  <a:gd name="T37" fmla="*/ 21 h 302"/>
                  <a:gd name="T38" fmla="*/ 639 w 674"/>
                  <a:gd name="T39" fmla="*/ 68 h 302"/>
                  <a:gd name="T40" fmla="*/ 646 w 674"/>
                  <a:gd name="T41" fmla="*/ 95 h 302"/>
                  <a:gd name="T42" fmla="*/ 623 w 674"/>
                  <a:gd name="T43" fmla="*/ 146 h 302"/>
                  <a:gd name="T44" fmla="*/ 619 w 674"/>
                  <a:gd name="T45" fmla="*/ 191 h 302"/>
                  <a:gd name="T46" fmla="*/ 645 w 674"/>
                  <a:gd name="T47" fmla="*/ 226 h 302"/>
                  <a:gd name="T48" fmla="*/ 647 w 674"/>
                  <a:gd name="T49" fmla="*/ 262 h 302"/>
                  <a:gd name="T50" fmla="*/ 636 w 674"/>
                  <a:gd name="T51" fmla="*/ 279 h 302"/>
                  <a:gd name="T52" fmla="*/ 594 w 674"/>
                  <a:gd name="T53" fmla="*/ 275 h 302"/>
                  <a:gd name="T54" fmla="*/ 541 w 674"/>
                  <a:gd name="T55" fmla="*/ 280 h 302"/>
                  <a:gd name="T56" fmla="*/ 504 w 674"/>
                  <a:gd name="T57" fmla="*/ 282 h 302"/>
                  <a:gd name="T58" fmla="*/ 462 w 674"/>
                  <a:gd name="T59" fmla="*/ 277 h 302"/>
                  <a:gd name="T60" fmla="*/ 397 w 674"/>
                  <a:gd name="T61" fmla="*/ 271 h 302"/>
                  <a:gd name="T62" fmla="*/ 324 w 674"/>
                  <a:gd name="T63" fmla="*/ 273 h 302"/>
                  <a:gd name="T64" fmla="*/ 257 w 674"/>
                  <a:gd name="T65" fmla="*/ 279 h 302"/>
                  <a:gd name="T66" fmla="*/ 176 w 674"/>
                  <a:gd name="T67" fmla="*/ 260 h 302"/>
                  <a:gd name="T68" fmla="*/ 128 w 674"/>
                  <a:gd name="T69" fmla="*/ 285 h 302"/>
                  <a:gd name="T70" fmla="*/ 392 w 674"/>
                  <a:gd name="T71" fmla="*/ 111 h 302"/>
                  <a:gd name="T72" fmla="*/ 419 w 674"/>
                  <a:gd name="T73" fmla="*/ 9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74" h="302">
                    <a:moveTo>
                      <a:pt x="128" y="285"/>
                    </a:moveTo>
                    <a:cubicBezTo>
                      <a:pt x="125" y="285"/>
                      <a:pt x="122" y="283"/>
                      <a:pt x="121" y="280"/>
                    </a:cubicBezTo>
                    <a:cubicBezTo>
                      <a:pt x="115" y="282"/>
                      <a:pt x="78" y="289"/>
                      <a:pt x="94" y="270"/>
                    </a:cubicBezTo>
                    <a:cubicBezTo>
                      <a:pt x="90" y="272"/>
                      <a:pt x="50" y="286"/>
                      <a:pt x="68" y="265"/>
                    </a:cubicBezTo>
                    <a:cubicBezTo>
                      <a:pt x="59" y="271"/>
                      <a:pt x="0" y="293"/>
                      <a:pt x="34" y="263"/>
                    </a:cubicBezTo>
                    <a:cubicBezTo>
                      <a:pt x="19" y="265"/>
                      <a:pt x="29" y="248"/>
                      <a:pt x="33" y="245"/>
                    </a:cubicBezTo>
                    <a:cubicBezTo>
                      <a:pt x="20" y="241"/>
                      <a:pt x="36" y="227"/>
                      <a:pt x="40" y="224"/>
                    </a:cubicBezTo>
                    <a:cubicBezTo>
                      <a:pt x="34" y="225"/>
                      <a:pt x="27" y="221"/>
                      <a:pt x="30" y="214"/>
                    </a:cubicBezTo>
                    <a:cubicBezTo>
                      <a:pt x="26" y="211"/>
                      <a:pt x="27" y="207"/>
                      <a:pt x="30" y="203"/>
                    </a:cubicBezTo>
                    <a:cubicBezTo>
                      <a:pt x="12" y="203"/>
                      <a:pt x="35" y="181"/>
                      <a:pt x="37" y="180"/>
                    </a:cubicBezTo>
                    <a:cubicBezTo>
                      <a:pt x="2" y="197"/>
                      <a:pt x="47" y="143"/>
                      <a:pt x="53" y="138"/>
                    </a:cubicBezTo>
                    <a:cubicBezTo>
                      <a:pt x="33" y="151"/>
                      <a:pt x="7" y="147"/>
                      <a:pt x="30" y="125"/>
                    </a:cubicBezTo>
                    <a:cubicBezTo>
                      <a:pt x="4" y="133"/>
                      <a:pt x="49" y="90"/>
                      <a:pt x="51" y="88"/>
                    </a:cubicBezTo>
                    <a:cubicBezTo>
                      <a:pt x="42" y="94"/>
                      <a:pt x="11" y="100"/>
                      <a:pt x="32" y="82"/>
                    </a:cubicBezTo>
                    <a:cubicBezTo>
                      <a:pt x="29" y="81"/>
                      <a:pt x="29" y="79"/>
                      <a:pt x="29" y="76"/>
                    </a:cubicBezTo>
                    <a:cubicBezTo>
                      <a:pt x="12" y="74"/>
                      <a:pt x="34" y="52"/>
                      <a:pt x="35" y="50"/>
                    </a:cubicBezTo>
                    <a:cubicBezTo>
                      <a:pt x="19" y="59"/>
                      <a:pt x="29" y="32"/>
                      <a:pt x="28" y="29"/>
                    </a:cubicBezTo>
                    <a:cubicBezTo>
                      <a:pt x="11" y="33"/>
                      <a:pt x="31" y="0"/>
                      <a:pt x="38" y="17"/>
                    </a:cubicBezTo>
                    <a:cubicBezTo>
                      <a:pt x="46" y="13"/>
                      <a:pt x="48" y="23"/>
                      <a:pt x="45" y="28"/>
                    </a:cubicBezTo>
                    <a:cubicBezTo>
                      <a:pt x="69" y="11"/>
                      <a:pt x="76" y="20"/>
                      <a:pt x="57" y="43"/>
                    </a:cubicBezTo>
                    <a:cubicBezTo>
                      <a:pt x="59" y="42"/>
                      <a:pt x="104" y="3"/>
                      <a:pt x="108" y="21"/>
                    </a:cubicBezTo>
                    <a:cubicBezTo>
                      <a:pt x="112" y="19"/>
                      <a:pt x="127" y="8"/>
                      <a:pt x="129" y="19"/>
                    </a:cubicBezTo>
                    <a:cubicBezTo>
                      <a:pt x="159" y="4"/>
                      <a:pt x="112" y="54"/>
                      <a:pt x="105" y="60"/>
                    </a:cubicBezTo>
                    <a:cubicBezTo>
                      <a:pt x="106" y="59"/>
                      <a:pt x="191" y="6"/>
                      <a:pt x="178" y="28"/>
                    </a:cubicBezTo>
                    <a:cubicBezTo>
                      <a:pt x="207" y="9"/>
                      <a:pt x="244" y="12"/>
                      <a:pt x="201" y="45"/>
                    </a:cubicBezTo>
                    <a:cubicBezTo>
                      <a:pt x="215" y="35"/>
                      <a:pt x="233" y="19"/>
                      <a:pt x="250" y="15"/>
                    </a:cubicBezTo>
                    <a:cubicBezTo>
                      <a:pt x="261" y="13"/>
                      <a:pt x="279" y="19"/>
                      <a:pt x="265" y="32"/>
                    </a:cubicBezTo>
                    <a:cubicBezTo>
                      <a:pt x="267" y="31"/>
                      <a:pt x="307" y="1"/>
                      <a:pt x="307" y="22"/>
                    </a:cubicBezTo>
                    <a:cubicBezTo>
                      <a:pt x="313" y="18"/>
                      <a:pt x="349" y="14"/>
                      <a:pt x="338" y="30"/>
                    </a:cubicBezTo>
                    <a:cubicBezTo>
                      <a:pt x="341" y="27"/>
                      <a:pt x="370" y="8"/>
                      <a:pt x="371" y="24"/>
                    </a:cubicBezTo>
                    <a:cubicBezTo>
                      <a:pt x="369" y="25"/>
                      <a:pt x="409" y="3"/>
                      <a:pt x="401" y="24"/>
                    </a:cubicBezTo>
                    <a:cubicBezTo>
                      <a:pt x="406" y="21"/>
                      <a:pt x="445" y="8"/>
                      <a:pt x="427" y="29"/>
                    </a:cubicBezTo>
                    <a:cubicBezTo>
                      <a:pt x="429" y="28"/>
                      <a:pt x="478" y="6"/>
                      <a:pt x="460" y="29"/>
                    </a:cubicBezTo>
                    <a:cubicBezTo>
                      <a:pt x="466" y="26"/>
                      <a:pt x="500" y="3"/>
                      <a:pt x="509" y="19"/>
                    </a:cubicBezTo>
                    <a:cubicBezTo>
                      <a:pt x="532" y="8"/>
                      <a:pt x="535" y="23"/>
                      <a:pt x="517" y="38"/>
                    </a:cubicBezTo>
                    <a:cubicBezTo>
                      <a:pt x="531" y="29"/>
                      <a:pt x="551" y="13"/>
                      <a:pt x="568" y="16"/>
                    </a:cubicBezTo>
                    <a:cubicBezTo>
                      <a:pt x="574" y="17"/>
                      <a:pt x="606" y="13"/>
                      <a:pt x="598" y="27"/>
                    </a:cubicBezTo>
                    <a:cubicBezTo>
                      <a:pt x="602" y="25"/>
                      <a:pt x="642" y="6"/>
                      <a:pt x="643" y="21"/>
                    </a:cubicBezTo>
                    <a:cubicBezTo>
                      <a:pt x="669" y="16"/>
                      <a:pt x="629" y="52"/>
                      <a:pt x="630" y="52"/>
                    </a:cubicBezTo>
                    <a:cubicBezTo>
                      <a:pt x="650" y="42"/>
                      <a:pt x="653" y="56"/>
                      <a:pt x="639" y="68"/>
                    </a:cubicBezTo>
                    <a:cubicBezTo>
                      <a:pt x="651" y="66"/>
                      <a:pt x="656" y="78"/>
                      <a:pt x="647" y="86"/>
                    </a:cubicBezTo>
                    <a:cubicBezTo>
                      <a:pt x="649" y="89"/>
                      <a:pt x="648" y="93"/>
                      <a:pt x="646" y="95"/>
                    </a:cubicBezTo>
                    <a:cubicBezTo>
                      <a:pt x="654" y="101"/>
                      <a:pt x="643" y="110"/>
                      <a:pt x="639" y="113"/>
                    </a:cubicBezTo>
                    <a:cubicBezTo>
                      <a:pt x="666" y="107"/>
                      <a:pt x="622" y="146"/>
                      <a:pt x="623" y="146"/>
                    </a:cubicBezTo>
                    <a:cubicBezTo>
                      <a:pt x="626" y="143"/>
                      <a:pt x="674" y="126"/>
                      <a:pt x="651" y="146"/>
                    </a:cubicBezTo>
                    <a:cubicBezTo>
                      <a:pt x="660" y="165"/>
                      <a:pt x="631" y="181"/>
                      <a:pt x="619" y="191"/>
                    </a:cubicBezTo>
                    <a:cubicBezTo>
                      <a:pt x="659" y="165"/>
                      <a:pt x="644" y="194"/>
                      <a:pt x="621" y="214"/>
                    </a:cubicBezTo>
                    <a:cubicBezTo>
                      <a:pt x="635" y="205"/>
                      <a:pt x="669" y="206"/>
                      <a:pt x="645" y="226"/>
                    </a:cubicBezTo>
                    <a:cubicBezTo>
                      <a:pt x="651" y="228"/>
                      <a:pt x="653" y="234"/>
                      <a:pt x="648" y="239"/>
                    </a:cubicBezTo>
                    <a:cubicBezTo>
                      <a:pt x="664" y="239"/>
                      <a:pt x="649" y="259"/>
                      <a:pt x="647" y="262"/>
                    </a:cubicBezTo>
                    <a:cubicBezTo>
                      <a:pt x="649" y="263"/>
                      <a:pt x="650" y="266"/>
                      <a:pt x="649" y="269"/>
                    </a:cubicBezTo>
                    <a:cubicBezTo>
                      <a:pt x="667" y="264"/>
                      <a:pt x="642" y="302"/>
                      <a:pt x="636" y="279"/>
                    </a:cubicBezTo>
                    <a:cubicBezTo>
                      <a:pt x="634" y="280"/>
                      <a:pt x="614" y="290"/>
                      <a:pt x="618" y="277"/>
                    </a:cubicBezTo>
                    <a:cubicBezTo>
                      <a:pt x="620" y="275"/>
                      <a:pt x="584" y="294"/>
                      <a:pt x="594" y="275"/>
                    </a:cubicBezTo>
                    <a:cubicBezTo>
                      <a:pt x="594" y="275"/>
                      <a:pt x="565" y="291"/>
                      <a:pt x="572" y="273"/>
                    </a:cubicBezTo>
                    <a:cubicBezTo>
                      <a:pt x="561" y="280"/>
                      <a:pt x="553" y="283"/>
                      <a:pt x="541" y="280"/>
                    </a:cubicBezTo>
                    <a:cubicBezTo>
                      <a:pt x="520" y="276"/>
                      <a:pt x="569" y="241"/>
                      <a:pt x="570" y="240"/>
                    </a:cubicBezTo>
                    <a:cubicBezTo>
                      <a:pt x="554" y="251"/>
                      <a:pt x="525" y="281"/>
                      <a:pt x="504" y="282"/>
                    </a:cubicBezTo>
                    <a:cubicBezTo>
                      <a:pt x="481" y="283"/>
                      <a:pt x="535" y="240"/>
                      <a:pt x="539" y="236"/>
                    </a:cubicBezTo>
                    <a:cubicBezTo>
                      <a:pt x="533" y="240"/>
                      <a:pt x="472" y="293"/>
                      <a:pt x="462" y="277"/>
                    </a:cubicBezTo>
                    <a:cubicBezTo>
                      <a:pt x="426" y="299"/>
                      <a:pt x="433" y="269"/>
                      <a:pt x="459" y="249"/>
                    </a:cubicBezTo>
                    <a:cubicBezTo>
                      <a:pt x="459" y="249"/>
                      <a:pt x="381" y="294"/>
                      <a:pt x="397" y="271"/>
                    </a:cubicBezTo>
                    <a:cubicBezTo>
                      <a:pt x="392" y="274"/>
                      <a:pt x="373" y="288"/>
                      <a:pt x="367" y="278"/>
                    </a:cubicBezTo>
                    <a:cubicBezTo>
                      <a:pt x="362" y="281"/>
                      <a:pt x="317" y="287"/>
                      <a:pt x="324" y="273"/>
                    </a:cubicBezTo>
                    <a:cubicBezTo>
                      <a:pt x="311" y="281"/>
                      <a:pt x="276" y="288"/>
                      <a:pt x="302" y="263"/>
                    </a:cubicBezTo>
                    <a:cubicBezTo>
                      <a:pt x="298" y="267"/>
                      <a:pt x="263" y="293"/>
                      <a:pt x="257" y="279"/>
                    </a:cubicBezTo>
                    <a:cubicBezTo>
                      <a:pt x="253" y="281"/>
                      <a:pt x="216" y="289"/>
                      <a:pt x="227" y="272"/>
                    </a:cubicBezTo>
                    <a:cubicBezTo>
                      <a:pt x="212" y="281"/>
                      <a:pt x="135" y="295"/>
                      <a:pt x="176" y="260"/>
                    </a:cubicBezTo>
                    <a:cubicBezTo>
                      <a:pt x="148" y="278"/>
                      <a:pt x="134" y="285"/>
                      <a:pt x="128" y="285"/>
                    </a:cubicBezTo>
                    <a:cubicBezTo>
                      <a:pt x="127" y="285"/>
                      <a:pt x="134" y="285"/>
                      <a:pt x="128" y="285"/>
                    </a:cubicBezTo>
                    <a:close/>
                    <a:moveTo>
                      <a:pt x="419" y="92"/>
                    </a:moveTo>
                    <a:cubicBezTo>
                      <a:pt x="410" y="98"/>
                      <a:pt x="401" y="105"/>
                      <a:pt x="392" y="111"/>
                    </a:cubicBezTo>
                    <a:cubicBezTo>
                      <a:pt x="405" y="102"/>
                      <a:pt x="419" y="93"/>
                      <a:pt x="432" y="84"/>
                    </a:cubicBezTo>
                    <a:cubicBezTo>
                      <a:pt x="428" y="86"/>
                      <a:pt x="424" y="89"/>
                      <a:pt x="419" y="92"/>
                    </a:cubicBezTo>
                    <a:cubicBezTo>
                      <a:pt x="410" y="98"/>
                      <a:pt x="424" y="89"/>
                      <a:pt x="419" y="92"/>
                    </a:cubicBezTo>
                    <a:close/>
                  </a:path>
                </a:pathLst>
              </a:custGeom>
              <a:solidFill>
                <a:srgbClr val="FFC000">
                  <a:alpha val="32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100" name="Groep 1099">
              <a:extLst>
                <a:ext uri="{FF2B5EF4-FFF2-40B4-BE49-F238E27FC236}">
                  <a16:creationId xmlns:a16="http://schemas.microsoft.com/office/drawing/2014/main" id="{2F4CEBE3-8A1F-E24D-A2A7-85A36D7854AB}"/>
                </a:ext>
              </a:extLst>
            </p:cNvPr>
            <p:cNvGrpSpPr/>
            <p:nvPr/>
          </p:nvGrpSpPr>
          <p:grpSpPr>
            <a:xfrm flipH="1">
              <a:off x="7906444" y="3119544"/>
              <a:ext cx="723812" cy="391220"/>
              <a:chOff x="3888927" y="1039881"/>
              <a:chExt cx="723812" cy="391220"/>
            </a:xfrm>
          </p:grpSpPr>
          <p:sp>
            <p:nvSpPr>
              <p:cNvPr id="1106" name="Freeform 385">
                <a:extLst>
                  <a:ext uri="{FF2B5EF4-FFF2-40B4-BE49-F238E27FC236}">
                    <a16:creationId xmlns:a16="http://schemas.microsoft.com/office/drawing/2014/main" id="{407F5BE4-65D8-EA4A-9400-34162B6F97E6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3741748" y="1220018"/>
                <a:ext cx="338400" cy="21600"/>
              </a:xfrm>
              <a:custGeom>
                <a:avLst/>
                <a:gdLst>
                  <a:gd name="T0" fmla="*/ 9 w 236"/>
                  <a:gd name="T1" fmla="*/ 20 h 20"/>
                  <a:gd name="T2" fmla="*/ 1 w 236"/>
                  <a:gd name="T3" fmla="*/ 13 h 20"/>
                  <a:gd name="T4" fmla="*/ 8 w 236"/>
                  <a:gd name="T5" fmla="*/ 4 h 20"/>
                  <a:gd name="T6" fmla="*/ 228 w 236"/>
                  <a:gd name="T7" fmla="*/ 0 h 20"/>
                  <a:gd name="T8" fmla="*/ 236 w 236"/>
                  <a:gd name="T9" fmla="*/ 8 h 20"/>
                  <a:gd name="T10" fmla="*/ 228 w 236"/>
                  <a:gd name="T11" fmla="*/ 16 h 20"/>
                  <a:gd name="T12" fmla="*/ 9 w 236"/>
                  <a:gd name="T13" fmla="*/ 20 h 20"/>
                  <a:gd name="T14" fmla="*/ 9 w 236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6" h="20">
                    <a:moveTo>
                      <a:pt x="9" y="20"/>
                    </a:moveTo>
                    <a:cubicBezTo>
                      <a:pt x="5" y="20"/>
                      <a:pt x="1" y="17"/>
                      <a:pt x="1" y="13"/>
                    </a:cubicBezTo>
                    <a:cubicBezTo>
                      <a:pt x="0" y="8"/>
                      <a:pt x="3" y="4"/>
                      <a:pt x="8" y="4"/>
                    </a:cubicBezTo>
                    <a:cubicBezTo>
                      <a:pt x="42" y="0"/>
                      <a:pt x="220" y="0"/>
                      <a:pt x="228" y="0"/>
                    </a:cubicBezTo>
                    <a:cubicBezTo>
                      <a:pt x="232" y="0"/>
                      <a:pt x="236" y="4"/>
                      <a:pt x="236" y="8"/>
                    </a:cubicBezTo>
                    <a:cubicBezTo>
                      <a:pt x="236" y="12"/>
                      <a:pt x="232" y="16"/>
                      <a:pt x="228" y="16"/>
                    </a:cubicBezTo>
                    <a:cubicBezTo>
                      <a:pt x="226" y="16"/>
                      <a:pt x="43" y="16"/>
                      <a:pt x="9" y="20"/>
                    </a:cubicBezTo>
                    <a:cubicBezTo>
                      <a:pt x="9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>
                  <a:lumMod val="75000"/>
                  <a:lumOff val="2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  <p:sp>
            <p:nvSpPr>
              <p:cNvPr id="1107" name="Freeform 385">
                <a:extLst>
                  <a:ext uri="{FF2B5EF4-FFF2-40B4-BE49-F238E27FC236}">
                    <a16:creationId xmlns:a16="http://schemas.microsoft.com/office/drawing/2014/main" id="{27A3A4A1-489D-CD48-A0D0-F40AFAC8EB6B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 flipH="1">
                <a:off x="4428853" y="1237373"/>
                <a:ext cx="338400" cy="18000"/>
              </a:xfrm>
              <a:custGeom>
                <a:avLst/>
                <a:gdLst>
                  <a:gd name="T0" fmla="*/ 9 w 236"/>
                  <a:gd name="T1" fmla="*/ 20 h 20"/>
                  <a:gd name="T2" fmla="*/ 1 w 236"/>
                  <a:gd name="T3" fmla="*/ 13 h 20"/>
                  <a:gd name="T4" fmla="*/ 8 w 236"/>
                  <a:gd name="T5" fmla="*/ 4 h 20"/>
                  <a:gd name="T6" fmla="*/ 228 w 236"/>
                  <a:gd name="T7" fmla="*/ 0 h 20"/>
                  <a:gd name="T8" fmla="*/ 236 w 236"/>
                  <a:gd name="T9" fmla="*/ 8 h 20"/>
                  <a:gd name="T10" fmla="*/ 228 w 236"/>
                  <a:gd name="T11" fmla="*/ 16 h 20"/>
                  <a:gd name="T12" fmla="*/ 9 w 236"/>
                  <a:gd name="T13" fmla="*/ 20 h 20"/>
                  <a:gd name="T14" fmla="*/ 9 w 236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6" h="20">
                    <a:moveTo>
                      <a:pt x="9" y="20"/>
                    </a:moveTo>
                    <a:cubicBezTo>
                      <a:pt x="5" y="20"/>
                      <a:pt x="1" y="17"/>
                      <a:pt x="1" y="13"/>
                    </a:cubicBezTo>
                    <a:cubicBezTo>
                      <a:pt x="0" y="8"/>
                      <a:pt x="3" y="4"/>
                      <a:pt x="8" y="4"/>
                    </a:cubicBezTo>
                    <a:cubicBezTo>
                      <a:pt x="42" y="0"/>
                      <a:pt x="220" y="0"/>
                      <a:pt x="228" y="0"/>
                    </a:cubicBezTo>
                    <a:cubicBezTo>
                      <a:pt x="232" y="0"/>
                      <a:pt x="236" y="4"/>
                      <a:pt x="236" y="8"/>
                    </a:cubicBezTo>
                    <a:cubicBezTo>
                      <a:pt x="236" y="12"/>
                      <a:pt x="232" y="16"/>
                      <a:pt x="228" y="16"/>
                    </a:cubicBezTo>
                    <a:cubicBezTo>
                      <a:pt x="226" y="16"/>
                      <a:pt x="43" y="16"/>
                      <a:pt x="9" y="20"/>
                    </a:cubicBezTo>
                    <a:cubicBezTo>
                      <a:pt x="9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>
                  <a:lumMod val="75000"/>
                  <a:lumOff val="2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  <p:sp>
            <p:nvSpPr>
              <p:cNvPr id="1108" name="Freeform 392">
                <a:extLst>
                  <a:ext uri="{FF2B5EF4-FFF2-40B4-BE49-F238E27FC236}">
                    <a16:creationId xmlns:a16="http://schemas.microsoft.com/office/drawing/2014/main" id="{8EFC713E-9D35-AD45-B04C-CD6EA24D280D}"/>
                  </a:ext>
                </a:extLst>
              </p:cNvPr>
              <p:cNvSpPr>
                <a:spLocks/>
              </p:cNvSpPr>
              <p:nvPr/>
            </p:nvSpPr>
            <p:spPr bwMode="auto">
              <a:xfrm rot="60000">
                <a:off x="3889037" y="1068718"/>
                <a:ext cx="723600" cy="18000"/>
              </a:xfrm>
              <a:custGeom>
                <a:avLst/>
                <a:gdLst>
                  <a:gd name="T0" fmla="*/ 9 w 469"/>
                  <a:gd name="T1" fmla="*/ 20 h 20"/>
                  <a:gd name="T2" fmla="*/ 1 w 469"/>
                  <a:gd name="T3" fmla="*/ 12 h 20"/>
                  <a:gd name="T4" fmla="*/ 8 w 469"/>
                  <a:gd name="T5" fmla="*/ 4 h 20"/>
                  <a:gd name="T6" fmla="*/ 461 w 469"/>
                  <a:gd name="T7" fmla="*/ 0 h 20"/>
                  <a:gd name="T8" fmla="*/ 469 w 469"/>
                  <a:gd name="T9" fmla="*/ 8 h 20"/>
                  <a:gd name="T10" fmla="*/ 461 w 469"/>
                  <a:gd name="T11" fmla="*/ 16 h 20"/>
                  <a:gd name="T12" fmla="*/ 9 w 469"/>
                  <a:gd name="T13" fmla="*/ 20 h 20"/>
                  <a:gd name="T14" fmla="*/ 9 w 469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9" h="20">
                    <a:moveTo>
                      <a:pt x="9" y="20"/>
                    </a:moveTo>
                    <a:cubicBezTo>
                      <a:pt x="4" y="20"/>
                      <a:pt x="1" y="16"/>
                      <a:pt x="1" y="12"/>
                    </a:cubicBezTo>
                    <a:cubicBezTo>
                      <a:pt x="0" y="8"/>
                      <a:pt x="4" y="4"/>
                      <a:pt x="8" y="4"/>
                    </a:cubicBezTo>
                    <a:cubicBezTo>
                      <a:pt x="79" y="0"/>
                      <a:pt x="457" y="0"/>
                      <a:pt x="461" y="0"/>
                    </a:cubicBezTo>
                    <a:cubicBezTo>
                      <a:pt x="465" y="0"/>
                      <a:pt x="469" y="4"/>
                      <a:pt x="469" y="8"/>
                    </a:cubicBezTo>
                    <a:cubicBezTo>
                      <a:pt x="469" y="12"/>
                      <a:pt x="465" y="16"/>
                      <a:pt x="461" y="16"/>
                    </a:cubicBezTo>
                    <a:cubicBezTo>
                      <a:pt x="457" y="16"/>
                      <a:pt x="79" y="16"/>
                      <a:pt x="9" y="20"/>
                    </a:cubicBezTo>
                    <a:cubicBezTo>
                      <a:pt x="9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>
                  <a:lumMod val="75000"/>
                  <a:lumOff val="2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  <p:sp>
            <p:nvSpPr>
              <p:cNvPr id="1109" name="Freeform 392">
                <a:extLst>
                  <a:ext uri="{FF2B5EF4-FFF2-40B4-BE49-F238E27FC236}">
                    <a16:creationId xmlns:a16="http://schemas.microsoft.com/office/drawing/2014/main" id="{BBA38C91-3B1A-F341-86A5-E00893BEE588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888927" y="1397946"/>
                <a:ext cx="720000" cy="21600"/>
              </a:xfrm>
              <a:custGeom>
                <a:avLst/>
                <a:gdLst>
                  <a:gd name="T0" fmla="*/ 9 w 469"/>
                  <a:gd name="T1" fmla="*/ 20 h 20"/>
                  <a:gd name="T2" fmla="*/ 1 w 469"/>
                  <a:gd name="T3" fmla="*/ 12 h 20"/>
                  <a:gd name="T4" fmla="*/ 8 w 469"/>
                  <a:gd name="T5" fmla="*/ 4 h 20"/>
                  <a:gd name="T6" fmla="*/ 461 w 469"/>
                  <a:gd name="T7" fmla="*/ 0 h 20"/>
                  <a:gd name="T8" fmla="*/ 469 w 469"/>
                  <a:gd name="T9" fmla="*/ 8 h 20"/>
                  <a:gd name="T10" fmla="*/ 461 w 469"/>
                  <a:gd name="T11" fmla="*/ 16 h 20"/>
                  <a:gd name="T12" fmla="*/ 9 w 469"/>
                  <a:gd name="T13" fmla="*/ 20 h 20"/>
                  <a:gd name="T14" fmla="*/ 9 w 469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9" h="20">
                    <a:moveTo>
                      <a:pt x="9" y="20"/>
                    </a:moveTo>
                    <a:cubicBezTo>
                      <a:pt x="4" y="20"/>
                      <a:pt x="1" y="16"/>
                      <a:pt x="1" y="12"/>
                    </a:cubicBezTo>
                    <a:cubicBezTo>
                      <a:pt x="0" y="8"/>
                      <a:pt x="4" y="4"/>
                      <a:pt x="8" y="4"/>
                    </a:cubicBezTo>
                    <a:cubicBezTo>
                      <a:pt x="79" y="0"/>
                      <a:pt x="457" y="0"/>
                      <a:pt x="461" y="0"/>
                    </a:cubicBezTo>
                    <a:cubicBezTo>
                      <a:pt x="465" y="0"/>
                      <a:pt x="469" y="4"/>
                      <a:pt x="469" y="8"/>
                    </a:cubicBezTo>
                    <a:cubicBezTo>
                      <a:pt x="469" y="12"/>
                      <a:pt x="465" y="16"/>
                      <a:pt x="461" y="16"/>
                    </a:cubicBezTo>
                    <a:cubicBezTo>
                      <a:pt x="457" y="16"/>
                      <a:pt x="79" y="16"/>
                      <a:pt x="9" y="20"/>
                    </a:cubicBezTo>
                    <a:cubicBezTo>
                      <a:pt x="9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>
                  <a:lumMod val="75000"/>
                  <a:lumOff val="2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  <p:sp>
            <p:nvSpPr>
              <p:cNvPr id="1110" name="Freeform 279">
                <a:extLst>
                  <a:ext uri="{FF2B5EF4-FFF2-40B4-BE49-F238E27FC236}">
                    <a16:creationId xmlns:a16="http://schemas.microsoft.com/office/drawing/2014/main" id="{E187A10A-309A-E142-94D6-FCD9908D1E3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891924" y="1039881"/>
                <a:ext cx="720815" cy="391220"/>
              </a:xfrm>
              <a:custGeom>
                <a:avLst/>
                <a:gdLst>
                  <a:gd name="T0" fmla="*/ 121 w 674"/>
                  <a:gd name="T1" fmla="*/ 280 h 302"/>
                  <a:gd name="T2" fmla="*/ 68 w 674"/>
                  <a:gd name="T3" fmla="*/ 265 h 302"/>
                  <a:gd name="T4" fmla="*/ 33 w 674"/>
                  <a:gd name="T5" fmla="*/ 245 h 302"/>
                  <a:gd name="T6" fmla="*/ 30 w 674"/>
                  <a:gd name="T7" fmla="*/ 214 h 302"/>
                  <a:gd name="T8" fmla="*/ 37 w 674"/>
                  <a:gd name="T9" fmla="*/ 180 h 302"/>
                  <a:gd name="T10" fmla="*/ 30 w 674"/>
                  <a:gd name="T11" fmla="*/ 125 h 302"/>
                  <a:gd name="T12" fmla="*/ 32 w 674"/>
                  <a:gd name="T13" fmla="*/ 82 h 302"/>
                  <a:gd name="T14" fmla="*/ 35 w 674"/>
                  <a:gd name="T15" fmla="*/ 50 h 302"/>
                  <a:gd name="T16" fmla="*/ 38 w 674"/>
                  <a:gd name="T17" fmla="*/ 17 h 302"/>
                  <a:gd name="T18" fmla="*/ 57 w 674"/>
                  <a:gd name="T19" fmla="*/ 43 h 302"/>
                  <a:gd name="T20" fmla="*/ 129 w 674"/>
                  <a:gd name="T21" fmla="*/ 19 h 302"/>
                  <a:gd name="T22" fmla="*/ 178 w 674"/>
                  <a:gd name="T23" fmla="*/ 28 h 302"/>
                  <a:gd name="T24" fmla="*/ 250 w 674"/>
                  <a:gd name="T25" fmla="*/ 15 h 302"/>
                  <a:gd name="T26" fmla="*/ 307 w 674"/>
                  <a:gd name="T27" fmla="*/ 22 h 302"/>
                  <a:gd name="T28" fmla="*/ 371 w 674"/>
                  <a:gd name="T29" fmla="*/ 24 h 302"/>
                  <a:gd name="T30" fmla="*/ 427 w 674"/>
                  <a:gd name="T31" fmla="*/ 29 h 302"/>
                  <a:gd name="T32" fmla="*/ 509 w 674"/>
                  <a:gd name="T33" fmla="*/ 19 h 302"/>
                  <a:gd name="T34" fmla="*/ 568 w 674"/>
                  <a:gd name="T35" fmla="*/ 16 h 302"/>
                  <a:gd name="T36" fmla="*/ 643 w 674"/>
                  <a:gd name="T37" fmla="*/ 21 h 302"/>
                  <a:gd name="T38" fmla="*/ 639 w 674"/>
                  <a:gd name="T39" fmla="*/ 68 h 302"/>
                  <a:gd name="T40" fmla="*/ 646 w 674"/>
                  <a:gd name="T41" fmla="*/ 95 h 302"/>
                  <a:gd name="T42" fmla="*/ 623 w 674"/>
                  <a:gd name="T43" fmla="*/ 146 h 302"/>
                  <a:gd name="T44" fmla="*/ 619 w 674"/>
                  <a:gd name="T45" fmla="*/ 191 h 302"/>
                  <a:gd name="T46" fmla="*/ 645 w 674"/>
                  <a:gd name="T47" fmla="*/ 226 h 302"/>
                  <a:gd name="T48" fmla="*/ 647 w 674"/>
                  <a:gd name="T49" fmla="*/ 262 h 302"/>
                  <a:gd name="T50" fmla="*/ 636 w 674"/>
                  <a:gd name="T51" fmla="*/ 279 h 302"/>
                  <a:gd name="T52" fmla="*/ 594 w 674"/>
                  <a:gd name="T53" fmla="*/ 275 h 302"/>
                  <a:gd name="T54" fmla="*/ 541 w 674"/>
                  <a:gd name="T55" fmla="*/ 280 h 302"/>
                  <a:gd name="T56" fmla="*/ 504 w 674"/>
                  <a:gd name="T57" fmla="*/ 282 h 302"/>
                  <a:gd name="T58" fmla="*/ 462 w 674"/>
                  <a:gd name="T59" fmla="*/ 277 h 302"/>
                  <a:gd name="T60" fmla="*/ 397 w 674"/>
                  <a:gd name="T61" fmla="*/ 271 h 302"/>
                  <a:gd name="T62" fmla="*/ 324 w 674"/>
                  <a:gd name="T63" fmla="*/ 273 h 302"/>
                  <a:gd name="T64" fmla="*/ 257 w 674"/>
                  <a:gd name="T65" fmla="*/ 279 h 302"/>
                  <a:gd name="T66" fmla="*/ 176 w 674"/>
                  <a:gd name="T67" fmla="*/ 260 h 302"/>
                  <a:gd name="T68" fmla="*/ 128 w 674"/>
                  <a:gd name="T69" fmla="*/ 285 h 302"/>
                  <a:gd name="T70" fmla="*/ 392 w 674"/>
                  <a:gd name="T71" fmla="*/ 111 h 302"/>
                  <a:gd name="T72" fmla="*/ 419 w 674"/>
                  <a:gd name="T73" fmla="*/ 9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74" h="302">
                    <a:moveTo>
                      <a:pt x="128" y="285"/>
                    </a:moveTo>
                    <a:cubicBezTo>
                      <a:pt x="125" y="285"/>
                      <a:pt x="122" y="283"/>
                      <a:pt x="121" y="280"/>
                    </a:cubicBezTo>
                    <a:cubicBezTo>
                      <a:pt x="115" y="282"/>
                      <a:pt x="78" y="289"/>
                      <a:pt x="94" y="270"/>
                    </a:cubicBezTo>
                    <a:cubicBezTo>
                      <a:pt x="90" y="272"/>
                      <a:pt x="50" y="286"/>
                      <a:pt x="68" y="265"/>
                    </a:cubicBezTo>
                    <a:cubicBezTo>
                      <a:pt x="59" y="271"/>
                      <a:pt x="0" y="293"/>
                      <a:pt x="34" y="263"/>
                    </a:cubicBezTo>
                    <a:cubicBezTo>
                      <a:pt x="19" y="265"/>
                      <a:pt x="29" y="248"/>
                      <a:pt x="33" y="245"/>
                    </a:cubicBezTo>
                    <a:cubicBezTo>
                      <a:pt x="20" y="241"/>
                      <a:pt x="36" y="227"/>
                      <a:pt x="40" y="224"/>
                    </a:cubicBezTo>
                    <a:cubicBezTo>
                      <a:pt x="34" y="225"/>
                      <a:pt x="27" y="221"/>
                      <a:pt x="30" y="214"/>
                    </a:cubicBezTo>
                    <a:cubicBezTo>
                      <a:pt x="26" y="211"/>
                      <a:pt x="27" y="207"/>
                      <a:pt x="30" y="203"/>
                    </a:cubicBezTo>
                    <a:cubicBezTo>
                      <a:pt x="12" y="203"/>
                      <a:pt x="35" y="181"/>
                      <a:pt x="37" y="180"/>
                    </a:cubicBezTo>
                    <a:cubicBezTo>
                      <a:pt x="2" y="197"/>
                      <a:pt x="47" y="143"/>
                      <a:pt x="53" y="138"/>
                    </a:cubicBezTo>
                    <a:cubicBezTo>
                      <a:pt x="33" y="151"/>
                      <a:pt x="7" y="147"/>
                      <a:pt x="30" y="125"/>
                    </a:cubicBezTo>
                    <a:cubicBezTo>
                      <a:pt x="4" y="133"/>
                      <a:pt x="49" y="90"/>
                      <a:pt x="51" y="88"/>
                    </a:cubicBezTo>
                    <a:cubicBezTo>
                      <a:pt x="42" y="94"/>
                      <a:pt x="11" y="100"/>
                      <a:pt x="32" y="82"/>
                    </a:cubicBezTo>
                    <a:cubicBezTo>
                      <a:pt x="29" y="81"/>
                      <a:pt x="29" y="79"/>
                      <a:pt x="29" y="76"/>
                    </a:cubicBezTo>
                    <a:cubicBezTo>
                      <a:pt x="12" y="74"/>
                      <a:pt x="34" y="52"/>
                      <a:pt x="35" y="50"/>
                    </a:cubicBezTo>
                    <a:cubicBezTo>
                      <a:pt x="19" y="59"/>
                      <a:pt x="29" y="32"/>
                      <a:pt x="28" y="29"/>
                    </a:cubicBezTo>
                    <a:cubicBezTo>
                      <a:pt x="11" y="33"/>
                      <a:pt x="31" y="0"/>
                      <a:pt x="38" y="17"/>
                    </a:cubicBezTo>
                    <a:cubicBezTo>
                      <a:pt x="46" y="13"/>
                      <a:pt x="48" y="23"/>
                      <a:pt x="45" y="28"/>
                    </a:cubicBezTo>
                    <a:cubicBezTo>
                      <a:pt x="69" y="11"/>
                      <a:pt x="76" y="20"/>
                      <a:pt x="57" y="43"/>
                    </a:cubicBezTo>
                    <a:cubicBezTo>
                      <a:pt x="59" y="42"/>
                      <a:pt x="104" y="3"/>
                      <a:pt x="108" y="21"/>
                    </a:cubicBezTo>
                    <a:cubicBezTo>
                      <a:pt x="112" y="19"/>
                      <a:pt x="127" y="8"/>
                      <a:pt x="129" y="19"/>
                    </a:cubicBezTo>
                    <a:cubicBezTo>
                      <a:pt x="159" y="4"/>
                      <a:pt x="112" y="54"/>
                      <a:pt x="105" y="60"/>
                    </a:cubicBezTo>
                    <a:cubicBezTo>
                      <a:pt x="106" y="59"/>
                      <a:pt x="191" y="6"/>
                      <a:pt x="178" y="28"/>
                    </a:cubicBezTo>
                    <a:cubicBezTo>
                      <a:pt x="207" y="9"/>
                      <a:pt x="244" y="12"/>
                      <a:pt x="201" y="45"/>
                    </a:cubicBezTo>
                    <a:cubicBezTo>
                      <a:pt x="215" y="35"/>
                      <a:pt x="233" y="19"/>
                      <a:pt x="250" y="15"/>
                    </a:cubicBezTo>
                    <a:cubicBezTo>
                      <a:pt x="261" y="13"/>
                      <a:pt x="279" y="19"/>
                      <a:pt x="265" y="32"/>
                    </a:cubicBezTo>
                    <a:cubicBezTo>
                      <a:pt x="267" y="31"/>
                      <a:pt x="307" y="1"/>
                      <a:pt x="307" y="22"/>
                    </a:cubicBezTo>
                    <a:cubicBezTo>
                      <a:pt x="313" y="18"/>
                      <a:pt x="349" y="14"/>
                      <a:pt x="338" y="30"/>
                    </a:cubicBezTo>
                    <a:cubicBezTo>
                      <a:pt x="341" y="27"/>
                      <a:pt x="370" y="8"/>
                      <a:pt x="371" y="24"/>
                    </a:cubicBezTo>
                    <a:cubicBezTo>
                      <a:pt x="369" y="25"/>
                      <a:pt x="409" y="3"/>
                      <a:pt x="401" y="24"/>
                    </a:cubicBezTo>
                    <a:cubicBezTo>
                      <a:pt x="406" y="21"/>
                      <a:pt x="445" y="8"/>
                      <a:pt x="427" y="29"/>
                    </a:cubicBezTo>
                    <a:cubicBezTo>
                      <a:pt x="429" y="28"/>
                      <a:pt x="478" y="6"/>
                      <a:pt x="460" y="29"/>
                    </a:cubicBezTo>
                    <a:cubicBezTo>
                      <a:pt x="466" y="26"/>
                      <a:pt x="500" y="3"/>
                      <a:pt x="509" y="19"/>
                    </a:cubicBezTo>
                    <a:cubicBezTo>
                      <a:pt x="532" y="8"/>
                      <a:pt x="535" y="23"/>
                      <a:pt x="517" y="38"/>
                    </a:cubicBezTo>
                    <a:cubicBezTo>
                      <a:pt x="531" y="29"/>
                      <a:pt x="551" y="13"/>
                      <a:pt x="568" y="16"/>
                    </a:cubicBezTo>
                    <a:cubicBezTo>
                      <a:pt x="574" y="17"/>
                      <a:pt x="606" y="13"/>
                      <a:pt x="598" y="27"/>
                    </a:cubicBezTo>
                    <a:cubicBezTo>
                      <a:pt x="602" y="25"/>
                      <a:pt x="642" y="6"/>
                      <a:pt x="643" y="21"/>
                    </a:cubicBezTo>
                    <a:cubicBezTo>
                      <a:pt x="669" y="16"/>
                      <a:pt x="629" y="52"/>
                      <a:pt x="630" y="52"/>
                    </a:cubicBezTo>
                    <a:cubicBezTo>
                      <a:pt x="650" y="42"/>
                      <a:pt x="653" y="56"/>
                      <a:pt x="639" y="68"/>
                    </a:cubicBezTo>
                    <a:cubicBezTo>
                      <a:pt x="651" y="66"/>
                      <a:pt x="656" y="78"/>
                      <a:pt x="647" y="86"/>
                    </a:cubicBezTo>
                    <a:cubicBezTo>
                      <a:pt x="649" y="89"/>
                      <a:pt x="648" y="93"/>
                      <a:pt x="646" y="95"/>
                    </a:cubicBezTo>
                    <a:cubicBezTo>
                      <a:pt x="654" y="101"/>
                      <a:pt x="643" y="110"/>
                      <a:pt x="639" y="113"/>
                    </a:cubicBezTo>
                    <a:cubicBezTo>
                      <a:pt x="666" y="107"/>
                      <a:pt x="622" y="146"/>
                      <a:pt x="623" y="146"/>
                    </a:cubicBezTo>
                    <a:cubicBezTo>
                      <a:pt x="626" y="143"/>
                      <a:pt x="674" y="126"/>
                      <a:pt x="651" y="146"/>
                    </a:cubicBezTo>
                    <a:cubicBezTo>
                      <a:pt x="660" y="165"/>
                      <a:pt x="631" y="181"/>
                      <a:pt x="619" y="191"/>
                    </a:cubicBezTo>
                    <a:cubicBezTo>
                      <a:pt x="659" y="165"/>
                      <a:pt x="644" y="194"/>
                      <a:pt x="621" y="214"/>
                    </a:cubicBezTo>
                    <a:cubicBezTo>
                      <a:pt x="635" y="205"/>
                      <a:pt x="669" y="206"/>
                      <a:pt x="645" y="226"/>
                    </a:cubicBezTo>
                    <a:cubicBezTo>
                      <a:pt x="651" y="228"/>
                      <a:pt x="653" y="234"/>
                      <a:pt x="648" y="239"/>
                    </a:cubicBezTo>
                    <a:cubicBezTo>
                      <a:pt x="664" y="239"/>
                      <a:pt x="649" y="259"/>
                      <a:pt x="647" y="262"/>
                    </a:cubicBezTo>
                    <a:cubicBezTo>
                      <a:pt x="649" y="263"/>
                      <a:pt x="650" y="266"/>
                      <a:pt x="649" y="269"/>
                    </a:cubicBezTo>
                    <a:cubicBezTo>
                      <a:pt x="667" y="264"/>
                      <a:pt x="642" y="302"/>
                      <a:pt x="636" y="279"/>
                    </a:cubicBezTo>
                    <a:cubicBezTo>
                      <a:pt x="634" y="280"/>
                      <a:pt x="614" y="290"/>
                      <a:pt x="618" y="277"/>
                    </a:cubicBezTo>
                    <a:cubicBezTo>
                      <a:pt x="620" y="275"/>
                      <a:pt x="584" y="294"/>
                      <a:pt x="594" y="275"/>
                    </a:cubicBezTo>
                    <a:cubicBezTo>
                      <a:pt x="594" y="275"/>
                      <a:pt x="565" y="291"/>
                      <a:pt x="572" y="273"/>
                    </a:cubicBezTo>
                    <a:cubicBezTo>
                      <a:pt x="561" y="280"/>
                      <a:pt x="553" y="283"/>
                      <a:pt x="541" y="280"/>
                    </a:cubicBezTo>
                    <a:cubicBezTo>
                      <a:pt x="520" y="276"/>
                      <a:pt x="569" y="241"/>
                      <a:pt x="570" y="240"/>
                    </a:cubicBezTo>
                    <a:cubicBezTo>
                      <a:pt x="554" y="251"/>
                      <a:pt x="525" y="281"/>
                      <a:pt x="504" y="282"/>
                    </a:cubicBezTo>
                    <a:cubicBezTo>
                      <a:pt x="481" y="283"/>
                      <a:pt x="535" y="240"/>
                      <a:pt x="539" y="236"/>
                    </a:cubicBezTo>
                    <a:cubicBezTo>
                      <a:pt x="533" y="240"/>
                      <a:pt x="472" y="293"/>
                      <a:pt x="462" y="277"/>
                    </a:cubicBezTo>
                    <a:cubicBezTo>
                      <a:pt x="426" y="299"/>
                      <a:pt x="433" y="269"/>
                      <a:pt x="459" y="249"/>
                    </a:cubicBezTo>
                    <a:cubicBezTo>
                      <a:pt x="459" y="249"/>
                      <a:pt x="381" y="294"/>
                      <a:pt x="397" y="271"/>
                    </a:cubicBezTo>
                    <a:cubicBezTo>
                      <a:pt x="392" y="274"/>
                      <a:pt x="373" y="288"/>
                      <a:pt x="367" y="278"/>
                    </a:cubicBezTo>
                    <a:cubicBezTo>
                      <a:pt x="362" y="281"/>
                      <a:pt x="317" y="287"/>
                      <a:pt x="324" y="273"/>
                    </a:cubicBezTo>
                    <a:cubicBezTo>
                      <a:pt x="311" y="281"/>
                      <a:pt x="276" y="288"/>
                      <a:pt x="302" y="263"/>
                    </a:cubicBezTo>
                    <a:cubicBezTo>
                      <a:pt x="298" y="267"/>
                      <a:pt x="263" y="293"/>
                      <a:pt x="257" y="279"/>
                    </a:cubicBezTo>
                    <a:cubicBezTo>
                      <a:pt x="253" y="281"/>
                      <a:pt x="216" y="289"/>
                      <a:pt x="227" y="272"/>
                    </a:cubicBezTo>
                    <a:cubicBezTo>
                      <a:pt x="212" y="281"/>
                      <a:pt x="135" y="295"/>
                      <a:pt x="176" y="260"/>
                    </a:cubicBezTo>
                    <a:cubicBezTo>
                      <a:pt x="148" y="278"/>
                      <a:pt x="134" y="285"/>
                      <a:pt x="128" y="285"/>
                    </a:cubicBezTo>
                    <a:cubicBezTo>
                      <a:pt x="127" y="285"/>
                      <a:pt x="134" y="285"/>
                      <a:pt x="128" y="285"/>
                    </a:cubicBezTo>
                    <a:close/>
                    <a:moveTo>
                      <a:pt x="419" y="92"/>
                    </a:moveTo>
                    <a:cubicBezTo>
                      <a:pt x="410" y="98"/>
                      <a:pt x="401" y="105"/>
                      <a:pt x="392" y="111"/>
                    </a:cubicBezTo>
                    <a:cubicBezTo>
                      <a:pt x="405" y="102"/>
                      <a:pt x="419" y="93"/>
                      <a:pt x="432" y="84"/>
                    </a:cubicBezTo>
                    <a:cubicBezTo>
                      <a:pt x="428" y="86"/>
                      <a:pt x="424" y="89"/>
                      <a:pt x="419" y="92"/>
                    </a:cubicBezTo>
                    <a:cubicBezTo>
                      <a:pt x="410" y="98"/>
                      <a:pt x="424" y="89"/>
                      <a:pt x="419" y="92"/>
                    </a:cubicBezTo>
                    <a:close/>
                  </a:path>
                </a:pathLst>
              </a:custGeom>
              <a:solidFill>
                <a:srgbClr val="FFC000">
                  <a:alpha val="32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101" name="Tekstvak 1100">
              <a:extLst>
                <a:ext uri="{FF2B5EF4-FFF2-40B4-BE49-F238E27FC236}">
                  <a16:creationId xmlns:a16="http://schemas.microsoft.com/office/drawing/2014/main" id="{CD26A9FB-6D6E-B047-8B74-D656CB9BE067}"/>
                </a:ext>
              </a:extLst>
            </p:cNvPr>
            <p:cNvSpPr txBox="1"/>
            <p:nvPr/>
          </p:nvSpPr>
          <p:spPr>
            <a:xfrm rot="21540000" flipH="1">
              <a:off x="7183857" y="3248352"/>
              <a:ext cx="698704" cy="185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rPr>
                <a:t>Configuration</a:t>
              </a:r>
            </a:p>
          </p:txBody>
        </p:sp>
        <p:sp>
          <p:nvSpPr>
            <p:cNvPr id="1102" name="Tekstvak 1101">
              <a:extLst>
                <a:ext uri="{FF2B5EF4-FFF2-40B4-BE49-F238E27FC236}">
                  <a16:creationId xmlns:a16="http://schemas.microsoft.com/office/drawing/2014/main" id="{72CA88E8-83BC-1D46-AEE8-348C31D0B811}"/>
                </a:ext>
              </a:extLst>
            </p:cNvPr>
            <p:cNvSpPr txBox="1"/>
            <p:nvPr/>
          </p:nvSpPr>
          <p:spPr>
            <a:xfrm>
              <a:off x="7992227" y="3197295"/>
              <a:ext cx="436775" cy="2394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rPr>
                <a:t>Test</a:t>
              </a:r>
            </a:p>
          </p:txBody>
        </p:sp>
        <p:grpSp>
          <p:nvGrpSpPr>
            <p:cNvPr id="1103" name="Group 38">
              <a:extLst>
                <a:ext uri="{FF2B5EF4-FFF2-40B4-BE49-F238E27FC236}">
                  <a16:creationId xmlns:a16="http://schemas.microsoft.com/office/drawing/2014/main" id="{F4A4C275-A6AD-D149-9ABA-AB4D5714ED7E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 flipH="1">
              <a:off x="8646283" y="3275991"/>
              <a:ext cx="144000" cy="96271"/>
              <a:chOff x="3349625" y="68263"/>
              <a:chExt cx="565151" cy="377825"/>
            </a:xfrm>
            <a:solidFill>
              <a:srgbClr val="000000">
                <a:lumMod val="85000"/>
                <a:lumOff val="15000"/>
              </a:srgbClr>
            </a:solidFill>
          </p:grpSpPr>
          <p:sp>
            <p:nvSpPr>
              <p:cNvPr id="1104" name="Freeform 270">
                <a:extLst>
                  <a:ext uri="{FF2B5EF4-FFF2-40B4-BE49-F238E27FC236}">
                    <a16:creationId xmlns:a16="http://schemas.microsoft.com/office/drawing/2014/main" id="{50008B86-D8EC-784E-AD32-A4B2813C43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9625" y="244475"/>
                <a:ext cx="498475" cy="74612"/>
              </a:xfrm>
              <a:custGeom>
                <a:avLst/>
                <a:gdLst>
                  <a:gd name="T0" fmla="*/ 9 w 133"/>
                  <a:gd name="T1" fmla="*/ 20 h 20"/>
                  <a:gd name="T2" fmla="*/ 1 w 133"/>
                  <a:gd name="T3" fmla="*/ 13 h 20"/>
                  <a:gd name="T4" fmla="*/ 7 w 133"/>
                  <a:gd name="T5" fmla="*/ 4 h 20"/>
                  <a:gd name="T6" fmla="*/ 125 w 133"/>
                  <a:gd name="T7" fmla="*/ 0 h 20"/>
                  <a:gd name="T8" fmla="*/ 133 w 133"/>
                  <a:gd name="T9" fmla="*/ 8 h 20"/>
                  <a:gd name="T10" fmla="*/ 125 w 133"/>
                  <a:gd name="T11" fmla="*/ 16 h 20"/>
                  <a:gd name="T12" fmla="*/ 10 w 133"/>
                  <a:gd name="T13" fmla="*/ 19 h 20"/>
                  <a:gd name="T14" fmla="*/ 9 w 133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20">
                    <a:moveTo>
                      <a:pt x="9" y="20"/>
                    </a:moveTo>
                    <a:cubicBezTo>
                      <a:pt x="5" y="20"/>
                      <a:pt x="2" y="17"/>
                      <a:pt x="1" y="13"/>
                    </a:cubicBezTo>
                    <a:cubicBezTo>
                      <a:pt x="0" y="9"/>
                      <a:pt x="3" y="5"/>
                      <a:pt x="7" y="4"/>
                    </a:cubicBezTo>
                    <a:cubicBezTo>
                      <a:pt x="26" y="0"/>
                      <a:pt x="115" y="0"/>
                      <a:pt x="125" y="0"/>
                    </a:cubicBezTo>
                    <a:cubicBezTo>
                      <a:pt x="129" y="0"/>
                      <a:pt x="133" y="3"/>
                      <a:pt x="133" y="8"/>
                    </a:cubicBezTo>
                    <a:cubicBezTo>
                      <a:pt x="133" y="12"/>
                      <a:pt x="129" y="16"/>
                      <a:pt x="125" y="16"/>
                    </a:cubicBezTo>
                    <a:cubicBezTo>
                      <a:pt x="98" y="16"/>
                      <a:pt x="25" y="17"/>
                      <a:pt x="10" y="19"/>
                    </a:cubicBezTo>
                    <a:cubicBezTo>
                      <a:pt x="10" y="20"/>
                      <a:pt x="9" y="20"/>
                      <a:pt x="9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05" name="Freeform 389">
                <a:extLst>
                  <a:ext uri="{FF2B5EF4-FFF2-40B4-BE49-F238E27FC236}">
                    <a16:creationId xmlns:a16="http://schemas.microsoft.com/office/drawing/2014/main" id="{29D5EBDA-59C5-DA42-A552-7C0F101FA1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8713" y="68263"/>
                <a:ext cx="246063" cy="377825"/>
              </a:xfrm>
              <a:custGeom>
                <a:avLst/>
                <a:gdLst>
                  <a:gd name="T0" fmla="*/ 9 w 66"/>
                  <a:gd name="T1" fmla="*/ 101 h 101"/>
                  <a:gd name="T2" fmla="*/ 2 w 66"/>
                  <a:gd name="T3" fmla="*/ 96 h 101"/>
                  <a:gd name="T4" fmla="*/ 6 w 66"/>
                  <a:gd name="T5" fmla="*/ 86 h 101"/>
                  <a:gd name="T6" fmla="*/ 45 w 66"/>
                  <a:gd name="T7" fmla="*/ 55 h 101"/>
                  <a:gd name="T8" fmla="*/ 12 w 66"/>
                  <a:gd name="T9" fmla="*/ 13 h 101"/>
                  <a:gd name="T10" fmla="*/ 16 w 66"/>
                  <a:gd name="T11" fmla="*/ 2 h 101"/>
                  <a:gd name="T12" fmla="*/ 26 w 66"/>
                  <a:gd name="T13" fmla="*/ 6 h 101"/>
                  <a:gd name="T14" fmla="*/ 26 w 66"/>
                  <a:gd name="T15" fmla="*/ 6 h 101"/>
                  <a:gd name="T16" fmla="*/ 62 w 66"/>
                  <a:gd name="T17" fmla="*/ 47 h 101"/>
                  <a:gd name="T18" fmla="*/ 66 w 66"/>
                  <a:gd name="T19" fmla="*/ 53 h 101"/>
                  <a:gd name="T20" fmla="*/ 63 w 66"/>
                  <a:gd name="T21" fmla="*/ 60 h 101"/>
                  <a:gd name="T22" fmla="*/ 13 w 66"/>
                  <a:gd name="T23" fmla="*/ 100 h 101"/>
                  <a:gd name="T24" fmla="*/ 9 w 66"/>
                  <a:gd name="T25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6" h="101">
                    <a:moveTo>
                      <a:pt x="9" y="101"/>
                    </a:moveTo>
                    <a:cubicBezTo>
                      <a:pt x="7" y="101"/>
                      <a:pt x="4" y="99"/>
                      <a:pt x="2" y="96"/>
                    </a:cubicBezTo>
                    <a:cubicBezTo>
                      <a:pt x="0" y="93"/>
                      <a:pt x="2" y="88"/>
                      <a:pt x="6" y="86"/>
                    </a:cubicBezTo>
                    <a:cubicBezTo>
                      <a:pt x="16" y="80"/>
                      <a:pt x="34" y="65"/>
                      <a:pt x="45" y="55"/>
                    </a:cubicBezTo>
                    <a:cubicBezTo>
                      <a:pt x="24" y="38"/>
                      <a:pt x="12" y="14"/>
                      <a:pt x="12" y="13"/>
                    </a:cubicBezTo>
                    <a:cubicBezTo>
                      <a:pt x="10" y="9"/>
                      <a:pt x="12" y="4"/>
                      <a:pt x="16" y="2"/>
                    </a:cubicBezTo>
                    <a:cubicBezTo>
                      <a:pt x="20" y="0"/>
                      <a:pt x="24" y="2"/>
                      <a:pt x="26" y="6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6"/>
                      <a:pt x="40" y="34"/>
                      <a:pt x="62" y="47"/>
                    </a:cubicBezTo>
                    <a:cubicBezTo>
                      <a:pt x="64" y="48"/>
                      <a:pt x="66" y="50"/>
                      <a:pt x="66" y="53"/>
                    </a:cubicBezTo>
                    <a:cubicBezTo>
                      <a:pt x="66" y="55"/>
                      <a:pt x="65" y="58"/>
                      <a:pt x="63" y="60"/>
                    </a:cubicBezTo>
                    <a:cubicBezTo>
                      <a:pt x="62" y="61"/>
                      <a:pt x="31" y="91"/>
                      <a:pt x="13" y="100"/>
                    </a:cubicBezTo>
                    <a:cubicBezTo>
                      <a:pt x="12" y="100"/>
                      <a:pt x="11" y="101"/>
                      <a:pt x="9" y="10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65" name="Groep 664">
            <a:extLst>
              <a:ext uri="{FF2B5EF4-FFF2-40B4-BE49-F238E27FC236}">
                <a16:creationId xmlns:a16="http://schemas.microsoft.com/office/drawing/2014/main" id="{10E8D914-2D0F-284A-929A-852A9641515A}"/>
              </a:ext>
            </a:extLst>
          </p:cNvPr>
          <p:cNvGrpSpPr/>
          <p:nvPr/>
        </p:nvGrpSpPr>
        <p:grpSpPr>
          <a:xfrm>
            <a:off x="9270948" y="5466105"/>
            <a:ext cx="1191810" cy="632477"/>
            <a:chOff x="6164851" y="1908341"/>
            <a:chExt cx="843031" cy="447385"/>
          </a:xfrm>
        </p:grpSpPr>
        <p:pic>
          <p:nvPicPr>
            <p:cNvPr id="1069" name="Afbeelding 1068">
              <a:extLst>
                <a:ext uri="{FF2B5EF4-FFF2-40B4-BE49-F238E27FC236}">
                  <a16:creationId xmlns:a16="http://schemas.microsoft.com/office/drawing/2014/main" id="{D4A17035-31C7-5547-83E5-49ABF1738F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64851" y="1908341"/>
              <a:ext cx="843031" cy="447385"/>
            </a:xfrm>
            <a:prstGeom prst="rect">
              <a:avLst/>
            </a:prstGeom>
          </p:spPr>
        </p:pic>
        <p:grpSp>
          <p:nvGrpSpPr>
            <p:cNvPr id="1090" name="Group 4">
              <a:extLst>
                <a:ext uri="{FF2B5EF4-FFF2-40B4-BE49-F238E27FC236}">
                  <a16:creationId xmlns:a16="http://schemas.microsoft.com/office/drawing/2014/main" id="{D35D4C02-DA4B-E440-8EF3-0A50A181F026}"/>
                </a:ext>
              </a:extLst>
            </p:cNvPr>
            <p:cNvGrpSpPr>
              <a:grpSpLocks noChangeAspect="1"/>
            </p:cNvGrpSpPr>
            <p:nvPr/>
          </p:nvGrpSpPr>
          <p:grpSpPr>
            <a:xfrm rot="396473">
              <a:off x="6494518" y="1998277"/>
              <a:ext cx="178327" cy="163607"/>
              <a:chOff x="9871718" y="3874294"/>
              <a:chExt cx="1301210" cy="1193800"/>
            </a:xfrm>
          </p:grpSpPr>
          <p:sp>
            <p:nvSpPr>
              <p:cNvPr id="1092" name="Freeform 356">
                <a:extLst>
                  <a:ext uri="{FF2B5EF4-FFF2-40B4-BE49-F238E27FC236}">
                    <a16:creationId xmlns:a16="http://schemas.microsoft.com/office/drawing/2014/main" id="{CA4CBB5A-56D2-CD48-A41E-5015ABC5E1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71718" y="3938817"/>
                <a:ext cx="1219552" cy="1129277"/>
              </a:xfrm>
              <a:custGeom>
                <a:avLst/>
                <a:gdLst>
                  <a:gd name="T0" fmla="*/ 45 w 330"/>
                  <a:gd name="T1" fmla="*/ 221 h 314"/>
                  <a:gd name="T2" fmla="*/ 26 w 330"/>
                  <a:gd name="T3" fmla="*/ 211 h 314"/>
                  <a:gd name="T4" fmla="*/ 21 w 330"/>
                  <a:gd name="T5" fmla="*/ 151 h 314"/>
                  <a:gd name="T6" fmla="*/ 20 w 330"/>
                  <a:gd name="T7" fmla="*/ 148 h 314"/>
                  <a:gd name="T8" fmla="*/ 15 w 330"/>
                  <a:gd name="T9" fmla="*/ 131 h 314"/>
                  <a:gd name="T10" fmla="*/ 13 w 330"/>
                  <a:gd name="T11" fmla="*/ 78 h 314"/>
                  <a:gd name="T12" fmla="*/ 3 w 330"/>
                  <a:gd name="T13" fmla="*/ 33 h 314"/>
                  <a:gd name="T14" fmla="*/ 2 w 330"/>
                  <a:gd name="T15" fmla="*/ 46 h 314"/>
                  <a:gd name="T16" fmla="*/ 2 w 330"/>
                  <a:gd name="T17" fmla="*/ 50 h 314"/>
                  <a:gd name="T18" fmla="*/ 10 w 330"/>
                  <a:gd name="T19" fmla="*/ 195 h 314"/>
                  <a:gd name="T20" fmla="*/ 14 w 330"/>
                  <a:gd name="T21" fmla="*/ 219 h 314"/>
                  <a:gd name="T22" fmla="*/ 202 w 330"/>
                  <a:gd name="T23" fmla="*/ 289 h 314"/>
                  <a:gd name="T24" fmla="*/ 227 w 330"/>
                  <a:gd name="T25" fmla="*/ 276 h 314"/>
                  <a:gd name="T26" fmla="*/ 323 w 330"/>
                  <a:gd name="T27" fmla="*/ 217 h 314"/>
                  <a:gd name="T28" fmla="*/ 322 w 330"/>
                  <a:gd name="T29" fmla="*/ 163 h 314"/>
                  <a:gd name="T30" fmla="*/ 320 w 330"/>
                  <a:gd name="T31" fmla="*/ 19 h 314"/>
                  <a:gd name="T32" fmla="*/ 216 w 330"/>
                  <a:gd name="T33" fmla="*/ 14 h 314"/>
                  <a:gd name="T34" fmla="*/ 61 w 330"/>
                  <a:gd name="T35" fmla="*/ 14 h 314"/>
                  <a:gd name="T36" fmla="*/ 47 w 330"/>
                  <a:gd name="T37" fmla="*/ 16 h 314"/>
                  <a:gd name="T38" fmla="*/ 40 w 330"/>
                  <a:gd name="T39" fmla="*/ 25 h 314"/>
                  <a:gd name="T40" fmla="*/ 34 w 330"/>
                  <a:gd name="T41" fmla="*/ 24 h 314"/>
                  <a:gd name="T42" fmla="*/ 22 w 330"/>
                  <a:gd name="T43" fmla="*/ 26 h 314"/>
                  <a:gd name="T44" fmla="*/ 32 w 330"/>
                  <a:gd name="T45" fmla="*/ 36 h 314"/>
                  <a:gd name="T46" fmla="*/ 39 w 330"/>
                  <a:gd name="T47" fmla="*/ 34 h 314"/>
                  <a:gd name="T48" fmla="*/ 76 w 330"/>
                  <a:gd name="T49" fmla="*/ 28 h 314"/>
                  <a:gd name="T50" fmla="*/ 88 w 330"/>
                  <a:gd name="T51" fmla="*/ 37 h 314"/>
                  <a:gd name="T52" fmla="*/ 111 w 330"/>
                  <a:gd name="T53" fmla="*/ 38 h 314"/>
                  <a:gd name="T54" fmla="*/ 175 w 330"/>
                  <a:gd name="T55" fmla="*/ 38 h 314"/>
                  <a:gd name="T56" fmla="*/ 203 w 330"/>
                  <a:gd name="T57" fmla="*/ 42 h 314"/>
                  <a:gd name="T58" fmla="*/ 304 w 330"/>
                  <a:gd name="T59" fmla="*/ 26 h 314"/>
                  <a:gd name="T60" fmla="*/ 307 w 330"/>
                  <a:gd name="T61" fmla="*/ 31 h 314"/>
                  <a:gd name="T62" fmla="*/ 306 w 330"/>
                  <a:gd name="T63" fmla="*/ 32 h 314"/>
                  <a:gd name="T64" fmla="*/ 305 w 330"/>
                  <a:gd name="T65" fmla="*/ 37 h 314"/>
                  <a:gd name="T66" fmla="*/ 306 w 330"/>
                  <a:gd name="T67" fmla="*/ 37 h 314"/>
                  <a:gd name="T68" fmla="*/ 309 w 330"/>
                  <a:gd name="T69" fmla="*/ 133 h 314"/>
                  <a:gd name="T70" fmla="*/ 310 w 330"/>
                  <a:gd name="T71" fmla="*/ 138 h 314"/>
                  <a:gd name="T72" fmla="*/ 310 w 330"/>
                  <a:gd name="T73" fmla="*/ 164 h 314"/>
                  <a:gd name="T74" fmla="*/ 310 w 330"/>
                  <a:gd name="T75" fmla="*/ 176 h 314"/>
                  <a:gd name="T76" fmla="*/ 309 w 330"/>
                  <a:gd name="T77" fmla="*/ 208 h 314"/>
                  <a:gd name="T78" fmla="*/ 265 w 330"/>
                  <a:gd name="T79" fmla="*/ 239 h 314"/>
                  <a:gd name="T80" fmla="*/ 193 w 330"/>
                  <a:gd name="T81" fmla="*/ 279 h 314"/>
                  <a:gd name="T82" fmla="*/ 160 w 330"/>
                  <a:gd name="T83" fmla="*/ 283 h 314"/>
                  <a:gd name="T84" fmla="*/ 120 w 330"/>
                  <a:gd name="T85" fmla="*/ 270 h 314"/>
                  <a:gd name="T86" fmla="*/ 113 w 330"/>
                  <a:gd name="T87" fmla="*/ 264 h 314"/>
                  <a:gd name="T88" fmla="*/ 86 w 330"/>
                  <a:gd name="T89" fmla="*/ 249 h 314"/>
                  <a:gd name="T90" fmla="*/ 69 w 330"/>
                  <a:gd name="T91" fmla="*/ 237 h 314"/>
                  <a:gd name="T92" fmla="*/ 66 w 330"/>
                  <a:gd name="T93" fmla="*/ 237 h 314"/>
                  <a:gd name="T94" fmla="*/ 43 w 330"/>
                  <a:gd name="T95" fmla="*/ 224 h 314"/>
                  <a:gd name="connsiteX0" fmla="*/ 1273 w 9849"/>
                  <a:gd name="connsiteY0" fmla="*/ 6721 h 9587"/>
                  <a:gd name="connsiteX1" fmla="*/ 1334 w 9849"/>
                  <a:gd name="connsiteY1" fmla="*/ 6625 h 9587"/>
                  <a:gd name="connsiteX2" fmla="*/ 728 w 9849"/>
                  <a:gd name="connsiteY2" fmla="*/ 6307 h 9587"/>
                  <a:gd name="connsiteX3" fmla="*/ 758 w 9849"/>
                  <a:gd name="connsiteY3" fmla="*/ 6307 h 9587"/>
                  <a:gd name="connsiteX4" fmla="*/ 546 w 9849"/>
                  <a:gd name="connsiteY4" fmla="*/ 4364 h 9587"/>
                  <a:gd name="connsiteX5" fmla="*/ 606 w 9849"/>
                  <a:gd name="connsiteY5" fmla="*/ 4396 h 9587"/>
                  <a:gd name="connsiteX6" fmla="*/ 485 w 9849"/>
                  <a:gd name="connsiteY6" fmla="*/ 4300 h 9587"/>
                  <a:gd name="connsiteX7" fmla="*/ 576 w 9849"/>
                  <a:gd name="connsiteY7" fmla="*/ 4300 h 9587"/>
                  <a:gd name="connsiteX8" fmla="*/ 576 w 9849"/>
                  <a:gd name="connsiteY8" fmla="*/ 3791 h 9587"/>
                  <a:gd name="connsiteX9" fmla="*/ 425 w 9849"/>
                  <a:gd name="connsiteY9" fmla="*/ 3759 h 9587"/>
                  <a:gd name="connsiteX10" fmla="*/ 212 w 9849"/>
                  <a:gd name="connsiteY10" fmla="*/ 2103 h 9587"/>
                  <a:gd name="connsiteX11" fmla="*/ 364 w 9849"/>
                  <a:gd name="connsiteY11" fmla="*/ 2071 h 9587"/>
                  <a:gd name="connsiteX12" fmla="*/ 212 w 9849"/>
                  <a:gd name="connsiteY12" fmla="*/ 638 h 9587"/>
                  <a:gd name="connsiteX13" fmla="*/ 61 w 9849"/>
                  <a:gd name="connsiteY13" fmla="*/ 638 h 9587"/>
                  <a:gd name="connsiteX14" fmla="*/ 122 w 9849"/>
                  <a:gd name="connsiteY14" fmla="*/ 1052 h 9587"/>
                  <a:gd name="connsiteX15" fmla="*/ 31 w 9849"/>
                  <a:gd name="connsiteY15" fmla="*/ 1052 h 9587"/>
                  <a:gd name="connsiteX16" fmla="*/ 122 w 9849"/>
                  <a:gd name="connsiteY16" fmla="*/ 1179 h 9587"/>
                  <a:gd name="connsiteX17" fmla="*/ 31 w 9849"/>
                  <a:gd name="connsiteY17" fmla="*/ 1179 h 9587"/>
                  <a:gd name="connsiteX18" fmla="*/ 0 w 9849"/>
                  <a:gd name="connsiteY18" fmla="*/ 2135 h 9587"/>
                  <a:gd name="connsiteX19" fmla="*/ 273 w 9849"/>
                  <a:gd name="connsiteY19" fmla="*/ 5797 h 9587"/>
                  <a:gd name="connsiteX20" fmla="*/ 243 w 9849"/>
                  <a:gd name="connsiteY20" fmla="*/ 5797 h 9587"/>
                  <a:gd name="connsiteX21" fmla="*/ 394 w 9849"/>
                  <a:gd name="connsiteY21" fmla="*/ 6562 h 9587"/>
                  <a:gd name="connsiteX22" fmla="*/ 5152 w 9849"/>
                  <a:gd name="connsiteY22" fmla="*/ 9587 h 9587"/>
                  <a:gd name="connsiteX23" fmla="*/ 6091 w 9849"/>
                  <a:gd name="connsiteY23" fmla="*/ 8791 h 9587"/>
                  <a:gd name="connsiteX24" fmla="*/ 6091 w 9849"/>
                  <a:gd name="connsiteY24" fmla="*/ 8855 h 9587"/>
                  <a:gd name="connsiteX25" fmla="*/ 6849 w 9849"/>
                  <a:gd name="connsiteY25" fmla="*/ 8377 h 9587"/>
                  <a:gd name="connsiteX26" fmla="*/ 6879 w 9849"/>
                  <a:gd name="connsiteY26" fmla="*/ 8409 h 9587"/>
                  <a:gd name="connsiteX27" fmla="*/ 9758 w 9849"/>
                  <a:gd name="connsiteY27" fmla="*/ 6498 h 9587"/>
                  <a:gd name="connsiteX28" fmla="*/ 9667 w 9849"/>
                  <a:gd name="connsiteY28" fmla="*/ 4778 h 9587"/>
                  <a:gd name="connsiteX29" fmla="*/ 9728 w 9849"/>
                  <a:gd name="connsiteY29" fmla="*/ 4778 h 9587"/>
                  <a:gd name="connsiteX30" fmla="*/ 9818 w 9849"/>
                  <a:gd name="connsiteY30" fmla="*/ 2517 h 9587"/>
                  <a:gd name="connsiteX31" fmla="*/ 9667 w 9849"/>
                  <a:gd name="connsiteY31" fmla="*/ 192 h 9587"/>
                  <a:gd name="connsiteX32" fmla="*/ 8455 w 9849"/>
                  <a:gd name="connsiteY32" fmla="*/ 288 h 9587"/>
                  <a:gd name="connsiteX33" fmla="*/ 6515 w 9849"/>
                  <a:gd name="connsiteY33" fmla="*/ 33 h 9587"/>
                  <a:gd name="connsiteX34" fmla="*/ 4243 w 9849"/>
                  <a:gd name="connsiteY34" fmla="*/ 351 h 9587"/>
                  <a:gd name="connsiteX35" fmla="*/ 1818 w 9849"/>
                  <a:gd name="connsiteY35" fmla="*/ 33 h 9587"/>
                  <a:gd name="connsiteX36" fmla="*/ 1818 w 9849"/>
                  <a:gd name="connsiteY36" fmla="*/ 97 h 9587"/>
                  <a:gd name="connsiteX37" fmla="*/ 1394 w 9849"/>
                  <a:gd name="connsiteY37" fmla="*/ 97 h 9587"/>
                  <a:gd name="connsiteX38" fmla="*/ 1425 w 9849"/>
                  <a:gd name="connsiteY38" fmla="*/ 65 h 9587"/>
                  <a:gd name="connsiteX39" fmla="*/ 1182 w 9849"/>
                  <a:gd name="connsiteY39" fmla="*/ 383 h 9587"/>
                  <a:gd name="connsiteX40" fmla="*/ 1091 w 9849"/>
                  <a:gd name="connsiteY40" fmla="*/ 224 h 9587"/>
                  <a:gd name="connsiteX41" fmla="*/ 1000 w 9849"/>
                  <a:gd name="connsiteY41" fmla="*/ 351 h 9587"/>
                  <a:gd name="connsiteX42" fmla="*/ 637 w 9849"/>
                  <a:gd name="connsiteY42" fmla="*/ 415 h 9587"/>
                  <a:gd name="connsiteX43" fmla="*/ 667 w 9849"/>
                  <a:gd name="connsiteY43" fmla="*/ 288 h 9587"/>
                  <a:gd name="connsiteX44" fmla="*/ 940 w 9849"/>
                  <a:gd name="connsiteY44" fmla="*/ 733 h 9587"/>
                  <a:gd name="connsiteX45" fmla="*/ 940 w 9849"/>
                  <a:gd name="connsiteY45" fmla="*/ 733 h 9587"/>
                  <a:gd name="connsiteX46" fmla="*/ 1152 w 9849"/>
                  <a:gd name="connsiteY46" fmla="*/ 670 h 9587"/>
                  <a:gd name="connsiteX47" fmla="*/ 1152 w 9849"/>
                  <a:gd name="connsiteY47" fmla="*/ 765 h 9587"/>
                  <a:gd name="connsiteX48" fmla="*/ 2273 w 9849"/>
                  <a:gd name="connsiteY48" fmla="*/ 479 h 9587"/>
                  <a:gd name="connsiteX49" fmla="*/ 2637 w 9849"/>
                  <a:gd name="connsiteY49" fmla="*/ 733 h 9587"/>
                  <a:gd name="connsiteX50" fmla="*/ 2637 w 9849"/>
                  <a:gd name="connsiteY50" fmla="*/ 765 h 9587"/>
                  <a:gd name="connsiteX51" fmla="*/ 3303 w 9849"/>
                  <a:gd name="connsiteY51" fmla="*/ 638 h 9587"/>
                  <a:gd name="connsiteX52" fmla="*/ 3334 w 9849"/>
                  <a:gd name="connsiteY52" fmla="*/ 797 h 9587"/>
                  <a:gd name="connsiteX53" fmla="*/ 5273 w 9849"/>
                  <a:gd name="connsiteY53" fmla="*/ 765 h 9587"/>
                  <a:gd name="connsiteX54" fmla="*/ 5273 w 9849"/>
                  <a:gd name="connsiteY54" fmla="*/ 797 h 9587"/>
                  <a:gd name="connsiteX55" fmla="*/ 5879 w 9849"/>
                  <a:gd name="connsiteY55" fmla="*/ 574 h 9587"/>
                  <a:gd name="connsiteX56" fmla="*/ 6122 w 9849"/>
                  <a:gd name="connsiteY56" fmla="*/ 925 h 9587"/>
                  <a:gd name="connsiteX57" fmla="*/ 8970 w 9849"/>
                  <a:gd name="connsiteY57" fmla="*/ 893 h 9587"/>
                  <a:gd name="connsiteX58" fmla="*/ 9182 w 9849"/>
                  <a:gd name="connsiteY58" fmla="*/ 415 h 9587"/>
                  <a:gd name="connsiteX59" fmla="*/ 9152 w 9849"/>
                  <a:gd name="connsiteY59" fmla="*/ 447 h 9587"/>
                  <a:gd name="connsiteX60" fmla="*/ 9273 w 9849"/>
                  <a:gd name="connsiteY60" fmla="*/ 574 h 9587"/>
                  <a:gd name="connsiteX61" fmla="*/ 9212 w 9849"/>
                  <a:gd name="connsiteY61" fmla="*/ 638 h 9587"/>
                  <a:gd name="connsiteX62" fmla="*/ 9243 w 9849"/>
                  <a:gd name="connsiteY62" fmla="*/ 606 h 9587"/>
                  <a:gd name="connsiteX63" fmla="*/ 9182 w 9849"/>
                  <a:gd name="connsiteY63" fmla="*/ 733 h 9587"/>
                  <a:gd name="connsiteX64" fmla="*/ 9212 w 9849"/>
                  <a:gd name="connsiteY64" fmla="*/ 765 h 9587"/>
                  <a:gd name="connsiteX65" fmla="*/ 9182 w 9849"/>
                  <a:gd name="connsiteY65" fmla="*/ 797 h 9587"/>
                  <a:gd name="connsiteX66" fmla="*/ 9243 w 9849"/>
                  <a:gd name="connsiteY66" fmla="*/ 765 h 9587"/>
                  <a:gd name="connsiteX67" fmla="*/ 9122 w 9849"/>
                  <a:gd name="connsiteY67" fmla="*/ 829 h 9587"/>
                  <a:gd name="connsiteX68" fmla="*/ 9334 w 9849"/>
                  <a:gd name="connsiteY68" fmla="*/ 3823 h 9587"/>
                  <a:gd name="connsiteX69" fmla="*/ 9273 w 9849"/>
                  <a:gd name="connsiteY69" fmla="*/ 3791 h 9587"/>
                  <a:gd name="connsiteX70" fmla="*/ 9364 w 9849"/>
                  <a:gd name="connsiteY70" fmla="*/ 3982 h 9587"/>
                  <a:gd name="connsiteX71" fmla="*/ 9303 w 9849"/>
                  <a:gd name="connsiteY71" fmla="*/ 3982 h 9587"/>
                  <a:gd name="connsiteX72" fmla="*/ 9364 w 9849"/>
                  <a:gd name="connsiteY72" fmla="*/ 4810 h 9587"/>
                  <a:gd name="connsiteX73" fmla="*/ 9243 w 9849"/>
                  <a:gd name="connsiteY73" fmla="*/ 4778 h 9587"/>
                  <a:gd name="connsiteX74" fmla="*/ 9364 w 9849"/>
                  <a:gd name="connsiteY74" fmla="*/ 5192 h 9587"/>
                  <a:gd name="connsiteX75" fmla="*/ 9243 w 9849"/>
                  <a:gd name="connsiteY75" fmla="*/ 5192 h 9587"/>
                  <a:gd name="connsiteX76" fmla="*/ 9334 w 9849"/>
                  <a:gd name="connsiteY76" fmla="*/ 6211 h 9587"/>
                  <a:gd name="connsiteX77" fmla="*/ 8031 w 9849"/>
                  <a:gd name="connsiteY77" fmla="*/ 7262 h 9587"/>
                  <a:gd name="connsiteX78" fmla="*/ 8000 w 9849"/>
                  <a:gd name="connsiteY78" fmla="*/ 7198 h 9587"/>
                  <a:gd name="connsiteX79" fmla="*/ 5849 w 9849"/>
                  <a:gd name="connsiteY79" fmla="*/ 8536 h 9587"/>
                  <a:gd name="connsiteX80" fmla="*/ 5818 w 9849"/>
                  <a:gd name="connsiteY80" fmla="*/ 8472 h 9587"/>
                  <a:gd name="connsiteX81" fmla="*/ 4728 w 9849"/>
                  <a:gd name="connsiteY81" fmla="*/ 8695 h 9587"/>
                  <a:gd name="connsiteX82" fmla="*/ 4818 w 9849"/>
                  <a:gd name="connsiteY82" fmla="*/ 8600 h 9587"/>
                  <a:gd name="connsiteX83" fmla="*/ 4485 w 9849"/>
                  <a:gd name="connsiteY83" fmla="*/ 8695 h 9587"/>
                  <a:gd name="connsiteX84" fmla="*/ 3606 w 9849"/>
                  <a:gd name="connsiteY84" fmla="*/ 8186 h 9587"/>
                  <a:gd name="connsiteX85" fmla="*/ 3667 w 9849"/>
                  <a:gd name="connsiteY85" fmla="*/ 8122 h 9587"/>
                  <a:gd name="connsiteX86" fmla="*/ 3394 w 9849"/>
                  <a:gd name="connsiteY86" fmla="*/ 7995 h 9587"/>
                  <a:gd name="connsiteX87" fmla="*/ 3455 w 9849"/>
                  <a:gd name="connsiteY87" fmla="*/ 7963 h 9587"/>
                  <a:gd name="connsiteX88" fmla="*/ 2576 w 9849"/>
                  <a:gd name="connsiteY88" fmla="*/ 7517 h 9587"/>
                  <a:gd name="connsiteX89" fmla="*/ 2667 w 9849"/>
                  <a:gd name="connsiteY89" fmla="*/ 7390 h 9587"/>
                  <a:gd name="connsiteX90" fmla="*/ 2061 w 9849"/>
                  <a:gd name="connsiteY90" fmla="*/ 7135 h 9587"/>
                  <a:gd name="connsiteX91" fmla="*/ 2091 w 9849"/>
                  <a:gd name="connsiteY91" fmla="*/ 7103 h 9587"/>
                  <a:gd name="connsiteX92" fmla="*/ 1970 w 9849"/>
                  <a:gd name="connsiteY92" fmla="*/ 7135 h 9587"/>
                  <a:gd name="connsiteX93" fmla="*/ 2031 w 9849"/>
                  <a:gd name="connsiteY93" fmla="*/ 7007 h 9587"/>
                  <a:gd name="connsiteX94" fmla="*/ 1273 w 9849"/>
                  <a:gd name="connsiteY94" fmla="*/ 6721 h 9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</a:cxnLst>
                <a:rect l="l" t="t" r="r" b="b"/>
                <a:pathLst>
                  <a:path w="9849" h="9587">
                    <a:moveTo>
                      <a:pt x="1273" y="6721"/>
                    </a:moveTo>
                    <a:lnTo>
                      <a:pt x="1334" y="6625"/>
                    </a:lnTo>
                    <a:cubicBezTo>
                      <a:pt x="1212" y="6657"/>
                      <a:pt x="788" y="6466"/>
                      <a:pt x="728" y="6307"/>
                    </a:cubicBezTo>
                    <a:lnTo>
                      <a:pt x="758" y="6307"/>
                    </a:lnTo>
                    <a:cubicBezTo>
                      <a:pt x="818" y="5670"/>
                      <a:pt x="606" y="5001"/>
                      <a:pt x="546" y="4364"/>
                    </a:cubicBezTo>
                    <a:cubicBezTo>
                      <a:pt x="546" y="4396"/>
                      <a:pt x="576" y="4396"/>
                      <a:pt x="606" y="4396"/>
                    </a:cubicBezTo>
                    <a:cubicBezTo>
                      <a:pt x="546" y="4364"/>
                      <a:pt x="485" y="4332"/>
                      <a:pt x="485" y="4300"/>
                    </a:cubicBezTo>
                    <a:cubicBezTo>
                      <a:pt x="515" y="4269"/>
                      <a:pt x="546" y="4300"/>
                      <a:pt x="576" y="4300"/>
                    </a:cubicBezTo>
                    <a:cubicBezTo>
                      <a:pt x="728" y="4173"/>
                      <a:pt x="455" y="3886"/>
                      <a:pt x="576" y="3791"/>
                    </a:cubicBezTo>
                    <a:cubicBezTo>
                      <a:pt x="576" y="3759"/>
                      <a:pt x="485" y="3727"/>
                      <a:pt x="425" y="3759"/>
                    </a:cubicBezTo>
                    <a:cubicBezTo>
                      <a:pt x="394" y="3218"/>
                      <a:pt x="364" y="2644"/>
                      <a:pt x="212" y="2103"/>
                    </a:cubicBezTo>
                    <a:cubicBezTo>
                      <a:pt x="243" y="2071"/>
                      <a:pt x="303" y="2071"/>
                      <a:pt x="364" y="2071"/>
                    </a:cubicBezTo>
                    <a:cubicBezTo>
                      <a:pt x="61" y="1625"/>
                      <a:pt x="182" y="1116"/>
                      <a:pt x="212" y="638"/>
                    </a:cubicBezTo>
                    <a:cubicBezTo>
                      <a:pt x="152" y="638"/>
                      <a:pt x="152" y="702"/>
                      <a:pt x="61" y="638"/>
                    </a:cubicBezTo>
                    <a:cubicBezTo>
                      <a:pt x="-30" y="797"/>
                      <a:pt x="243" y="925"/>
                      <a:pt x="122" y="1052"/>
                    </a:cubicBezTo>
                    <a:lnTo>
                      <a:pt x="31" y="1052"/>
                    </a:lnTo>
                    <a:cubicBezTo>
                      <a:pt x="0" y="1148"/>
                      <a:pt x="212" y="1084"/>
                      <a:pt x="122" y="1179"/>
                    </a:cubicBezTo>
                    <a:cubicBezTo>
                      <a:pt x="61" y="1211"/>
                      <a:pt x="31" y="1148"/>
                      <a:pt x="31" y="1179"/>
                    </a:cubicBezTo>
                    <a:cubicBezTo>
                      <a:pt x="61" y="1402"/>
                      <a:pt x="303" y="1976"/>
                      <a:pt x="0" y="2135"/>
                    </a:cubicBezTo>
                    <a:cubicBezTo>
                      <a:pt x="637" y="2676"/>
                      <a:pt x="61" y="4969"/>
                      <a:pt x="273" y="5797"/>
                    </a:cubicBezTo>
                    <a:lnTo>
                      <a:pt x="243" y="5797"/>
                    </a:lnTo>
                    <a:cubicBezTo>
                      <a:pt x="364" y="5988"/>
                      <a:pt x="394" y="6402"/>
                      <a:pt x="394" y="6562"/>
                    </a:cubicBezTo>
                    <a:cubicBezTo>
                      <a:pt x="1970" y="7453"/>
                      <a:pt x="3485" y="8759"/>
                      <a:pt x="5152" y="9587"/>
                    </a:cubicBezTo>
                    <a:cubicBezTo>
                      <a:pt x="5515" y="9332"/>
                      <a:pt x="5788" y="9141"/>
                      <a:pt x="6091" y="8791"/>
                    </a:cubicBezTo>
                    <a:cubicBezTo>
                      <a:pt x="6091" y="8823"/>
                      <a:pt x="6122" y="8823"/>
                      <a:pt x="6091" y="8855"/>
                    </a:cubicBezTo>
                    <a:cubicBezTo>
                      <a:pt x="6334" y="8632"/>
                      <a:pt x="6637" y="8600"/>
                      <a:pt x="6849" y="8377"/>
                    </a:cubicBezTo>
                    <a:lnTo>
                      <a:pt x="6879" y="8409"/>
                    </a:lnTo>
                    <a:cubicBezTo>
                      <a:pt x="7576" y="7612"/>
                      <a:pt x="8879" y="7007"/>
                      <a:pt x="9758" y="6498"/>
                    </a:cubicBezTo>
                    <a:cubicBezTo>
                      <a:pt x="9758" y="5925"/>
                      <a:pt x="9728" y="5351"/>
                      <a:pt x="9667" y="4778"/>
                    </a:cubicBezTo>
                    <a:lnTo>
                      <a:pt x="9728" y="4778"/>
                    </a:lnTo>
                    <a:cubicBezTo>
                      <a:pt x="9606" y="4014"/>
                      <a:pt x="9940" y="3281"/>
                      <a:pt x="9818" y="2517"/>
                    </a:cubicBezTo>
                    <a:cubicBezTo>
                      <a:pt x="9970" y="1721"/>
                      <a:pt x="9515" y="988"/>
                      <a:pt x="9667" y="192"/>
                    </a:cubicBezTo>
                    <a:cubicBezTo>
                      <a:pt x="9182" y="33"/>
                      <a:pt x="8909" y="256"/>
                      <a:pt x="8455" y="288"/>
                    </a:cubicBezTo>
                    <a:cubicBezTo>
                      <a:pt x="7788" y="351"/>
                      <a:pt x="7243" y="-126"/>
                      <a:pt x="6515" y="33"/>
                    </a:cubicBezTo>
                    <a:cubicBezTo>
                      <a:pt x="5728" y="192"/>
                      <a:pt x="5031" y="256"/>
                      <a:pt x="4243" y="351"/>
                    </a:cubicBezTo>
                    <a:cubicBezTo>
                      <a:pt x="3425" y="447"/>
                      <a:pt x="2546" y="-95"/>
                      <a:pt x="1818" y="33"/>
                    </a:cubicBezTo>
                    <a:lnTo>
                      <a:pt x="1818" y="97"/>
                    </a:lnTo>
                    <a:cubicBezTo>
                      <a:pt x="1667" y="-126"/>
                      <a:pt x="1485" y="447"/>
                      <a:pt x="1394" y="97"/>
                    </a:cubicBezTo>
                    <a:lnTo>
                      <a:pt x="1425" y="65"/>
                    </a:lnTo>
                    <a:cubicBezTo>
                      <a:pt x="1394" y="1"/>
                      <a:pt x="1182" y="319"/>
                      <a:pt x="1182" y="383"/>
                    </a:cubicBezTo>
                    <a:cubicBezTo>
                      <a:pt x="1061" y="383"/>
                      <a:pt x="1152" y="256"/>
                      <a:pt x="1091" y="224"/>
                    </a:cubicBezTo>
                    <a:cubicBezTo>
                      <a:pt x="1061" y="256"/>
                      <a:pt x="1061" y="383"/>
                      <a:pt x="1000" y="351"/>
                    </a:cubicBezTo>
                    <a:cubicBezTo>
                      <a:pt x="924" y="383"/>
                      <a:pt x="692" y="425"/>
                      <a:pt x="637" y="415"/>
                    </a:cubicBezTo>
                    <a:lnTo>
                      <a:pt x="667" y="288"/>
                    </a:lnTo>
                    <a:cubicBezTo>
                      <a:pt x="697" y="447"/>
                      <a:pt x="818" y="638"/>
                      <a:pt x="940" y="733"/>
                    </a:cubicBezTo>
                    <a:lnTo>
                      <a:pt x="940" y="733"/>
                    </a:lnTo>
                    <a:cubicBezTo>
                      <a:pt x="1000" y="574"/>
                      <a:pt x="1091" y="670"/>
                      <a:pt x="1152" y="670"/>
                    </a:cubicBezTo>
                    <a:lnTo>
                      <a:pt x="1152" y="765"/>
                    </a:lnTo>
                    <a:cubicBezTo>
                      <a:pt x="1122" y="542"/>
                      <a:pt x="2394" y="861"/>
                      <a:pt x="2273" y="479"/>
                    </a:cubicBezTo>
                    <a:cubicBezTo>
                      <a:pt x="2364" y="702"/>
                      <a:pt x="2576" y="765"/>
                      <a:pt x="2637" y="733"/>
                    </a:cubicBezTo>
                    <a:lnTo>
                      <a:pt x="2637" y="765"/>
                    </a:lnTo>
                    <a:cubicBezTo>
                      <a:pt x="2667" y="861"/>
                      <a:pt x="3243" y="861"/>
                      <a:pt x="3303" y="638"/>
                    </a:cubicBezTo>
                    <a:cubicBezTo>
                      <a:pt x="3334" y="702"/>
                      <a:pt x="3334" y="765"/>
                      <a:pt x="3334" y="797"/>
                    </a:cubicBezTo>
                    <a:cubicBezTo>
                      <a:pt x="3788" y="797"/>
                      <a:pt x="4909" y="1020"/>
                      <a:pt x="5273" y="765"/>
                    </a:cubicBezTo>
                    <a:lnTo>
                      <a:pt x="5273" y="797"/>
                    </a:lnTo>
                    <a:cubicBezTo>
                      <a:pt x="5485" y="797"/>
                      <a:pt x="5728" y="765"/>
                      <a:pt x="5879" y="574"/>
                    </a:cubicBezTo>
                    <a:cubicBezTo>
                      <a:pt x="5940" y="893"/>
                      <a:pt x="6031" y="829"/>
                      <a:pt x="6122" y="925"/>
                    </a:cubicBezTo>
                    <a:cubicBezTo>
                      <a:pt x="6667" y="415"/>
                      <a:pt x="8394" y="542"/>
                      <a:pt x="8970" y="893"/>
                    </a:cubicBezTo>
                    <a:cubicBezTo>
                      <a:pt x="9000" y="702"/>
                      <a:pt x="9061" y="542"/>
                      <a:pt x="9182" y="415"/>
                    </a:cubicBezTo>
                    <a:lnTo>
                      <a:pt x="9152" y="447"/>
                    </a:lnTo>
                    <a:cubicBezTo>
                      <a:pt x="9182" y="479"/>
                      <a:pt x="9243" y="511"/>
                      <a:pt x="9273" y="574"/>
                    </a:cubicBezTo>
                    <a:cubicBezTo>
                      <a:pt x="9243" y="606"/>
                      <a:pt x="9243" y="606"/>
                      <a:pt x="9212" y="638"/>
                    </a:cubicBezTo>
                    <a:lnTo>
                      <a:pt x="9243" y="606"/>
                    </a:lnTo>
                    <a:cubicBezTo>
                      <a:pt x="9243" y="638"/>
                      <a:pt x="9212" y="702"/>
                      <a:pt x="9182" y="733"/>
                    </a:cubicBezTo>
                    <a:cubicBezTo>
                      <a:pt x="9182" y="765"/>
                      <a:pt x="9182" y="765"/>
                      <a:pt x="9212" y="765"/>
                    </a:cubicBezTo>
                    <a:lnTo>
                      <a:pt x="9182" y="797"/>
                    </a:lnTo>
                    <a:lnTo>
                      <a:pt x="9243" y="765"/>
                    </a:lnTo>
                    <a:cubicBezTo>
                      <a:pt x="9182" y="797"/>
                      <a:pt x="9091" y="861"/>
                      <a:pt x="9122" y="829"/>
                    </a:cubicBezTo>
                    <a:cubicBezTo>
                      <a:pt x="8909" y="1721"/>
                      <a:pt x="9364" y="2899"/>
                      <a:pt x="9334" y="3823"/>
                    </a:cubicBezTo>
                    <a:lnTo>
                      <a:pt x="9273" y="3791"/>
                    </a:lnTo>
                    <a:lnTo>
                      <a:pt x="9364" y="3982"/>
                    </a:lnTo>
                    <a:lnTo>
                      <a:pt x="9303" y="3982"/>
                    </a:lnTo>
                    <a:cubicBezTo>
                      <a:pt x="9212" y="4237"/>
                      <a:pt x="9394" y="4523"/>
                      <a:pt x="9364" y="4810"/>
                    </a:cubicBezTo>
                    <a:cubicBezTo>
                      <a:pt x="9334" y="4810"/>
                      <a:pt x="9273" y="4746"/>
                      <a:pt x="9243" y="4778"/>
                    </a:cubicBezTo>
                    <a:cubicBezTo>
                      <a:pt x="9394" y="5001"/>
                      <a:pt x="9000" y="5097"/>
                      <a:pt x="9364" y="5192"/>
                    </a:cubicBezTo>
                    <a:cubicBezTo>
                      <a:pt x="9334" y="5224"/>
                      <a:pt x="9273" y="5224"/>
                      <a:pt x="9243" y="5192"/>
                    </a:cubicBezTo>
                    <a:cubicBezTo>
                      <a:pt x="9303" y="5479"/>
                      <a:pt x="9364" y="5893"/>
                      <a:pt x="9334" y="6211"/>
                    </a:cubicBezTo>
                    <a:cubicBezTo>
                      <a:pt x="9000" y="6370"/>
                      <a:pt x="8243" y="6912"/>
                      <a:pt x="8031" y="7262"/>
                    </a:cubicBezTo>
                    <a:lnTo>
                      <a:pt x="8000" y="7198"/>
                    </a:lnTo>
                    <a:cubicBezTo>
                      <a:pt x="7515" y="7772"/>
                      <a:pt x="6515" y="8154"/>
                      <a:pt x="5849" y="8536"/>
                    </a:cubicBezTo>
                    <a:lnTo>
                      <a:pt x="5818" y="8472"/>
                    </a:lnTo>
                    <a:cubicBezTo>
                      <a:pt x="5515" y="9046"/>
                      <a:pt x="5122" y="8632"/>
                      <a:pt x="4728" y="8695"/>
                    </a:cubicBezTo>
                    <a:lnTo>
                      <a:pt x="4818" y="8600"/>
                    </a:lnTo>
                    <a:cubicBezTo>
                      <a:pt x="4667" y="8727"/>
                      <a:pt x="4606" y="8409"/>
                      <a:pt x="4485" y="8695"/>
                    </a:cubicBezTo>
                    <a:cubicBezTo>
                      <a:pt x="4394" y="8632"/>
                      <a:pt x="3849" y="8154"/>
                      <a:pt x="3606" y="8186"/>
                    </a:cubicBezTo>
                    <a:lnTo>
                      <a:pt x="3667" y="8122"/>
                    </a:lnTo>
                    <a:cubicBezTo>
                      <a:pt x="3546" y="8122"/>
                      <a:pt x="3425" y="8090"/>
                      <a:pt x="3394" y="7995"/>
                    </a:cubicBezTo>
                    <a:cubicBezTo>
                      <a:pt x="3425" y="7995"/>
                      <a:pt x="3425" y="7995"/>
                      <a:pt x="3455" y="7963"/>
                    </a:cubicBezTo>
                    <a:cubicBezTo>
                      <a:pt x="3303" y="7581"/>
                      <a:pt x="2879" y="7676"/>
                      <a:pt x="2576" y="7517"/>
                    </a:cubicBezTo>
                    <a:lnTo>
                      <a:pt x="2667" y="7390"/>
                    </a:lnTo>
                    <a:cubicBezTo>
                      <a:pt x="2455" y="7453"/>
                      <a:pt x="2273" y="7198"/>
                      <a:pt x="2061" y="7135"/>
                    </a:cubicBezTo>
                    <a:lnTo>
                      <a:pt x="2091" y="7103"/>
                    </a:lnTo>
                    <a:lnTo>
                      <a:pt x="1970" y="7135"/>
                    </a:lnTo>
                    <a:lnTo>
                      <a:pt x="2031" y="7007"/>
                    </a:lnTo>
                    <a:cubicBezTo>
                      <a:pt x="1788" y="6880"/>
                      <a:pt x="1515" y="6848"/>
                      <a:pt x="1273" y="6721"/>
                    </a:cubicBezTo>
                    <a:close/>
                  </a:path>
                </a:pathLst>
              </a:custGeom>
              <a:solidFill>
                <a:srgbClr val="000000">
                  <a:lumMod val="85000"/>
                  <a:lumOff val="1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93" name="Freeform 351">
                <a:extLst>
                  <a:ext uri="{FF2B5EF4-FFF2-40B4-BE49-F238E27FC236}">
                    <a16:creationId xmlns:a16="http://schemas.microsoft.com/office/drawing/2014/main" id="{C71BF254-F829-1843-BA56-75B2F97240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75940" y="3874294"/>
                <a:ext cx="1296988" cy="1144587"/>
              </a:xfrm>
              <a:custGeom>
                <a:avLst/>
                <a:gdLst>
                  <a:gd name="T0" fmla="*/ 170 w 346"/>
                  <a:gd name="T1" fmla="*/ 305 h 305"/>
                  <a:gd name="T2" fmla="*/ 163 w 346"/>
                  <a:gd name="T3" fmla="*/ 297 h 305"/>
                  <a:gd name="T4" fmla="*/ 152 w 346"/>
                  <a:gd name="T5" fmla="*/ 291 h 305"/>
                  <a:gd name="T6" fmla="*/ 177 w 346"/>
                  <a:gd name="T7" fmla="*/ 263 h 305"/>
                  <a:gd name="T8" fmla="*/ 141 w 346"/>
                  <a:gd name="T9" fmla="*/ 267 h 305"/>
                  <a:gd name="T10" fmla="*/ 114 w 346"/>
                  <a:gd name="T11" fmla="*/ 268 h 305"/>
                  <a:gd name="T12" fmla="*/ 100 w 346"/>
                  <a:gd name="T13" fmla="*/ 262 h 305"/>
                  <a:gd name="T14" fmla="*/ 88 w 346"/>
                  <a:gd name="T15" fmla="*/ 254 h 305"/>
                  <a:gd name="T16" fmla="*/ 115 w 346"/>
                  <a:gd name="T17" fmla="*/ 213 h 305"/>
                  <a:gd name="T18" fmla="*/ 62 w 346"/>
                  <a:gd name="T19" fmla="*/ 245 h 305"/>
                  <a:gd name="T20" fmla="*/ 70 w 346"/>
                  <a:gd name="T21" fmla="*/ 220 h 305"/>
                  <a:gd name="T22" fmla="*/ 33 w 346"/>
                  <a:gd name="T23" fmla="*/ 223 h 305"/>
                  <a:gd name="T24" fmla="*/ 20 w 346"/>
                  <a:gd name="T25" fmla="*/ 213 h 305"/>
                  <a:gd name="T26" fmla="*/ 36 w 346"/>
                  <a:gd name="T27" fmla="*/ 189 h 305"/>
                  <a:gd name="T28" fmla="*/ 22 w 346"/>
                  <a:gd name="T29" fmla="*/ 177 h 305"/>
                  <a:gd name="T30" fmla="*/ 49 w 346"/>
                  <a:gd name="T31" fmla="*/ 142 h 305"/>
                  <a:gd name="T32" fmla="*/ 26 w 346"/>
                  <a:gd name="T33" fmla="*/ 135 h 305"/>
                  <a:gd name="T34" fmla="*/ 30 w 346"/>
                  <a:gd name="T35" fmla="*/ 114 h 305"/>
                  <a:gd name="T36" fmla="*/ 28 w 346"/>
                  <a:gd name="T37" fmla="*/ 97 h 305"/>
                  <a:gd name="T38" fmla="*/ 29 w 346"/>
                  <a:gd name="T39" fmla="*/ 80 h 305"/>
                  <a:gd name="T40" fmla="*/ 37 w 346"/>
                  <a:gd name="T41" fmla="*/ 49 h 305"/>
                  <a:gd name="T42" fmla="*/ 19 w 346"/>
                  <a:gd name="T43" fmla="*/ 33 h 305"/>
                  <a:gd name="T44" fmla="*/ 32 w 346"/>
                  <a:gd name="T45" fmla="*/ 37 h 305"/>
                  <a:gd name="T46" fmla="*/ 53 w 346"/>
                  <a:gd name="T47" fmla="*/ 49 h 305"/>
                  <a:gd name="T48" fmla="*/ 102 w 346"/>
                  <a:gd name="T49" fmla="*/ 33 h 305"/>
                  <a:gd name="T50" fmla="*/ 135 w 346"/>
                  <a:gd name="T51" fmla="*/ 28 h 305"/>
                  <a:gd name="T52" fmla="*/ 151 w 346"/>
                  <a:gd name="T53" fmla="*/ 36 h 305"/>
                  <a:gd name="T54" fmla="*/ 185 w 346"/>
                  <a:gd name="T55" fmla="*/ 31 h 305"/>
                  <a:gd name="T56" fmla="*/ 180 w 346"/>
                  <a:gd name="T57" fmla="*/ 62 h 305"/>
                  <a:gd name="T58" fmla="*/ 254 w 346"/>
                  <a:gd name="T59" fmla="*/ 26 h 305"/>
                  <a:gd name="T60" fmla="*/ 265 w 346"/>
                  <a:gd name="T61" fmla="*/ 40 h 305"/>
                  <a:gd name="T62" fmla="*/ 311 w 346"/>
                  <a:gd name="T63" fmla="*/ 25 h 305"/>
                  <a:gd name="T64" fmla="*/ 313 w 346"/>
                  <a:gd name="T65" fmla="*/ 42 h 305"/>
                  <a:gd name="T66" fmla="*/ 297 w 346"/>
                  <a:gd name="T67" fmla="*/ 74 h 305"/>
                  <a:gd name="T68" fmla="*/ 280 w 346"/>
                  <a:gd name="T69" fmla="*/ 111 h 305"/>
                  <a:gd name="T70" fmla="*/ 315 w 346"/>
                  <a:gd name="T71" fmla="*/ 109 h 305"/>
                  <a:gd name="T72" fmla="*/ 315 w 346"/>
                  <a:gd name="T73" fmla="*/ 123 h 305"/>
                  <a:gd name="T74" fmla="*/ 314 w 346"/>
                  <a:gd name="T75" fmla="*/ 140 h 305"/>
                  <a:gd name="T76" fmla="*/ 309 w 346"/>
                  <a:gd name="T77" fmla="*/ 158 h 305"/>
                  <a:gd name="T78" fmla="*/ 294 w 346"/>
                  <a:gd name="T79" fmla="*/ 190 h 305"/>
                  <a:gd name="T80" fmla="*/ 317 w 346"/>
                  <a:gd name="T81" fmla="*/ 198 h 305"/>
                  <a:gd name="T82" fmla="*/ 315 w 346"/>
                  <a:gd name="T83" fmla="*/ 214 h 305"/>
                  <a:gd name="T84" fmla="*/ 277 w 346"/>
                  <a:gd name="T85" fmla="*/ 235 h 305"/>
                  <a:gd name="T86" fmla="*/ 170 w 346"/>
                  <a:gd name="T87" fmla="*/ 305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46" h="305">
                    <a:moveTo>
                      <a:pt x="170" y="305"/>
                    </a:moveTo>
                    <a:cubicBezTo>
                      <a:pt x="165" y="305"/>
                      <a:pt x="162" y="301"/>
                      <a:pt x="163" y="297"/>
                    </a:cubicBezTo>
                    <a:cubicBezTo>
                      <a:pt x="158" y="299"/>
                      <a:pt x="152" y="297"/>
                      <a:pt x="152" y="291"/>
                    </a:cubicBezTo>
                    <a:cubicBezTo>
                      <a:pt x="149" y="286"/>
                      <a:pt x="154" y="281"/>
                      <a:pt x="177" y="263"/>
                    </a:cubicBezTo>
                    <a:cubicBezTo>
                      <a:pt x="176" y="264"/>
                      <a:pt x="117" y="291"/>
                      <a:pt x="141" y="267"/>
                    </a:cubicBezTo>
                    <a:cubicBezTo>
                      <a:pt x="141" y="267"/>
                      <a:pt x="109" y="287"/>
                      <a:pt x="114" y="268"/>
                    </a:cubicBezTo>
                    <a:cubicBezTo>
                      <a:pt x="110" y="269"/>
                      <a:pt x="102" y="266"/>
                      <a:pt x="100" y="262"/>
                    </a:cubicBezTo>
                    <a:cubicBezTo>
                      <a:pt x="96" y="264"/>
                      <a:pt x="85" y="263"/>
                      <a:pt x="88" y="254"/>
                    </a:cubicBezTo>
                    <a:cubicBezTo>
                      <a:pt x="58" y="264"/>
                      <a:pt x="116" y="213"/>
                      <a:pt x="115" y="213"/>
                    </a:cubicBezTo>
                    <a:cubicBezTo>
                      <a:pt x="100" y="224"/>
                      <a:pt x="81" y="241"/>
                      <a:pt x="62" y="245"/>
                    </a:cubicBezTo>
                    <a:cubicBezTo>
                      <a:pt x="38" y="251"/>
                      <a:pt x="70" y="219"/>
                      <a:pt x="70" y="220"/>
                    </a:cubicBezTo>
                    <a:cubicBezTo>
                      <a:pt x="67" y="222"/>
                      <a:pt x="36" y="239"/>
                      <a:pt x="33" y="223"/>
                    </a:cubicBezTo>
                    <a:cubicBezTo>
                      <a:pt x="25" y="227"/>
                      <a:pt x="12" y="223"/>
                      <a:pt x="20" y="213"/>
                    </a:cubicBezTo>
                    <a:cubicBezTo>
                      <a:pt x="11" y="205"/>
                      <a:pt x="32" y="191"/>
                      <a:pt x="36" y="189"/>
                    </a:cubicBezTo>
                    <a:cubicBezTo>
                      <a:pt x="24" y="195"/>
                      <a:pt x="5" y="192"/>
                      <a:pt x="22" y="177"/>
                    </a:cubicBezTo>
                    <a:cubicBezTo>
                      <a:pt x="8" y="168"/>
                      <a:pt x="46" y="145"/>
                      <a:pt x="49" y="142"/>
                    </a:cubicBezTo>
                    <a:cubicBezTo>
                      <a:pt x="42" y="147"/>
                      <a:pt x="6" y="154"/>
                      <a:pt x="26" y="135"/>
                    </a:cubicBezTo>
                    <a:cubicBezTo>
                      <a:pt x="9" y="137"/>
                      <a:pt x="28" y="116"/>
                      <a:pt x="30" y="114"/>
                    </a:cubicBezTo>
                    <a:cubicBezTo>
                      <a:pt x="12" y="123"/>
                      <a:pt x="20" y="102"/>
                      <a:pt x="28" y="97"/>
                    </a:cubicBezTo>
                    <a:cubicBezTo>
                      <a:pt x="15" y="95"/>
                      <a:pt x="25" y="83"/>
                      <a:pt x="29" y="80"/>
                    </a:cubicBezTo>
                    <a:cubicBezTo>
                      <a:pt x="6" y="87"/>
                      <a:pt x="38" y="48"/>
                      <a:pt x="37" y="49"/>
                    </a:cubicBezTo>
                    <a:cubicBezTo>
                      <a:pt x="0" y="75"/>
                      <a:pt x="28" y="35"/>
                      <a:pt x="19" y="33"/>
                    </a:cubicBezTo>
                    <a:cubicBezTo>
                      <a:pt x="3" y="30"/>
                      <a:pt x="46" y="2"/>
                      <a:pt x="32" y="37"/>
                    </a:cubicBezTo>
                    <a:cubicBezTo>
                      <a:pt x="62" y="17"/>
                      <a:pt x="85" y="10"/>
                      <a:pt x="53" y="49"/>
                    </a:cubicBezTo>
                    <a:cubicBezTo>
                      <a:pt x="55" y="48"/>
                      <a:pt x="125" y="9"/>
                      <a:pt x="102" y="33"/>
                    </a:cubicBezTo>
                    <a:cubicBezTo>
                      <a:pt x="98" y="36"/>
                      <a:pt x="150" y="5"/>
                      <a:pt x="135" y="28"/>
                    </a:cubicBezTo>
                    <a:cubicBezTo>
                      <a:pt x="146" y="21"/>
                      <a:pt x="168" y="20"/>
                      <a:pt x="151" y="36"/>
                    </a:cubicBezTo>
                    <a:cubicBezTo>
                      <a:pt x="148" y="39"/>
                      <a:pt x="194" y="9"/>
                      <a:pt x="185" y="31"/>
                    </a:cubicBezTo>
                    <a:cubicBezTo>
                      <a:pt x="232" y="0"/>
                      <a:pt x="203" y="44"/>
                      <a:pt x="180" y="62"/>
                    </a:cubicBezTo>
                    <a:cubicBezTo>
                      <a:pt x="185" y="58"/>
                      <a:pt x="247" y="7"/>
                      <a:pt x="254" y="26"/>
                    </a:cubicBezTo>
                    <a:cubicBezTo>
                      <a:pt x="270" y="17"/>
                      <a:pt x="284" y="24"/>
                      <a:pt x="265" y="40"/>
                    </a:cubicBezTo>
                    <a:cubicBezTo>
                      <a:pt x="269" y="38"/>
                      <a:pt x="306" y="8"/>
                      <a:pt x="311" y="25"/>
                    </a:cubicBezTo>
                    <a:cubicBezTo>
                      <a:pt x="325" y="21"/>
                      <a:pt x="319" y="37"/>
                      <a:pt x="313" y="42"/>
                    </a:cubicBezTo>
                    <a:cubicBezTo>
                      <a:pt x="330" y="54"/>
                      <a:pt x="311" y="64"/>
                      <a:pt x="297" y="74"/>
                    </a:cubicBezTo>
                    <a:cubicBezTo>
                      <a:pt x="338" y="52"/>
                      <a:pt x="288" y="105"/>
                      <a:pt x="280" y="111"/>
                    </a:cubicBezTo>
                    <a:cubicBezTo>
                      <a:pt x="287" y="106"/>
                      <a:pt x="346" y="82"/>
                      <a:pt x="315" y="109"/>
                    </a:cubicBezTo>
                    <a:cubicBezTo>
                      <a:pt x="322" y="112"/>
                      <a:pt x="319" y="119"/>
                      <a:pt x="315" y="123"/>
                    </a:cubicBezTo>
                    <a:cubicBezTo>
                      <a:pt x="323" y="130"/>
                      <a:pt x="324" y="132"/>
                      <a:pt x="314" y="140"/>
                    </a:cubicBezTo>
                    <a:cubicBezTo>
                      <a:pt x="323" y="145"/>
                      <a:pt x="312" y="155"/>
                      <a:pt x="309" y="158"/>
                    </a:cubicBezTo>
                    <a:cubicBezTo>
                      <a:pt x="339" y="145"/>
                      <a:pt x="296" y="189"/>
                      <a:pt x="294" y="190"/>
                    </a:cubicBezTo>
                    <a:cubicBezTo>
                      <a:pt x="303" y="185"/>
                      <a:pt x="338" y="179"/>
                      <a:pt x="317" y="198"/>
                    </a:cubicBezTo>
                    <a:cubicBezTo>
                      <a:pt x="327" y="201"/>
                      <a:pt x="319" y="210"/>
                      <a:pt x="315" y="214"/>
                    </a:cubicBezTo>
                    <a:cubicBezTo>
                      <a:pt x="330" y="225"/>
                      <a:pt x="270" y="254"/>
                      <a:pt x="277" y="235"/>
                    </a:cubicBezTo>
                    <a:cubicBezTo>
                      <a:pt x="251" y="252"/>
                      <a:pt x="202" y="305"/>
                      <a:pt x="170" y="305"/>
                    </a:cubicBezTo>
                    <a:close/>
                  </a:path>
                </a:pathLst>
              </a:custGeom>
              <a:solidFill>
                <a:srgbClr val="0070C0">
                  <a:alpha val="49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1071" name="Tekstvak 1070">
              <a:extLst>
                <a:ext uri="{FF2B5EF4-FFF2-40B4-BE49-F238E27FC236}">
                  <a16:creationId xmlns:a16="http://schemas.microsoft.com/office/drawing/2014/main" id="{F7F88F9B-2CE1-074B-A3E6-0B67C829FCD8}"/>
                </a:ext>
              </a:extLst>
            </p:cNvPr>
            <p:cNvSpPr txBox="1"/>
            <p:nvPr/>
          </p:nvSpPr>
          <p:spPr>
            <a:xfrm>
              <a:off x="6340606" y="2176384"/>
              <a:ext cx="486666" cy="163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rPr>
                <a:t>Production</a:t>
              </a:r>
            </a:p>
          </p:txBody>
        </p:sp>
        <p:grpSp>
          <p:nvGrpSpPr>
            <p:cNvPr id="1072" name="Groep 1071">
              <a:extLst>
                <a:ext uri="{FF2B5EF4-FFF2-40B4-BE49-F238E27FC236}">
                  <a16:creationId xmlns:a16="http://schemas.microsoft.com/office/drawing/2014/main" id="{91011285-4472-4C41-9ED0-92080D4260A7}"/>
                </a:ext>
              </a:extLst>
            </p:cNvPr>
            <p:cNvGrpSpPr>
              <a:grpSpLocks noChangeAspect="1"/>
            </p:cNvGrpSpPr>
            <p:nvPr/>
          </p:nvGrpSpPr>
          <p:grpSpPr>
            <a:xfrm rot="360269">
              <a:off x="6719025" y="2104136"/>
              <a:ext cx="126293" cy="119774"/>
              <a:chOff x="7198366" y="1413099"/>
              <a:chExt cx="469854" cy="445601"/>
            </a:xfrm>
          </p:grpSpPr>
          <p:grpSp>
            <p:nvGrpSpPr>
              <p:cNvPr id="1078" name="Groep 1077">
                <a:extLst>
                  <a:ext uri="{FF2B5EF4-FFF2-40B4-BE49-F238E27FC236}">
                    <a16:creationId xmlns:a16="http://schemas.microsoft.com/office/drawing/2014/main" id="{E132D483-B6EE-7446-B9A2-8ED281107348}"/>
                  </a:ext>
                </a:extLst>
              </p:cNvPr>
              <p:cNvGrpSpPr/>
              <p:nvPr/>
            </p:nvGrpSpPr>
            <p:grpSpPr>
              <a:xfrm>
                <a:off x="7217622" y="1695773"/>
                <a:ext cx="428869" cy="162927"/>
                <a:chOff x="6357555" y="1320516"/>
                <a:chExt cx="428869" cy="162927"/>
              </a:xfrm>
            </p:grpSpPr>
            <p:sp>
              <p:nvSpPr>
                <p:cNvPr id="1088" name="Freeform 29">
                  <a:extLst>
                    <a:ext uri="{FF2B5EF4-FFF2-40B4-BE49-F238E27FC236}">
                      <a16:creationId xmlns:a16="http://schemas.microsoft.com/office/drawing/2014/main" id="{403667BB-2B52-304B-B1BC-721E5A5A299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21097678">
                  <a:off x="6357555" y="1320516"/>
                  <a:ext cx="427740" cy="159907"/>
                </a:xfrm>
                <a:custGeom>
                  <a:avLst/>
                  <a:gdLst>
                    <a:gd name="T0" fmla="*/ 316 w 791"/>
                    <a:gd name="T1" fmla="*/ 27 h 715"/>
                    <a:gd name="T2" fmla="*/ 217 w 791"/>
                    <a:gd name="T3" fmla="*/ 58 h 715"/>
                    <a:gd name="T4" fmla="*/ 220 w 791"/>
                    <a:gd name="T5" fmla="*/ 61 h 715"/>
                    <a:gd name="T6" fmla="*/ 225 w 791"/>
                    <a:gd name="T7" fmla="*/ 65 h 715"/>
                    <a:gd name="T8" fmla="*/ 228 w 791"/>
                    <a:gd name="T9" fmla="*/ 72 h 715"/>
                    <a:gd name="T10" fmla="*/ 225 w 791"/>
                    <a:gd name="T11" fmla="*/ 80 h 715"/>
                    <a:gd name="T12" fmla="*/ 187 w 791"/>
                    <a:gd name="T13" fmla="*/ 104 h 715"/>
                    <a:gd name="T14" fmla="*/ 130 w 791"/>
                    <a:gd name="T15" fmla="*/ 159 h 715"/>
                    <a:gd name="T16" fmla="*/ 93 w 791"/>
                    <a:gd name="T17" fmla="*/ 226 h 715"/>
                    <a:gd name="T18" fmla="*/ 81 w 791"/>
                    <a:gd name="T19" fmla="*/ 304 h 715"/>
                    <a:gd name="T20" fmla="*/ 99 w 791"/>
                    <a:gd name="T21" fmla="*/ 390 h 715"/>
                    <a:gd name="T22" fmla="*/ 139 w 791"/>
                    <a:gd name="T23" fmla="*/ 468 h 715"/>
                    <a:gd name="T24" fmla="*/ 196 w 791"/>
                    <a:gd name="T25" fmla="*/ 536 h 715"/>
                    <a:gd name="T26" fmla="*/ 278 w 791"/>
                    <a:gd name="T27" fmla="*/ 606 h 715"/>
                    <a:gd name="T28" fmla="*/ 375 w 791"/>
                    <a:gd name="T29" fmla="*/ 660 h 715"/>
                    <a:gd name="T30" fmla="*/ 480 w 791"/>
                    <a:gd name="T31" fmla="*/ 687 h 715"/>
                    <a:gd name="T32" fmla="*/ 552 w 791"/>
                    <a:gd name="T33" fmla="*/ 687 h 715"/>
                    <a:gd name="T34" fmla="*/ 622 w 791"/>
                    <a:gd name="T35" fmla="*/ 665 h 715"/>
                    <a:gd name="T36" fmla="*/ 685 w 791"/>
                    <a:gd name="T37" fmla="*/ 618 h 715"/>
                    <a:gd name="T38" fmla="*/ 730 w 791"/>
                    <a:gd name="T39" fmla="*/ 551 h 715"/>
                    <a:gd name="T40" fmla="*/ 761 w 791"/>
                    <a:gd name="T41" fmla="*/ 452 h 715"/>
                    <a:gd name="T42" fmla="*/ 762 w 791"/>
                    <a:gd name="T43" fmla="*/ 354 h 715"/>
                    <a:gd name="T44" fmla="*/ 736 w 791"/>
                    <a:gd name="T45" fmla="*/ 257 h 715"/>
                    <a:gd name="T46" fmla="*/ 685 w 791"/>
                    <a:gd name="T47" fmla="*/ 171 h 715"/>
                    <a:gd name="T48" fmla="*/ 613 w 791"/>
                    <a:gd name="T49" fmla="*/ 103 h 715"/>
                    <a:gd name="T50" fmla="*/ 520 w 791"/>
                    <a:gd name="T51" fmla="*/ 55 h 715"/>
                    <a:gd name="T52" fmla="*/ 419 w 791"/>
                    <a:gd name="T53" fmla="*/ 29 h 715"/>
                    <a:gd name="T54" fmla="*/ 345 w 791"/>
                    <a:gd name="T55" fmla="*/ 0 h 715"/>
                    <a:gd name="T56" fmla="*/ 445 w 791"/>
                    <a:gd name="T57" fmla="*/ 7 h 715"/>
                    <a:gd name="T58" fmla="*/ 542 w 791"/>
                    <a:gd name="T59" fmla="*/ 38 h 715"/>
                    <a:gd name="T60" fmla="*/ 630 w 791"/>
                    <a:gd name="T61" fmla="*/ 84 h 715"/>
                    <a:gd name="T62" fmla="*/ 707 w 791"/>
                    <a:gd name="T63" fmla="*/ 158 h 715"/>
                    <a:gd name="T64" fmla="*/ 761 w 791"/>
                    <a:gd name="T65" fmla="*/ 249 h 715"/>
                    <a:gd name="T66" fmla="*/ 787 w 791"/>
                    <a:gd name="T67" fmla="*/ 349 h 715"/>
                    <a:gd name="T68" fmla="*/ 787 w 791"/>
                    <a:gd name="T69" fmla="*/ 454 h 715"/>
                    <a:gd name="T70" fmla="*/ 755 w 791"/>
                    <a:gd name="T71" fmla="*/ 557 h 715"/>
                    <a:gd name="T72" fmla="*/ 706 w 791"/>
                    <a:gd name="T73" fmla="*/ 631 h 715"/>
                    <a:gd name="T74" fmla="*/ 638 w 791"/>
                    <a:gd name="T75" fmla="*/ 684 h 715"/>
                    <a:gd name="T76" fmla="*/ 555 w 791"/>
                    <a:gd name="T77" fmla="*/ 712 h 715"/>
                    <a:gd name="T78" fmla="*/ 456 w 791"/>
                    <a:gd name="T79" fmla="*/ 709 h 715"/>
                    <a:gd name="T80" fmla="*/ 354 w 791"/>
                    <a:gd name="T81" fmla="*/ 677 h 715"/>
                    <a:gd name="T82" fmla="*/ 259 w 791"/>
                    <a:gd name="T83" fmla="*/ 623 h 715"/>
                    <a:gd name="T84" fmla="*/ 178 w 791"/>
                    <a:gd name="T85" fmla="*/ 555 h 715"/>
                    <a:gd name="T86" fmla="*/ 112 w 791"/>
                    <a:gd name="T87" fmla="*/ 471 h 715"/>
                    <a:gd name="T88" fmla="*/ 68 w 791"/>
                    <a:gd name="T89" fmla="*/ 375 h 715"/>
                    <a:gd name="T90" fmla="*/ 57 w 791"/>
                    <a:gd name="T91" fmla="*/ 283 h 715"/>
                    <a:gd name="T92" fmla="*/ 74 w 791"/>
                    <a:gd name="T93" fmla="*/ 206 h 715"/>
                    <a:gd name="T94" fmla="*/ 114 w 791"/>
                    <a:gd name="T95" fmla="*/ 139 h 715"/>
                    <a:gd name="T96" fmla="*/ 174 w 791"/>
                    <a:gd name="T97" fmla="*/ 84 h 715"/>
                    <a:gd name="T98" fmla="*/ 172 w 791"/>
                    <a:gd name="T99" fmla="*/ 83 h 715"/>
                    <a:gd name="T100" fmla="*/ 91 w 791"/>
                    <a:gd name="T101" fmla="*/ 145 h 715"/>
                    <a:gd name="T102" fmla="*/ 22 w 791"/>
                    <a:gd name="T103" fmla="*/ 220 h 715"/>
                    <a:gd name="T104" fmla="*/ 13 w 791"/>
                    <a:gd name="T105" fmla="*/ 225 h 715"/>
                    <a:gd name="T106" fmla="*/ 6 w 791"/>
                    <a:gd name="T107" fmla="*/ 222 h 715"/>
                    <a:gd name="T108" fmla="*/ 1 w 791"/>
                    <a:gd name="T109" fmla="*/ 214 h 715"/>
                    <a:gd name="T110" fmla="*/ 0 w 791"/>
                    <a:gd name="T111" fmla="*/ 206 h 715"/>
                    <a:gd name="T112" fmla="*/ 46 w 791"/>
                    <a:gd name="T113" fmla="*/ 155 h 715"/>
                    <a:gd name="T114" fmla="*/ 129 w 791"/>
                    <a:gd name="T115" fmla="*/ 81 h 715"/>
                    <a:gd name="T116" fmla="*/ 210 w 791"/>
                    <a:gd name="T117" fmla="*/ 35 h 715"/>
                    <a:gd name="T118" fmla="*/ 299 w 791"/>
                    <a:gd name="T119" fmla="*/ 6 h 7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791" h="715">
                      <a:moveTo>
                        <a:pt x="368" y="25"/>
                      </a:moveTo>
                      <a:lnTo>
                        <a:pt x="316" y="27"/>
                      </a:lnTo>
                      <a:lnTo>
                        <a:pt x="265" y="39"/>
                      </a:lnTo>
                      <a:lnTo>
                        <a:pt x="217" y="58"/>
                      </a:lnTo>
                      <a:lnTo>
                        <a:pt x="216" y="59"/>
                      </a:lnTo>
                      <a:lnTo>
                        <a:pt x="220" y="61"/>
                      </a:lnTo>
                      <a:lnTo>
                        <a:pt x="223" y="62"/>
                      </a:lnTo>
                      <a:lnTo>
                        <a:pt x="225" y="65"/>
                      </a:lnTo>
                      <a:lnTo>
                        <a:pt x="226" y="69"/>
                      </a:lnTo>
                      <a:lnTo>
                        <a:pt x="228" y="72"/>
                      </a:lnTo>
                      <a:lnTo>
                        <a:pt x="226" y="77"/>
                      </a:lnTo>
                      <a:lnTo>
                        <a:pt x="225" y="80"/>
                      </a:lnTo>
                      <a:lnTo>
                        <a:pt x="220" y="83"/>
                      </a:lnTo>
                      <a:lnTo>
                        <a:pt x="187" y="104"/>
                      </a:lnTo>
                      <a:lnTo>
                        <a:pt x="157" y="130"/>
                      </a:lnTo>
                      <a:lnTo>
                        <a:pt x="130" y="159"/>
                      </a:lnTo>
                      <a:lnTo>
                        <a:pt x="109" y="191"/>
                      </a:lnTo>
                      <a:lnTo>
                        <a:pt x="93" y="226"/>
                      </a:lnTo>
                      <a:lnTo>
                        <a:pt x="83" y="264"/>
                      </a:lnTo>
                      <a:lnTo>
                        <a:pt x="81" y="304"/>
                      </a:lnTo>
                      <a:lnTo>
                        <a:pt x="87" y="348"/>
                      </a:lnTo>
                      <a:lnTo>
                        <a:pt x="99" y="390"/>
                      </a:lnTo>
                      <a:lnTo>
                        <a:pt x="117" y="430"/>
                      </a:lnTo>
                      <a:lnTo>
                        <a:pt x="139" y="468"/>
                      </a:lnTo>
                      <a:lnTo>
                        <a:pt x="167" y="503"/>
                      </a:lnTo>
                      <a:lnTo>
                        <a:pt x="196" y="536"/>
                      </a:lnTo>
                      <a:lnTo>
                        <a:pt x="235" y="573"/>
                      </a:lnTo>
                      <a:lnTo>
                        <a:pt x="278" y="606"/>
                      </a:lnTo>
                      <a:lnTo>
                        <a:pt x="325" y="635"/>
                      </a:lnTo>
                      <a:lnTo>
                        <a:pt x="375" y="660"/>
                      </a:lnTo>
                      <a:lnTo>
                        <a:pt x="426" y="677"/>
                      </a:lnTo>
                      <a:lnTo>
                        <a:pt x="480" y="687"/>
                      </a:lnTo>
                      <a:lnTo>
                        <a:pt x="516" y="689"/>
                      </a:lnTo>
                      <a:lnTo>
                        <a:pt x="552" y="687"/>
                      </a:lnTo>
                      <a:lnTo>
                        <a:pt x="588" y="678"/>
                      </a:lnTo>
                      <a:lnTo>
                        <a:pt x="622" y="665"/>
                      </a:lnTo>
                      <a:lnTo>
                        <a:pt x="656" y="644"/>
                      </a:lnTo>
                      <a:lnTo>
                        <a:pt x="685" y="618"/>
                      </a:lnTo>
                      <a:lnTo>
                        <a:pt x="710" y="586"/>
                      </a:lnTo>
                      <a:lnTo>
                        <a:pt x="730" y="551"/>
                      </a:lnTo>
                      <a:lnTo>
                        <a:pt x="749" y="503"/>
                      </a:lnTo>
                      <a:lnTo>
                        <a:pt x="761" y="452"/>
                      </a:lnTo>
                      <a:lnTo>
                        <a:pt x="765" y="403"/>
                      </a:lnTo>
                      <a:lnTo>
                        <a:pt x="762" y="354"/>
                      </a:lnTo>
                      <a:lnTo>
                        <a:pt x="752" y="304"/>
                      </a:lnTo>
                      <a:lnTo>
                        <a:pt x="736" y="257"/>
                      </a:lnTo>
                      <a:lnTo>
                        <a:pt x="714" y="213"/>
                      </a:lnTo>
                      <a:lnTo>
                        <a:pt x="685" y="171"/>
                      </a:lnTo>
                      <a:lnTo>
                        <a:pt x="652" y="135"/>
                      </a:lnTo>
                      <a:lnTo>
                        <a:pt x="613" y="103"/>
                      </a:lnTo>
                      <a:lnTo>
                        <a:pt x="568" y="77"/>
                      </a:lnTo>
                      <a:lnTo>
                        <a:pt x="520" y="55"/>
                      </a:lnTo>
                      <a:lnTo>
                        <a:pt x="471" y="39"/>
                      </a:lnTo>
                      <a:lnTo>
                        <a:pt x="419" y="29"/>
                      </a:lnTo>
                      <a:lnTo>
                        <a:pt x="368" y="25"/>
                      </a:lnTo>
                      <a:close/>
                      <a:moveTo>
                        <a:pt x="345" y="0"/>
                      </a:moveTo>
                      <a:lnTo>
                        <a:pt x="396" y="0"/>
                      </a:lnTo>
                      <a:lnTo>
                        <a:pt x="445" y="7"/>
                      </a:lnTo>
                      <a:lnTo>
                        <a:pt x="494" y="20"/>
                      </a:lnTo>
                      <a:lnTo>
                        <a:pt x="542" y="38"/>
                      </a:lnTo>
                      <a:lnTo>
                        <a:pt x="588" y="58"/>
                      </a:lnTo>
                      <a:lnTo>
                        <a:pt x="630" y="84"/>
                      </a:lnTo>
                      <a:lnTo>
                        <a:pt x="672" y="119"/>
                      </a:lnTo>
                      <a:lnTo>
                        <a:pt x="707" y="158"/>
                      </a:lnTo>
                      <a:lnTo>
                        <a:pt x="738" y="201"/>
                      </a:lnTo>
                      <a:lnTo>
                        <a:pt x="761" y="249"/>
                      </a:lnTo>
                      <a:lnTo>
                        <a:pt x="777" y="299"/>
                      </a:lnTo>
                      <a:lnTo>
                        <a:pt x="787" y="349"/>
                      </a:lnTo>
                      <a:lnTo>
                        <a:pt x="791" y="402"/>
                      </a:lnTo>
                      <a:lnTo>
                        <a:pt x="787" y="454"/>
                      </a:lnTo>
                      <a:lnTo>
                        <a:pt x="775" y="506"/>
                      </a:lnTo>
                      <a:lnTo>
                        <a:pt x="755" y="557"/>
                      </a:lnTo>
                      <a:lnTo>
                        <a:pt x="733" y="596"/>
                      </a:lnTo>
                      <a:lnTo>
                        <a:pt x="706" y="631"/>
                      </a:lnTo>
                      <a:lnTo>
                        <a:pt x="674" y="661"/>
                      </a:lnTo>
                      <a:lnTo>
                        <a:pt x="638" y="684"/>
                      </a:lnTo>
                      <a:lnTo>
                        <a:pt x="598" y="702"/>
                      </a:lnTo>
                      <a:lnTo>
                        <a:pt x="555" y="712"/>
                      </a:lnTo>
                      <a:lnTo>
                        <a:pt x="510" y="715"/>
                      </a:lnTo>
                      <a:lnTo>
                        <a:pt x="456" y="709"/>
                      </a:lnTo>
                      <a:lnTo>
                        <a:pt x="404" y="696"/>
                      </a:lnTo>
                      <a:lnTo>
                        <a:pt x="354" y="677"/>
                      </a:lnTo>
                      <a:lnTo>
                        <a:pt x="304" y="652"/>
                      </a:lnTo>
                      <a:lnTo>
                        <a:pt x="259" y="623"/>
                      </a:lnTo>
                      <a:lnTo>
                        <a:pt x="217" y="590"/>
                      </a:lnTo>
                      <a:lnTo>
                        <a:pt x="178" y="555"/>
                      </a:lnTo>
                      <a:lnTo>
                        <a:pt x="143" y="515"/>
                      </a:lnTo>
                      <a:lnTo>
                        <a:pt x="112" y="471"/>
                      </a:lnTo>
                      <a:lnTo>
                        <a:pt x="87" y="425"/>
                      </a:lnTo>
                      <a:lnTo>
                        <a:pt x="68" y="375"/>
                      </a:lnTo>
                      <a:lnTo>
                        <a:pt x="57" y="325"/>
                      </a:lnTo>
                      <a:lnTo>
                        <a:pt x="57" y="283"/>
                      </a:lnTo>
                      <a:lnTo>
                        <a:pt x="62" y="242"/>
                      </a:lnTo>
                      <a:lnTo>
                        <a:pt x="74" y="206"/>
                      </a:lnTo>
                      <a:lnTo>
                        <a:pt x="93" y="171"/>
                      </a:lnTo>
                      <a:lnTo>
                        <a:pt x="114" y="139"/>
                      </a:lnTo>
                      <a:lnTo>
                        <a:pt x="142" y="110"/>
                      </a:lnTo>
                      <a:lnTo>
                        <a:pt x="174" y="84"/>
                      </a:lnTo>
                      <a:lnTo>
                        <a:pt x="185" y="77"/>
                      </a:lnTo>
                      <a:lnTo>
                        <a:pt x="172" y="83"/>
                      </a:lnTo>
                      <a:lnTo>
                        <a:pt x="130" y="113"/>
                      </a:lnTo>
                      <a:lnTo>
                        <a:pt x="91" y="145"/>
                      </a:lnTo>
                      <a:lnTo>
                        <a:pt x="55" y="181"/>
                      </a:lnTo>
                      <a:lnTo>
                        <a:pt x="22" y="220"/>
                      </a:lnTo>
                      <a:lnTo>
                        <a:pt x="17" y="223"/>
                      </a:lnTo>
                      <a:lnTo>
                        <a:pt x="13" y="225"/>
                      </a:lnTo>
                      <a:lnTo>
                        <a:pt x="9" y="223"/>
                      </a:lnTo>
                      <a:lnTo>
                        <a:pt x="6" y="222"/>
                      </a:lnTo>
                      <a:lnTo>
                        <a:pt x="3" y="219"/>
                      </a:lnTo>
                      <a:lnTo>
                        <a:pt x="1" y="214"/>
                      </a:lnTo>
                      <a:lnTo>
                        <a:pt x="0" y="210"/>
                      </a:lnTo>
                      <a:lnTo>
                        <a:pt x="0" y="206"/>
                      </a:lnTo>
                      <a:lnTo>
                        <a:pt x="3" y="201"/>
                      </a:lnTo>
                      <a:lnTo>
                        <a:pt x="46" y="155"/>
                      </a:lnTo>
                      <a:lnTo>
                        <a:pt x="93" y="110"/>
                      </a:lnTo>
                      <a:lnTo>
                        <a:pt x="129" y="81"/>
                      </a:lnTo>
                      <a:lnTo>
                        <a:pt x="168" y="56"/>
                      </a:lnTo>
                      <a:lnTo>
                        <a:pt x="210" y="35"/>
                      </a:lnTo>
                      <a:lnTo>
                        <a:pt x="254" y="17"/>
                      </a:lnTo>
                      <a:lnTo>
                        <a:pt x="299" y="6"/>
                      </a:lnTo>
                      <a:lnTo>
                        <a:pt x="34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089" name="Freeform 29">
                  <a:extLst>
                    <a:ext uri="{FF2B5EF4-FFF2-40B4-BE49-F238E27FC236}">
                      <a16:creationId xmlns:a16="http://schemas.microsoft.com/office/drawing/2014/main" id="{738DE34C-1810-CB49-8B40-4AF299FFC68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21097678">
                  <a:off x="6358684" y="1323536"/>
                  <a:ext cx="427740" cy="159907"/>
                </a:xfrm>
                <a:custGeom>
                  <a:avLst/>
                  <a:gdLst>
                    <a:gd name="T0" fmla="*/ 316 w 791"/>
                    <a:gd name="T1" fmla="*/ 27 h 715"/>
                    <a:gd name="T2" fmla="*/ 217 w 791"/>
                    <a:gd name="T3" fmla="*/ 58 h 715"/>
                    <a:gd name="T4" fmla="*/ 220 w 791"/>
                    <a:gd name="T5" fmla="*/ 61 h 715"/>
                    <a:gd name="T6" fmla="*/ 225 w 791"/>
                    <a:gd name="T7" fmla="*/ 65 h 715"/>
                    <a:gd name="T8" fmla="*/ 228 w 791"/>
                    <a:gd name="T9" fmla="*/ 72 h 715"/>
                    <a:gd name="T10" fmla="*/ 225 w 791"/>
                    <a:gd name="T11" fmla="*/ 80 h 715"/>
                    <a:gd name="T12" fmla="*/ 187 w 791"/>
                    <a:gd name="T13" fmla="*/ 104 h 715"/>
                    <a:gd name="T14" fmla="*/ 130 w 791"/>
                    <a:gd name="T15" fmla="*/ 159 h 715"/>
                    <a:gd name="T16" fmla="*/ 93 w 791"/>
                    <a:gd name="T17" fmla="*/ 226 h 715"/>
                    <a:gd name="T18" fmla="*/ 81 w 791"/>
                    <a:gd name="T19" fmla="*/ 304 h 715"/>
                    <a:gd name="T20" fmla="*/ 99 w 791"/>
                    <a:gd name="T21" fmla="*/ 390 h 715"/>
                    <a:gd name="T22" fmla="*/ 139 w 791"/>
                    <a:gd name="T23" fmla="*/ 468 h 715"/>
                    <a:gd name="T24" fmla="*/ 196 w 791"/>
                    <a:gd name="T25" fmla="*/ 536 h 715"/>
                    <a:gd name="T26" fmla="*/ 278 w 791"/>
                    <a:gd name="T27" fmla="*/ 606 h 715"/>
                    <a:gd name="T28" fmla="*/ 375 w 791"/>
                    <a:gd name="T29" fmla="*/ 660 h 715"/>
                    <a:gd name="T30" fmla="*/ 480 w 791"/>
                    <a:gd name="T31" fmla="*/ 687 h 715"/>
                    <a:gd name="T32" fmla="*/ 552 w 791"/>
                    <a:gd name="T33" fmla="*/ 687 h 715"/>
                    <a:gd name="T34" fmla="*/ 622 w 791"/>
                    <a:gd name="T35" fmla="*/ 665 h 715"/>
                    <a:gd name="T36" fmla="*/ 685 w 791"/>
                    <a:gd name="T37" fmla="*/ 618 h 715"/>
                    <a:gd name="T38" fmla="*/ 730 w 791"/>
                    <a:gd name="T39" fmla="*/ 551 h 715"/>
                    <a:gd name="T40" fmla="*/ 761 w 791"/>
                    <a:gd name="T41" fmla="*/ 452 h 715"/>
                    <a:gd name="T42" fmla="*/ 762 w 791"/>
                    <a:gd name="T43" fmla="*/ 354 h 715"/>
                    <a:gd name="T44" fmla="*/ 736 w 791"/>
                    <a:gd name="T45" fmla="*/ 257 h 715"/>
                    <a:gd name="T46" fmla="*/ 685 w 791"/>
                    <a:gd name="T47" fmla="*/ 171 h 715"/>
                    <a:gd name="T48" fmla="*/ 613 w 791"/>
                    <a:gd name="T49" fmla="*/ 103 h 715"/>
                    <a:gd name="T50" fmla="*/ 520 w 791"/>
                    <a:gd name="T51" fmla="*/ 55 h 715"/>
                    <a:gd name="T52" fmla="*/ 419 w 791"/>
                    <a:gd name="T53" fmla="*/ 29 h 715"/>
                    <a:gd name="T54" fmla="*/ 345 w 791"/>
                    <a:gd name="T55" fmla="*/ 0 h 715"/>
                    <a:gd name="T56" fmla="*/ 445 w 791"/>
                    <a:gd name="T57" fmla="*/ 7 h 715"/>
                    <a:gd name="T58" fmla="*/ 542 w 791"/>
                    <a:gd name="T59" fmla="*/ 38 h 715"/>
                    <a:gd name="T60" fmla="*/ 630 w 791"/>
                    <a:gd name="T61" fmla="*/ 84 h 715"/>
                    <a:gd name="T62" fmla="*/ 707 w 791"/>
                    <a:gd name="T63" fmla="*/ 158 h 715"/>
                    <a:gd name="T64" fmla="*/ 761 w 791"/>
                    <a:gd name="T65" fmla="*/ 249 h 715"/>
                    <a:gd name="T66" fmla="*/ 787 w 791"/>
                    <a:gd name="T67" fmla="*/ 349 h 715"/>
                    <a:gd name="T68" fmla="*/ 787 w 791"/>
                    <a:gd name="T69" fmla="*/ 454 h 715"/>
                    <a:gd name="T70" fmla="*/ 755 w 791"/>
                    <a:gd name="T71" fmla="*/ 557 h 715"/>
                    <a:gd name="T72" fmla="*/ 706 w 791"/>
                    <a:gd name="T73" fmla="*/ 631 h 715"/>
                    <a:gd name="T74" fmla="*/ 638 w 791"/>
                    <a:gd name="T75" fmla="*/ 684 h 715"/>
                    <a:gd name="T76" fmla="*/ 555 w 791"/>
                    <a:gd name="T77" fmla="*/ 712 h 715"/>
                    <a:gd name="T78" fmla="*/ 456 w 791"/>
                    <a:gd name="T79" fmla="*/ 709 h 715"/>
                    <a:gd name="T80" fmla="*/ 354 w 791"/>
                    <a:gd name="T81" fmla="*/ 677 h 715"/>
                    <a:gd name="T82" fmla="*/ 259 w 791"/>
                    <a:gd name="T83" fmla="*/ 623 h 715"/>
                    <a:gd name="T84" fmla="*/ 178 w 791"/>
                    <a:gd name="T85" fmla="*/ 555 h 715"/>
                    <a:gd name="T86" fmla="*/ 112 w 791"/>
                    <a:gd name="T87" fmla="*/ 471 h 715"/>
                    <a:gd name="T88" fmla="*/ 68 w 791"/>
                    <a:gd name="T89" fmla="*/ 375 h 715"/>
                    <a:gd name="T90" fmla="*/ 57 w 791"/>
                    <a:gd name="T91" fmla="*/ 283 h 715"/>
                    <a:gd name="T92" fmla="*/ 74 w 791"/>
                    <a:gd name="T93" fmla="*/ 206 h 715"/>
                    <a:gd name="T94" fmla="*/ 114 w 791"/>
                    <a:gd name="T95" fmla="*/ 139 h 715"/>
                    <a:gd name="T96" fmla="*/ 174 w 791"/>
                    <a:gd name="T97" fmla="*/ 84 h 715"/>
                    <a:gd name="T98" fmla="*/ 172 w 791"/>
                    <a:gd name="T99" fmla="*/ 83 h 715"/>
                    <a:gd name="T100" fmla="*/ 91 w 791"/>
                    <a:gd name="T101" fmla="*/ 145 h 715"/>
                    <a:gd name="T102" fmla="*/ 22 w 791"/>
                    <a:gd name="T103" fmla="*/ 220 h 715"/>
                    <a:gd name="T104" fmla="*/ 13 w 791"/>
                    <a:gd name="T105" fmla="*/ 225 h 715"/>
                    <a:gd name="T106" fmla="*/ 6 w 791"/>
                    <a:gd name="T107" fmla="*/ 222 h 715"/>
                    <a:gd name="T108" fmla="*/ 1 w 791"/>
                    <a:gd name="T109" fmla="*/ 214 h 715"/>
                    <a:gd name="T110" fmla="*/ 0 w 791"/>
                    <a:gd name="T111" fmla="*/ 206 h 715"/>
                    <a:gd name="T112" fmla="*/ 46 w 791"/>
                    <a:gd name="T113" fmla="*/ 155 h 715"/>
                    <a:gd name="T114" fmla="*/ 129 w 791"/>
                    <a:gd name="T115" fmla="*/ 81 h 715"/>
                    <a:gd name="T116" fmla="*/ 210 w 791"/>
                    <a:gd name="T117" fmla="*/ 35 h 715"/>
                    <a:gd name="T118" fmla="*/ 299 w 791"/>
                    <a:gd name="T119" fmla="*/ 6 h 7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791" h="715">
                      <a:moveTo>
                        <a:pt x="368" y="25"/>
                      </a:moveTo>
                      <a:lnTo>
                        <a:pt x="316" y="27"/>
                      </a:lnTo>
                      <a:lnTo>
                        <a:pt x="265" y="39"/>
                      </a:lnTo>
                      <a:lnTo>
                        <a:pt x="217" y="58"/>
                      </a:lnTo>
                      <a:lnTo>
                        <a:pt x="216" y="59"/>
                      </a:lnTo>
                      <a:lnTo>
                        <a:pt x="220" y="61"/>
                      </a:lnTo>
                      <a:lnTo>
                        <a:pt x="223" y="62"/>
                      </a:lnTo>
                      <a:lnTo>
                        <a:pt x="225" y="65"/>
                      </a:lnTo>
                      <a:lnTo>
                        <a:pt x="226" y="69"/>
                      </a:lnTo>
                      <a:lnTo>
                        <a:pt x="228" y="72"/>
                      </a:lnTo>
                      <a:lnTo>
                        <a:pt x="226" y="77"/>
                      </a:lnTo>
                      <a:lnTo>
                        <a:pt x="225" y="80"/>
                      </a:lnTo>
                      <a:lnTo>
                        <a:pt x="220" y="83"/>
                      </a:lnTo>
                      <a:lnTo>
                        <a:pt x="187" y="104"/>
                      </a:lnTo>
                      <a:lnTo>
                        <a:pt x="157" y="130"/>
                      </a:lnTo>
                      <a:lnTo>
                        <a:pt x="130" y="159"/>
                      </a:lnTo>
                      <a:lnTo>
                        <a:pt x="109" y="191"/>
                      </a:lnTo>
                      <a:lnTo>
                        <a:pt x="93" y="226"/>
                      </a:lnTo>
                      <a:lnTo>
                        <a:pt x="83" y="264"/>
                      </a:lnTo>
                      <a:lnTo>
                        <a:pt x="81" y="304"/>
                      </a:lnTo>
                      <a:lnTo>
                        <a:pt x="87" y="348"/>
                      </a:lnTo>
                      <a:lnTo>
                        <a:pt x="99" y="390"/>
                      </a:lnTo>
                      <a:lnTo>
                        <a:pt x="117" y="430"/>
                      </a:lnTo>
                      <a:lnTo>
                        <a:pt x="139" y="468"/>
                      </a:lnTo>
                      <a:lnTo>
                        <a:pt x="167" y="503"/>
                      </a:lnTo>
                      <a:lnTo>
                        <a:pt x="196" y="536"/>
                      </a:lnTo>
                      <a:lnTo>
                        <a:pt x="235" y="573"/>
                      </a:lnTo>
                      <a:lnTo>
                        <a:pt x="278" y="606"/>
                      </a:lnTo>
                      <a:lnTo>
                        <a:pt x="325" y="635"/>
                      </a:lnTo>
                      <a:lnTo>
                        <a:pt x="375" y="660"/>
                      </a:lnTo>
                      <a:lnTo>
                        <a:pt x="426" y="677"/>
                      </a:lnTo>
                      <a:lnTo>
                        <a:pt x="480" y="687"/>
                      </a:lnTo>
                      <a:lnTo>
                        <a:pt x="516" y="689"/>
                      </a:lnTo>
                      <a:lnTo>
                        <a:pt x="552" y="687"/>
                      </a:lnTo>
                      <a:lnTo>
                        <a:pt x="588" y="678"/>
                      </a:lnTo>
                      <a:lnTo>
                        <a:pt x="622" y="665"/>
                      </a:lnTo>
                      <a:lnTo>
                        <a:pt x="656" y="644"/>
                      </a:lnTo>
                      <a:lnTo>
                        <a:pt x="685" y="618"/>
                      </a:lnTo>
                      <a:lnTo>
                        <a:pt x="710" y="586"/>
                      </a:lnTo>
                      <a:lnTo>
                        <a:pt x="730" y="551"/>
                      </a:lnTo>
                      <a:lnTo>
                        <a:pt x="749" y="503"/>
                      </a:lnTo>
                      <a:lnTo>
                        <a:pt x="761" y="452"/>
                      </a:lnTo>
                      <a:lnTo>
                        <a:pt x="765" y="403"/>
                      </a:lnTo>
                      <a:lnTo>
                        <a:pt x="762" y="354"/>
                      </a:lnTo>
                      <a:lnTo>
                        <a:pt x="752" y="304"/>
                      </a:lnTo>
                      <a:lnTo>
                        <a:pt x="736" y="257"/>
                      </a:lnTo>
                      <a:lnTo>
                        <a:pt x="714" y="213"/>
                      </a:lnTo>
                      <a:lnTo>
                        <a:pt x="685" y="171"/>
                      </a:lnTo>
                      <a:lnTo>
                        <a:pt x="652" y="135"/>
                      </a:lnTo>
                      <a:lnTo>
                        <a:pt x="613" y="103"/>
                      </a:lnTo>
                      <a:lnTo>
                        <a:pt x="568" y="77"/>
                      </a:lnTo>
                      <a:lnTo>
                        <a:pt x="520" y="55"/>
                      </a:lnTo>
                      <a:lnTo>
                        <a:pt x="471" y="39"/>
                      </a:lnTo>
                      <a:lnTo>
                        <a:pt x="419" y="29"/>
                      </a:lnTo>
                      <a:lnTo>
                        <a:pt x="368" y="25"/>
                      </a:lnTo>
                      <a:close/>
                      <a:moveTo>
                        <a:pt x="345" y="0"/>
                      </a:moveTo>
                      <a:lnTo>
                        <a:pt x="396" y="0"/>
                      </a:lnTo>
                      <a:lnTo>
                        <a:pt x="445" y="7"/>
                      </a:lnTo>
                      <a:lnTo>
                        <a:pt x="494" y="20"/>
                      </a:lnTo>
                      <a:lnTo>
                        <a:pt x="542" y="38"/>
                      </a:lnTo>
                      <a:lnTo>
                        <a:pt x="588" y="58"/>
                      </a:lnTo>
                      <a:lnTo>
                        <a:pt x="630" y="84"/>
                      </a:lnTo>
                      <a:lnTo>
                        <a:pt x="672" y="119"/>
                      </a:lnTo>
                      <a:lnTo>
                        <a:pt x="707" y="158"/>
                      </a:lnTo>
                      <a:lnTo>
                        <a:pt x="738" y="201"/>
                      </a:lnTo>
                      <a:lnTo>
                        <a:pt x="761" y="249"/>
                      </a:lnTo>
                      <a:lnTo>
                        <a:pt x="777" y="299"/>
                      </a:lnTo>
                      <a:lnTo>
                        <a:pt x="787" y="349"/>
                      </a:lnTo>
                      <a:lnTo>
                        <a:pt x="791" y="402"/>
                      </a:lnTo>
                      <a:lnTo>
                        <a:pt x="787" y="454"/>
                      </a:lnTo>
                      <a:lnTo>
                        <a:pt x="775" y="506"/>
                      </a:lnTo>
                      <a:lnTo>
                        <a:pt x="755" y="557"/>
                      </a:lnTo>
                      <a:lnTo>
                        <a:pt x="733" y="596"/>
                      </a:lnTo>
                      <a:lnTo>
                        <a:pt x="706" y="631"/>
                      </a:lnTo>
                      <a:lnTo>
                        <a:pt x="674" y="661"/>
                      </a:lnTo>
                      <a:lnTo>
                        <a:pt x="638" y="684"/>
                      </a:lnTo>
                      <a:lnTo>
                        <a:pt x="598" y="702"/>
                      </a:lnTo>
                      <a:lnTo>
                        <a:pt x="555" y="712"/>
                      </a:lnTo>
                      <a:lnTo>
                        <a:pt x="510" y="715"/>
                      </a:lnTo>
                      <a:lnTo>
                        <a:pt x="456" y="709"/>
                      </a:lnTo>
                      <a:lnTo>
                        <a:pt x="404" y="696"/>
                      </a:lnTo>
                      <a:lnTo>
                        <a:pt x="354" y="677"/>
                      </a:lnTo>
                      <a:lnTo>
                        <a:pt x="304" y="652"/>
                      </a:lnTo>
                      <a:lnTo>
                        <a:pt x="259" y="623"/>
                      </a:lnTo>
                      <a:lnTo>
                        <a:pt x="217" y="590"/>
                      </a:lnTo>
                      <a:lnTo>
                        <a:pt x="178" y="555"/>
                      </a:lnTo>
                      <a:lnTo>
                        <a:pt x="143" y="515"/>
                      </a:lnTo>
                      <a:lnTo>
                        <a:pt x="112" y="471"/>
                      </a:lnTo>
                      <a:lnTo>
                        <a:pt x="87" y="425"/>
                      </a:lnTo>
                      <a:lnTo>
                        <a:pt x="68" y="375"/>
                      </a:lnTo>
                      <a:lnTo>
                        <a:pt x="57" y="325"/>
                      </a:lnTo>
                      <a:lnTo>
                        <a:pt x="57" y="283"/>
                      </a:lnTo>
                      <a:lnTo>
                        <a:pt x="62" y="242"/>
                      </a:lnTo>
                      <a:lnTo>
                        <a:pt x="74" y="206"/>
                      </a:lnTo>
                      <a:lnTo>
                        <a:pt x="93" y="171"/>
                      </a:lnTo>
                      <a:lnTo>
                        <a:pt x="114" y="139"/>
                      </a:lnTo>
                      <a:lnTo>
                        <a:pt x="142" y="110"/>
                      </a:lnTo>
                      <a:lnTo>
                        <a:pt x="174" y="84"/>
                      </a:lnTo>
                      <a:lnTo>
                        <a:pt x="185" y="77"/>
                      </a:lnTo>
                      <a:lnTo>
                        <a:pt x="172" y="83"/>
                      </a:lnTo>
                      <a:lnTo>
                        <a:pt x="130" y="113"/>
                      </a:lnTo>
                      <a:lnTo>
                        <a:pt x="91" y="145"/>
                      </a:lnTo>
                      <a:lnTo>
                        <a:pt x="55" y="181"/>
                      </a:lnTo>
                      <a:lnTo>
                        <a:pt x="22" y="220"/>
                      </a:lnTo>
                      <a:lnTo>
                        <a:pt x="17" y="223"/>
                      </a:lnTo>
                      <a:lnTo>
                        <a:pt x="13" y="225"/>
                      </a:lnTo>
                      <a:lnTo>
                        <a:pt x="9" y="223"/>
                      </a:lnTo>
                      <a:lnTo>
                        <a:pt x="6" y="222"/>
                      </a:lnTo>
                      <a:lnTo>
                        <a:pt x="3" y="219"/>
                      </a:lnTo>
                      <a:lnTo>
                        <a:pt x="1" y="214"/>
                      </a:lnTo>
                      <a:lnTo>
                        <a:pt x="0" y="210"/>
                      </a:lnTo>
                      <a:lnTo>
                        <a:pt x="0" y="206"/>
                      </a:lnTo>
                      <a:lnTo>
                        <a:pt x="3" y="201"/>
                      </a:lnTo>
                      <a:lnTo>
                        <a:pt x="46" y="155"/>
                      </a:lnTo>
                      <a:lnTo>
                        <a:pt x="93" y="110"/>
                      </a:lnTo>
                      <a:lnTo>
                        <a:pt x="129" y="81"/>
                      </a:lnTo>
                      <a:lnTo>
                        <a:pt x="168" y="56"/>
                      </a:lnTo>
                      <a:lnTo>
                        <a:pt x="210" y="35"/>
                      </a:lnTo>
                      <a:lnTo>
                        <a:pt x="254" y="17"/>
                      </a:lnTo>
                      <a:lnTo>
                        <a:pt x="299" y="6"/>
                      </a:lnTo>
                      <a:lnTo>
                        <a:pt x="34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079" name="Rechthoek 1078">
                <a:extLst>
                  <a:ext uri="{FF2B5EF4-FFF2-40B4-BE49-F238E27FC236}">
                    <a16:creationId xmlns:a16="http://schemas.microsoft.com/office/drawing/2014/main" id="{048474B8-C019-864F-93AC-74A5EB8C84FC}"/>
                  </a:ext>
                </a:extLst>
              </p:cNvPr>
              <p:cNvSpPr/>
              <p:nvPr/>
            </p:nvSpPr>
            <p:spPr>
              <a:xfrm rot="21447261">
                <a:off x="7198366" y="1460037"/>
                <a:ext cx="466441" cy="315614"/>
              </a:xfrm>
              <a:prstGeom prst="rect">
                <a:avLst/>
              </a:prstGeom>
              <a:solidFill>
                <a:sysClr val="window" lastClr="FFFFFF">
                  <a:lumMod val="9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grpSp>
            <p:nvGrpSpPr>
              <p:cNvPr id="1080" name="Groep 1079">
                <a:extLst>
                  <a:ext uri="{FF2B5EF4-FFF2-40B4-BE49-F238E27FC236}">
                    <a16:creationId xmlns:a16="http://schemas.microsoft.com/office/drawing/2014/main" id="{527B8A35-69C3-294B-A0C9-D723BEBA413B}"/>
                  </a:ext>
                </a:extLst>
              </p:cNvPr>
              <p:cNvGrpSpPr/>
              <p:nvPr/>
            </p:nvGrpSpPr>
            <p:grpSpPr>
              <a:xfrm>
                <a:off x="7212608" y="1413099"/>
                <a:ext cx="437668" cy="377675"/>
                <a:chOff x="6352541" y="1037842"/>
                <a:chExt cx="437668" cy="377675"/>
              </a:xfrm>
            </p:grpSpPr>
            <p:grpSp>
              <p:nvGrpSpPr>
                <p:cNvPr id="1083" name="Groep 1082">
                  <a:extLst>
                    <a:ext uri="{FF2B5EF4-FFF2-40B4-BE49-F238E27FC236}">
                      <a16:creationId xmlns:a16="http://schemas.microsoft.com/office/drawing/2014/main" id="{A81BAF00-FE98-AB42-A887-5F0E2765C81A}"/>
                    </a:ext>
                  </a:extLst>
                </p:cNvPr>
                <p:cNvGrpSpPr/>
                <p:nvPr/>
              </p:nvGrpSpPr>
              <p:grpSpPr>
                <a:xfrm>
                  <a:off x="6352541" y="1037842"/>
                  <a:ext cx="437290" cy="161570"/>
                  <a:chOff x="6352541" y="1037842"/>
                  <a:chExt cx="437290" cy="161570"/>
                </a:xfrm>
              </p:grpSpPr>
              <p:sp>
                <p:nvSpPr>
                  <p:cNvPr id="1086" name="Freeform 29">
                    <a:extLst>
                      <a:ext uri="{FF2B5EF4-FFF2-40B4-BE49-F238E27FC236}">
                        <a16:creationId xmlns:a16="http://schemas.microsoft.com/office/drawing/2014/main" id="{F4A725CB-057A-7E42-84E2-9CB7C3A822F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 rot="21097678">
                    <a:off x="6362091" y="1039505"/>
                    <a:ext cx="427740" cy="159907"/>
                  </a:xfrm>
                  <a:custGeom>
                    <a:avLst/>
                    <a:gdLst>
                      <a:gd name="T0" fmla="*/ 316 w 791"/>
                      <a:gd name="T1" fmla="*/ 27 h 715"/>
                      <a:gd name="T2" fmla="*/ 217 w 791"/>
                      <a:gd name="T3" fmla="*/ 58 h 715"/>
                      <a:gd name="T4" fmla="*/ 220 w 791"/>
                      <a:gd name="T5" fmla="*/ 61 h 715"/>
                      <a:gd name="T6" fmla="*/ 225 w 791"/>
                      <a:gd name="T7" fmla="*/ 65 h 715"/>
                      <a:gd name="T8" fmla="*/ 228 w 791"/>
                      <a:gd name="T9" fmla="*/ 72 h 715"/>
                      <a:gd name="T10" fmla="*/ 225 w 791"/>
                      <a:gd name="T11" fmla="*/ 80 h 715"/>
                      <a:gd name="T12" fmla="*/ 187 w 791"/>
                      <a:gd name="T13" fmla="*/ 104 h 715"/>
                      <a:gd name="T14" fmla="*/ 130 w 791"/>
                      <a:gd name="T15" fmla="*/ 159 h 715"/>
                      <a:gd name="T16" fmla="*/ 93 w 791"/>
                      <a:gd name="T17" fmla="*/ 226 h 715"/>
                      <a:gd name="T18" fmla="*/ 81 w 791"/>
                      <a:gd name="T19" fmla="*/ 304 h 715"/>
                      <a:gd name="T20" fmla="*/ 99 w 791"/>
                      <a:gd name="T21" fmla="*/ 390 h 715"/>
                      <a:gd name="T22" fmla="*/ 139 w 791"/>
                      <a:gd name="T23" fmla="*/ 468 h 715"/>
                      <a:gd name="T24" fmla="*/ 196 w 791"/>
                      <a:gd name="T25" fmla="*/ 536 h 715"/>
                      <a:gd name="T26" fmla="*/ 278 w 791"/>
                      <a:gd name="T27" fmla="*/ 606 h 715"/>
                      <a:gd name="T28" fmla="*/ 375 w 791"/>
                      <a:gd name="T29" fmla="*/ 660 h 715"/>
                      <a:gd name="T30" fmla="*/ 480 w 791"/>
                      <a:gd name="T31" fmla="*/ 687 h 715"/>
                      <a:gd name="T32" fmla="*/ 552 w 791"/>
                      <a:gd name="T33" fmla="*/ 687 h 715"/>
                      <a:gd name="T34" fmla="*/ 622 w 791"/>
                      <a:gd name="T35" fmla="*/ 665 h 715"/>
                      <a:gd name="T36" fmla="*/ 685 w 791"/>
                      <a:gd name="T37" fmla="*/ 618 h 715"/>
                      <a:gd name="T38" fmla="*/ 730 w 791"/>
                      <a:gd name="T39" fmla="*/ 551 h 715"/>
                      <a:gd name="T40" fmla="*/ 761 w 791"/>
                      <a:gd name="T41" fmla="*/ 452 h 715"/>
                      <a:gd name="T42" fmla="*/ 762 w 791"/>
                      <a:gd name="T43" fmla="*/ 354 h 715"/>
                      <a:gd name="T44" fmla="*/ 736 w 791"/>
                      <a:gd name="T45" fmla="*/ 257 h 715"/>
                      <a:gd name="T46" fmla="*/ 685 w 791"/>
                      <a:gd name="T47" fmla="*/ 171 h 715"/>
                      <a:gd name="T48" fmla="*/ 613 w 791"/>
                      <a:gd name="T49" fmla="*/ 103 h 715"/>
                      <a:gd name="T50" fmla="*/ 520 w 791"/>
                      <a:gd name="T51" fmla="*/ 55 h 715"/>
                      <a:gd name="T52" fmla="*/ 419 w 791"/>
                      <a:gd name="T53" fmla="*/ 29 h 715"/>
                      <a:gd name="T54" fmla="*/ 345 w 791"/>
                      <a:gd name="T55" fmla="*/ 0 h 715"/>
                      <a:gd name="T56" fmla="*/ 445 w 791"/>
                      <a:gd name="T57" fmla="*/ 7 h 715"/>
                      <a:gd name="T58" fmla="*/ 542 w 791"/>
                      <a:gd name="T59" fmla="*/ 38 h 715"/>
                      <a:gd name="T60" fmla="*/ 630 w 791"/>
                      <a:gd name="T61" fmla="*/ 84 h 715"/>
                      <a:gd name="T62" fmla="*/ 707 w 791"/>
                      <a:gd name="T63" fmla="*/ 158 h 715"/>
                      <a:gd name="T64" fmla="*/ 761 w 791"/>
                      <a:gd name="T65" fmla="*/ 249 h 715"/>
                      <a:gd name="T66" fmla="*/ 787 w 791"/>
                      <a:gd name="T67" fmla="*/ 349 h 715"/>
                      <a:gd name="T68" fmla="*/ 787 w 791"/>
                      <a:gd name="T69" fmla="*/ 454 h 715"/>
                      <a:gd name="T70" fmla="*/ 755 w 791"/>
                      <a:gd name="T71" fmla="*/ 557 h 715"/>
                      <a:gd name="T72" fmla="*/ 706 w 791"/>
                      <a:gd name="T73" fmla="*/ 631 h 715"/>
                      <a:gd name="T74" fmla="*/ 638 w 791"/>
                      <a:gd name="T75" fmla="*/ 684 h 715"/>
                      <a:gd name="T76" fmla="*/ 555 w 791"/>
                      <a:gd name="T77" fmla="*/ 712 h 715"/>
                      <a:gd name="T78" fmla="*/ 456 w 791"/>
                      <a:gd name="T79" fmla="*/ 709 h 715"/>
                      <a:gd name="T80" fmla="*/ 354 w 791"/>
                      <a:gd name="T81" fmla="*/ 677 h 715"/>
                      <a:gd name="T82" fmla="*/ 259 w 791"/>
                      <a:gd name="T83" fmla="*/ 623 h 715"/>
                      <a:gd name="T84" fmla="*/ 178 w 791"/>
                      <a:gd name="T85" fmla="*/ 555 h 715"/>
                      <a:gd name="T86" fmla="*/ 112 w 791"/>
                      <a:gd name="T87" fmla="*/ 471 h 715"/>
                      <a:gd name="T88" fmla="*/ 68 w 791"/>
                      <a:gd name="T89" fmla="*/ 375 h 715"/>
                      <a:gd name="T90" fmla="*/ 57 w 791"/>
                      <a:gd name="T91" fmla="*/ 283 h 715"/>
                      <a:gd name="T92" fmla="*/ 74 w 791"/>
                      <a:gd name="T93" fmla="*/ 206 h 715"/>
                      <a:gd name="T94" fmla="*/ 114 w 791"/>
                      <a:gd name="T95" fmla="*/ 139 h 715"/>
                      <a:gd name="T96" fmla="*/ 174 w 791"/>
                      <a:gd name="T97" fmla="*/ 84 h 715"/>
                      <a:gd name="T98" fmla="*/ 172 w 791"/>
                      <a:gd name="T99" fmla="*/ 83 h 715"/>
                      <a:gd name="T100" fmla="*/ 91 w 791"/>
                      <a:gd name="T101" fmla="*/ 145 h 715"/>
                      <a:gd name="T102" fmla="*/ 22 w 791"/>
                      <a:gd name="T103" fmla="*/ 220 h 715"/>
                      <a:gd name="T104" fmla="*/ 13 w 791"/>
                      <a:gd name="T105" fmla="*/ 225 h 715"/>
                      <a:gd name="T106" fmla="*/ 6 w 791"/>
                      <a:gd name="T107" fmla="*/ 222 h 715"/>
                      <a:gd name="T108" fmla="*/ 1 w 791"/>
                      <a:gd name="T109" fmla="*/ 214 h 715"/>
                      <a:gd name="T110" fmla="*/ 0 w 791"/>
                      <a:gd name="T111" fmla="*/ 206 h 715"/>
                      <a:gd name="T112" fmla="*/ 46 w 791"/>
                      <a:gd name="T113" fmla="*/ 155 h 715"/>
                      <a:gd name="T114" fmla="*/ 129 w 791"/>
                      <a:gd name="T115" fmla="*/ 81 h 715"/>
                      <a:gd name="T116" fmla="*/ 210 w 791"/>
                      <a:gd name="T117" fmla="*/ 35 h 715"/>
                      <a:gd name="T118" fmla="*/ 299 w 791"/>
                      <a:gd name="T119" fmla="*/ 6 h 7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791" h="715">
                        <a:moveTo>
                          <a:pt x="368" y="25"/>
                        </a:moveTo>
                        <a:lnTo>
                          <a:pt x="316" y="27"/>
                        </a:lnTo>
                        <a:lnTo>
                          <a:pt x="265" y="39"/>
                        </a:lnTo>
                        <a:lnTo>
                          <a:pt x="217" y="58"/>
                        </a:lnTo>
                        <a:lnTo>
                          <a:pt x="216" y="59"/>
                        </a:lnTo>
                        <a:lnTo>
                          <a:pt x="220" y="61"/>
                        </a:lnTo>
                        <a:lnTo>
                          <a:pt x="223" y="62"/>
                        </a:lnTo>
                        <a:lnTo>
                          <a:pt x="225" y="65"/>
                        </a:lnTo>
                        <a:lnTo>
                          <a:pt x="226" y="69"/>
                        </a:lnTo>
                        <a:lnTo>
                          <a:pt x="228" y="72"/>
                        </a:lnTo>
                        <a:lnTo>
                          <a:pt x="226" y="77"/>
                        </a:lnTo>
                        <a:lnTo>
                          <a:pt x="225" y="80"/>
                        </a:lnTo>
                        <a:lnTo>
                          <a:pt x="220" y="83"/>
                        </a:lnTo>
                        <a:lnTo>
                          <a:pt x="187" y="104"/>
                        </a:lnTo>
                        <a:lnTo>
                          <a:pt x="157" y="130"/>
                        </a:lnTo>
                        <a:lnTo>
                          <a:pt x="130" y="159"/>
                        </a:lnTo>
                        <a:lnTo>
                          <a:pt x="109" y="191"/>
                        </a:lnTo>
                        <a:lnTo>
                          <a:pt x="93" y="226"/>
                        </a:lnTo>
                        <a:lnTo>
                          <a:pt x="83" y="264"/>
                        </a:lnTo>
                        <a:lnTo>
                          <a:pt x="81" y="304"/>
                        </a:lnTo>
                        <a:lnTo>
                          <a:pt x="87" y="348"/>
                        </a:lnTo>
                        <a:lnTo>
                          <a:pt x="99" y="390"/>
                        </a:lnTo>
                        <a:lnTo>
                          <a:pt x="117" y="430"/>
                        </a:lnTo>
                        <a:lnTo>
                          <a:pt x="139" y="468"/>
                        </a:lnTo>
                        <a:lnTo>
                          <a:pt x="167" y="503"/>
                        </a:lnTo>
                        <a:lnTo>
                          <a:pt x="196" y="536"/>
                        </a:lnTo>
                        <a:lnTo>
                          <a:pt x="235" y="573"/>
                        </a:lnTo>
                        <a:lnTo>
                          <a:pt x="278" y="606"/>
                        </a:lnTo>
                        <a:lnTo>
                          <a:pt x="325" y="635"/>
                        </a:lnTo>
                        <a:lnTo>
                          <a:pt x="375" y="660"/>
                        </a:lnTo>
                        <a:lnTo>
                          <a:pt x="426" y="677"/>
                        </a:lnTo>
                        <a:lnTo>
                          <a:pt x="480" y="687"/>
                        </a:lnTo>
                        <a:lnTo>
                          <a:pt x="516" y="689"/>
                        </a:lnTo>
                        <a:lnTo>
                          <a:pt x="552" y="687"/>
                        </a:lnTo>
                        <a:lnTo>
                          <a:pt x="588" y="678"/>
                        </a:lnTo>
                        <a:lnTo>
                          <a:pt x="622" y="665"/>
                        </a:lnTo>
                        <a:lnTo>
                          <a:pt x="656" y="644"/>
                        </a:lnTo>
                        <a:lnTo>
                          <a:pt x="685" y="618"/>
                        </a:lnTo>
                        <a:lnTo>
                          <a:pt x="710" y="586"/>
                        </a:lnTo>
                        <a:lnTo>
                          <a:pt x="730" y="551"/>
                        </a:lnTo>
                        <a:lnTo>
                          <a:pt x="749" y="503"/>
                        </a:lnTo>
                        <a:lnTo>
                          <a:pt x="761" y="452"/>
                        </a:lnTo>
                        <a:lnTo>
                          <a:pt x="765" y="403"/>
                        </a:lnTo>
                        <a:lnTo>
                          <a:pt x="762" y="354"/>
                        </a:lnTo>
                        <a:lnTo>
                          <a:pt x="752" y="304"/>
                        </a:lnTo>
                        <a:lnTo>
                          <a:pt x="736" y="257"/>
                        </a:lnTo>
                        <a:lnTo>
                          <a:pt x="714" y="213"/>
                        </a:lnTo>
                        <a:lnTo>
                          <a:pt x="685" y="171"/>
                        </a:lnTo>
                        <a:lnTo>
                          <a:pt x="652" y="135"/>
                        </a:lnTo>
                        <a:lnTo>
                          <a:pt x="613" y="103"/>
                        </a:lnTo>
                        <a:lnTo>
                          <a:pt x="568" y="77"/>
                        </a:lnTo>
                        <a:lnTo>
                          <a:pt x="520" y="55"/>
                        </a:lnTo>
                        <a:lnTo>
                          <a:pt x="471" y="39"/>
                        </a:lnTo>
                        <a:lnTo>
                          <a:pt x="419" y="29"/>
                        </a:lnTo>
                        <a:lnTo>
                          <a:pt x="368" y="25"/>
                        </a:lnTo>
                        <a:close/>
                        <a:moveTo>
                          <a:pt x="345" y="0"/>
                        </a:moveTo>
                        <a:lnTo>
                          <a:pt x="396" y="0"/>
                        </a:lnTo>
                        <a:lnTo>
                          <a:pt x="445" y="7"/>
                        </a:lnTo>
                        <a:lnTo>
                          <a:pt x="494" y="20"/>
                        </a:lnTo>
                        <a:lnTo>
                          <a:pt x="542" y="38"/>
                        </a:lnTo>
                        <a:lnTo>
                          <a:pt x="588" y="58"/>
                        </a:lnTo>
                        <a:lnTo>
                          <a:pt x="630" y="84"/>
                        </a:lnTo>
                        <a:lnTo>
                          <a:pt x="672" y="119"/>
                        </a:lnTo>
                        <a:lnTo>
                          <a:pt x="707" y="158"/>
                        </a:lnTo>
                        <a:lnTo>
                          <a:pt x="738" y="201"/>
                        </a:lnTo>
                        <a:lnTo>
                          <a:pt x="761" y="249"/>
                        </a:lnTo>
                        <a:lnTo>
                          <a:pt x="777" y="299"/>
                        </a:lnTo>
                        <a:lnTo>
                          <a:pt x="787" y="349"/>
                        </a:lnTo>
                        <a:lnTo>
                          <a:pt x="791" y="402"/>
                        </a:lnTo>
                        <a:lnTo>
                          <a:pt x="787" y="454"/>
                        </a:lnTo>
                        <a:lnTo>
                          <a:pt x="775" y="506"/>
                        </a:lnTo>
                        <a:lnTo>
                          <a:pt x="755" y="557"/>
                        </a:lnTo>
                        <a:lnTo>
                          <a:pt x="733" y="596"/>
                        </a:lnTo>
                        <a:lnTo>
                          <a:pt x="706" y="631"/>
                        </a:lnTo>
                        <a:lnTo>
                          <a:pt x="674" y="661"/>
                        </a:lnTo>
                        <a:lnTo>
                          <a:pt x="638" y="684"/>
                        </a:lnTo>
                        <a:lnTo>
                          <a:pt x="598" y="702"/>
                        </a:lnTo>
                        <a:lnTo>
                          <a:pt x="555" y="712"/>
                        </a:lnTo>
                        <a:lnTo>
                          <a:pt x="510" y="715"/>
                        </a:lnTo>
                        <a:lnTo>
                          <a:pt x="456" y="709"/>
                        </a:lnTo>
                        <a:lnTo>
                          <a:pt x="404" y="696"/>
                        </a:lnTo>
                        <a:lnTo>
                          <a:pt x="354" y="677"/>
                        </a:lnTo>
                        <a:lnTo>
                          <a:pt x="304" y="652"/>
                        </a:lnTo>
                        <a:lnTo>
                          <a:pt x="259" y="623"/>
                        </a:lnTo>
                        <a:lnTo>
                          <a:pt x="217" y="590"/>
                        </a:lnTo>
                        <a:lnTo>
                          <a:pt x="178" y="555"/>
                        </a:lnTo>
                        <a:lnTo>
                          <a:pt x="143" y="515"/>
                        </a:lnTo>
                        <a:lnTo>
                          <a:pt x="112" y="471"/>
                        </a:lnTo>
                        <a:lnTo>
                          <a:pt x="87" y="425"/>
                        </a:lnTo>
                        <a:lnTo>
                          <a:pt x="68" y="375"/>
                        </a:lnTo>
                        <a:lnTo>
                          <a:pt x="57" y="325"/>
                        </a:lnTo>
                        <a:lnTo>
                          <a:pt x="57" y="283"/>
                        </a:lnTo>
                        <a:lnTo>
                          <a:pt x="62" y="242"/>
                        </a:lnTo>
                        <a:lnTo>
                          <a:pt x="74" y="206"/>
                        </a:lnTo>
                        <a:lnTo>
                          <a:pt x="93" y="171"/>
                        </a:lnTo>
                        <a:lnTo>
                          <a:pt x="114" y="139"/>
                        </a:lnTo>
                        <a:lnTo>
                          <a:pt x="142" y="110"/>
                        </a:lnTo>
                        <a:lnTo>
                          <a:pt x="174" y="84"/>
                        </a:lnTo>
                        <a:lnTo>
                          <a:pt x="185" y="77"/>
                        </a:lnTo>
                        <a:lnTo>
                          <a:pt x="172" y="83"/>
                        </a:lnTo>
                        <a:lnTo>
                          <a:pt x="130" y="113"/>
                        </a:lnTo>
                        <a:lnTo>
                          <a:pt x="91" y="145"/>
                        </a:lnTo>
                        <a:lnTo>
                          <a:pt x="55" y="181"/>
                        </a:lnTo>
                        <a:lnTo>
                          <a:pt x="22" y="220"/>
                        </a:lnTo>
                        <a:lnTo>
                          <a:pt x="17" y="223"/>
                        </a:lnTo>
                        <a:lnTo>
                          <a:pt x="13" y="225"/>
                        </a:lnTo>
                        <a:lnTo>
                          <a:pt x="9" y="223"/>
                        </a:lnTo>
                        <a:lnTo>
                          <a:pt x="6" y="222"/>
                        </a:lnTo>
                        <a:lnTo>
                          <a:pt x="3" y="219"/>
                        </a:lnTo>
                        <a:lnTo>
                          <a:pt x="1" y="214"/>
                        </a:lnTo>
                        <a:lnTo>
                          <a:pt x="0" y="210"/>
                        </a:lnTo>
                        <a:lnTo>
                          <a:pt x="0" y="206"/>
                        </a:lnTo>
                        <a:lnTo>
                          <a:pt x="3" y="201"/>
                        </a:lnTo>
                        <a:lnTo>
                          <a:pt x="46" y="155"/>
                        </a:lnTo>
                        <a:lnTo>
                          <a:pt x="93" y="110"/>
                        </a:lnTo>
                        <a:lnTo>
                          <a:pt x="129" y="81"/>
                        </a:lnTo>
                        <a:lnTo>
                          <a:pt x="168" y="56"/>
                        </a:lnTo>
                        <a:lnTo>
                          <a:pt x="210" y="35"/>
                        </a:lnTo>
                        <a:lnTo>
                          <a:pt x="254" y="17"/>
                        </a:lnTo>
                        <a:lnTo>
                          <a:pt x="299" y="6"/>
                        </a:lnTo>
                        <a:lnTo>
                          <a:pt x="345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87" name="Freeform 29">
                    <a:extLst>
                      <a:ext uri="{FF2B5EF4-FFF2-40B4-BE49-F238E27FC236}">
                        <a16:creationId xmlns:a16="http://schemas.microsoft.com/office/drawing/2014/main" id="{C39E633D-B721-0841-BFDA-F0B5906812A5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 rot="21097678">
                    <a:off x="6352541" y="1037842"/>
                    <a:ext cx="427740" cy="159907"/>
                  </a:xfrm>
                  <a:custGeom>
                    <a:avLst/>
                    <a:gdLst>
                      <a:gd name="T0" fmla="*/ 316 w 791"/>
                      <a:gd name="T1" fmla="*/ 27 h 715"/>
                      <a:gd name="T2" fmla="*/ 217 w 791"/>
                      <a:gd name="T3" fmla="*/ 58 h 715"/>
                      <a:gd name="T4" fmla="*/ 220 w 791"/>
                      <a:gd name="T5" fmla="*/ 61 h 715"/>
                      <a:gd name="T6" fmla="*/ 225 w 791"/>
                      <a:gd name="T7" fmla="*/ 65 h 715"/>
                      <a:gd name="T8" fmla="*/ 228 w 791"/>
                      <a:gd name="T9" fmla="*/ 72 h 715"/>
                      <a:gd name="T10" fmla="*/ 225 w 791"/>
                      <a:gd name="T11" fmla="*/ 80 h 715"/>
                      <a:gd name="T12" fmla="*/ 187 w 791"/>
                      <a:gd name="T13" fmla="*/ 104 h 715"/>
                      <a:gd name="T14" fmla="*/ 130 w 791"/>
                      <a:gd name="T15" fmla="*/ 159 h 715"/>
                      <a:gd name="T16" fmla="*/ 93 w 791"/>
                      <a:gd name="T17" fmla="*/ 226 h 715"/>
                      <a:gd name="T18" fmla="*/ 81 w 791"/>
                      <a:gd name="T19" fmla="*/ 304 h 715"/>
                      <a:gd name="T20" fmla="*/ 99 w 791"/>
                      <a:gd name="T21" fmla="*/ 390 h 715"/>
                      <a:gd name="T22" fmla="*/ 139 w 791"/>
                      <a:gd name="T23" fmla="*/ 468 h 715"/>
                      <a:gd name="T24" fmla="*/ 196 w 791"/>
                      <a:gd name="T25" fmla="*/ 536 h 715"/>
                      <a:gd name="T26" fmla="*/ 278 w 791"/>
                      <a:gd name="T27" fmla="*/ 606 h 715"/>
                      <a:gd name="T28" fmla="*/ 375 w 791"/>
                      <a:gd name="T29" fmla="*/ 660 h 715"/>
                      <a:gd name="T30" fmla="*/ 480 w 791"/>
                      <a:gd name="T31" fmla="*/ 687 h 715"/>
                      <a:gd name="T32" fmla="*/ 552 w 791"/>
                      <a:gd name="T33" fmla="*/ 687 h 715"/>
                      <a:gd name="T34" fmla="*/ 622 w 791"/>
                      <a:gd name="T35" fmla="*/ 665 h 715"/>
                      <a:gd name="T36" fmla="*/ 685 w 791"/>
                      <a:gd name="T37" fmla="*/ 618 h 715"/>
                      <a:gd name="T38" fmla="*/ 730 w 791"/>
                      <a:gd name="T39" fmla="*/ 551 h 715"/>
                      <a:gd name="T40" fmla="*/ 761 w 791"/>
                      <a:gd name="T41" fmla="*/ 452 h 715"/>
                      <a:gd name="T42" fmla="*/ 762 w 791"/>
                      <a:gd name="T43" fmla="*/ 354 h 715"/>
                      <a:gd name="T44" fmla="*/ 736 w 791"/>
                      <a:gd name="T45" fmla="*/ 257 h 715"/>
                      <a:gd name="T46" fmla="*/ 685 w 791"/>
                      <a:gd name="T47" fmla="*/ 171 h 715"/>
                      <a:gd name="T48" fmla="*/ 613 w 791"/>
                      <a:gd name="T49" fmla="*/ 103 h 715"/>
                      <a:gd name="T50" fmla="*/ 520 w 791"/>
                      <a:gd name="T51" fmla="*/ 55 h 715"/>
                      <a:gd name="T52" fmla="*/ 419 w 791"/>
                      <a:gd name="T53" fmla="*/ 29 h 715"/>
                      <a:gd name="T54" fmla="*/ 345 w 791"/>
                      <a:gd name="T55" fmla="*/ 0 h 715"/>
                      <a:gd name="T56" fmla="*/ 445 w 791"/>
                      <a:gd name="T57" fmla="*/ 7 h 715"/>
                      <a:gd name="T58" fmla="*/ 542 w 791"/>
                      <a:gd name="T59" fmla="*/ 38 h 715"/>
                      <a:gd name="T60" fmla="*/ 630 w 791"/>
                      <a:gd name="T61" fmla="*/ 84 h 715"/>
                      <a:gd name="T62" fmla="*/ 707 w 791"/>
                      <a:gd name="T63" fmla="*/ 158 h 715"/>
                      <a:gd name="T64" fmla="*/ 761 w 791"/>
                      <a:gd name="T65" fmla="*/ 249 h 715"/>
                      <a:gd name="T66" fmla="*/ 787 w 791"/>
                      <a:gd name="T67" fmla="*/ 349 h 715"/>
                      <a:gd name="T68" fmla="*/ 787 w 791"/>
                      <a:gd name="T69" fmla="*/ 454 h 715"/>
                      <a:gd name="T70" fmla="*/ 755 w 791"/>
                      <a:gd name="T71" fmla="*/ 557 h 715"/>
                      <a:gd name="T72" fmla="*/ 706 w 791"/>
                      <a:gd name="T73" fmla="*/ 631 h 715"/>
                      <a:gd name="T74" fmla="*/ 638 w 791"/>
                      <a:gd name="T75" fmla="*/ 684 h 715"/>
                      <a:gd name="T76" fmla="*/ 555 w 791"/>
                      <a:gd name="T77" fmla="*/ 712 h 715"/>
                      <a:gd name="T78" fmla="*/ 456 w 791"/>
                      <a:gd name="T79" fmla="*/ 709 h 715"/>
                      <a:gd name="T80" fmla="*/ 354 w 791"/>
                      <a:gd name="T81" fmla="*/ 677 h 715"/>
                      <a:gd name="T82" fmla="*/ 259 w 791"/>
                      <a:gd name="T83" fmla="*/ 623 h 715"/>
                      <a:gd name="T84" fmla="*/ 178 w 791"/>
                      <a:gd name="T85" fmla="*/ 555 h 715"/>
                      <a:gd name="T86" fmla="*/ 112 w 791"/>
                      <a:gd name="T87" fmla="*/ 471 h 715"/>
                      <a:gd name="T88" fmla="*/ 68 w 791"/>
                      <a:gd name="T89" fmla="*/ 375 h 715"/>
                      <a:gd name="T90" fmla="*/ 57 w 791"/>
                      <a:gd name="T91" fmla="*/ 283 h 715"/>
                      <a:gd name="T92" fmla="*/ 74 w 791"/>
                      <a:gd name="T93" fmla="*/ 206 h 715"/>
                      <a:gd name="T94" fmla="*/ 114 w 791"/>
                      <a:gd name="T95" fmla="*/ 139 h 715"/>
                      <a:gd name="T96" fmla="*/ 174 w 791"/>
                      <a:gd name="T97" fmla="*/ 84 h 715"/>
                      <a:gd name="T98" fmla="*/ 172 w 791"/>
                      <a:gd name="T99" fmla="*/ 83 h 715"/>
                      <a:gd name="T100" fmla="*/ 91 w 791"/>
                      <a:gd name="T101" fmla="*/ 145 h 715"/>
                      <a:gd name="T102" fmla="*/ 22 w 791"/>
                      <a:gd name="T103" fmla="*/ 220 h 715"/>
                      <a:gd name="T104" fmla="*/ 13 w 791"/>
                      <a:gd name="T105" fmla="*/ 225 h 715"/>
                      <a:gd name="T106" fmla="*/ 6 w 791"/>
                      <a:gd name="T107" fmla="*/ 222 h 715"/>
                      <a:gd name="T108" fmla="*/ 1 w 791"/>
                      <a:gd name="T109" fmla="*/ 214 h 715"/>
                      <a:gd name="T110" fmla="*/ 0 w 791"/>
                      <a:gd name="T111" fmla="*/ 206 h 715"/>
                      <a:gd name="T112" fmla="*/ 46 w 791"/>
                      <a:gd name="T113" fmla="*/ 155 h 715"/>
                      <a:gd name="T114" fmla="*/ 129 w 791"/>
                      <a:gd name="T115" fmla="*/ 81 h 715"/>
                      <a:gd name="T116" fmla="*/ 210 w 791"/>
                      <a:gd name="T117" fmla="*/ 35 h 715"/>
                      <a:gd name="T118" fmla="*/ 299 w 791"/>
                      <a:gd name="T119" fmla="*/ 6 h 7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791" h="715">
                        <a:moveTo>
                          <a:pt x="368" y="25"/>
                        </a:moveTo>
                        <a:lnTo>
                          <a:pt x="316" y="27"/>
                        </a:lnTo>
                        <a:lnTo>
                          <a:pt x="265" y="39"/>
                        </a:lnTo>
                        <a:lnTo>
                          <a:pt x="217" y="58"/>
                        </a:lnTo>
                        <a:lnTo>
                          <a:pt x="216" y="59"/>
                        </a:lnTo>
                        <a:lnTo>
                          <a:pt x="220" y="61"/>
                        </a:lnTo>
                        <a:lnTo>
                          <a:pt x="223" y="62"/>
                        </a:lnTo>
                        <a:lnTo>
                          <a:pt x="225" y="65"/>
                        </a:lnTo>
                        <a:lnTo>
                          <a:pt x="226" y="69"/>
                        </a:lnTo>
                        <a:lnTo>
                          <a:pt x="228" y="72"/>
                        </a:lnTo>
                        <a:lnTo>
                          <a:pt x="226" y="77"/>
                        </a:lnTo>
                        <a:lnTo>
                          <a:pt x="225" y="80"/>
                        </a:lnTo>
                        <a:lnTo>
                          <a:pt x="220" y="83"/>
                        </a:lnTo>
                        <a:lnTo>
                          <a:pt x="187" y="104"/>
                        </a:lnTo>
                        <a:lnTo>
                          <a:pt x="157" y="130"/>
                        </a:lnTo>
                        <a:lnTo>
                          <a:pt x="130" y="159"/>
                        </a:lnTo>
                        <a:lnTo>
                          <a:pt x="109" y="191"/>
                        </a:lnTo>
                        <a:lnTo>
                          <a:pt x="93" y="226"/>
                        </a:lnTo>
                        <a:lnTo>
                          <a:pt x="83" y="264"/>
                        </a:lnTo>
                        <a:lnTo>
                          <a:pt x="81" y="304"/>
                        </a:lnTo>
                        <a:lnTo>
                          <a:pt x="87" y="348"/>
                        </a:lnTo>
                        <a:lnTo>
                          <a:pt x="99" y="390"/>
                        </a:lnTo>
                        <a:lnTo>
                          <a:pt x="117" y="430"/>
                        </a:lnTo>
                        <a:lnTo>
                          <a:pt x="139" y="468"/>
                        </a:lnTo>
                        <a:lnTo>
                          <a:pt x="167" y="503"/>
                        </a:lnTo>
                        <a:lnTo>
                          <a:pt x="196" y="536"/>
                        </a:lnTo>
                        <a:lnTo>
                          <a:pt x="235" y="573"/>
                        </a:lnTo>
                        <a:lnTo>
                          <a:pt x="278" y="606"/>
                        </a:lnTo>
                        <a:lnTo>
                          <a:pt x="325" y="635"/>
                        </a:lnTo>
                        <a:lnTo>
                          <a:pt x="375" y="660"/>
                        </a:lnTo>
                        <a:lnTo>
                          <a:pt x="426" y="677"/>
                        </a:lnTo>
                        <a:lnTo>
                          <a:pt x="480" y="687"/>
                        </a:lnTo>
                        <a:lnTo>
                          <a:pt x="516" y="689"/>
                        </a:lnTo>
                        <a:lnTo>
                          <a:pt x="552" y="687"/>
                        </a:lnTo>
                        <a:lnTo>
                          <a:pt x="588" y="678"/>
                        </a:lnTo>
                        <a:lnTo>
                          <a:pt x="622" y="665"/>
                        </a:lnTo>
                        <a:lnTo>
                          <a:pt x="656" y="644"/>
                        </a:lnTo>
                        <a:lnTo>
                          <a:pt x="685" y="618"/>
                        </a:lnTo>
                        <a:lnTo>
                          <a:pt x="710" y="586"/>
                        </a:lnTo>
                        <a:lnTo>
                          <a:pt x="730" y="551"/>
                        </a:lnTo>
                        <a:lnTo>
                          <a:pt x="749" y="503"/>
                        </a:lnTo>
                        <a:lnTo>
                          <a:pt x="761" y="452"/>
                        </a:lnTo>
                        <a:lnTo>
                          <a:pt x="765" y="403"/>
                        </a:lnTo>
                        <a:lnTo>
                          <a:pt x="762" y="354"/>
                        </a:lnTo>
                        <a:lnTo>
                          <a:pt x="752" y="304"/>
                        </a:lnTo>
                        <a:lnTo>
                          <a:pt x="736" y="257"/>
                        </a:lnTo>
                        <a:lnTo>
                          <a:pt x="714" y="213"/>
                        </a:lnTo>
                        <a:lnTo>
                          <a:pt x="685" y="171"/>
                        </a:lnTo>
                        <a:lnTo>
                          <a:pt x="652" y="135"/>
                        </a:lnTo>
                        <a:lnTo>
                          <a:pt x="613" y="103"/>
                        </a:lnTo>
                        <a:lnTo>
                          <a:pt x="568" y="77"/>
                        </a:lnTo>
                        <a:lnTo>
                          <a:pt x="520" y="55"/>
                        </a:lnTo>
                        <a:lnTo>
                          <a:pt x="471" y="39"/>
                        </a:lnTo>
                        <a:lnTo>
                          <a:pt x="419" y="29"/>
                        </a:lnTo>
                        <a:lnTo>
                          <a:pt x="368" y="25"/>
                        </a:lnTo>
                        <a:close/>
                        <a:moveTo>
                          <a:pt x="345" y="0"/>
                        </a:moveTo>
                        <a:lnTo>
                          <a:pt x="396" y="0"/>
                        </a:lnTo>
                        <a:lnTo>
                          <a:pt x="445" y="7"/>
                        </a:lnTo>
                        <a:lnTo>
                          <a:pt x="494" y="20"/>
                        </a:lnTo>
                        <a:lnTo>
                          <a:pt x="542" y="38"/>
                        </a:lnTo>
                        <a:lnTo>
                          <a:pt x="588" y="58"/>
                        </a:lnTo>
                        <a:lnTo>
                          <a:pt x="630" y="84"/>
                        </a:lnTo>
                        <a:lnTo>
                          <a:pt x="672" y="119"/>
                        </a:lnTo>
                        <a:lnTo>
                          <a:pt x="707" y="158"/>
                        </a:lnTo>
                        <a:lnTo>
                          <a:pt x="738" y="201"/>
                        </a:lnTo>
                        <a:lnTo>
                          <a:pt x="761" y="249"/>
                        </a:lnTo>
                        <a:lnTo>
                          <a:pt x="777" y="299"/>
                        </a:lnTo>
                        <a:lnTo>
                          <a:pt x="787" y="349"/>
                        </a:lnTo>
                        <a:lnTo>
                          <a:pt x="791" y="402"/>
                        </a:lnTo>
                        <a:lnTo>
                          <a:pt x="787" y="454"/>
                        </a:lnTo>
                        <a:lnTo>
                          <a:pt x="775" y="506"/>
                        </a:lnTo>
                        <a:lnTo>
                          <a:pt x="755" y="557"/>
                        </a:lnTo>
                        <a:lnTo>
                          <a:pt x="733" y="596"/>
                        </a:lnTo>
                        <a:lnTo>
                          <a:pt x="706" y="631"/>
                        </a:lnTo>
                        <a:lnTo>
                          <a:pt x="674" y="661"/>
                        </a:lnTo>
                        <a:lnTo>
                          <a:pt x="638" y="684"/>
                        </a:lnTo>
                        <a:lnTo>
                          <a:pt x="598" y="702"/>
                        </a:lnTo>
                        <a:lnTo>
                          <a:pt x="555" y="712"/>
                        </a:lnTo>
                        <a:lnTo>
                          <a:pt x="510" y="715"/>
                        </a:lnTo>
                        <a:lnTo>
                          <a:pt x="456" y="709"/>
                        </a:lnTo>
                        <a:lnTo>
                          <a:pt x="404" y="696"/>
                        </a:lnTo>
                        <a:lnTo>
                          <a:pt x="354" y="677"/>
                        </a:lnTo>
                        <a:lnTo>
                          <a:pt x="304" y="652"/>
                        </a:lnTo>
                        <a:lnTo>
                          <a:pt x="259" y="623"/>
                        </a:lnTo>
                        <a:lnTo>
                          <a:pt x="217" y="590"/>
                        </a:lnTo>
                        <a:lnTo>
                          <a:pt x="178" y="555"/>
                        </a:lnTo>
                        <a:lnTo>
                          <a:pt x="143" y="515"/>
                        </a:lnTo>
                        <a:lnTo>
                          <a:pt x="112" y="471"/>
                        </a:lnTo>
                        <a:lnTo>
                          <a:pt x="87" y="425"/>
                        </a:lnTo>
                        <a:lnTo>
                          <a:pt x="68" y="375"/>
                        </a:lnTo>
                        <a:lnTo>
                          <a:pt x="57" y="325"/>
                        </a:lnTo>
                        <a:lnTo>
                          <a:pt x="57" y="283"/>
                        </a:lnTo>
                        <a:lnTo>
                          <a:pt x="62" y="242"/>
                        </a:lnTo>
                        <a:lnTo>
                          <a:pt x="74" y="206"/>
                        </a:lnTo>
                        <a:lnTo>
                          <a:pt x="93" y="171"/>
                        </a:lnTo>
                        <a:lnTo>
                          <a:pt x="114" y="139"/>
                        </a:lnTo>
                        <a:lnTo>
                          <a:pt x="142" y="110"/>
                        </a:lnTo>
                        <a:lnTo>
                          <a:pt x="174" y="84"/>
                        </a:lnTo>
                        <a:lnTo>
                          <a:pt x="185" y="77"/>
                        </a:lnTo>
                        <a:lnTo>
                          <a:pt x="172" y="83"/>
                        </a:lnTo>
                        <a:lnTo>
                          <a:pt x="130" y="113"/>
                        </a:lnTo>
                        <a:lnTo>
                          <a:pt x="91" y="145"/>
                        </a:lnTo>
                        <a:lnTo>
                          <a:pt x="55" y="181"/>
                        </a:lnTo>
                        <a:lnTo>
                          <a:pt x="22" y="220"/>
                        </a:lnTo>
                        <a:lnTo>
                          <a:pt x="17" y="223"/>
                        </a:lnTo>
                        <a:lnTo>
                          <a:pt x="13" y="225"/>
                        </a:lnTo>
                        <a:lnTo>
                          <a:pt x="9" y="223"/>
                        </a:lnTo>
                        <a:lnTo>
                          <a:pt x="6" y="222"/>
                        </a:lnTo>
                        <a:lnTo>
                          <a:pt x="3" y="219"/>
                        </a:lnTo>
                        <a:lnTo>
                          <a:pt x="1" y="214"/>
                        </a:lnTo>
                        <a:lnTo>
                          <a:pt x="0" y="210"/>
                        </a:lnTo>
                        <a:lnTo>
                          <a:pt x="0" y="206"/>
                        </a:lnTo>
                        <a:lnTo>
                          <a:pt x="3" y="201"/>
                        </a:lnTo>
                        <a:lnTo>
                          <a:pt x="46" y="155"/>
                        </a:lnTo>
                        <a:lnTo>
                          <a:pt x="93" y="110"/>
                        </a:lnTo>
                        <a:lnTo>
                          <a:pt x="129" y="81"/>
                        </a:lnTo>
                        <a:lnTo>
                          <a:pt x="168" y="56"/>
                        </a:lnTo>
                        <a:lnTo>
                          <a:pt x="210" y="35"/>
                        </a:lnTo>
                        <a:lnTo>
                          <a:pt x="254" y="17"/>
                        </a:lnTo>
                        <a:lnTo>
                          <a:pt x="299" y="6"/>
                        </a:lnTo>
                        <a:lnTo>
                          <a:pt x="345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084" name="Freeform 385">
                  <a:extLst>
                    <a:ext uri="{FF2B5EF4-FFF2-40B4-BE49-F238E27FC236}">
                      <a16:creationId xmlns:a16="http://schemas.microsoft.com/office/drawing/2014/main" id="{040FC150-A96D-1B42-943E-3EDEBBAD50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6633609" y="1248910"/>
                  <a:ext cx="288000" cy="25200"/>
                </a:xfrm>
                <a:custGeom>
                  <a:avLst/>
                  <a:gdLst>
                    <a:gd name="T0" fmla="*/ 9 w 236"/>
                    <a:gd name="T1" fmla="*/ 20 h 20"/>
                    <a:gd name="T2" fmla="*/ 1 w 236"/>
                    <a:gd name="T3" fmla="*/ 13 h 20"/>
                    <a:gd name="T4" fmla="*/ 8 w 236"/>
                    <a:gd name="T5" fmla="*/ 4 h 20"/>
                    <a:gd name="T6" fmla="*/ 228 w 236"/>
                    <a:gd name="T7" fmla="*/ 0 h 20"/>
                    <a:gd name="T8" fmla="*/ 236 w 236"/>
                    <a:gd name="T9" fmla="*/ 8 h 20"/>
                    <a:gd name="T10" fmla="*/ 228 w 236"/>
                    <a:gd name="T11" fmla="*/ 16 h 20"/>
                    <a:gd name="T12" fmla="*/ 9 w 236"/>
                    <a:gd name="T13" fmla="*/ 20 h 20"/>
                    <a:gd name="T14" fmla="*/ 9 w 236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36" h="20">
                      <a:moveTo>
                        <a:pt x="9" y="20"/>
                      </a:moveTo>
                      <a:cubicBezTo>
                        <a:pt x="5" y="20"/>
                        <a:pt x="1" y="17"/>
                        <a:pt x="1" y="13"/>
                      </a:cubicBezTo>
                      <a:cubicBezTo>
                        <a:pt x="0" y="8"/>
                        <a:pt x="3" y="4"/>
                        <a:pt x="8" y="4"/>
                      </a:cubicBezTo>
                      <a:cubicBezTo>
                        <a:pt x="42" y="0"/>
                        <a:pt x="220" y="0"/>
                        <a:pt x="228" y="0"/>
                      </a:cubicBezTo>
                      <a:cubicBezTo>
                        <a:pt x="232" y="0"/>
                        <a:pt x="236" y="4"/>
                        <a:pt x="236" y="8"/>
                      </a:cubicBezTo>
                      <a:cubicBezTo>
                        <a:pt x="236" y="12"/>
                        <a:pt x="232" y="16"/>
                        <a:pt x="228" y="16"/>
                      </a:cubicBezTo>
                      <a:cubicBezTo>
                        <a:pt x="226" y="16"/>
                        <a:pt x="43" y="16"/>
                        <a:pt x="9" y="20"/>
                      </a:cubicBezTo>
                      <a:cubicBezTo>
                        <a:pt x="9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085" name="Freeform 385">
                  <a:extLst>
                    <a:ext uri="{FF2B5EF4-FFF2-40B4-BE49-F238E27FC236}">
                      <a16:creationId xmlns:a16="http://schemas.microsoft.com/office/drawing/2014/main" id="{679E7E53-D9C4-B74E-B03A-2772235708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6200000">
                  <a:off x="6244378" y="1258917"/>
                  <a:ext cx="291600" cy="21600"/>
                </a:xfrm>
                <a:custGeom>
                  <a:avLst/>
                  <a:gdLst>
                    <a:gd name="T0" fmla="*/ 9 w 236"/>
                    <a:gd name="T1" fmla="*/ 20 h 20"/>
                    <a:gd name="T2" fmla="*/ 1 w 236"/>
                    <a:gd name="T3" fmla="*/ 13 h 20"/>
                    <a:gd name="T4" fmla="*/ 8 w 236"/>
                    <a:gd name="T5" fmla="*/ 4 h 20"/>
                    <a:gd name="T6" fmla="*/ 228 w 236"/>
                    <a:gd name="T7" fmla="*/ 0 h 20"/>
                    <a:gd name="T8" fmla="*/ 236 w 236"/>
                    <a:gd name="T9" fmla="*/ 8 h 20"/>
                    <a:gd name="T10" fmla="*/ 228 w 236"/>
                    <a:gd name="T11" fmla="*/ 16 h 20"/>
                    <a:gd name="T12" fmla="*/ 9 w 236"/>
                    <a:gd name="T13" fmla="*/ 20 h 20"/>
                    <a:gd name="T14" fmla="*/ 9 w 236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36" h="20">
                      <a:moveTo>
                        <a:pt x="9" y="20"/>
                      </a:moveTo>
                      <a:cubicBezTo>
                        <a:pt x="5" y="20"/>
                        <a:pt x="1" y="17"/>
                        <a:pt x="1" y="13"/>
                      </a:cubicBezTo>
                      <a:cubicBezTo>
                        <a:pt x="0" y="8"/>
                        <a:pt x="3" y="4"/>
                        <a:pt x="8" y="4"/>
                      </a:cubicBezTo>
                      <a:cubicBezTo>
                        <a:pt x="42" y="0"/>
                        <a:pt x="220" y="0"/>
                        <a:pt x="228" y="0"/>
                      </a:cubicBezTo>
                      <a:cubicBezTo>
                        <a:pt x="232" y="0"/>
                        <a:pt x="236" y="4"/>
                        <a:pt x="236" y="8"/>
                      </a:cubicBezTo>
                      <a:cubicBezTo>
                        <a:pt x="236" y="12"/>
                        <a:pt x="232" y="16"/>
                        <a:pt x="228" y="16"/>
                      </a:cubicBezTo>
                      <a:cubicBezTo>
                        <a:pt x="226" y="16"/>
                        <a:pt x="43" y="16"/>
                        <a:pt x="9" y="20"/>
                      </a:cubicBezTo>
                      <a:cubicBezTo>
                        <a:pt x="9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081" name="Freeform 271">
                <a:extLst>
                  <a:ext uri="{FF2B5EF4-FFF2-40B4-BE49-F238E27FC236}">
                    <a16:creationId xmlns:a16="http://schemas.microsoft.com/office/drawing/2014/main" id="{487FC7F0-F2CE-C94F-AC89-4D94D89658A1}"/>
                  </a:ext>
                </a:extLst>
              </p:cNvPr>
              <p:cNvSpPr>
                <a:spLocks/>
              </p:cNvSpPr>
              <p:nvPr/>
            </p:nvSpPr>
            <p:spPr bwMode="auto">
              <a:xfrm rot="21347002">
                <a:off x="7248854" y="1421394"/>
                <a:ext cx="419366" cy="139721"/>
              </a:xfrm>
              <a:custGeom>
                <a:avLst/>
                <a:gdLst>
                  <a:gd name="T0" fmla="*/ 141 w 322"/>
                  <a:gd name="T1" fmla="*/ 302 h 320"/>
                  <a:gd name="T2" fmla="*/ 148 w 322"/>
                  <a:gd name="T3" fmla="*/ 280 h 320"/>
                  <a:gd name="T4" fmla="*/ 103 w 322"/>
                  <a:gd name="T5" fmla="*/ 288 h 320"/>
                  <a:gd name="T6" fmla="*/ 121 w 322"/>
                  <a:gd name="T7" fmla="*/ 254 h 320"/>
                  <a:gd name="T8" fmla="*/ 80 w 322"/>
                  <a:gd name="T9" fmla="*/ 260 h 320"/>
                  <a:gd name="T10" fmla="*/ 64 w 322"/>
                  <a:gd name="T11" fmla="*/ 251 h 320"/>
                  <a:gd name="T12" fmla="*/ 53 w 322"/>
                  <a:gd name="T13" fmla="*/ 233 h 320"/>
                  <a:gd name="T14" fmla="*/ 31 w 322"/>
                  <a:gd name="T15" fmla="*/ 229 h 320"/>
                  <a:gd name="T16" fmla="*/ 28 w 322"/>
                  <a:gd name="T17" fmla="*/ 216 h 320"/>
                  <a:gd name="T18" fmla="*/ 26 w 322"/>
                  <a:gd name="T19" fmla="*/ 212 h 320"/>
                  <a:gd name="T20" fmla="*/ 33 w 322"/>
                  <a:gd name="T21" fmla="*/ 181 h 320"/>
                  <a:gd name="T22" fmla="*/ 15 w 322"/>
                  <a:gd name="T23" fmla="*/ 162 h 320"/>
                  <a:gd name="T24" fmla="*/ 12 w 322"/>
                  <a:gd name="T25" fmla="*/ 149 h 320"/>
                  <a:gd name="T26" fmla="*/ 13 w 322"/>
                  <a:gd name="T27" fmla="*/ 131 h 320"/>
                  <a:gd name="T28" fmla="*/ 16 w 322"/>
                  <a:gd name="T29" fmla="*/ 117 h 320"/>
                  <a:gd name="T30" fmla="*/ 29 w 322"/>
                  <a:gd name="T31" fmla="*/ 95 h 320"/>
                  <a:gd name="T32" fmla="*/ 32 w 322"/>
                  <a:gd name="T33" fmla="*/ 79 h 320"/>
                  <a:gd name="T34" fmla="*/ 104 w 322"/>
                  <a:gd name="T35" fmla="*/ 21 h 320"/>
                  <a:gd name="T36" fmla="*/ 133 w 322"/>
                  <a:gd name="T37" fmla="*/ 14 h 320"/>
                  <a:gd name="T38" fmla="*/ 152 w 322"/>
                  <a:gd name="T39" fmla="*/ 17 h 320"/>
                  <a:gd name="T40" fmla="*/ 174 w 322"/>
                  <a:gd name="T41" fmla="*/ 14 h 320"/>
                  <a:gd name="T42" fmla="*/ 191 w 322"/>
                  <a:gd name="T43" fmla="*/ 17 h 320"/>
                  <a:gd name="T44" fmla="*/ 205 w 322"/>
                  <a:gd name="T45" fmla="*/ 23 h 320"/>
                  <a:gd name="T46" fmla="*/ 217 w 322"/>
                  <a:gd name="T47" fmla="*/ 31 h 320"/>
                  <a:gd name="T48" fmla="*/ 229 w 322"/>
                  <a:gd name="T49" fmla="*/ 35 h 320"/>
                  <a:gd name="T50" fmla="*/ 225 w 322"/>
                  <a:gd name="T51" fmla="*/ 58 h 320"/>
                  <a:gd name="T52" fmla="*/ 257 w 322"/>
                  <a:gd name="T53" fmla="*/ 61 h 320"/>
                  <a:gd name="T54" fmla="*/ 273 w 322"/>
                  <a:gd name="T55" fmla="*/ 74 h 320"/>
                  <a:gd name="T56" fmla="*/ 265 w 322"/>
                  <a:gd name="T57" fmla="*/ 97 h 320"/>
                  <a:gd name="T58" fmla="*/ 281 w 322"/>
                  <a:gd name="T59" fmla="*/ 110 h 320"/>
                  <a:gd name="T60" fmla="*/ 281 w 322"/>
                  <a:gd name="T61" fmla="*/ 131 h 320"/>
                  <a:gd name="T62" fmla="*/ 267 w 322"/>
                  <a:gd name="T63" fmla="*/ 163 h 320"/>
                  <a:gd name="T64" fmla="*/ 294 w 322"/>
                  <a:gd name="T65" fmla="*/ 166 h 320"/>
                  <a:gd name="T66" fmla="*/ 277 w 322"/>
                  <a:gd name="T67" fmla="*/ 198 h 320"/>
                  <a:gd name="T68" fmla="*/ 209 w 322"/>
                  <a:gd name="T69" fmla="*/ 287 h 320"/>
                  <a:gd name="T70" fmla="*/ 141 w 322"/>
                  <a:gd name="T71" fmla="*/ 302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22" h="320">
                    <a:moveTo>
                      <a:pt x="141" y="302"/>
                    </a:moveTo>
                    <a:cubicBezTo>
                      <a:pt x="123" y="302"/>
                      <a:pt x="146" y="281"/>
                      <a:pt x="148" y="280"/>
                    </a:cubicBezTo>
                    <a:cubicBezTo>
                      <a:pt x="144" y="283"/>
                      <a:pt x="106" y="307"/>
                      <a:pt x="103" y="288"/>
                    </a:cubicBezTo>
                    <a:cubicBezTo>
                      <a:pt x="76" y="294"/>
                      <a:pt x="122" y="253"/>
                      <a:pt x="121" y="254"/>
                    </a:cubicBezTo>
                    <a:cubicBezTo>
                      <a:pt x="113" y="260"/>
                      <a:pt x="41" y="292"/>
                      <a:pt x="80" y="260"/>
                    </a:cubicBezTo>
                    <a:cubicBezTo>
                      <a:pt x="73" y="264"/>
                      <a:pt x="52" y="265"/>
                      <a:pt x="64" y="251"/>
                    </a:cubicBezTo>
                    <a:cubicBezTo>
                      <a:pt x="44" y="261"/>
                      <a:pt x="35" y="248"/>
                      <a:pt x="53" y="233"/>
                    </a:cubicBezTo>
                    <a:cubicBezTo>
                      <a:pt x="54" y="233"/>
                      <a:pt x="18" y="248"/>
                      <a:pt x="31" y="229"/>
                    </a:cubicBezTo>
                    <a:cubicBezTo>
                      <a:pt x="23" y="228"/>
                      <a:pt x="24" y="220"/>
                      <a:pt x="28" y="216"/>
                    </a:cubicBezTo>
                    <a:cubicBezTo>
                      <a:pt x="27" y="214"/>
                      <a:pt x="27" y="213"/>
                      <a:pt x="26" y="212"/>
                    </a:cubicBezTo>
                    <a:cubicBezTo>
                      <a:pt x="0" y="221"/>
                      <a:pt x="32" y="182"/>
                      <a:pt x="33" y="181"/>
                    </a:cubicBezTo>
                    <a:cubicBezTo>
                      <a:pt x="15" y="192"/>
                      <a:pt x="3" y="175"/>
                      <a:pt x="15" y="162"/>
                    </a:cubicBezTo>
                    <a:cubicBezTo>
                      <a:pt x="6" y="163"/>
                      <a:pt x="7" y="153"/>
                      <a:pt x="12" y="149"/>
                    </a:cubicBezTo>
                    <a:cubicBezTo>
                      <a:pt x="5" y="146"/>
                      <a:pt x="10" y="136"/>
                      <a:pt x="13" y="131"/>
                    </a:cubicBezTo>
                    <a:cubicBezTo>
                      <a:pt x="7" y="127"/>
                      <a:pt x="12" y="120"/>
                      <a:pt x="16" y="117"/>
                    </a:cubicBezTo>
                    <a:cubicBezTo>
                      <a:pt x="8" y="109"/>
                      <a:pt x="26" y="98"/>
                      <a:pt x="29" y="95"/>
                    </a:cubicBezTo>
                    <a:cubicBezTo>
                      <a:pt x="20" y="92"/>
                      <a:pt x="28" y="83"/>
                      <a:pt x="32" y="79"/>
                    </a:cubicBezTo>
                    <a:cubicBezTo>
                      <a:pt x="20" y="71"/>
                      <a:pt x="97" y="3"/>
                      <a:pt x="104" y="21"/>
                    </a:cubicBezTo>
                    <a:cubicBezTo>
                      <a:pt x="107" y="19"/>
                      <a:pt x="129" y="0"/>
                      <a:pt x="133" y="14"/>
                    </a:cubicBezTo>
                    <a:cubicBezTo>
                      <a:pt x="134" y="13"/>
                      <a:pt x="160" y="1"/>
                      <a:pt x="152" y="17"/>
                    </a:cubicBezTo>
                    <a:cubicBezTo>
                      <a:pt x="157" y="14"/>
                      <a:pt x="170" y="4"/>
                      <a:pt x="174" y="14"/>
                    </a:cubicBezTo>
                    <a:cubicBezTo>
                      <a:pt x="179" y="12"/>
                      <a:pt x="191" y="7"/>
                      <a:pt x="191" y="17"/>
                    </a:cubicBezTo>
                    <a:cubicBezTo>
                      <a:pt x="196" y="17"/>
                      <a:pt x="204" y="16"/>
                      <a:pt x="205" y="23"/>
                    </a:cubicBezTo>
                    <a:cubicBezTo>
                      <a:pt x="210" y="21"/>
                      <a:pt x="222" y="22"/>
                      <a:pt x="217" y="31"/>
                    </a:cubicBezTo>
                    <a:cubicBezTo>
                      <a:pt x="222" y="30"/>
                      <a:pt x="227" y="30"/>
                      <a:pt x="229" y="35"/>
                    </a:cubicBezTo>
                    <a:cubicBezTo>
                      <a:pt x="252" y="27"/>
                      <a:pt x="228" y="56"/>
                      <a:pt x="225" y="58"/>
                    </a:cubicBezTo>
                    <a:cubicBezTo>
                      <a:pt x="224" y="59"/>
                      <a:pt x="270" y="41"/>
                      <a:pt x="257" y="61"/>
                    </a:cubicBezTo>
                    <a:cubicBezTo>
                      <a:pt x="262" y="63"/>
                      <a:pt x="284" y="61"/>
                      <a:pt x="273" y="74"/>
                    </a:cubicBezTo>
                    <a:cubicBezTo>
                      <a:pt x="289" y="78"/>
                      <a:pt x="267" y="95"/>
                      <a:pt x="265" y="97"/>
                    </a:cubicBezTo>
                    <a:cubicBezTo>
                      <a:pt x="276" y="91"/>
                      <a:pt x="294" y="95"/>
                      <a:pt x="281" y="110"/>
                    </a:cubicBezTo>
                    <a:cubicBezTo>
                      <a:pt x="306" y="98"/>
                      <a:pt x="289" y="125"/>
                      <a:pt x="281" y="131"/>
                    </a:cubicBezTo>
                    <a:cubicBezTo>
                      <a:pt x="313" y="117"/>
                      <a:pt x="270" y="160"/>
                      <a:pt x="267" y="163"/>
                    </a:cubicBezTo>
                    <a:cubicBezTo>
                      <a:pt x="276" y="157"/>
                      <a:pt x="322" y="142"/>
                      <a:pt x="294" y="166"/>
                    </a:cubicBezTo>
                    <a:cubicBezTo>
                      <a:pt x="304" y="176"/>
                      <a:pt x="282" y="194"/>
                      <a:pt x="277" y="198"/>
                    </a:cubicBezTo>
                    <a:cubicBezTo>
                      <a:pt x="322" y="171"/>
                      <a:pt x="234" y="320"/>
                      <a:pt x="209" y="287"/>
                    </a:cubicBezTo>
                    <a:cubicBezTo>
                      <a:pt x="190" y="300"/>
                      <a:pt x="162" y="302"/>
                      <a:pt x="141" y="302"/>
                    </a:cubicBezTo>
                    <a:close/>
                  </a:path>
                </a:pathLst>
              </a:custGeom>
              <a:solidFill>
                <a:srgbClr val="019285">
                  <a:alpha val="66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82" name="Vrije vorm 1081">
                <a:extLst>
                  <a:ext uri="{FF2B5EF4-FFF2-40B4-BE49-F238E27FC236}">
                    <a16:creationId xmlns:a16="http://schemas.microsoft.com/office/drawing/2014/main" id="{CDBFC00B-7227-3045-8A6B-44ECD8460003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7266265" y="1471785"/>
                <a:ext cx="352993" cy="401731"/>
              </a:xfrm>
              <a:custGeom>
                <a:avLst/>
                <a:gdLst>
                  <a:gd name="connsiteX0" fmla="*/ 347768 w 352993"/>
                  <a:gd name="connsiteY0" fmla="*/ 6947 h 401731"/>
                  <a:gd name="connsiteX1" fmla="*/ 343417 w 352993"/>
                  <a:gd name="connsiteY1" fmla="*/ 22210 h 401731"/>
                  <a:gd name="connsiteX2" fmla="*/ 339833 w 352993"/>
                  <a:gd name="connsiteY2" fmla="*/ 27857 h 401731"/>
                  <a:gd name="connsiteX3" fmla="*/ 317130 w 352993"/>
                  <a:gd name="connsiteY3" fmla="*/ 61639 h 401731"/>
                  <a:gd name="connsiteX4" fmla="*/ 291333 w 352993"/>
                  <a:gd name="connsiteY4" fmla="*/ 199086 h 401731"/>
                  <a:gd name="connsiteX5" fmla="*/ 317130 w 352993"/>
                  <a:gd name="connsiteY5" fmla="*/ 336534 h 401731"/>
                  <a:gd name="connsiteX6" fmla="*/ 337684 w 352993"/>
                  <a:gd name="connsiteY6" fmla="*/ 367117 h 401731"/>
                  <a:gd name="connsiteX7" fmla="*/ 315272 w 352993"/>
                  <a:gd name="connsiteY7" fmla="*/ 387116 h 401731"/>
                  <a:gd name="connsiteX8" fmla="*/ 283019 w 352993"/>
                  <a:gd name="connsiteY8" fmla="*/ 401731 h 401731"/>
                  <a:gd name="connsiteX9" fmla="*/ 287888 w 352993"/>
                  <a:gd name="connsiteY9" fmla="*/ 367691 h 401731"/>
                  <a:gd name="connsiteX10" fmla="*/ 238231 w 352993"/>
                  <a:gd name="connsiteY10" fmla="*/ 392851 h 401731"/>
                  <a:gd name="connsiteX11" fmla="*/ 218758 w 352993"/>
                  <a:gd name="connsiteY11" fmla="*/ 381011 h 401731"/>
                  <a:gd name="connsiteX12" fmla="*/ 183707 w 352993"/>
                  <a:gd name="connsiteY12" fmla="*/ 395811 h 401731"/>
                  <a:gd name="connsiteX13" fmla="*/ 170075 w 352993"/>
                  <a:gd name="connsiteY13" fmla="*/ 391371 h 401731"/>
                  <a:gd name="connsiteX14" fmla="*/ 156444 w 352993"/>
                  <a:gd name="connsiteY14" fmla="*/ 381011 h 401731"/>
                  <a:gd name="connsiteX15" fmla="*/ 127235 w 352993"/>
                  <a:gd name="connsiteY15" fmla="*/ 386931 h 401731"/>
                  <a:gd name="connsiteX16" fmla="*/ 107761 w 352993"/>
                  <a:gd name="connsiteY16" fmla="*/ 379531 h 401731"/>
                  <a:gd name="connsiteX17" fmla="*/ 86341 w 352993"/>
                  <a:gd name="connsiteY17" fmla="*/ 372131 h 401731"/>
                  <a:gd name="connsiteX18" fmla="*/ 74657 w 352993"/>
                  <a:gd name="connsiteY18" fmla="*/ 363251 h 401731"/>
                  <a:gd name="connsiteX19" fmla="*/ 51289 w 352993"/>
                  <a:gd name="connsiteY19" fmla="*/ 344012 h 401731"/>
                  <a:gd name="connsiteX20" fmla="*/ 66868 w 352993"/>
                  <a:gd name="connsiteY20" fmla="*/ 299612 h 401731"/>
                  <a:gd name="connsiteX21" fmla="*/ 30843 w 352993"/>
                  <a:gd name="connsiteY21" fmla="*/ 309972 h 401731"/>
                  <a:gd name="connsiteX22" fmla="*/ 22080 w 352993"/>
                  <a:gd name="connsiteY22" fmla="*/ 295173 h 401731"/>
                  <a:gd name="connsiteX23" fmla="*/ 13317 w 352993"/>
                  <a:gd name="connsiteY23" fmla="*/ 270013 h 401731"/>
                  <a:gd name="connsiteX24" fmla="*/ 16238 w 352993"/>
                  <a:gd name="connsiteY24" fmla="*/ 237454 h 401731"/>
                  <a:gd name="connsiteX25" fmla="*/ 10396 w 352993"/>
                  <a:gd name="connsiteY25" fmla="*/ 215254 h 401731"/>
                  <a:gd name="connsiteX26" fmla="*/ 39606 w 352993"/>
                  <a:gd name="connsiteY26" fmla="*/ 150135 h 401731"/>
                  <a:gd name="connsiteX27" fmla="*/ 30843 w 352993"/>
                  <a:gd name="connsiteY27" fmla="*/ 122016 h 401731"/>
                  <a:gd name="connsiteX28" fmla="*/ 39606 w 352993"/>
                  <a:gd name="connsiteY28" fmla="*/ 70216 h 401731"/>
                  <a:gd name="connsiteX29" fmla="*/ 58105 w 352993"/>
                  <a:gd name="connsiteY29" fmla="*/ 68736 h 401731"/>
                  <a:gd name="connsiteX30" fmla="*/ 118472 w 352993"/>
                  <a:gd name="connsiteY30" fmla="*/ 8058 h 401731"/>
                  <a:gd name="connsiteX31" fmla="*/ 98999 w 352993"/>
                  <a:gd name="connsiteY31" fmla="*/ 64297 h 401731"/>
                  <a:gd name="connsiteX32" fmla="*/ 163260 w 352993"/>
                  <a:gd name="connsiteY32" fmla="*/ 3618 h 401731"/>
                  <a:gd name="connsiteX33" fmla="*/ 118472 w 352993"/>
                  <a:gd name="connsiteY33" fmla="*/ 82056 h 401731"/>
                  <a:gd name="connsiteX34" fmla="*/ 206101 w 352993"/>
                  <a:gd name="connsiteY34" fmla="*/ 19897 h 401731"/>
                  <a:gd name="connsiteX35" fmla="*/ 236284 w 352993"/>
                  <a:gd name="connsiteY35" fmla="*/ 21377 h 401731"/>
                  <a:gd name="connsiteX36" fmla="*/ 270362 w 352993"/>
                  <a:gd name="connsiteY36" fmla="*/ 6578 h 401731"/>
                  <a:gd name="connsiteX37" fmla="*/ 303466 w 352993"/>
                  <a:gd name="connsiteY37" fmla="*/ 12497 h 401731"/>
                  <a:gd name="connsiteX38" fmla="*/ 327808 w 352993"/>
                  <a:gd name="connsiteY38" fmla="*/ 8058 h 401731"/>
                  <a:gd name="connsiteX39" fmla="*/ 347768 w 352993"/>
                  <a:gd name="connsiteY39" fmla="*/ 6947 h 401731"/>
                  <a:gd name="connsiteX40" fmla="*/ 352993 w 352993"/>
                  <a:gd name="connsiteY40" fmla="*/ 383581 h 401731"/>
                  <a:gd name="connsiteX41" fmla="*/ 352993 w 352993"/>
                  <a:gd name="connsiteY41" fmla="*/ 400477 h 401731"/>
                  <a:gd name="connsiteX42" fmla="*/ 352002 w 352993"/>
                  <a:gd name="connsiteY42" fmla="*/ 400184 h 401731"/>
                  <a:gd name="connsiteX43" fmla="*/ 348254 w 352993"/>
                  <a:gd name="connsiteY43" fmla="*/ 391371 h 401731"/>
                  <a:gd name="connsiteX44" fmla="*/ 336890 w 352993"/>
                  <a:gd name="connsiteY44" fmla="*/ 374513 h 401731"/>
                  <a:gd name="connsiteX45" fmla="*/ 339594 w 352993"/>
                  <a:gd name="connsiteY45" fmla="*/ 369959 h 401731"/>
                  <a:gd name="connsiteX46" fmla="*/ 345126 w 352993"/>
                  <a:gd name="connsiteY46" fmla="*/ 378191 h 401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352993" h="401731">
                    <a:moveTo>
                      <a:pt x="347768" y="6947"/>
                    </a:moveTo>
                    <a:cubicBezTo>
                      <a:pt x="347646" y="11017"/>
                      <a:pt x="346064" y="16475"/>
                      <a:pt x="343417" y="22210"/>
                    </a:cubicBezTo>
                    <a:lnTo>
                      <a:pt x="339833" y="27857"/>
                    </a:lnTo>
                    <a:lnTo>
                      <a:pt x="317130" y="61639"/>
                    </a:lnTo>
                    <a:cubicBezTo>
                      <a:pt x="301191" y="96815"/>
                      <a:pt x="291333" y="145410"/>
                      <a:pt x="291333" y="199086"/>
                    </a:cubicBezTo>
                    <a:cubicBezTo>
                      <a:pt x="291333" y="252763"/>
                      <a:pt x="301191" y="301358"/>
                      <a:pt x="317130" y="336534"/>
                    </a:cubicBezTo>
                    <a:lnTo>
                      <a:pt x="337684" y="367117"/>
                    </a:lnTo>
                    <a:lnTo>
                      <a:pt x="315272" y="387116"/>
                    </a:lnTo>
                    <a:cubicBezTo>
                      <a:pt x="304196" y="395441"/>
                      <a:pt x="292756" y="401731"/>
                      <a:pt x="283019" y="401731"/>
                    </a:cubicBezTo>
                    <a:cubicBezTo>
                      <a:pt x="264520" y="401731"/>
                      <a:pt x="286914" y="369171"/>
                      <a:pt x="287888" y="367691"/>
                    </a:cubicBezTo>
                    <a:cubicBezTo>
                      <a:pt x="284967" y="370651"/>
                      <a:pt x="240179" y="420970"/>
                      <a:pt x="238231" y="392851"/>
                    </a:cubicBezTo>
                    <a:cubicBezTo>
                      <a:pt x="231416" y="397291"/>
                      <a:pt x="206101" y="404691"/>
                      <a:pt x="218758" y="381011"/>
                    </a:cubicBezTo>
                    <a:cubicBezTo>
                      <a:pt x="213890" y="385451"/>
                      <a:pt x="190522" y="412090"/>
                      <a:pt x="183707" y="395811"/>
                    </a:cubicBezTo>
                    <a:cubicBezTo>
                      <a:pt x="178838" y="398771"/>
                      <a:pt x="172023" y="400251"/>
                      <a:pt x="170075" y="391371"/>
                    </a:cubicBezTo>
                    <a:cubicBezTo>
                      <a:pt x="165207" y="394331"/>
                      <a:pt x="156444" y="394331"/>
                      <a:pt x="156444" y="381011"/>
                    </a:cubicBezTo>
                    <a:cubicBezTo>
                      <a:pt x="154497" y="383971"/>
                      <a:pt x="129182" y="409131"/>
                      <a:pt x="127235" y="386931"/>
                    </a:cubicBezTo>
                    <a:cubicBezTo>
                      <a:pt x="123340" y="389891"/>
                      <a:pt x="105814" y="400251"/>
                      <a:pt x="107761" y="379531"/>
                    </a:cubicBezTo>
                    <a:cubicBezTo>
                      <a:pt x="98025" y="388411"/>
                      <a:pt x="84394" y="395811"/>
                      <a:pt x="86341" y="372131"/>
                    </a:cubicBezTo>
                    <a:cubicBezTo>
                      <a:pt x="81473" y="373611"/>
                      <a:pt x="74657" y="373611"/>
                      <a:pt x="74657" y="363251"/>
                    </a:cubicBezTo>
                    <a:cubicBezTo>
                      <a:pt x="67842" y="366211"/>
                      <a:pt x="37658" y="366211"/>
                      <a:pt x="51289" y="344012"/>
                    </a:cubicBezTo>
                    <a:cubicBezTo>
                      <a:pt x="31816" y="338092"/>
                      <a:pt x="65894" y="301092"/>
                      <a:pt x="66868" y="299612"/>
                    </a:cubicBezTo>
                    <a:cubicBezTo>
                      <a:pt x="64921" y="302572"/>
                      <a:pt x="30843" y="338092"/>
                      <a:pt x="30843" y="309972"/>
                    </a:cubicBezTo>
                    <a:cubicBezTo>
                      <a:pt x="25001" y="312932"/>
                      <a:pt x="18185" y="305532"/>
                      <a:pt x="22080" y="295173"/>
                    </a:cubicBezTo>
                    <a:cubicBezTo>
                      <a:pt x="18185" y="292213"/>
                      <a:pt x="15264" y="275933"/>
                      <a:pt x="13317" y="270013"/>
                    </a:cubicBezTo>
                    <a:cubicBezTo>
                      <a:pt x="-7130" y="278893"/>
                      <a:pt x="12343" y="241893"/>
                      <a:pt x="16238" y="237454"/>
                    </a:cubicBezTo>
                    <a:cubicBezTo>
                      <a:pt x="3580" y="244853"/>
                      <a:pt x="1633" y="227094"/>
                      <a:pt x="10396" y="215254"/>
                    </a:cubicBezTo>
                    <a:cubicBezTo>
                      <a:pt x="-23682" y="222654"/>
                      <a:pt x="36685" y="151615"/>
                      <a:pt x="39606" y="150135"/>
                    </a:cubicBezTo>
                    <a:cubicBezTo>
                      <a:pt x="-5183" y="194534"/>
                      <a:pt x="-5183" y="164935"/>
                      <a:pt x="30843" y="122016"/>
                    </a:cubicBezTo>
                    <a:cubicBezTo>
                      <a:pt x="-14919" y="166415"/>
                      <a:pt x="25001" y="90936"/>
                      <a:pt x="39606" y="70216"/>
                    </a:cubicBezTo>
                    <a:cubicBezTo>
                      <a:pt x="24027" y="61337"/>
                      <a:pt x="130156" y="-33382"/>
                      <a:pt x="58105" y="68736"/>
                    </a:cubicBezTo>
                    <a:cubicBezTo>
                      <a:pt x="77578" y="49497"/>
                      <a:pt x="97051" y="19897"/>
                      <a:pt x="118472" y="8058"/>
                    </a:cubicBezTo>
                    <a:cubicBezTo>
                      <a:pt x="154497" y="-24502"/>
                      <a:pt x="104841" y="56897"/>
                      <a:pt x="98999" y="64297"/>
                    </a:cubicBezTo>
                    <a:cubicBezTo>
                      <a:pt x="110683" y="52457"/>
                      <a:pt x="145734" y="-822"/>
                      <a:pt x="163260" y="3618"/>
                    </a:cubicBezTo>
                    <a:cubicBezTo>
                      <a:pt x="184680" y="11017"/>
                      <a:pt x="122366" y="77616"/>
                      <a:pt x="118472" y="82056"/>
                    </a:cubicBezTo>
                    <a:cubicBezTo>
                      <a:pt x="118472" y="82056"/>
                      <a:pt x="214864" y="-15622"/>
                      <a:pt x="206101" y="19897"/>
                    </a:cubicBezTo>
                    <a:cubicBezTo>
                      <a:pt x="209022" y="16937"/>
                      <a:pt x="257705" y="-12662"/>
                      <a:pt x="236284" y="21377"/>
                    </a:cubicBezTo>
                    <a:cubicBezTo>
                      <a:pt x="239205" y="18417"/>
                      <a:pt x="265494" y="-12662"/>
                      <a:pt x="270362" y="6578"/>
                    </a:cubicBezTo>
                    <a:cubicBezTo>
                      <a:pt x="276204" y="2138"/>
                      <a:pt x="299572" y="-3782"/>
                      <a:pt x="303466" y="12497"/>
                    </a:cubicBezTo>
                    <a:cubicBezTo>
                      <a:pt x="307361" y="9537"/>
                      <a:pt x="323913" y="-8222"/>
                      <a:pt x="327808" y="8058"/>
                    </a:cubicBezTo>
                    <a:cubicBezTo>
                      <a:pt x="342412" y="-3782"/>
                      <a:pt x="348011" y="-1192"/>
                      <a:pt x="347768" y="6947"/>
                    </a:cubicBezTo>
                    <a:close/>
                    <a:moveTo>
                      <a:pt x="352993" y="383581"/>
                    </a:moveTo>
                    <a:lnTo>
                      <a:pt x="352993" y="400477"/>
                    </a:lnTo>
                    <a:lnTo>
                      <a:pt x="352002" y="400184"/>
                    </a:lnTo>
                    <a:cubicBezTo>
                      <a:pt x="350171" y="398470"/>
                      <a:pt x="348862" y="395626"/>
                      <a:pt x="348254" y="391371"/>
                    </a:cubicBezTo>
                    <a:cubicBezTo>
                      <a:pt x="327077" y="408020"/>
                      <a:pt x="329451" y="390538"/>
                      <a:pt x="336890" y="374513"/>
                    </a:cubicBezTo>
                    <a:lnTo>
                      <a:pt x="339594" y="369959"/>
                    </a:lnTo>
                    <a:lnTo>
                      <a:pt x="345126" y="378191"/>
                    </a:lnTo>
                    <a:close/>
                  </a:path>
                </a:pathLst>
              </a:custGeom>
              <a:solidFill>
                <a:srgbClr val="019285">
                  <a:alpha val="42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1073" name="Group 2">
              <a:extLst>
                <a:ext uri="{FF2B5EF4-FFF2-40B4-BE49-F238E27FC236}">
                  <a16:creationId xmlns:a16="http://schemas.microsoft.com/office/drawing/2014/main" id="{197458EE-DDEB-5C46-AB6C-8862119C4A97}"/>
                </a:ext>
              </a:extLst>
            </p:cNvPr>
            <p:cNvGrpSpPr>
              <a:grpSpLocks noChangeAspect="1"/>
            </p:cNvGrpSpPr>
            <p:nvPr/>
          </p:nvGrpSpPr>
          <p:grpSpPr>
            <a:xfrm rot="21137590">
              <a:off x="6307364" y="2106222"/>
              <a:ext cx="141724" cy="116510"/>
              <a:chOff x="5457928" y="788194"/>
              <a:chExt cx="2527300" cy="1131887"/>
            </a:xfrm>
          </p:grpSpPr>
          <p:sp>
            <p:nvSpPr>
              <p:cNvPr id="1076" name="Freeform 279">
                <a:extLst>
                  <a:ext uri="{FF2B5EF4-FFF2-40B4-BE49-F238E27FC236}">
                    <a16:creationId xmlns:a16="http://schemas.microsoft.com/office/drawing/2014/main" id="{38B516B1-5E8B-F94E-B57E-37A32C8F54D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57928" y="788194"/>
                <a:ext cx="2527300" cy="1131887"/>
              </a:xfrm>
              <a:custGeom>
                <a:avLst/>
                <a:gdLst>
                  <a:gd name="T0" fmla="*/ 121 w 674"/>
                  <a:gd name="T1" fmla="*/ 280 h 302"/>
                  <a:gd name="T2" fmla="*/ 68 w 674"/>
                  <a:gd name="T3" fmla="*/ 265 h 302"/>
                  <a:gd name="T4" fmla="*/ 33 w 674"/>
                  <a:gd name="T5" fmla="*/ 245 h 302"/>
                  <a:gd name="T6" fmla="*/ 30 w 674"/>
                  <a:gd name="T7" fmla="*/ 214 h 302"/>
                  <a:gd name="T8" fmla="*/ 37 w 674"/>
                  <a:gd name="T9" fmla="*/ 180 h 302"/>
                  <a:gd name="T10" fmla="*/ 30 w 674"/>
                  <a:gd name="T11" fmla="*/ 125 h 302"/>
                  <a:gd name="T12" fmla="*/ 32 w 674"/>
                  <a:gd name="T13" fmla="*/ 82 h 302"/>
                  <a:gd name="T14" fmla="*/ 35 w 674"/>
                  <a:gd name="T15" fmla="*/ 50 h 302"/>
                  <a:gd name="T16" fmla="*/ 38 w 674"/>
                  <a:gd name="T17" fmla="*/ 17 h 302"/>
                  <a:gd name="T18" fmla="*/ 57 w 674"/>
                  <a:gd name="T19" fmla="*/ 43 h 302"/>
                  <a:gd name="T20" fmla="*/ 129 w 674"/>
                  <a:gd name="T21" fmla="*/ 19 h 302"/>
                  <a:gd name="T22" fmla="*/ 178 w 674"/>
                  <a:gd name="T23" fmla="*/ 28 h 302"/>
                  <a:gd name="T24" fmla="*/ 250 w 674"/>
                  <a:gd name="T25" fmla="*/ 15 h 302"/>
                  <a:gd name="T26" fmla="*/ 307 w 674"/>
                  <a:gd name="T27" fmla="*/ 22 h 302"/>
                  <a:gd name="T28" fmla="*/ 371 w 674"/>
                  <a:gd name="T29" fmla="*/ 24 h 302"/>
                  <a:gd name="T30" fmla="*/ 427 w 674"/>
                  <a:gd name="T31" fmla="*/ 29 h 302"/>
                  <a:gd name="T32" fmla="*/ 509 w 674"/>
                  <a:gd name="T33" fmla="*/ 19 h 302"/>
                  <a:gd name="T34" fmla="*/ 568 w 674"/>
                  <a:gd name="T35" fmla="*/ 16 h 302"/>
                  <a:gd name="T36" fmla="*/ 643 w 674"/>
                  <a:gd name="T37" fmla="*/ 21 h 302"/>
                  <a:gd name="T38" fmla="*/ 639 w 674"/>
                  <a:gd name="T39" fmla="*/ 68 h 302"/>
                  <a:gd name="T40" fmla="*/ 646 w 674"/>
                  <a:gd name="T41" fmla="*/ 95 h 302"/>
                  <a:gd name="T42" fmla="*/ 623 w 674"/>
                  <a:gd name="T43" fmla="*/ 146 h 302"/>
                  <a:gd name="T44" fmla="*/ 619 w 674"/>
                  <a:gd name="T45" fmla="*/ 191 h 302"/>
                  <a:gd name="T46" fmla="*/ 645 w 674"/>
                  <a:gd name="T47" fmla="*/ 226 h 302"/>
                  <a:gd name="T48" fmla="*/ 647 w 674"/>
                  <a:gd name="T49" fmla="*/ 262 h 302"/>
                  <a:gd name="T50" fmla="*/ 636 w 674"/>
                  <a:gd name="T51" fmla="*/ 279 h 302"/>
                  <a:gd name="T52" fmla="*/ 594 w 674"/>
                  <a:gd name="T53" fmla="*/ 275 h 302"/>
                  <a:gd name="T54" fmla="*/ 541 w 674"/>
                  <a:gd name="T55" fmla="*/ 280 h 302"/>
                  <a:gd name="T56" fmla="*/ 504 w 674"/>
                  <a:gd name="T57" fmla="*/ 282 h 302"/>
                  <a:gd name="T58" fmla="*/ 462 w 674"/>
                  <a:gd name="T59" fmla="*/ 277 h 302"/>
                  <a:gd name="T60" fmla="*/ 397 w 674"/>
                  <a:gd name="T61" fmla="*/ 271 h 302"/>
                  <a:gd name="T62" fmla="*/ 324 w 674"/>
                  <a:gd name="T63" fmla="*/ 273 h 302"/>
                  <a:gd name="T64" fmla="*/ 257 w 674"/>
                  <a:gd name="T65" fmla="*/ 279 h 302"/>
                  <a:gd name="T66" fmla="*/ 176 w 674"/>
                  <a:gd name="T67" fmla="*/ 260 h 302"/>
                  <a:gd name="T68" fmla="*/ 128 w 674"/>
                  <a:gd name="T69" fmla="*/ 285 h 302"/>
                  <a:gd name="T70" fmla="*/ 392 w 674"/>
                  <a:gd name="T71" fmla="*/ 111 h 302"/>
                  <a:gd name="T72" fmla="*/ 419 w 674"/>
                  <a:gd name="T73" fmla="*/ 9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74" h="302">
                    <a:moveTo>
                      <a:pt x="128" y="285"/>
                    </a:moveTo>
                    <a:cubicBezTo>
                      <a:pt x="125" y="285"/>
                      <a:pt x="122" y="283"/>
                      <a:pt x="121" y="280"/>
                    </a:cubicBezTo>
                    <a:cubicBezTo>
                      <a:pt x="115" y="282"/>
                      <a:pt x="78" y="289"/>
                      <a:pt x="94" y="270"/>
                    </a:cubicBezTo>
                    <a:cubicBezTo>
                      <a:pt x="90" y="272"/>
                      <a:pt x="50" y="286"/>
                      <a:pt x="68" y="265"/>
                    </a:cubicBezTo>
                    <a:cubicBezTo>
                      <a:pt x="59" y="271"/>
                      <a:pt x="0" y="293"/>
                      <a:pt x="34" y="263"/>
                    </a:cubicBezTo>
                    <a:cubicBezTo>
                      <a:pt x="19" y="265"/>
                      <a:pt x="29" y="248"/>
                      <a:pt x="33" y="245"/>
                    </a:cubicBezTo>
                    <a:cubicBezTo>
                      <a:pt x="20" y="241"/>
                      <a:pt x="36" y="227"/>
                      <a:pt x="40" y="224"/>
                    </a:cubicBezTo>
                    <a:cubicBezTo>
                      <a:pt x="34" y="225"/>
                      <a:pt x="27" y="221"/>
                      <a:pt x="30" y="214"/>
                    </a:cubicBezTo>
                    <a:cubicBezTo>
                      <a:pt x="26" y="211"/>
                      <a:pt x="27" y="207"/>
                      <a:pt x="30" y="203"/>
                    </a:cubicBezTo>
                    <a:cubicBezTo>
                      <a:pt x="12" y="203"/>
                      <a:pt x="35" y="181"/>
                      <a:pt x="37" y="180"/>
                    </a:cubicBezTo>
                    <a:cubicBezTo>
                      <a:pt x="2" y="197"/>
                      <a:pt x="47" y="143"/>
                      <a:pt x="53" y="138"/>
                    </a:cubicBezTo>
                    <a:cubicBezTo>
                      <a:pt x="33" y="151"/>
                      <a:pt x="7" y="147"/>
                      <a:pt x="30" y="125"/>
                    </a:cubicBezTo>
                    <a:cubicBezTo>
                      <a:pt x="4" y="133"/>
                      <a:pt x="49" y="90"/>
                      <a:pt x="51" y="88"/>
                    </a:cubicBezTo>
                    <a:cubicBezTo>
                      <a:pt x="42" y="94"/>
                      <a:pt x="11" y="100"/>
                      <a:pt x="32" y="82"/>
                    </a:cubicBezTo>
                    <a:cubicBezTo>
                      <a:pt x="29" y="81"/>
                      <a:pt x="29" y="79"/>
                      <a:pt x="29" y="76"/>
                    </a:cubicBezTo>
                    <a:cubicBezTo>
                      <a:pt x="12" y="74"/>
                      <a:pt x="34" y="52"/>
                      <a:pt x="35" y="50"/>
                    </a:cubicBezTo>
                    <a:cubicBezTo>
                      <a:pt x="19" y="59"/>
                      <a:pt x="29" y="32"/>
                      <a:pt x="28" y="29"/>
                    </a:cubicBezTo>
                    <a:cubicBezTo>
                      <a:pt x="11" y="33"/>
                      <a:pt x="31" y="0"/>
                      <a:pt x="38" y="17"/>
                    </a:cubicBezTo>
                    <a:cubicBezTo>
                      <a:pt x="46" y="13"/>
                      <a:pt x="48" y="23"/>
                      <a:pt x="45" y="28"/>
                    </a:cubicBezTo>
                    <a:cubicBezTo>
                      <a:pt x="69" y="11"/>
                      <a:pt x="76" y="20"/>
                      <a:pt x="57" y="43"/>
                    </a:cubicBezTo>
                    <a:cubicBezTo>
                      <a:pt x="59" y="42"/>
                      <a:pt x="104" y="3"/>
                      <a:pt x="108" y="21"/>
                    </a:cubicBezTo>
                    <a:cubicBezTo>
                      <a:pt x="112" y="19"/>
                      <a:pt x="127" y="8"/>
                      <a:pt x="129" y="19"/>
                    </a:cubicBezTo>
                    <a:cubicBezTo>
                      <a:pt x="159" y="4"/>
                      <a:pt x="112" y="54"/>
                      <a:pt x="105" y="60"/>
                    </a:cubicBezTo>
                    <a:cubicBezTo>
                      <a:pt x="106" y="59"/>
                      <a:pt x="191" y="6"/>
                      <a:pt x="178" y="28"/>
                    </a:cubicBezTo>
                    <a:cubicBezTo>
                      <a:pt x="207" y="9"/>
                      <a:pt x="244" y="12"/>
                      <a:pt x="201" y="45"/>
                    </a:cubicBezTo>
                    <a:cubicBezTo>
                      <a:pt x="215" y="35"/>
                      <a:pt x="233" y="19"/>
                      <a:pt x="250" y="15"/>
                    </a:cubicBezTo>
                    <a:cubicBezTo>
                      <a:pt x="261" y="13"/>
                      <a:pt x="279" y="19"/>
                      <a:pt x="265" y="32"/>
                    </a:cubicBezTo>
                    <a:cubicBezTo>
                      <a:pt x="267" y="31"/>
                      <a:pt x="307" y="1"/>
                      <a:pt x="307" y="22"/>
                    </a:cubicBezTo>
                    <a:cubicBezTo>
                      <a:pt x="313" y="18"/>
                      <a:pt x="349" y="14"/>
                      <a:pt x="338" y="30"/>
                    </a:cubicBezTo>
                    <a:cubicBezTo>
                      <a:pt x="341" y="27"/>
                      <a:pt x="370" y="8"/>
                      <a:pt x="371" y="24"/>
                    </a:cubicBezTo>
                    <a:cubicBezTo>
                      <a:pt x="369" y="25"/>
                      <a:pt x="409" y="3"/>
                      <a:pt x="401" y="24"/>
                    </a:cubicBezTo>
                    <a:cubicBezTo>
                      <a:pt x="406" y="21"/>
                      <a:pt x="445" y="8"/>
                      <a:pt x="427" y="29"/>
                    </a:cubicBezTo>
                    <a:cubicBezTo>
                      <a:pt x="429" y="28"/>
                      <a:pt x="478" y="6"/>
                      <a:pt x="460" y="29"/>
                    </a:cubicBezTo>
                    <a:cubicBezTo>
                      <a:pt x="466" y="26"/>
                      <a:pt x="500" y="3"/>
                      <a:pt x="509" y="19"/>
                    </a:cubicBezTo>
                    <a:cubicBezTo>
                      <a:pt x="532" y="8"/>
                      <a:pt x="535" y="23"/>
                      <a:pt x="517" y="38"/>
                    </a:cubicBezTo>
                    <a:cubicBezTo>
                      <a:pt x="531" y="29"/>
                      <a:pt x="551" y="13"/>
                      <a:pt x="568" y="16"/>
                    </a:cubicBezTo>
                    <a:cubicBezTo>
                      <a:pt x="574" y="17"/>
                      <a:pt x="606" y="13"/>
                      <a:pt x="598" y="27"/>
                    </a:cubicBezTo>
                    <a:cubicBezTo>
                      <a:pt x="602" y="25"/>
                      <a:pt x="642" y="6"/>
                      <a:pt x="643" y="21"/>
                    </a:cubicBezTo>
                    <a:cubicBezTo>
                      <a:pt x="669" y="16"/>
                      <a:pt x="629" y="52"/>
                      <a:pt x="630" y="52"/>
                    </a:cubicBezTo>
                    <a:cubicBezTo>
                      <a:pt x="650" y="42"/>
                      <a:pt x="653" y="56"/>
                      <a:pt x="639" y="68"/>
                    </a:cubicBezTo>
                    <a:cubicBezTo>
                      <a:pt x="651" y="66"/>
                      <a:pt x="656" y="78"/>
                      <a:pt x="647" y="86"/>
                    </a:cubicBezTo>
                    <a:cubicBezTo>
                      <a:pt x="649" y="89"/>
                      <a:pt x="648" y="93"/>
                      <a:pt x="646" y="95"/>
                    </a:cubicBezTo>
                    <a:cubicBezTo>
                      <a:pt x="654" y="101"/>
                      <a:pt x="643" y="110"/>
                      <a:pt x="639" y="113"/>
                    </a:cubicBezTo>
                    <a:cubicBezTo>
                      <a:pt x="666" y="107"/>
                      <a:pt x="622" y="146"/>
                      <a:pt x="623" y="146"/>
                    </a:cubicBezTo>
                    <a:cubicBezTo>
                      <a:pt x="626" y="143"/>
                      <a:pt x="674" y="126"/>
                      <a:pt x="651" y="146"/>
                    </a:cubicBezTo>
                    <a:cubicBezTo>
                      <a:pt x="660" y="165"/>
                      <a:pt x="631" y="181"/>
                      <a:pt x="619" y="191"/>
                    </a:cubicBezTo>
                    <a:cubicBezTo>
                      <a:pt x="659" y="165"/>
                      <a:pt x="644" y="194"/>
                      <a:pt x="621" y="214"/>
                    </a:cubicBezTo>
                    <a:cubicBezTo>
                      <a:pt x="635" y="205"/>
                      <a:pt x="669" y="206"/>
                      <a:pt x="645" y="226"/>
                    </a:cubicBezTo>
                    <a:cubicBezTo>
                      <a:pt x="651" y="228"/>
                      <a:pt x="653" y="234"/>
                      <a:pt x="648" y="239"/>
                    </a:cubicBezTo>
                    <a:cubicBezTo>
                      <a:pt x="664" y="239"/>
                      <a:pt x="649" y="259"/>
                      <a:pt x="647" y="262"/>
                    </a:cubicBezTo>
                    <a:cubicBezTo>
                      <a:pt x="649" y="263"/>
                      <a:pt x="650" y="266"/>
                      <a:pt x="649" y="269"/>
                    </a:cubicBezTo>
                    <a:cubicBezTo>
                      <a:pt x="667" y="264"/>
                      <a:pt x="642" y="302"/>
                      <a:pt x="636" y="279"/>
                    </a:cubicBezTo>
                    <a:cubicBezTo>
                      <a:pt x="634" y="280"/>
                      <a:pt x="614" y="290"/>
                      <a:pt x="618" y="277"/>
                    </a:cubicBezTo>
                    <a:cubicBezTo>
                      <a:pt x="620" y="275"/>
                      <a:pt x="584" y="294"/>
                      <a:pt x="594" y="275"/>
                    </a:cubicBezTo>
                    <a:cubicBezTo>
                      <a:pt x="594" y="275"/>
                      <a:pt x="565" y="291"/>
                      <a:pt x="572" y="273"/>
                    </a:cubicBezTo>
                    <a:cubicBezTo>
                      <a:pt x="561" y="280"/>
                      <a:pt x="553" y="283"/>
                      <a:pt x="541" y="280"/>
                    </a:cubicBezTo>
                    <a:cubicBezTo>
                      <a:pt x="520" y="276"/>
                      <a:pt x="569" y="241"/>
                      <a:pt x="570" y="240"/>
                    </a:cubicBezTo>
                    <a:cubicBezTo>
                      <a:pt x="554" y="251"/>
                      <a:pt x="525" y="281"/>
                      <a:pt x="504" y="282"/>
                    </a:cubicBezTo>
                    <a:cubicBezTo>
                      <a:pt x="481" y="283"/>
                      <a:pt x="535" y="240"/>
                      <a:pt x="539" y="236"/>
                    </a:cubicBezTo>
                    <a:cubicBezTo>
                      <a:pt x="533" y="240"/>
                      <a:pt x="472" y="293"/>
                      <a:pt x="462" y="277"/>
                    </a:cubicBezTo>
                    <a:cubicBezTo>
                      <a:pt x="426" y="299"/>
                      <a:pt x="433" y="269"/>
                      <a:pt x="459" y="249"/>
                    </a:cubicBezTo>
                    <a:cubicBezTo>
                      <a:pt x="459" y="249"/>
                      <a:pt x="381" y="294"/>
                      <a:pt x="397" y="271"/>
                    </a:cubicBezTo>
                    <a:cubicBezTo>
                      <a:pt x="392" y="274"/>
                      <a:pt x="373" y="288"/>
                      <a:pt x="367" y="278"/>
                    </a:cubicBezTo>
                    <a:cubicBezTo>
                      <a:pt x="362" y="281"/>
                      <a:pt x="317" y="287"/>
                      <a:pt x="324" y="273"/>
                    </a:cubicBezTo>
                    <a:cubicBezTo>
                      <a:pt x="311" y="281"/>
                      <a:pt x="276" y="288"/>
                      <a:pt x="302" y="263"/>
                    </a:cubicBezTo>
                    <a:cubicBezTo>
                      <a:pt x="298" y="267"/>
                      <a:pt x="263" y="293"/>
                      <a:pt x="257" y="279"/>
                    </a:cubicBezTo>
                    <a:cubicBezTo>
                      <a:pt x="253" y="281"/>
                      <a:pt x="216" y="289"/>
                      <a:pt x="227" y="272"/>
                    </a:cubicBezTo>
                    <a:cubicBezTo>
                      <a:pt x="212" y="281"/>
                      <a:pt x="135" y="295"/>
                      <a:pt x="176" y="260"/>
                    </a:cubicBezTo>
                    <a:cubicBezTo>
                      <a:pt x="148" y="278"/>
                      <a:pt x="134" y="285"/>
                      <a:pt x="128" y="285"/>
                    </a:cubicBezTo>
                    <a:cubicBezTo>
                      <a:pt x="127" y="285"/>
                      <a:pt x="134" y="285"/>
                      <a:pt x="128" y="285"/>
                    </a:cubicBezTo>
                    <a:close/>
                    <a:moveTo>
                      <a:pt x="419" y="92"/>
                    </a:moveTo>
                    <a:cubicBezTo>
                      <a:pt x="410" y="98"/>
                      <a:pt x="401" y="105"/>
                      <a:pt x="392" y="111"/>
                    </a:cubicBezTo>
                    <a:cubicBezTo>
                      <a:pt x="405" y="102"/>
                      <a:pt x="419" y="93"/>
                      <a:pt x="432" y="84"/>
                    </a:cubicBezTo>
                    <a:cubicBezTo>
                      <a:pt x="428" y="86"/>
                      <a:pt x="424" y="89"/>
                      <a:pt x="419" y="92"/>
                    </a:cubicBezTo>
                    <a:cubicBezTo>
                      <a:pt x="410" y="98"/>
                      <a:pt x="424" y="89"/>
                      <a:pt x="419" y="92"/>
                    </a:cubicBezTo>
                    <a:close/>
                  </a:path>
                </a:pathLst>
              </a:custGeom>
              <a:solidFill>
                <a:srgbClr val="019285">
                  <a:alpha val="42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77" name="Freeform 284">
                <a:extLst>
                  <a:ext uri="{FF2B5EF4-FFF2-40B4-BE49-F238E27FC236}">
                    <a16:creationId xmlns:a16="http://schemas.microsoft.com/office/drawing/2014/main" id="{F7D81298-43BC-EE4D-8E04-33E8718E41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3090" y="829285"/>
                <a:ext cx="2438638" cy="1066537"/>
              </a:xfrm>
              <a:custGeom>
                <a:avLst/>
                <a:gdLst>
                  <a:gd name="T0" fmla="*/ 139 w 652"/>
                  <a:gd name="T1" fmla="*/ 269 h 300"/>
                  <a:gd name="T2" fmla="*/ 96 w 652"/>
                  <a:gd name="T3" fmla="*/ 270 h 300"/>
                  <a:gd name="T4" fmla="*/ 19 w 652"/>
                  <a:gd name="T5" fmla="*/ 240 h 300"/>
                  <a:gd name="T6" fmla="*/ 17 w 652"/>
                  <a:gd name="T7" fmla="*/ 236 h 300"/>
                  <a:gd name="T8" fmla="*/ 20 w 652"/>
                  <a:gd name="T9" fmla="*/ 209 h 300"/>
                  <a:gd name="T10" fmla="*/ 8 w 652"/>
                  <a:gd name="T11" fmla="*/ 118 h 300"/>
                  <a:gd name="T12" fmla="*/ 8 w 652"/>
                  <a:gd name="T13" fmla="*/ 39 h 300"/>
                  <a:gd name="T14" fmla="*/ 4 w 652"/>
                  <a:gd name="T15" fmla="*/ 62 h 300"/>
                  <a:gd name="T16" fmla="*/ 5 w 652"/>
                  <a:gd name="T17" fmla="*/ 68 h 300"/>
                  <a:gd name="T18" fmla="*/ 12 w 652"/>
                  <a:gd name="T19" fmla="*/ 284 h 300"/>
                  <a:gd name="T20" fmla="*/ 64 w 652"/>
                  <a:gd name="T21" fmla="*/ 287 h 300"/>
                  <a:gd name="T22" fmla="*/ 442 w 652"/>
                  <a:gd name="T23" fmla="*/ 283 h 300"/>
                  <a:gd name="T24" fmla="*/ 491 w 652"/>
                  <a:gd name="T25" fmla="*/ 285 h 300"/>
                  <a:gd name="T26" fmla="*/ 649 w 652"/>
                  <a:gd name="T27" fmla="*/ 278 h 300"/>
                  <a:gd name="T28" fmla="*/ 648 w 652"/>
                  <a:gd name="T29" fmla="*/ 150 h 300"/>
                  <a:gd name="T30" fmla="*/ 424 w 652"/>
                  <a:gd name="T31" fmla="*/ 10 h 300"/>
                  <a:gd name="T32" fmla="*/ 157 w 652"/>
                  <a:gd name="T33" fmla="*/ 17 h 300"/>
                  <a:gd name="T34" fmla="*/ 90 w 652"/>
                  <a:gd name="T35" fmla="*/ 12 h 300"/>
                  <a:gd name="T36" fmla="*/ 66 w 652"/>
                  <a:gd name="T37" fmla="*/ 11 h 300"/>
                  <a:gd name="T38" fmla="*/ 47 w 652"/>
                  <a:gd name="T39" fmla="*/ 16 h 300"/>
                  <a:gd name="T40" fmla="*/ 30 w 652"/>
                  <a:gd name="T41" fmla="*/ 9 h 300"/>
                  <a:gd name="T42" fmla="*/ 21 w 652"/>
                  <a:gd name="T43" fmla="*/ 7 h 300"/>
                  <a:gd name="T44" fmla="*/ 24 w 652"/>
                  <a:gd name="T45" fmla="*/ 18 h 300"/>
                  <a:gd name="T46" fmla="*/ 39 w 652"/>
                  <a:gd name="T47" fmla="*/ 32 h 300"/>
                  <a:gd name="T48" fmla="*/ 52 w 652"/>
                  <a:gd name="T49" fmla="*/ 33 h 300"/>
                  <a:gd name="T50" fmla="*/ 136 w 652"/>
                  <a:gd name="T51" fmla="*/ 32 h 300"/>
                  <a:gd name="T52" fmla="*/ 174 w 652"/>
                  <a:gd name="T53" fmla="*/ 29 h 300"/>
                  <a:gd name="T54" fmla="*/ 285 w 652"/>
                  <a:gd name="T55" fmla="*/ 33 h 300"/>
                  <a:gd name="T56" fmla="*/ 496 w 652"/>
                  <a:gd name="T57" fmla="*/ 36 h 300"/>
                  <a:gd name="T58" fmla="*/ 511 w 652"/>
                  <a:gd name="T59" fmla="*/ 22 h 300"/>
                  <a:gd name="T60" fmla="*/ 530 w 652"/>
                  <a:gd name="T61" fmla="*/ 27 h 300"/>
                  <a:gd name="T62" fmla="*/ 549 w 652"/>
                  <a:gd name="T63" fmla="*/ 29 h 300"/>
                  <a:gd name="T64" fmla="*/ 554 w 652"/>
                  <a:gd name="T65" fmla="*/ 28 h 300"/>
                  <a:gd name="T66" fmla="*/ 631 w 652"/>
                  <a:gd name="T67" fmla="*/ 29 h 300"/>
                  <a:gd name="T68" fmla="*/ 633 w 652"/>
                  <a:gd name="T69" fmla="*/ 97 h 300"/>
                  <a:gd name="T70" fmla="*/ 634 w 652"/>
                  <a:gd name="T71" fmla="*/ 107 h 300"/>
                  <a:gd name="T72" fmla="*/ 631 w 652"/>
                  <a:gd name="T73" fmla="*/ 151 h 300"/>
                  <a:gd name="T74" fmla="*/ 632 w 652"/>
                  <a:gd name="T75" fmla="*/ 173 h 300"/>
                  <a:gd name="T76" fmla="*/ 579 w 652"/>
                  <a:gd name="T77" fmla="*/ 272 h 300"/>
                  <a:gd name="T78" fmla="*/ 438 w 652"/>
                  <a:gd name="T79" fmla="*/ 273 h 300"/>
                  <a:gd name="T80" fmla="*/ 361 w 652"/>
                  <a:gd name="T81" fmla="*/ 272 h 300"/>
                  <a:gd name="T82" fmla="*/ 349 w 652"/>
                  <a:gd name="T83" fmla="*/ 276 h 300"/>
                  <a:gd name="T84" fmla="*/ 294 w 652"/>
                  <a:gd name="T85" fmla="*/ 273 h 300"/>
                  <a:gd name="T86" fmla="*/ 279 w 652"/>
                  <a:gd name="T87" fmla="*/ 273 h 300"/>
                  <a:gd name="T88" fmla="*/ 225 w 652"/>
                  <a:gd name="T89" fmla="*/ 269 h 300"/>
                  <a:gd name="T90" fmla="*/ 189 w 652"/>
                  <a:gd name="T91" fmla="*/ 270 h 300"/>
                  <a:gd name="T92" fmla="*/ 183 w 652"/>
                  <a:gd name="T93" fmla="*/ 269 h 300"/>
                  <a:gd name="connsiteX0" fmla="*/ 2092 w 9975"/>
                  <a:gd name="connsiteY0" fmla="*/ 8865 h 9511"/>
                  <a:gd name="connsiteX1" fmla="*/ 2107 w 9975"/>
                  <a:gd name="connsiteY1" fmla="*/ 8765 h 9511"/>
                  <a:gd name="connsiteX2" fmla="*/ 1432 w 9975"/>
                  <a:gd name="connsiteY2" fmla="*/ 8831 h 9511"/>
                  <a:gd name="connsiteX3" fmla="*/ 1447 w 9975"/>
                  <a:gd name="connsiteY3" fmla="*/ 8798 h 9511"/>
                  <a:gd name="connsiteX4" fmla="*/ 312 w 9975"/>
                  <a:gd name="connsiteY4" fmla="*/ 8931 h 9511"/>
                  <a:gd name="connsiteX5" fmla="*/ 266 w 9975"/>
                  <a:gd name="connsiteY5" fmla="*/ 7798 h 9511"/>
                  <a:gd name="connsiteX6" fmla="*/ 282 w 9975"/>
                  <a:gd name="connsiteY6" fmla="*/ 7865 h 9511"/>
                  <a:gd name="connsiteX7" fmla="*/ 236 w 9975"/>
                  <a:gd name="connsiteY7" fmla="*/ 7665 h 9511"/>
                  <a:gd name="connsiteX8" fmla="*/ 266 w 9975"/>
                  <a:gd name="connsiteY8" fmla="*/ 7698 h 9511"/>
                  <a:gd name="connsiteX9" fmla="*/ 282 w 9975"/>
                  <a:gd name="connsiteY9" fmla="*/ 6765 h 9511"/>
                  <a:gd name="connsiteX10" fmla="*/ 205 w 9975"/>
                  <a:gd name="connsiteY10" fmla="*/ 6731 h 9511"/>
                  <a:gd name="connsiteX11" fmla="*/ 98 w 9975"/>
                  <a:gd name="connsiteY11" fmla="*/ 3731 h 9511"/>
                  <a:gd name="connsiteX12" fmla="*/ 159 w 9975"/>
                  <a:gd name="connsiteY12" fmla="*/ 3698 h 9511"/>
                  <a:gd name="connsiteX13" fmla="*/ 98 w 9975"/>
                  <a:gd name="connsiteY13" fmla="*/ 1098 h 9511"/>
                  <a:gd name="connsiteX14" fmla="*/ 21 w 9975"/>
                  <a:gd name="connsiteY14" fmla="*/ 1098 h 9511"/>
                  <a:gd name="connsiteX15" fmla="*/ 36 w 9975"/>
                  <a:gd name="connsiteY15" fmla="*/ 1865 h 9511"/>
                  <a:gd name="connsiteX16" fmla="*/ 6 w 9975"/>
                  <a:gd name="connsiteY16" fmla="*/ 1831 h 9511"/>
                  <a:gd name="connsiteX17" fmla="*/ 52 w 9975"/>
                  <a:gd name="connsiteY17" fmla="*/ 2065 h 9511"/>
                  <a:gd name="connsiteX18" fmla="*/ 6 w 9975"/>
                  <a:gd name="connsiteY18" fmla="*/ 2065 h 9511"/>
                  <a:gd name="connsiteX19" fmla="*/ 159 w 9975"/>
                  <a:gd name="connsiteY19" fmla="*/ 9265 h 9511"/>
                  <a:gd name="connsiteX20" fmla="*/ 957 w 9975"/>
                  <a:gd name="connsiteY20" fmla="*/ 9331 h 9511"/>
                  <a:gd name="connsiteX21" fmla="*/ 957 w 9975"/>
                  <a:gd name="connsiteY21" fmla="*/ 9365 h 9511"/>
                  <a:gd name="connsiteX22" fmla="*/ 3288 w 9975"/>
                  <a:gd name="connsiteY22" fmla="*/ 9331 h 9511"/>
                  <a:gd name="connsiteX23" fmla="*/ 6754 w 9975"/>
                  <a:gd name="connsiteY23" fmla="*/ 9231 h 9511"/>
                  <a:gd name="connsiteX24" fmla="*/ 6739 w 9975"/>
                  <a:gd name="connsiteY24" fmla="*/ 9298 h 9511"/>
                  <a:gd name="connsiteX25" fmla="*/ 7506 w 9975"/>
                  <a:gd name="connsiteY25" fmla="*/ 9298 h 9511"/>
                  <a:gd name="connsiteX26" fmla="*/ 7506 w 9975"/>
                  <a:gd name="connsiteY26" fmla="*/ 9331 h 9511"/>
                  <a:gd name="connsiteX27" fmla="*/ 9929 w 9975"/>
                  <a:gd name="connsiteY27" fmla="*/ 9065 h 9511"/>
                  <a:gd name="connsiteX28" fmla="*/ 9883 w 9975"/>
                  <a:gd name="connsiteY28" fmla="*/ 4798 h 9511"/>
                  <a:gd name="connsiteX29" fmla="*/ 9914 w 9975"/>
                  <a:gd name="connsiteY29" fmla="*/ 4798 h 9511"/>
                  <a:gd name="connsiteX30" fmla="*/ 9975 w 9975"/>
                  <a:gd name="connsiteY30" fmla="*/ 65 h 9511"/>
                  <a:gd name="connsiteX31" fmla="*/ 6478 w 9975"/>
                  <a:gd name="connsiteY31" fmla="*/ 131 h 9511"/>
                  <a:gd name="connsiteX32" fmla="*/ 3794 w 9975"/>
                  <a:gd name="connsiteY32" fmla="*/ 431 h 9511"/>
                  <a:gd name="connsiteX33" fmla="*/ 2383 w 9975"/>
                  <a:gd name="connsiteY33" fmla="*/ 365 h 9511"/>
                  <a:gd name="connsiteX34" fmla="*/ 1340 w 9975"/>
                  <a:gd name="connsiteY34" fmla="*/ 131 h 9511"/>
                  <a:gd name="connsiteX35" fmla="*/ 1355 w 9975"/>
                  <a:gd name="connsiteY35" fmla="*/ 198 h 9511"/>
                  <a:gd name="connsiteX36" fmla="*/ 972 w 9975"/>
                  <a:gd name="connsiteY36" fmla="*/ 198 h 9511"/>
                  <a:gd name="connsiteX37" fmla="*/ 987 w 9975"/>
                  <a:gd name="connsiteY37" fmla="*/ 165 h 9511"/>
                  <a:gd name="connsiteX38" fmla="*/ 773 w 9975"/>
                  <a:gd name="connsiteY38" fmla="*/ 498 h 9511"/>
                  <a:gd name="connsiteX39" fmla="*/ 696 w 9975"/>
                  <a:gd name="connsiteY39" fmla="*/ 331 h 9511"/>
                  <a:gd name="connsiteX40" fmla="*/ 635 w 9975"/>
                  <a:gd name="connsiteY40" fmla="*/ 465 h 9511"/>
                  <a:gd name="connsiteX41" fmla="*/ 435 w 9975"/>
                  <a:gd name="connsiteY41" fmla="*/ 98 h 9511"/>
                  <a:gd name="connsiteX42" fmla="*/ 297 w 9975"/>
                  <a:gd name="connsiteY42" fmla="*/ 31 h 9511"/>
                  <a:gd name="connsiteX43" fmla="*/ 328 w 9975"/>
                  <a:gd name="connsiteY43" fmla="*/ 531 h 9511"/>
                  <a:gd name="connsiteX44" fmla="*/ 343 w 9975"/>
                  <a:gd name="connsiteY44" fmla="*/ 398 h 9511"/>
                  <a:gd name="connsiteX45" fmla="*/ 573 w 9975"/>
                  <a:gd name="connsiteY45" fmla="*/ 865 h 9511"/>
                  <a:gd name="connsiteX46" fmla="*/ 573 w 9975"/>
                  <a:gd name="connsiteY46" fmla="*/ 865 h 9511"/>
                  <a:gd name="connsiteX47" fmla="*/ 757 w 9975"/>
                  <a:gd name="connsiteY47" fmla="*/ 831 h 9511"/>
                  <a:gd name="connsiteX48" fmla="*/ 773 w 9975"/>
                  <a:gd name="connsiteY48" fmla="*/ 898 h 9511"/>
                  <a:gd name="connsiteX49" fmla="*/ 1739 w 9975"/>
                  <a:gd name="connsiteY49" fmla="*/ 598 h 9511"/>
                  <a:gd name="connsiteX50" fmla="*/ 2061 w 9975"/>
                  <a:gd name="connsiteY50" fmla="*/ 865 h 9511"/>
                  <a:gd name="connsiteX51" fmla="*/ 2046 w 9975"/>
                  <a:gd name="connsiteY51" fmla="*/ 898 h 9511"/>
                  <a:gd name="connsiteX52" fmla="*/ 2644 w 9975"/>
                  <a:gd name="connsiteY52" fmla="*/ 765 h 9511"/>
                  <a:gd name="connsiteX53" fmla="*/ 2659 w 9975"/>
                  <a:gd name="connsiteY53" fmla="*/ 931 h 9511"/>
                  <a:gd name="connsiteX54" fmla="*/ 4346 w 9975"/>
                  <a:gd name="connsiteY54" fmla="*/ 898 h 9511"/>
                  <a:gd name="connsiteX55" fmla="*/ 4331 w 9975"/>
                  <a:gd name="connsiteY55" fmla="*/ 931 h 9511"/>
                  <a:gd name="connsiteX56" fmla="*/ 7582 w 9975"/>
                  <a:gd name="connsiteY56" fmla="*/ 998 h 9511"/>
                  <a:gd name="connsiteX57" fmla="*/ 7567 w 9975"/>
                  <a:gd name="connsiteY57" fmla="*/ 1031 h 9511"/>
                  <a:gd name="connsiteX58" fmla="*/ 7812 w 9975"/>
                  <a:gd name="connsiteY58" fmla="*/ 531 h 9511"/>
                  <a:gd name="connsiteX59" fmla="*/ 7797 w 9975"/>
                  <a:gd name="connsiteY59" fmla="*/ 565 h 9511"/>
                  <a:gd name="connsiteX60" fmla="*/ 8104 w 9975"/>
                  <a:gd name="connsiteY60" fmla="*/ 698 h 9511"/>
                  <a:gd name="connsiteX61" fmla="*/ 8088 w 9975"/>
                  <a:gd name="connsiteY61" fmla="*/ 765 h 9511"/>
                  <a:gd name="connsiteX62" fmla="*/ 8395 w 9975"/>
                  <a:gd name="connsiteY62" fmla="*/ 765 h 9511"/>
                  <a:gd name="connsiteX63" fmla="*/ 8411 w 9975"/>
                  <a:gd name="connsiteY63" fmla="*/ 831 h 9511"/>
                  <a:gd name="connsiteX64" fmla="*/ 8472 w 9975"/>
                  <a:gd name="connsiteY64" fmla="*/ 731 h 9511"/>
                  <a:gd name="connsiteX65" fmla="*/ 8441 w 9975"/>
                  <a:gd name="connsiteY65" fmla="*/ 898 h 9511"/>
                  <a:gd name="connsiteX66" fmla="*/ 9653 w 9975"/>
                  <a:gd name="connsiteY66" fmla="*/ 765 h 9511"/>
                  <a:gd name="connsiteX67" fmla="*/ 9714 w 9975"/>
                  <a:gd name="connsiteY67" fmla="*/ 3098 h 9511"/>
                  <a:gd name="connsiteX68" fmla="*/ 9684 w 9975"/>
                  <a:gd name="connsiteY68" fmla="*/ 3031 h 9511"/>
                  <a:gd name="connsiteX69" fmla="*/ 9730 w 9975"/>
                  <a:gd name="connsiteY69" fmla="*/ 3398 h 9511"/>
                  <a:gd name="connsiteX70" fmla="*/ 9699 w 9975"/>
                  <a:gd name="connsiteY70" fmla="*/ 3365 h 9511"/>
                  <a:gd name="connsiteX71" fmla="*/ 9730 w 9975"/>
                  <a:gd name="connsiteY71" fmla="*/ 4831 h 9511"/>
                  <a:gd name="connsiteX72" fmla="*/ 9653 w 9975"/>
                  <a:gd name="connsiteY72" fmla="*/ 4831 h 9511"/>
                  <a:gd name="connsiteX73" fmla="*/ 9730 w 9975"/>
                  <a:gd name="connsiteY73" fmla="*/ 5565 h 9511"/>
                  <a:gd name="connsiteX74" fmla="*/ 9668 w 9975"/>
                  <a:gd name="connsiteY74" fmla="*/ 5565 h 9511"/>
                  <a:gd name="connsiteX75" fmla="*/ 9745 w 9975"/>
                  <a:gd name="connsiteY75" fmla="*/ 8665 h 9511"/>
                  <a:gd name="connsiteX76" fmla="*/ 8855 w 9975"/>
                  <a:gd name="connsiteY76" fmla="*/ 8865 h 9511"/>
                  <a:gd name="connsiteX77" fmla="*/ 8855 w 9975"/>
                  <a:gd name="connsiteY77" fmla="*/ 8798 h 9511"/>
                  <a:gd name="connsiteX78" fmla="*/ 6693 w 9975"/>
                  <a:gd name="connsiteY78" fmla="*/ 8898 h 9511"/>
                  <a:gd name="connsiteX79" fmla="*/ 6677 w 9975"/>
                  <a:gd name="connsiteY79" fmla="*/ 8798 h 9511"/>
                  <a:gd name="connsiteX80" fmla="*/ 5512 w 9975"/>
                  <a:gd name="connsiteY80" fmla="*/ 8865 h 9511"/>
                  <a:gd name="connsiteX81" fmla="*/ 5542 w 9975"/>
                  <a:gd name="connsiteY81" fmla="*/ 8765 h 9511"/>
                  <a:gd name="connsiteX82" fmla="*/ 5328 w 9975"/>
                  <a:gd name="connsiteY82" fmla="*/ 8998 h 9511"/>
                  <a:gd name="connsiteX83" fmla="*/ 4454 w 9975"/>
                  <a:gd name="connsiteY83" fmla="*/ 8998 h 9511"/>
                  <a:gd name="connsiteX84" fmla="*/ 4484 w 9975"/>
                  <a:gd name="connsiteY84" fmla="*/ 8898 h 9511"/>
                  <a:gd name="connsiteX85" fmla="*/ 4223 w 9975"/>
                  <a:gd name="connsiteY85" fmla="*/ 8931 h 9511"/>
                  <a:gd name="connsiteX86" fmla="*/ 4254 w 9975"/>
                  <a:gd name="connsiteY86" fmla="*/ 8898 h 9511"/>
                  <a:gd name="connsiteX87" fmla="*/ 3395 w 9975"/>
                  <a:gd name="connsiteY87" fmla="*/ 8898 h 9511"/>
                  <a:gd name="connsiteX88" fmla="*/ 3426 w 9975"/>
                  <a:gd name="connsiteY88" fmla="*/ 8765 h 9511"/>
                  <a:gd name="connsiteX89" fmla="*/ 2858 w 9975"/>
                  <a:gd name="connsiteY89" fmla="*/ 8865 h 9511"/>
                  <a:gd name="connsiteX90" fmla="*/ 2874 w 9975"/>
                  <a:gd name="connsiteY90" fmla="*/ 8798 h 9511"/>
                  <a:gd name="connsiteX91" fmla="*/ 2782 w 9975"/>
                  <a:gd name="connsiteY91" fmla="*/ 8898 h 9511"/>
                  <a:gd name="connsiteX92" fmla="*/ 2782 w 9975"/>
                  <a:gd name="connsiteY92" fmla="*/ 8765 h 9511"/>
                  <a:gd name="connsiteX93" fmla="*/ 2092 w 9975"/>
                  <a:gd name="connsiteY93" fmla="*/ 8865 h 9511"/>
                  <a:gd name="connsiteX0" fmla="*/ 2097 w 10000"/>
                  <a:gd name="connsiteY0" fmla="*/ 9283 h 9963"/>
                  <a:gd name="connsiteX1" fmla="*/ 2112 w 10000"/>
                  <a:gd name="connsiteY1" fmla="*/ 9178 h 9963"/>
                  <a:gd name="connsiteX2" fmla="*/ 1436 w 10000"/>
                  <a:gd name="connsiteY2" fmla="*/ 9247 h 9963"/>
                  <a:gd name="connsiteX3" fmla="*/ 1451 w 10000"/>
                  <a:gd name="connsiteY3" fmla="*/ 9212 h 9963"/>
                  <a:gd name="connsiteX4" fmla="*/ 313 w 10000"/>
                  <a:gd name="connsiteY4" fmla="*/ 9352 h 9963"/>
                  <a:gd name="connsiteX5" fmla="*/ 267 w 10000"/>
                  <a:gd name="connsiteY5" fmla="*/ 8161 h 9963"/>
                  <a:gd name="connsiteX6" fmla="*/ 283 w 10000"/>
                  <a:gd name="connsiteY6" fmla="*/ 8231 h 9963"/>
                  <a:gd name="connsiteX7" fmla="*/ 237 w 10000"/>
                  <a:gd name="connsiteY7" fmla="*/ 8021 h 9963"/>
                  <a:gd name="connsiteX8" fmla="*/ 267 w 10000"/>
                  <a:gd name="connsiteY8" fmla="*/ 8056 h 9963"/>
                  <a:gd name="connsiteX9" fmla="*/ 283 w 10000"/>
                  <a:gd name="connsiteY9" fmla="*/ 7075 h 9963"/>
                  <a:gd name="connsiteX10" fmla="*/ 206 w 10000"/>
                  <a:gd name="connsiteY10" fmla="*/ 7039 h 9963"/>
                  <a:gd name="connsiteX11" fmla="*/ 98 w 10000"/>
                  <a:gd name="connsiteY11" fmla="*/ 3885 h 9963"/>
                  <a:gd name="connsiteX12" fmla="*/ 159 w 10000"/>
                  <a:gd name="connsiteY12" fmla="*/ 3850 h 9963"/>
                  <a:gd name="connsiteX13" fmla="*/ 98 w 10000"/>
                  <a:gd name="connsiteY13" fmla="*/ 1116 h 9963"/>
                  <a:gd name="connsiteX14" fmla="*/ 21 w 10000"/>
                  <a:gd name="connsiteY14" fmla="*/ 1116 h 9963"/>
                  <a:gd name="connsiteX15" fmla="*/ 36 w 10000"/>
                  <a:gd name="connsiteY15" fmla="*/ 1923 h 9963"/>
                  <a:gd name="connsiteX16" fmla="*/ 6 w 10000"/>
                  <a:gd name="connsiteY16" fmla="*/ 1887 h 9963"/>
                  <a:gd name="connsiteX17" fmla="*/ 52 w 10000"/>
                  <a:gd name="connsiteY17" fmla="*/ 2133 h 9963"/>
                  <a:gd name="connsiteX18" fmla="*/ 6 w 10000"/>
                  <a:gd name="connsiteY18" fmla="*/ 2133 h 9963"/>
                  <a:gd name="connsiteX19" fmla="*/ 159 w 10000"/>
                  <a:gd name="connsiteY19" fmla="*/ 9703 h 9963"/>
                  <a:gd name="connsiteX20" fmla="*/ 959 w 10000"/>
                  <a:gd name="connsiteY20" fmla="*/ 9773 h 9963"/>
                  <a:gd name="connsiteX21" fmla="*/ 959 w 10000"/>
                  <a:gd name="connsiteY21" fmla="*/ 9808 h 9963"/>
                  <a:gd name="connsiteX22" fmla="*/ 3296 w 10000"/>
                  <a:gd name="connsiteY22" fmla="*/ 9773 h 9963"/>
                  <a:gd name="connsiteX23" fmla="*/ 6771 w 10000"/>
                  <a:gd name="connsiteY23" fmla="*/ 9668 h 9963"/>
                  <a:gd name="connsiteX24" fmla="*/ 6756 w 10000"/>
                  <a:gd name="connsiteY24" fmla="*/ 9738 h 9963"/>
                  <a:gd name="connsiteX25" fmla="*/ 7525 w 10000"/>
                  <a:gd name="connsiteY25" fmla="*/ 9738 h 9963"/>
                  <a:gd name="connsiteX26" fmla="*/ 7525 w 10000"/>
                  <a:gd name="connsiteY26" fmla="*/ 9773 h 9963"/>
                  <a:gd name="connsiteX27" fmla="*/ 9954 w 10000"/>
                  <a:gd name="connsiteY27" fmla="*/ 9493 h 9963"/>
                  <a:gd name="connsiteX28" fmla="*/ 9908 w 10000"/>
                  <a:gd name="connsiteY28" fmla="*/ 5007 h 9963"/>
                  <a:gd name="connsiteX29" fmla="*/ 9939 w 10000"/>
                  <a:gd name="connsiteY29" fmla="*/ 5007 h 9963"/>
                  <a:gd name="connsiteX30" fmla="*/ 10000 w 10000"/>
                  <a:gd name="connsiteY30" fmla="*/ 30 h 9963"/>
                  <a:gd name="connsiteX31" fmla="*/ 6494 w 10000"/>
                  <a:gd name="connsiteY31" fmla="*/ 100 h 9963"/>
                  <a:gd name="connsiteX32" fmla="*/ 3804 w 10000"/>
                  <a:gd name="connsiteY32" fmla="*/ 415 h 9963"/>
                  <a:gd name="connsiteX33" fmla="*/ 2389 w 10000"/>
                  <a:gd name="connsiteY33" fmla="*/ 346 h 9963"/>
                  <a:gd name="connsiteX34" fmla="*/ 1343 w 10000"/>
                  <a:gd name="connsiteY34" fmla="*/ 100 h 9963"/>
                  <a:gd name="connsiteX35" fmla="*/ 1358 w 10000"/>
                  <a:gd name="connsiteY35" fmla="*/ 170 h 9963"/>
                  <a:gd name="connsiteX36" fmla="*/ 974 w 10000"/>
                  <a:gd name="connsiteY36" fmla="*/ 170 h 9963"/>
                  <a:gd name="connsiteX37" fmla="*/ 989 w 10000"/>
                  <a:gd name="connsiteY37" fmla="*/ 135 h 9963"/>
                  <a:gd name="connsiteX38" fmla="*/ 775 w 10000"/>
                  <a:gd name="connsiteY38" fmla="*/ 486 h 9963"/>
                  <a:gd name="connsiteX39" fmla="*/ 698 w 10000"/>
                  <a:gd name="connsiteY39" fmla="*/ 310 h 9963"/>
                  <a:gd name="connsiteX40" fmla="*/ 637 w 10000"/>
                  <a:gd name="connsiteY40" fmla="*/ 451 h 9963"/>
                  <a:gd name="connsiteX41" fmla="*/ 436 w 10000"/>
                  <a:gd name="connsiteY41" fmla="*/ 65 h 9963"/>
                  <a:gd name="connsiteX42" fmla="*/ 194 w 10000"/>
                  <a:gd name="connsiteY42" fmla="*/ 209 h 9963"/>
                  <a:gd name="connsiteX43" fmla="*/ 329 w 10000"/>
                  <a:gd name="connsiteY43" fmla="*/ 520 h 9963"/>
                  <a:gd name="connsiteX44" fmla="*/ 344 w 10000"/>
                  <a:gd name="connsiteY44" fmla="*/ 380 h 9963"/>
                  <a:gd name="connsiteX45" fmla="*/ 574 w 10000"/>
                  <a:gd name="connsiteY45" fmla="*/ 871 h 9963"/>
                  <a:gd name="connsiteX46" fmla="*/ 574 w 10000"/>
                  <a:gd name="connsiteY46" fmla="*/ 871 h 9963"/>
                  <a:gd name="connsiteX47" fmla="*/ 759 w 10000"/>
                  <a:gd name="connsiteY47" fmla="*/ 836 h 9963"/>
                  <a:gd name="connsiteX48" fmla="*/ 775 w 10000"/>
                  <a:gd name="connsiteY48" fmla="*/ 906 h 9963"/>
                  <a:gd name="connsiteX49" fmla="*/ 1743 w 10000"/>
                  <a:gd name="connsiteY49" fmla="*/ 591 h 9963"/>
                  <a:gd name="connsiteX50" fmla="*/ 2066 w 10000"/>
                  <a:gd name="connsiteY50" fmla="*/ 871 h 9963"/>
                  <a:gd name="connsiteX51" fmla="*/ 2051 w 10000"/>
                  <a:gd name="connsiteY51" fmla="*/ 906 h 9963"/>
                  <a:gd name="connsiteX52" fmla="*/ 2651 w 10000"/>
                  <a:gd name="connsiteY52" fmla="*/ 766 h 9963"/>
                  <a:gd name="connsiteX53" fmla="*/ 2666 w 10000"/>
                  <a:gd name="connsiteY53" fmla="*/ 941 h 9963"/>
                  <a:gd name="connsiteX54" fmla="*/ 4357 w 10000"/>
                  <a:gd name="connsiteY54" fmla="*/ 906 h 9963"/>
                  <a:gd name="connsiteX55" fmla="*/ 4342 w 10000"/>
                  <a:gd name="connsiteY55" fmla="*/ 941 h 9963"/>
                  <a:gd name="connsiteX56" fmla="*/ 7601 w 10000"/>
                  <a:gd name="connsiteY56" fmla="*/ 1011 h 9963"/>
                  <a:gd name="connsiteX57" fmla="*/ 7586 w 10000"/>
                  <a:gd name="connsiteY57" fmla="*/ 1046 h 9963"/>
                  <a:gd name="connsiteX58" fmla="*/ 7832 w 10000"/>
                  <a:gd name="connsiteY58" fmla="*/ 520 h 9963"/>
                  <a:gd name="connsiteX59" fmla="*/ 7817 w 10000"/>
                  <a:gd name="connsiteY59" fmla="*/ 556 h 9963"/>
                  <a:gd name="connsiteX60" fmla="*/ 8124 w 10000"/>
                  <a:gd name="connsiteY60" fmla="*/ 696 h 9963"/>
                  <a:gd name="connsiteX61" fmla="*/ 8108 w 10000"/>
                  <a:gd name="connsiteY61" fmla="*/ 766 h 9963"/>
                  <a:gd name="connsiteX62" fmla="*/ 8416 w 10000"/>
                  <a:gd name="connsiteY62" fmla="*/ 766 h 9963"/>
                  <a:gd name="connsiteX63" fmla="*/ 8432 w 10000"/>
                  <a:gd name="connsiteY63" fmla="*/ 836 h 9963"/>
                  <a:gd name="connsiteX64" fmla="*/ 8493 w 10000"/>
                  <a:gd name="connsiteY64" fmla="*/ 731 h 9963"/>
                  <a:gd name="connsiteX65" fmla="*/ 8462 w 10000"/>
                  <a:gd name="connsiteY65" fmla="*/ 906 h 9963"/>
                  <a:gd name="connsiteX66" fmla="*/ 9677 w 10000"/>
                  <a:gd name="connsiteY66" fmla="*/ 766 h 9963"/>
                  <a:gd name="connsiteX67" fmla="*/ 9738 w 10000"/>
                  <a:gd name="connsiteY67" fmla="*/ 3219 h 9963"/>
                  <a:gd name="connsiteX68" fmla="*/ 9708 w 10000"/>
                  <a:gd name="connsiteY68" fmla="*/ 3149 h 9963"/>
                  <a:gd name="connsiteX69" fmla="*/ 9754 w 10000"/>
                  <a:gd name="connsiteY69" fmla="*/ 3535 h 9963"/>
                  <a:gd name="connsiteX70" fmla="*/ 9723 w 10000"/>
                  <a:gd name="connsiteY70" fmla="*/ 3500 h 9963"/>
                  <a:gd name="connsiteX71" fmla="*/ 9754 w 10000"/>
                  <a:gd name="connsiteY71" fmla="*/ 5041 h 9963"/>
                  <a:gd name="connsiteX72" fmla="*/ 9677 w 10000"/>
                  <a:gd name="connsiteY72" fmla="*/ 5041 h 9963"/>
                  <a:gd name="connsiteX73" fmla="*/ 9754 w 10000"/>
                  <a:gd name="connsiteY73" fmla="*/ 5813 h 9963"/>
                  <a:gd name="connsiteX74" fmla="*/ 9692 w 10000"/>
                  <a:gd name="connsiteY74" fmla="*/ 5813 h 9963"/>
                  <a:gd name="connsiteX75" fmla="*/ 9769 w 10000"/>
                  <a:gd name="connsiteY75" fmla="*/ 9073 h 9963"/>
                  <a:gd name="connsiteX76" fmla="*/ 8877 w 10000"/>
                  <a:gd name="connsiteY76" fmla="*/ 9283 h 9963"/>
                  <a:gd name="connsiteX77" fmla="*/ 8877 w 10000"/>
                  <a:gd name="connsiteY77" fmla="*/ 9212 h 9963"/>
                  <a:gd name="connsiteX78" fmla="*/ 6710 w 10000"/>
                  <a:gd name="connsiteY78" fmla="*/ 9317 h 9963"/>
                  <a:gd name="connsiteX79" fmla="*/ 6694 w 10000"/>
                  <a:gd name="connsiteY79" fmla="*/ 9212 h 9963"/>
                  <a:gd name="connsiteX80" fmla="*/ 5526 w 10000"/>
                  <a:gd name="connsiteY80" fmla="*/ 9283 h 9963"/>
                  <a:gd name="connsiteX81" fmla="*/ 5556 w 10000"/>
                  <a:gd name="connsiteY81" fmla="*/ 9178 h 9963"/>
                  <a:gd name="connsiteX82" fmla="*/ 5341 w 10000"/>
                  <a:gd name="connsiteY82" fmla="*/ 9423 h 9963"/>
                  <a:gd name="connsiteX83" fmla="*/ 4465 w 10000"/>
                  <a:gd name="connsiteY83" fmla="*/ 9423 h 9963"/>
                  <a:gd name="connsiteX84" fmla="*/ 4495 w 10000"/>
                  <a:gd name="connsiteY84" fmla="*/ 9317 h 9963"/>
                  <a:gd name="connsiteX85" fmla="*/ 4234 w 10000"/>
                  <a:gd name="connsiteY85" fmla="*/ 9352 h 9963"/>
                  <a:gd name="connsiteX86" fmla="*/ 4265 w 10000"/>
                  <a:gd name="connsiteY86" fmla="*/ 9317 h 9963"/>
                  <a:gd name="connsiteX87" fmla="*/ 3404 w 10000"/>
                  <a:gd name="connsiteY87" fmla="*/ 9317 h 9963"/>
                  <a:gd name="connsiteX88" fmla="*/ 3435 w 10000"/>
                  <a:gd name="connsiteY88" fmla="*/ 9178 h 9963"/>
                  <a:gd name="connsiteX89" fmla="*/ 2865 w 10000"/>
                  <a:gd name="connsiteY89" fmla="*/ 9283 h 9963"/>
                  <a:gd name="connsiteX90" fmla="*/ 2881 w 10000"/>
                  <a:gd name="connsiteY90" fmla="*/ 9212 h 9963"/>
                  <a:gd name="connsiteX91" fmla="*/ 2789 w 10000"/>
                  <a:gd name="connsiteY91" fmla="*/ 9317 h 9963"/>
                  <a:gd name="connsiteX92" fmla="*/ 2789 w 10000"/>
                  <a:gd name="connsiteY92" fmla="*/ 9178 h 9963"/>
                  <a:gd name="connsiteX93" fmla="*/ 2097 w 10000"/>
                  <a:gd name="connsiteY93" fmla="*/ 9283 h 9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</a:cxnLst>
                <a:rect l="l" t="t" r="r" b="b"/>
                <a:pathLst>
                  <a:path w="10000" h="9963">
                    <a:moveTo>
                      <a:pt x="2097" y="9283"/>
                    </a:moveTo>
                    <a:lnTo>
                      <a:pt x="2112" y="9178"/>
                    </a:lnTo>
                    <a:cubicBezTo>
                      <a:pt x="1897" y="9388"/>
                      <a:pt x="1666" y="9178"/>
                      <a:pt x="1436" y="9247"/>
                    </a:cubicBezTo>
                    <a:cubicBezTo>
                      <a:pt x="1441" y="9235"/>
                      <a:pt x="1446" y="9224"/>
                      <a:pt x="1451" y="9212"/>
                    </a:cubicBezTo>
                    <a:cubicBezTo>
                      <a:pt x="1067" y="9178"/>
                      <a:pt x="683" y="9283"/>
                      <a:pt x="313" y="9352"/>
                    </a:cubicBezTo>
                    <a:cubicBezTo>
                      <a:pt x="283" y="8967"/>
                      <a:pt x="267" y="8581"/>
                      <a:pt x="267" y="8161"/>
                    </a:cubicBezTo>
                    <a:cubicBezTo>
                      <a:pt x="267" y="8196"/>
                      <a:pt x="283" y="8196"/>
                      <a:pt x="283" y="8231"/>
                    </a:cubicBezTo>
                    <a:cubicBezTo>
                      <a:pt x="267" y="8161"/>
                      <a:pt x="237" y="8090"/>
                      <a:pt x="237" y="8021"/>
                    </a:cubicBezTo>
                    <a:cubicBezTo>
                      <a:pt x="252" y="8021"/>
                      <a:pt x="267" y="8056"/>
                      <a:pt x="267" y="8056"/>
                    </a:cubicBezTo>
                    <a:cubicBezTo>
                      <a:pt x="359" y="7775"/>
                      <a:pt x="206" y="7249"/>
                      <a:pt x="283" y="7075"/>
                    </a:cubicBezTo>
                    <a:cubicBezTo>
                      <a:pt x="267" y="7004"/>
                      <a:pt x="237" y="6970"/>
                      <a:pt x="206" y="7039"/>
                    </a:cubicBezTo>
                    <a:cubicBezTo>
                      <a:pt x="190" y="6023"/>
                      <a:pt x="159" y="4936"/>
                      <a:pt x="98" y="3885"/>
                    </a:cubicBezTo>
                    <a:cubicBezTo>
                      <a:pt x="113" y="3850"/>
                      <a:pt x="128" y="3815"/>
                      <a:pt x="159" y="3850"/>
                    </a:cubicBezTo>
                    <a:cubicBezTo>
                      <a:pt x="21" y="2974"/>
                      <a:pt x="82" y="2028"/>
                      <a:pt x="98" y="1116"/>
                    </a:cubicBezTo>
                    <a:cubicBezTo>
                      <a:pt x="67" y="1082"/>
                      <a:pt x="52" y="1222"/>
                      <a:pt x="21" y="1116"/>
                    </a:cubicBezTo>
                    <a:cubicBezTo>
                      <a:pt x="-25" y="1432"/>
                      <a:pt x="113" y="1677"/>
                      <a:pt x="36" y="1923"/>
                    </a:cubicBezTo>
                    <a:lnTo>
                      <a:pt x="6" y="1887"/>
                    </a:lnTo>
                    <a:cubicBezTo>
                      <a:pt x="-25" y="2097"/>
                      <a:pt x="98" y="1923"/>
                      <a:pt x="52" y="2133"/>
                    </a:cubicBezTo>
                    <a:cubicBezTo>
                      <a:pt x="21" y="2203"/>
                      <a:pt x="6" y="2097"/>
                      <a:pt x="6" y="2133"/>
                    </a:cubicBezTo>
                    <a:cubicBezTo>
                      <a:pt x="98" y="4551"/>
                      <a:pt x="206" y="7215"/>
                      <a:pt x="159" y="9703"/>
                    </a:cubicBezTo>
                    <a:cubicBezTo>
                      <a:pt x="421" y="9738"/>
                      <a:pt x="698" y="9878"/>
                      <a:pt x="959" y="9773"/>
                    </a:cubicBezTo>
                    <a:lnTo>
                      <a:pt x="959" y="9808"/>
                    </a:lnTo>
                    <a:cubicBezTo>
                      <a:pt x="1666" y="9283"/>
                      <a:pt x="2558" y="9773"/>
                      <a:pt x="3296" y="9773"/>
                    </a:cubicBezTo>
                    <a:cubicBezTo>
                      <a:pt x="4449" y="9773"/>
                      <a:pt x="5633" y="10264"/>
                      <a:pt x="6771" y="9668"/>
                    </a:cubicBezTo>
                    <a:cubicBezTo>
                      <a:pt x="6771" y="9703"/>
                      <a:pt x="6786" y="9738"/>
                      <a:pt x="6756" y="9738"/>
                    </a:cubicBezTo>
                    <a:cubicBezTo>
                      <a:pt x="7033" y="9668"/>
                      <a:pt x="7278" y="9808"/>
                      <a:pt x="7525" y="9738"/>
                    </a:cubicBezTo>
                    <a:lnTo>
                      <a:pt x="7525" y="9773"/>
                    </a:lnTo>
                    <a:cubicBezTo>
                      <a:pt x="8278" y="9423"/>
                      <a:pt x="9185" y="9493"/>
                      <a:pt x="9954" y="9493"/>
                    </a:cubicBezTo>
                    <a:cubicBezTo>
                      <a:pt x="9954" y="7985"/>
                      <a:pt x="9939" y="6513"/>
                      <a:pt x="9908" y="5007"/>
                    </a:cubicBezTo>
                    <a:lnTo>
                      <a:pt x="9939" y="5007"/>
                    </a:lnTo>
                    <a:cubicBezTo>
                      <a:pt x="9862" y="3395"/>
                      <a:pt x="10000" y="1677"/>
                      <a:pt x="10000" y="30"/>
                    </a:cubicBezTo>
                    <a:cubicBezTo>
                      <a:pt x="8816" y="-5"/>
                      <a:pt x="7663" y="591"/>
                      <a:pt x="6494" y="100"/>
                    </a:cubicBezTo>
                    <a:cubicBezTo>
                      <a:pt x="5633" y="-216"/>
                      <a:pt x="4665" y="310"/>
                      <a:pt x="3804" y="415"/>
                    </a:cubicBezTo>
                    <a:cubicBezTo>
                      <a:pt x="3342" y="451"/>
                      <a:pt x="2850" y="591"/>
                      <a:pt x="2389" y="346"/>
                    </a:cubicBezTo>
                    <a:cubicBezTo>
                      <a:pt x="2051" y="591"/>
                      <a:pt x="1697" y="30"/>
                      <a:pt x="1343" y="100"/>
                    </a:cubicBezTo>
                    <a:cubicBezTo>
                      <a:pt x="1348" y="123"/>
                      <a:pt x="1353" y="147"/>
                      <a:pt x="1358" y="170"/>
                    </a:cubicBezTo>
                    <a:cubicBezTo>
                      <a:pt x="1220" y="-75"/>
                      <a:pt x="1052" y="556"/>
                      <a:pt x="974" y="170"/>
                    </a:cubicBezTo>
                    <a:cubicBezTo>
                      <a:pt x="979" y="158"/>
                      <a:pt x="984" y="147"/>
                      <a:pt x="989" y="135"/>
                    </a:cubicBezTo>
                    <a:cubicBezTo>
                      <a:pt x="959" y="30"/>
                      <a:pt x="790" y="451"/>
                      <a:pt x="775" y="486"/>
                    </a:cubicBezTo>
                    <a:cubicBezTo>
                      <a:pt x="698" y="520"/>
                      <a:pt x="759" y="380"/>
                      <a:pt x="698" y="310"/>
                    </a:cubicBezTo>
                    <a:cubicBezTo>
                      <a:pt x="683" y="346"/>
                      <a:pt x="698" y="520"/>
                      <a:pt x="637" y="451"/>
                    </a:cubicBezTo>
                    <a:cubicBezTo>
                      <a:pt x="637" y="30"/>
                      <a:pt x="436" y="520"/>
                      <a:pt x="436" y="65"/>
                    </a:cubicBezTo>
                    <a:cubicBezTo>
                      <a:pt x="380" y="-11"/>
                      <a:pt x="212" y="133"/>
                      <a:pt x="194" y="209"/>
                    </a:cubicBezTo>
                    <a:cubicBezTo>
                      <a:pt x="194" y="384"/>
                      <a:pt x="237" y="346"/>
                      <a:pt x="329" y="520"/>
                    </a:cubicBezTo>
                    <a:cubicBezTo>
                      <a:pt x="334" y="473"/>
                      <a:pt x="339" y="427"/>
                      <a:pt x="344" y="380"/>
                    </a:cubicBezTo>
                    <a:cubicBezTo>
                      <a:pt x="375" y="591"/>
                      <a:pt x="482" y="766"/>
                      <a:pt x="574" y="871"/>
                    </a:cubicBezTo>
                    <a:lnTo>
                      <a:pt x="574" y="871"/>
                    </a:lnTo>
                    <a:cubicBezTo>
                      <a:pt x="637" y="696"/>
                      <a:pt x="713" y="801"/>
                      <a:pt x="759" y="836"/>
                    </a:cubicBezTo>
                    <a:cubicBezTo>
                      <a:pt x="764" y="859"/>
                      <a:pt x="770" y="883"/>
                      <a:pt x="775" y="906"/>
                    </a:cubicBezTo>
                    <a:cubicBezTo>
                      <a:pt x="759" y="836"/>
                      <a:pt x="1805" y="801"/>
                      <a:pt x="1743" y="591"/>
                    </a:cubicBezTo>
                    <a:cubicBezTo>
                      <a:pt x="1836" y="801"/>
                      <a:pt x="1943" y="906"/>
                      <a:pt x="2066" y="871"/>
                    </a:cubicBezTo>
                    <a:cubicBezTo>
                      <a:pt x="2066" y="906"/>
                      <a:pt x="2066" y="941"/>
                      <a:pt x="2051" y="906"/>
                    </a:cubicBezTo>
                    <a:cubicBezTo>
                      <a:pt x="2112" y="1046"/>
                      <a:pt x="2588" y="1011"/>
                      <a:pt x="2651" y="766"/>
                    </a:cubicBezTo>
                    <a:cubicBezTo>
                      <a:pt x="2666" y="836"/>
                      <a:pt x="2666" y="906"/>
                      <a:pt x="2666" y="941"/>
                    </a:cubicBezTo>
                    <a:cubicBezTo>
                      <a:pt x="3158" y="977"/>
                      <a:pt x="3896" y="1292"/>
                      <a:pt x="4357" y="906"/>
                    </a:cubicBezTo>
                    <a:cubicBezTo>
                      <a:pt x="4352" y="918"/>
                      <a:pt x="4347" y="929"/>
                      <a:pt x="4342" y="941"/>
                    </a:cubicBezTo>
                    <a:cubicBezTo>
                      <a:pt x="5310" y="871"/>
                      <a:pt x="6555" y="451"/>
                      <a:pt x="7601" y="1011"/>
                    </a:cubicBezTo>
                    <a:cubicBezTo>
                      <a:pt x="7596" y="1023"/>
                      <a:pt x="7591" y="1034"/>
                      <a:pt x="7586" y="1046"/>
                    </a:cubicBezTo>
                    <a:cubicBezTo>
                      <a:pt x="7663" y="906"/>
                      <a:pt x="7755" y="661"/>
                      <a:pt x="7832" y="520"/>
                    </a:cubicBezTo>
                    <a:cubicBezTo>
                      <a:pt x="7832" y="520"/>
                      <a:pt x="7832" y="556"/>
                      <a:pt x="7817" y="556"/>
                    </a:cubicBezTo>
                    <a:cubicBezTo>
                      <a:pt x="7924" y="520"/>
                      <a:pt x="8016" y="731"/>
                      <a:pt x="8124" y="696"/>
                    </a:cubicBezTo>
                    <a:cubicBezTo>
                      <a:pt x="8124" y="731"/>
                      <a:pt x="8124" y="731"/>
                      <a:pt x="8108" y="766"/>
                    </a:cubicBezTo>
                    <a:cubicBezTo>
                      <a:pt x="8202" y="661"/>
                      <a:pt x="8309" y="941"/>
                      <a:pt x="8416" y="766"/>
                    </a:cubicBezTo>
                    <a:cubicBezTo>
                      <a:pt x="8421" y="789"/>
                      <a:pt x="8427" y="813"/>
                      <a:pt x="8432" y="836"/>
                    </a:cubicBezTo>
                    <a:cubicBezTo>
                      <a:pt x="8452" y="801"/>
                      <a:pt x="8473" y="766"/>
                      <a:pt x="8493" y="731"/>
                    </a:cubicBezTo>
                    <a:cubicBezTo>
                      <a:pt x="8493" y="801"/>
                      <a:pt x="8493" y="941"/>
                      <a:pt x="8462" y="906"/>
                    </a:cubicBezTo>
                    <a:cubicBezTo>
                      <a:pt x="8862" y="941"/>
                      <a:pt x="9292" y="977"/>
                      <a:pt x="9677" y="766"/>
                    </a:cubicBezTo>
                    <a:cubicBezTo>
                      <a:pt x="9769" y="1537"/>
                      <a:pt x="9738" y="2449"/>
                      <a:pt x="9738" y="3219"/>
                    </a:cubicBezTo>
                    <a:cubicBezTo>
                      <a:pt x="9728" y="3196"/>
                      <a:pt x="9718" y="3172"/>
                      <a:pt x="9708" y="3149"/>
                    </a:cubicBezTo>
                    <a:cubicBezTo>
                      <a:pt x="9723" y="3278"/>
                      <a:pt x="9739" y="3406"/>
                      <a:pt x="9754" y="3535"/>
                    </a:cubicBezTo>
                    <a:cubicBezTo>
                      <a:pt x="9738" y="3535"/>
                      <a:pt x="9738" y="3535"/>
                      <a:pt x="9723" y="3500"/>
                    </a:cubicBezTo>
                    <a:cubicBezTo>
                      <a:pt x="9677" y="4026"/>
                      <a:pt x="9754" y="4551"/>
                      <a:pt x="9754" y="5041"/>
                    </a:cubicBezTo>
                    <a:cubicBezTo>
                      <a:pt x="9738" y="5041"/>
                      <a:pt x="9708" y="4972"/>
                      <a:pt x="9677" y="5041"/>
                    </a:cubicBezTo>
                    <a:cubicBezTo>
                      <a:pt x="9769" y="5427"/>
                      <a:pt x="9570" y="5638"/>
                      <a:pt x="9754" y="5813"/>
                    </a:cubicBezTo>
                    <a:cubicBezTo>
                      <a:pt x="9738" y="5848"/>
                      <a:pt x="9708" y="5848"/>
                      <a:pt x="9692" y="5813"/>
                    </a:cubicBezTo>
                    <a:cubicBezTo>
                      <a:pt x="9754" y="6899"/>
                      <a:pt x="9662" y="8056"/>
                      <a:pt x="9769" y="9073"/>
                    </a:cubicBezTo>
                    <a:cubicBezTo>
                      <a:pt x="9508" y="9352"/>
                      <a:pt x="9154" y="9073"/>
                      <a:pt x="8877" y="9283"/>
                    </a:cubicBezTo>
                    <a:lnTo>
                      <a:pt x="8877" y="9212"/>
                    </a:lnTo>
                    <a:cubicBezTo>
                      <a:pt x="8202" y="9562"/>
                      <a:pt x="7402" y="9283"/>
                      <a:pt x="6710" y="9317"/>
                    </a:cubicBezTo>
                    <a:cubicBezTo>
                      <a:pt x="6705" y="9282"/>
                      <a:pt x="6699" y="9247"/>
                      <a:pt x="6694" y="9212"/>
                    </a:cubicBezTo>
                    <a:cubicBezTo>
                      <a:pt x="6325" y="9562"/>
                      <a:pt x="5910" y="8897"/>
                      <a:pt x="5526" y="9283"/>
                    </a:cubicBezTo>
                    <a:lnTo>
                      <a:pt x="5556" y="9178"/>
                    </a:lnTo>
                    <a:cubicBezTo>
                      <a:pt x="5495" y="9352"/>
                      <a:pt x="5310" y="9107"/>
                      <a:pt x="5341" y="9423"/>
                    </a:cubicBezTo>
                    <a:cubicBezTo>
                      <a:pt x="5141" y="9388"/>
                      <a:pt x="4680" y="9212"/>
                      <a:pt x="4465" y="9423"/>
                    </a:cubicBezTo>
                    <a:cubicBezTo>
                      <a:pt x="4475" y="9388"/>
                      <a:pt x="4485" y="9352"/>
                      <a:pt x="4495" y="9317"/>
                    </a:cubicBezTo>
                    <a:cubicBezTo>
                      <a:pt x="4403" y="9388"/>
                      <a:pt x="4296" y="9423"/>
                      <a:pt x="4234" y="9352"/>
                    </a:cubicBezTo>
                    <a:cubicBezTo>
                      <a:pt x="4250" y="9352"/>
                      <a:pt x="4250" y="9317"/>
                      <a:pt x="4265" y="9317"/>
                    </a:cubicBezTo>
                    <a:cubicBezTo>
                      <a:pt x="3988" y="9002"/>
                      <a:pt x="3696" y="9352"/>
                      <a:pt x="3404" y="9317"/>
                    </a:cubicBezTo>
                    <a:cubicBezTo>
                      <a:pt x="3414" y="9271"/>
                      <a:pt x="3425" y="9224"/>
                      <a:pt x="3435" y="9178"/>
                    </a:cubicBezTo>
                    <a:cubicBezTo>
                      <a:pt x="3296" y="9352"/>
                      <a:pt x="3050" y="9212"/>
                      <a:pt x="2865" y="9283"/>
                    </a:cubicBezTo>
                    <a:cubicBezTo>
                      <a:pt x="2870" y="9259"/>
                      <a:pt x="2876" y="9236"/>
                      <a:pt x="2881" y="9212"/>
                    </a:cubicBezTo>
                    <a:cubicBezTo>
                      <a:pt x="2850" y="9247"/>
                      <a:pt x="2820" y="9282"/>
                      <a:pt x="2789" y="9317"/>
                    </a:cubicBezTo>
                    <a:lnTo>
                      <a:pt x="2789" y="9178"/>
                    </a:lnTo>
                    <a:cubicBezTo>
                      <a:pt x="2558" y="9142"/>
                      <a:pt x="2328" y="9283"/>
                      <a:pt x="2097" y="928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1074" name="Freeform 270">
              <a:extLst>
                <a:ext uri="{FF2B5EF4-FFF2-40B4-BE49-F238E27FC236}">
                  <a16:creationId xmlns:a16="http://schemas.microsoft.com/office/drawing/2014/main" id="{87556C0D-8B0E-9448-BB6A-7C6AC5B4787E}"/>
                </a:ext>
              </a:extLst>
            </p:cNvPr>
            <p:cNvSpPr>
              <a:spLocks/>
            </p:cNvSpPr>
            <p:nvPr/>
          </p:nvSpPr>
          <p:spPr bwMode="auto">
            <a:xfrm rot="20131859" flipH="1">
              <a:off x="6452443" y="2144414"/>
              <a:ext cx="72000" cy="18000"/>
            </a:xfrm>
            <a:custGeom>
              <a:avLst/>
              <a:gdLst>
                <a:gd name="T0" fmla="*/ 9 w 133"/>
                <a:gd name="T1" fmla="*/ 20 h 20"/>
                <a:gd name="T2" fmla="*/ 1 w 133"/>
                <a:gd name="T3" fmla="*/ 13 h 20"/>
                <a:gd name="T4" fmla="*/ 7 w 133"/>
                <a:gd name="T5" fmla="*/ 4 h 20"/>
                <a:gd name="T6" fmla="*/ 125 w 133"/>
                <a:gd name="T7" fmla="*/ 0 h 20"/>
                <a:gd name="T8" fmla="*/ 133 w 133"/>
                <a:gd name="T9" fmla="*/ 8 h 20"/>
                <a:gd name="T10" fmla="*/ 125 w 133"/>
                <a:gd name="T11" fmla="*/ 16 h 20"/>
                <a:gd name="T12" fmla="*/ 10 w 133"/>
                <a:gd name="T13" fmla="*/ 19 h 20"/>
                <a:gd name="T14" fmla="*/ 9 w 133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0">
                  <a:moveTo>
                    <a:pt x="9" y="20"/>
                  </a:moveTo>
                  <a:cubicBezTo>
                    <a:pt x="5" y="20"/>
                    <a:pt x="2" y="17"/>
                    <a:pt x="1" y="13"/>
                  </a:cubicBezTo>
                  <a:cubicBezTo>
                    <a:pt x="0" y="9"/>
                    <a:pt x="3" y="5"/>
                    <a:pt x="7" y="4"/>
                  </a:cubicBezTo>
                  <a:cubicBezTo>
                    <a:pt x="26" y="0"/>
                    <a:pt x="115" y="0"/>
                    <a:pt x="125" y="0"/>
                  </a:cubicBezTo>
                  <a:cubicBezTo>
                    <a:pt x="129" y="0"/>
                    <a:pt x="133" y="3"/>
                    <a:pt x="133" y="8"/>
                  </a:cubicBezTo>
                  <a:cubicBezTo>
                    <a:pt x="133" y="12"/>
                    <a:pt x="129" y="16"/>
                    <a:pt x="125" y="16"/>
                  </a:cubicBezTo>
                  <a:cubicBezTo>
                    <a:pt x="98" y="16"/>
                    <a:pt x="25" y="17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75" name="Freeform 270">
              <a:extLst>
                <a:ext uri="{FF2B5EF4-FFF2-40B4-BE49-F238E27FC236}">
                  <a16:creationId xmlns:a16="http://schemas.microsoft.com/office/drawing/2014/main" id="{DA411E21-25C2-144A-A640-A1E1F8327290}"/>
                </a:ext>
              </a:extLst>
            </p:cNvPr>
            <p:cNvSpPr>
              <a:spLocks/>
            </p:cNvSpPr>
            <p:nvPr/>
          </p:nvSpPr>
          <p:spPr bwMode="auto">
            <a:xfrm rot="922597" flipH="1">
              <a:off x="6648201" y="2144473"/>
              <a:ext cx="72000" cy="18000"/>
            </a:xfrm>
            <a:custGeom>
              <a:avLst/>
              <a:gdLst>
                <a:gd name="T0" fmla="*/ 9 w 133"/>
                <a:gd name="T1" fmla="*/ 20 h 20"/>
                <a:gd name="T2" fmla="*/ 1 w 133"/>
                <a:gd name="T3" fmla="*/ 13 h 20"/>
                <a:gd name="T4" fmla="*/ 7 w 133"/>
                <a:gd name="T5" fmla="*/ 4 h 20"/>
                <a:gd name="T6" fmla="*/ 125 w 133"/>
                <a:gd name="T7" fmla="*/ 0 h 20"/>
                <a:gd name="T8" fmla="*/ 133 w 133"/>
                <a:gd name="T9" fmla="*/ 8 h 20"/>
                <a:gd name="T10" fmla="*/ 125 w 133"/>
                <a:gd name="T11" fmla="*/ 16 h 20"/>
                <a:gd name="T12" fmla="*/ 10 w 133"/>
                <a:gd name="T13" fmla="*/ 19 h 20"/>
                <a:gd name="T14" fmla="*/ 9 w 133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0">
                  <a:moveTo>
                    <a:pt x="9" y="20"/>
                  </a:moveTo>
                  <a:cubicBezTo>
                    <a:pt x="5" y="20"/>
                    <a:pt x="2" y="17"/>
                    <a:pt x="1" y="13"/>
                  </a:cubicBezTo>
                  <a:cubicBezTo>
                    <a:pt x="0" y="9"/>
                    <a:pt x="3" y="5"/>
                    <a:pt x="7" y="4"/>
                  </a:cubicBezTo>
                  <a:cubicBezTo>
                    <a:pt x="26" y="0"/>
                    <a:pt x="115" y="0"/>
                    <a:pt x="125" y="0"/>
                  </a:cubicBezTo>
                  <a:cubicBezTo>
                    <a:pt x="129" y="0"/>
                    <a:pt x="133" y="3"/>
                    <a:pt x="133" y="8"/>
                  </a:cubicBezTo>
                  <a:cubicBezTo>
                    <a:pt x="133" y="12"/>
                    <a:pt x="129" y="16"/>
                    <a:pt x="125" y="16"/>
                  </a:cubicBezTo>
                  <a:cubicBezTo>
                    <a:pt x="98" y="16"/>
                    <a:pt x="25" y="17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666" name="Freeform 270">
            <a:extLst>
              <a:ext uri="{FF2B5EF4-FFF2-40B4-BE49-F238E27FC236}">
                <a16:creationId xmlns:a16="http://schemas.microsoft.com/office/drawing/2014/main" id="{4A03888D-1EBB-494E-945E-CD2005D471EC}"/>
              </a:ext>
            </a:extLst>
          </p:cNvPr>
          <p:cNvSpPr>
            <a:spLocks noChangeAspect="1"/>
          </p:cNvSpPr>
          <p:nvPr/>
        </p:nvSpPr>
        <p:spPr bwMode="auto">
          <a:xfrm rot="10800000" flipH="1">
            <a:off x="4578981" y="6230586"/>
            <a:ext cx="152682" cy="22854"/>
          </a:xfrm>
          <a:custGeom>
            <a:avLst/>
            <a:gdLst>
              <a:gd name="T0" fmla="*/ 9 w 133"/>
              <a:gd name="T1" fmla="*/ 20 h 20"/>
              <a:gd name="T2" fmla="*/ 1 w 133"/>
              <a:gd name="T3" fmla="*/ 13 h 20"/>
              <a:gd name="T4" fmla="*/ 7 w 133"/>
              <a:gd name="T5" fmla="*/ 4 h 20"/>
              <a:gd name="T6" fmla="*/ 125 w 133"/>
              <a:gd name="T7" fmla="*/ 0 h 20"/>
              <a:gd name="T8" fmla="*/ 133 w 133"/>
              <a:gd name="T9" fmla="*/ 8 h 20"/>
              <a:gd name="T10" fmla="*/ 125 w 133"/>
              <a:gd name="T11" fmla="*/ 16 h 20"/>
              <a:gd name="T12" fmla="*/ 10 w 133"/>
              <a:gd name="T13" fmla="*/ 19 h 20"/>
              <a:gd name="T14" fmla="*/ 9 w 133"/>
              <a:gd name="T1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3" h="20">
                <a:moveTo>
                  <a:pt x="9" y="20"/>
                </a:moveTo>
                <a:cubicBezTo>
                  <a:pt x="5" y="20"/>
                  <a:pt x="2" y="17"/>
                  <a:pt x="1" y="13"/>
                </a:cubicBezTo>
                <a:cubicBezTo>
                  <a:pt x="0" y="9"/>
                  <a:pt x="3" y="5"/>
                  <a:pt x="7" y="4"/>
                </a:cubicBezTo>
                <a:cubicBezTo>
                  <a:pt x="26" y="0"/>
                  <a:pt x="115" y="0"/>
                  <a:pt x="125" y="0"/>
                </a:cubicBezTo>
                <a:cubicBezTo>
                  <a:pt x="129" y="0"/>
                  <a:pt x="133" y="3"/>
                  <a:pt x="133" y="8"/>
                </a:cubicBezTo>
                <a:cubicBezTo>
                  <a:pt x="133" y="12"/>
                  <a:pt x="129" y="16"/>
                  <a:pt x="125" y="16"/>
                </a:cubicBezTo>
                <a:cubicBezTo>
                  <a:pt x="98" y="16"/>
                  <a:pt x="25" y="17"/>
                  <a:pt x="10" y="19"/>
                </a:cubicBezTo>
                <a:cubicBezTo>
                  <a:pt x="10" y="20"/>
                  <a:pt x="9" y="20"/>
                  <a:pt x="9" y="2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67" name="Freeform 270">
            <a:extLst>
              <a:ext uri="{FF2B5EF4-FFF2-40B4-BE49-F238E27FC236}">
                <a16:creationId xmlns:a16="http://schemas.microsoft.com/office/drawing/2014/main" id="{9BF7A40F-1D38-E54C-BF97-D863474774BD}"/>
              </a:ext>
            </a:extLst>
          </p:cNvPr>
          <p:cNvSpPr>
            <a:spLocks noChangeAspect="1"/>
          </p:cNvSpPr>
          <p:nvPr/>
        </p:nvSpPr>
        <p:spPr bwMode="auto">
          <a:xfrm rot="21540000" flipH="1">
            <a:off x="4796246" y="6230586"/>
            <a:ext cx="152682" cy="22854"/>
          </a:xfrm>
          <a:custGeom>
            <a:avLst/>
            <a:gdLst>
              <a:gd name="T0" fmla="*/ 9 w 133"/>
              <a:gd name="T1" fmla="*/ 20 h 20"/>
              <a:gd name="T2" fmla="*/ 1 w 133"/>
              <a:gd name="T3" fmla="*/ 13 h 20"/>
              <a:gd name="T4" fmla="*/ 7 w 133"/>
              <a:gd name="T5" fmla="*/ 4 h 20"/>
              <a:gd name="T6" fmla="*/ 125 w 133"/>
              <a:gd name="T7" fmla="*/ 0 h 20"/>
              <a:gd name="T8" fmla="*/ 133 w 133"/>
              <a:gd name="T9" fmla="*/ 8 h 20"/>
              <a:gd name="T10" fmla="*/ 125 w 133"/>
              <a:gd name="T11" fmla="*/ 16 h 20"/>
              <a:gd name="T12" fmla="*/ 10 w 133"/>
              <a:gd name="T13" fmla="*/ 19 h 20"/>
              <a:gd name="T14" fmla="*/ 9 w 133"/>
              <a:gd name="T1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3" h="20">
                <a:moveTo>
                  <a:pt x="9" y="20"/>
                </a:moveTo>
                <a:cubicBezTo>
                  <a:pt x="5" y="20"/>
                  <a:pt x="2" y="17"/>
                  <a:pt x="1" y="13"/>
                </a:cubicBezTo>
                <a:cubicBezTo>
                  <a:pt x="0" y="9"/>
                  <a:pt x="3" y="5"/>
                  <a:pt x="7" y="4"/>
                </a:cubicBezTo>
                <a:cubicBezTo>
                  <a:pt x="26" y="0"/>
                  <a:pt x="115" y="0"/>
                  <a:pt x="125" y="0"/>
                </a:cubicBezTo>
                <a:cubicBezTo>
                  <a:pt x="129" y="0"/>
                  <a:pt x="133" y="3"/>
                  <a:pt x="133" y="8"/>
                </a:cubicBezTo>
                <a:cubicBezTo>
                  <a:pt x="133" y="12"/>
                  <a:pt x="129" y="16"/>
                  <a:pt x="125" y="16"/>
                </a:cubicBezTo>
                <a:cubicBezTo>
                  <a:pt x="98" y="16"/>
                  <a:pt x="25" y="17"/>
                  <a:pt x="10" y="19"/>
                </a:cubicBezTo>
                <a:cubicBezTo>
                  <a:pt x="10" y="20"/>
                  <a:pt x="9" y="20"/>
                  <a:pt x="9" y="2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68" name="Freeform 270">
            <a:extLst>
              <a:ext uri="{FF2B5EF4-FFF2-40B4-BE49-F238E27FC236}">
                <a16:creationId xmlns:a16="http://schemas.microsoft.com/office/drawing/2014/main" id="{F82476EE-816B-AE4F-91C8-1DADA94734F8}"/>
              </a:ext>
            </a:extLst>
          </p:cNvPr>
          <p:cNvSpPr>
            <a:spLocks noChangeAspect="1"/>
          </p:cNvSpPr>
          <p:nvPr/>
        </p:nvSpPr>
        <p:spPr bwMode="auto">
          <a:xfrm rot="10800000" flipH="1">
            <a:off x="5024866" y="6230586"/>
            <a:ext cx="152682" cy="22854"/>
          </a:xfrm>
          <a:custGeom>
            <a:avLst/>
            <a:gdLst>
              <a:gd name="T0" fmla="*/ 9 w 133"/>
              <a:gd name="T1" fmla="*/ 20 h 20"/>
              <a:gd name="T2" fmla="*/ 1 w 133"/>
              <a:gd name="T3" fmla="*/ 13 h 20"/>
              <a:gd name="T4" fmla="*/ 7 w 133"/>
              <a:gd name="T5" fmla="*/ 4 h 20"/>
              <a:gd name="T6" fmla="*/ 125 w 133"/>
              <a:gd name="T7" fmla="*/ 0 h 20"/>
              <a:gd name="T8" fmla="*/ 133 w 133"/>
              <a:gd name="T9" fmla="*/ 8 h 20"/>
              <a:gd name="T10" fmla="*/ 125 w 133"/>
              <a:gd name="T11" fmla="*/ 16 h 20"/>
              <a:gd name="T12" fmla="*/ 10 w 133"/>
              <a:gd name="T13" fmla="*/ 19 h 20"/>
              <a:gd name="T14" fmla="*/ 9 w 133"/>
              <a:gd name="T1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3" h="20">
                <a:moveTo>
                  <a:pt x="9" y="20"/>
                </a:moveTo>
                <a:cubicBezTo>
                  <a:pt x="5" y="20"/>
                  <a:pt x="2" y="17"/>
                  <a:pt x="1" y="13"/>
                </a:cubicBezTo>
                <a:cubicBezTo>
                  <a:pt x="0" y="9"/>
                  <a:pt x="3" y="5"/>
                  <a:pt x="7" y="4"/>
                </a:cubicBezTo>
                <a:cubicBezTo>
                  <a:pt x="26" y="0"/>
                  <a:pt x="115" y="0"/>
                  <a:pt x="125" y="0"/>
                </a:cubicBezTo>
                <a:cubicBezTo>
                  <a:pt x="129" y="0"/>
                  <a:pt x="133" y="3"/>
                  <a:pt x="133" y="8"/>
                </a:cubicBezTo>
                <a:cubicBezTo>
                  <a:pt x="133" y="12"/>
                  <a:pt x="129" y="16"/>
                  <a:pt x="125" y="16"/>
                </a:cubicBezTo>
                <a:cubicBezTo>
                  <a:pt x="98" y="16"/>
                  <a:pt x="25" y="17"/>
                  <a:pt x="10" y="19"/>
                </a:cubicBezTo>
                <a:cubicBezTo>
                  <a:pt x="10" y="20"/>
                  <a:pt x="9" y="20"/>
                  <a:pt x="9" y="2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69" name="Freeform 270">
            <a:extLst>
              <a:ext uri="{FF2B5EF4-FFF2-40B4-BE49-F238E27FC236}">
                <a16:creationId xmlns:a16="http://schemas.microsoft.com/office/drawing/2014/main" id="{9187D18F-D3D3-8641-91E8-268B99B2EEB2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5268031" y="6230586"/>
            <a:ext cx="152682" cy="22854"/>
          </a:xfrm>
          <a:custGeom>
            <a:avLst/>
            <a:gdLst>
              <a:gd name="T0" fmla="*/ 9 w 133"/>
              <a:gd name="T1" fmla="*/ 20 h 20"/>
              <a:gd name="T2" fmla="*/ 1 w 133"/>
              <a:gd name="T3" fmla="*/ 13 h 20"/>
              <a:gd name="T4" fmla="*/ 7 w 133"/>
              <a:gd name="T5" fmla="*/ 4 h 20"/>
              <a:gd name="T6" fmla="*/ 125 w 133"/>
              <a:gd name="T7" fmla="*/ 0 h 20"/>
              <a:gd name="T8" fmla="*/ 133 w 133"/>
              <a:gd name="T9" fmla="*/ 8 h 20"/>
              <a:gd name="T10" fmla="*/ 125 w 133"/>
              <a:gd name="T11" fmla="*/ 16 h 20"/>
              <a:gd name="T12" fmla="*/ 10 w 133"/>
              <a:gd name="T13" fmla="*/ 19 h 20"/>
              <a:gd name="T14" fmla="*/ 9 w 133"/>
              <a:gd name="T1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3" h="20">
                <a:moveTo>
                  <a:pt x="9" y="20"/>
                </a:moveTo>
                <a:cubicBezTo>
                  <a:pt x="5" y="20"/>
                  <a:pt x="2" y="17"/>
                  <a:pt x="1" y="13"/>
                </a:cubicBezTo>
                <a:cubicBezTo>
                  <a:pt x="0" y="9"/>
                  <a:pt x="3" y="5"/>
                  <a:pt x="7" y="4"/>
                </a:cubicBezTo>
                <a:cubicBezTo>
                  <a:pt x="26" y="0"/>
                  <a:pt x="115" y="0"/>
                  <a:pt x="125" y="0"/>
                </a:cubicBezTo>
                <a:cubicBezTo>
                  <a:pt x="129" y="0"/>
                  <a:pt x="133" y="3"/>
                  <a:pt x="133" y="8"/>
                </a:cubicBezTo>
                <a:cubicBezTo>
                  <a:pt x="133" y="12"/>
                  <a:pt x="129" y="16"/>
                  <a:pt x="125" y="16"/>
                </a:cubicBezTo>
                <a:cubicBezTo>
                  <a:pt x="98" y="16"/>
                  <a:pt x="25" y="17"/>
                  <a:pt x="10" y="19"/>
                </a:cubicBezTo>
                <a:cubicBezTo>
                  <a:pt x="10" y="20"/>
                  <a:pt x="9" y="20"/>
                  <a:pt x="9" y="2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70" name="Freeform 270">
            <a:extLst>
              <a:ext uri="{FF2B5EF4-FFF2-40B4-BE49-F238E27FC236}">
                <a16:creationId xmlns:a16="http://schemas.microsoft.com/office/drawing/2014/main" id="{FEA3B814-0D87-B248-A431-BC88451134A6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5507288" y="6227487"/>
            <a:ext cx="152682" cy="22854"/>
          </a:xfrm>
          <a:custGeom>
            <a:avLst/>
            <a:gdLst>
              <a:gd name="T0" fmla="*/ 9 w 133"/>
              <a:gd name="T1" fmla="*/ 20 h 20"/>
              <a:gd name="T2" fmla="*/ 1 w 133"/>
              <a:gd name="T3" fmla="*/ 13 h 20"/>
              <a:gd name="T4" fmla="*/ 7 w 133"/>
              <a:gd name="T5" fmla="*/ 4 h 20"/>
              <a:gd name="T6" fmla="*/ 125 w 133"/>
              <a:gd name="T7" fmla="*/ 0 h 20"/>
              <a:gd name="T8" fmla="*/ 133 w 133"/>
              <a:gd name="T9" fmla="*/ 8 h 20"/>
              <a:gd name="T10" fmla="*/ 125 w 133"/>
              <a:gd name="T11" fmla="*/ 16 h 20"/>
              <a:gd name="T12" fmla="*/ 10 w 133"/>
              <a:gd name="T13" fmla="*/ 19 h 20"/>
              <a:gd name="T14" fmla="*/ 9 w 133"/>
              <a:gd name="T1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3" h="20">
                <a:moveTo>
                  <a:pt x="9" y="20"/>
                </a:moveTo>
                <a:cubicBezTo>
                  <a:pt x="5" y="20"/>
                  <a:pt x="2" y="17"/>
                  <a:pt x="1" y="13"/>
                </a:cubicBezTo>
                <a:cubicBezTo>
                  <a:pt x="0" y="9"/>
                  <a:pt x="3" y="5"/>
                  <a:pt x="7" y="4"/>
                </a:cubicBezTo>
                <a:cubicBezTo>
                  <a:pt x="26" y="0"/>
                  <a:pt x="115" y="0"/>
                  <a:pt x="125" y="0"/>
                </a:cubicBezTo>
                <a:cubicBezTo>
                  <a:pt x="129" y="0"/>
                  <a:pt x="133" y="3"/>
                  <a:pt x="133" y="8"/>
                </a:cubicBezTo>
                <a:cubicBezTo>
                  <a:pt x="133" y="12"/>
                  <a:pt x="129" y="16"/>
                  <a:pt x="125" y="16"/>
                </a:cubicBezTo>
                <a:cubicBezTo>
                  <a:pt x="98" y="16"/>
                  <a:pt x="25" y="17"/>
                  <a:pt x="10" y="19"/>
                </a:cubicBezTo>
                <a:cubicBezTo>
                  <a:pt x="10" y="20"/>
                  <a:pt x="9" y="20"/>
                  <a:pt x="9" y="2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71" name="Freeform 270">
            <a:extLst>
              <a:ext uri="{FF2B5EF4-FFF2-40B4-BE49-F238E27FC236}">
                <a16:creationId xmlns:a16="http://schemas.microsoft.com/office/drawing/2014/main" id="{A91125C3-689E-9747-B639-05D2B4D15517}"/>
              </a:ext>
            </a:extLst>
          </p:cNvPr>
          <p:cNvSpPr>
            <a:spLocks noChangeAspect="1"/>
          </p:cNvSpPr>
          <p:nvPr/>
        </p:nvSpPr>
        <p:spPr bwMode="auto">
          <a:xfrm rot="21540000" flipH="1">
            <a:off x="5724552" y="6227487"/>
            <a:ext cx="152682" cy="22854"/>
          </a:xfrm>
          <a:custGeom>
            <a:avLst/>
            <a:gdLst>
              <a:gd name="T0" fmla="*/ 9 w 133"/>
              <a:gd name="T1" fmla="*/ 20 h 20"/>
              <a:gd name="T2" fmla="*/ 1 w 133"/>
              <a:gd name="T3" fmla="*/ 13 h 20"/>
              <a:gd name="T4" fmla="*/ 7 w 133"/>
              <a:gd name="T5" fmla="*/ 4 h 20"/>
              <a:gd name="T6" fmla="*/ 125 w 133"/>
              <a:gd name="T7" fmla="*/ 0 h 20"/>
              <a:gd name="T8" fmla="*/ 133 w 133"/>
              <a:gd name="T9" fmla="*/ 8 h 20"/>
              <a:gd name="T10" fmla="*/ 125 w 133"/>
              <a:gd name="T11" fmla="*/ 16 h 20"/>
              <a:gd name="T12" fmla="*/ 10 w 133"/>
              <a:gd name="T13" fmla="*/ 19 h 20"/>
              <a:gd name="T14" fmla="*/ 9 w 133"/>
              <a:gd name="T1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3" h="20">
                <a:moveTo>
                  <a:pt x="9" y="20"/>
                </a:moveTo>
                <a:cubicBezTo>
                  <a:pt x="5" y="20"/>
                  <a:pt x="2" y="17"/>
                  <a:pt x="1" y="13"/>
                </a:cubicBezTo>
                <a:cubicBezTo>
                  <a:pt x="0" y="9"/>
                  <a:pt x="3" y="5"/>
                  <a:pt x="7" y="4"/>
                </a:cubicBezTo>
                <a:cubicBezTo>
                  <a:pt x="26" y="0"/>
                  <a:pt x="115" y="0"/>
                  <a:pt x="125" y="0"/>
                </a:cubicBezTo>
                <a:cubicBezTo>
                  <a:pt x="129" y="0"/>
                  <a:pt x="133" y="3"/>
                  <a:pt x="133" y="8"/>
                </a:cubicBezTo>
                <a:cubicBezTo>
                  <a:pt x="133" y="12"/>
                  <a:pt x="129" y="16"/>
                  <a:pt x="125" y="16"/>
                </a:cubicBezTo>
                <a:cubicBezTo>
                  <a:pt x="98" y="16"/>
                  <a:pt x="25" y="17"/>
                  <a:pt x="10" y="19"/>
                </a:cubicBezTo>
                <a:cubicBezTo>
                  <a:pt x="10" y="20"/>
                  <a:pt x="9" y="20"/>
                  <a:pt x="9" y="2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72" name="Freeform 270">
            <a:extLst>
              <a:ext uri="{FF2B5EF4-FFF2-40B4-BE49-F238E27FC236}">
                <a16:creationId xmlns:a16="http://schemas.microsoft.com/office/drawing/2014/main" id="{D30C7165-17CE-C240-9643-A83F3A7E2A0B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5953172" y="6227487"/>
            <a:ext cx="152682" cy="22854"/>
          </a:xfrm>
          <a:custGeom>
            <a:avLst/>
            <a:gdLst>
              <a:gd name="T0" fmla="*/ 9 w 133"/>
              <a:gd name="T1" fmla="*/ 20 h 20"/>
              <a:gd name="T2" fmla="*/ 1 w 133"/>
              <a:gd name="T3" fmla="*/ 13 h 20"/>
              <a:gd name="T4" fmla="*/ 7 w 133"/>
              <a:gd name="T5" fmla="*/ 4 h 20"/>
              <a:gd name="T6" fmla="*/ 125 w 133"/>
              <a:gd name="T7" fmla="*/ 0 h 20"/>
              <a:gd name="T8" fmla="*/ 133 w 133"/>
              <a:gd name="T9" fmla="*/ 8 h 20"/>
              <a:gd name="T10" fmla="*/ 125 w 133"/>
              <a:gd name="T11" fmla="*/ 16 h 20"/>
              <a:gd name="T12" fmla="*/ 10 w 133"/>
              <a:gd name="T13" fmla="*/ 19 h 20"/>
              <a:gd name="T14" fmla="*/ 9 w 133"/>
              <a:gd name="T1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3" h="20">
                <a:moveTo>
                  <a:pt x="9" y="20"/>
                </a:moveTo>
                <a:cubicBezTo>
                  <a:pt x="5" y="20"/>
                  <a:pt x="2" y="17"/>
                  <a:pt x="1" y="13"/>
                </a:cubicBezTo>
                <a:cubicBezTo>
                  <a:pt x="0" y="9"/>
                  <a:pt x="3" y="5"/>
                  <a:pt x="7" y="4"/>
                </a:cubicBezTo>
                <a:cubicBezTo>
                  <a:pt x="26" y="0"/>
                  <a:pt x="115" y="0"/>
                  <a:pt x="125" y="0"/>
                </a:cubicBezTo>
                <a:cubicBezTo>
                  <a:pt x="129" y="0"/>
                  <a:pt x="133" y="3"/>
                  <a:pt x="133" y="8"/>
                </a:cubicBezTo>
                <a:cubicBezTo>
                  <a:pt x="133" y="12"/>
                  <a:pt x="129" y="16"/>
                  <a:pt x="125" y="16"/>
                </a:cubicBezTo>
                <a:cubicBezTo>
                  <a:pt x="98" y="16"/>
                  <a:pt x="25" y="17"/>
                  <a:pt x="10" y="19"/>
                </a:cubicBezTo>
                <a:cubicBezTo>
                  <a:pt x="10" y="20"/>
                  <a:pt x="9" y="20"/>
                  <a:pt x="9" y="2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73" name="Freeform 270">
            <a:extLst>
              <a:ext uri="{FF2B5EF4-FFF2-40B4-BE49-F238E27FC236}">
                <a16:creationId xmlns:a16="http://schemas.microsoft.com/office/drawing/2014/main" id="{59877DED-1621-1B44-A62F-BB9821C8326E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6196338" y="6227487"/>
            <a:ext cx="152682" cy="22854"/>
          </a:xfrm>
          <a:custGeom>
            <a:avLst/>
            <a:gdLst>
              <a:gd name="T0" fmla="*/ 9 w 133"/>
              <a:gd name="T1" fmla="*/ 20 h 20"/>
              <a:gd name="T2" fmla="*/ 1 w 133"/>
              <a:gd name="T3" fmla="*/ 13 h 20"/>
              <a:gd name="T4" fmla="*/ 7 w 133"/>
              <a:gd name="T5" fmla="*/ 4 h 20"/>
              <a:gd name="T6" fmla="*/ 125 w 133"/>
              <a:gd name="T7" fmla="*/ 0 h 20"/>
              <a:gd name="T8" fmla="*/ 133 w 133"/>
              <a:gd name="T9" fmla="*/ 8 h 20"/>
              <a:gd name="T10" fmla="*/ 125 w 133"/>
              <a:gd name="T11" fmla="*/ 16 h 20"/>
              <a:gd name="T12" fmla="*/ 10 w 133"/>
              <a:gd name="T13" fmla="*/ 19 h 20"/>
              <a:gd name="T14" fmla="*/ 9 w 133"/>
              <a:gd name="T1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3" h="20">
                <a:moveTo>
                  <a:pt x="9" y="20"/>
                </a:moveTo>
                <a:cubicBezTo>
                  <a:pt x="5" y="20"/>
                  <a:pt x="2" y="17"/>
                  <a:pt x="1" y="13"/>
                </a:cubicBezTo>
                <a:cubicBezTo>
                  <a:pt x="0" y="9"/>
                  <a:pt x="3" y="5"/>
                  <a:pt x="7" y="4"/>
                </a:cubicBezTo>
                <a:cubicBezTo>
                  <a:pt x="26" y="0"/>
                  <a:pt x="115" y="0"/>
                  <a:pt x="125" y="0"/>
                </a:cubicBezTo>
                <a:cubicBezTo>
                  <a:pt x="129" y="0"/>
                  <a:pt x="133" y="3"/>
                  <a:pt x="133" y="8"/>
                </a:cubicBezTo>
                <a:cubicBezTo>
                  <a:pt x="133" y="12"/>
                  <a:pt x="129" y="16"/>
                  <a:pt x="125" y="16"/>
                </a:cubicBezTo>
                <a:cubicBezTo>
                  <a:pt x="98" y="16"/>
                  <a:pt x="25" y="17"/>
                  <a:pt x="10" y="19"/>
                </a:cubicBezTo>
                <a:cubicBezTo>
                  <a:pt x="10" y="20"/>
                  <a:pt x="9" y="20"/>
                  <a:pt x="9" y="2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74" name="Freeform 270">
            <a:extLst>
              <a:ext uri="{FF2B5EF4-FFF2-40B4-BE49-F238E27FC236}">
                <a16:creationId xmlns:a16="http://schemas.microsoft.com/office/drawing/2014/main" id="{B479918C-F961-804B-ADD2-3B64DF85802E}"/>
              </a:ext>
            </a:extLst>
          </p:cNvPr>
          <p:cNvSpPr>
            <a:spLocks noChangeAspect="1"/>
          </p:cNvSpPr>
          <p:nvPr/>
        </p:nvSpPr>
        <p:spPr bwMode="auto">
          <a:xfrm rot="10800000" flipH="1">
            <a:off x="6408329" y="6227439"/>
            <a:ext cx="152682" cy="22854"/>
          </a:xfrm>
          <a:custGeom>
            <a:avLst/>
            <a:gdLst>
              <a:gd name="T0" fmla="*/ 9 w 133"/>
              <a:gd name="T1" fmla="*/ 20 h 20"/>
              <a:gd name="T2" fmla="*/ 1 w 133"/>
              <a:gd name="T3" fmla="*/ 13 h 20"/>
              <a:gd name="T4" fmla="*/ 7 w 133"/>
              <a:gd name="T5" fmla="*/ 4 h 20"/>
              <a:gd name="T6" fmla="*/ 125 w 133"/>
              <a:gd name="T7" fmla="*/ 0 h 20"/>
              <a:gd name="T8" fmla="*/ 133 w 133"/>
              <a:gd name="T9" fmla="*/ 8 h 20"/>
              <a:gd name="T10" fmla="*/ 125 w 133"/>
              <a:gd name="T11" fmla="*/ 16 h 20"/>
              <a:gd name="T12" fmla="*/ 10 w 133"/>
              <a:gd name="T13" fmla="*/ 19 h 20"/>
              <a:gd name="T14" fmla="*/ 9 w 133"/>
              <a:gd name="T1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3" h="20">
                <a:moveTo>
                  <a:pt x="9" y="20"/>
                </a:moveTo>
                <a:cubicBezTo>
                  <a:pt x="5" y="20"/>
                  <a:pt x="2" y="17"/>
                  <a:pt x="1" y="13"/>
                </a:cubicBezTo>
                <a:cubicBezTo>
                  <a:pt x="0" y="9"/>
                  <a:pt x="3" y="5"/>
                  <a:pt x="7" y="4"/>
                </a:cubicBezTo>
                <a:cubicBezTo>
                  <a:pt x="26" y="0"/>
                  <a:pt x="115" y="0"/>
                  <a:pt x="125" y="0"/>
                </a:cubicBezTo>
                <a:cubicBezTo>
                  <a:pt x="129" y="0"/>
                  <a:pt x="133" y="3"/>
                  <a:pt x="133" y="8"/>
                </a:cubicBezTo>
                <a:cubicBezTo>
                  <a:pt x="133" y="12"/>
                  <a:pt x="129" y="16"/>
                  <a:pt x="125" y="16"/>
                </a:cubicBezTo>
                <a:cubicBezTo>
                  <a:pt x="98" y="16"/>
                  <a:pt x="25" y="17"/>
                  <a:pt x="10" y="19"/>
                </a:cubicBezTo>
                <a:cubicBezTo>
                  <a:pt x="10" y="20"/>
                  <a:pt x="9" y="20"/>
                  <a:pt x="9" y="2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75" name="Freeform 270">
            <a:extLst>
              <a:ext uri="{FF2B5EF4-FFF2-40B4-BE49-F238E27FC236}">
                <a16:creationId xmlns:a16="http://schemas.microsoft.com/office/drawing/2014/main" id="{A12B370F-C2F4-1F48-B3C9-FA7C24BE6A83}"/>
              </a:ext>
            </a:extLst>
          </p:cNvPr>
          <p:cNvSpPr>
            <a:spLocks noChangeAspect="1"/>
          </p:cNvSpPr>
          <p:nvPr/>
        </p:nvSpPr>
        <p:spPr bwMode="auto">
          <a:xfrm rot="21540000" flipH="1">
            <a:off x="6625594" y="6227439"/>
            <a:ext cx="152682" cy="22854"/>
          </a:xfrm>
          <a:custGeom>
            <a:avLst/>
            <a:gdLst>
              <a:gd name="T0" fmla="*/ 9 w 133"/>
              <a:gd name="T1" fmla="*/ 20 h 20"/>
              <a:gd name="T2" fmla="*/ 1 w 133"/>
              <a:gd name="T3" fmla="*/ 13 h 20"/>
              <a:gd name="T4" fmla="*/ 7 w 133"/>
              <a:gd name="T5" fmla="*/ 4 h 20"/>
              <a:gd name="T6" fmla="*/ 125 w 133"/>
              <a:gd name="T7" fmla="*/ 0 h 20"/>
              <a:gd name="T8" fmla="*/ 133 w 133"/>
              <a:gd name="T9" fmla="*/ 8 h 20"/>
              <a:gd name="T10" fmla="*/ 125 w 133"/>
              <a:gd name="T11" fmla="*/ 16 h 20"/>
              <a:gd name="T12" fmla="*/ 10 w 133"/>
              <a:gd name="T13" fmla="*/ 19 h 20"/>
              <a:gd name="T14" fmla="*/ 9 w 133"/>
              <a:gd name="T1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3" h="20">
                <a:moveTo>
                  <a:pt x="9" y="20"/>
                </a:moveTo>
                <a:cubicBezTo>
                  <a:pt x="5" y="20"/>
                  <a:pt x="2" y="17"/>
                  <a:pt x="1" y="13"/>
                </a:cubicBezTo>
                <a:cubicBezTo>
                  <a:pt x="0" y="9"/>
                  <a:pt x="3" y="5"/>
                  <a:pt x="7" y="4"/>
                </a:cubicBezTo>
                <a:cubicBezTo>
                  <a:pt x="26" y="0"/>
                  <a:pt x="115" y="0"/>
                  <a:pt x="125" y="0"/>
                </a:cubicBezTo>
                <a:cubicBezTo>
                  <a:pt x="129" y="0"/>
                  <a:pt x="133" y="3"/>
                  <a:pt x="133" y="8"/>
                </a:cubicBezTo>
                <a:cubicBezTo>
                  <a:pt x="133" y="12"/>
                  <a:pt x="129" y="16"/>
                  <a:pt x="125" y="16"/>
                </a:cubicBezTo>
                <a:cubicBezTo>
                  <a:pt x="98" y="16"/>
                  <a:pt x="25" y="17"/>
                  <a:pt x="10" y="19"/>
                </a:cubicBezTo>
                <a:cubicBezTo>
                  <a:pt x="10" y="20"/>
                  <a:pt x="9" y="20"/>
                  <a:pt x="9" y="2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76" name="Freeform 270">
            <a:extLst>
              <a:ext uri="{FF2B5EF4-FFF2-40B4-BE49-F238E27FC236}">
                <a16:creationId xmlns:a16="http://schemas.microsoft.com/office/drawing/2014/main" id="{29EB5262-82CF-1D4B-A7ED-D0C45A348BCF}"/>
              </a:ext>
            </a:extLst>
          </p:cNvPr>
          <p:cNvSpPr>
            <a:spLocks noChangeAspect="1"/>
          </p:cNvSpPr>
          <p:nvPr/>
        </p:nvSpPr>
        <p:spPr bwMode="auto">
          <a:xfrm rot="10800000" flipH="1">
            <a:off x="6854214" y="6227439"/>
            <a:ext cx="152682" cy="22854"/>
          </a:xfrm>
          <a:custGeom>
            <a:avLst/>
            <a:gdLst>
              <a:gd name="T0" fmla="*/ 9 w 133"/>
              <a:gd name="T1" fmla="*/ 20 h 20"/>
              <a:gd name="T2" fmla="*/ 1 w 133"/>
              <a:gd name="T3" fmla="*/ 13 h 20"/>
              <a:gd name="T4" fmla="*/ 7 w 133"/>
              <a:gd name="T5" fmla="*/ 4 h 20"/>
              <a:gd name="T6" fmla="*/ 125 w 133"/>
              <a:gd name="T7" fmla="*/ 0 h 20"/>
              <a:gd name="T8" fmla="*/ 133 w 133"/>
              <a:gd name="T9" fmla="*/ 8 h 20"/>
              <a:gd name="T10" fmla="*/ 125 w 133"/>
              <a:gd name="T11" fmla="*/ 16 h 20"/>
              <a:gd name="T12" fmla="*/ 10 w 133"/>
              <a:gd name="T13" fmla="*/ 19 h 20"/>
              <a:gd name="T14" fmla="*/ 9 w 133"/>
              <a:gd name="T1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3" h="20">
                <a:moveTo>
                  <a:pt x="9" y="20"/>
                </a:moveTo>
                <a:cubicBezTo>
                  <a:pt x="5" y="20"/>
                  <a:pt x="2" y="17"/>
                  <a:pt x="1" y="13"/>
                </a:cubicBezTo>
                <a:cubicBezTo>
                  <a:pt x="0" y="9"/>
                  <a:pt x="3" y="5"/>
                  <a:pt x="7" y="4"/>
                </a:cubicBezTo>
                <a:cubicBezTo>
                  <a:pt x="26" y="0"/>
                  <a:pt x="115" y="0"/>
                  <a:pt x="125" y="0"/>
                </a:cubicBezTo>
                <a:cubicBezTo>
                  <a:pt x="129" y="0"/>
                  <a:pt x="133" y="3"/>
                  <a:pt x="133" y="8"/>
                </a:cubicBezTo>
                <a:cubicBezTo>
                  <a:pt x="133" y="12"/>
                  <a:pt x="129" y="16"/>
                  <a:pt x="125" y="16"/>
                </a:cubicBezTo>
                <a:cubicBezTo>
                  <a:pt x="98" y="16"/>
                  <a:pt x="25" y="17"/>
                  <a:pt x="10" y="19"/>
                </a:cubicBezTo>
                <a:cubicBezTo>
                  <a:pt x="10" y="20"/>
                  <a:pt x="9" y="20"/>
                  <a:pt x="9" y="2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77" name="Freeform 270">
            <a:extLst>
              <a:ext uri="{FF2B5EF4-FFF2-40B4-BE49-F238E27FC236}">
                <a16:creationId xmlns:a16="http://schemas.microsoft.com/office/drawing/2014/main" id="{3F9D9388-EDC5-E546-BFA2-899D9A3ECB92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7097379" y="6227439"/>
            <a:ext cx="152682" cy="22854"/>
          </a:xfrm>
          <a:custGeom>
            <a:avLst/>
            <a:gdLst>
              <a:gd name="T0" fmla="*/ 9 w 133"/>
              <a:gd name="T1" fmla="*/ 20 h 20"/>
              <a:gd name="T2" fmla="*/ 1 w 133"/>
              <a:gd name="T3" fmla="*/ 13 h 20"/>
              <a:gd name="T4" fmla="*/ 7 w 133"/>
              <a:gd name="T5" fmla="*/ 4 h 20"/>
              <a:gd name="T6" fmla="*/ 125 w 133"/>
              <a:gd name="T7" fmla="*/ 0 h 20"/>
              <a:gd name="T8" fmla="*/ 133 w 133"/>
              <a:gd name="T9" fmla="*/ 8 h 20"/>
              <a:gd name="T10" fmla="*/ 125 w 133"/>
              <a:gd name="T11" fmla="*/ 16 h 20"/>
              <a:gd name="T12" fmla="*/ 10 w 133"/>
              <a:gd name="T13" fmla="*/ 19 h 20"/>
              <a:gd name="T14" fmla="*/ 9 w 133"/>
              <a:gd name="T1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3" h="20">
                <a:moveTo>
                  <a:pt x="9" y="20"/>
                </a:moveTo>
                <a:cubicBezTo>
                  <a:pt x="5" y="20"/>
                  <a:pt x="2" y="17"/>
                  <a:pt x="1" y="13"/>
                </a:cubicBezTo>
                <a:cubicBezTo>
                  <a:pt x="0" y="9"/>
                  <a:pt x="3" y="5"/>
                  <a:pt x="7" y="4"/>
                </a:cubicBezTo>
                <a:cubicBezTo>
                  <a:pt x="26" y="0"/>
                  <a:pt x="115" y="0"/>
                  <a:pt x="125" y="0"/>
                </a:cubicBezTo>
                <a:cubicBezTo>
                  <a:pt x="129" y="0"/>
                  <a:pt x="133" y="3"/>
                  <a:pt x="133" y="8"/>
                </a:cubicBezTo>
                <a:cubicBezTo>
                  <a:pt x="133" y="12"/>
                  <a:pt x="129" y="16"/>
                  <a:pt x="125" y="16"/>
                </a:cubicBezTo>
                <a:cubicBezTo>
                  <a:pt x="98" y="16"/>
                  <a:pt x="25" y="17"/>
                  <a:pt x="10" y="19"/>
                </a:cubicBezTo>
                <a:cubicBezTo>
                  <a:pt x="10" y="20"/>
                  <a:pt x="9" y="20"/>
                  <a:pt x="9" y="2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78" name="Freeform 270">
            <a:extLst>
              <a:ext uri="{FF2B5EF4-FFF2-40B4-BE49-F238E27FC236}">
                <a16:creationId xmlns:a16="http://schemas.microsoft.com/office/drawing/2014/main" id="{8D414F76-31E6-9443-A93A-35EF68E6CB27}"/>
              </a:ext>
            </a:extLst>
          </p:cNvPr>
          <p:cNvSpPr>
            <a:spLocks noChangeAspect="1"/>
          </p:cNvSpPr>
          <p:nvPr/>
        </p:nvSpPr>
        <p:spPr bwMode="auto">
          <a:xfrm rot="10800000" flipH="1">
            <a:off x="7350993" y="6229493"/>
            <a:ext cx="152682" cy="22854"/>
          </a:xfrm>
          <a:custGeom>
            <a:avLst/>
            <a:gdLst>
              <a:gd name="T0" fmla="*/ 9 w 133"/>
              <a:gd name="T1" fmla="*/ 20 h 20"/>
              <a:gd name="T2" fmla="*/ 1 w 133"/>
              <a:gd name="T3" fmla="*/ 13 h 20"/>
              <a:gd name="T4" fmla="*/ 7 w 133"/>
              <a:gd name="T5" fmla="*/ 4 h 20"/>
              <a:gd name="T6" fmla="*/ 125 w 133"/>
              <a:gd name="T7" fmla="*/ 0 h 20"/>
              <a:gd name="T8" fmla="*/ 133 w 133"/>
              <a:gd name="T9" fmla="*/ 8 h 20"/>
              <a:gd name="T10" fmla="*/ 125 w 133"/>
              <a:gd name="T11" fmla="*/ 16 h 20"/>
              <a:gd name="T12" fmla="*/ 10 w 133"/>
              <a:gd name="T13" fmla="*/ 19 h 20"/>
              <a:gd name="T14" fmla="*/ 9 w 133"/>
              <a:gd name="T1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3" h="20">
                <a:moveTo>
                  <a:pt x="9" y="20"/>
                </a:moveTo>
                <a:cubicBezTo>
                  <a:pt x="5" y="20"/>
                  <a:pt x="2" y="17"/>
                  <a:pt x="1" y="13"/>
                </a:cubicBezTo>
                <a:cubicBezTo>
                  <a:pt x="0" y="9"/>
                  <a:pt x="3" y="5"/>
                  <a:pt x="7" y="4"/>
                </a:cubicBezTo>
                <a:cubicBezTo>
                  <a:pt x="26" y="0"/>
                  <a:pt x="115" y="0"/>
                  <a:pt x="125" y="0"/>
                </a:cubicBezTo>
                <a:cubicBezTo>
                  <a:pt x="129" y="0"/>
                  <a:pt x="133" y="3"/>
                  <a:pt x="133" y="8"/>
                </a:cubicBezTo>
                <a:cubicBezTo>
                  <a:pt x="133" y="12"/>
                  <a:pt x="129" y="16"/>
                  <a:pt x="125" y="16"/>
                </a:cubicBezTo>
                <a:cubicBezTo>
                  <a:pt x="98" y="16"/>
                  <a:pt x="25" y="17"/>
                  <a:pt x="10" y="19"/>
                </a:cubicBezTo>
                <a:cubicBezTo>
                  <a:pt x="10" y="20"/>
                  <a:pt x="9" y="20"/>
                  <a:pt x="9" y="2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79" name="Freeform 270">
            <a:extLst>
              <a:ext uri="{FF2B5EF4-FFF2-40B4-BE49-F238E27FC236}">
                <a16:creationId xmlns:a16="http://schemas.microsoft.com/office/drawing/2014/main" id="{4DE44981-181C-D343-8427-38402F1BACE1}"/>
              </a:ext>
            </a:extLst>
          </p:cNvPr>
          <p:cNvSpPr>
            <a:spLocks noChangeAspect="1"/>
          </p:cNvSpPr>
          <p:nvPr/>
        </p:nvSpPr>
        <p:spPr bwMode="auto">
          <a:xfrm rot="21540000" flipH="1">
            <a:off x="7568258" y="6229493"/>
            <a:ext cx="152682" cy="22854"/>
          </a:xfrm>
          <a:custGeom>
            <a:avLst/>
            <a:gdLst>
              <a:gd name="T0" fmla="*/ 9 w 133"/>
              <a:gd name="T1" fmla="*/ 20 h 20"/>
              <a:gd name="T2" fmla="*/ 1 w 133"/>
              <a:gd name="T3" fmla="*/ 13 h 20"/>
              <a:gd name="T4" fmla="*/ 7 w 133"/>
              <a:gd name="T5" fmla="*/ 4 h 20"/>
              <a:gd name="T6" fmla="*/ 125 w 133"/>
              <a:gd name="T7" fmla="*/ 0 h 20"/>
              <a:gd name="T8" fmla="*/ 133 w 133"/>
              <a:gd name="T9" fmla="*/ 8 h 20"/>
              <a:gd name="T10" fmla="*/ 125 w 133"/>
              <a:gd name="T11" fmla="*/ 16 h 20"/>
              <a:gd name="T12" fmla="*/ 10 w 133"/>
              <a:gd name="T13" fmla="*/ 19 h 20"/>
              <a:gd name="T14" fmla="*/ 9 w 133"/>
              <a:gd name="T1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3" h="20">
                <a:moveTo>
                  <a:pt x="9" y="20"/>
                </a:moveTo>
                <a:cubicBezTo>
                  <a:pt x="5" y="20"/>
                  <a:pt x="2" y="17"/>
                  <a:pt x="1" y="13"/>
                </a:cubicBezTo>
                <a:cubicBezTo>
                  <a:pt x="0" y="9"/>
                  <a:pt x="3" y="5"/>
                  <a:pt x="7" y="4"/>
                </a:cubicBezTo>
                <a:cubicBezTo>
                  <a:pt x="26" y="0"/>
                  <a:pt x="115" y="0"/>
                  <a:pt x="125" y="0"/>
                </a:cubicBezTo>
                <a:cubicBezTo>
                  <a:pt x="129" y="0"/>
                  <a:pt x="133" y="3"/>
                  <a:pt x="133" y="8"/>
                </a:cubicBezTo>
                <a:cubicBezTo>
                  <a:pt x="133" y="12"/>
                  <a:pt x="129" y="16"/>
                  <a:pt x="125" y="16"/>
                </a:cubicBezTo>
                <a:cubicBezTo>
                  <a:pt x="98" y="16"/>
                  <a:pt x="25" y="17"/>
                  <a:pt x="10" y="19"/>
                </a:cubicBezTo>
                <a:cubicBezTo>
                  <a:pt x="10" y="20"/>
                  <a:pt x="9" y="20"/>
                  <a:pt x="9" y="2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80" name="Freeform 270">
            <a:extLst>
              <a:ext uri="{FF2B5EF4-FFF2-40B4-BE49-F238E27FC236}">
                <a16:creationId xmlns:a16="http://schemas.microsoft.com/office/drawing/2014/main" id="{D2134963-5E86-374E-85F2-0010B86F952B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7796878" y="6229493"/>
            <a:ext cx="152682" cy="22854"/>
          </a:xfrm>
          <a:custGeom>
            <a:avLst/>
            <a:gdLst>
              <a:gd name="T0" fmla="*/ 9 w 133"/>
              <a:gd name="T1" fmla="*/ 20 h 20"/>
              <a:gd name="T2" fmla="*/ 1 w 133"/>
              <a:gd name="T3" fmla="*/ 13 h 20"/>
              <a:gd name="T4" fmla="*/ 7 w 133"/>
              <a:gd name="T5" fmla="*/ 4 h 20"/>
              <a:gd name="T6" fmla="*/ 125 w 133"/>
              <a:gd name="T7" fmla="*/ 0 h 20"/>
              <a:gd name="T8" fmla="*/ 133 w 133"/>
              <a:gd name="T9" fmla="*/ 8 h 20"/>
              <a:gd name="T10" fmla="*/ 125 w 133"/>
              <a:gd name="T11" fmla="*/ 16 h 20"/>
              <a:gd name="T12" fmla="*/ 10 w 133"/>
              <a:gd name="T13" fmla="*/ 19 h 20"/>
              <a:gd name="T14" fmla="*/ 9 w 133"/>
              <a:gd name="T1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3" h="20">
                <a:moveTo>
                  <a:pt x="9" y="20"/>
                </a:moveTo>
                <a:cubicBezTo>
                  <a:pt x="5" y="20"/>
                  <a:pt x="2" y="17"/>
                  <a:pt x="1" y="13"/>
                </a:cubicBezTo>
                <a:cubicBezTo>
                  <a:pt x="0" y="9"/>
                  <a:pt x="3" y="5"/>
                  <a:pt x="7" y="4"/>
                </a:cubicBezTo>
                <a:cubicBezTo>
                  <a:pt x="26" y="0"/>
                  <a:pt x="115" y="0"/>
                  <a:pt x="125" y="0"/>
                </a:cubicBezTo>
                <a:cubicBezTo>
                  <a:pt x="129" y="0"/>
                  <a:pt x="133" y="3"/>
                  <a:pt x="133" y="8"/>
                </a:cubicBezTo>
                <a:cubicBezTo>
                  <a:pt x="133" y="12"/>
                  <a:pt x="129" y="16"/>
                  <a:pt x="125" y="16"/>
                </a:cubicBezTo>
                <a:cubicBezTo>
                  <a:pt x="98" y="16"/>
                  <a:pt x="25" y="17"/>
                  <a:pt x="10" y="19"/>
                </a:cubicBezTo>
                <a:cubicBezTo>
                  <a:pt x="10" y="20"/>
                  <a:pt x="9" y="20"/>
                  <a:pt x="9" y="2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81" name="Freeform 270">
            <a:extLst>
              <a:ext uri="{FF2B5EF4-FFF2-40B4-BE49-F238E27FC236}">
                <a16:creationId xmlns:a16="http://schemas.microsoft.com/office/drawing/2014/main" id="{BE4917EC-C9E5-A445-8644-179D16E20AD2}"/>
              </a:ext>
            </a:extLst>
          </p:cNvPr>
          <p:cNvSpPr>
            <a:spLocks noChangeAspect="1"/>
          </p:cNvSpPr>
          <p:nvPr/>
        </p:nvSpPr>
        <p:spPr bwMode="auto">
          <a:xfrm rot="10531374" flipH="1">
            <a:off x="8040043" y="6229493"/>
            <a:ext cx="152682" cy="22854"/>
          </a:xfrm>
          <a:custGeom>
            <a:avLst/>
            <a:gdLst>
              <a:gd name="T0" fmla="*/ 9 w 133"/>
              <a:gd name="T1" fmla="*/ 20 h 20"/>
              <a:gd name="T2" fmla="*/ 1 w 133"/>
              <a:gd name="T3" fmla="*/ 13 h 20"/>
              <a:gd name="T4" fmla="*/ 7 w 133"/>
              <a:gd name="T5" fmla="*/ 4 h 20"/>
              <a:gd name="T6" fmla="*/ 125 w 133"/>
              <a:gd name="T7" fmla="*/ 0 h 20"/>
              <a:gd name="T8" fmla="*/ 133 w 133"/>
              <a:gd name="T9" fmla="*/ 8 h 20"/>
              <a:gd name="T10" fmla="*/ 125 w 133"/>
              <a:gd name="T11" fmla="*/ 16 h 20"/>
              <a:gd name="T12" fmla="*/ 10 w 133"/>
              <a:gd name="T13" fmla="*/ 19 h 20"/>
              <a:gd name="T14" fmla="*/ 9 w 133"/>
              <a:gd name="T1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3" h="20">
                <a:moveTo>
                  <a:pt x="9" y="20"/>
                </a:moveTo>
                <a:cubicBezTo>
                  <a:pt x="5" y="20"/>
                  <a:pt x="2" y="17"/>
                  <a:pt x="1" y="13"/>
                </a:cubicBezTo>
                <a:cubicBezTo>
                  <a:pt x="0" y="9"/>
                  <a:pt x="3" y="5"/>
                  <a:pt x="7" y="4"/>
                </a:cubicBezTo>
                <a:cubicBezTo>
                  <a:pt x="26" y="0"/>
                  <a:pt x="115" y="0"/>
                  <a:pt x="125" y="0"/>
                </a:cubicBezTo>
                <a:cubicBezTo>
                  <a:pt x="129" y="0"/>
                  <a:pt x="133" y="3"/>
                  <a:pt x="133" y="8"/>
                </a:cubicBezTo>
                <a:cubicBezTo>
                  <a:pt x="133" y="12"/>
                  <a:pt x="129" y="16"/>
                  <a:pt x="125" y="16"/>
                </a:cubicBezTo>
                <a:cubicBezTo>
                  <a:pt x="98" y="16"/>
                  <a:pt x="25" y="17"/>
                  <a:pt x="10" y="19"/>
                </a:cubicBezTo>
                <a:cubicBezTo>
                  <a:pt x="10" y="20"/>
                  <a:pt x="9" y="20"/>
                  <a:pt x="9" y="2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82" name="Freeform 270">
            <a:extLst>
              <a:ext uri="{FF2B5EF4-FFF2-40B4-BE49-F238E27FC236}">
                <a16:creationId xmlns:a16="http://schemas.microsoft.com/office/drawing/2014/main" id="{5FFF6154-8E15-1E44-BF40-F2A785B8E3A3}"/>
              </a:ext>
            </a:extLst>
          </p:cNvPr>
          <p:cNvSpPr>
            <a:spLocks noChangeAspect="1"/>
          </p:cNvSpPr>
          <p:nvPr/>
        </p:nvSpPr>
        <p:spPr bwMode="auto">
          <a:xfrm rot="10800000" flipH="1">
            <a:off x="8252035" y="6229445"/>
            <a:ext cx="152682" cy="22854"/>
          </a:xfrm>
          <a:custGeom>
            <a:avLst/>
            <a:gdLst>
              <a:gd name="T0" fmla="*/ 9 w 133"/>
              <a:gd name="T1" fmla="*/ 20 h 20"/>
              <a:gd name="T2" fmla="*/ 1 w 133"/>
              <a:gd name="T3" fmla="*/ 13 h 20"/>
              <a:gd name="T4" fmla="*/ 7 w 133"/>
              <a:gd name="T5" fmla="*/ 4 h 20"/>
              <a:gd name="T6" fmla="*/ 125 w 133"/>
              <a:gd name="T7" fmla="*/ 0 h 20"/>
              <a:gd name="T8" fmla="*/ 133 w 133"/>
              <a:gd name="T9" fmla="*/ 8 h 20"/>
              <a:gd name="T10" fmla="*/ 125 w 133"/>
              <a:gd name="T11" fmla="*/ 16 h 20"/>
              <a:gd name="T12" fmla="*/ 10 w 133"/>
              <a:gd name="T13" fmla="*/ 19 h 20"/>
              <a:gd name="T14" fmla="*/ 9 w 133"/>
              <a:gd name="T1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3" h="20">
                <a:moveTo>
                  <a:pt x="9" y="20"/>
                </a:moveTo>
                <a:cubicBezTo>
                  <a:pt x="5" y="20"/>
                  <a:pt x="2" y="17"/>
                  <a:pt x="1" y="13"/>
                </a:cubicBezTo>
                <a:cubicBezTo>
                  <a:pt x="0" y="9"/>
                  <a:pt x="3" y="5"/>
                  <a:pt x="7" y="4"/>
                </a:cubicBezTo>
                <a:cubicBezTo>
                  <a:pt x="26" y="0"/>
                  <a:pt x="115" y="0"/>
                  <a:pt x="125" y="0"/>
                </a:cubicBezTo>
                <a:cubicBezTo>
                  <a:pt x="129" y="0"/>
                  <a:pt x="133" y="3"/>
                  <a:pt x="133" y="8"/>
                </a:cubicBezTo>
                <a:cubicBezTo>
                  <a:pt x="133" y="12"/>
                  <a:pt x="129" y="16"/>
                  <a:pt x="125" y="16"/>
                </a:cubicBezTo>
                <a:cubicBezTo>
                  <a:pt x="98" y="16"/>
                  <a:pt x="25" y="17"/>
                  <a:pt x="10" y="19"/>
                </a:cubicBezTo>
                <a:cubicBezTo>
                  <a:pt x="10" y="20"/>
                  <a:pt x="9" y="20"/>
                  <a:pt x="9" y="2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83" name="Freeform 270">
            <a:extLst>
              <a:ext uri="{FF2B5EF4-FFF2-40B4-BE49-F238E27FC236}">
                <a16:creationId xmlns:a16="http://schemas.microsoft.com/office/drawing/2014/main" id="{18A318A2-2A62-A44B-9704-046F9BEF5AB1}"/>
              </a:ext>
            </a:extLst>
          </p:cNvPr>
          <p:cNvSpPr>
            <a:spLocks noChangeAspect="1"/>
          </p:cNvSpPr>
          <p:nvPr/>
        </p:nvSpPr>
        <p:spPr bwMode="auto">
          <a:xfrm rot="10800000" flipH="1">
            <a:off x="8469299" y="6229445"/>
            <a:ext cx="152682" cy="22854"/>
          </a:xfrm>
          <a:custGeom>
            <a:avLst/>
            <a:gdLst>
              <a:gd name="T0" fmla="*/ 9 w 133"/>
              <a:gd name="T1" fmla="*/ 20 h 20"/>
              <a:gd name="T2" fmla="*/ 1 w 133"/>
              <a:gd name="T3" fmla="*/ 13 h 20"/>
              <a:gd name="T4" fmla="*/ 7 w 133"/>
              <a:gd name="T5" fmla="*/ 4 h 20"/>
              <a:gd name="T6" fmla="*/ 125 w 133"/>
              <a:gd name="T7" fmla="*/ 0 h 20"/>
              <a:gd name="T8" fmla="*/ 133 w 133"/>
              <a:gd name="T9" fmla="*/ 8 h 20"/>
              <a:gd name="T10" fmla="*/ 125 w 133"/>
              <a:gd name="T11" fmla="*/ 16 h 20"/>
              <a:gd name="T12" fmla="*/ 10 w 133"/>
              <a:gd name="T13" fmla="*/ 19 h 20"/>
              <a:gd name="T14" fmla="*/ 9 w 133"/>
              <a:gd name="T1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3" h="20">
                <a:moveTo>
                  <a:pt x="9" y="20"/>
                </a:moveTo>
                <a:cubicBezTo>
                  <a:pt x="5" y="20"/>
                  <a:pt x="2" y="17"/>
                  <a:pt x="1" y="13"/>
                </a:cubicBezTo>
                <a:cubicBezTo>
                  <a:pt x="0" y="9"/>
                  <a:pt x="3" y="5"/>
                  <a:pt x="7" y="4"/>
                </a:cubicBezTo>
                <a:cubicBezTo>
                  <a:pt x="26" y="0"/>
                  <a:pt x="115" y="0"/>
                  <a:pt x="125" y="0"/>
                </a:cubicBezTo>
                <a:cubicBezTo>
                  <a:pt x="129" y="0"/>
                  <a:pt x="133" y="3"/>
                  <a:pt x="133" y="8"/>
                </a:cubicBezTo>
                <a:cubicBezTo>
                  <a:pt x="133" y="12"/>
                  <a:pt x="129" y="16"/>
                  <a:pt x="125" y="16"/>
                </a:cubicBezTo>
                <a:cubicBezTo>
                  <a:pt x="98" y="16"/>
                  <a:pt x="25" y="17"/>
                  <a:pt x="10" y="19"/>
                </a:cubicBezTo>
                <a:cubicBezTo>
                  <a:pt x="10" y="20"/>
                  <a:pt x="9" y="20"/>
                  <a:pt x="9" y="2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84" name="Freeform 270">
            <a:extLst>
              <a:ext uri="{FF2B5EF4-FFF2-40B4-BE49-F238E27FC236}">
                <a16:creationId xmlns:a16="http://schemas.microsoft.com/office/drawing/2014/main" id="{96F44253-D826-E24C-A1C4-5CE8573B28D0}"/>
              </a:ext>
            </a:extLst>
          </p:cNvPr>
          <p:cNvSpPr>
            <a:spLocks noChangeAspect="1"/>
          </p:cNvSpPr>
          <p:nvPr/>
        </p:nvSpPr>
        <p:spPr bwMode="auto">
          <a:xfrm rot="10800000" flipH="1">
            <a:off x="8697919" y="6229445"/>
            <a:ext cx="152682" cy="22854"/>
          </a:xfrm>
          <a:custGeom>
            <a:avLst/>
            <a:gdLst>
              <a:gd name="T0" fmla="*/ 9 w 133"/>
              <a:gd name="T1" fmla="*/ 20 h 20"/>
              <a:gd name="T2" fmla="*/ 1 w 133"/>
              <a:gd name="T3" fmla="*/ 13 h 20"/>
              <a:gd name="T4" fmla="*/ 7 w 133"/>
              <a:gd name="T5" fmla="*/ 4 h 20"/>
              <a:gd name="T6" fmla="*/ 125 w 133"/>
              <a:gd name="T7" fmla="*/ 0 h 20"/>
              <a:gd name="T8" fmla="*/ 133 w 133"/>
              <a:gd name="T9" fmla="*/ 8 h 20"/>
              <a:gd name="T10" fmla="*/ 125 w 133"/>
              <a:gd name="T11" fmla="*/ 16 h 20"/>
              <a:gd name="T12" fmla="*/ 10 w 133"/>
              <a:gd name="T13" fmla="*/ 19 h 20"/>
              <a:gd name="T14" fmla="*/ 9 w 133"/>
              <a:gd name="T1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3" h="20">
                <a:moveTo>
                  <a:pt x="9" y="20"/>
                </a:moveTo>
                <a:cubicBezTo>
                  <a:pt x="5" y="20"/>
                  <a:pt x="2" y="17"/>
                  <a:pt x="1" y="13"/>
                </a:cubicBezTo>
                <a:cubicBezTo>
                  <a:pt x="0" y="9"/>
                  <a:pt x="3" y="5"/>
                  <a:pt x="7" y="4"/>
                </a:cubicBezTo>
                <a:cubicBezTo>
                  <a:pt x="26" y="0"/>
                  <a:pt x="115" y="0"/>
                  <a:pt x="125" y="0"/>
                </a:cubicBezTo>
                <a:cubicBezTo>
                  <a:pt x="129" y="0"/>
                  <a:pt x="133" y="3"/>
                  <a:pt x="133" y="8"/>
                </a:cubicBezTo>
                <a:cubicBezTo>
                  <a:pt x="133" y="12"/>
                  <a:pt x="129" y="16"/>
                  <a:pt x="125" y="16"/>
                </a:cubicBezTo>
                <a:cubicBezTo>
                  <a:pt x="98" y="16"/>
                  <a:pt x="25" y="17"/>
                  <a:pt x="10" y="19"/>
                </a:cubicBezTo>
                <a:cubicBezTo>
                  <a:pt x="10" y="20"/>
                  <a:pt x="9" y="20"/>
                  <a:pt x="9" y="2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85" name="Freeform 270">
            <a:extLst>
              <a:ext uri="{FF2B5EF4-FFF2-40B4-BE49-F238E27FC236}">
                <a16:creationId xmlns:a16="http://schemas.microsoft.com/office/drawing/2014/main" id="{A28845B4-2C08-7645-8359-9B7E908049D3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8941085" y="6229445"/>
            <a:ext cx="152682" cy="22854"/>
          </a:xfrm>
          <a:custGeom>
            <a:avLst/>
            <a:gdLst>
              <a:gd name="T0" fmla="*/ 9 w 133"/>
              <a:gd name="T1" fmla="*/ 20 h 20"/>
              <a:gd name="T2" fmla="*/ 1 w 133"/>
              <a:gd name="T3" fmla="*/ 13 h 20"/>
              <a:gd name="T4" fmla="*/ 7 w 133"/>
              <a:gd name="T5" fmla="*/ 4 h 20"/>
              <a:gd name="T6" fmla="*/ 125 w 133"/>
              <a:gd name="T7" fmla="*/ 0 h 20"/>
              <a:gd name="T8" fmla="*/ 133 w 133"/>
              <a:gd name="T9" fmla="*/ 8 h 20"/>
              <a:gd name="T10" fmla="*/ 125 w 133"/>
              <a:gd name="T11" fmla="*/ 16 h 20"/>
              <a:gd name="T12" fmla="*/ 10 w 133"/>
              <a:gd name="T13" fmla="*/ 19 h 20"/>
              <a:gd name="T14" fmla="*/ 9 w 133"/>
              <a:gd name="T1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3" h="20">
                <a:moveTo>
                  <a:pt x="9" y="20"/>
                </a:moveTo>
                <a:cubicBezTo>
                  <a:pt x="5" y="20"/>
                  <a:pt x="2" y="17"/>
                  <a:pt x="1" y="13"/>
                </a:cubicBezTo>
                <a:cubicBezTo>
                  <a:pt x="0" y="9"/>
                  <a:pt x="3" y="5"/>
                  <a:pt x="7" y="4"/>
                </a:cubicBezTo>
                <a:cubicBezTo>
                  <a:pt x="26" y="0"/>
                  <a:pt x="115" y="0"/>
                  <a:pt x="125" y="0"/>
                </a:cubicBezTo>
                <a:cubicBezTo>
                  <a:pt x="129" y="0"/>
                  <a:pt x="133" y="3"/>
                  <a:pt x="133" y="8"/>
                </a:cubicBezTo>
                <a:cubicBezTo>
                  <a:pt x="133" y="12"/>
                  <a:pt x="129" y="16"/>
                  <a:pt x="125" y="16"/>
                </a:cubicBezTo>
                <a:cubicBezTo>
                  <a:pt x="98" y="16"/>
                  <a:pt x="25" y="17"/>
                  <a:pt x="10" y="19"/>
                </a:cubicBezTo>
                <a:cubicBezTo>
                  <a:pt x="10" y="20"/>
                  <a:pt x="9" y="20"/>
                  <a:pt x="9" y="2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86" name="Freeform 270">
            <a:extLst>
              <a:ext uri="{FF2B5EF4-FFF2-40B4-BE49-F238E27FC236}">
                <a16:creationId xmlns:a16="http://schemas.microsoft.com/office/drawing/2014/main" id="{1278509F-2899-A14B-849A-BF1EEA1EEAB3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9145435" y="6231530"/>
            <a:ext cx="152682" cy="22854"/>
          </a:xfrm>
          <a:custGeom>
            <a:avLst/>
            <a:gdLst>
              <a:gd name="T0" fmla="*/ 9 w 133"/>
              <a:gd name="T1" fmla="*/ 20 h 20"/>
              <a:gd name="T2" fmla="*/ 1 w 133"/>
              <a:gd name="T3" fmla="*/ 13 h 20"/>
              <a:gd name="T4" fmla="*/ 7 w 133"/>
              <a:gd name="T5" fmla="*/ 4 h 20"/>
              <a:gd name="T6" fmla="*/ 125 w 133"/>
              <a:gd name="T7" fmla="*/ 0 h 20"/>
              <a:gd name="T8" fmla="*/ 133 w 133"/>
              <a:gd name="T9" fmla="*/ 8 h 20"/>
              <a:gd name="T10" fmla="*/ 125 w 133"/>
              <a:gd name="T11" fmla="*/ 16 h 20"/>
              <a:gd name="T12" fmla="*/ 10 w 133"/>
              <a:gd name="T13" fmla="*/ 19 h 20"/>
              <a:gd name="T14" fmla="*/ 9 w 133"/>
              <a:gd name="T1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3" h="20">
                <a:moveTo>
                  <a:pt x="9" y="20"/>
                </a:moveTo>
                <a:cubicBezTo>
                  <a:pt x="5" y="20"/>
                  <a:pt x="2" y="17"/>
                  <a:pt x="1" y="13"/>
                </a:cubicBezTo>
                <a:cubicBezTo>
                  <a:pt x="0" y="9"/>
                  <a:pt x="3" y="5"/>
                  <a:pt x="7" y="4"/>
                </a:cubicBezTo>
                <a:cubicBezTo>
                  <a:pt x="26" y="0"/>
                  <a:pt x="115" y="0"/>
                  <a:pt x="125" y="0"/>
                </a:cubicBezTo>
                <a:cubicBezTo>
                  <a:pt x="129" y="0"/>
                  <a:pt x="133" y="3"/>
                  <a:pt x="133" y="8"/>
                </a:cubicBezTo>
                <a:cubicBezTo>
                  <a:pt x="133" y="12"/>
                  <a:pt x="129" y="16"/>
                  <a:pt x="125" y="16"/>
                </a:cubicBezTo>
                <a:cubicBezTo>
                  <a:pt x="98" y="16"/>
                  <a:pt x="25" y="17"/>
                  <a:pt x="10" y="19"/>
                </a:cubicBezTo>
                <a:cubicBezTo>
                  <a:pt x="10" y="20"/>
                  <a:pt x="9" y="20"/>
                  <a:pt x="9" y="2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87" name="Freeform 270">
            <a:extLst>
              <a:ext uri="{FF2B5EF4-FFF2-40B4-BE49-F238E27FC236}">
                <a16:creationId xmlns:a16="http://schemas.microsoft.com/office/drawing/2014/main" id="{7F816C0E-10BE-7D48-B52E-648D73104BDC}"/>
              </a:ext>
            </a:extLst>
          </p:cNvPr>
          <p:cNvSpPr>
            <a:spLocks noChangeAspect="1"/>
          </p:cNvSpPr>
          <p:nvPr/>
        </p:nvSpPr>
        <p:spPr bwMode="auto">
          <a:xfrm rot="10800000" flipH="1">
            <a:off x="9357427" y="6231482"/>
            <a:ext cx="152682" cy="22854"/>
          </a:xfrm>
          <a:custGeom>
            <a:avLst/>
            <a:gdLst>
              <a:gd name="T0" fmla="*/ 9 w 133"/>
              <a:gd name="T1" fmla="*/ 20 h 20"/>
              <a:gd name="T2" fmla="*/ 1 w 133"/>
              <a:gd name="T3" fmla="*/ 13 h 20"/>
              <a:gd name="T4" fmla="*/ 7 w 133"/>
              <a:gd name="T5" fmla="*/ 4 h 20"/>
              <a:gd name="T6" fmla="*/ 125 w 133"/>
              <a:gd name="T7" fmla="*/ 0 h 20"/>
              <a:gd name="T8" fmla="*/ 133 w 133"/>
              <a:gd name="T9" fmla="*/ 8 h 20"/>
              <a:gd name="T10" fmla="*/ 125 w 133"/>
              <a:gd name="T11" fmla="*/ 16 h 20"/>
              <a:gd name="T12" fmla="*/ 10 w 133"/>
              <a:gd name="T13" fmla="*/ 19 h 20"/>
              <a:gd name="T14" fmla="*/ 9 w 133"/>
              <a:gd name="T1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3" h="20">
                <a:moveTo>
                  <a:pt x="9" y="20"/>
                </a:moveTo>
                <a:cubicBezTo>
                  <a:pt x="5" y="20"/>
                  <a:pt x="2" y="17"/>
                  <a:pt x="1" y="13"/>
                </a:cubicBezTo>
                <a:cubicBezTo>
                  <a:pt x="0" y="9"/>
                  <a:pt x="3" y="5"/>
                  <a:pt x="7" y="4"/>
                </a:cubicBezTo>
                <a:cubicBezTo>
                  <a:pt x="26" y="0"/>
                  <a:pt x="115" y="0"/>
                  <a:pt x="125" y="0"/>
                </a:cubicBezTo>
                <a:cubicBezTo>
                  <a:pt x="129" y="0"/>
                  <a:pt x="133" y="3"/>
                  <a:pt x="133" y="8"/>
                </a:cubicBezTo>
                <a:cubicBezTo>
                  <a:pt x="133" y="12"/>
                  <a:pt x="129" y="16"/>
                  <a:pt x="125" y="16"/>
                </a:cubicBezTo>
                <a:cubicBezTo>
                  <a:pt x="98" y="16"/>
                  <a:pt x="25" y="17"/>
                  <a:pt x="10" y="19"/>
                </a:cubicBezTo>
                <a:cubicBezTo>
                  <a:pt x="10" y="20"/>
                  <a:pt x="9" y="20"/>
                  <a:pt x="9" y="2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688" name="Groep 687">
            <a:extLst>
              <a:ext uri="{FF2B5EF4-FFF2-40B4-BE49-F238E27FC236}">
                <a16:creationId xmlns:a16="http://schemas.microsoft.com/office/drawing/2014/main" id="{24CBC667-25A2-F443-AB15-D936CD59723A}"/>
              </a:ext>
            </a:extLst>
          </p:cNvPr>
          <p:cNvGrpSpPr/>
          <p:nvPr/>
        </p:nvGrpSpPr>
        <p:grpSpPr>
          <a:xfrm rot="5400000">
            <a:off x="3131540" y="4772754"/>
            <a:ext cx="2884514" cy="26946"/>
            <a:chOff x="4521983" y="1813123"/>
            <a:chExt cx="2040372" cy="19060"/>
          </a:xfrm>
        </p:grpSpPr>
        <p:sp>
          <p:nvSpPr>
            <p:cNvPr id="1056" name="Freeform 270">
              <a:extLst>
                <a:ext uri="{FF2B5EF4-FFF2-40B4-BE49-F238E27FC236}">
                  <a16:creationId xmlns:a16="http://schemas.microsoft.com/office/drawing/2014/main" id="{FEA8544F-48AD-264B-A9B6-23F3A3BF11B9}"/>
                </a:ext>
              </a:extLst>
            </p:cNvPr>
            <p:cNvSpPr>
              <a:spLocks noChangeAspect="1"/>
            </p:cNvSpPr>
            <p:nvPr/>
          </p:nvSpPr>
          <p:spPr bwMode="auto">
            <a:xfrm rot="-60000" flipH="1">
              <a:off x="4521983" y="1813123"/>
              <a:ext cx="108000" cy="16166"/>
            </a:xfrm>
            <a:custGeom>
              <a:avLst/>
              <a:gdLst>
                <a:gd name="T0" fmla="*/ 9 w 133"/>
                <a:gd name="T1" fmla="*/ 20 h 20"/>
                <a:gd name="T2" fmla="*/ 1 w 133"/>
                <a:gd name="T3" fmla="*/ 13 h 20"/>
                <a:gd name="T4" fmla="*/ 7 w 133"/>
                <a:gd name="T5" fmla="*/ 4 h 20"/>
                <a:gd name="T6" fmla="*/ 125 w 133"/>
                <a:gd name="T7" fmla="*/ 0 h 20"/>
                <a:gd name="T8" fmla="*/ 133 w 133"/>
                <a:gd name="T9" fmla="*/ 8 h 20"/>
                <a:gd name="T10" fmla="*/ 125 w 133"/>
                <a:gd name="T11" fmla="*/ 16 h 20"/>
                <a:gd name="T12" fmla="*/ 10 w 133"/>
                <a:gd name="T13" fmla="*/ 19 h 20"/>
                <a:gd name="T14" fmla="*/ 9 w 133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0">
                  <a:moveTo>
                    <a:pt x="9" y="20"/>
                  </a:moveTo>
                  <a:cubicBezTo>
                    <a:pt x="5" y="20"/>
                    <a:pt x="2" y="17"/>
                    <a:pt x="1" y="13"/>
                  </a:cubicBezTo>
                  <a:cubicBezTo>
                    <a:pt x="0" y="9"/>
                    <a:pt x="3" y="5"/>
                    <a:pt x="7" y="4"/>
                  </a:cubicBezTo>
                  <a:cubicBezTo>
                    <a:pt x="26" y="0"/>
                    <a:pt x="115" y="0"/>
                    <a:pt x="125" y="0"/>
                  </a:cubicBezTo>
                  <a:cubicBezTo>
                    <a:pt x="129" y="0"/>
                    <a:pt x="133" y="3"/>
                    <a:pt x="133" y="8"/>
                  </a:cubicBezTo>
                  <a:cubicBezTo>
                    <a:pt x="133" y="12"/>
                    <a:pt x="129" y="16"/>
                    <a:pt x="125" y="16"/>
                  </a:cubicBezTo>
                  <a:cubicBezTo>
                    <a:pt x="98" y="16"/>
                    <a:pt x="25" y="17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57" name="Freeform 270">
              <a:extLst>
                <a:ext uri="{FF2B5EF4-FFF2-40B4-BE49-F238E27FC236}">
                  <a16:creationId xmlns:a16="http://schemas.microsoft.com/office/drawing/2014/main" id="{12E4F882-FADD-7B4A-8306-98BC5A6723CC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H="1">
              <a:off x="4683698" y="1813123"/>
              <a:ext cx="108000" cy="16166"/>
            </a:xfrm>
            <a:custGeom>
              <a:avLst/>
              <a:gdLst>
                <a:gd name="T0" fmla="*/ 9 w 133"/>
                <a:gd name="T1" fmla="*/ 20 h 20"/>
                <a:gd name="T2" fmla="*/ 1 w 133"/>
                <a:gd name="T3" fmla="*/ 13 h 20"/>
                <a:gd name="T4" fmla="*/ 7 w 133"/>
                <a:gd name="T5" fmla="*/ 4 h 20"/>
                <a:gd name="T6" fmla="*/ 125 w 133"/>
                <a:gd name="T7" fmla="*/ 0 h 20"/>
                <a:gd name="T8" fmla="*/ 133 w 133"/>
                <a:gd name="T9" fmla="*/ 8 h 20"/>
                <a:gd name="T10" fmla="*/ 125 w 133"/>
                <a:gd name="T11" fmla="*/ 16 h 20"/>
                <a:gd name="T12" fmla="*/ 10 w 133"/>
                <a:gd name="T13" fmla="*/ 19 h 20"/>
                <a:gd name="T14" fmla="*/ 9 w 133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0">
                  <a:moveTo>
                    <a:pt x="9" y="20"/>
                  </a:moveTo>
                  <a:cubicBezTo>
                    <a:pt x="5" y="20"/>
                    <a:pt x="2" y="17"/>
                    <a:pt x="1" y="13"/>
                  </a:cubicBezTo>
                  <a:cubicBezTo>
                    <a:pt x="0" y="9"/>
                    <a:pt x="3" y="5"/>
                    <a:pt x="7" y="4"/>
                  </a:cubicBezTo>
                  <a:cubicBezTo>
                    <a:pt x="26" y="0"/>
                    <a:pt x="115" y="0"/>
                    <a:pt x="125" y="0"/>
                  </a:cubicBezTo>
                  <a:cubicBezTo>
                    <a:pt x="129" y="0"/>
                    <a:pt x="133" y="3"/>
                    <a:pt x="133" y="8"/>
                  </a:cubicBezTo>
                  <a:cubicBezTo>
                    <a:pt x="133" y="12"/>
                    <a:pt x="129" y="16"/>
                    <a:pt x="125" y="16"/>
                  </a:cubicBezTo>
                  <a:cubicBezTo>
                    <a:pt x="98" y="16"/>
                    <a:pt x="25" y="17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58" name="Freeform 270">
              <a:extLst>
                <a:ext uri="{FF2B5EF4-FFF2-40B4-BE49-F238E27FC236}">
                  <a16:creationId xmlns:a16="http://schemas.microsoft.com/office/drawing/2014/main" id="{ADCB509E-8C25-BF41-8B4E-4956A4DFE29D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4855702" y="1813123"/>
              <a:ext cx="108000" cy="16166"/>
            </a:xfrm>
            <a:custGeom>
              <a:avLst/>
              <a:gdLst>
                <a:gd name="T0" fmla="*/ 9 w 133"/>
                <a:gd name="T1" fmla="*/ 20 h 20"/>
                <a:gd name="T2" fmla="*/ 1 w 133"/>
                <a:gd name="T3" fmla="*/ 13 h 20"/>
                <a:gd name="T4" fmla="*/ 7 w 133"/>
                <a:gd name="T5" fmla="*/ 4 h 20"/>
                <a:gd name="T6" fmla="*/ 125 w 133"/>
                <a:gd name="T7" fmla="*/ 0 h 20"/>
                <a:gd name="T8" fmla="*/ 133 w 133"/>
                <a:gd name="T9" fmla="*/ 8 h 20"/>
                <a:gd name="T10" fmla="*/ 125 w 133"/>
                <a:gd name="T11" fmla="*/ 16 h 20"/>
                <a:gd name="T12" fmla="*/ 10 w 133"/>
                <a:gd name="T13" fmla="*/ 19 h 20"/>
                <a:gd name="T14" fmla="*/ 9 w 133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0">
                  <a:moveTo>
                    <a:pt x="9" y="20"/>
                  </a:moveTo>
                  <a:cubicBezTo>
                    <a:pt x="5" y="20"/>
                    <a:pt x="2" y="17"/>
                    <a:pt x="1" y="13"/>
                  </a:cubicBezTo>
                  <a:cubicBezTo>
                    <a:pt x="0" y="9"/>
                    <a:pt x="3" y="5"/>
                    <a:pt x="7" y="4"/>
                  </a:cubicBezTo>
                  <a:cubicBezTo>
                    <a:pt x="26" y="0"/>
                    <a:pt x="115" y="0"/>
                    <a:pt x="125" y="0"/>
                  </a:cubicBezTo>
                  <a:cubicBezTo>
                    <a:pt x="129" y="0"/>
                    <a:pt x="133" y="3"/>
                    <a:pt x="133" y="8"/>
                  </a:cubicBezTo>
                  <a:cubicBezTo>
                    <a:pt x="133" y="12"/>
                    <a:pt x="129" y="16"/>
                    <a:pt x="125" y="16"/>
                  </a:cubicBezTo>
                  <a:cubicBezTo>
                    <a:pt x="98" y="16"/>
                    <a:pt x="25" y="17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59" name="Freeform 270">
              <a:extLst>
                <a:ext uri="{FF2B5EF4-FFF2-40B4-BE49-F238E27FC236}">
                  <a16:creationId xmlns:a16="http://schemas.microsoft.com/office/drawing/2014/main" id="{6480FE65-D28C-C84E-A087-DCD334A42BF5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H="1">
              <a:off x="5035097" y="1814576"/>
              <a:ext cx="108000" cy="16166"/>
            </a:xfrm>
            <a:custGeom>
              <a:avLst/>
              <a:gdLst>
                <a:gd name="T0" fmla="*/ 9 w 133"/>
                <a:gd name="T1" fmla="*/ 20 h 20"/>
                <a:gd name="T2" fmla="*/ 1 w 133"/>
                <a:gd name="T3" fmla="*/ 13 h 20"/>
                <a:gd name="T4" fmla="*/ 7 w 133"/>
                <a:gd name="T5" fmla="*/ 4 h 20"/>
                <a:gd name="T6" fmla="*/ 125 w 133"/>
                <a:gd name="T7" fmla="*/ 0 h 20"/>
                <a:gd name="T8" fmla="*/ 133 w 133"/>
                <a:gd name="T9" fmla="*/ 8 h 20"/>
                <a:gd name="T10" fmla="*/ 125 w 133"/>
                <a:gd name="T11" fmla="*/ 16 h 20"/>
                <a:gd name="T12" fmla="*/ 10 w 133"/>
                <a:gd name="T13" fmla="*/ 19 h 20"/>
                <a:gd name="T14" fmla="*/ 9 w 133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0">
                  <a:moveTo>
                    <a:pt x="9" y="20"/>
                  </a:moveTo>
                  <a:cubicBezTo>
                    <a:pt x="5" y="20"/>
                    <a:pt x="2" y="17"/>
                    <a:pt x="1" y="13"/>
                  </a:cubicBezTo>
                  <a:cubicBezTo>
                    <a:pt x="0" y="9"/>
                    <a:pt x="3" y="5"/>
                    <a:pt x="7" y="4"/>
                  </a:cubicBezTo>
                  <a:cubicBezTo>
                    <a:pt x="26" y="0"/>
                    <a:pt x="115" y="0"/>
                    <a:pt x="125" y="0"/>
                  </a:cubicBezTo>
                  <a:cubicBezTo>
                    <a:pt x="129" y="0"/>
                    <a:pt x="133" y="3"/>
                    <a:pt x="133" y="8"/>
                  </a:cubicBezTo>
                  <a:cubicBezTo>
                    <a:pt x="133" y="12"/>
                    <a:pt x="129" y="16"/>
                    <a:pt x="125" y="16"/>
                  </a:cubicBezTo>
                  <a:cubicBezTo>
                    <a:pt x="98" y="16"/>
                    <a:pt x="25" y="17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60" name="Freeform 270">
              <a:extLst>
                <a:ext uri="{FF2B5EF4-FFF2-40B4-BE49-F238E27FC236}">
                  <a16:creationId xmlns:a16="http://schemas.microsoft.com/office/drawing/2014/main" id="{4651B739-59BA-2D4F-B50E-96A2EE83956B}"/>
                </a:ext>
              </a:extLst>
            </p:cNvPr>
            <p:cNvSpPr>
              <a:spLocks noChangeAspect="1"/>
            </p:cNvSpPr>
            <p:nvPr/>
          </p:nvSpPr>
          <p:spPr bwMode="auto">
            <a:xfrm rot="-60000" flipH="1">
              <a:off x="5188780" y="1814576"/>
              <a:ext cx="108000" cy="16166"/>
            </a:xfrm>
            <a:custGeom>
              <a:avLst/>
              <a:gdLst>
                <a:gd name="T0" fmla="*/ 9 w 133"/>
                <a:gd name="T1" fmla="*/ 20 h 20"/>
                <a:gd name="T2" fmla="*/ 1 w 133"/>
                <a:gd name="T3" fmla="*/ 13 h 20"/>
                <a:gd name="T4" fmla="*/ 7 w 133"/>
                <a:gd name="T5" fmla="*/ 4 h 20"/>
                <a:gd name="T6" fmla="*/ 125 w 133"/>
                <a:gd name="T7" fmla="*/ 0 h 20"/>
                <a:gd name="T8" fmla="*/ 133 w 133"/>
                <a:gd name="T9" fmla="*/ 8 h 20"/>
                <a:gd name="T10" fmla="*/ 125 w 133"/>
                <a:gd name="T11" fmla="*/ 16 h 20"/>
                <a:gd name="T12" fmla="*/ 10 w 133"/>
                <a:gd name="T13" fmla="*/ 19 h 20"/>
                <a:gd name="T14" fmla="*/ 9 w 133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0">
                  <a:moveTo>
                    <a:pt x="9" y="20"/>
                  </a:moveTo>
                  <a:cubicBezTo>
                    <a:pt x="5" y="20"/>
                    <a:pt x="2" y="17"/>
                    <a:pt x="1" y="13"/>
                  </a:cubicBezTo>
                  <a:cubicBezTo>
                    <a:pt x="0" y="9"/>
                    <a:pt x="3" y="5"/>
                    <a:pt x="7" y="4"/>
                  </a:cubicBezTo>
                  <a:cubicBezTo>
                    <a:pt x="26" y="0"/>
                    <a:pt x="115" y="0"/>
                    <a:pt x="125" y="0"/>
                  </a:cubicBezTo>
                  <a:cubicBezTo>
                    <a:pt x="129" y="0"/>
                    <a:pt x="133" y="3"/>
                    <a:pt x="133" y="8"/>
                  </a:cubicBezTo>
                  <a:cubicBezTo>
                    <a:pt x="133" y="12"/>
                    <a:pt x="129" y="16"/>
                    <a:pt x="125" y="16"/>
                  </a:cubicBezTo>
                  <a:cubicBezTo>
                    <a:pt x="98" y="16"/>
                    <a:pt x="25" y="17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61" name="Freeform 270">
              <a:extLst>
                <a:ext uri="{FF2B5EF4-FFF2-40B4-BE49-F238E27FC236}">
                  <a16:creationId xmlns:a16="http://schemas.microsoft.com/office/drawing/2014/main" id="{BBB2D581-A3C0-6E40-BB60-5C99786ADE8A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5350495" y="1814576"/>
              <a:ext cx="108000" cy="16166"/>
            </a:xfrm>
            <a:custGeom>
              <a:avLst/>
              <a:gdLst>
                <a:gd name="T0" fmla="*/ 9 w 133"/>
                <a:gd name="T1" fmla="*/ 20 h 20"/>
                <a:gd name="T2" fmla="*/ 1 w 133"/>
                <a:gd name="T3" fmla="*/ 13 h 20"/>
                <a:gd name="T4" fmla="*/ 7 w 133"/>
                <a:gd name="T5" fmla="*/ 4 h 20"/>
                <a:gd name="T6" fmla="*/ 125 w 133"/>
                <a:gd name="T7" fmla="*/ 0 h 20"/>
                <a:gd name="T8" fmla="*/ 133 w 133"/>
                <a:gd name="T9" fmla="*/ 8 h 20"/>
                <a:gd name="T10" fmla="*/ 125 w 133"/>
                <a:gd name="T11" fmla="*/ 16 h 20"/>
                <a:gd name="T12" fmla="*/ 10 w 133"/>
                <a:gd name="T13" fmla="*/ 19 h 20"/>
                <a:gd name="T14" fmla="*/ 9 w 133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0">
                  <a:moveTo>
                    <a:pt x="9" y="20"/>
                  </a:moveTo>
                  <a:cubicBezTo>
                    <a:pt x="5" y="20"/>
                    <a:pt x="2" y="17"/>
                    <a:pt x="1" y="13"/>
                  </a:cubicBezTo>
                  <a:cubicBezTo>
                    <a:pt x="0" y="9"/>
                    <a:pt x="3" y="5"/>
                    <a:pt x="7" y="4"/>
                  </a:cubicBezTo>
                  <a:cubicBezTo>
                    <a:pt x="26" y="0"/>
                    <a:pt x="115" y="0"/>
                    <a:pt x="125" y="0"/>
                  </a:cubicBezTo>
                  <a:cubicBezTo>
                    <a:pt x="129" y="0"/>
                    <a:pt x="133" y="3"/>
                    <a:pt x="133" y="8"/>
                  </a:cubicBezTo>
                  <a:cubicBezTo>
                    <a:pt x="133" y="12"/>
                    <a:pt x="129" y="16"/>
                    <a:pt x="125" y="16"/>
                  </a:cubicBezTo>
                  <a:cubicBezTo>
                    <a:pt x="98" y="16"/>
                    <a:pt x="25" y="17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62" name="Freeform 270">
              <a:extLst>
                <a:ext uri="{FF2B5EF4-FFF2-40B4-BE49-F238E27FC236}">
                  <a16:creationId xmlns:a16="http://schemas.microsoft.com/office/drawing/2014/main" id="{7941EEBF-BEE6-9C4F-813B-62BC1E804208}"/>
                </a:ext>
              </a:extLst>
            </p:cNvPr>
            <p:cNvSpPr>
              <a:spLocks noChangeAspect="1"/>
            </p:cNvSpPr>
            <p:nvPr/>
          </p:nvSpPr>
          <p:spPr bwMode="auto">
            <a:xfrm rot="10531374" flipH="1">
              <a:off x="5522499" y="1814576"/>
              <a:ext cx="108000" cy="16166"/>
            </a:xfrm>
            <a:custGeom>
              <a:avLst/>
              <a:gdLst>
                <a:gd name="T0" fmla="*/ 9 w 133"/>
                <a:gd name="T1" fmla="*/ 20 h 20"/>
                <a:gd name="T2" fmla="*/ 1 w 133"/>
                <a:gd name="T3" fmla="*/ 13 h 20"/>
                <a:gd name="T4" fmla="*/ 7 w 133"/>
                <a:gd name="T5" fmla="*/ 4 h 20"/>
                <a:gd name="T6" fmla="*/ 125 w 133"/>
                <a:gd name="T7" fmla="*/ 0 h 20"/>
                <a:gd name="T8" fmla="*/ 133 w 133"/>
                <a:gd name="T9" fmla="*/ 8 h 20"/>
                <a:gd name="T10" fmla="*/ 125 w 133"/>
                <a:gd name="T11" fmla="*/ 16 h 20"/>
                <a:gd name="T12" fmla="*/ 10 w 133"/>
                <a:gd name="T13" fmla="*/ 19 h 20"/>
                <a:gd name="T14" fmla="*/ 9 w 133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0">
                  <a:moveTo>
                    <a:pt x="9" y="20"/>
                  </a:moveTo>
                  <a:cubicBezTo>
                    <a:pt x="5" y="20"/>
                    <a:pt x="2" y="17"/>
                    <a:pt x="1" y="13"/>
                  </a:cubicBezTo>
                  <a:cubicBezTo>
                    <a:pt x="0" y="9"/>
                    <a:pt x="3" y="5"/>
                    <a:pt x="7" y="4"/>
                  </a:cubicBezTo>
                  <a:cubicBezTo>
                    <a:pt x="26" y="0"/>
                    <a:pt x="115" y="0"/>
                    <a:pt x="125" y="0"/>
                  </a:cubicBezTo>
                  <a:cubicBezTo>
                    <a:pt x="129" y="0"/>
                    <a:pt x="133" y="3"/>
                    <a:pt x="133" y="8"/>
                  </a:cubicBezTo>
                  <a:cubicBezTo>
                    <a:pt x="133" y="12"/>
                    <a:pt x="129" y="16"/>
                    <a:pt x="125" y="16"/>
                  </a:cubicBezTo>
                  <a:cubicBezTo>
                    <a:pt x="98" y="16"/>
                    <a:pt x="25" y="17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63" name="Freeform 270">
              <a:extLst>
                <a:ext uri="{FF2B5EF4-FFF2-40B4-BE49-F238E27FC236}">
                  <a16:creationId xmlns:a16="http://schemas.microsoft.com/office/drawing/2014/main" id="{D940584D-30A6-834A-8A4C-AAEA558E7B27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H="1">
              <a:off x="5672452" y="1814542"/>
              <a:ext cx="108000" cy="16166"/>
            </a:xfrm>
            <a:custGeom>
              <a:avLst/>
              <a:gdLst>
                <a:gd name="T0" fmla="*/ 9 w 133"/>
                <a:gd name="T1" fmla="*/ 20 h 20"/>
                <a:gd name="T2" fmla="*/ 1 w 133"/>
                <a:gd name="T3" fmla="*/ 13 h 20"/>
                <a:gd name="T4" fmla="*/ 7 w 133"/>
                <a:gd name="T5" fmla="*/ 4 h 20"/>
                <a:gd name="T6" fmla="*/ 125 w 133"/>
                <a:gd name="T7" fmla="*/ 0 h 20"/>
                <a:gd name="T8" fmla="*/ 133 w 133"/>
                <a:gd name="T9" fmla="*/ 8 h 20"/>
                <a:gd name="T10" fmla="*/ 125 w 133"/>
                <a:gd name="T11" fmla="*/ 16 h 20"/>
                <a:gd name="T12" fmla="*/ 10 w 133"/>
                <a:gd name="T13" fmla="*/ 19 h 20"/>
                <a:gd name="T14" fmla="*/ 9 w 133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0">
                  <a:moveTo>
                    <a:pt x="9" y="20"/>
                  </a:moveTo>
                  <a:cubicBezTo>
                    <a:pt x="5" y="20"/>
                    <a:pt x="2" y="17"/>
                    <a:pt x="1" y="13"/>
                  </a:cubicBezTo>
                  <a:cubicBezTo>
                    <a:pt x="0" y="9"/>
                    <a:pt x="3" y="5"/>
                    <a:pt x="7" y="4"/>
                  </a:cubicBezTo>
                  <a:cubicBezTo>
                    <a:pt x="26" y="0"/>
                    <a:pt x="115" y="0"/>
                    <a:pt x="125" y="0"/>
                  </a:cubicBezTo>
                  <a:cubicBezTo>
                    <a:pt x="129" y="0"/>
                    <a:pt x="133" y="3"/>
                    <a:pt x="133" y="8"/>
                  </a:cubicBezTo>
                  <a:cubicBezTo>
                    <a:pt x="133" y="12"/>
                    <a:pt x="129" y="16"/>
                    <a:pt x="125" y="16"/>
                  </a:cubicBezTo>
                  <a:cubicBezTo>
                    <a:pt x="98" y="16"/>
                    <a:pt x="25" y="17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64" name="Freeform 270">
              <a:extLst>
                <a:ext uri="{FF2B5EF4-FFF2-40B4-BE49-F238E27FC236}">
                  <a16:creationId xmlns:a16="http://schemas.microsoft.com/office/drawing/2014/main" id="{5E9939AC-C111-F343-8D63-ADFEBF9AD005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H="1">
              <a:off x="5826135" y="1814542"/>
              <a:ext cx="108000" cy="16166"/>
            </a:xfrm>
            <a:custGeom>
              <a:avLst/>
              <a:gdLst>
                <a:gd name="T0" fmla="*/ 9 w 133"/>
                <a:gd name="T1" fmla="*/ 20 h 20"/>
                <a:gd name="T2" fmla="*/ 1 w 133"/>
                <a:gd name="T3" fmla="*/ 13 h 20"/>
                <a:gd name="T4" fmla="*/ 7 w 133"/>
                <a:gd name="T5" fmla="*/ 4 h 20"/>
                <a:gd name="T6" fmla="*/ 125 w 133"/>
                <a:gd name="T7" fmla="*/ 0 h 20"/>
                <a:gd name="T8" fmla="*/ 133 w 133"/>
                <a:gd name="T9" fmla="*/ 8 h 20"/>
                <a:gd name="T10" fmla="*/ 125 w 133"/>
                <a:gd name="T11" fmla="*/ 16 h 20"/>
                <a:gd name="T12" fmla="*/ 10 w 133"/>
                <a:gd name="T13" fmla="*/ 19 h 20"/>
                <a:gd name="T14" fmla="*/ 9 w 133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0">
                  <a:moveTo>
                    <a:pt x="9" y="20"/>
                  </a:moveTo>
                  <a:cubicBezTo>
                    <a:pt x="5" y="20"/>
                    <a:pt x="2" y="17"/>
                    <a:pt x="1" y="13"/>
                  </a:cubicBezTo>
                  <a:cubicBezTo>
                    <a:pt x="0" y="9"/>
                    <a:pt x="3" y="5"/>
                    <a:pt x="7" y="4"/>
                  </a:cubicBezTo>
                  <a:cubicBezTo>
                    <a:pt x="26" y="0"/>
                    <a:pt x="115" y="0"/>
                    <a:pt x="125" y="0"/>
                  </a:cubicBezTo>
                  <a:cubicBezTo>
                    <a:pt x="129" y="0"/>
                    <a:pt x="133" y="3"/>
                    <a:pt x="133" y="8"/>
                  </a:cubicBezTo>
                  <a:cubicBezTo>
                    <a:pt x="133" y="12"/>
                    <a:pt x="129" y="16"/>
                    <a:pt x="125" y="16"/>
                  </a:cubicBezTo>
                  <a:cubicBezTo>
                    <a:pt x="98" y="16"/>
                    <a:pt x="25" y="17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65" name="Freeform 270">
              <a:extLst>
                <a:ext uri="{FF2B5EF4-FFF2-40B4-BE49-F238E27FC236}">
                  <a16:creationId xmlns:a16="http://schemas.microsoft.com/office/drawing/2014/main" id="{5411F70A-9B64-3240-B6B3-F0B4008B05CB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H="1">
              <a:off x="5987850" y="1814542"/>
              <a:ext cx="108000" cy="16166"/>
            </a:xfrm>
            <a:custGeom>
              <a:avLst/>
              <a:gdLst>
                <a:gd name="T0" fmla="*/ 9 w 133"/>
                <a:gd name="T1" fmla="*/ 20 h 20"/>
                <a:gd name="T2" fmla="*/ 1 w 133"/>
                <a:gd name="T3" fmla="*/ 13 h 20"/>
                <a:gd name="T4" fmla="*/ 7 w 133"/>
                <a:gd name="T5" fmla="*/ 4 h 20"/>
                <a:gd name="T6" fmla="*/ 125 w 133"/>
                <a:gd name="T7" fmla="*/ 0 h 20"/>
                <a:gd name="T8" fmla="*/ 133 w 133"/>
                <a:gd name="T9" fmla="*/ 8 h 20"/>
                <a:gd name="T10" fmla="*/ 125 w 133"/>
                <a:gd name="T11" fmla="*/ 16 h 20"/>
                <a:gd name="T12" fmla="*/ 10 w 133"/>
                <a:gd name="T13" fmla="*/ 19 h 20"/>
                <a:gd name="T14" fmla="*/ 9 w 133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0">
                  <a:moveTo>
                    <a:pt x="9" y="20"/>
                  </a:moveTo>
                  <a:cubicBezTo>
                    <a:pt x="5" y="20"/>
                    <a:pt x="2" y="17"/>
                    <a:pt x="1" y="13"/>
                  </a:cubicBezTo>
                  <a:cubicBezTo>
                    <a:pt x="0" y="9"/>
                    <a:pt x="3" y="5"/>
                    <a:pt x="7" y="4"/>
                  </a:cubicBezTo>
                  <a:cubicBezTo>
                    <a:pt x="26" y="0"/>
                    <a:pt x="115" y="0"/>
                    <a:pt x="125" y="0"/>
                  </a:cubicBezTo>
                  <a:cubicBezTo>
                    <a:pt x="129" y="0"/>
                    <a:pt x="133" y="3"/>
                    <a:pt x="133" y="8"/>
                  </a:cubicBezTo>
                  <a:cubicBezTo>
                    <a:pt x="133" y="12"/>
                    <a:pt x="129" y="16"/>
                    <a:pt x="125" y="16"/>
                  </a:cubicBezTo>
                  <a:cubicBezTo>
                    <a:pt x="98" y="16"/>
                    <a:pt x="25" y="17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66" name="Freeform 270">
              <a:extLst>
                <a:ext uri="{FF2B5EF4-FFF2-40B4-BE49-F238E27FC236}">
                  <a16:creationId xmlns:a16="http://schemas.microsoft.com/office/drawing/2014/main" id="{BFAFA50D-7539-094B-A76D-42057054A5BB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6159854" y="1814542"/>
              <a:ext cx="108000" cy="16166"/>
            </a:xfrm>
            <a:custGeom>
              <a:avLst/>
              <a:gdLst>
                <a:gd name="T0" fmla="*/ 9 w 133"/>
                <a:gd name="T1" fmla="*/ 20 h 20"/>
                <a:gd name="T2" fmla="*/ 1 w 133"/>
                <a:gd name="T3" fmla="*/ 13 h 20"/>
                <a:gd name="T4" fmla="*/ 7 w 133"/>
                <a:gd name="T5" fmla="*/ 4 h 20"/>
                <a:gd name="T6" fmla="*/ 125 w 133"/>
                <a:gd name="T7" fmla="*/ 0 h 20"/>
                <a:gd name="T8" fmla="*/ 133 w 133"/>
                <a:gd name="T9" fmla="*/ 8 h 20"/>
                <a:gd name="T10" fmla="*/ 125 w 133"/>
                <a:gd name="T11" fmla="*/ 16 h 20"/>
                <a:gd name="T12" fmla="*/ 10 w 133"/>
                <a:gd name="T13" fmla="*/ 19 h 20"/>
                <a:gd name="T14" fmla="*/ 9 w 133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0">
                  <a:moveTo>
                    <a:pt x="9" y="20"/>
                  </a:moveTo>
                  <a:cubicBezTo>
                    <a:pt x="5" y="20"/>
                    <a:pt x="2" y="17"/>
                    <a:pt x="1" y="13"/>
                  </a:cubicBezTo>
                  <a:cubicBezTo>
                    <a:pt x="0" y="9"/>
                    <a:pt x="3" y="5"/>
                    <a:pt x="7" y="4"/>
                  </a:cubicBezTo>
                  <a:cubicBezTo>
                    <a:pt x="26" y="0"/>
                    <a:pt x="115" y="0"/>
                    <a:pt x="125" y="0"/>
                  </a:cubicBezTo>
                  <a:cubicBezTo>
                    <a:pt x="129" y="0"/>
                    <a:pt x="133" y="3"/>
                    <a:pt x="133" y="8"/>
                  </a:cubicBezTo>
                  <a:cubicBezTo>
                    <a:pt x="133" y="12"/>
                    <a:pt x="129" y="16"/>
                    <a:pt x="125" y="16"/>
                  </a:cubicBezTo>
                  <a:cubicBezTo>
                    <a:pt x="98" y="16"/>
                    <a:pt x="25" y="17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67" name="Freeform 270">
              <a:extLst>
                <a:ext uri="{FF2B5EF4-FFF2-40B4-BE49-F238E27FC236}">
                  <a16:creationId xmlns:a16="http://schemas.microsoft.com/office/drawing/2014/main" id="{744FD4D1-0C8E-7842-BD06-FA752FE8624D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6304402" y="1816017"/>
              <a:ext cx="108000" cy="16166"/>
            </a:xfrm>
            <a:custGeom>
              <a:avLst/>
              <a:gdLst>
                <a:gd name="T0" fmla="*/ 9 w 133"/>
                <a:gd name="T1" fmla="*/ 20 h 20"/>
                <a:gd name="T2" fmla="*/ 1 w 133"/>
                <a:gd name="T3" fmla="*/ 13 h 20"/>
                <a:gd name="T4" fmla="*/ 7 w 133"/>
                <a:gd name="T5" fmla="*/ 4 h 20"/>
                <a:gd name="T6" fmla="*/ 125 w 133"/>
                <a:gd name="T7" fmla="*/ 0 h 20"/>
                <a:gd name="T8" fmla="*/ 133 w 133"/>
                <a:gd name="T9" fmla="*/ 8 h 20"/>
                <a:gd name="T10" fmla="*/ 125 w 133"/>
                <a:gd name="T11" fmla="*/ 16 h 20"/>
                <a:gd name="T12" fmla="*/ 10 w 133"/>
                <a:gd name="T13" fmla="*/ 19 h 20"/>
                <a:gd name="T14" fmla="*/ 9 w 133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0">
                  <a:moveTo>
                    <a:pt x="9" y="20"/>
                  </a:moveTo>
                  <a:cubicBezTo>
                    <a:pt x="5" y="20"/>
                    <a:pt x="2" y="17"/>
                    <a:pt x="1" y="13"/>
                  </a:cubicBezTo>
                  <a:cubicBezTo>
                    <a:pt x="0" y="9"/>
                    <a:pt x="3" y="5"/>
                    <a:pt x="7" y="4"/>
                  </a:cubicBezTo>
                  <a:cubicBezTo>
                    <a:pt x="26" y="0"/>
                    <a:pt x="115" y="0"/>
                    <a:pt x="125" y="0"/>
                  </a:cubicBezTo>
                  <a:cubicBezTo>
                    <a:pt x="129" y="0"/>
                    <a:pt x="133" y="3"/>
                    <a:pt x="133" y="8"/>
                  </a:cubicBezTo>
                  <a:cubicBezTo>
                    <a:pt x="133" y="12"/>
                    <a:pt x="129" y="16"/>
                    <a:pt x="125" y="16"/>
                  </a:cubicBezTo>
                  <a:cubicBezTo>
                    <a:pt x="98" y="16"/>
                    <a:pt x="25" y="17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68" name="Freeform 270">
              <a:extLst>
                <a:ext uri="{FF2B5EF4-FFF2-40B4-BE49-F238E27FC236}">
                  <a16:creationId xmlns:a16="http://schemas.microsoft.com/office/drawing/2014/main" id="{CD6B2D98-9B7F-854D-B97B-2ED20466BE08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H="1">
              <a:off x="6454355" y="1815983"/>
              <a:ext cx="108000" cy="16166"/>
            </a:xfrm>
            <a:custGeom>
              <a:avLst/>
              <a:gdLst>
                <a:gd name="T0" fmla="*/ 9 w 133"/>
                <a:gd name="T1" fmla="*/ 20 h 20"/>
                <a:gd name="T2" fmla="*/ 1 w 133"/>
                <a:gd name="T3" fmla="*/ 13 h 20"/>
                <a:gd name="T4" fmla="*/ 7 w 133"/>
                <a:gd name="T5" fmla="*/ 4 h 20"/>
                <a:gd name="T6" fmla="*/ 125 w 133"/>
                <a:gd name="T7" fmla="*/ 0 h 20"/>
                <a:gd name="T8" fmla="*/ 133 w 133"/>
                <a:gd name="T9" fmla="*/ 8 h 20"/>
                <a:gd name="T10" fmla="*/ 125 w 133"/>
                <a:gd name="T11" fmla="*/ 16 h 20"/>
                <a:gd name="T12" fmla="*/ 10 w 133"/>
                <a:gd name="T13" fmla="*/ 19 h 20"/>
                <a:gd name="T14" fmla="*/ 9 w 133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0">
                  <a:moveTo>
                    <a:pt x="9" y="20"/>
                  </a:moveTo>
                  <a:cubicBezTo>
                    <a:pt x="5" y="20"/>
                    <a:pt x="2" y="17"/>
                    <a:pt x="1" y="13"/>
                  </a:cubicBezTo>
                  <a:cubicBezTo>
                    <a:pt x="0" y="9"/>
                    <a:pt x="3" y="5"/>
                    <a:pt x="7" y="4"/>
                  </a:cubicBezTo>
                  <a:cubicBezTo>
                    <a:pt x="26" y="0"/>
                    <a:pt x="115" y="0"/>
                    <a:pt x="125" y="0"/>
                  </a:cubicBezTo>
                  <a:cubicBezTo>
                    <a:pt x="129" y="0"/>
                    <a:pt x="133" y="3"/>
                    <a:pt x="133" y="8"/>
                  </a:cubicBezTo>
                  <a:cubicBezTo>
                    <a:pt x="133" y="12"/>
                    <a:pt x="129" y="16"/>
                    <a:pt x="125" y="16"/>
                  </a:cubicBezTo>
                  <a:cubicBezTo>
                    <a:pt x="98" y="16"/>
                    <a:pt x="25" y="17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689" name="Tekstvak 688">
            <a:extLst>
              <a:ext uri="{FF2B5EF4-FFF2-40B4-BE49-F238E27FC236}">
                <a16:creationId xmlns:a16="http://schemas.microsoft.com/office/drawing/2014/main" id="{28CFF8B6-92FC-4143-A45D-4621782B1711}"/>
              </a:ext>
            </a:extLst>
          </p:cNvPr>
          <p:cNvSpPr txBox="1"/>
          <p:nvPr/>
        </p:nvSpPr>
        <p:spPr>
          <a:xfrm>
            <a:off x="5377080" y="2945222"/>
            <a:ext cx="2566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Ink Free" panose="03080402000500000000" pitchFamily="66" charset="0"/>
                <a:ea typeface="+mn-ea"/>
                <a:cs typeface="+mn-cs"/>
              </a:rPr>
              <a:t>CONTINUOUS DELIVERY</a:t>
            </a:r>
          </a:p>
        </p:txBody>
      </p:sp>
      <p:sp>
        <p:nvSpPr>
          <p:cNvPr id="690" name="Freeform 270">
            <a:extLst>
              <a:ext uri="{FF2B5EF4-FFF2-40B4-BE49-F238E27FC236}">
                <a16:creationId xmlns:a16="http://schemas.microsoft.com/office/drawing/2014/main" id="{38643AA7-38F6-4245-A51E-FBA7039030FC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4578980" y="3099403"/>
            <a:ext cx="152682" cy="22854"/>
          </a:xfrm>
          <a:custGeom>
            <a:avLst/>
            <a:gdLst>
              <a:gd name="T0" fmla="*/ 9 w 133"/>
              <a:gd name="T1" fmla="*/ 20 h 20"/>
              <a:gd name="T2" fmla="*/ 1 w 133"/>
              <a:gd name="T3" fmla="*/ 13 h 20"/>
              <a:gd name="T4" fmla="*/ 7 w 133"/>
              <a:gd name="T5" fmla="*/ 4 h 20"/>
              <a:gd name="T6" fmla="*/ 125 w 133"/>
              <a:gd name="T7" fmla="*/ 0 h 20"/>
              <a:gd name="T8" fmla="*/ 133 w 133"/>
              <a:gd name="T9" fmla="*/ 8 h 20"/>
              <a:gd name="T10" fmla="*/ 125 w 133"/>
              <a:gd name="T11" fmla="*/ 16 h 20"/>
              <a:gd name="T12" fmla="*/ 10 w 133"/>
              <a:gd name="T13" fmla="*/ 19 h 20"/>
              <a:gd name="T14" fmla="*/ 9 w 133"/>
              <a:gd name="T1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3" h="20">
                <a:moveTo>
                  <a:pt x="9" y="20"/>
                </a:moveTo>
                <a:cubicBezTo>
                  <a:pt x="5" y="20"/>
                  <a:pt x="2" y="17"/>
                  <a:pt x="1" y="13"/>
                </a:cubicBezTo>
                <a:cubicBezTo>
                  <a:pt x="0" y="9"/>
                  <a:pt x="3" y="5"/>
                  <a:pt x="7" y="4"/>
                </a:cubicBezTo>
                <a:cubicBezTo>
                  <a:pt x="26" y="0"/>
                  <a:pt x="115" y="0"/>
                  <a:pt x="125" y="0"/>
                </a:cubicBezTo>
                <a:cubicBezTo>
                  <a:pt x="129" y="0"/>
                  <a:pt x="133" y="3"/>
                  <a:pt x="133" y="8"/>
                </a:cubicBezTo>
                <a:cubicBezTo>
                  <a:pt x="133" y="12"/>
                  <a:pt x="129" y="16"/>
                  <a:pt x="125" y="16"/>
                </a:cubicBezTo>
                <a:cubicBezTo>
                  <a:pt x="98" y="16"/>
                  <a:pt x="25" y="17"/>
                  <a:pt x="10" y="19"/>
                </a:cubicBezTo>
                <a:cubicBezTo>
                  <a:pt x="10" y="20"/>
                  <a:pt x="9" y="20"/>
                  <a:pt x="9" y="2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91" name="Freeform 270">
            <a:extLst>
              <a:ext uri="{FF2B5EF4-FFF2-40B4-BE49-F238E27FC236}">
                <a16:creationId xmlns:a16="http://schemas.microsoft.com/office/drawing/2014/main" id="{E89BBE89-4FD0-FF48-A2F0-00DA9D693A3A}"/>
              </a:ext>
            </a:extLst>
          </p:cNvPr>
          <p:cNvSpPr>
            <a:spLocks noChangeAspect="1"/>
          </p:cNvSpPr>
          <p:nvPr/>
        </p:nvSpPr>
        <p:spPr bwMode="auto">
          <a:xfrm rot="21540000" flipH="1">
            <a:off x="4796245" y="3099403"/>
            <a:ext cx="152682" cy="22854"/>
          </a:xfrm>
          <a:custGeom>
            <a:avLst/>
            <a:gdLst>
              <a:gd name="T0" fmla="*/ 9 w 133"/>
              <a:gd name="T1" fmla="*/ 20 h 20"/>
              <a:gd name="T2" fmla="*/ 1 w 133"/>
              <a:gd name="T3" fmla="*/ 13 h 20"/>
              <a:gd name="T4" fmla="*/ 7 w 133"/>
              <a:gd name="T5" fmla="*/ 4 h 20"/>
              <a:gd name="T6" fmla="*/ 125 w 133"/>
              <a:gd name="T7" fmla="*/ 0 h 20"/>
              <a:gd name="T8" fmla="*/ 133 w 133"/>
              <a:gd name="T9" fmla="*/ 8 h 20"/>
              <a:gd name="T10" fmla="*/ 125 w 133"/>
              <a:gd name="T11" fmla="*/ 16 h 20"/>
              <a:gd name="T12" fmla="*/ 10 w 133"/>
              <a:gd name="T13" fmla="*/ 19 h 20"/>
              <a:gd name="T14" fmla="*/ 9 w 133"/>
              <a:gd name="T1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3" h="20">
                <a:moveTo>
                  <a:pt x="9" y="20"/>
                </a:moveTo>
                <a:cubicBezTo>
                  <a:pt x="5" y="20"/>
                  <a:pt x="2" y="17"/>
                  <a:pt x="1" y="13"/>
                </a:cubicBezTo>
                <a:cubicBezTo>
                  <a:pt x="0" y="9"/>
                  <a:pt x="3" y="5"/>
                  <a:pt x="7" y="4"/>
                </a:cubicBezTo>
                <a:cubicBezTo>
                  <a:pt x="26" y="0"/>
                  <a:pt x="115" y="0"/>
                  <a:pt x="125" y="0"/>
                </a:cubicBezTo>
                <a:cubicBezTo>
                  <a:pt x="129" y="0"/>
                  <a:pt x="133" y="3"/>
                  <a:pt x="133" y="8"/>
                </a:cubicBezTo>
                <a:cubicBezTo>
                  <a:pt x="133" y="12"/>
                  <a:pt x="129" y="16"/>
                  <a:pt x="125" y="16"/>
                </a:cubicBezTo>
                <a:cubicBezTo>
                  <a:pt x="98" y="16"/>
                  <a:pt x="25" y="17"/>
                  <a:pt x="10" y="19"/>
                </a:cubicBezTo>
                <a:cubicBezTo>
                  <a:pt x="10" y="20"/>
                  <a:pt x="9" y="20"/>
                  <a:pt x="9" y="2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92" name="Freeform 270">
            <a:extLst>
              <a:ext uri="{FF2B5EF4-FFF2-40B4-BE49-F238E27FC236}">
                <a16:creationId xmlns:a16="http://schemas.microsoft.com/office/drawing/2014/main" id="{EFC83EF6-564E-BA4E-9CCA-F1C41420A48B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5024864" y="3099403"/>
            <a:ext cx="152682" cy="22854"/>
          </a:xfrm>
          <a:custGeom>
            <a:avLst/>
            <a:gdLst>
              <a:gd name="T0" fmla="*/ 9 w 133"/>
              <a:gd name="T1" fmla="*/ 20 h 20"/>
              <a:gd name="T2" fmla="*/ 1 w 133"/>
              <a:gd name="T3" fmla="*/ 13 h 20"/>
              <a:gd name="T4" fmla="*/ 7 w 133"/>
              <a:gd name="T5" fmla="*/ 4 h 20"/>
              <a:gd name="T6" fmla="*/ 125 w 133"/>
              <a:gd name="T7" fmla="*/ 0 h 20"/>
              <a:gd name="T8" fmla="*/ 133 w 133"/>
              <a:gd name="T9" fmla="*/ 8 h 20"/>
              <a:gd name="T10" fmla="*/ 125 w 133"/>
              <a:gd name="T11" fmla="*/ 16 h 20"/>
              <a:gd name="T12" fmla="*/ 10 w 133"/>
              <a:gd name="T13" fmla="*/ 19 h 20"/>
              <a:gd name="T14" fmla="*/ 9 w 133"/>
              <a:gd name="T1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3" h="20">
                <a:moveTo>
                  <a:pt x="9" y="20"/>
                </a:moveTo>
                <a:cubicBezTo>
                  <a:pt x="5" y="20"/>
                  <a:pt x="2" y="17"/>
                  <a:pt x="1" y="13"/>
                </a:cubicBezTo>
                <a:cubicBezTo>
                  <a:pt x="0" y="9"/>
                  <a:pt x="3" y="5"/>
                  <a:pt x="7" y="4"/>
                </a:cubicBezTo>
                <a:cubicBezTo>
                  <a:pt x="26" y="0"/>
                  <a:pt x="115" y="0"/>
                  <a:pt x="125" y="0"/>
                </a:cubicBezTo>
                <a:cubicBezTo>
                  <a:pt x="129" y="0"/>
                  <a:pt x="133" y="3"/>
                  <a:pt x="133" y="8"/>
                </a:cubicBezTo>
                <a:cubicBezTo>
                  <a:pt x="133" y="12"/>
                  <a:pt x="129" y="16"/>
                  <a:pt x="125" y="16"/>
                </a:cubicBezTo>
                <a:cubicBezTo>
                  <a:pt x="98" y="16"/>
                  <a:pt x="25" y="17"/>
                  <a:pt x="10" y="19"/>
                </a:cubicBezTo>
                <a:cubicBezTo>
                  <a:pt x="10" y="20"/>
                  <a:pt x="9" y="20"/>
                  <a:pt x="9" y="2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93" name="Freeform 270">
            <a:extLst>
              <a:ext uri="{FF2B5EF4-FFF2-40B4-BE49-F238E27FC236}">
                <a16:creationId xmlns:a16="http://schemas.microsoft.com/office/drawing/2014/main" id="{603FF44E-50D3-934A-B92C-D8EC2CFE089B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5268030" y="3099403"/>
            <a:ext cx="152682" cy="22854"/>
          </a:xfrm>
          <a:custGeom>
            <a:avLst/>
            <a:gdLst>
              <a:gd name="T0" fmla="*/ 9 w 133"/>
              <a:gd name="T1" fmla="*/ 20 h 20"/>
              <a:gd name="T2" fmla="*/ 1 w 133"/>
              <a:gd name="T3" fmla="*/ 13 h 20"/>
              <a:gd name="T4" fmla="*/ 7 w 133"/>
              <a:gd name="T5" fmla="*/ 4 h 20"/>
              <a:gd name="T6" fmla="*/ 125 w 133"/>
              <a:gd name="T7" fmla="*/ 0 h 20"/>
              <a:gd name="T8" fmla="*/ 133 w 133"/>
              <a:gd name="T9" fmla="*/ 8 h 20"/>
              <a:gd name="T10" fmla="*/ 125 w 133"/>
              <a:gd name="T11" fmla="*/ 16 h 20"/>
              <a:gd name="T12" fmla="*/ 10 w 133"/>
              <a:gd name="T13" fmla="*/ 19 h 20"/>
              <a:gd name="T14" fmla="*/ 9 w 133"/>
              <a:gd name="T1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3" h="20">
                <a:moveTo>
                  <a:pt x="9" y="20"/>
                </a:moveTo>
                <a:cubicBezTo>
                  <a:pt x="5" y="20"/>
                  <a:pt x="2" y="17"/>
                  <a:pt x="1" y="13"/>
                </a:cubicBezTo>
                <a:cubicBezTo>
                  <a:pt x="0" y="9"/>
                  <a:pt x="3" y="5"/>
                  <a:pt x="7" y="4"/>
                </a:cubicBezTo>
                <a:cubicBezTo>
                  <a:pt x="26" y="0"/>
                  <a:pt x="115" y="0"/>
                  <a:pt x="125" y="0"/>
                </a:cubicBezTo>
                <a:cubicBezTo>
                  <a:pt x="129" y="0"/>
                  <a:pt x="133" y="3"/>
                  <a:pt x="133" y="8"/>
                </a:cubicBezTo>
                <a:cubicBezTo>
                  <a:pt x="133" y="12"/>
                  <a:pt x="129" y="16"/>
                  <a:pt x="125" y="16"/>
                </a:cubicBezTo>
                <a:cubicBezTo>
                  <a:pt x="98" y="16"/>
                  <a:pt x="25" y="17"/>
                  <a:pt x="10" y="19"/>
                </a:cubicBezTo>
                <a:cubicBezTo>
                  <a:pt x="10" y="20"/>
                  <a:pt x="9" y="20"/>
                  <a:pt x="9" y="2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94" name="Freeform 270">
            <a:extLst>
              <a:ext uri="{FF2B5EF4-FFF2-40B4-BE49-F238E27FC236}">
                <a16:creationId xmlns:a16="http://schemas.microsoft.com/office/drawing/2014/main" id="{5E193248-B6F2-0643-A529-F8F81B69592A}"/>
              </a:ext>
            </a:extLst>
          </p:cNvPr>
          <p:cNvSpPr>
            <a:spLocks noChangeAspect="1"/>
          </p:cNvSpPr>
          <p:nvPr/>
        </p:nvSpPr>
        <p:spPr bwMode="auto">
          <a:xfrm rot="5400000" flipH="1">
            <a:off x="4498485" y="3217512"/>
            <a:ext cx="152682" cy="22854"/>
          </a:xfrm>
          <a:custGeom>
            <a:avLst/>
            <a:gdLst>
              <a:gd name="T0" fmla="*/ 9 w 133"/>
              <a:gd name="T1" fmla="*/ 20 h 20"/>
              <a:gd name="T2" fmla="*/ 1 w 133"/>
              <a:gd name="T3" fmla="*/ 13 h 20"/>
              <a:gd name="T4" fmla="*/ 7 w 133"/>
              <a:gd name="T5" fmla="*/ 4 h 20"/>
              <a:gd name="T6" fmla="*/ 125 w 133"/>
              <a:gd name="T7" fmla="*/ 0 h 20"/>
              <a:gd name="T8" fmla="*/ 133 w 133"/>
              <a:gd name="T9" fmla="*/ 8 h 20"/>
              <a:gd name="T10" fmla="*/ 125 w 133"/>
              <a:gd name="T11" fmla="*/ 16 h 20"/>
              <a:gd name="T12" fmla="*/ 10 w 133"/>
              <a:gd name="T13" fmla="*/ 19 h 20"/>
              <a:gd name="T14" fmla="*/ 9 w 133"/>
              <a:gd name="T1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3" h="20">
                <a:moveTo>
                  <a:pt x="9" y="20"/>
                </a:moveTo>
                <a:cubicBezTo>
                  <a:pt x="5" y="20"/>
                  <a:pt x="2" y="17"/>
                  <a:pt x="1" y="13"/>
                </a:cubicBezTo>
                <a:cubicBezTo>
                  <a:pt x="0" y="9"/>
                  <a:pt x="3" y="5"/>
                  <a:pt x="7" y="4"/>
                </a:cubicBezTo>
                <a:cubicBezTo>
                  <a:pt x="26" y="0"/>
                  <a:pt x="115" y="0"/>
                  <a:pt x="125" y="0"/>
                </a:cubicBezTo>
                <a:cubicBezTo>
                  <a:pt x="129" y="0"/>
                  <a:pt x="133" y="3"/>
                  <a:pt x="133" y="8"/>
                </a:cubicBezTo>
                <a:cubicBezTo>
                  <a:pt x="133" y="12"/>
                  <a:pt x="129" y="16"/>
                  <a:pt x="125" y="16"/>
                </a:cubicBezTo>
                <a:cubicBezTo>
                  <a:pt x="98" y="16"/>
                  <a:pt x="25" y="17"/>
                  <a:pt x="10" y="19"/>
                </a:cubicBezTo>
                <a:cubicBezTo>
                  <a:pt x="10" y="20"/>
                  <a:pt x="9" y="20"/>
                  <a:pt x="9" y="2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95" name="Freeform 270">
            <a:extLst>
              <a:ext uri="{FF2B5EF4-FFF2-40B4-BE49-F238E27FC236}">
                <a16:creationId xmlns:a16="http://schemas.microsoft.com/office/drawing/2014/main" id="{D128CB01-994F-B941-860A-443883BDB303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8204716" y="3094056"/>
            <a:ext cx="152682" cy="22854"/>
          </a:xfrm>
          <a:custGeom>
            <a:avLst/>
            <a:gdLst>
              <a:gd name="T0" fmla="*/ 9 w 133"/>
              <a:gd name="T1" fmla="*/ 20 h 20"/>
              <a:gd name="T2" fmla="*/ 1 w 133"/>
              <a:gd name="T3" fmla="*/ 13 h 20"/>
              <a:gd name="T4" fmla="*/ 7 w 133"/>
              <a:gd name="T5" fmla="*/ 4 h 20"/>
              <a:gd name="T6" fmla="*/ 125 w 133"/>
              <a:gd name="T7" fmla="*/ 0 h 20"/>
              <a:gd name="T8" fmla="*/ 133 w 133"/>
              <a:gd name="T9" fmla="*/ 8 h 20"/>
              <a:gd name="T10" fmla="*/ 125 w 133"/>
              <a:gd name="T11" fmla="*/ 16 h 20"/>
              <a:gd name="T12" fmla="*/ 10 w 133"/>
              <a:gd name="T13" fmla="*/ 19 h 20"/>
              <a:gd name="T14" fmla="*/ 9 w 133"/>
              <a:gd name="T1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3" h="20">
                <a:moveTo>
                  <a:pt x="9" y="20"/>
                </a:moveTo>
                <a:cubicBezTo>
                  <a:pt x="5" y="20"/>
                  <a:pt x="2" y="17"/>
                  <a:pt x="1" y="13"/>
                </a:cubicBezTo>
                <a:cubicBezTo>
                  <a:pt x="0" y="9"/>
                  <a:pt x="3" y="5"/>
                  <a:pt x="7" y="4"/>
                </a:cubicBezTo>
                <a:cubicBezTo>
                  <a:pt x="26" y="0"/>
                  <a:pt x="115" y="0"/>
                  <a:pt x="125" y="0"/>
                </a:cubicBezTo>
                <a:cubicBezTo>
                  <a:pt x="129" y="0"/>
                  <a:pt x="133" y="3"/>
                  <a:pt x="133" y="8"/>
                </a:cubicBezTo>
                <a:cubicBezTo>
                  <a:pt x="133" y="12"/>
                  <a:pt x="129" y="16"/>
                  <a:pt x="125" y="16"/>
                </a:cubicBezTo>
                <a:cubicBezTo>
                  <a:pt x="98" y="16"/>
                  <a:pt x="25" y="17"/>
                  <a:pt x="10" y="19"/>
                </a:cubicBezTo>
                <a:cubicBezTo>
                  <a:pt x="10" y="20"/>
                  <a:pt x="9" y="20"/>
                  <a:pt x="9" y="2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96" name="Freeform 270">
            <a:extLst>
              <a:ext uri="{FF2B5EF4-FFF2-40B4-BE49-F238E27FC236}">
                <a16:creationId xmlns:a16="http://schemas.microsoft.com/office/drawing/2014/main" id="{A2FD1FD6-9B37-1F4C-A08E-A1AB4B8C6A00}"/>
              </a:ext>
            </a:extLst>
          </p:cNvPr>
          <p:cNvSpPr>
            <a:spLocks noChangeAspect="1"/>
          </p:cNvSpPr>
          <p:nvPr/>
        </p:nvSpPr>
        <p:spPr bwMode="auto">
          <a:xfrm rot="21540000" flipH="1">
            <a:off x="8421981" y="3094056"/>
            <a:ext cx="152682" cy="22854"/>
          </a:xfrm>
          <a:custGeom>
            <a:avLst/>
            <a:gdLst>
              <a:gd name="T0" fmla="*/ 9 w 133"/>
              <a:gd name="T1" fmla="*/ 20 h 20"/>
              <a:gd name="T2" fmla="*/ 1 w 133"/>
              <a:gd name="T3" fmla="*/ 13 h 20"/>
              <a:gd name="T4" fmla="*/ 7 w 133"/>
              <a:gd name="T5" fmla="*/ 4 h 20"/>
              <a:gd name="T6" fmla="*/ 125 w 133"/>
              <a:gd name="T7" fmla="*/ 0 h 20"/>
              <a:gd name="T8" fmla="*/ 133 w 133"/>
              <a:gd name="T9" fmla="*/ 8 h 20"/>
              <a:gd name="T10" fmla="*/ 125 w 133"/>
              <a:gd name="T11" fmla="*/ 16 h 20"/>
              <a:gd name="T12" fmla="*/ 10 w 133"/>
              <a:gd name="T13" fmla="*/ 19 h 20"/>
              <a:gd name="T14" fmla="*/ 9 w 133"/>
              <a:gd name="T1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3" h="20">
                <a:moveTo>
                  <a:pt x="9" y="20"/>
                </a:moveTo>
                <a:cubicBezTo>
                  <a:pt x="5" y="20"/>
                  <a:pt x="2" y="17"/>
                  <a:pt x="1" y="13"/>
                </a:cubicBezTo>
                <a:cubicBezTo>
                  <a:pt x="0" y="9"/>
                  <a:pt x="3" y="5"/>
                  <a:pt x="7" y="4"/>
                </a:cubicBezTo>
                <a:cubicBezTo>
                  <a:pt x="26" y="0"/>
                  <a:pt x="115" y="0"/>
                  <a:pt x="125" y="0"/>
                </a:cubicBezTo>
                <a:cubicBezTo>
                  <a:pt x="129" y="0"/>
                  <a:pt x="133" y="3"/>
                  <a:pt x="133" y="8"/>
                </a:cubicBezTo>
                <a:cubicBezTo>
                  <a:pt x="133" y="12"/>
                  <a:pt x="129" y="16"/>
                  <a:pt x="125" y="16"/>
                </a:cubicBezTo>
                <a:cubicBezTo>
                  <a:pt x="98" y="16"/>
                  <a:pt x="25" y="17"/>
                  <a:pt x="10" y="19"/>
                </a:cubicBezTo>
                <a:cubicBezTo>
                  <a:pt x="10" y="20"/>
                  <a:pt x="9" y="20"/>
                  <a:pt x="9" y="2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97" name="Freeform 270">
            <a:extLst>
              <a:ext uri="{FF2B5EF4-FFF2-40B4-BE49-F238E27FC236}">
                <a16:creationId xmlns:a16="http://schemas.microsoft.com/office/drawing/2014/main" id="{BEC985D9-0D64-D444-9081-9AD2A4983A25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8650601" y="3094056"/>
            <a:ext cx="152682" cy="22854"/>
          </a:xfrm>
          <a:custGeom>
            <a:avLst/>
            <a:gdLst>
              <a:gd name="T0" fmla="*/ 9 w 133"/>
              <a:gd name="T1" fmla="*/ 20 h 20"/>
              <a:gd name="T2" fmla="*/ 1 w 133"/>
              <a:gd name="T3" fmla="*/ 13 h 20"/>
              <a:gd name="T4" fmla="*/ 7 w 133"/>
              <a:gd name="T5" fmla="*/ 4 h 20"/>
              <a:gd name="T6" fmla="*/ 125 w 133"/>
              <a:gd name="T7" fmla="*/ 0 h 20"/>
              <a:gd name="T8" fmla="*/ 133 w 133"/>
              <a:gd name="T9" fmla="*/ 8 h 20"/>
              <a:gd name="T10" fmla="*/ 125 w 133"/>
              <a:gd name="T11" fmla="*/ 16 h 20"/>
              <a:gd name="T12" fmla="*/ 10 w 133"/>
              <a:gd name="T13" fmla="*/ 19 h 20"/>
              <a:gd name="T14" fmla="*/ 9 w 133"/>
              <a:gd name="T1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3" h="20">
                <a:moveTo>
                  <a:pt x="9" y="20"/>
                </a:moveTo>
                <a:cubicBezTo>
                  <a:pt x="5" y="20"/>
                  <a:pt x="2" y="17"/>
                  <a:pt x="1" y="13"/>
                </a:cubicBezTo>
                <a:cubicBezTo>
                  <a:pt x="0" y="9"/>
                  <a:pt x="3" y="5"/>
                  <a:pt x="7" y="4"/>
                </a:cubicBezTo>
                <a:cubicBezTo>
                  <a:pt x="26" y="0"/>
                  <a:pt x="115" y="0"/>
                  <a:pt x="125" y="0"/>
                </a:cubicBezTo>
                <a:cubicBezTo>
                  <a:pt x="129" y="0"/>
                  <a:pt x="133" y="3"/>
                  <a:pt x="133" y="8"/>
                </a:cubicBezTo>
                <a:cubicBezTo>
                  <a:pt x="133" y="12"/>
                  <a:pt x="129" y="16"/>
                  <a:pt x="125" y="16"/>
                </a:cubicBezTo>
                <a:cubicBezTo>
                  <a:pt x="98" y="16"/>
                  <a:pt x="25" y="17"/>
                  <a:pt x="10" y="19"/>
                </a:cubicBezTo>
                <a:cubicBezTo>
                  <a:pt x="10" y="20"/>
                  <a:pt x="9" y="20"/>
                  <a:pt x="9" y="2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98" name="Freeform 270">
            <a:extLst>
              <a:ext uri="{FF2B5EF4-FFF2-40B4-BE49-F238E27FC236}">
                <a16:creationId xmlns:a16="http://schemas.microsoft.com/office/drawing/2014/main" id="{1EB9DF2F-88E4-A944-B72A-3846374EA85B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8893766" y="3094056"/>
            <a:ext cx="152682" cy="22854"/>
          </a:xfrm>
          <a:custGeom>
            <a:avLst/>
            <a:gdLst>
              <a:gd name="T0" fmla="*/ 9 w 133"/>
              <a:gd name="T1" fmla="*/ 20 h 20"/>
              <a:gd name="T2" fmla="*/ 1 w 133"/>
              <a:gd name="T3" fmla="*/ 13 h 20"/>
              <a:gd name="T4" fmla="*/ 7 w 133"/>
              <a:gd name="T5" fmla="*/ 4 h 20"/>
              <a:gd name="T6" fmla="*/ 125 w 133"/>
              <a:gd name="T7" fmla="*/ 0 h 20"/>
              <a:gd name="T8" fmla="*/ 133 w 133"/>
              <a:gd name="T9" fmla="*/ 8 h 20"/>
              <a:gd name="T10" fmla="*/ 125 w 133"/>
              <a:gd name="T11" fmla="*/ 16 h 20"/>
              <a:gd name="T12" fmla="*/ 10 w 133"/>
              <a:gd name="T13" fmla="*/ 19 h 20"/>
              <a:gd name="T14" fmla="*/ 9 w 133"/>
              <a:gd name="T1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3" h="20">
                <a:moveTo>
                  <a:pt x="9" y="20"/>
                </a:moveTo>
                <a:cubicBezTo>
                  <a:pt x="5" y="20"/>
                  <a:pt x="2" y="17"/>
                  <a:pt x="1" y="13"/>
                </a:cubicBezTo>
                <a:cubicBezTo>
                  <a:pt x="0" y="9"/>
                  <a:pt x="3" y="5"/>
                  <a:pt x="7" y="4"/>
                </a:cubicBezTo>
                <a:cubicBezTo>
                  <a:pt x="26" y="0"/>
                  <a:pt x="115" y="0"/>
                  <a:pt x="125" y="0"/>
                </a:cubicBezTo>
                <a:cubicBezTo>
                  <a:pt x="129" y="0"/>
                  <a:pt x="133" y="3"/>
                  <a:pt x="133" y="8"/>
                </a:cubicBezTo>
                <a:cubicBezTo>
                  <a:pt x="133" y="12"/>
                  <a:pt x="129" y="16"/>
                  <a:pt x="125" y="16"/>
                </a:cubicBezTo>
                <a:cubicBezTo>
                  <a:pt x="98" y="16"/>
                  <a:pt x="25" y="17"/>
                  <a:pt x="10" y="19"/>
                </a:cubicBezTo>
                <a:cubicBezTo>
                  <a:pt x="10" y="20"/>
                  <a:pt x="9" y="20"/>
                  <a:pt x="9" y="2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99" name="Freeform 270">
            <a:extLst>
              <a:ext uri="{FF2B5EF4-FFF2-40B4-BE49-F238E27FC236}">
                <a16:creationId xmlns:a16="http://schemas.microsoft.com/office/drawing/2014/main" id="{5FD94558-A80B-A646-AC3A-434AD102E61B}"/>
              </a:ext>
            </a:extLst>
          </p:cNvPr>
          <p:cNvSpPr>
            <a:spLocks noChangeAspect="1"/>
          </p:cNvSpPr>
          <p:nvPr/>
        </p:nvSpPr>
        <p:spPr bwMode="auto">
          <a:xfrm rot="10800000" flipH="1">
            <a:off x="9105758" y="3094008"/>
            <a:ext cx="152682" cy="22854"/>
          </a:xfrm>
          <a:custGeom>
            <a:avLst/>
            <a:gdLst>
              <a:gd name="T0" fmla="*/ 9 w 133"/>
              <a:gd name="T1" fmla="*/ 20 h 20"/>
              <a:gd name="T2" fmla="*/ 1 w 133"/>
              <a:gd name="T3" fmla="*/ 13 h 20"/>
              <a:gd name="T4" fmla="*/ 7 w 133"/>
              <a:gd name="T5" fmla="*/ 4 h 20"/>
              <a:gd name="T6" fmla="*/ 125 w 133"/>
              <a:gd name="T7" fmla="*/ 0 h 20"/>
              <a:gd name="T8" fmla="*/ 133 w 133"/>
              <a:gd name="T9" fmla="*/ 8 h 20"/>
              <a:gd name="T10" fmla="*/ 125 w 133"/>
              <a:gd name="T11" fmla="*/ 16 h 20"/>
              <a:gd name="T12" fmla="*/ 10 w 133"/>
              <a:gd name="T13" fmla="*/ 19 h 20"/>
              <a:gd name="T14" fmla="*/ 9 w 133"/>
              <a:gd name="T1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3" h="20">
                <a:moveTo>
                  <a:pt x="9" y="20"/>
                </a:moveTo>
                <a:cubicBezTo>
                  <a:pt x="5" y="20"/>
                  <a:pt x="2" y="17"/>
                  <a:pt x="1" y="13"/>
                </a:cubicBezTo>
                <a:cubicBezTo>
                  <a:pt x="0" y="9"/>
                  <a:pt x="3" y="5"/>
                  <a:pt x="7" y="4"/>
                </a:cubicBezTo>
                <a:cubicBezTo>
                  <a:pt x="26" y="0"/>
                  <a:pt x="115" y="0"/>
                  <a:pt x="125" y="0"/>
                </a:cubicBezTo>
                <a:cubicBezTo>
                  <a:pt x="129" y="0"/>
                  <a:pt x="133" y="3"/>
                  <a:pt x="133" y="8"/>
                </a:cubicBezTo>
                <a:cubicBezTo>
                  <a:pt x="133" y="12"/>
                  <a:pt x="129" y="16"/>
                  <a:pt x="125" y="16"/>
                </a:cubicBezTo>
                <a:cubicBezTo>
                  <a:pt x="98" y="16"/>
                  <a:pt x="25" y="17"/>
                  <a:pt x="10" y="19"/>
                </a:cubicBezTo>
                <a:cubicBezTo>
                  <a:pt x="10" y="20"/>
                  <a:pt x="9" y="20"/>
                  <a:pt x="9" y="2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00" name="Freeform 270">
            <a:extLst>
              <a:ext uri="{FF2B5EF4-FFF2-40B4-BE49-F238E27FC236}">
                <a16:creationId xmlns:a16="http://schemas.microsoft.com/office/drawing/2014/main" id="{38E7C9F7-D4C3-4A42-9414-B2BB166D1AA8}"/>
              </a:ext>
            </a:extLst>
          </p:cNvPr>
          <p:cNvSpPr>
            <a:spLocks noChangeAspect="1"/>
          </p:cNvSpPr>
          <p:nvPr/>
        </p:nvSpPr>
        <p:spPr bwMode="auto">
          <a:xfrm rot="21540000" flipH="1">
            <a:off x="9323022" y="3094008"/>
            <a:ext cx="152682" cy="22854"/>
          </a:xfrm>
          <a:custGeom>
            <a:avLst/>
            <a:gdLst>
              <a:gd name="T0" fmla="*/ 9 w 133"/>
              <a:gd name="T1" fmla="*/ 20 h 20"/>
              <a:gd name="T2" fmla="*/ 1 w 133"/>
              <a:gd name="T3" fmla="*/ 13 h 20"/>
              <a:gd name="T4" fmla="*/ 7 w 133"/>
              <a:gd name="T5" fmla="*/ 4 h 20"/>
              <a:gd name="T6" fmla="*/ 125 w 133"/>
              <a:gd name="T7" fmla="*/ 0 h 20"/>
              <a:gd name="T8" fmla="*/ 133 w 133"/>
              <a:gd name="T9" fmla="*/ 8 h 20"/>
              <a:gd name="T10" fmla="*/ 125 w 133"/>
              <a:gd name="T11" fmla="*/ 16 h 20"/>
              <a:gd name="T12" fmla="*/ 10 w 133"/>
              <a:gd name="T13" fmla="*/ 19 h 20"/>
              <a:gd name="T14" fmla="*/ 9 w 133"/>
              <a:gd name="T1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3" h="20">
                <a:moveTo>
                  <a:pt x="9" y="20"/>
                </a:moveTo>
                <a:cubicBezTo>
                  <a:pt x="5" y="20"/>
                  <a:pt x="2" y="17"/>
                  <a:pt x="1" y="13"/>
                </a:cubicBezTo>
                <a:cubicBezTo>
                  <a:pt x="0" y="9"/>
                  <a:pt x="3" y="5"/>
                  <a:pt x="7" y="4"/>
                </a:cubicBezTo>
                <a:cubicBezTo>
                  <a:pt x="26" y="0"/>
                  <a:pt x="115" y="0"/>
                  <a:pt x="125" y="0"/>
                </a:cubicBezTo>
                <a:cubicBezTo>
                  <a:pt x="129" y="0"/>
                  <a:pt x="133" y="3"/>
                  <a:pt x="133" y="8"/>
                </a:cubicBezTo>
                <a:cubicBezTo>
                  <a:pt x="133" y="12"/>
                  <a:pt x="129" y="16"/>
                  <a:pt x="125" y="16"/>
                </a:cubicBezTo>
                <a:cubicBezTo>
                  <a:pt x="98" y="16"/>
                  <a:pt x="25" y="17"/>
                  <a:pt x="10" y="19"/>
                </a:cubicBezTo>
                <a:cubicBezTo>
                  <a:pt x="10" y="20"/>
                  <a:pt x="9" y="20"/>
                  <a:pt x="9" y="2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01" name="Freeform 270">
            <a:extLst>
              <a:ext uri="{FF2B5EF4-FFF2-40B4-BE49-F238E27FC236}">
                <a16:creationId xmlns:a16="http://schemas.microsoft.com/office/drawing/2014/main" id="{5BE1991C-8057-3A4D-9807-80DF2262966B}"/>
              </a:ext>
            </a:extLst>
          </p:cNvPr>
          <p:cNvSpPr>
            <a:spLocks noChangeAspect="1"/>
          </p:cNvSpPr>
          <p:nvPr/>
        </p:nvSpPr>
        <p:spPr bwMode="auto">
          <a:xfrm rot="10800000" flipH="1">
            <a:off x="9551642" y="3094008"/>
            <a:ext cx="152682" cy="22854"/>
          </a:xfrm>
          <a:custGeom>
            <a:avLst/>
            <a:gdLst>
              <a:gd name="T0" fmla="*/ 9 w 133"/>
              <a:gd name="T1" fmla="*/ 20 h 20"/>
              <a:gd name="T2" fmla="*/ 1 w 133"/>
              <a:gd name="T3" fmla="*/ 13 h 20"/>
              <a:gd name="T4" fmla="*/ 7 w 133"/>
              <a:gd name="T5" fmla="*/ 4 h 20"/>
              <a:gd name="T6" fmla="*/ 125 w 133"/>
              <a:gd name="T7" fmla="*/ 0 h 20"/>
              <a:gd name="T8" fmla="*/ 133 w 133"/>
              <a:gd name="T9" fmla="*/ 8 h 20"/>
              <a:gd name="T10" fmla="*/ 125 w 133"/>
              <a:gd name="T11" fmla="*/ 16 h 20"/>
              <a:gd name="T12" fmla="*/ 10 w 133"/>
              <a:gd name="T13" fmla="*/ 19 h 20"/>
              <a:gd name="T14" fmla="*/ 9 w 133"/>
              <a:gd name="T1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3" h="20">
                <a:moveTo>
                  <a:pt x="9" y="20"/>
                </a:moveTo>
                <a:cubicBezTo>
                  <a:pt x="5" y="20"/>
                  <a:pt x="2" y="17"/>
                  <a:pt x="1" y="13"/>
                </a:cubicBezTo>
                <a:cubicBezTo>
                  <a:pt x="0" y="9"/>
                  <a:pt x="3" y="5"/>
                  <a:pt x="7" y="4"/>
                </a:cubicBezTo>
                <a:cubicBezTo>
                  <a:pt x="26" y="0"/>
                  <a:pt x="115" y="0"/>
                  <a:pt x="125" y="0"/>
                </a:cubicBezTo>
                <a:cubicBezTo>
                  <a:pt x="129" y="0"/>
                  <a:pt x="133" y="3"/>
                  <a:pt x="133" y="8"/>
                </a:cubicBezTo>
                <a:cubicBezTo>
                  <a:pt x="133" y="12"/>
                  <a:pt x="129" y="16"/>
                  <a:pt x="125" y="16"/>
                </a:cubicBezTo>
                <a:cubicBezTo>
                  <a:pt x="98" y="16"/>
                  <a:pt x="25" y="17"/>
                  <a:pt x="10" y="19"/>
                </a:cubicBezTo>
                <a:cubicBezTo>
                  <a:pt x="10" y="20"/>
                  <a:pt x="9" y="20"/>
                  <a:pt x="9" y="2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02" name="Freeform 270">
            <a:extLst>
              <a:ext uri="{FF2B5EF4-FFF2-40B4-BE49-F238E27FC236}">
                <a16:creationId xmlns:a16="http://schemas.microsoft.com/office/drawing/2014/main" id="{42ABB22A-E2F3-424F-A5AC-B9592C735092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9794807" y="3094008"/>
            <a:ext cx="152682" cy="22854"/>
          </a:xfrm>
          <a:custGeom>
            <a:avLst/>
            <a:gdLst>
              <a:gd name="T0" fmla="*/ 9 w 133"/>
              <a:gd name="T1" fmla="*/ 20 h 20"/>
              <a:gd name="T2" fmla="*/ 1 w 133"/>
              <a:gd name="T3" fmla="*/ 13 h 20"/>
              <a:gd name="T4" fmla="*/ 7 w 133"/>
              <a:gd name="T5" fmla="*/ 4 h 20"/>
              <a:gd name="T6" fmla="*/ 125 w 133"/>
              <a:gd name="T7" fmla="*/ 0 h 20"/>
              <a:gd name="T8" fmla="*/ 133 w 133"/>
              <a:gd name="T9" fmla="*/ 8 h 20"/>
              <a:gd name="T10" fmla="*/ 125 w 133"/>
              <a:gd name="T11" fmla="*/ 16 h 20"/>
              <a:gd name="T12" fmla="*/ 10 w 133"/>
              <a:gd name="T13" fmla="*/ 19 h 20"/>
              <a:gd name="T14" fmla="*/ 9 w 133"/>
              <a:gd name="T1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3" h="20">
                <a:moveTo>
                  <a:pt x="9" y="20"/>
                </a:moveTo>
                <a:cubicBezTo>
                  <a:pt x="5" y="20"/>
                  <a:pt x="2" y="17"/>
                  <a:pt x="1" y="13"/>
                </a:cubicBezTo>
                <a:cubicBezTo>
                  <a:pt x="0" y="9"/>
                  <a:pt x="3" y="5"/>
                  <a:pt x="7" y="4"/>
                </a:cubicBezTo>
                <a:cubicBezTo>
                  <a:pt x="26" y="0"/>
                  <a:pt x="115" y="0"/>
                  <a:pt x="125" y="0"/>
                </a:cubicBezTo>
                <a:cubicBezTo>
                  <a:pt x="129" y="0"/>
                  <a:pt x="133" y="3"/>
                  <a:pt x="133" y="8"/>
                </a:cubicBezTo>
                <a:cubicBezTo>
                  <a:pt x="133" y="12"/>
                  <a:pt x="129" y="16"/>
                  <a:pt x="125" y="16"/>
                </a:cubicBezTo>
                <a:cubicBezTo>
                  <a:pt x="98" y="16"/>
                  <a:pt x="25" y="17"/>
                  <a:pt x="10" y="19"/>
                </a:cubicBezTo>
                <a:cubicBezTo>
                  <a:pt x="10" y="20"/>
                  <a:pt x="9" y="20"/>
                  <a:pt x="9" y="2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703" name="Groep 702">
            <a:extLst>
              <a:ext uri="{FF2B5EF4-FFF2-40B4-BE49-F238E27FC236}">
                <a16:creationId xmlns:a16="http://schemas.microsoft.com/office/drawing/2014/main" id="{5D8A200D-A477-904C-8474-1B3499561BDE}"/>
              </a:ext>
            </a:extLst>
          </p:cNvPr>
          <p:cNvGrpSpPr/>
          <p:nvPr/>
        </p:nvGrpSpPr>
        <p:grpSpPr>
          <a:xfrm>
            <a:off x="4863362" y="3962438"/>
            <a:ext cx="5626749" cy="792384"/>
            <a:chOff x="5702789" y="3591804"/>
            <a:chExt cx="3980103" cy="560496"/>
          </a:xfrm>
        </p:grpSpPr>
        <p:pic>
          <p:nvPicPr>
            <p:cNvPr id="960" name="Afbeelding 959">
              <a:extLst>
                <a:ext uri="{FF2B5EF4-FFF2-40B4-BE49-F238E27FC236}">
                  <a16:creationId xmlns:a16="http://schemas.microsoft.com/office/drawing/2014/main" id="{28B26CD2-6530-0E46-81ED-C69C358B3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8839861" y="3591804"/>
              <a:ext cx="843031" cy="447385"/>
            </a:xfrm>
            <a:custGeom>
              <a:avLst/>
              <a:gdLst>
                <a:gd name="connsiteX0" fmla="*/ 498868 w 843031"/>
                <a:gd name="connsiteY0" fmla="*/ 391050 h 447385"/>
                <a:gd name="connsiteX1" fmla="*/ 498695 w 843031"/>
                <a:gd name="connsiteY1" fmla="*/ 391085 h 447385"/>
                <a:gd name="connsiteX2" fmla="*/ 501977 w 843031"/>
                <a:gd name="connsiteY2" fmla="*/ 391416 h 447385"/>
                <a:gd name="connsiteX3" fmla="*/ 516349 w 843031"/>
                <a:gd name="connsiteY3" fmla="*/ 409050 h 447385"/>
                <a:gd name="connsiteX4" fmla="*/ 501977 w 843031"/>
                <a:gd name="connsiteY4" fmla="*/ 426684 h 447385"/>
                <a:gd name="connsiteX5" fmla="*/ 498695 w 843031"/>
                <a:gd name="connsiteY5" fmla="*/ 427015 h 447385"/>
                <a:gd name="connsiteX6" fmla="*/ 498868 w 843031"/>
                <a:gd name="connsiteY6" fmla="*/ 427050 h 447385"/>
                <a:gd name="connsiteX7" fmla="*/ 547610 w 843031"/>
                <a:gd name="connsiteY7" fmla="*/ 427050 h 447385"/>
                <a:gd name="connsiteX8" fmla="*/ 548420 w 843031"/>
                <a:gd name="connsiteY8" fmla="*/ 426886 h 447385"/>
                <a:gd name="connsiteX9" fmla="*/ 546416 w 843031"/>
                <a:gd name="connsiteY9" fmla="*/ 426684 h 447385"/>
                <a:gd name="connsiteX10" fmla="*/ 532043 w 843031"/>
                <a:gd name="connsiteY10" fmla="*/ 409050 h 447385"/>
                <a:gd name="connsiteX11" fmla="*/ 546416 w 843031"/>
                <a:gd name="connsiteY11" fmla="*/ 391416 h 447385"/>
                <a:gd name="connsiteX12" fmla="*/ 548420 w 843031"/>
                <a:gd name="connsiteY12" fmla="*/ 391214 h 447385"/>
                <a:gd name="connsiteX13" fmla="*/ 547610 w 843031"/>
                <a:gd name="connsiteY13" fmla="*/ 391050 h 447385"/>
                <a:gd name="connsiteX14" fmla="*/ 621311 w 843031"/>
                <a:gd name="connsiteY14" fmla="*/ 389500 h 447385"/>
                <a:gd name="connsiteX15" fmla="*/ 621138 w 843031"/>
                <a:gd name="connsiteY15" fmla="*/ 389535 h 447385"/>
                <a:gd name="connsiteX16" fmla="*/ 624420 w 843031"/>
                <a:gd name="connsiteY16" fmla="*/ 389866 h 447385"/>
                <a:gd name="connsiteX17" fmla="*/ 638792 w 843031"/>
                <a:gd name="connsiteY17" fmla="*/ 407500 h 447385"/>
                <a:gd name="connsiteX18" fmla="*/ 624420 w 843031"/>
                <a:gd name="connsiteY18" fmla="*/ 425134 h 447385"/>
                <a:gd name="connsiteX19" fmla="*/ 621138 w 843031"/>
                <a:gd name="connsiteY19" fmla="*/ 425465 h 447385"/>
                <a:gd name="connsiteX20" fmla="*/ 621311 w 843031"/>
                <a:gd name="connsiteY20" fmla="*/ 425500 h 447385"/>
                <a:gd name="connsiteX21" fmla="*/ 670053 w 843031"/>
                <a:gd name="connsiteY21" fmla="*/ 425500 h 447385"/>
                <a:gd name="connsiteX22" fmla="*/ 670863 w 843031"/>
                <a:gd name="connsiteY22" fmla="*/ 425336 h 447385"/>
                <a:gd name="connsiteX23" fmla="*/ 668859 w 843031"/>
                <a:gd name="connsiteY23" fmla="*/ 425134 h 447385"/>
                <a:gd name="connsiteX24" fmla="*/ 654486 w 843031"/>
                <a:gd name="connsiteY24" fmla="*/ 407500 h 447385"/>
                <a:gd name="connsiteX25" fmla="*/ 668859 w 843031"/>
                <a:gd name="connsiteY25" fmla="*/ 389866 h 447385"/>
                <a:gd name="connsiteX26" fmla="*/ 670863 w 843031"/>
                <a:gd name="connsiteY26" fmla="*/ 389664 h 447385"/>
                <a:gd name="connsiteX27" fmla="*/ 670053 w 843031"/>
                <a:gd name="connsiteY27" fmla="*/ 389500 h 447385"/>
                <a:gd name="connsiteX28" fmla="*/ 566296 w 843031"/>
                <a:gd name="connsiteY28" fmla="*/ 389500 h 447385"/>
                <a:gd name="connsiteX29" fmla="*/ 566123 w 843031"/>
                <a:gd name="connsiteY29" fmla="*/ 389535 h 447385"/>
                <a:gd name="connsiteX30" fmla="*/ 569405 w 843031"/>
                <a:gd name="connsiteY30" fmla="*/ 389866 h 447385"/>
                <a:gd name="connsiteX31" fmla="*/ 583777 w 843031"/>
                <a:gd name="connsiteY31" fmla="*/ 407500 h 447385"/>
                <a:gd name="connsiteX32" fmla="*/ 569405 w 843031"/>
                <a:gd name="connsiteY32" fmla="*/ 425134 h 447385"/>
                <a:gd name="connsiteX33" fmla="*/ 566123 w 843031"/>
                <a:gd name="connsiteY33" fmla="*/ 425465 h 447385"/>
                <a:gd name="connsiteX34" fmla="*/ 566296 w 843031"/>
                <a:gd name="connsiteY34" fmla="*/ 425500 h 447385"/>
                <a:gd name="connsiteX35" fmla="*/ 615038 w 843031"/>
                <a:gd name="connsiteY35" fmla="*/ 425500 h 447385"/>
                <a:gd name="connsiteX36" fmla="*/ 615848 w 843031"/>
                <a:gd name="connsiteY36" fmla="*/ 425336 h 447385"/>
                <a:gd name="connsiteX37" fmla="*/ 613844 w 843031"/>
                <a:gd name="connsiteY37" fmla="*/ 425134 h 447385"/>
                <a:gd name="connsiteX38" fmla="*/ 599471 w 843031"/>
                <a:gd name="connsiteY38" fmla="*/ 407500 h 447385"/>
                <a:gd name="connsiteX39" fmla="*/ 613844 w 843031"/>
                <a:gd name="connsiteY39" fmla="*/ 389866 h 447385"/>
                <a:gd name="connsiteX40" fmla="*/ 615848 w 843031"/>
                <a:gd name="connsiteY40" fmla="*/ 389664 h 447385"/>
                <a:gd name="connsiteX41" fmla="*/ 615038 w 843031"/>
                <a:gd name="connsiteY41" fmla="*/ 389500 h 447385"/>
                <a:gd name="connsiteX42" fmla="*/ 438652 w 843031"/>
                <a:gd name="connsiteY42" fmla="*/ 389160 h 447385"/>
                <a:gd name="connsiteX43" fmla="*/ 438479 w 843031"/>
                <a:gd name="connsiteY43" fmla="*/ 389195 h 447385"/>
                <a:gd name="connsiteX44" fmla="*/ 441761 w 843031"/>
                <a:gd name="connsiteY44" fmla="*/ 389526 h 447385"/>
                <a:gd name="connsiteX45" fmla="*/ 456133 w 843031"/>
                <a:gd name="connsiteY45" fmla="*/ 407160 h 447385"/>
                <a:gd name="connsiteX46" fmla="*/ 441761 w 843031"/>
                <a:gd name="connsiteY46" fmla="*/ 424794 h 447385"/>
                <a:gd name="connsiteX47" fmla="*/ 438479 w 843031"/>
                <a:gd name="connsiteY47" fmla="*/ 425125 h 447385"/>
                <a:gd name="connsiteX48" fmla="*/ 438652 w 843031"/>
                <a:gd name="connsiteY48" fmla="*/ 425160 h 447385"/>
                <a:gd name="connsiteX49" fmla="*/ 487394 w 843031"/>
                <a:gd name="connsiteY49" fmla="*/ 425160 h 447385"/>
                <a:gd name="connsiteX50" fmla="*/ 488204 w 843031"/>
                <a:gd name="connsiteY50" fmla="*/ 424996 h 447385"/>
                <a:gd name="connsiteX51" fmla="*/ 486200 w 843031"/>
                <a:gd name="connsiteY51" fmla="*/ 424794 h 447385"/>
                <a:gd name="connsiteX52" fmla="*/ 471827 w 843031"/>
                <a:gd name="connsiteY52" fmla="*/ 407160 h 447385"/>
                <a:gd name="connsiteX53" fmla="*/ 486200 w 843031"/>
                <a:gd name="connsiteY53" fmla="*/ 389526 h 447385"/>
                <a:gd name="connsiteX54" fmla="*/ 488204 w 843031"/>
                <a:gd name="connsiteY54" fmla="*/ 389324 h 447385"/>
                <a:gd name="connsiteX55" fmla="*/ 487394 w 843031"/>
                <a:gd name="connsiteY55" fmla="*/ 389160 h 447385"/>
                <a:gd name="connsiteX56" fmla="*/ 376409 w 843031"/>
                <a:gd name="connsiteY56" fmla="*/ 389160 h 447385"/>
                <a:gd name="connsiteX57" fmla="*/ 376236 w 843031"/>
                <a:gd name="connsiteY57" fmla="*/ 389195 h 447385"/>
                <a:gd name="connsiteX58" fmla="*/ 379518 w 843031"/>
                <a:gd name="connsiteY58" fmla="*/ 389526 h 447385"/>
                <a:gd name="connsiteX59" fmla="*/ 393890 w 843031"/>
                <a:gd name="connsiteY59" fmla="*/ 407160 h 447385"/>
                <a:gd name="connsiteX60" fmla="*/ 379518 w 843031"/>
                <a:gd name="connsiteY60" fmla="*/ 424794 h 447385"/>
                <a:gd name="connsiteX61" fmla="*/ 376236 w 843031"/>
                <a:gd name="connsiteY61" fmla="*/ 425125 h 447385"/>
                <a:gd name="connsiteX62" fmla="*/ 376409 w 843031"/>
                <a:gd name="connsiteY62" fmla="*/ 425160 h 447385"/>
                <a:gd name="connsiteX63" fmla="*/ 425151 w 843031"/>
                <a:gd name="connsiteY63" fmla="*/ 425160 h 447385"/>
                <a:gd name="connsiteX64" fmla="*/ 425961 w 843031"/>
                <a:gd name="connsiteY64" fmla="*/ 424996 h 447385"/>
                <a:gd name="connsiteX65" fmla="*/ 423957 w 843031"/>
                <a:gd name="connsiteY65" fmla="*/ 424794 h 447385"/>
                <a:gd name="connsiteX66" fmla="*/ 409584 w 843031"/>
                <a:gd name="connsiteY66" fmla="*/ 407160 h 447385"/>
                <a:gd name="connsiteX67" fmla="*/ 423957 w 843031"/>
                <a:gd name="connsiteY67" fmla="*/ 389526 h 447385"/>
                <a:gd name="connsiteX68" fmla="*/ 425961 w 843031"/>
                <a:gd name="connsiteY68" fmla="*/ 389324 h 447385"/>
                <a:gd name="connsiteX69" fmla="*/ 425151 w 843031"/>
                <a:gd name="connsiteY69" fmla="*/ 389160 h 447385"/>
                <a:gd name="connsiteX70" fmla="*/ 313778 w 843031"/>
                <a:gd name="connsiteY70" fmla="*/ 389160 h 447385"/>
                <a:gd name="connsiteX71" fmla="*/ 313605 w 843031"/>
                <a:gd name="connsiteY71" fmla="*/ 389195 h 447385"/>
                <a:gd name="connsiteX72" fmla="*/ 316887 w 843031"/>
                <a:gd name="connsiteY72" fmla="*/ 389526 h 447385"/>
                <a:gd name="connsiteX73" fmla="*/ 331259 w 843031"/>
                <a:gd name="connsiteY73" fmla="*/ 407160 h 447385"/>
                <a:gd name="connsiteX74" fmla="*/ 316887 w 843031"/>
                <a:gd name="connsiteY74" fmla="*/ 424794 h 447385"/>
                <a:gd name="connsiteX75" fmla="*/ 313605 w 843031"/>
                <a:gd name="connsiteY75" fmla="*/ 425125 h 447385"/>
                <a:gd name="connsiteX76" fmla="*/ 313778 w 843031"/>
                <a:gd name="connsiteY76" fmla="*/ 425160 h 447385"/>
                <a:gd name="connsiteX77" fmla="*/ 362520 w 843031"/>
                <a:gd name="connsiteY77" fmla="*/ 425160 h 447385"/>
                <a:gd name="connsiteX78" fmla="*/ 363330 w 843031"/>
                <a:gd name="connsiteY78" fmla="*/ 424996 h 447385"/>
                <a:gd name="connsiteX79" fmla="*/ 361326 w 843031"/>
                <a:gd name="connsiteY79" fmla="*/ 424794 h 447385"/>
                <a:gd name="connsiteX80" fmla="*/ 346953 w 843031"/>
                <a:gd name="connsiteY80" fmla="*/ 407160 h 447385"/>
                <a:gd name="connsiteX81" fmla="*/ 361326 w 843031"/>
                <a:gd name="connsiteY81" fmla="*/ 389526 h 447385"/>
                <a:gd name="connsiteX82" fmla="*/ 363330 w 843031"/>
                <a:gd name="connsiteY82" fmla="*/ 389324 h 447385"/>
                <a:gd name="connsiteX83" fmla="*/ 362520 w 843031"/>
                <a:gd name="connsiteY83" fmla="*/ 389160 h 447385"/>
                <a:gd name="connsiteX84" fmla="*/ 251147 w 843031"/>
                <a:gd name="connsiteY84" fmla="*/ 389160 h 447385"/>
                <a:gd name="connsiteX85" fmla="*/ 250974 w 843031"/>
                <a:gd name="connsiteY85" fmla="*/ 389195 h 447385"/>
                <a:gd name="connsiteX86" fmla="*/ 254256 w 843031"/>
                <a:gd name="connsiteY86" fmla="*/ 389526 h 447385"/>
                <a:gd name="connsiteX87" fmla="*/ 268628 w 843031"/>
                <a:gd name="connsiteY87" fmla="*/ 407160 h 447385"/>
                <a:gd name="connsiteX88" fmla="*/ 254256 w 843031"/>
                <a:gd name="connsiteY88" fmla="*/ 424794 h 447385"/>
                <a:gd name="connsiteX89" fmla="*/ 250974 w 843031"/>
                <a:gd name="connsiteY89" fmla="*/ 425125 h 447385"/>
                <a:gd name="connsiteX90" fmla="*/ 251147 w 843031"/>
                <a:gd name="connsiteY90" fmla="*/ 425160 h 447385"/>
                <a:gd name="connsiteX91" fmla="*/ 299889 w 843031"/>
                <a:gd name="connsiteY91" fmla="*/ 425160 h 447385"/>
                <a:gd name="connsiteX92" fmla="*/ 300699 w 843031"/>
                <a:gd name="connsiteY92" fmla="*/ 424996 h 447385"/>
                <a:gd name="connsiteX93" fmla="*/ 298695 w 843031"/>
                <a:gd name="connsiteY93" fmla="*/ 424794 h 447385"/>
                <a:gd name="connsiteX94" fmla="*/ 284322 w 843031"/>
                <a:gd name="connsiteY94" fmla="*/ 407160 h 447385"/>
                <a:gd name="connsiteX95" fmla="*/ 298695 w 843031"/>
                <a:gd name="connsiteY95" fmla="*/ 389526 h 447385"/>
                <a:gd name="connsiteX96" fmla="*/ 300699 w 843031"/>
                <a:gd name="connsiteY96" fmla="*/ 389324 h 447385"/>
                <a:gd name="connsiteX97" fmla="*/ 299889 w 843031"/>
                <a:gd name="connsiteY97" fmla="*/ 389160 h 447385"/>
                <a:gd name="connsiteX98" fmla="*/ 682532 w 843031"/>
                <a:gd name="connsiteY98" fmla="*/ 387950 h 447385"/>
                <a:gd name="connsiteX99" fmla="*/ 682359 w 843031"/>
                <a:gd name="connsiteY99" fmla="*/ 387985 h 447385"/>
                <a:gd name="connsiteX100" fmla="*/ 685641 w 843031"/>
                <a:gd name="connsiteY100" fmla="*/ 388316 h 447385"/>
                <a:gd name="connsiteX101" fmla="*/ 700013 w 843031"/>
                <a:gd name="connsiteY101" fmla="*/ 405950 h 447385"/>
                <a:gd name="connsiteX102" fmla="*/ 685641 w 843031"/>
                <a:gd name="connsiteY102" fmla="*/ 423584 h 447385"/>
                <a:gd name="connsiteX103" fmla="*/ 682359 w 843031"/>
                <a:gd name="connsiteY103" fmla="*/ 423915 h 447385"/>
                <a:gd name="connsiteX104" fmla="*/ 682532 w 843031"/>
                <a:gd name="connsiteY104" fmla="*/ 423950 h 447385"/>
                <a:gd name="connsiteX105" fmla="*/ 731274 w 843031"/>
                <a:gd name="connsiteY105" fmla="*/ 423950 h 447385"/>
                <a:gd name="connsiteX106" fmla="*/ 732084 w 843031"/>
                <a:gd name="connsiteY106" fmla="*/ 423786 h 447385"/>
                <a:gd name="connsiteX107" fmla="*/ 730080 w 843031"/>
                <a:gd name="connsiteY107" fmla="*/ 423584 h 447385"/>
                <a:gd name="connsiteX108" fmla="*/ 715707 w 843031"/>
                <a:gd name="connsiteY108" fmla="*/ 405950 h 447385"/>
                <a:gd name="connsiteX109" fmla="*/ 730080 w 843031"/>
                <a:gd name="connsiteY109" fmla="*/ 388316 h 447385"/>
                <a:gd name="connsiteX110" fmla="*/ 732084 w 843031"/>
                <a:gd name="connsiteY110" fmla="*/ 388114 h 447385"/>
                <a:gd name="connsiteX111" fmla="*/ 731274 w 843031"/>
                <a:gd name="connsiteY111" fmla="*/ 387950 h 447385"/>
                <a:gd name="connsiteX112" fmla="*/ 194148 w 843031"/>
                <a:gd name="connsiteY112" fmla="*/ 387950 h 447385"/>
                <a:gd name="connsiteX113" fmla="*/ 193975 w 843031"/>
                <a:gd name="connsiteY113" fmla="*/ 387985 h 447385"/>
                <a:gd name="connsiteX114" fmla="*/ 197257 w 843031"/>
                <a:gd name="connsiteY114" fmla="*/ 388316 h 447385"/>
                <a:gd name="connsiteX115" fmla="*/ 211629 w 843031"/>
                <a:gd name="connsiteY115" fmla="*/ 405950 h 447385"/>
                <a:gd name="connsiteX116" fmla="*/ 197257 w 843031"/>
                <a:gd name="connsiteY116" fmla="*/ 423584 h 447385"/>
                <a:gd name="connsiteX117" fmla="*/ 193975 w 843031"/>
                <a:gd name="connsiteY117" fmla="*/ 423915 h 447385"/>
                <a:gd name="connsiteX118" fmla="*/ 194148 w 843031"/>
                <a:gd name="connsiteY118" fmla="*/ 423950 h 447385"/>
                <a:gd name="connsiteX119" fmla="*/ 242890 w 843031"/>
                <a:gd name="connsiteY119" fmla="*/ 423950 h 447385"/>
                <a:gd name="connsiteX120" fmla="*/ 243700 w 843031"/>
                <a:gd name="connsiteY120" fmla="*/ 423786 h 447385"/>
                <a:gd name="connsiteX121" fmla="*/ 241696 w 843031"/>
                <a:gd name="connsiteY121" fmla="*/ 423584 h 447385"/>
                <a:gd name="connsiteX122" fmla="*/ 227323 w 843031"/>
                <a:gd name="connsiteY122" fmla="*/ 405950 h 447385"/>
                <a:gd name="connsiteX123" fmla="*/ 241696 w 843031"/>
                <a:gd name="connsiteY123" fmla="*/ 388316 h 447385"/>
                <a:gd name="connsiteX124" fmla="*/ 243700 w 843031"/>
                <a:gd name="connsiteY124" fmla="*/ 388114 h 447385"/>
                <a:gd name="connsiteX125" fmla="*/ 242890 w 843031"/>
                <a:gd name="connsiteY125" fmla="*/ 387950 h 447385"/>
                <a:gd name="connsiteX126" fmla="*/ 135571 w 843031"/>
                <a:gd name="connsiteY126" fmla="*/ 387950 h 447385"/>
                <a:gd name="connsiteX127" fmla="*/ 135398 w 843031"/>
                <a:gd name="connsiteY127" fmla="*/ 387985 h 447385"/>
                <a:gd name="connsiteX128" fmla="*/ 138680 w 843031"/>
                <a:gd name="connsiteY128" fmla="*/ 388316 h 447385"/>
                <a:gd name="connsiteX129" fmla="*/ 153052 w 843031"/>
                <a:gd name="connsiteY129" fmla="*/ 405950 h 447385"/>
                <a:gd name="connsiteX130" fmla="*/ 138680 w 843031"/>
                <a:gd name="connsiteY130" fmla="*/ 423584 h 447385"/>
                <a:gd name="connsiteX131" fmla="*/ 135398 w 843031"/>
                <a:gd name="connsiteY131" fmla="*/ 423915 h 447385"/>
                <a:gd name="connsiteX132" fmla="*/ 135571 w 843031"/>
                <a:gd name="connsiteY132" fmla="*/ 423950 h 447385"/>
                <a:gd name="connsiteX133" fmla="*/ 184313 w 843031"/>
                <a:gd name="connsiteY133" fmla="*/ 423950 h 447385"/>
                <a:gd name="connsiteX134" fmla="*/ 185123 w 843031"/>
                <a:gd name="connsiteY134" fmla="*/ 423786 h 447385"/>
                <a:gd name="connsiteX135" fmla="*/ 183119 w 843031"/>
                <a:gd name="connsiteY135" fmla="*/ 423584 h 447385"/>
                <a:gd name="connsiteX136" fmla="*/ 168746 w 843031"/>
                <a:gd name="connsiteY136" fmla="*/ 405950 h 447385"/>
                <a:gd name="connsiteX137" fmla="*/ 183119 w 843031"/>
                <a:gd name="connsiteY137" fmla="*/ 388316 h 447385"/>
                <a:gd name="connsiteX138" fmla="*/ 185123 w 843031"/>
                <a:gd name="connsiteY138" fmla="*/ 388114 h 447385"/>
                <a:gd name="connsiteX139" fmla="*/ 184313 w 843031"/>
                <a:gd name="connsiteY139" fmla="*/ 387950 h 447385"/>
                <a:gd name="connsiteX140" fmla="*/ 74663 w 843031"/>
                <a:gd name="connsiteY140" fmla="*/ 387950 h 447385"/>
                <a:gd name="connsiteX141" fmla="*/ 74490 w 843031"/>
                <a:gd name="connsiteY141" fmla="*/ 387985 h 447385"/>
                <a:gd name="connsiteX142" fmla="*/ 77772 w 843031"/>
                <a:gd name="connsiteY142" fmla="*/ 388316 h 447385"/>
                <a:gd name="connsiteX143" fmla="*/ 92144 w 843031"/>
                <a:gd name="connsiteY143" fmla="*/ 405950 h 447385"/>
                <a:gd name="connsiteX144" fmla="*/ 77772 w 843031"/>
                <a:gd name="connsiteY144" fmla="*/ 423584 h 447385"/>
                <a:gd name="connsiteX145" fmla="*/ 74490 w 843031"/>
                <a:gd name="connsiteY145" fmla="*/ 423915 h 447385"/>
                <a:gd name="connsiteX146" fmla="*/ 74663 w 843031"/>
                <a:gd name="connsiteY146" fmla="*/ 423950 h 447385"/>
                <a:gd name="connsiteX147" fmla="*/ 123405 w 843031"/>
                <a:gd name="connsiteY147" fmla="*/ 423950 h 447385"/>
                <a:gd name="connsiteX148" fmla="*/ 124215 w 843031"/>
                <a:gd name="connsiteY148" fmla="*/ 423786 h 447385"/>
                <a:gd name="connsiteX149" fmla="*/ 122211 w 843031"/>
                <a:gd name="connsiteY149" fmla="*/ 423584 h 447385"/>
                <a:gd name="connsiteX150" fmla="*/ 107838 w 843031"/>
                <a:gd name="connsiteY150" fmla="*/ 405950 h 447385"/>
                <a:gd name="connsiteX151" fmla="*/ 122211 w 843031"/>
                <a:gd name="connsiteY151" fmla="*/ 388316 h 447385"/>
                <a:gd name="connsiteX152" fmla="*/ 124215 w 843031"/>
                <a:gd name="connsiteY152" fmla="*/ 388114 h 447385"/>
                <a:gd name="connsiteX153" fmla="*/ 123405 w 843031"/>
                <a:gd name="connsiteY153" fmla="*/ 387950 h 447385"/>
                <a:gd name="connsiteX154" fmla="*/ 774033 w 843031"/>
                <a:gd name="connsiteY154" fmla="*/ 346191 h 447385"/>
                <a:gd name="connsiteX155" fmla="*/ 773919 w 843031"/>
                <a:gd name="connsiteY155" fmla="*/ 346326 h 447385"/>
                <a:gd name="connsiteX156" fmla="*/ 750244 w 843031"/>
                <a:gd name="connsiteY156" fmla="*/ 388931 h 447385"/>
                <a:gd name="connsiteX157" fmla="*/ 749994 w 843031"/>
                <a:gd name="connsiteY157" fmla="*/ 389719 h 447385"/>
                <a:gd name="connsiteX158" fmla="*/ 751144 w 843031"/>
                <a:gd name="connsiteY158" fmla="*/ 388065 h 447385"/>
                <a:gd name="connsiteX159" fmla="*/ 773539 w 843031"/>
                <a:gd name="connsiteY159" fmla="*/ 384068 h 447385"/>
                <a:gd name="connsiteX160" fmla="*/ 781972 w 843031"/>
                <a:gd name="connsiteY160" fmla="*/ 405196 h 447385"/>
                <a:gd name="connsiteX161" fmla="*/ 781176 w 843031"/>
                <a:gd name="connsiteY161" fmla="*/ 407046 h 447385"/>
                <a:gd name="connsiteX162" fmla="*/ 781712 w 843031"/>
                <a:gd name="connsiteY162" fmla="*/ 406417 h 447385"/>
                <a:gd name="connsiteX163" fmla="*/ 805387 w 843031"/>
                <a:gd name="connsiteY163" fmla="*/ 363812 h 447385"/>
                <a:gd name="connsiteX164" fmla="*/ 805441 w 843031"/>
                <a:gd name="connsiteY164" fmla="*/ 363643 h 447385"/>
                <a:gd name="connsiteX165" fmla="*/ 803558 w 843031"/>
                <a:gd name="connsiteY165" fmla="*/ 366351 h 447385"/>
                <a:gd name="connsiteX166" fmla="*/ 781162 w 843031"/>
                <a:gd name="connsiteY166" fmla="*/ 370349 h 447385"/>
                <a:gd name="connsiteX167" fmla="*/ 772729 w 843031"/>
                <a:gd name="connsiteY167" fmla="*/ 349220 h 447385"/>
                <a:gd name="connsiteX168" fmla="*/ 35032 w 843031"/>
                <a:gd name="connsiteY168" fmla="*/ 331739 h 447385"/>
                <a:gd name="connsiteX169" fmla="*/ 36383 w 843031"/>
                <a:gd name="connsiteY169" fmla="*/ 334747 h 447385"/>
                <a:gd name="connsiteX170" fmla="*/ 28278 w 843031"/>
                <a:gd name="connsiteY170" fmla="*/ 356004 h 447385"/>
                <a:gd name="connsiteX171" fmla="*/ 5824 w 843031"/>
                <a:gd name="connsiteY171" fmla="*/ 352353 h 447385"/>
                <a:gd name="connsiteX172" fmla="*/ 3899 w 843031"/>
                <a:gd name="connsiteY172" fmla="*/ 349675 h 447385"/>
                <a:gd name="connsiteX173" fmla="*/ 3955 w 843031"/>
                <a:gd name="connsiteY173" fmla="*/ 349842 h 447385"/>
                <a:gd name="connsiteX174" fmla="*/ 28287 w 843031"/>
                <a:gd name="connsiteY174" fmla="*/ 392076 h 447385"/>
                <a:gd name="connsiteX175" fmla="*/ 28833 w 843031"/>
                <a:gd name="connsiteY175" fmla="*/ 392697 h 447385"/>
                <a:gd name="connsiteX176" fmla="*/ 28008 w 843031"/>
                <a:gd name="connsiteY176" fmla="*/ 390859 h 447385"/>
                <a:gd name="connsiteX177" fmla="*/ 36113 w 843031"/>
                <a:gd name="connsiteY177" fmla="*/ 369603 h 447385"/>
                <a:gd name="connsiteX178" fmla="*/ 58567 w 843031"/>
                <a:gd name="connsiteY178" fmla="*/ 373254 h 447385"/>
                <a:gd name="connsiteX179" fmla="*/ 59743 w 843031"/>
                <a:gd name="connsiteY179" fmla="*/ 374889 h 447385"/>
                <a:gd name="connsiteX180" fmla="*/ 59480 w 843031"/>
                <a:gd name="connsiteY180" fmla="*/ 374105 h 447385"/>
                <a:gd name="connsiteX181" fmla="*/ 35149 w 843031"/>
                <a:gd name="connsiteY181" fmla="*/ 331871 h 447385"/>
                <a:gd name="connsiteX182" fmla="*/ 790421 w 843031"/>
                <a:gd name="connsiteY182" fmla="*/ 281684 h 447385"/>
                <a:gd name="connsiteX183" fmla="*/ 791530 w 843031"/>
                <a:gd name="connsiteY183" fmla="*/ 284790 h 447385"/>
                <a:gd name="connsiteX184" fmla="*/ 781768 w 843031"/>
                <a:gd name="connsiteY184" fmla="*/ 305339 h 447385"/>
                <a:gd name="connsiteX185" fmla="*/ 759673 w 843031"/>
                <a:gd name="connsiteY185" fmla="*/ 299923 h 447385"/>
                <a:gd name="connsiteX186" fmla="*/ 757966 w 843031"/>
                <a:gd name="connsiteY186" fmla="*/ 297101 h 447385"/>
                <a:gd name="connsiteX187" fmla="*/ 758008 w 843031"/>
                <a:gd name="connsiteY187" fmla="*/ 297272 h 447385"/>
                <a:gd name="connsiteX188" fmla="*/ 778922 w 843031"/>
                <a:gd name="connsiteY188" fmla="*/ 341299 h 447385"/>
                <a:gd name="connsiteX189" fmla="*/ 779417 w 843031"/>
                <a:gd name="connsiteY189" fmla="*/ 341961 h 447385"/>
                <a:gd name="connsiteX190" fmla="*/ 778740 w 843031"/>
                <a:gd name="connsiteY190" fmla="*/ 340064 h 447385"/>
                <a:gd name="connsiteX191" fmla="*/ 788502 w 843031"/>
                <a:gd name="connsiteY191" fmla="*/ 319515 h 447385"/>
                <a:gd name="connsiteX192" fmla="*/ 810597 w 843031"/>
                <a:gd name="connsiteY192" fmla="*/ 324931 h 447385"/>
                <a:gd name="connsiteX193" fmla="*/ 811639 w 843031"/>
                <a:gd name="connsiteY193" fmla="*/ 326655 h 447385"/>
                <a:gd name="connsiteX194" fmla="*/ 811439 w 843031"/>
                <a:gd name="connsiteY194" fmla="*/ 325853 h 447385"/>
                <a:gd name="connsiteX195" fmla="*/ 790526 w 843031"/>
                <a:gd name="connsiteY195" fmla="*/ 281825 h 447385"/>
                <a:gd name="connsiteX196" fmla="*/ 38572 w 843031"/>
                <a:gd name="connsiteY196" fmla="*/ 274071 h 447385"/>
                <a:gd name="connsiteX197" fmla="*/ 37987 w 843031"/>
                <a:gd name="connsiteY197" fmla="*/ 274655 h 447385"/>
                <a:gd name="connsiteX198" fmla="*/ 11002 w 843031"/>
                <a:gd name="connsiteY198" fmla="*/ 315245 h 447385"/>
                <a:gd name="connsiteX199" fmla="*/ 10935 w 843031"/>
                <a:gd name="connsiteY199" fmla="*/ 315408 h 447385"/>
                <a:gd name="connsiteX200" fmla="*/ 13028 w 843031"/>
                <a:gd name="connsiteY200" fmla="*/ 312859 h 447385"/>
                <a:gd name="connsiteX201" fmla="*/ 35670 w 843031"/>
                <a:gd name="connsiteY201" fmla="*/ 310653 h 447385"/>
                <a:gd name="connsiteX202" fmla="*/ 42398 w 843031"/>
                <a:gd name="connsiteY202" fmla="*/ 332385 h 447385"/>
                <a:gd name="connsiteX203" fmla="*/ 40857 w 843031"/>
                <a:gd name="connsiteY203" fmla="*/ 335301 h 447385"/>
                <a:gd name="connsiteX204" fmla="*/ 40981 w 843031"/>
                <a:gd name="connsiteY204" fmla="*/ 335176 h 447385"/>
                <a:gd name="connsiteX205" fmla="*/ 67966 w 843031"/>
                <a:gd name="connsiteY205" fmla="*/ 294586 h 447385"/>
                <a:gd name="connsiteX206" fmla="*/ 68279 w 843031"/>
                <a:gd name="connsiteY206" fmla="*/ 293820 h 447385"/>
                <a:gd name="connsiteX207" fmla="*/ 67001 w 843031"/>
                <a:gd name="connsiteY207" fmla="*/ 295378 h 447385"/>
                <a:gd name="connsiteX208" fmla="*/ 44359 w 843031"/>
                <a:gd name="connsiteY208" fmla="*/ 297584 h 447385"/>
                <a:gd name="connsiteX209" fmla="*/ 37631 w 843031"/>
                <a:gd name="connsiteY209" fmla="*/ 275852 h 447385"/>
                <a:gd name="connsiteX210" fmla="*/ 727599 w 843031"/>
                <a:gd name="connsiteY210" fmla="*/ 187579 h 447385"/>
                <a:gd name="connsiteX211" fmla="*/ 729212 w 843031"/>
                <a:gd name="connsiteY211" fmla="*/ 190456 h 447385"/>
                <a:gd name="connsiteX212" fmla="*/ 723026 w 843031"/>
                <a:gd name="connsiteY212" fmla="*/ 212348 h 447385"/>
                <a:gd name="connsiteX213" fmla="*/ 700336 w 843031"/>
                <a:gd name="connsiteY213" fmla="*/ 210705 h 447385"/>
                <a:gd name="connsiteX214" fmla="*/ 698181 w 843031"/>
                <a:gd name="connsiteY214" fmla="*/ 208209 h 447385"/>
                <a:gd name="connsiteX215" fmla="*/ 698252 w 843031"/>
                <a:gd name="connsiteY215" fmla="*/ 208370 h 447385"/>
                <a:gd name="connsiteX216" fmla="*/ 726237 w 843031"/>
                <a:gd name="connsiteY216" fmla="*/ 248277 h 447385"/>
                <a:gd name="connsiteX217" fmla="*/ 726836 w 843031"/>
                <a:gd name="connsiteY217" fmla="*/ 248847 h 447385"/>
                <a:gd name="connsiteX218" fmla="*/ 725851 w 843031"/>
                <a:gd name="connsiteY218" fmla="*/ 247090 h 447385"/>
                <a:gd name="connsiteX219" fmla="*/ 732037 w 843031"/>
                <a:gd name="connsiteY219" fmla="*/ 225198 h 447385"/>
                <a:gd name="connsiteX220" fmla="*/ 754727 w 843031"/>
                <a:gd name="connsiteY220" fmla="*/ 226841 h 447385"/>
                <a:gd name="connsiteX221" fmla="*/ 756043 w 843031"/>
                <a:gd name="connsiteY221" fmla="*/ 228366 h 447385"/>
                <a:gd name="connsiteX222" fmla="*/ 755712 w 843031"/>
                <a:gd name="connsiteY222" fmla="*/ 227608 h 447385"/>
                <a:gd name="connsiteX223" fmla="*/ 727727 w 843031"/>
                <a:gd name="connsiteY223" fmla="*/ 187701 h 447385"/>
                <a:gd name="connsiteX224" fmla="*/ 123443 w 843031"/>
                <a:gd name="connsiteY224" fmla="*/ 169667 h 447385"/>
                <a:gd name="connsiteX225" fmla="*/ 122820 w 843031"/>
                <a:gd name="connsiteY225" fmla="*/ 170211 h 447385"/>
                <a:gd name="connsiteX226" fmla="*/ 93151 w 843031"/>
                <a:gd name="connsiteY226" fmla="*/ 208882 h 447385"/>
                <a:gd name="connsiteX227" fmla="*/ 93073 w 843031"/>
                <a:gd name="connsiteY227" fmla="*/ 209041 h 447385"/>
                <a:gd name="connsiteX228" fmla="*/ 95333 w 843031"/>
                <a:gd name="connsiteY228" fmla="*/ 206638 h 447385"/>
                <a:gd name="connsiteX229" fmla="*/ 118073 w 843031"/>
                <a:gd name="connsiteY229" fmla="*/ 205969 h 447385"/>
                <a:gd name="connsiteX230" fmla="*/ 123315 w 843031"/>
                <a:gd name="connsiteY230" fmla="*/ 228107 h 447385"/>
                <a:gd name="connsiteX231" fmla="*/ 121580 w 843031"/>
                <a:gd name="connsiteY231" fmla="*/ 230911 h 447385"/>
                <a:gd name="connsiteX232" fmla="*/ 121713 w 843031"/>
                <a:gd name="connsiteY232" fmla="*/ 230795 h 447385"/>
                <a:gd name="connsiteX233" fmla="*/ 151382 w 843031"/>
                <a:gd name="connsiteY233" fmla="*/ 192124 h 447385"/>
                <a:gd name="connsiteX234" fmla="*/ 151746 w 843031"/>
                <a:gd name="connsiteY234" fmla="*/ 191381 h 447385"/>
                <a:gd name="connsiteX235" fmla="*/ 150366 w 843031"/>
                <a:gd name="connsiteY235" fmla="*/ 192849 h 447385"/>
                <a:gd name="connsiteX236" fmla="*/ 127626 w 843031"/>
                <a:gd name="connsiteY236" fmla="*/ 193518 h 447385"/>
                <a:gd name="connsiteX237" fmla="*/ 122384 w 843031"/>
                <a:gd name="connsiteY237" fmla="*/ 171380 h 447385"/>
                <a:gd name="connsiteX238" fmla="*/ 659129 w 843031"/>
                <a:gd name="connsiteY238" fmla="*/ 150441 h 447385"/>
                <a:gd name="connsiteX239" fmla="*/ 662159 w 843031"/>
                <a:gd name="connsiteY239" fmla="*/ 151743 h 447385"/>
                <a:gd name="connsiteX240" fmla="*/ 670565 w 843031"/>
                <a:gd name="connsiteY240" fmla="*/ 172883 h 447385"/>
                <a:gd name="connsiteX241" fmla="*/ 651555 w 843031"/>
                <a:gd name="connsiteY241" fmla="*/ 185380 h 447385"/>
                <a:gd name="connsiteX242" fmla="*/ 648326 w 843031"/>
                <a:gd name="connsiteY242" fmla="*/ 184709 h 447385"/>
                <a:gd name="connsiteX243" fmla="*/ 648481 w 843031"/>
                <a:gd name="connsiteY243" fmla="*/ 184794 h 447385"/>
                <a:gd name="connsiteX244" fmla="*/ 694967 w 843031"/>
                <a:gd name="connsiteY244" fmla="*/ 199449 h 447385"/>
                <a:gd name="connsiteX245" fmla="*/ 695789 w 843031"/>
                <a:gd name="connsiteY245" fmla="*/ 199536 h 447385"/>
                <a:gd name="connsiteX246" fmla="*/ 693938 w 843031"/>
                <a:gd name="connsiteY246" fmla="*/ 198741 h 447385"/>
                <a:gd name="connsiteX247" fmla="*/ 685533 w 843031"/>
                <a:gd name="connsiteY247" fmla="*/ 177601 h 447385"/>
                <a:gd name="connsiteX248" fmla="*/ 704542 w 843031"/>
                <a:gd name="connsiteY248" fmla="*/ 165104 h 447385"/>
                <a:gd name="connsiteX249" fmla="*/ 706515 w 843031"/>
                <a:gd name="connsiteY249" fmla="*/ 165514 h 447385"/>
                <a:gd name="connsiteX250" fmla="*/ 705791 w 843031"/>
                <a:gd name="connsiteY250" fmla="*/ 165115 h 447385"/>
                <a:gd name="connsiteX251" fmla="*/ 659304 w 843031"/>
                <a:gd name="connsiteY251" fmla="*/ 150460 h 447385"/>
                <a:gd name="connsiteX252" fmla="*/ 192756 w 843031"/>
                <a:gd name="connsiteY252" fmla="*/ 137403 h 447385"/>
                <a:gd name="connsiteX253" fmla="*/ 191930 w 843031"/>
                <a:gd name="connsiteY253" fmla="*/ 137437 h 447385"/>
                <a:gd name="connsiteX254" fmla="*/ 144593 w 843031"/>
                <a:gd name="connsiteY254" fmla="*/ 149053 h 447385"/>
                <a:gd name="connsiteX255" fmla="*/ 144433 w 843031"/>
                <a:gd name="connsiteY255" fmla="*/ 149128 h 447385"/>
                <a:gd name="connsiteX256" fmla="*/ 147699 w 843031"/>
                <a:gd name="connsiteY256" fmla="*/ 148667 h 447385"/>
                <a:gd name="connsiteX257" fmla="*/ 165860 w 843031"/>
                <a:gd name="connsiteY257" fmla="*/ 162368 h 447385"/>
                <a:gd name="connsiteX258" fmla="*/ 156104 w 843031"/>
                <a:gd name="connsiteY258" fmla="*/ 182919 h 447385"/>
                <a:gd name="connsiteX259" fmla="*/ 152996 w 843031"/>
                <a:gd name="connsiteY259" fmla="*/ 184023 h 447385"/>
                <a:gd name="connsiteX260" fmla="*/ 153172 w 843031"/>
                <a:gd name="connsiteY260" fmla="*/ 184015 h 447385"/>
                <a:gd name="connsiteX261" fmla="*/ 200509 w 843031"/>
                <a:gd name="connsiteY261" fmla="*/ 172399 h 447385"/>
                <a:gd name="connsiteX262" fmla="*/ 201258 w 843031"/>
                <a:gd name="connsiteY262" fmla="*/ 172047 h 447385"/>
                <a:gd name="connsiteX263" fmla="*/ 199263 w 843031"/>
                <a:gd name="connsiteY263" fmla="*/ 172329 h 447385"/>
                <a:gd name="connsiteX264" fmla="*/ 181102 w 843031"/>
                <a:gd name="connsiteY264" fmla="*/ 158628 h 447385"/>
                <a:gd name="connsiteX265" fmla="*/ 190858 w 843031"/>
                <a:gd name="connsiteY265" fmla="*/ 138076 h 447385"/>
                <a:gd name="connsiteX266" fmla="*/ 605385 w 843031"/>
                <a:gd name="connsiteY266" fmla="*/ 105488 h 447385"/>
                <a:gd name="connsiteX267" fmla="*/ 608265 w 843031"/>
                <a:gd name="connsiteY267" fmla="*/ 107095 h 447385"/>
                <a:gd name="connsiteX268" fmla="*/ 614451 w 843031"/>
                <a:gd name="connsiteY268" fmla="*/ 128987 h 447385"/>
                <a:gd name="connsiteX269" fmla="*/ 594257 w 843031"/>
                <a:gd name="connsiteY269" fmla="*/ 139462 h 447385"/>
                <a:gd name="connsiteX270" fmla="*/ 591114 w 843031"/>
                <a:gd name="connsiteY270" fmla="*/ 138462 h 447385"/>
                <a:gd name="connsiteX271" fmla="*/ 591259 w 843031"/>
                <a:gd name="connsiteY271" fmla="*/ 138563 h 447385"/>
                <a:gd name="connsiteX272" fmla="*/ 635990 w 843031"/>
                <a:gd name="connsiteY272" fmla="*/ 157923 h 447385"/>
                <a:gd name="connsiteX273" fmla="*/ 636799 w 843031"/>
                <a:gd name="connsiteY273" fmla="*/ 158094 h 447385"/>
                <a:gd name="connsiteX274" fmla="*/ 635040 w 843031"/>
                <a:gd name="connsiteY274" fmla="*/ 157113 h 447385"/>
                <a:gd name="connsiteX275" fmla="*/ 628854 w 843031"/>
                <a:gd name="connsiteY275" fmla="*/ 135221 h 447385"/>
                <a:gd name="connsiteX276" fmla="*/ 649049 w 843031"/>
                <a:gd name="connsiteY276" fmla="*/ 124746 h 447385"/>
                <a:gd name="connsiteX277" fmla="*/ 650968 w 843031"/>
                <a:gd name="connsiteY277" fmla="*/ 125356 h 447385"/>
                <a:gd name="connsiteX278" fmla="*/ 650290 w 843031"/>
                <a:gd name="connsiteY278" fmla="*/ 124884 h 447385"/>
                <a:gd name="connsiteX279" fmla="*/ 605558 w 843031"/>
                <a:gd name="connsiteY279" fmla="*/ 105524 h 447385"/>
                <a:gd name="connsiteX280" fmla="*/ 230436 w 843031"/>
                <a:gd name="connsiteY280" fmla="*/ 90740 h 447385"/>
                <a:gd name="connsiteX281" fmla="*/ 229887 w 843031"/>
                <a:gd name="connsiteY281" fmla="*/ 91359 h 447385"/>
                <a:gd name="connsiteX282" fmla="*/ 205372 w 843031"/>
                <a:gd name="connsiteY282" fmla="*/ 133487 h 447385"/>
                <a:gd name="connsiteX283" fmla="*/ 205316 w 843031"/>
                <a:gd name="connsiteY283" fmla="*/ 133654 h 447385"/>
                <a:gd name="connsiteX284" fmla="*/ 207252 w 843031"/>
                <a:gd name="connsiteY284" fmla="*/ 130984 h 447385"/>
                <a:gd name="connsiteX285" fmla="*/ 229722 w 843031"/>
                <a:gd name="connsiteY285" fmla="*/ 127431 h 447385"/>
                <a:gd name="connsiteX286" fmla="*/ 236868 w 843031"/>
                <a:gd name="connsiteY286" fmla="*/ 146416 h 447385"/>
                <a:gd name="connsiteX287" fmla="*/ 222074 w 843031"/>
                <a:gd name="connsiteY287" fmla="*/ 134869 h 447385"/>
                <a:gd name="connsiteX288" fmla="*/ 221916 w 843031"/>
                <a:gd name="connsiteY288" fmla="*/ 134790 h 447385"/>
                <a:gd name="connsiteX289" fmla="*/ 224300 w 843031"/>
                <a:gd name="connsiteY289" fmla="*/ 137070 h 447385"/>
                <a:gd name="connsiteX290" fmla="*/ 224778 w 843031"/>
                <a:gd name="connsiteY290" fmla="*/ 159815 h 447385"/>
                <a:gd name="connsiteX291" fmla="*/ 202598 w 843031"/>
                <a:gd name="connsiteY291" fmla="*/ 164872 h 447385"/>
                <a:gd name="connsiteX292" fmla="*/ 199808 w 843031"/>
                <a:gd name="connsiteY292" fmla="*/ 163113 h 447385"/>
                <a:gd name="connsiteX293" fmla="*/ 199923 w 843031"/>
                <a:gd name="connsiteY293" fmla="*/ 163247 h 447385"/>
                <a:gd name="connsiteX294" fmla="*/ 238345 w 843031"/>
                <a:gd name="connsiteY294" fmla="*/ 193239 h 447385"/>
                <a:gd name="connsiteX295" fmla="*/ 239084 w 843031"/>
                <a:gd name="connsiteY295" fmla="*/ 193608 h 447385"/>
                <a:gd name="connsiteX296" fmla="*/ 237629 w 843031"/>
                <a:gd name="connsiteY296" fmla="*/ 192216 h 447385"/>
                <a:gd name="connsiteX297" fmla="*/ 237150 w 843031"/>
                <a:gd name="connsiteY297" fmla="*/ 169472 h 447385"/>
                <a:gd name="connsiteX298" fmla="*/ 259330 w 843031"/>
                <a:gd name="connsiteY298" fmla="*/ 164414 h 447385"/>
                <a:gd name="connsiteX299" fmla="*/ 261034 w 843031"/>
                <a:gd name="connsiteY299" fmla="*/ 165488 h 447385"/>
                <a:gd name="connsiteX300" fmla="*/ 260496 w 843031"/>
                <a:gd name="connsiteY300" fmla="*/ 164861 h 447385"/>
                <a:gd name="connsiteX301" fmla="*/ 238678 w 843031"/>
                <a:gd name="connsiteY301" fmla="*/ 147830 h 447385"/>
                <a:gd name="connsiteX302" fmla="*/ 261002 w 843031"/>
                <a:gd name="connsiteY302" fmla="*/ 109465 h 447385"/>
                <a:gd name="connsiteX303" fmla="*/ 261268 w 843031"/>
                <a:gd name="connsiteY303" fmla="*/ 108682 h 447385"/>
                <a:gd name="connsiteX304" fmla="*/ 260086 w 843031"/>
                <a:gd name="connsiteY304" fmla="*/ 110312 h 447385"/>
                <a:gd name="connsiteX305" fmla="*/ 237616 w 843031"/>
                <a:gd name="connsiteY305" fmla="*/ 113866 h 447385"/>
                <a:gd name="connsiteX306" fmla="*/ 229603 w 843031"/>
                <a:gd name="connsiteY306" fmla="*/ 92574 h 447385"/>
                <a:gd name="connsiteX307" fmla="*/ 269399 w 843031"/>
                <a:gd name="connsiteY307" fmla="*/ 44412 h 447385"/>
                <a:gd name="connsiteX308" fmla="*/ 268684 w 843031"/>
                <a:gd name="connsiteY308" fmla="*/ 44827 h 447385"/>
                <a:gd name="connsiteX309" fmla="*/ 232201 w 843031"/>
                <a:gd name="connsiteY309" fmla="*/ 77150 h 447385"/>
                <a:gd name="connsiteX310" fmla="*/ 232095 w 843031"/>
                <a:gd name="connsiteY310" fmla="*/ 77291 h 447385"/>
                <a:gd name="connsiteX311" fmla="*/ 234770 w 843031"/>
                <a:gd name="connsiteY311" fmla="*/ 75363 h 447385"/>
                <a:gd name="connsiteX312" fmla="*/ 257222 w 843031"/>
                <a:gd name="connsiteY312" fmla="*/ 79030 h 447385"/>
                <a:gd name="connsiteX313" fmla="*/ 258159 w 843031"/>
                <a:gd name="connsiteY313" fmla="*/ 101761 h 447385"/>
                <a:gd name="connsiteX314" fmla="*/ 255922 w 843031"/>
                <a:gd name="connsiteY314" fmla="*/ 104184 h 447385"/>
                <a:gd name="connsiteX315" fmla="*/ 256075 w 843031"/>
                <a:gd name="connsiteY315" fmla="*/ 104096 h 447385"/>
                <a:gd name="connsiteX316" fmla="*/ 292557 w 843031"/>
                <a:gd name="connsiteY316" fmla="*/ 71773 h 447385"/>
                <a:gd name="connsiteX317" fmla="*/ 293055 w 843031"/>
                <a:gd name="connsiteY317" fmla="*/ 71113 h 447385"/>
                <a:gd name="connsiteX318" fmla="*/ 291421 w 843031"/>
                <a:gd name="connsiteY318" fmla="*/ 72291 h 447385"/>
                <a:gd name="connsiteX319" fmla="*/ 268969 w 843031"/>
                <a:gd name="connsiteY319" fmla="*/ 68623 h 447385"/>
                <a:gd name="connsiteX320" fmla="*/ 268033 w 843031"/>
                <a:gd name="connsiteY320" fmla="*/ 45893 h 447385"/>
                <a:gd name="connsiteX321" fmla="*/ 527131 w 843031"/>
                <a:gd name="connsiteY321" fmla="*/ 44116 h 447385"/>
                <a:gd name="connsiteX322" fmla="*/ 529288 w 843031"/>
                <a:gd name="connsiteY322" fmla="*/ 46611 h 447385"/>
                <a:gd name="connsiteX323" fmla="*/ 527622 w 843031"/>
                <a:gd name="connsiteY323" fmla="*/ 69299 h 447385"/>
                <a:gd name="connsiteX324" fmla="*/ 505064 w 843031"/>
                <a:gd name="connsiteY324" fmla="*/ 72243 h 447385"/>
                <a:gd name="connsiteX325" fmla="*/ 502451 w 843031"/>
                <a:gd name="connsiteY325" fmla="*/ 70230 h 447385"/>
                <a:gd name="connsiteX326" fmla="*/ 502553 w 843031"/>
                <a:gd name="connsiteY326" fmla="*/ 70374 h 447385"/>
                <a:gd name="connsiteX327" fmla="*/ 537978 w 843031"/>
                <a:gd name="connsiteY327" fmla="*/ 103853 h 447385"/>
                <a:gd name="connsiteX328" fmla="*/ 538679 w 843031"/>
                <a:gd name="connsiteY328" fmla="*/ 104290 h 447385"/>
                <a:gd name="connsiteX329" fmla="*/ 537361 w 843031"/>
                <a:gd name="connsiteY329" fmla="*/ 102767 h 447385"/>
                <a:gd name="connsiteX330" fmla="*/ 539028 w 843031"/>
                <a:gd name="connsiteY330" fmla="*/ 80079 h 447385"/>
                <a:gd name="connsiteX331" fmla="*/ 561586 w 843031"/>
                <a:gd name="connsiteY331" fmla="*/ 77134 h 447385"/>
                <a:gd name="connsiteX332" fmla="*/ 563182 w 843031"/>
                <a:gd name="connsiteY332" fmla="*/ 78364 h 447385"/>
                <a:gd name="connsiteX333" fmla="*/ 562705 w 843031"/>
                <a:gd name="connsiteY333" fmla="*/ 77688 h 447385"/>
                <a:gd name="connsiteX334" fmla="*/ 527280 w 843031"/>
                <a:gd name="connsiteY334" fmla="*/ 44210 h 447385"/>
                <a:gd name="connsiteX335" fmla="*/ 332283 w 843031"/>
                <a:gd name="connsiteY335" fmla="*/ 17613 h 447385"/>
                <a:gd name="connsiteX336" fmla="*/ 331460 w 843031"/>
                <a:gd name="connsiteY336" fmla="*/ 17689 h 447385"/>
                <a:gd name="connsiteX337" fmla="*/ 284780 w 843031"/>
                <a:gd name="connsiteY337" fmla="*/ 31717 h 447385"/>
                <a:gd name="connsiteX338" fmla="*/ 284625 w 843031"/>
                <a:gd name="connsiteY338" fmla="*/ 31801 h 447385"/>
                <a:gd name="connsiteX339" fmla="*/ 287863 w 843031"/>
                <a:gd name="connsiteY339" fmla="*/ 31173 h 447385"/>
                <a:gd name="connsiteX340" fmla="*/ 306702 w 843031"/>
                <a:gd name="connsiteY340" fmla="*/ 43925 h 447385"/>
                <a:gd name="connsiteX341" fmla="*/ 298013 w 843031"/>
                <a:gd name="connsiteY341" fmla="*/ 64949 h 447385"/>
                <a:gd name="connsiteX342" fmla="*/ 294966 w 843031"/>
                <a:gd name="connsiteY342" fmla="*/ 66211 h 447385"/>
                <a:gd name="connsiteX343" fmla="*/ 295141 w 843031"/>
                <a:gd name="connsiteY343" fmla="*/ 66194 h 447385"/>
                <a:gd name="connsiteX344" fmla="*/ 341821 w 843031"/>
                <a:gd name="connsiteY344" fmla="*/ 52166 h 447385"/>
                <a:gd name="connsiteX345" fmla="*/ 342550 w 843031"/>
                <a:gd name="connsiteY345" fmla="*/ 51776 h 447385"/>
                <a:gd name="connsiteX346" fmla="*/ 340572 w 843031"/>
                <a:gd name="connsiteY346" fmla="*/ 52160 h 447385"/>
                <a:gd name="connsiteX347" fmla="*/ 321732 w 843031"/>
                <a:gd name="connsiteY347" fmla="*/ 39408 h 447385"/>
                <a:gd name="connsiteX348" fmla="*/ 330422 w 843031"/>
                <a:gd name="connsiteY348" fmla="*/ 18383 h 447385"/>
                <a:gd name="connsiteX349" fmla="*/ 454372 w 843031"/>
                <a:gd name="connsiteY349" fmla="*/ 12505 h 447385"/>
                <a:gd name="connsiteX350" fmla="*/ 457311 w 843031"/>
                <a:gd name="connsiteY350" fmla="*/ 14001 h 447385"/>
                <a:gd name="connsiteX351" fmla="*/ 464328 w 843031"/>
                <a:gd name="connsiteY351" fmla="*/ 35641 h 447385"/>
                <a:gd name="connsiteX352" fmla="*/ 444548 w 843031"/>
                <a:gd name="connsiteY352" fmla="*/ 46879 h 447385"/>
                <a:gd name="connsiteX353" fmla="*/ 441369 w 843031"/>
                <a:gd name="connsiteY353" fmla="*/ 46000 h 447385"/>
                <a:gd name="connsiteX354" fmla="*/ 441518 w 843031"/>
                <a:gd name="connsiteY354" fmla="*/ 46096 h 447385"/>
                <a:gd name="connsiteX355" fmla="*/ 486956 w 843031"/>
                <a:gd name="connsiteY355" fmla="*/ 63734 h 447385"/>
                <a:gd name="connsiteX356" fmla="*/ 487771 w 843031"/>
                <a:gd name="connsiteY356" fmla="*/ 63875 h 447385"/>
                <a:gd name="connsiteX357" fmla="*/ 485975 w 843031"/>
                <a:gd name="connsiteY357" fmla="*/ 62961 h 447385"/>
                <a:gd name="connsiteX358" fmla="*/ 478958 w 843031"/>
                <a:gd name="connsiteY358" fmla="*/ 41321 h 447385"/>
                <a:gd name="connsiteX359" fmla="*/ 498738 w 843031"/>
                <a:gd name="connsiteY359" fmla="*/ 30083 h 447385"/>
                <a:gd name="connsiteX360" fmla="*/ 500680 w 843031"/>
                <a:gd name="connsiteY360" fmla="*/ 30620 h 447385"/>
                <a:gd name="connsiteX361" fmla="*/ 499983 w 843031"/>
                <a:gd name="connsiteY361" fmla="*/ 30174 h 447385"/>
                <a:gd name="connsiteX362" fmla="*/ 454545 w 843031"/>
                <a:gd name="connsiteY362" fmla="*/ 12535 h 447385"/>
                <a:gd name="connsiteX363" fmla="*/ 364171 w 843031"/>
                <a:gd name="connsiteY363" fmla="*/ 5850 h 447385"/>
                <a:gd name="connsiteX364" fmla="*/ 363998 w 843031"/>
                <a:gd name="connsiteY364" fmla="*/ 5885 h 447385"/>
                <a:gd name="connsiteX365" fmla="*/ 367280 w 843031"/>
                <a:gd name="connsiteY365" fmla="*/ 6216 h 447385"/>
                <a:gd name="connsiteX366" fmla="*/ 381652 w 843031"/>
                <a:gd name="connsiteY366" fmla="*/ 23850 h 447385"/>
                <a:gd name="connsiteX367" fmla="*/ 367280 w 843031"/>
                <a:gd name="connsiteY367" fmla="*/ 41484 h 447385"/>
                <a:gd name="connsiteX368" fmla="*/ 363998 w 843031"/>
                <a:gd name="connsiteY368" fmla="*/ 41815 h 447385"/>
                <a:gd name="connsiteX369" fmla="*/ 364171 w 843031"/>
                <a:gd name="connsiteY369" fmla="*/ 41850 h 447385"/>
                <a:gd name="connsiteX370" fmla="*/ 412913 w 843031"/>
                <a:gd name="connsiteY370" fmla="*/ 41850 h 447385"/>
                <a:gd name="connsiteX371" fmla="*/ 413723 w 843031"/>
                <a:gd name="connsiteY371" fmla="*/ 41686 h 447385"/>
                <a:gd name="connsiteX372" fmla="*/ 411719 w 843031"/>
                <a:gd name="connsiteY372" fmla="*/ 41484 h 447385"/>
                <a:gd name="connsiteX373" fmla="*/ 397346 w 843031"/>
                <a:gd name="connsiteY373" fmla="*/ 23850 h 447385"/>
                <a:gd name="connsiteX374" fmla="*/ 411719 w 843031"/>
                <a:gd name="connsiteY374" fmla="*/ 6216 h 447385"/>
                <a:gd name="connsiteX375" fmla="*/ 413723 w 843031"/>
                <a:gd name="connsiteY375" fmla="*/ 6014 h 447385"/>
                <a:gd name="connsiteX376" fmla="*/ 412913 w 843031"/>
                <a:gd name="connsiteY376" fmla="*/ 5850 h 447385"/>
                <a:gd name="connsiteX377" fmla="*/ 0 w 843031"/>
                <a:gd name="connsiteY377" fmla="*/ 0 h 447385"/>
                <a:gd name="connsiteX378" fmla="*/ 843031 w 843031"/>
                <a:gd name="connsiteY378" fmla="*/ 0 h 447385"/>
                <a:gd name="connsiteX379" fmla="*/ 843031 w 843031"/>
                <a:gd name="connsiteY379" fmla="*/ 447385 h 447385"/>
                <a:gd name="connsiteX380" fmla="*/ 0 w 843031"/>
                <a:gd name="connsiteY380" fmla="*/ 447385 h 447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</a:cxnLst>
              <a:rect l="l" t="t" r="r" b="b"/>
              <a:pathLst>
                <a:path w="843031" h="447385">
                  <a:moveTo>
                    <a:pt x="498868" y="391050"/>
                  </a:moveTo>
                  <a:lnTo>
                    <a:pt x="498695" y="391085"/>
                  </a:lnTo>
                  <a:lnTo>
                    <a:pt x="501977" y="391416"/>
                  </a:lnTo>
                  <a:cubicBezTo>
                    <a:pt x="510179" y="393094"/>
                    <a:pt x="516349" y="400352"/>
                    <a:pt x="516349" y="409050"/>
                  </a:cubicBezTo>
                  <a:cubicBezTo>
                    <a:pt x="516349" y="417749"/>
                    <a:pt x="510179" y="425006"/>
                    <a:pt x="501977" y="426684"/>
                  </a:cubicBezTo>
                  <a:lnTo>
                    <a:pt x="498695" y="427015"/>
                  </a:lnTo>
                  <a:lnTo>
                    <a:pt x="498868" y="427050"/>
                  </a:lnTo>
                  <a:lnTo>
                    <a:pt x="547610" y="427050"/>
                  </a:lnTo>
                  <a:lnTo>
                    <a:pt x="548420" y="426886"/>
                  </a:lnTo>
                  <a:lnTo>
                    <a:pt x="546416" y="426684"/>
                  </a:lnTo>
                  <a:cubicBezTo>
                    <a:pt x="538214" y="425006"/>
                    <a:pt x="532043" y="417749"/>
                    <a:pt x="532043" y="409050"/>
                  </a:cubicBezTo>
                  <a:cubicBezTo>
                    <a:pt x="532043" y="400352"/>
                    <a:pt x="538214" y="393094"/>
                    <a:pt x="546416" y="391416"/>
                  </a:cubicBezTo>
                  <a:lnTo>
                    <a:pt x="548420" y="391214"/>
                  </a:lnTo>
                  <a:lnTo>
                    <a:pt x="547610" y="391050"/>
                  </a:lnTo>
                  <a:close/>
                  <a:moveTo>
                    <a:pt x="621311" y="389500"/>
                  </a:moveTo>
                  <a:lnTo>
                    <a:pt x="621138" y="389535"/>
                  </a:lnTo>
                  <a:lnTo>
                    <a:pt x="624420" y="389866"/>
                  </a:lnTo>
                  <a:cubicBezTo>
                    <a:pt x="632622" y="391544"/>
                    <a:pt x="638792" y="398802"/>
                    <a:pt x="638792" y="407500"/>
                  </a:cubicBezTo>
                  <a:cubicBezTo>
                    <a:pt x="638792" y="416199"/>
                    <a:pt x="632622" y="423456"/>
                    <a:pt x="624420" y="425134"/>
                  </a:cubicBezTo>
                  <a:lnTo>
                    <a:pt x="621138" y="425465"/>
                  </a:lnTo>
                  <a:lnTo>
                    <a:pt x="621311" y="425500"/>
                  </a:lnTo>
                  <a:lnTo>
                    <a:pt x="670053" y="425500"/>
                  </a:lnTo>
                  <a:lnTo>
                    <a:pt x="670863" y="425336"/>
                  </a:lnTo>
                  <a:lnTo>
                    <a:pt x="668859" y="425134"/>
                  </a:lnTo>
                  <a:cubicBezTo>
                    <a:pt x="660657" y="423456"/>
                    <a:pt x="654486" y="416199"/>
                    <a:pt x="654486" y="407500"/>
                  </a:cubicBezTo>
                  <a:cubicBezTo>
                    <a:pt x="654486" y="398802"/>
                    <a:pt x="660657" y="391544"/>
                    <a:pt x="668859" y="389866"/>
                  </a:cubicBezTo>
                  <a:lnTo>
                    <a:pt x="670863" y="389664"/>
                  </a:lnTo>
                  <a:lnTo>
                    <a:pt x="670053" y="389500"/>
                  </a:lnTo>
                  <a:close/>
                  <a:moveTo>
                    <a:pt x="566296" y="389500"/>
                  </a:moveTo>
                  <a:lnTo>
                    <a:pt x="566123" y="389535"/>
                  </a:lnTo>
                  <a:lnTo>
                    <a:pt x="569405" y="389866"/>
                  </a:lnTo>
                  <a:cubicBezTo>
                    <a:pt x="577607" y="391544"/>
                    <a:pt x="583777" y="398802"/>
                    <a:pt x="583777" y="407500"/>
                  </a:cubicBezTo>
                  <a:cubicBezTo>
                    <a:pt x="583777" y="416199"/>
                    <a:pt x="577607" y="423456"/>
                    <a:pt x="569405" y="425134"/>
                  </a:cubicBezTo>
                  <a:lnTo>
                    <a:pt x="566123" y="425465"/>
                  </a:lnTo>
                  <a:lnTo>
                    <a:pt x="566296" y="425500"/>
                  </a:lnTo>
                  <a:lnTo>
                    <a:pt x="615038" y="425500"/>
                  </a:lnTo>
                  <a:lnTo>
                    <a:pt x="615848" y="425336"/>
                  </a:lnTo>
                  <a:lnTo>
                    <a:pt x="613844" y="425134"/>
                  </a:lnTo>
                  <a:cubicBezTo>
                    <a:pt x="605642" y="423456"/>
                    <a:pt x="599471" y="416199"/>
                    <a:pt x="599471" y="407500"/>
                  </a:cubicBezTo>
                  <a:cubicBezTo>
                    <a:pt x="599471" y="398802"/>
                    <a:pt x="605642" y="391544"/>
                    <a:pt x="613844" y="389866"/>
                  </a:cubicBezTo>
                  <a:lnTo>
                    <a:pt x="615848" y="389664"/>
                  </a:lnTo>
                  <a:lnTo>
                    <a:pt x="615038" y="389500"/>
                  </a:lnTo>
                  <a:close/>
                  <a:moveTo>
                    <a:pt x="438652" y="389160"/>
                  </a:moveTo>
                  <a:lnTo>
                    <a:pt x="438479" y="389195"/>
                  </a:lnTo>
                  <a:lnTo>
                    <a:pt x="441761" y="389526"/>
                  </a:lnTo>
                  <a:cubicBezTo>
                    <a:pt x="449963" y="391204"/>
                    <a:pt x="456133" y="398462"/>
                    <a:pt x="456133" y="407160"/>
                  </a:cubicBezTo>
                  <a:cubicBezTo>
                    <a:pt x="456133" y="415859"/>
                    <a:pt x="449963" y="423116"/>
                    <a:pt x="441761" y="424794"/>
                  </a:cubicBezTo>
                  <a:lnTo>
                    <a:pt x="438479" y="425125"/>
                  </a:lnTo>
                  <a:lnTo>
                    <a:pt x="438652" y="425160"/>
                  </a:lnTo>
                  <a:lnTo>
                    <a:pt x="487394" y="425160"/>
                  </a:lnTo>
                  <a:lnTo>
                    <a:pt x="488204" y="424996"/>
                  </a:lnTo>
                  <a:lnTo>
                    <a:pt x="486200" y="424794"/>
                  </a:lnTo>
                  <a:cubicBezTo>
                    <a:pt x="477998" y="423116"/>
                    <a:pt x="471827" y="415859"/>
                    <a:pt x="471827" y="407160"/>
                  </a:cubicBezTo>
                  <a:cubicBezTo>
                    <a:pt x="471827" y="398462"/>
                    <a:pt x="477998" y="391204"/>
                    <a:pt x="486200" y="389526"/>
                  </a:cubicBezTo>
                  <a:lnTo>
                    <a:pt x="488204" y="389324"/>
                  </a:lnTo>
                  <a:lnTo>
                    <a:pt x="487394" y="389160"/>
                  </a:lnTo>
                  <a:close/>
                  <a:moveTo>
                    <a:pt x="376409" y="389160"/>
                  </a:moveTo>
                  <a:lnTo>
                    <a:pt x="376236" y="389195"/>
                  </a:lnTo>
                  <a:lnTo>
                    <a:pt x="379518" y="389526"/>
                  </a:lnTo>
                  <a:cubicBezTo>
                    <a:pt x="387720" y="391204"/>
                    <a:pt x="393890" y="398462"/>
                    <a:pt x="393890" y="407160"/>
                  </a:cubicBezTo>
                  <a:cubicBezTo>
                    <a:pt x="393890" y="415859"/>
                    <a:pt x="387720" y="423116"/>
                    <a:pt x="379518" y="424794"/>
                  </a:cubicBezTo>
                  <a:lnTo>
                    <a:pt x="376236" y="425125"/>
                  </a:lnTo>
                  <a:lnTo>
                    <a:pt x="376409" y="425160"/>
                  </a:lnTo>
                  <a:lnTo>
                    <a:pt x="425151" y="425160"/>
                  </a:lnTo>
                  <a:lnTo>
                    <a:pt x="425961" y="424996"/>
                  </a:lnTo>
                  <a:lnTo>
                    <a:pt x="423957" y="424794"/>
                  </a:lnTo>
                  <a:cubicBezTo>
                    <a:pt x="415755" y="423116"/>
                    <a:pt x="409584" y="415859"/>
                    <a:pt x="409584" y="407160"/>
                  </a:cubicBezTo>
                  <a:cubicBezTo>
                    <a:pt x="409584" y="398462"/>
                    <a:pt x="415755" y="391204"/>
                    <a:pt x="423957" y="389526"/>
                  </a:cubicBezTo>
                  <a:lnTo>
                    <a:pt x="425961" y="389324"/>
                  </a:lnTo>
                  <a:lnTo>
                    <a:pt x="425151" y="389160"/>
                  </a:lnTo>
                  <a:close/>
                  <a:moveTo>
                    <a:pt x="313778" y="389160"/>
                  </a:moveTo>
                  <a:lnTo>
                    <a:pt x="313605" y="389195"/>
                  </a:lnTo>
                  <a:lnTo>
                    <a:pt x="316887" y="389526"/>
                  </a:lnTo>
                  <a:cubicBezTo>
                    <a:pt x="325089" y="391204"/>
                    <a:pt x="331259" y="398462"/>
                    <a:pt x="331259" y="407160"/>
                  </a:cubicBezTo>
                  <a:cubicBezTo>
                    <a:pt x="331259" y="415859"/>
                    <a:pt x="325089" y="423116"/>
                    <a:pt x="316887" y="424794"/>
                  </a:cubicBezTo>
                  <a:lnTo>
                    <a:pt x="313605" y="425125"/>
                  </a:lnTo>
                  <a:lnTo>
                    <a:pt x="313778" y="425160"/>
                  </a:lnTo>
                  <a:lnTo>
                    <a:pt x="362520" y="425160"/>
                  </a:lnTo>
                  <a:lnTo>
                    <a:pt x="363330" y="424996"/>
                  </a:lnTo>
                  <a:lnTo>
                    <a:pt x="361326" y="424794"/>
                  </a:lnTo>
                  <a:cubicBezTo>
                    <a:pt x="353124" y="423116"/>
                    <a:pt x="346953" y="415859"/>
                    <a:pt x="346953" y="407160"/>
                  </a:cubicBezTo>
                  <a:cubicBezTo>
                    <a:pt x="346953" y="398462"/>
                    <a:pt x="353124" y="391204"/>
                    <a:pt x="361326" y="389526"/>
                  </a:cubicBezTo>
                  <a:lnTo>
                    <a:pt x="363330" y="389324"/>
                  </a:lnTo>
                  <a:lnTo>
                    <a:pt x="362520" y="389160"/>
                  </a:lnTo>
                  <a:close/>
                  <a:moveTo>
                    <a:pt x="251147" y="389160"/>
                  </a:moveTo>
                  <a:lnTo>
                    <a:pt x="250974" y="389195"/>
                  </a:lnTo>
                  <a:lnTo>
                    <a:pt x="254256" y="389526"/>
                  </a:lnTo>
                  <a:cubicBezTo>
                    <a:pt x="262458" y="391204"/>
                    <a:pt x="268628" y="398462"/>
                    <a:pt x="268628" y="407160"/>
                  </a:cubicBezTo>
                  <a:cubicBezTo>
                    <a:pt x="268628" y="415859"/>
                    <a:pt x="262458" y="423116"/>
                    <a:pt x="254256" y="424794"/>
                  </a:cubicBezTo>
                  <a:lnTo>
                    <a:pt x="250974" y="425125"/>
                  </a:lnTo>
                  <a:lnTo>
                    <a:pt x="251147" y="425160"/>
                  </a:lnTo>
                  <a:lnTo>
                    <a:pt x="299889" y="425160"/>
                  </a:lnTo>
                  <a:lnTo>
                    <a:pt x="300699" y="424996"/>
                  </a:lnTo>
                  <a:lnTo>
                    <a:pt x="298695" y="424794"/>
                  </a:lnTo>
                  <a:cubicBezTo>
                    <a:pt x="290493" y="423116"/>
                    <a:pt x="284322" y="415859"/>
                    <a:pt x="284322" y="407160"/>
                  </a:cubicBezTo>
                  <a:cubicBezTo>
                    <a:pt x="284322" y="398462"/>
                    <a:pt x="290493" y="391204"/>
                    <a:pt x="298695" y="389526"/>
                  </a:cubicBezTo>
                  <a:lnTo>
                    <a:pt x="300699" y="389324"/>
                  </a:lnTo>
                  <a:lnTo>
                    <a:pt x="299889" y="389160"/>
                  </a:lnTo>
                  <a:close/>
                  <a:moveTo>
                    <a:pt x="682532" y="387950"/>
                  </a:moveTo>
                  <a:lnTo>
                    <a:pt x="682359" y="387985"/>
                  </a:lnTo>
                  <a:lnTo>
                    <a:pt x="685641" y="388316"/>
                  </a:lnTo>
                  <a:cubicBezTo>
                    <a:pt x="693843" y="389994"/>
                    <a:pt x="700013" y="397252"/>
                    <a:pt x="700013" y="405950"/>
                  </a:cubicBezTo>
                  <a:cubicBezTo>
                    <a:pt x="700013" y="414649"/>
                    <a:pt x="693843" y="421906"/>
                    <a:pt x="685641" y="423584"/>
                  </a:cubicBezTo>
                  <a:lnTo>
                    <a:pt x="682359" y="423915"/>
                  </a:lnTo>
                  <a:lnTo>
                    <a:pt x="682532" y="423950"/>
                  </a:lnTo>
                  <a:lnTo>
                    <a:pt x="731274" y="423950"/>
                  </a:lnTo>
                  <a:lnTo>
                    <a:pt x="732084" y="423786"/>
                  </a:lnTo>
                  <a:lnTo>
                    <a:pt x="730080" y="423584"/>
                  </a:lnTo>
                  <a:cubicBezTo>
                    <a:pt x="721878" y="421906"/>
                    <a:pt x="715707" y="414649"/>
                    <a:pt x="715707" y="405950"/>
                  </a:cubicBezTo>
                  <a:cubicBezTo>
                    <a:pt x="715707" y="397252"/>
                    <a:pt x="721878" y="389994"/>
                    <a:pt x="730080" y="388316"/>
                  </a:cubicBezTo>
                  <a:lnTo>
                    <a:pt x="732084" y="388114"/>
                  </a:lnTo>
                  <a:lnTo>
                    <a:pt x="731274" y="387950"/>
                  </a:lnTo>
                  <a:close/>
                  <a:moveTo>
                    <a:pt x="194148" y="387950"/>
                  </a:moveTo>
                  <a:lnTo>
                    <a:pt x="193975" y="387985"/>
                  </a:lnTo>
                  <a:lnTo>
                    <a:pt x="197257" y="388316"/>
                  </a:lnTo>
                  <a:cubicBezTo>
                    <a:pt x="205459" y="389994"/>
                    <a:pt x="211629" y="397252"/>
                    <a:pt x="211629" y="405950"/>
                  </a:cubicBezTo>
                  <a:cubicBezTo>
                    <a:pt x="211629" y="414649"/>
                    <a:pt x="205459" y="421906"/>
                    <a:pt x="197257" y="423584"/>
                  </a:cubicBezTo>
                  <a:lnTo>
                    <a:pt x="193975" y="423915"/>
                  </a:lnTo>
                  <a:lnTo>
                    <a:pt x="194148" y="423950"/>
                  </a:lnTo>
                  <a:lnTo>
                    <a:pt x="242890" y="423950"/>
                  </a:lnTo>
                  <a:lnTo>
                    <a:pt x="243700" y="423786"/>
                  </a:lnTo>
                  <a:lnTo>
                    <a:pt x="241696" y="423584"/>
                  </a:lnTo>
                  <a:cubicBezTo>
                    <a:pt x="233494" y="421906"/>
                    <a:pt x="227323" y="414649"/>
                    <a:pt x="227323" y="405950"/>
                  </a:cubicBezTo>
                  <a:cubicBezTo>
                    <a:pt x="227323" y="397252"/>
                    <a:pt x="233494" y="389994"/>
                    <a:pt x="241696" y="388316"/>
                  </a:cubicBezTo>
                  <a:lnTo>
                    <a:pt x="243700" y="388114"/>
                  </a:lnTo>
                  <a:lnTo>
                    <a:pt x="242890" y="387950"/>
                  </a:lnTo>
                  <a:close/>
                  <a:moveTo>
                    <a:pt x="135571" y="387950"/>
                  </a:moveTo>
                  <a:lnTo>
                    <a:pt x="135398" y="387985"/>
                  </a:lnTo>
                  <a:lnTo>
                    <a:pt x="138680" y="388316"/>
                  </a:lnTo>
                  <a:cubicBezTo>
                    <a:pt x="146882" y="389994"/>
                    <a:pt x="153052" y="397252"/>
                    <a:pt x="153052" y="405950"/>
                  </a:cubicBezTo>
                  <a:cubicBezTo>
                    <a:pt x="153052" y="414649"/>
                    <a:pt x="146882" y="421906"/>
                    <a:pt x="138680" y="423584"/>
                  </a:cubicBezTo>
                  <a:lnTo>
                    <a:pt x="135398" y="423915"/>
                  </a:lnTo>
                  <a:lnTo>
                    <a:pt x="135571" y="423950"/>
                  </a:lnTo>
                  <a:lnTo>
                    <a:pt x="184313" y="423950"/>
                  </a:lnTo>
                  <a:lnTo>
                    <a:pt x="185123" y="423786"/>
                  </a:lnTo>
                  <a:lnTo>
                    <a:pt x="183119" y="423584"/>
                  </a:lnTo>
                  <a:cubicBezTo>
                    <a:pt x="174917" y="421906"/>
                    <a:pt x="168746" y="414649"/>
                    <a:pt x="168746" y="405950"/>
                  </a:cubicBezTo>
                  <a:cubicBezTo>
                    <a:pt x="168746" y="397252"/>
                    <a:pt x="174917" y="389994"/>
                    <a:pt x="183119" y="388316"/>
                  </a:cubicBezTo>
                  <a:lnTo>
                    <a:pt x="185123" y="388114"/>
                  </a:lnTo>
                  <a:lnTo>
                    <a:pt x="184313" y="387950"/>
                  </a:lnTo>
                  <a:close/>
                  <a:moveTo>
                    <a:pt x="74663" y="387950"/>
                  </a:moveTo>
                  <a:lnTo>
                    <a:pt x="74490" y="387985"/>
                  </a:lnTo>
                  <a:lnTo>
                    <a:pt x="77772" y="388316"/>
                  </a:lnTo>
                  <a:cubicBezTo>
                    <a:pt x="85974" y="389994"/>
                    <a:pt x="92144" y="397252"/>
                    <a:pt x="92144" y="405950"/>
                  </a:cubicBezTo>
                  <a:cubicBezTo>
                    <a:pt x="92144" y="414649"/>
                    <a:pt x="85974" y="421906"/>
                    <a:pt x="77772" y="423584"/>
                  </a:cubicBezTo>
                  <a:lnTo>
                    <a:pt x="74490" y="423915"/>
                  </a:lnTo>
                  <a:lnTo>
                    <a:pt x="74663" y="423950"/>
                  </a:lnTo>
                  <a:lnTo>
                    <a:pt x="123405" y="423950"/>
                  </a:lnTo>
                  <a:lnTo>
                    <a:pt x="124215" y="423786"/>
                  </a:lnTo>
                  <a:lnTo>
                    <a:pt x="122211" y="423584"/>
                  </a:lnTo>
                  <a:cubicBezTo>
                    <a:pt x="114009" y="421906"/>
                    <a:pt x="107838" y="414649"/>
                    <a:pt x="107838" y="405950"/>
                  </a:cubicBezTo>
                  <a:cubicBezTo>
                    <a:pt x="107838" y="397252"/>
                    <a:pt x="114009" y="389994"/>
                    <a:pt x="122211" y="388316"/>
                  </a:cubicBezTo>
                  <a:lnTo>
                    <a:pt x="124215" y="388114"/>
                  </a:lnTo>
                  <a:lnTo>
                    <a:pt x="123405" y="387950"/>
                  </a:lnTo>
                  <a:close/>
                  <a:moveTo>
                    <a:pt x="774033" y="346191"/>
                  </a:moveTo>
                  <a:lnTo>
                    <a:pt x="773919" y="346326"/>
                  </a:lnTo>
                  <a:lnTo>
                    <a:pt x="750244" y="388931"/>
                  </a:lnTo>
                  <a:lnTo>
                    <a:pt x="749994" y="389719"/>
                  </a:lnTo>
                  <a:lnTo>
                    <a:pt x="751144" y="388065"/>
                  </a:lnTo>
                  <a:cubicBezTo>
                    <a:pt x="756595" y="381711"/>
                    <a:pt x="765936" y="379843"/>
                    <a:pt x="773539" y="384068"/>
                  </a:cubicBezTo>
                  <a:cubicBezTo>
                    <a:pt x="781143" y="388293"/>
                    <a:pt x="784489" y="397211"/>
                    <a:pt x="781972" y="405196"/>
                  </a:cubicBezTo>
                  <a:lnTo>
                    <a:pt x="781176" y="407046"/>
                  </a:lnTo>
                  <a:lnTo>
                    <a:pt x="781712" y="406417"/>
                  </a:lnTo>
                  <a:lnTo>
                    <a:pt x="805387" y="363812"/>
                  </a:lnTo>
                  <a:lnTo>
                    <a:pt x="805441" y="363643"/>
                  </a:lnTo>
                  <a:lnTo>
                    <a:pt x="803558" y="366351"/>
                  </a:lnTo>
                  <a:cubicBezTo>
                    <a:pt x="798106" y="372706"/>
                    <a:pt x="788766" y="374574"/>
                    <a:pt x="781162" y="370349"/>
                  </a:cubicBezTo>
                  <a:cubicBezTo>
                    <a:pt x="773559" y="366124"/>
                    <a:pt x="770212" y="357206"/>
                    <a:pt x="772729" y="349220"/>
                  </a:cubicBezTo>
                  <a:close/>
                  <a:moveTo>
                    <a:pt x="35032" y="331739"/>
                  </a:moveTo>
                  <a:lnTo>
                    <a:pt x="36383" y="334747"/>
                  </a:lnTo>
                  <a:cubicBezTo>
                    <a:pt x="39024" y="342693"/>
                    <a:pt x="35815" y="351662"/>
                    <a:pt x="28278" y="356004"/>
                  </a:cubicBezTo>
                  <a:cubicBezTo>
                    <a:pt x="20741" y="360346"/>
                    <a:pt x="11373" y="358623"/>
                    <a:pt x="5824" y="352353"/>
                  </a:cubicBezTo>
                  <a:lnTo>
                    <a:pt x="3899" y="349675"/>
                  </a:lnTo>
                  <a:lnTo>
                    <a:pt x="3955" y="349842"/>
                  </a:lnTo>
                  <a:lnTo>
                    <a:pt x="28287" y="392076"/>
                  </a:lnTo>
                  <a:lnTo>
                    <a:pt x="28833" y="392697"/>
                  </a:lnTo>
                  <a:lnTo>
                    <a:pt x="28008" y="390859"/>
                  </a:lnTo>
                  <a:cubicBezTo>
                    <a:pt x="25367" y="382914"/>
                    <a:pt x="28576" y="373945"/>
                    <a:pt x="36113" y="369603"/>
                  </a:cubicBezTo>
                  <a:cubicBezTo>
                    <a:pt x="43650" y="365261"/>
                    <a:pt x="53018" y="366984"/>
                    <a:pt x="58567" y="373254"/>
                  </a:cubicBezTo>
                  <a:lnTo>
                    <a:pt x="59743" y="374889"/>
                  </a:lnTo>
                  <a:lnTo>
                    <a:pt x="59480" y="374105"/>
                  </a:lnTo>
                  <a:lnTo>
                    <a:pt x="35149" y="331871"/>
                  </a:lnTo>
                  <a:close/>
                  <a:moveTo>
                    <a:pt x="790421" y="281684"/>
                  </a:moveTo>
                  <a:lnTo>
                    <a:pt x="791530" y="284790"/>
                  </a:lnTo>
                  <a:cubicBezTo>
                    <a:pt x="793533" y="292919"/>
                    <a:pt x="789625" y="301607"/>
                    <a:pt x="781768" y="305339"/>
                  </a:cubicBezTo>
                  <a:cubicBezTo>
                    <a:pt x="773911" y="309071"/>
                    <a:pt x="764708" y="306612"/>
                    <a:pt x="759673" y="299923"/>
                  </a:cubicBezTo>
                  <a:lnTo>
                    <a:pt x="757966" y="297101"/>
                  </a:lnTo>
                  <a:lnTo>
                    <a:pt x="758008" y="297272"/>
                  </a:lnTo>
                  <a:lnTo>
                    <a:pt x="778922" y="341299"/>
                  </a:lnTo>
                  <a:lnTo>
                    <a:pt x="779417" y="341961"/>
                  </a:lnTo>
                  <a:lnTo>
                    <a:pt x="778740" y="340064"/>
                  </a:lnTo>
                  <a:cubicBezTo>
                    <a:pt x="776736" y="331934"/>
                    <a:pt x="780644" y="323247"/>
                    <a:pt x="788502" y="319515"/>
                  </a:cubicBezTo>
                  <a:cubicBezTo>
                    <a:pt x="796359" y="315783"/>
                    <a:pt x="805562" y="318242"/>
                    <a:pt x="810597" y="324931"/>
                  </a:cubicBezTo>
                  <a:lnTo>
                    <a:pt x="811639" y="326655"/>
                  </a:lnTo>
                  <a:lnTo>
                    <a:pt x="811439" y="325853"/>
                  </a:lnTo>
                  <a:lnTo>
                    <a:pt x="790526" y="281825"/>
                  </a:lnTo>
                  <a:close/>
                  <a:moveTo>
                    <a:pt x="38572" y="274071"/>
                  </a:moveTo>
                  <a:lnTo>
                    <a:pt x="37987" y="274655"/>
                  </a:lnTo>
                  <a:lnTo>
                    <a:pt x="11002" y="315245"/>
                  </a:lnTo>
                  <a:lnTo>
                    <a:pt x="10935" y="315408"/>
                  </a:lnTo>
                  <a:lnTo>
                    <a:pt x="13028" y="312859"/>
                  </a:lnTo>
                  <a:cubicBezTo>
                    <a:pt x="18966" y="306958"/>
                    <a:pt x="28426" y="305837"/>
                    <a:pt x="35670" y="310653"/>
                  </a:cubicBezTo>
                  <a:cubicBezTo>
                    <a:pt x="42914" y="315469"/>
                    <a:pt x="45541" y="324625"/>
                    <a:pt x="42398" y="332385"/>
                  </a:cubicBezTo>
                  <a:lnTo>
                    <a:pt x="40857" y="335301"/>
                  </a:lnTo>
                  <a:lnTo>
                    <a:pt x="40981" y="335176"/>
                  </a:lnTo>
                  <a:lnTo>
                    <a:pt x="67966" y="294586"/>
                  </a:lnTo>
                  <a:lnTo>
                    <a:pt x="68279" y="293820"/>
                  </a:lnTo>
                  <a:lnTo>
                    <a:pt x="67001" y="295378"/>
                  </a:lnTo>
                  <a:cubicBezTo>
                    <a:pt x="61062" y="301279"/>
                    <a:pt x="51602" y="302399"/>
                    <a:pt x="44359" y="297584"/>
                  </a:cubicBezTo>
                  <a:cubicBezTo>
                    <a:pt x="37115" y="292768"/>
                    <a:pt x="34487" y="283612"/>
                    <a:pt x="37631" y="275852"/>
                  </a:cubicBezTo>
                  <a:close/>
                  <a:moveTo>
                    <a:pt x="727599" y="187579"/>
                  </a:moveTo>
                  <a:lnTo>
                    <a:pt x="729212" y="190456"/>
                  </a:lnTo>
                  <a:cubicBezTo>
                    <a:pt x="732547" y="198135"/>
                    <a:pt x="730148" y="207354"/>
                    <a:pt x="723026" y="212348"/>
                  </a:cubicBezTo>
                  <a:cubicBezTo>
                    <a:pt x="715904" y="217342"/>
                    <a:pt x="706419" y="216457"/>
                    <a:pt x="700336" y="210705"/>
                  </a:cubicBezTo>
                  <a:lnTo>
                    <a:pt x="698181" y="208209"/>
                  </a:lnTo>
                  <a:lnTo>
                    <a:pt x="698252" y="208370"/>
                  </a:lnTo>
                  <a:lnTo>
                    <a:pt x="726237" y="248277"/>
                  </a:lnTo>
                  <a:lnTo>
                    <a:pt x="726836" y="248847"/>
                  </a:lnTo>
                  <a:lnTo>
                    <a:pt x="725851" y="247090"/>
                  </a:lnTo>
                  <a:cubicBezTo>
                    <a:pt x="722515" y="239411"/>
                    <a:pt x="724915" y="230192"/>
                    <a:pt x="732037" y="225198"/>
                  </a:cubicBezTo>
                  <a:cubicBezTo>
                    <a:pt x="739159" y="220204"/>
                    <a:pt x="748643" y="221089"/>
                    <a:pt x="754727" y="226841"/>
                  </a:cubicBezTo>
                  <a:lnTo>
                    <a:pt x="756043" y="228366"/>
                  </a:lnTo>
                  <a:lnTo>
                    <a:pt x="755712" y="227608"/>
                  </a:lnTo>
                  <a:lnTo>
                    <a:pt x="727727" y="187701"/>
                  </a:lnTo>
                  <a:close/>
                  <a:moveTo>
                    <a:pt x="123443" y="169667"/>
                  </a:moveTo>
                  <a:lnTo>
                    <a:pt x="122820" y="170211"/>
                  </a:lnTo>
                  <a:lnTo>
                    <a:pt x="93151" y="208882"/>
                  </a:lnTo>
                  <a:lnTo>
                    <a:pt x="93073" y="209041"/>
                  </a:lnTo>
                  <a:lnTo>
                    <a:pt x="95333" y="206638"/>
                  </a:lnTo>
                  <a:cubicBezTo>
                    <a:pt x="101658" y="201152"/>
                    <a:pt x="111171" y="200675"/>
                    <a:pt x="118073" y="205969"/>
                  </a:cubicBezTo>
                  <a:cubicBezTo>
                    <a:pt x="124974" y="211264"/>
                    <a:pt x="126976" y="220577"/>
                    <a:pt x="123315" y="228107"/>
                  </a:cubicBezTo>
                  <a:lnTo>
                    <a:pt x="121580" y="230911"/>
                  </a:lnTo>
                  <a:lnTo>
                    <a:pt x="121713" y="230795"/>
                  </a:lnTo>
                  <a:lnTo>
                    <a:pt x="151382" y="192124"/>
                  </a:lnTo>
                  <a:lnTo>
                    <a:pt x="151746" y="191381"/>
                  </a:lnTo>
                  <a:lnTo>
                    <a:pt x="150366" y="192849"/>
                  </a:lnTo>
                  <a:cubicBezTo>
                    <a:pt x="144041" y="198335"/>
                    <a:pt x="134527" y="198812"/>
                    <a:pt x="127626" y="193518"/>
                  </a:cubicBezTo>
                  <a:cubicBezTo>
                    <a:pt x="120725" y="188223"/>
                    <a:pt x="118722" y="178910"/>
                    <a:pt x="122384" y="171380"/>
                  </a:cubicBezTo>
                  <a:close/>
                  <a:moveTo>
                    <a:pt x="659129" y="150441"/>
                  </a:moveTo>
                  <a:lnTo>
                    <a:pt x="662159" y="151743"/>
                  </a:lnTo>
                  <a:cubicBezTo>
                    <a:pt x="669477" y="155810"/>
                    <a:pt x="673180" y="164587"/>
                    <a:pt x="670565" y="172883"/>
                  </a:cubicBezTo>
                  <a:cubicBezTo>
                    <a:pt x="667949" y="181179"/>
                    <a:pt x="659883" y="186245"/>
                    <a:pt x="651555" y="185380"/>
                  </a:cubicBezTo>
                  <a:lnTo>
                    <a:pt x="648326" y="184709"/>
                  </a:lnTo>
                  <a:lnTo>
                    <a:pt x="648481" y="184794"/>
                  </a:lnTo>
                  <a:lnTo>
                    <a:pt x="694967" y="199449"/>
                  </a:lnTo>
                  <a:lnTo>
                    <a:pt x="695789" y="199536"/>
                  </a:lnTo>
                  <a:lnTo>
                    <a:pt x="693938" y="198741"/>
                  </a:lnTo>
                  <a:cubicBezTo>
                    <a:pt x="686620" y="194674"/>
                    <a:pt x="682917" y="185897"/>
                    <a:pt x="685533" y="177601"/>
                  </a:cubicBezTo>
                  <a:cubicBezTo>
                    <a:pt x="688148" y="169305"/>
                    <a:pt x="696215" y="164239"/>
                    <a:pt x="704542" y="165104"/>
                  </a:cubicBezTo>
                  <a:lnTo>
                    <a:pt x="706515" y="165514"/>
                  </a:lnTo>
                  <a:lnTo>
                    <a:pt x="705791" y="165115"/>
                  </a:lnTo>
                  <a:lnTo>
                    <a:pt x="659304" y="150460"/>
                  </a:lnTo>
                  <a:close/>
                  <a:moveTo>
                    <a:pt x="192756" y="137403"/>
                  </a:moveTo>
                  <a:lnTo>
                    <a:pt x="191930" y="137437"/>
                  </a:lnTo>
                  <a:lnTo>
                    <a:pt x="144593" y="149053"/>
                  </a:lnTo>
                  <a:lnTo>
                    <a:pt x="144433" y="149128"/>
                  </a:lnTo>
                  <a:lnTo>
                    <a:pt x="147699" y="148667"/>
                  </a:lnTo>
                  <a:cubicBezTo>
                    <a:pt x="156065" y="148342"/>
                    <a:pt x="163787" y="153920"/>
                    <a:pt x="165860" y="162368"/>
                  </a:cubicBezTo>
                  <a:cubicBezTo>
                    <a:pt x="167933" y="170816"/>
                    <a:pt x="163670" y="179335"/>
                    <a:pt x="156104" y="182919"/>
                  </a:cubicBezTo>
                  <a:lnTo>
                    <a:pt x="152996" y="184023"/>
                  </a:lnTo>
                  <a:lnTo>
                    <a:pt x="153172" y="184015"/>
                  </a:lnTo>
                  <a:lnTo>
                    <a:pt x="200509" y="172399"/>
                  </a:lnTo>
                  <a:lnTo>
                    <a:pt x="201258" y="172047"/>
                  </a:lnTo>
                  <a:lnTo>
                    <a:pt x="199263" y="172329"/>
                  </a:lnTo>
                  <a:cubicBezTo>
                    <a:pt x="190897" y="172654"/>
                    <a:pt x="183175" y="167076"/>
                    <a:pt x="181102" y="158628"/>
                  </a:cubicBezTo>
                  <a:cubicBezTo>
                    <a:pt x="179029" y="150180"/>
                    <a:pt x="183292" y="141661"/>
                    <a:pt x="190858" y="138076"/>
                  </a:cubicBezTo>
                  <a:close/>
                  <a:moveTo>
                    <a:pt x="605385" y="105488"/>
                  </a:moveTo>
                  <a:lnTo>
                    <a:pt x="608265" y="107095"/>
                  </a:lnTo>
                  <a:cubicBezTo>
                    <a:pt x="615126" y="111893"/>
                    <a:pt x="617906" y="121004"/>
                    <a:pt x="614451" y="128987"/>
                  </a:cubicBezTo>
                  <a:cubicBezTo>
                    <a:pt x="610996" y="136970"/>
                    <a:pt x="602451" y="141179"/>
                    <a:pt x="594257" y="139462"/>
                  </a:cubicBezTo>
                  <a:lnTo>
                    <a:pt x="591114" y="138462"/>
                  </a:lnTo>
                  <a:lnTo>
                    <a:pt x="591259" y="138563"/>
                  </a:lnTo>
                  <a:lnTo>
                    <a:pt x="635990" y="157923"/>
                  </a:lnTo>
                  <a:lnTo>
                    <a:pt x="636799" y="158094"/>
                  </a:lnTo>
                  <a:lnTo>
                    <a:pt x="635040" y="157113"/>
                  </a:lnTo>
                  <a:cubicBezTo>
                    <a:pt x="628179" y="152315"/>
                    <a:pt x="625399" y="143204"/>
                    <a:pt x="628854" y="135221"/>
                  </a:cubicBezTo>
                  <a:cubicBezTo>
                    <a:pt x="632309" y="127238"/>
                    <a:pt x="640855" y="123028"/>
                    <a:pt x="649049" y="124746"/>
                  </a:cubicBezTo>
                  <a:lnTo>
                    <a:pt x="650968" y="125356"/>
                  </a:lnTo>
                  <a:lnTo>
                    <a:pt x="650290" y="124884"/>
                  </a:lnTo>
                  <a:lnTo>
                    <a:pt x="605558" y="105524"/>
                  </a:lnTo>
                  <a:close/>
                  <a:moveTo>
                    <a:pt x="230436" y="90740"/>
                  </a:moveTo>
                  <a:lnTo>
                    <a:pt x="229887" y="91359"/>
                  </a:lnTo>
                  <a:lnTo>
                    <a:pt x="205372" y="133487"/>
                  </a:lnTo>
                  <a:lnTo>
                    <a:pt x="205316" y="133654"/>
                  </a:lnTo>
                  <a:lnTo>
                    <a:pt x="207252" y="130984"/>
                  </a:lnTo>
                  <a:cubicBezTo>
                    <a:pt x="212828" y="124739"/>
                    <a:pt x="222204" y="123056"/>
                    <a:pt x="229722" y="127431"/>
                  </a:cubicBezTo>
                  <a:lnTo>
                    <a:pt x="236868" y="146416"/>
                  </a:lnTo>
                  <a:lnTo>
                    <a:pt x="222074" y="134869"/>
                  </a:lnTo>
                  <a:lnTo>
                    <a:pt x="221916" y="134790"/>
                  </a:lnTo>
                  <a:lnTo>
                    <a:pt x="224300" y="137070"/>
                  </a:lnTo>
                  <a:cubicBezTo>
                    <a:pt x="229733" y="143440"/>
                    <a:pt x="230131" y="152958"/>
                    <a:pt x="224778" y="159815"/>
                  </a:cubicBezTo>
                  <a:cubicBezTo>
                    <a:pt x="219426" y="166671"/>
                    <a:pt x="210097" y="168596"/>
                    <a:pt x="202598" y="164872"/>
                  </a:cubicBezTo>
                  <a:lnTo>
                    <a:pt x="199808" y="163113"/>
                  </a:lnTo>
                  <a:lnTo>
                    <a:pt x="199923" y="163247"/>
                  </a:lnTo>
                  <a:lnTo>
                    <a:pt x="238345" y="193239"/>
                  </a:lnTo>
                  <a:lnTo>
                    <a:pt x="239084" y="193608"/>
                  </a:lnTo>
                  <a:lnTo>
                    <a:pt x="237629" y="192216"/>
                  </a:lnTo>
                  <a:cubicBezTo>
                    <a:pt x="232196" y="185846"/>
                    <a:pt x="231797" y="176328"/>
                    <a:pt x="237150" y="169472"/>
                  </a:cubicBezTo>
                  <a:cubicBezTo>
                    <a:pt x="242502" y="162615"/>
                    <a:pt x="251832" y="160690"/>
                    <a:pt x="259330" y="164414"/>
                  </a:cubicBezTo>
                  <a:lnTo>
                    <a:pt x="261034" y="165488"/>
                  </a:lnTo>
                  <a:lnTo>
                    <a:pt x="260496" y="164861"/>
                  </a:lnTo>
                  <a:lnTo>
                    <a:pt x="238678" y="147830"/>
                  </a:lnTo>
                  <a:lnTo>
                    <a:pt x="261002" y="109465"/>
                  </a:lnTo>
                  <a:lnTo>
                    <a:pt x="261268" y="108682"/>
                  </a:lnTo>
                  <a:lnTo>
                    <a:pt x="260086" y="110312"/>
                  </a:lnTo>
                  <a:cubicBezTo>
                    <a:pt x="254510" y="116558"/>
                    <a:pt x="245134" y="118241"/>
                    <a:pt x="237616" y="113866"/>
                  </a:cubicBezTo>
                  <a:cubicBezTo>
                    <a:pt x="230097" y="109491"/>
                    <a:pt x="226928" y="100508"/>
                    <a:pt x="229603" y="92574"/>
                  </a:cubicBezTo>
                  <a:close/>
                  <a:moveTo>
                    <a:pt x="269399" y="44412"/>
                  </a:moveTo>
                  <a:lnTo>
                    <a:pt x="268684" y="44827"/>
                  </a:lnTo>
                  <a:lnTo>
                    <a:pt x="232201" y="77150"/>
                  </a:lnTo>
                  <a:lnTo>
                    <a:pt x="232095" y="77291"/>
                  </a:lnTo>
                  <a:lnTo>
                    <a:pt x="234770" y="75363"/>
                  </a:lnTo>
                  <a:cubicBezTo>
                    <a:pt x="242023" y="71179"/>
                    <a:pt x="251454" y="72520"/>
                    <a:pt x="257222" y="79030"/>
                  </a:cubicBezTo>
                  <a:cubicBezTo>
                    <a:pt x="262991" y="85541"/>
                    <a:pt x="263185" y="95065"/>
                    <a:pt x="258159" y="101761"/>
                  </a:cubicBezTo>
                  <a:lnTo>
                    <a:pt x="255922" y="104184"/>
                  </a:lnTo>
                  <a:lnTo>
                    <a:pt x="256075" y="104096"/>
                  </a:lnTo>
                  <a:lnTo>
                    <a:pt x="292557" y="71773"/>
                  </a:lnTo>
                  <a:lnTo>
                    <a:pt x="293055" y="71113"/>
                  </a:lnTo>
                  <a:lnTo>
                    <a:pt x="291421" y="72291"/>
                  </a:lnTo>
                  <a:cubicBezTo>
                    <a:pt x="284169" y="76474"/>
                    <a:pt x="274738" y="75134"/>
                    <a:pt x="268969" y="68623"/>
                  </a:cubicBezTo>
                  <a:cubicBezTo>
                    <a:pt x="263201" y="62112"/>
                    <a:pt x="263006" y="52588"/>
                    <a:pt x="268033" y="45893"/>
                  </a:cubicBezTo>
                  <a:close/>
                  <a:moveTo>
                    <a:pt x="527131" y="44116"/>
                  </a:moveTo>
                  <a:lnTo>
                    <a:pt x="529288" y="46611"/>
                  </a:lnTo>
                  <a:cubicBezTo>
                    <a:pt x="534097" y="53464"/>
                    <a:pt x="533596" y="62977"/>
                    <a:pt x="527622" y="69299"/>
                  </a:cubicBezTo>
                  <a:cubicBezTo>
                    <a:pt x="521647" y="75621"/>
                    <a:pt x="512178" y="76657"/>
                    <a:pt x="505064" y="72243"/>
                  </a:cubicBezTo>
                  <a:lnTo>
                    <a:pt x="502451" y="70230"/>
                  </a:lnTo>
                  <a:lnTo>
                    <a:pt x="502553" y="70374"/>
                  </a:lnTo>
                  <a:lnTo>
                    <a:pt x="537978" y="103853"/>
                  </a:lnTo>
                  <a:lnTo>
                    <a:pt x="538679" y="104290"/>
                  </a:lnTo>
                  <a:lnTo>
                    <a:pt x="537361" y="102767"/>
                  </a:lnTo>
                  <a:cubicBezTo>
                    <a:pt x="532553" y="95913"/>
                    <a:pt x="533053" y="86401"/>
                    <a:pt x="539028" y="80079"/>
                  </a:cubicBezTo>
                  <a:cubicBezTo>
                    <a:pt x="545003" y="73757"/>
                    <a:pt x="554472" y="72720"/>
                    <a:pt x="561586" y="77134"/>
                  </a:cubicBezTo>
                  <a:lnTo>
                    <a:pt x="563182" y="78364"/>
                  </a:lnTo>
                  <a:lnTo>
                    <a:pt x="562705" y="77688"/>
                  </a:lnTo>
                  <a:lnTo>
                    <a:pt x="527280" y="44210"/>
                  </a:lnTo>
                  <a:close/>
                  <a:moveTo>
                    <a:pt x="332283" y="17613"/>
                  </a:moveTo>
                  <a:lnTo>
                    <a:pt x="331460" y="17689"/>
                  </a:lnTo>
                  <a:lnTo>
                    <a:pt x="284780" y="31717"/>
                  </a:lnTo>
                  <a:lnTo>
                    <a:pt x="284625" y="31801"/>
                  </a:lnTo>
                  <a:lnTo>
                    <a:pt x="287863" y="31173"/>
                  </a:lnTo>
                  <a:cubicBezTo>
                    <a:pt x="296201" y="30420"/>
                    <a:pt x="304199" y="35594"/>
                    <a:pt x="306702" y="43925"/>
                  </a:cubicBezTo>
                  <a:cubicBezTo>
                    <a:pt x="309206" y="52255"/>
                    <a:pt x="305385" y="60981"/>
                    <a:pt x="298013" y="64949"/>
                  </a:cubicBezTo>
                  <a:lnTo>
                    <a:pt x="294966" y="66211"/>
                  </a:lnTo>
                  <a:lnTo>
                    <a:pt x="295141" y="66194"/>
                  </a:lnTo>
                  <a:lnTo>
                    <a:pt x="341821" y="52166"/>
                  </a:lnTo>
                  <a:lnTo>
                    <a:pt x="342550" y="51776"/>
                  </a:lnTo>
                  <a:lnTo>
                    <a:pt x="340572" y="52160"/>
                  </a:lnTo>
                  <a:cubicBezTo>
                    <a:pt x="332234" y="52913"/>
                    <a:pt x="324236" y="47738"/>
                    <a:pt x="321732" y="39408"/>
                  </a:cubicBezTo>
                  <a:cubicBezTo>
                    <a:pt x="319229" y="31077"/>
                    <a:pt x="323049" y="22351"/>
                    <a:pt x="330422" y="18383"/>
                  </a:cubicBezTo>
                  <a:close/>
                  <a:moveTo>
                    <a:pt x="454372" y="12505"/>
                  </a:moveTo>
                  <a:lnTo>
                    <a:pt x="457311" y="14001"/>
                  </a:lnTo>
                  <a:cubicBezTo>
                    <a:pt x="464350" y="18534"/>
                    <a:pt x="467476" y="27533"/>
                    <a:pt x="464328" y="35641"/>
                  </a:cubicBezTo>
                  <a:cubicBezTo>
                    <a:pt x="461180" y="43750"/>
                    <a:pt x="452802" y="48283"/>
                    <a:pt x="444548" y="46879"/>
                  </a:cubicBezTo>
                  <a:lnTo>
                    <a:pt x="441369" y="46000"/>
                  </a:lnTo>
                  <a:lnTo>
                    <a:pt x="441518" y="46096"/>
                  </a:lnTo>
                  <a:lnTo>
                    <a:pt x="486956" y="63734"/>
                  </a:lnTo>
                  <a:lnTo>
                    <a:pt x="487771" y="63875"/>
                  </a:lnTo>
                  <a:lnTo>
                    <a:pt x="485975" y="62961"/>
                  </a:lnTo>
                  <a:cubicBezTo>
                    <a:pt x="478936" y="58428"/>
                    <a:pt x="475811" y="49430"/>
                    <a:pt x="478958" y="41321"/>
                  </a:cubicBezTo>
                  <a:cubicBezTo>
                    <a:pt x="482106" y="33212"/>
                    <a:pt x="490484" y="28679"/>
                    <a:pt x="498738" y="30083"/>
                  </a:cubicBezTo>
                  <a:lnTo>
                    <a:pt x="500680" y="30620"/>
                  </a:lnTo>
                  <a:lnTo>
                    <a:pt x="499983" y="30174"/>
                  </a:lnTo>
                  <a:lnTo>
                    <a:pt x="454545" y="12535"/>
                  </a:lnTo>
                  <a:close/>
                  <a:moveTo>
                    <a:pt x="364171" y="5850"/>
                  </a:moveTo>
                  <a:lnTo>
                    <a:pt x="363998" y="5885"/>
                  </a:lnTo>
                  <a:lnTo>
                    <a:pt x="367280" y="6216"/>
                  </a:lnTo>
                  <a:cubicBezTo>
                    <a:pt x="375482" y="7894"/>
                    <a:pt x="381652" y="15152"/>
                    <a:pt x="381652" y="23850"/>
                  </a:cubicBezTo>
                  <a:cubicBezTo>
                    <a:pt x="381652" y="32549"/>
                    <a:pt x="375482" y="39806"/>
                    <a:pt x="367280" y="41484"/>
                  </a:cubicBezTo>
                  <a:lnTo>
                    <a:pt x="363998" y="41815"/>
                  </a:lnTo>
                  <a:lnTo>
                    <a:pt x="364171" y="41850"/>
                  </a:lnTo>
                  <a:lnTo>
                    <a:pt x="412913" y="41850"/>
                  </a:lnTo>
                  <a:lnTo>
                    <a:pt x="413723" y="41686"/>
                  </a:lnTo>
                  <a:lnTo>
                    <a:pt x="411719" y="41484"/>
                  </a:lnTo>
                  <a:cubicBezTo>
                    <a:pt x="403517" y="39806"/>
                    <a:pt x="397346" y="32549"/>
                    <a:pt x="397346" y="23850"/>
                  </a:cubicBezTo>
                  <a:cubicBezTo>
                    <a:pt x="397346" y="15152"/>
                    <a:pt x="403517" y="7894"/>
                    <a:pt x="411719" y="6216"/>
                  </a:cubicBezTo>
                  <a:lnTo>
                    <a:pt x="413723" y="6014"/>
                  </a:lnTo>
                  <a:lnTo>
                    <a:pt x="412913" y="5850"/>
                  </a:lnTo>
                  <a:close/>
                  <a:moveTo>
                    <a:pt x="0" y="0"/>
                  </a:moveTo>
                  <a:lnTo>
                    <a:pt x="843031" y="0"/>
                  </a:lnTo>
                  <a:lnTo>
                    <a:pt x="843031" y="447385"/>
                  </a:lnTo>
                  <a:lnTo>
                    <a:pt x="0" y="447385"/>
                  </a:lnTo>
                  <a:close/>
                </a:path>
              </a:pathLst>
            </a:custGeom>
          </p:spPr>
        </p:pic>
        <p:sp>
          <p:nvSpPr>
            <p:cNvPr id="961" name="Vrije vorm 960">
              <a:extLst>
                <a:ext uri="{FF2B5EF4-FFF2-40B4-BE49-F238E27FC236}">
                  <a16:creationId xmlns:a16="http://schemas.microsoft.com/office/drawing/2014/main" id="{E793432D-B21D-BA47-99B3-E5C2D706AB34}"/>
                </a:ext>
              </a:extLst>
            </p:cNvPr>
            <p:cNvSpPr/>
            <p:nvPr/>
          </p:nvSpPr>
          <p:spPr>
            <a:xfrm>
              <a:off x="8947219" y="3611217"/>
              <a:ext cx="558905" cy="402382"/>
            </a:xfrm>
            <a:custGeom>
              <a:avLst/>
              <a:gdLst>
                <a:gd name="connsiteX0" fmla="*/ 284311 w 558905"/>
                <a:gd name="connsiteY0" fmla="*/ 1073 h 402382"/>
                <a:gd name="connsiteX1" fmla="*/ 307878 w 558905"/>
                <a:gd name="connsiteY1" fmla="*/ 1550 h 402382"/>
                <a:gd name="connsiteX2" fmla="*/ 347265 w 558905"/>
                <a:gd name="connsiteY2" fmla="*/ 44204 h 402382"/>
                <a:gd name="connsiteX3" fmla="*/ 381015 w 558905"/>
                <a:gd name="connsiteY3" fmla="*/ 59473 h 402382"/>
                <a:gd name="connsiteX4" fmla="*/ 385101 w 558905"/>
                <a:gd name="connsiteY4" fmla="*/ 111459 h 402382"/>
                <a:gd name="connsiteX5" fmla="*/ 421106 w 558905"/>
                <a:gd name="connsiteY5" fmla="*/ 148610 h 402382"/>
                <a:gd name="connsiteX6" fmla="*/ 420572 w 558905"/>
                <a:gd name="connsiteY6" fmla="*/ 156133 h 402382"/>
                <a:gd name="connsiteX7" fmla="*/ 458679 w 558905"/>
                <a:gd name="connsiteY7" fmla="*/ 158170 h 402382"/>
                <a:gd name="connsiteX8" fmla="*/ 495568 w 558905"/>
                <a:gd name="connsiteY8" fmla="*/ 186134 h 402382"/>
                <a:gd name="connsiteX9" fmla="*/ 495771 w 558905"/>
                <a:gd name="connsiteY9" fmla="*/ 186203 h 402382"/>
                <a:gd name="connsiteX10" fmla="*/ 524897 w 558905"/>
                <a:gd name="connsiteY10" fmla="*/ 196102 h 402382"/>
                <a:gd name="connsiteX11" fmla="*/ 542909 w 558905"/>
                <a:gd name="connsiteY11" fmla="*/ 213274 h 402382"/>
                <a:gd name="connsiteX12" fmla="*/ 540790 w 558905"/>
                <a:gd name="connsiteY12" fmla="*/ 242702 h 402382"/>
                <a:gd name="connsiteX13" fmla="*/ 556269 w 558905"/>
                <a:gd name="connsiteY13" fmla="*/ 287699 h 402382"/>
                <a:gd name="connsiteX14" fmla="*/ 483758 w 558905"/>
                <a:gd name="connsiteY14" fmla="*/ 327086 h 402382"/>
                <a:gd name="connsiteX15" fmla="*/ 457800 w 558905"/>
                <a:gd name="connsiteY15" fmla="*/ 360836 h 402382"/>
                <a:gd name="connsiteX16" fmla="*/ 369423 w 558905"/>
                <a:gd name="connsiteY16" fmla="*/ 364922 h 402382"/>
                <a:gd name="connsiteX17" fmla="*/ 306267 w 558905"/>
                <a:gd name="connsiteY17" fmla="*/ 400927 h 402382"/>
                <a:gd name="connsiteX18" fmla="*/ 213406 w 558905"/>
                <a:gd name="connsiteY18" fmla="*/ 378950 h 402382"/>
                <a:gd name="connsiteX19" fmla="*/ 75465 w 558905"/>
                <a:gd name="connsiteY19" fmla="*/ 357236 h 402382"/>
                <a:gd name="connsiteX20" fmla="*/ 14815 w 558905"/>
                <a:gd name="connsiteY20" fmla="*/ 333072 h 402382"/>
                <a:gd name="connsiteX21" fmla="*/ 27775 w 558905"/>
                <a:gd name="connsiteY21" fmla="*/ 300456 h 402382"/>
                <a:gd name="connsiteX22" fmla="*/ 408 w 558905"/>
                <a:gd name="connsiteY22" fmla="*/ 266992 h 402382"/>
                <a:gd name="connsiteX23" fmla="*/ 50386 w 558905"/>
                <a:gd name="connsiteY23" fmla="*/ 237248 h 402382"/>
                <a:gd name="connsiteX24" fmla="*/ 50864 w 558905"/>
                <a:gd name="connsiteY24" fmla="*/ 236464 h 402382"/>
                <a:gd name="connsiteX25" fmla="*/ 73126 w 558905"/>
                <a:gd name="connsiteY25" fmla="*/ 193752 h 402382"/>
                <a:gd name="connsiteX26" fmla="*/ 181427 w 558905"/>
                <a:gd name="connsiteY26" fmla="*/ 183993 h 402382"/>
                <a:gd name="connsiteX27" fmla="*/ 181451 w 558905"/>
                <a:gd name="connsiteY27" fmla="*/ 183977 h 402382"/>
                <a:gd name="connsiteX28" fmla="*/ 182239 w 558905"/>
                <a:gd name="connsiteY28" fmla="*/ 183440 h 402382"/>
                <a:gd name="connsiteX29" fmla="*/ 182193 w 558905"/>
                <a:gd name="connsiteY29" fmla="*/ 183275 h 402382"/>
                <a:gd name="connsiteX30" fmla="*/ 194042 w 558905"/>
                <a:gd name="connsiteY30" fmla="*/ 157814 h 402382"/>
                <a:gd name="connsiteX31" fmla="*/ 193766 w 558905"/>
                <a:gd name="connsiteY31" fmla="*/ 157585 h 402382"/>
                <a:gd name="connsiteX32" fmla="*/ 181628 w 558905"/>
                <a:gd name="connsiteY32" fmla="*/ 147523 h 402382"/>
                <a:gd name="connsiteX33" fmla="*/ 175545 w 558905"/>
                <a:gd name="connsiteY33" fmla="*/ 132786 h 402382"/>
                <a:gd name="connsiteX34" fmla="*/ 177752 w 558905"/>
                <a:gd name="connsiteY34" fmla="*/ 115539 h 402382"/>
                <a:gd name="connsiteX35" fmla="*/ 188285 w 558905"/>
                <a:gd name="connsiteY35" fmla="*/ 102146 h 402382"/>
                <a:gd name="connsiteX36" fmla="*/ 188600 w 558905"/>
                <a:gd name="connsiteY36" fmla="*/ 101746 h 402382"/>
                <a:gd name="connsiteX37" fmla="*/ 178349 w 558905"/>
                <a:gd name="connsiteY37" fmla="*/ 58956 h 402382"/>
                <a:gd name="connsiteX38" fmla="*/ 206313 w 558905"/>
                <a:gd name="connsiteY38" fmla="*/ 37257 h 402382"/>
                <a:gd name="connsiteX39" fmla="*/ 206382 w 558905"/>
                <a:gd name="connsiteY39" fmla="*/ 37137 h 402382"/>
                <a:gd name="connsiteX40" fmla="*/ 216281 w 558905"/>
                <a:gd name="connsiteY40" fmla="*/ 20004 h 402382"/>
                <a:gd name="connsiteX41" fmla="*/ 233453 w 558905"/>
                <a:gd name="connsiteY41" fmla="*/ 9409 h 402382"/>
                <a:gd name="connsiteX42" fmla="*/ 262882 w 558905"/>
                <a:gd name="connsiteY42" fmla="*/ 10656 h 402382"/>
                <a:gd name="connsiteX43" fmla="*/ 284311 w 558905"/>
                <a:gd name="connsiteY43" fmla="*/ 1073 h 402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58905" h="402382">
                  <a:moveTo>
                    <a:pt x="284311" y="1073"/>
                  </a:moveTo>
                  <a:cubicBezTo>
                    <a:pt x="292007" y="-485"/>
                    <a:pt x="300060" y="-365"/>
                    <a:pt x="307878" y="1550"/>
                  </a:cubicBezTo>
                  <a:cubicBezTo>
                    <a:pt x="328664" y="6643"/>
                    <a:pt x="344232" y="23500"/>
                    <a:pt x="347265" y="44204"/>
                  </a:cubicBezTo>
                  <a:cubicBezTo>
                    <a:pt x="360240" y="44302"/>
                    <a:pt x="372545" y="49873"/>
                    <a:pt x="381015" y="59473"/>
                  </a:cubicBezTo>
                  <a:cubicBezTo>
                    <a:pt x="393887" y="74058"/>
                    <a:pt x="395541" y="95126"/>
                    <a:pt x="385101" y="111459"/>
                  </a:cubicBezTo>
                  <a:cubicBezTo>
                    <a:pt x="403032" y="116742"/>
                    <a:pt x="416739" y="130886"/>
                    <a:pt x="421106" y="148610"/>
                  </a:cubicBezTo>
                  <a:lnTo>
                    <a:pt x="420572" y="156133"/>
                  </a:lnTo>
                  <a:lnTo>
                    <a:pt x="458679" y="158170"/>
                  </a:lnTo>
                  <a:cubicBezTo>
                    <a:pt x="477995" y="163184"/>
                    <a:pt x="491846" y="173680"/>
                    <a:pt x="495568" y="186134"/>
                  </a:cubicBezTo>
                  <a:lnTo>
                    <a:pt x="495771" y="186203"/>
                  </a:lnTo>
                  <a:lnTo>
                    <a:pt x="524897" y="196102"/>
                  </a:lnTo>
                  <a:cubicBezTo>
                    <a:pt x="533037" y="200768"/>
                    <a:pt x="539291" y="206635"/>
                    <a:pt x="542909" y="213274"/>
                  </a:cubicBezTo>
                  <a:cubicBezTo>
                    <a:pt x="548168" y="222911"/>
                    <a:pt x="547418" y="233379"/>
                    <a:pt x="540790" y="242702"/>
                  </a:cubicBezTo>
                  <a:cubicBezTo>
                    <a:pt x="557083" y="255488"/>
                    <a:pt x="562781" y="272063"/>
                    <a:pt x="556269" y="287699"/>
                  </a:cubicBezTo>
                  <a:cubicBezTo>
                    <a:pt x="547612" y="308485"/>
                    <a:pt x="518954" y="324053"/>
                    <a:pt x="483758" y="327086"/>
                  </a:cubicBezTo>
                  <a:cubicBezTo>
                    <a:pt x="483590" y="340060"/>
                    <a:pt x="474119" y="352365"/>
                    <a:pt x="457800" y="360836"/>
                  </a:cubicBezTo>
                  <a:cubicBezTo>
                    <a:pt x="433006" y="373707"/>
                    <a:pt x="397190" y="375361"/>
                    <a:pt x="369423" y="364922"/>
                  </a:cubicBezTo>
                  <a:cubicBezTo>
                    <a:pt x="360443" y="382853"/>
                    <a:pt x="336398" y="396560"/>
                    <a:pt x="306267" y="400927"/>
                  </a:cubicBezTo>
                  <a:cubicBezTo>
                    <a:pt x="270761" y="406072"/>
                    <a:pt x="233704" y="397304"/>
                    <a:pt x="213406" y="378950"/>
                  </a:cubicBezTo>
                  <a:cubicBezTo>
                    <a:pt x="165496" y="396371"/>
                    <a:pt x="103270" y="386579"/>
                    <a:pt x="75465" y="357236"/>
                  </a:cubicBezTo>
                  <a:cubicBezTo>
                    <a:pt x="48151" y="359165"/>
                    <a:pt x="22503" y="348949"/>
                    <a:pt x="14815" y="333072"/>
                  </a:cubicBezTo>
                  <a:cubicBezTo>
                    <a:pt x="9246" y="321586"/>
                    <a:pt x="14169" y="309189"/>
                    <a:pt x="27775" y="300456"/>
                  </a:cubicBezTo>
                  <a:cubicBezTo>
                    <a:pt x="8471" y="293605"/>
                    <a:pt x="-2279" y="280459"/>
                    <a:pt x="408" y="266992"/>
                  </a:cubicBezTo>
                  <a:cubicBezTo>
                    <a:pt x="3561" y="251224"/>
                    <a:pt x="24312" y="238874"/>
                    <a:pt x="50386" y="237248"/>
                  </a:cubicBezTo>
                  <a:cubicBezTo>
                    <a:pt x="50541" y="236985"/>
                    <a:pt x="50709" y="236727"/>
                    <a:pt x="50864" y="236464"/>
                  </a:cubicBezTo>
                  <a:cubicBezTo>
                    <a:pt x="47362" y="220937"/>
                    <a:pt x="55528" y="205278"/>
                    <a:pt x="73126" y="193752"/>
                  </a:cubicBezTo>
                  <a:cubicBezTo>
                    <a:pt x="100931" y="175546"/>
                    <a:pt x="146012" y="171488"/>
                    <a:pt x="181427" y="183993"/>
                  </a:cubicBezTo>
                  <a:lnTo>
                    <a:pt x="181451" y="183977"/>
                  </a:lnTo>
                  <a:lnTo>
                    <a:pt x="182239" y="183440"/>
                  </a:lnTo>
                  <a:lnTo>
                    <a:pt x="182193" y="183275"/>
                  </a:lnTo>
                  <a:cubicBezTo>
                    <a:pt x="182864" y="174115"/>
                    <a:pt x="186724" y="165059"/>
                    <a:pt x="194042" y="157814"/>
                  </a:cubicBezTo>
                  <a:lnTo>
                    <a:pt x="193766" y="157585"/>
                  </a:lnTo>
                  <a:lnTo>
                    <a:pt x="181628" y="147523"/>
                  </a:lnTo>
                  <a:cubicBezTo>
                    <a:pt x="178451" y="143225"/>
                    <a:pt x="176329" y="138186"/>
                    <a:pt x="175545" y="132786"/>
                  </a:cubicBezTo>
                  <a:cubicBezTo>
                    <a:pt x="174681" y="126842"/>
                    <a:pt x="175496" y="120903"/>
                    <a:pt x="177752" y="115539"/>
                  </a:cubicBezTo>
                  <a:lnTo>
                    <a:pt x="188285" y="102146"/>
                  </a:lnTo>
                  <a:lnTo>
                    <a:pt x="188600" y="101746"/>
                  </a:lnTo>
                  <a:cubicBezTo>
                    <a:pt x="175928" y="91242"/>
                    <a:pt x="171768" y="73868"/>
                    <a:pt x="178349" y="58956"/>
                  </a:cubicBezTo>
                  <a:cubicBezTo>
                    <a:pt x="183363" y="47593"/>
                    <a:pt x="193859" y="39446"/>
                    <a:pt x="206313" y="37257"/>
                  </a:cubicBezTo>
                  <a:lnTo>
                    <a:pt x="206382" y="37137"/>
                  </a:lnTo>
                  <a:lnTo>
                    <a:pt x="216281" y="20004"/>
                  </a:lnTo>
                  <a:cubicBezTo>
                    <a:pt x="220947" y="15216"/>
                    <a:pt x="226814" y="11537"/>
                    <a:pt x="233453" y="9409"/>
                  </a:cubicBezTo>
                  <a:cubicBezTo>
                    <a:pt x="243091" y="6316"/>
                    <a:pt x="253558" y="6757"/>
                    <a:pt x="262882" y="10656"/>
                  </a:cubicBezTo>
                  <a:cubicBezTo>
                    <a:pt x="269275" y="5864"/>
                    <a:pt x="276615" y="2630"/>
                    <a:pt x="284311" y="1073"/>
                  </a:cubicBezTo>
                  <a:close/>
                </a:path>
              </a:pathLst>
            </a:custGeom>
            <a:solidFill>
              <a:sysClr val="window" lastClr="FFFFFF">
                <a:lumMod val="65000"/>
                <a:alpha val="23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280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962" name="Groep 961">
              <a:extLst>
                <a:ext uri="{FF2B5EF4-FFF2-40B4-BE49-F238E27FC236}">
                  <a16:creationId xmlns:a16="http://schemas.microsoft.com/office/drawing/2014/main" id="{49199B91-C6F1-BB4A-A465-855DAAE15999}"/>
                </a:ext>
              </a:extLst>
            </p:cNvPr>
            <p:cNvGrpSpPr/>
            <p:nvPr/>
          </p:nvGrpSpPr>
          <p:grpSpPr>
            <a:xfrm>
              <a:off x="8966157" y="3722240"/>
              <a:ext cx="537954" cy="301006"/>
              <a:chOff x="6307364" y="1998277"/>
              <a:chExt cx="537954" cy="301006"/>
            </a:xfrm>
          </p:grpSpPr>
          <p:grpSp>
            <p:nvGrpSpPr>
              <p:cNvPr id="1052" name="Group 4">
                <a:extLst>
                  <a:ext uri="{FF2B5EF4-FFF2-40B4-BE49-F238E27FC236}">
                    <a16:creationId xmlns:a16="http://schemas.microsoft.com/office/drawing/2014/main" id="{DFDAAE50-63F8-F54C-990B-AFAD3D675D0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96473">
                <a:off x="6494518" y="1998277"/>
                <a:ext cx="178327" cy="163607"/>
                <a:chOff x="9871718" y="3874294"/>
                <a:chExt cx="1301210" cy="1193800"/>
              </a:xfrm>
            </p:grpSpPr>
            <p:sp>
              <p:nvSpPr>
                <p:cNvPr id="1054" name="Freeform 356">
                  <a:extLst>
                    <a:ext uri="{FF2B5EF4-FFF2-40B4-BE49-F238E27FC236}">
                      <a16:creationId xmlns:a16="http://schemas.microsoft.com/office/drawing/2014/main" id="{A847D489-9CDA-194A-AB09-1980977E81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71718" y="3938817"/>
                  <a:ext cx="1219552" cy="1129277"/>
                </a:xfrm>
                <a:custGeom>
                  <a:avLst/>
                  <a:gdLst>
                    <a:gd name="T0" fmla="*/ 45 w 330"/>
                    <a:gd name="T1" fmla="*/ 221 h 314"/>
                    <a:gd name="T2" fmla="*/ 26 w 330"/>
                    <a:gd name="T3" fmla="*/ 211 h 314"/>
                    <a:gd name="T4" fmla="*/ 21 w 330"/>
                    <a:gd name="T5" fmla="*/ 151 h 314"/>
                    <a:gd name="T6" fmla="*/ 20 w 330"/>
                    <a:gd name="T7" fmla="*/ 148 h 314"/>
                    <a:gd name="T8" fmla="*/ 15 w 330"/>
                    <a:gd name="T9" fmla="*/ 131 h 314"/>
                    <a:gd name="T10" fmla="*/ 13 w 330"/>
                    <a:gd name="T11" fmla="*/ 78 h 314"/>
                    <a:gd name="T12" fmla="*/ 3 w 330"/>
                    <a:gd name="T13" fmla="*/ 33 h 314"/>
                    <a:gd name="T14" fmla="*/ 2 w 330"/>
                    <a:gd name="T15" fmla="*/ 46 h 314"/>
                    <a:gd name="T16" fmla="*/ 2 w 330"/>
                    <a:gd name="T17" fmla="*/ 50 h 314"/>
                    <a:gd name="T18" fmla="*/ 10 w 330"/>
                    <a:gd name="T19" fmla="*/ 195 h 314"/>
                    <a:gd name="T20" fmla="*/ 14 w 330"/>
                    <a:gd name="T21" fmla="*/ 219 h 314"/>
                    <a:gd name="T22" fmla="*/ 202 w 330"/>
                    <a:gd name="T23" fmla="*/ 289 h 314"/>
                    <a:gd name="T24" fmla="*/ 227 w 330"/>
                    <a:gd name="T25" fmla="*/ 276 h 314"/>
                    <a:gd name="T26" fmla="*/ 323 w 330"/>
                    <a:gd name="T27" fmla="*/ 217 h 314"/>
                    <a:gd name="T28" fmla="*/ 322 w 330"/>
                    <a:gd name="T29" fmla="*/ 163 h 314"/>
                    <a:gd name="T30" fmla="*/ 320 w 330"/>
                    <a:gd name="T31" fmla="*/ 19 h 314"/>
                    <a:gd name="T32" fmla="*/ 216 w 330"/>
                    <a:gd name="T33" fmla="*/ 14 h 314"/>
                    <a:gd name="T34" fmla="*/ 61 w 330"/>
                    <a:gd name="T35" fmla="*/ 14 h 314"/>
                    <a:gd name="T36" fmla="*/ 47 w 330"/>
                    <a:gd name="T37" fmla="*/ 16 h 314"/>
                    <a:gd name="T38" fmla="*/ 40 w 330"/>
                    <a:gd name="T39" fmla="*/ 25 h 314"/>
                    <a:gd name="T40" fmla="*/ 34 w 330"/>
                    <a:gd name="T41" fmla="*/ 24 h 314"/>
                    <a:gd name="T42" fmla="*/ 22 w 330"/>
                    <a:gd name="T43" fmla="*/ 26 h 314"/>
                    <a:gd name="T44" fmla="*/ 32 w 330"/>
                    <a:gd name="T45" fmla="*/ 36 h 314"/>
                    <a:gd name="T46" fmla="*/ 39 w 330"/>
                    <a:gd name="T47" fmla="*/ 34 h 314"/>
                    <a:gd name="T48" fmla="*/ 76 w 330"/>
                    <a:gd name="T49" fmla="*/ 28 h 314"/>
                    <a:gd name="T50" fmla="*/ 88 w 330"/>
                    <a:gd name="T51" fmla="*/ 37 h 314"/>
                    <a:gd name="T52" fmla="*/ 111 w 330"/>
                    <a:gd name="T53" fmla="*/ 38 h 314"/>
                    <a:gd name="T54" fmla="*/ 175 w 330"/>
                    <a:gd name="T55" fmla="*/ 38 h 314"/>
                    <a:gd name="T56" fmla="*/ 203 w 330"/>
                    <a:gd name="T57" fmla="*/ 42 h 314"/>
                    <a:gd name="T58" fmla="*/ 304 w 330"/>
                    <a:gd name="T59" fmla="*/ 26 h 314"/>
                    <a:gd name="T60" fmla="*/ 307 w 330"/>
                    <a:gd name="T61" fmla="*/ 31 h 314"/>
                    <a:gd name="T62" fmla="*/ 306 w 330"/>
                    <a:gd name="T63" fmla="*/ 32 h 314"/>
                    <a:gd name="T64" fmla="*/ 305 w 330"/>
                    <a:gd name="T65" fmla="*/ 37 h 314"/>
                    <a:gd name="T66" fmla="*/ 306 w 330"/>
                    <a:gd name="T67" fmla="*/ 37 h 314"/>
                    <a:gd name="T68" fmla="*/ 309 w 330"/>
                    <a:gd name="T69" fmla="*/ 133 h 314"/>
                    <a:gd name="T70" fmla="*/ 310 w 330"/>
                    <a:gd name="T71" fmla="*/ 138 h 314"/>
                    <a:gd name="T72" fmla="*/ 310 w 330"/>
                    <a:gd name="T73" fmla="*/ 164 h 314"/>
                    <a:gd name="T74" fmla="*/ 310 w 330"/>
                    <a:gd name="T75" fmla="*/ 176 h 314"/>
                    <a:gd name="T76" fmla="*/ 309 w 330"/>
                    <a:gd name="T77" fmla="*/ 208 h 314"/>
                    <a:gd name="T78" fmla="*/ 265 w 330"/>
                    <a:gd name="T79" fmla="*/ 239 h 314"/>
                    <a:gd name="T80" fmla="*/ 193 w 330"/>
                    <a:gd name="T81" fmla="*/ 279 h 314"/>
                    <a:gd name="T82" fmla="*/ 160 w 330"/>
                    <a:gd name="T83" fmla="*/ 283 h 314"/>
                    <a:gd name="T84" fmla="*/ 120 w 330"/>
                    <a:gd name="T85" fmla="*/ 270 h 314"/>
                    <a:gd name="T86" fmla="*/ 113 w 330"/>
                    <a:gd name="T87" fmla="*/ 264 h 314"/>
                    <a:gd name="T88" fmla="*/ 86 w 330"/>
                    <a:gd name="T89" fmla="*/ 249 h 314"/>
                    <a:gd name="T90" fmla="*/ 69 w 330"/>
                    <a:gd name="T91" fmla="*/ 237 h 314"/>
                    <a:gd name="T92" fmla="*/ 66 w 330"/>
                    <a:gd name="T93" fmla="*/ 237 h 314"/>
                    <a:gd name="T94" fmla="*/ 43 w 330"/>
                    <a:gd name="T95" fmla="*/ 224 h 314"/>
                    <a:gd name="connsiteX0" fmla="*/ 1273 w 9849"/>
                    <a:gd name="connsiteY0" fmla="*/ 6721 h 9587"/>
                    <a:gd name="connsiteX1" fmla="*/ 1334 w 9849"/>
                    <a:gd name="connsiteY1" fmla="*/ 6625 h 9587"/>
                    <a:gd name="connsiteX2" fmla="*/ 728 w 9849"/>
                    <a:gd name="connsiteY2" fmla="*/ 6307 h 9587"/>
                    <a:gd name="connsiteX3" fmla="*/ 758 w 9849"/>
                    <a:gd name="connsiteY3" fmla="*/ 6307 h 9587"/>
                    <a:gd name="connsiteX4" fmla="*/ 546 w 9849"/>
                    <a:gd name="connsiteY4" fmla="*/ 4364 h 9587"/>
                    <a:gd name="connsiteX5" fmla="*/ 606 w 9849"/>
                    <a:gd name="connsiteY5" fmla="*/ 4396 h 9587"/>
                    <a:gd name="connsiteX6" fmla="*/ 485 w 9849"/>
                    <a:gd name="connsiteY6" fmla="*/ 4300 h 9587"/>
                    <a:gd name="connsiteX7" fmla="*/ 576 w 9849"/>
                    <a:gd name="connsiteY7" fmla="*/ 4300 h 9587"/>
                    <a:gd name="connsiteX8" fmla="*/ 576 w 9849"/>
                    <a:gd name="connsiteY8" fmla="*/ 3791 h 9587"/>
                    <a:gd name="connsiteX9" fmla="*/ 425 w 9849"/>
                    <a:gd name="connsiteY9" fmla="*/ 3759 h 9587"/>
                    <a:gd name="connsiteX10" fmla="*/ 212 w 9849"/>
                    <a:gd name="connsiteY10" fmla="*/ 2103 h 9587"/>
                    <a:gd name="connsiteX11" fmla="*/ 364 w 9849"/>
                    <a:gd name="connsiteY11" fmla="*/ 2071 h 9587"/>
                    <a:gd name="connsiteX12" fmla="*/ 212 w 9849"/>
                    <a:gd name="connsiteY12" fmla="*/ 638 h 9587"/>
                    <a:gd name="connsiteX13" fmla="*/ 61 w 9849"/>
                    <a:gd name="connsiteY13" fmla="*/ 638 h 9587"/>
                    <a:gd name="connsiteX14" fmla="*/ 122 w 9849"/>
                    <a:gd name="connsiteY14" fmla="*/ 1052 h 9587"/>
                    <a:gd name="connsiteX15" fmla="*/ 31 w 9849"/>
                    <a:gd name="connsiteY15" fmla="*/ 1052 h 9587"/>
                    <a:gd name="connsiteX16" fmla="*/ 122 w 9849"/>
                    <a:gd name="connsiteY16" fmla="*/ 1179 h 9587"/>
                    <a:gd name="connsiteX17" fmla="*/ 31 w 9849"/>
                    <a:gd name="connsiteY17" fmla="*/ 1179 h 9587"/>
                    <a:gd name="connsiteX18" fmla="*/ 0 w 9849"/>
                    <a:gd name="connsiteY18" fmla="*/ 2135 h 9587"/>
                    <a:gd name="connsiteX19" fmla="*/ 273 w 9849"/>
                    <a:gd name="connsiteY19" fmla="*/ 5797 h 9587"/>
                    <a:gd name="connsiteX20" fmla="*/ 243 w 9849"/>
                    <a:gd name="connsiteY20" fmla="*/ 5797 h 9587"/>
                    <a:gd name="connsiteX21" fmla="*/ 394 w 9849"/>
                    <a:gd name="connsiteY21" fmla="*/ 6562 h 9587"/>
                    <a:gd name="connsiteX22" fmla="*/ 5152 w 9849"/>
                    <a:gd name="connsiteY22" fmla="*/ 9587 h 9587"/>
                    <a:gd name="connsiteX23" fmla="*/ 6091 w 9849"/>
                    <a:gd name="connsiteY23" fmla="*/ 8791 h 9587"/>
                    <a:gd name="connsiteX24" fmla="*/ 6091 w 9849"/>
                    <a:gd name="connsiteY24" fmla="*/ 8855 h 9587"/>
                    <a:gd name="connsiteX25" fmla="*/ 6849 w 9849"/>
                    <a:gd name="connsiteY25" fmla="*/ 8377 h 9587"/>
                    <a:gd name="connsiteX26" fmla="*/ 6879 w 9849"/>
                    <a:gd name="connsiteY26" fmla="*/ 8409 h 9587"/>
                    <a:gd name="connsiteX27" fmla="*/ 9758 w 9849"/>
                    <a:gd name="connsiteY27" fmla="*/ 6498 h 9587"/>
                    <a:gd name="connsiteX28" fmla="*/ 9667 w 9849"/>
                    <a:gd name="connsiteY28" fmla="*/ 4778 h 9587"/>
                    <a:gd name="connsiteX29" fmla="*/ 9728 w 9849"/>
                    <a:gd name="connsiteY29" fmla="*/ 4778 h 9587"/>
                    <a:gd name="connsiteX30" fmla="*/ 9818 w 9849"/>
                    <a:gd name="connsiteY30" fmla="*/ 2517 h 9587"/>
                    <a:gd name="connsiteX31" fmla="*/ 9667 w 9849"/>
                    <a:gd name="connsiteY31" fmla="*/ 192 h 9587"/>
                    <a:gd name="connsiteX32" fmla="*/ 8455 w 9849"/>
                    <a:gd name="connsiteY32" fmla="*/ 288 h 9587"/>
                    <a:gd name="connsiteX33" fmla="*/ 6515 w 9849"/>
                    <a:gd name="connsiteY33" fmla="*/ 33 h 9587"/>
                    <a:gd name="connsiteX34" fmla="*/ 4243 w 9849"/>
                    <a:gd name="connsiteY34" fmla="*/ 351 h 9587"/>
                    <a:gd name="connsiteX35" fmla="*/ 1818 w 9849"/>
                    <a:gd name="connsiteY35" fmla="*/ 33 h 9587"/>
                    <a:gd name="connsiteX36" fmla="*/ 1818 w 9849"/>
                    <a:gd name="connsiteY36" fmla="*/ 97 h 9587"/>
                    <a:gd name="connsiteX37" fmla="*/ 1394 w 9849"/>
                    <a:gd name="connsiteY37" fmla="*/ 97 h 9587"/>
                    <a:gd name="connsiteX38" fmla="*/ 1425 w 9849"/>
                    <a:gd name="connsiteY38" fmla="*/ 65 h 9587"/>
                    <a:gd name="connsiteX39" fmla="*/ 1182 w 9849"/>
                    <a:gd name="connsiteY39" fmla="*/ 383 h 9587"/>
                    <a:gd name="connsiteX40" fmla="*/ 1091 w 9849"/>
                    <a:gd name="connsiteY40" fmla="*/ 224 h 9587"/>
                    <a:gd name="connsiteX41" fmla="*/ 1000 w 9849"/>
                    <a:gd name="connsiteY41" fmla="*/ 351 h 9587"/>
                    <a:gd name="connsiteX42" fmla="*/ 637 w 9849"/>
                    <a:gd name="connsiteY42" fmla="*/ 415 h 9587"/>
                    <a:gd name="connsiteX43" fmla="*/ 667 w 9849"/>
                    <a:gd name="connsiteY43" fmla="*/ 288 h 9587"/>
                    <a:gd name="connsiteX44" fmla="*/ 940 w 9849"/>
                    <a:gd name="connsiteY44" fmla="*/ 733 h 9587"/>
                    <a:gd name="connsiteX45" fmla="*/ 940 w 9849"/>
                    <a:gd name="connsiteY45" fmla="*/ 733 h 9587"/>
                    <a:gd name="connsiteX46" fmla="*/ 1152 w 9849"/>
                    <a:gd name="connsiteY46" fmla="*/ 670 h 9587"/>
                    <a:gd name="connsiteX47" fmla="*/ 1152 w 9849"/>
                    <a:gd name="connsiteY47" fmla="*/ 765 h 9587"/>
                    <a:gd name="connsiteX48" fmla="*/ 2273 w 9849"/>
                    <a:gd name="connsiteY48" fmla="*/ 479 h 9587"/>
                    <a:gd name="connsiteX49" fmla="*/ 2637 w 9849"/>
                    <a:gd name="connsiteY49" fmla="*/ 733 h 9587"/>
                    <a:gd name="connsiteX50" fmla="*/ 2637 w 9849"/>
                    <a:gd name="connsiteY50" fmla="*/ 765 h 9587"/>
                    <a:gd name="connsiteX51" fmla="*/ 3303 w 9849"/>
                    <a:gd name="connsiteY51" fmla="*/ 638 h 9587"/>
                    <a:gd name="connsiteX52" fmla="*/ 3334 w 9849"/>
                    <a:gd name="connsiteY52" fmla="*/ 797 h 9587"/>
                    <a:gd name="connsiteX53" fmla="*/ 5273 w 9849"/>
                    <a:gd name="connsiteY53" fmla="*/ 765 h 9587"/>
                    <a:gd name="connsiteX54" fmla="*/ 5273 w 9849"/>
                    <a:gd name="connsiteY54" fmla="*/ 797 h 9587"/>
                    <a:gd name="connsiteX55" fmla="*/ 5879 w 9849"/>
                    <a:gd name="connsiteY55" fmla="*/ 574 h 9587"/>
                    <a:gd name="connsiteX56" fmla="*/ 6122 w 9849"/>
                    <a:gd name="connsiteY56" fmla="*/ 925 h 9587"/>
                    <a:gd name="connsiteX57" fmla="*/ 8970 w 9849"/>
                    <a:gd name="connsiteY57" fmla="*/ 893 h 9587"/>
                    <a:gd name="connsiteX58" fmla="*/ 9182 w 9849"/>
                    <a:gd name="connsiteY58" fmla="*/ 415 h 9587"/>
                    <a:gd name="connsiteX59" fmla="*/ 9152 w 9849"/>
                    <a:gd name="connsiteY59" fmla="*/ 447 h 9587"/>
                    <a:gd name="connsiteX60" fmla="*/ 9273 w 9849"/>
                    <a:gd name="connsiteY60" fmla="*/ 574 h 9587"/>
                    <a:gd name="connsiteX61" fmla="*/ 9212 w 9849"/>
                    <a:gd name="connsiteY61" fmla="*/ 638 h 9587"/>
                    <a:gd name="connsiteX62" fmla="*/ 9243 w 9849"/>
                    <a:gd name="connsiteY62" fmla="*/ 606 h 9587"/>
                    <a:gd name="connsiteX63" fmla="*/ 9182 w 9849"/>
                    <a:gd name="connsiteY63" fmla="*/ 733 h 9587"/>
                    <a:gd name="connsiteX64" fmla="*/ 9212 w 9849"/>
                    <a:gd name="connsiteY64" fmla="*/ 765 h 9587"/>
                    <a:gd name="connsiteX65" fmla="*/ 9182 w 9849"/>
                    <a:gd name="connsiteY65" fmla="*/ 797 h 9587"/>
                    <a:gd name="connsiteX66" fmla="*/ 9243 w 9849"/>
                    <a:gd name="connsiteY66" fmla="*/ 765 h 9587"/>
                    <a:gd name="connsiteX67" fmla="*/ 9122 w 9849"/>
                    <a:gd name="connsiteY67" fmla="*/ 829 h 9587"/>
                    <a:gd name="connsiteX68" fmla="*/ 9334 w 9849"/>
                    <a:gd name="connsiteY68" fmla="*/ 3823 h 9587"/>
                    <a:gd name="connsiteX69" fmla="*/ 9273 w 9849"/>
                    <a:gd name="connsiteY69" fmla="*/ 3791 h 9587"/>
                    <a:gd name="connsiteX70" fmla="*/ 9364 w 9849"/>
                    <a:gd name="connsiteY70" fmla="*/ 3982 h 9587"/>
                    <a:gd name="connsiteX71" fmla="*/ 9303 w 9849"/>
                    <a:gd name="connsiteY71" fmla="*/ 3982 h 9587"/>
                    <a:gd name="connsiteX72" fmla="*/ 9364 w 9849"/>
                    <a:gd name="connsiteY72" fmla="*/ 4810 h 9587"/>
                    <a:gd name="connsiteX73" fmla="*/ 9243 w 9849"/>
                    <a:gd name="connsiteY73" fmla="*/ 4778 h 9587"/>
                    <a:gd name="connsiteX74" fmla="*/ 9364 w 9849"/>
                    <a:gd name="connsiteY74" fmla="*/ 5192 h 9587"/>
                    <a:gd name="connsiteX75" fmla="*/ 9243 w 9849"/>
                    <a:gd name="connsiteY75" fmla="*/ 5192 h 9587"/>
                    <a:gd name="connsiteX76" fmla="*/ 9334 w 9849"/>
                    <a:gd name="connsiteY76" fmla="*/ 6211 h 9587"/>
                    <a:gd name="connsiteX77" fmla="*/ 8031 w 9849"/>
                    <a:gd name="connsiteY77" fmla="*/ 7262 h 9587"/>
                    <a:gd name="connsiteX78" fmla="*/ 8000 w 9849"/>
                    <a:gd name="connsiteY78" fmla="*/ 7198 h 9587"/>
                    <a:gd name="connsiteX79" fmla="*/ 5849 w 9849"/>
                    <a:gd name="connsiteY79" fmla="*/ 8536 h 9587"/>
                    <a:gd name="connsiteX80" fmla="*/ 5818 w 9849"/>
                    <a:gd name="connsiteY80" fmla="*/ 8472 h 9587"/>
                    <a:gd name="connsiteX81" fmla="*/ 4728 w 9849"/>
                    <a:gd name="connsiteY81" fmla="*/ 8695 h 9587"/>
                    <a:gd name="connsiteX82" fmla="*/ 4818 w 9849"/>
                    <a:gd name="connsiteY82" fmla="*/ 8600 h 9587"/>
                    <a:gd name="connsiteX83" fmla="*/ 4485 w 9849"/>
                    <a:gd name="connsiteY83" fmla="*/ 8695 h 9587"/>
                    <a:gd name="connsiteX84" fmla="*/ 3606 w 9849"/>
                    <a:gd name="connsiteY84" fmla="*/ 8186 h 9587"/>
                    <a:gd name="connsiteX85" fmla="*/ 3667 w 9849"/>
                    <a:gd name="connsiteY85" fmla="*/ 8122 h 9587"/>
                    <a:gd name="connsiteX86" fmla="*/ 3394 w 9849"/>
                    <a:gd name="connsiteY86" fmla="*/ 7995 h 9587"/>
                    <a:gd name="connsiteX87" fmla="*/ 3455 w 9849"/>
                    <a:gd name="connsiteY87" fmla="*/ 7963 h 9587"/>
                    <a:gd name="connsiteX88" fmla="*/ 2576 w 9849"/>
                    <a:gd name="connsiteY88" fmla="*/ 7517 h 9587"/>
                    <a:gd name="connsiteX89" fmla="*/ 2667 w 9849"/>
                    <a:gd name="connsiteY89" fmla="*/ 7390 h 9587"/>
                    <a:gd name="connsiteX90" fmla="*/ 2061 w 9849"/>
                    <a:gd name="connsiteY90" fmla="*/ 7135 h 9587"/>
                    <a:gd name="connsiteX91" fmla="*/ 2091 w 9849"/>
                    <a:gd name="connsiteY91" fmla="*/ 7103 h 9587"/>
                    <a:gd name="connsiteX92" fmla="*/ 1970 w 9849"/>
                    <a:gd name="connsiteY92" fmla="*/ 7135 h 9587"/>
                    <a:gd name="connsiteX93" fmla="*/ 2031 w 9849"/>
                    <a:gd name="connsiteY93" fmla="*/ 7007 h 9587"/>
                    <a:gd name="connsiteX94" fmla="*/ 1273 w 9849"/>
                    <a:gd name="connsiteY94" fmla="*/ 6721 h 95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</a:cxnLst>
                  <a:rect l="l" t="t" r="r" b="b"/>
                  <a:pathLst>
                    <a:path w="9849" h="9587">
                      <a:moveTo>
                        <a:pt x="1273" y="6721"/>
                      </a:moveTo>
                      <a:lnTo>
                        <a:pt x="1334" y="6625"/>
                      </a:lnTo>
                      <a:cubicBezTo>
                        <a:pt x="1212" y="6657"/>
                        <a:pt x="788" y="6466"/>
                        <a:pt x="728" y="6307"/>
                      </a:cubicBezTo>
                      <a:lnTo>
                        <a:pt x="758" y="6307"/>
                      </a:lnTo>
                      <a:cubicBezTo>
                        <a:pt x="818" y="5670"/>
                        <a:pt x="606" y="5001"/>
                        <a:pt x="546" y="4364"/>
                      </a:cubicBezTo>
                      <a:cubicBezTo>
                        <a:pt x="546" y="4396"/>
                        <a:pt x="576" y="4396"/>
                        <a:pt x="606" y="4396"/>
                      </a:cubicBezTo>
                      <a:cubicBezTo>
                        <a:pt x="546" y="4364"/>
                        <a:pt x="485" y="4332"/>
                        <a:pt x="485" y="4300"/>
                      </a:cubicBezTo>
                      <a:cubicBezTo>
                        <a:pt x="515" y="4269"/>
                        <a:pt x="546" y="4300"/>
                        <a:pt x="576" y="4300"/>
                      </a:cubicBezTo>
                      <a:cubicBezTo>
                        <a:pt x="728" y="4173"/>
                        <a:pt x="455" y="3886"/>
                        <a:pt x="576" y="3791"/>
                      </a:cubicBezTo>
                      <a:cubicBezTo>
                        <a:pt x="576" y="3759"/>
                        <a:pt x="485" y="3727"/>
                        <a:pt x="425" y="3759"/>
                      </a:cubicBezTo>
                      <a:cubicBezTo>
                        <a:pt x="394" y="3218"/>
                        <a:pt x="364" y="2644"/>
                        <a:pt x="212" y="2103"/>
                      </a:cubicBezTo>
                      <a:cubicBezTo>
                        <a:pt x="243" y="2071"/>
                        <a:pt x="303" y="2071"/>
                        <a:pt x="364" y="2071"/>
                      </a:cubicBezTo>
                      <a:cubicBezTo>
                        <a:pt x="61" y="1625"/>
                        <a:pt x="182" y="1116"/>
                        <a:pt x="212" y="638"/>
                      </a:cubicBezTo>
                      <a:cubicBezTo>
                        <a:pt x="152" y="638"/>
                        <a:pt x="152" y="702"/>
                        <a:pt x="61" y="638"/>
                      </a:cubicBezTo>
                      <a:cubicBezTo>
                        <a:pt x="-30" y="797"/>
                        <a:pt x="243" y="925"/>
                        <a:pt x="122" y="1052"/>
                      </a:cubicBezTo>
                      <a:lnTo>
                        <a:pt x="31" y="1052"/>
                      </a:lnTo>
                      <a:cubicBezTo>
                        <a:pt x="0" y="1148"/>
                        <a:pt x="212" y="1084"/>
                        <a:pt x="122" y="1179"/>
                      </a:cubicBezTo>
                      <a:cubicBezTo>
                        <a:pt x="61" y="1211"/>
                        <a:pt x="31" y="1148"/>
                        <a:pt x="31" y="1179"/>
                      </a:cubicBezTo>
                      <a:cubicBezTo>
                        <a:pt x="61" y="1402"/>
                        <a:pt x="303" y="1976"/>
                        <a:pt x="0" y="2135"/>
                      </a:cubicBezTo>
                      <a:cubicBezTo>
                        <a:pt x="637" y="2676"/>
                        <a:pt x="61" y="4969"/>
                        <a:pt x="273" y="5797"/>
                      </a:cubicBezTo>
                      <a:lnTo>
                        <a:pt x="243" y="5797"/>
                      </a:lnTo>
                      <a:cubicBezTo>
                        <a:pt x="364" y="5988"/>
                        <a:pt x="394" y="6402"/>
                        <a:pt x="394" y="6562"/>
                      </a:cubicBezTo>
                      <a:cubicBezTo>
                        <a:pt x="1970" y="7453"/>
                        <a:pt x="3485" y="8759"/>
                        <a:pt x="5152" y="9587"/>
                      </a:cubicBezTo>
                      <a:cubicBezTo>
                        <a:pt x="5515" y="9332"/>
                        <a:pt x="5788" y="9141"/>
                        <a:pt x="6091" y="8791"/>
                      </a:cubicBezTo>
                      <a:cubicBezTo>
                        <a:pt x="6091" y="8823"/>
                        <a:pt x="6122" y="8823"/>
                        <a:pt x="6091" y="8855"/>
                      </a:cubicBezTo>
                      <a:cubicBezTo>
                        <a:pt x="6334" y="8632"/>
                        <a:pt x="6637" y="8600"/>
                        <a:pt x="6849" y="8377"/>
                      </a:cubicBezTo>
                      <a:lnTo>
                        <a:pt x="6879" y="8409"/>
                      </a:lnTo>
                      <a:cubicBezTo>
                        <a:pt x="7576" y="7612"/>
                        <a:pt x="8879" y="7007"/>
                        <a:pt x="9758" y="6498"/>
                      </a:cubicBezTo>
                      <a:cubicBezTo>
                        <a:pt x="9758" y="5925"/>
                        <a:pt x="9728" y="5351"/>
                        <a:pt x="9667" y="4778"/>
                      </a:cubicBezTo>
                      <a:lnTo>
                        <a:pt x="9728" y="4778"/>
                      </a:lnTo>
                      <a:cubicBezTo>
                        <a:pt x="9606" y="4014"/>
                        <a:pt x="9940" y="3281"/>
                        <a:pt x="9818" y="2517"/>
                      </a:cubicBezTo>
                      <a:cubicBezTo>
                        <a:pt x="9970" y="1721"/>
                        <a:pt x="9515" y="988"/>
                        <a:pt x="9667" y="192"/>
                      </a:cubicBezTo>
                      <a:cubicBezTo>
                        <a:pt x="9182" y="33"/>
                        <a:pt x="8909" y="256"/>
                        <a:pt x="8455" y="288"/>
                      </a:cubicBezTo>
                      <a:cubicBezTo>
                        <a:pt x="7788" y="351"/>
                        <a:pt x="7243" y="-126"/>
                        <a:pt x="6515" y="33"/>
                      </a:cubicBezTo>
                      <a:cubicBezTo>
                        <a:pt x="5728" y="192"/>
                        <a:pt x="5031" y="256"/>
                        <a:pt x="4243" y="351"/>
                      </a:cubicBezTo>
                      <a:cubicBezTo>
                        <a:pt x="3425" y="447"/>
                        <a:pt x="2546" y="-95"/>
                        <a:pt x="1818" y="33"/>
                      </a:cubicBezTo>
                      <a:lnTo>
                        <a:pt x="1818" y="97"/>
                      </a:lnTo>
                      <a:cubicBezTo>
                        <a:pt x="1667" y="-126"/>
                        <a:pt x="1485" y="447"/>
                        <a:pt x="1394" y="97"/>
                      </a:cubicBezTo>
                      <a:lnTo>
                        <a:pt x="1425" y="65"/>
                      </a:lnTo>
                      <a:cubicBezTo>
                        <a:pt x="1394" y="1"/>
                        <a:pt x="1182" y="319"/>
                        <a:pt x="1182" y="383"/>
                      </a:cubicBezTo>
                      <a:cubicBezTo>
                        <a:pt x="1061" y="383"/>
                        <a:pt x="1152" y="256"/>
                        <a:pt x="1091" y="224"/>
                      </a:cubicBezTo>
                      <a:cubicBezTo>
                        <a:pt x="1061" y="256"/>
                        <a:pt x="1061" y="383"/>
                        <a:pt x="1000" y="351"/>
                      </a:cubicBezTo>
                      <a:cubicBezTo>
                        <a:pt x="924" y="383"/>
                        <a:pt x="692" y="425"/>
                        <a:pt x="637" y="415"/>
                      </a:cubicBezTo>
                      <a:lnTo>
                        <a:pt x="667" y="288"/>
                      </a:lnTo>
                      <a:cubicBezTo>
                        <a:pt x="697" y="447"/>
                        <a:pt x="818" y="638"/>
                        <a:pt x="940" y="733"/>
                      </a:cubicBezTo>
                      <a:lnTo>
                        <a:pt x="940" y="733"/>
                      </a:lnTo>
                      <a:cubicBezTo>
                        <a:pt x="1000" y="574"/>
                        <a:pt x="1091" y="670"/>
                        <a:pt x="1152" y="670"/>
                      </a:cubicBezTo>
                      <a:lnTo>
                        <a:pt x="1152" y="765"/>
                      </a:lnTo>
                      <a:cubicBezTo>
                        <a:pt x="1122" y="542"/>
                        <a:pt x="2394" y="861"/>
                        <a:pt x="2273" y="479"/>
                      </a:cubicBezTo>
                      <a:cubicBezTo>
                        <a:pt x="2364" y="702"/>
                        <a:pt x="2576" y="765"/>
                        <a:pt x="2637" y="733"/>
                      </a:cubicBezTo>
                      <a:lnTo>
                        <a:pt x="2637" y="765"/>
                      </a:lnTo>
                      <a:cubicBezTo>
                        <a:pt x="2667" y="861"/>
                        <a:pt x="3243" y="861"/>
                        <a:pt x="3303" y="638"/>
                      </a:cubicBezTo>
                      <a:cubicBezTo>
                        <a:pt x="3334" y="702"/>
                        <a:pt x="3334" y="765"/>
                        <a:pt x="3334" y="797"/>
                      </a:cubicBezTo>
                      <a:cubicBezTo>
                        <a:pt x="3788" y="797"/>
                        <a:pt x="4909" y="1020"/>
                        <a:pt x="5273" y="765"/>
                      </a:cubicBezTo>
                      <a:lnTo>
                        <a:pt x="5273" y="797"/>
                      </a:lnTo>
                      <a:cubicBezTo>
                        <a:pt x="5485" y="797"/>
                        <a:pt x="5728" y="765"/>
                        <a:pt x="5879" y="574"/>
                      </a:cubicBezTo>
                      <a:cubicBezTo>
                        <a:pt x="5940" y="893"/>
                        <a:pt x="6031" y="829"/>
                        <a:pt x="6122" y="925"/>
                      </a:cubicBezTo>
                      <a:cubicBezTo>
                        <a:pt x="6667" y="415"/>
                        <a:pt x="8394" y="542"/>
                        <a:pt x="8970" y="893"/>
                      </a:cubicBezTo>
                      <a:cubicBezTo>
                        <a:pt x="9000" y="702"/>
                        <a:pt x="9061" y="542"/>
                        <a:pt x="9182" y="415"/>
                      </a:cubicBezTo>
                      <a:lnTo>
                        <a:pt x="9152" y="447"/>
                      </a:lnTo>
                      <a:cubicBezTo>
                        <a:pt x="9182" y="479"/>
                        <a:pt x="9243" y="511"/>
                        <a:pt x="9273" y="574"/>
                      </a:cubicBezTo>
                      <a:cubicBezTo>
                        <a:pt x="9243" y="606"/>
                        <a:pt x="9243" y="606"/>
                        <a:pt x="9212" y="638"/>
                      </a:cubicBezTo>
                      <a:lnTo>
                        <a:pt x="9243" y="606"/>
                      </a:lnTo>
                      <a:cubicBezTo>
                        <a:pt x="9243" y="638"/>
                        <a:pt x="9212" y="702"/>
                        <a:pt x="9182" y="733"/>
                      </a:cubicBezTo>
                      <a:cubicBezTo>
                        <a:pt x="9182" y="765"/>
                        <a:pt x="9182" y="765"/>
                        <a:pt x="9212" y="765"/>
                      </a:cubicBezTo>
                      <a:lnTo>
                        <a:pt x="9182" y="797"/>
                      </a:lnTo>
                      <a:lnTo>
                        <a:pt x="9243" y="765"/>
                      </a:lnTo>
                      <a:cubicBezTo>
                        <a:pt x="9182" y="797"/>
                        <a:pt x="9091" y="861"/>
                        <a:pt x="9122" y="829"/>
                      </a:cubicBezTo>
                      <a:cubicBezTo>
                        <a:pt x="8909" y="1721"/>
                        <a:pt x="9364" y="2899"/>
                        <a:pt x="9334" y="3823"/>
                      </a:cubicBezTo>
                      <a:lnTo>
                        <a:pt x="9273" y="3791"/>
                      </a:lnTo>
                      <a:lnTo>
                        <a:pt x="9364" y="3982"/>
                      </a:lnTo>
                      <a:lnTo>
                        <a:pt x="9303" y="3982"/>
                      </a:lnTo>
                      <a:cubicBezTo>
                        <a:pt x="9212" y="4237"/>
                        <a:pt x="9394" y="4523"/>
                        <a:pt x="9364" y="4810"/>
                      </a:cubicBezTo>
                      <a:cubicBezTo>
                        <a:pt x="9334" y="4810"/>
                        <a:pt x="9273" y="4746"/>
                        <a:pt x="9243" y="4778"/>
                      </a:cubicBezTo>
                      <a:cubicBezTo>
                        <a:pt x="9394" y="5001"/>
                        <a:pt x="9000" y="5097"/>
                        <a:pt x="9364" y="5192"/>
                      </a:cubicBezTo>
                      <a:cubicBezTo>
                        <a:pt x="9334" y="5224"/>
                        <a:pt x="9273" y="5224"/>
                        <a:pt x="9243" y="5192"/>
                      </a:cubicBezTo>
                      <a:cubicBezTo>
                        <a:pt x="9303" y="5479"/>
                        <a:pt x="9364" y="5893"/>
                        <a:pt x="9334" y="6211"/>
                      </a:cubicBezTo>
                      <a:cubicBezTo>
                        <a:pt x="9000" y="6370"/>
                        <a:pt x="8243" y="6912"/>
                        <a:pt x="8031" y="7262"/>
                      </a:cubicBezTo>
                      <a:lnTo>
                        <a:pt x="8000" y="7198"/>
                      </a:lnTo>
                      <a:cubicBezTo>
                        <a:pt x="7515" y="7772"/>
                        <a:pt x="6515" y="8154"/>
                        <a:pt x="5849" y="8536"/>
                      </a:cubicBezTo>
                      <a:lnTo>
                        <a:pt x="5818" y="8472"/>
                      </a:lnTo>
                      <a:cubicBezTo>
                        <a:pt x="5515" y="9046"/>
                        <a:pt x="5122" y="8632"/>
                        <a:pt x="4728" y="8695"/>
                      </a:cubicBezTo>
                      <a:lnTo>
                        <a:pt x="4818" y="8600"/>
                      </a:lnTo>
                      <a:cubicBezTo>
                        <a:pt x="4667" y="8727"/>
                        <a:pt x="4606" y="8409"/>
                        <a:pt x="4485" y="8695"/>
                      </a:cubicBezTo>
                      <a:cubicBezTo>
                        <a:pt x="4394" y="8632"/>
                        <a:pt x="3849" y="8154"/>
                        <a:pt x="3606" y="8186"/>
                      </a:cubicBezTo>
                      <a:lnTo>
                        <a:pt x="3667" y="8122"/>
                      </a:lnTo>
                      <a:cubicBezTo>
                        <a:pt x="3546" y="8122"/>
                        <a:pt x="3425" y="8090"/>
                        <a:pt x="3394" y="7995"/>
                      </a:cubicBezTo>
                      <a:cubicBezTo>
                        <a:pt x="3425" y="7995"/>
                        <a:pt x="3425" y="7995"/>
                        <a:pt x="3455" y="7963"/>
                      </a:cubicBezTo>
                      <a:cubicBezTo>
                        <a:pt x="3303" y="7581"/>
                        <a:pt x="2879" y="7676"/>
                        <a:pt x="2576" y="7517"/>
                      </a:cubicBezTo>
                      <a:lnTo>
                        <a:pt x="2667" y="7390"/>
                      </a:lnTo>
                      <a:cubicBezTo>
                        <a:pt x="2455" y="7453"/>
                        <a:pt x="2273" y="7198"/>
                        <a:pt x="2061" y="7135"/>
                      </a:cubicBezTo>
                      <a:lnTo>
                        <a:pt x="2091" y="7103"/>
                      </a:lnTo>
                      <a:lnTo>
                        <a:pt x="1970" y="7135"/>
                      </a:lnTo>
                      <a:lnTo>
                        <a:pt x="2031" y="7007"/>
                      </a:lnTo>
                      <a:cubicBezTo>
                        <a:pt x="1788" y="6880"/>
                        <a:pt x="1515" y="6848"/>
                        <a:pt x="1273" y="6721"/>
                      </a:cubicBezTo>
                      <a:close/>
                    </a:path>
                  </a:pathLst>
                </a:custGeom>
                <a:solidFill>
                  <a:srgbClr val="000000">
                    <a:lumMod val="85000"/>
                    <a:lumOff val="15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055" name="Freeform 351">
                  <a:extLst>
                    <a:ext uri="{FF2B5EF4-FFF2-40B4-BE49-F238E27FC236}">
                      <a16:creationId xmlns:a16="http://schemas.microsoft.com/office/drawing/2014/main" id="{1276C2EC-0FD6-D640-8CDF-A6B83E1E1A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75940" y="3874294"/>
                  <a:ext cx="1296988" cy="1144587"/>
                </a:xfrm>
                <a:custGeom>
                  <a:avLst/>
                  <a:gdLst>
                    <a:gd name="T0" fmla="*/ 170 w 346"/>
                    <a:gd name="T1" fmla="*/ 305 h 305"/>
                    <a:gd name="T2" fmla="*/ 163 w 346"/>
                    <a:gd name="T3" fmla="*/ 297 h 305"/>
                    <a:gd name="T4" fmla="*/ 152 w 346"/>
                    <a:gd name="T5" fmla="*/ 291 h 305"/>
                    <a:gd name="T6" fmla="*/ 177 w 346"/>
                    <a:gd name="T7" fmla="*/ 263 h 305"/>
                    <a:gd name="T8" fmla="*/ 141 w 346"/>
                    <a:gd name="T9" fmla="*/ 267 h 305"/>
                    <a:gd name="T10" fmla="*/ 114 w 346"/>
                    <a:gd name="T11" fmla="*/ 268 h 305"/>
                    <a:gd name="T12" fmla="*/ 100 w 346"/>
                    <a:gd name="T13" fmla="*/ 262 h 305"/>
                    <a:gd name="T14" fmla="*/ 88 w 346"/>
                    <a:gd name="T15" fmla="*/ 254 h 305"/>
                    <a:gd name="T16" fmla="*/ 115 w 346"/>
                    <a:gd name="T17" fmla="*/ 213 h 305"/>
                    <a:gd name="T18" fmla="*/ 62 w 346"/>
                    <a:gd name="T19" fmla="*/ 245 h 305"/>
                    <a:gd name="T20" fmla="*/ 70 w 346"/>
                    <a:gd name="T21" fmla="*/ 220 h 305"/>
                    <a:gd name="T22" fmla="*/ 33 w 346"/>
                    <a:gd name="T23" fmla="*/ 223 h 305"/>
                    <a:gd name="T24" fmla="*/ 20 w 346"/>
                    <a:gd name="T25" fmla="*/ 213 h 305"/>
                    <a:gd name="T26" fmla="*/ 36 w 346"/>
                    <a:gd name="T27" fmla="*/ 189 h 305"/>
                    <a:gd name="T28" fmla="*/ 22 w 346"/>
                    <a:gd name="T29" fmla="*/ 177 h 305"/>
                    <a:gd name="T30" fmla="*/ 49 w 346"/>
                    <a:gd name="T31" fmla="*/ 142 h 305"/>
                    <a:gd name="T32" fmla="*/ 26 w 346"/>
                    <a:gd name="T33" fmla="*/ 135 h 305"/>
                    <a:gd name="T34" fmla="*/ 30 w 346"/>
                    <a:gd name="T35" fmla="*/ 114 h 305"/>
                    <a:gd name="T36" fmla="*/ 28 w 346"/>
                    <a:gd name="T37" fmla="*/ 97 h 305"/>
                    <a:gd name="T38" fmla="*/ 29 w 346"/>
                    <a:gd name="T39" fmla="*/ 80 h 305"/>
                    <a:gd name="T40" fmla="*/ 37 w 346"/>
                    <a:gd name="T41" fmla="*/ 49 h 305"/>
                    <a:gd name="T42" fmla="*/ 19 w 346"/>
                    <a:gd name="T43" fmla="*/ 33 h 305"/>
                    <a:gd name="T44" fmla="*/ 32 w 346"/>
                    <a:gd name="T45" fmla="*/ 37 h 305"/>
                    <a:gd name="T46" fmla="*/ 53 w 346"/>
                    <a:gd name="T47" fmla="*/ 49 h 305"/>
                    <a:gd name="T48" fmla="*/ 102 w 346"/>
                    <a:gd name="T49" fmla="*/ 33 h 305"/>
                    <a:gd name="T50" fmla="*/ 135 w 346"/>
                    <a:gd name="T51" fmla="*/ 28 h 305"/>
                    <a:gd name="T52" fmla="*/ 151 w 346"/>
                    <a:gd name="T53" fmla="*/ 36 h 305"/>
                    <a:gd name="T54" fmla="*/ 185 w 346"/>
                    <a:gd name="T55" fmla="*/ 31 h 305"/>
                    <a:gd name="T56" fmla="*/ 180 w 346"/>
                    <a:gd name="T57" fmla="*/ 62 h 305"/>
                    <a:gd name="T58" fmla="*/ 254 w 346"/>
                    <a:gd name="T59" fmla="*/ 26 h 305"/>
                    <a:gd name="T60" fmla="*/ 265 w 346"/>
                    <a:gd name="T61" fmla="*/ 40 h 305"/>
                    <a:gd name="T62" fmla="*/ 311 w 346"/>
                    <a:gd name="T63" fmla="*/ 25 h 305"/>
                    <a:gd name="T64" fmla="*/ 313 w 346"/>
                    <a:gd name="T65" fmla="*/ 42 h 305"/>
                    <a:gd name="T66" fmla="*/ 297 w 346"/>
                    <a:gd name="T67" fmla="*/ 74 h 305"/>
                    <a:gd name="T68" fmla="*/ 280 w 346"/>
                    <a:gd name="T69" fmla="*/ 111 h 305"/>
                    <a:gd name="T70" fmla="*/ 315 w 346"/>
                    <a:gd name="T71" fmla="*/ 109 h 305"/>
                    <a:gd name="T72" fmla="*/ 315 w 346"/>
                    <a:gd name="T73" fmla="*/ 123 h 305"/>
                    <a:gd name="T74" fmla="*/ 314 w 346"/>
                    <a:gd name="T75" fmla="*/ 140 h 305"/>
                    <a:gd name="T76" fmla="*/ 309 w 346"/>
                    <a:gd name="T77" fmla="*/ 158 h 305"/>
                    <a:gd name="T78" fmla="*/ 294 w 346"/>
                    <a:gd name="T79" fmla="*/ 190 h 305"/>
                    <a:gd name="T80" fmla="*/ 317 w 346"/>
                    <a:gd name="T81" fmla="*/ 198 h 305"/>
                    <a:gd name="T82" fmla="*/ 315 w 346"/>
                    <a:gd name="T83" fmla="*/ 214 h 305"/>
                    <a:gd name="T84" fmla="*/ 277 w 346"/>
                    <a:gd name="T85" fmla="*/ 235 h 305"/>
                    <a:gd name="T86" fmla="*/ 170 w 346"/>
                    <a:gd name="T87" fmla="*/ 305 h 3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346" h="305">
                      <a:moveTo>
                        <a:pt x="170" y="305"/>
                      </a:moveTo>
                      <a:cubicBezTo>
                        <a:pt x="165" y="305"/>
                        <a:pt x="162" y="301"/>
                        <a:pt x="163" y="297"/>
                      </a:cubicBezTo>
                      <a:cubicBezTo>
                        <a:pt x="158" y="299"/>
                        <a:pt x="152" y="297"/>
                        <a:pt x="152" y="291"/>
                      </a:cubicBezTo>
                      <a:cubicBezTo>
                        <a:pt x="149" y="286"/>
                        <a:pt x="154" y="281"/>
                        <a:pt x="177" y="263"/>
                      </a:cubicBezTo>
                      <a:cubicBezTo>
                        <a:pt x="176" y="264"/>
                        <a:pt x="117" y="291"/>
                        <a:pt x="141" y="267"/>
                      </a:cubicBezTo>
                      <a:cubicBezTo>
                        <a:pt x="141" y="267"/>
                        <a:pt x="109" y="287"/>
                        <a:pt x="114" y="268"/>
                      </a:cubicBezTo>
                      <a:cubicBezTo>
                        <a:pt x="110" y="269"/>
                        <a:pt x="102" y="266"/>
                        <a:pt x="100" y="262"/>
                      </a:cubicBezTo>
                      <a:cubicBezTo>
                        <a:pt x="96" y="264"/>
                        <a:pt x="85" y="263"/>
                        <a:pt x="88" y="254"/>
                      </a:cubicBezTo>
                      <a:cubicBezTo>
                        <a:pt x="58" y="264"/>
                        <a:pt x="116" y="213"/>
                        <a:pt x="115" y="213"/>
                      </a:cubicBezTo>
                      <a:cubicBezTo>
                        <a:pt x="100" y="224"/>
                        <a:pt x="81" y="241"/>
                        <a:pt x="62" y="245"/>
                      </a:cubicBezTo>
                      <a:cubicBezTo>
                        <a:pt x="38" y="251"/>
                        <a:pt x="70" y="219"/>
                        <a:pt x="70" y="220"/>
                      </a:cubicBezTo>
                      <a:cubicBezTo>
                        <a:pt x="67" y="222"/>
                        <a:pt x="36" y="239"/>
                        <a:pt x="33" y="223"/>
                      </a:cubicBezTo>
                      <a:cubicBezTo>
                        <a:pt x="25" y="227"/>
                        <a:pt x="12" y="223"/>
                        <a:pt x="20" y="213"/>
                      </a:cubicBezTo>
                      <a:cubicBezTo>
                        <a:pt x="11" y="205"/>
                        <a:pt x="32" y="191"/>
                        <a:pt x="36" y="189"/>
                      </a:cubicBezTo>
                      <a:cubicBezTo>
                        <a:pt x="24" y="195"/>
                        <a:pt x="5" y="192"/>
                        <a:pt x="22" y="177"/>
                      </a:cubicBezTo>
                      <a:cubicBezTo>
                        <a:pt x="8" y="168"/>
                        <a:pt x="46" y="145"/>
                        <a:pt x="49" y="142"/>
                      </a:cubicBezTo>
                      <a:cubicBezTo>
                        <a:pt x="42" y="147"/>
                        <a:pt x="6" y="154"/>
                        <a:pt x="26" y="135"/>
                      </a:cubicBezTo>
                      <a:cubicBezTo>
                        <a:pt x="9" y="137"/>
                        <a:pt x="28" y="116"/>
                        <a:pt x="30" y="114"/>
                      </a:cubicBezTo>
                      <a:cubicBezTo>
                        <a:pt x="12" y="123"/>
                        <a:pt x="20" y="102"/>
                        <a:pt x="28" y="97"/>
                      </a:cubicBezTo>
                      <a:cubicBezTo>
                        <a:pt x="15" y="95"/>
                        <a:pt x="25" y="83"/>
                        <a:pt x="29" y="80"/>
                      </a:cubicBezTo>
                      <a:cubicBezTo>
                        <a:pt x="6" y="87"/>
                        <a:pt x="38" y="48"/>
                        <a:pt x="37" y="49"/>
                      </a:cubicBezTo>
                      <a:cubicBezTo>
                        <a:pt x="0" y="75"/>
                        <a:pt x="28" y="35"/>
                        <a:pt x="19" y="33"/>
                      </a:cubicBezTo>
                      <a:cubicBezTo>
                        <a:pt x="3" y="30"/>
                        <a:pt x="46" y="2"/>
                        <a:pt x="32" y="37"/>
                      </a:cubicBezTo>
                      <a:cubicBezTo>
                        <a:pt x="62" y="17"/>
                        <a:pt x="85" y="10"/>
                        <a:pt x="53" y="49"/>
                      </a:cubicBezTo>
                      <a:cubicBezTo>
                        <a:pt x="55" y="48"/>
                        <a:pt x="125" y="9"/>
                        <a:pt x="102" y="33"/>
                      </a:cubicBezTo>
                      <a:cubicBezTo>
                        <a:pt x="98" y="36"/>
                        <a:pt x="150" y="5"/>
                        <a:pt x="135" y="28"/>
                      </a:cubicBezTo>
                      <a:cubicBezTo>
                        <a:pt x="146" y="21"/>
                        <a:pt x="168" y="20"/>
                        <a:pt x="151" y="36"/>
                      </a:cubicBezTo>
                      <a:cubicBezTo>
                        <a:pt x="148" y="39"/>
                        <a:pt x="194" y="9"/>
                        <a:pt x="185" y="31"/>
                      </a:cubicBezTo>
                      <a:cubicBezTo>
                        <a:pt x="232" y="0"/>
                        <a:pt x="203" y="44"/>
                        <a:pt x="180" y="62"/>
                      </a:cubicBezTo>
                      <a:cubicBezTo>
                        <a:pt x="185" y="58"/>
                        <a:pt x="247" y="7"/>
                        <a:pt x="254" y="26"/>
                      </a:cubicBezTo>
                      <a:cubicBezTo>
                        <a:pt x="270" y="17"/>
                        <a:pt x="284" y="24"/>
                        <a:pt x="265" y="40"/>
                      </a:cubicBezTo>
                      <a:cubicBezTo>
                        <a:pt x="269" y="38"/>
                        <a:pt x="306" y="8"/>
                        <a:pt x="311" y="25"/>
                      </a:cubicBezTo>
                      <a:cubicBezTo>
                        <a:pt x="325" y="21"/>
                        <a:pt x="319" y="37"/>
                        <a:pt x="313" y="42"/>
                      </a:cubicBezTo>
                      <a:cubicBezTo>
                        <a:pt x="330" y="54"/>
                        <a:pt x="311" y="64"/>
                        <a:pt x="297" y="74"/>
                      </a:cubicBezTo>
                      <a:cubicBezTo>
                        <a:pt x="338" y="52"/>
                        <a:pt x="288" y="105"/>
                        <a:pt x="280" y="111"/>
                      </a:cubicBezTo>
                      <a:cubicBezTo>
                        <a:pt x="287" y="106"/>
                        <a:pt x="346" y="82"/>
                        <a:pt x="315" y="109"/>
                      </a:cubicBezTo>
                      <a:cubicBezTo>
                        <a:pt x="322" y="112"/>
                        <a:pt x="319" y="119"/>
                        <a:pt x="315" y="123"/>
                      </a:cubicBezTo>
                      <a:cubicBezTo>
                        <a:pt x="323" y="130"/>
                        <a:pt x="324" y="132"/>
                        <a:pt x="314" y="140"/>
                      </a:cubicBezTo>
                      <a:cubicBezTo>
                        <a:pt x="323" y="145"/>
                        <a:pt x="312" y="155"/>
                        <a:pt x="309" y="158"/>
                      </a:cubicBezTo>
                      <a:cubicBezTo>
                        <a:pt x="339" y="145"/>
                        <a:pt x="296" y="189"/>
                        <a:pt x="294" y="190"/>
                      </a:cubicBezTo>
                      <a:cubicBezTo>
                        <a:pt x="303" y="185"/>
                        <a:pt x="338" y="179"/>
                        <a:pt x="317" y="198"/>
                      </a:cubicBezTo>
                      <a:cubicBezTo>
                        <a:pt x="327" y="201"/>
                        <a:pt x="319" y="210"/>
                        <a:pt x="315" y="214"/>
                      </a:cubicBezTo>
                      <a:cubicBezTo>
                        <a:pt x="330" y="225"/>
                        <a:pt x="270" y="254"/>
                        <a:pt x="277" y="235"/>
                      </a:cubicBezTo>
                      <a:cubicBezTo>
                        <a:pt x="251" y="252"/>
                        <a:pt x="202" y="305"/>
                        <a:pt x="170" y="305"/>
                      </a:cubicBezTo>
                      <a:close/>
                    </a:path>
                  </a:pathLst>
                </a:custGeom>
                <a:solidFill>
                  <a:srgbClr val="0070C0">
                    <a:alpha val="49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033" name="Tekstvak 1032">
                <a:extLst>
                  <a:ext uri="{FF2B5EF4-FFF2-40B4-BE49-F238E27FC236}">
                    <a16:creationId xmlns:a16="http://schemas.microsoft.com/office/drawing/2014/main" id="{5CAB869E-F5C9-B244-9498-B1232DF26AB5}"/>
                  </a:ext>
                </a:extLst>
              </p:cNvPr>
              <p:cNvSpPr txBox="1"/>
              <p:nvPr/>
            </p:nvSpPr>
            <p:spPr>
              <a:xfrm>
                <a:off x="6425503" y="2136003"/>
                <a:ext cx="302975" cy="163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9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Ink Free" panose="03080402000500000000" pitchFamily="66" charset="0"/>
                    <a:ea typeface="+mn-ea"/>
                    <a:cs typeface="+mn-cs"/>
                  </a:rPr>
                  <a:t>Test</a:t>
                </a:r>
              </a:p>
            </p:txBody>
          </p:sp>
          <p:grpSp>
            <p:nvGrpSpPr>
              <p:cNvPr id="1034" name="Groep 1033">
                <a:extLst>
                  <a:ext uri="{FF2B5EF4-FFF2-40B4-BE49-F238E27FC236}">
                    <a16:creationId xmlns:a16="http://schemas.microsoft.com/office/drawing/2014/main" id="{DB387598-D4BE-AA4F-A99E-D7E8F3EA36C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60269">
                <a:off x="6719025" y="2104136"/>
                <a:ext cx="126293" cy="119774"/>
                <a:chOff x="7198366" y="1413099"/>
                <a:chExt cx="469854" cy="445601"/>
              </a:xfrm>
            </p:grpSpPr>
            <p:grpSp>
              <p:nvGrpSpPr>
                <p:cNvPr id="1040" name="Groep 1039">
                  <a:extLst>
                    <a:ext uri="{FF2B5EF4-FFF2-40B4-BE49-F238E27FC236}">
                      <a16:creationId xmlns:a16="http://schemas.microsoft.com/office/drawing/2014/main" id="{D7BD0C33-4888-8E4D-BB34-7D3B52CBE247}"/>
                    </a:ext>
                  </a:extLst>
                </p:cNvPr>
                <p:cNvGrpSpPr/>
                <p:nvPr/>
              </p:nvGrpSpPr>
              <p:grpSpPr>
                <a:xfrm>
                  <a:off x="7217622" y="1695773"/>
                  <a:ext cx="428869" cy="162927"/>
                  <a:chOff x="6357555" y="1320516"/>
                  <a:chExt cx="428869" cy="162927"/>
                </a:xfrm>
              </p:grpSpPr>
              <p:sp>
                <p:nvSpPr>
                  <p:cNvPr id="1050" name="Freeform 29">
                    <a:extLst>
                      <a:ext uri="{FF2B5EF4-FFF2-40B4-BE49-F238E27FC236}">
                        <a16:creationId xmlns:a16="http://schemas.microsoft.com/office/drawing/2014/main" id="{21486DC7-8846-9742-99A7-2D11B85C734C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 rot="21097678">
                    <a:off x="6357555" y="1320516"/>
                    <a:ext cx="427740" cy="159907"/>
                  </a:xfrm>
                  <a:custGeom>
                    <a:avLst/>
                    <a:gdLst>
                      <a:gd name="T0" fmla="*/ 316 w 791"/>
                      <a:gd name="T1" fmla="*/ 27 h 715"/>
                      <a:gd name="T2" fmla="*/ 217 w 791"/>
                      <a:gd name="T3" fmla="*/ 58 h 715"/>
                      <a:gd name="T4" fmla="*/ 220 w 791"/>
                      <a:gd name="T5" fmla="*/ 61 h 715"/>
                      <a:gd name="T6" fmla="*/ 225 w 791"/>
                      <a:gd name="T7" fmla="*/ 65 h 715"/>
                      <a:gd name="T8" fmla="*/ 228 w 791"/>
                      <a:gd name="T9" fmla="*/ 72 h 715"/>
                      <a:gd name="T10" fmla="*/ 225 w 791"/>
                      <a:gd name="T11" fmla="*/ 80 h 715"/>
                      <a:gd name="T12" fmla="*/ 187 w 791"/>
                      <a:gd name="T13" fmla="*/ 104 h 715"/>
                      <a:gd name="T14" fmla="*/ 130 w 791"/>
                      <a:gd name="T15" fmla="*/ 159 h 715"/>
                      <a:gd name="T16" fmla="*/ 93 w 791"/>
                      <a:gd name="T17" fmla="*/ 226 h 715"/>
                      <a:gd name="T18" fmla="*/ 81 w 791"/>
                      <a:gd name="T19" fmla="*/ 304 h 715"/>
                      <a:gd name="T20" fmla="*/ 99 w 791"/>
                      <a:gd name="T21" fmla="*/ 390 h 715"/>
                      <a:gd name="T22" fmla="*/ 139 w 791"/>
                      <a:gd name="T23" fmla="*/ 468 h 715"/>
                      <a:gd name="T24" fmla="*/ 196 w 791"/>
                      <a:gd name="T25" fmla="*/ 536 h 715"/>
                      <a:gd name="T26" fmla="*/ 278 w 791"/>
                      <a:gd name="T27" fmla="*/ 606 h 715"/>
                      <a:gd name="T28" fmla="*/ 375 w 791"/>
                      <a:gd name="T29" fmla="*/ 660 h 715"/>
                      <a:gd name="T30" fmla="*/ 480 w 791"/>
                      <a:gd name="T31" fmla="*/ 687 h 715"/>
                      <a:gd name="T32" fmla="*/ 552 w 791"/>
                      <a:gd name="T33" fmla="*/ 687 h 715"/>
                      <a:gd name="T34" fmla="*/ 622 w 791"/>
                      <a:gd name="T35" fmla="*/ 665 h 715"/>
                      <a:gd name="T36" fmla="*/ 685 w 791"/>
                      <a:gd name="T37" fmla="*/ 618 h 715"/>
                      <a:gd name="T38" fmla="*/ 730 w 791"/>
                      <a:gd name="T39" fmla="*/ 551 h 715"/>
                      <a:gd name="T40" fmla="*/ 761 w 791"/>
                      <a:gd name="T41" fmla="*/ 452 h 715"/>
                      <a:gd name="T42" fmla="*/ 762 w 791"/>
                      <a:gd name="T43" fmla="*/ 354 h 715"/>
                      <a:gd name="T44" fmla="*/ 736 w 791"/>
                      <a:gd name="T45" fmla="*/ 257 h 715"/>
                      <a:gd name="T46" fmla="*/ 685 w 791"/>
                      <a:gd name="T47" fmla="*/ 171 h 715"/>
                      <a:gd name="T48" fmla="*/ 613 w 791"/>
                      <a:gd name="T49" fmla="*/ 103 h 715"/>
                      <a:gd name="T50" fmla="*/ 520 w 791"/>
                      <a:gd name="T51" fmla="*/ 55 h 715"/>
                      <a:gd name="T52" fmla="*/ 419 w 791"/>
                      <a:gd name="T53" fmla="*/ 29 h 715"/>
                      <a:gd name="T54" fmla="*/ 345 w 791"/>
                      <a:gd name="T55" fmla="*/ 0 h 715"/>
                      <a:gd name="T56" fmla="*/ 445 w 791"/>
                      <a:gd name="T57" fmla="*/ 7 h 715"/>
                      <a:gd name="T58" fmla="*/ 542 w 791"/>
                      <a:gd name="T59" fmla="*/ 38 h 715"/>
                      <a:gd name="T60" fmla="*/ 630 w 791"/>
                      <a:gd name="T61" fmla="*/ 84 h 715"/>
                      <a:gd name="T62" fmla="*/ 707 w 791"/>
                      <a:gd name="T63" fmla="*/ 158 h 715"/>
                      <a:gd name="T64" fmla="*/ 761 w 791"/>
                      <a:gd name="T65" fmla="*/ 249 h 715"/>
                      <a:gd name="T66" fmla="*/ 787 w 791"/>
                      <a:gd name="T67" fmla="*/ 349 h 715"/>
                      <a:gd name="T68" fmla="*/ 787 w 791"/>
                      <a:gd name="T69" fmla="*/ 454 h 715"/>
                      <a:gd name="T70" fmla="*/ 755 w 791"/>
                      <a:gd name="T71" fmla="*/ 557 h 715"/>
                      <a:gd name="T72" fmla="*/ 706 w 791"/>
                      <a:gd name="T73" fmla="*/ 631 h 715"/>
                      <a:gd name="T74" fmla="*/ 638 w 791"/>
                      <a:gd name="T75" fmla="*/ 684 h 715"/>
                      <a:gd name="T76" fmla="*/ 555 w 791"/>
                      <a:gd name="T77" fmla="*/ 712 h 715"/>
                      <a:gd name="T78" fmla="*/ 456 w 791"/>
                      <a:gd name="T79" fmla="*/ 709 h 715"/>
                      <a:gd name="T80" fmla="*/ 354 w 791"/>
                      <a:gd name="T81" fmla="*/ 677 h 715"/>
                      <a:gd name="T82" fmla="*/ 259 w 791"/>
                      <a:gd name="T83" fmla="*/ 623 h 715"/>
                      <a:gd name="T84" fmla="*/ 178 w 791"/>
                      <a:gd name="T85" fmla="*/ 555 h 715"/>
                      <a:gd name="T86" fmla="*/ 112 w 791"/>
                      <a:gd name="T87" fmla="*/ 471 h 715"/>
                      <a:gd name="T88" fmla="*/ 68 w 791"/>
                      <a:gd name="T89" fmla="*/ 375 h 715"/>
                      <a:gd name="T90" fmla="*/ 57 w 791"/>
                      <a:gd name="T91" fmla="*/ 283 h 715"/>
                      <a:gd name="T92" fmla="*/ 74 w 791"/>
                      <a:gd name="T93" fmla="*/ 206 h 715"/>
                      <a:gd name="T94" fmla="*/ 114 w 791"/>
                      <a:gd name="T95" fmla="*/ 139 h 715"/>
                      <a:gd name="T96" fmla="*/ 174 w 791"/>
                      <a:gd name="T97" fmla="*/ 84 h 715"/>
                      <a:gd name="T98" fmla="*/ 172 w 791"/>
                      <a:gd name="T99" fmla="*/ 83 h 715"/>
                      <a:gd name="T100" fmla="*/ 91 w 791"/>
                      <a:gd name="T101" fmla="*/ 145 h 715"/>
                      <a:gd name="T102" fmla="*/ 22 w 791"/>
                      <a:gd name="T103" fmla="*/ 220 h 715"/>
                      <a:gd name="T104" fmla="*/ 13 w 791"/>
                      <a:gd name="T105" fmla="*/ 225 h 715"/>
                      <a:gd name="T106" fmla="*/ 6 w 791"/>
                      <a:gd name="T107" fmla="*/ 222 h 715"/>
                      <a:gd name="T108" fmla="*/ 1 w 791"/>
                      <a:gd name="T109" fmla="*/ 214 h 715"/>
                      <a:gd name="T110" fmla="*/ 0 w 791"/>
                      <a:gd name="T111" fmla="*/ 206 h 715"/>
                      <a:gd name="T112" fmla="*/ 46 w 791"/>
                      <a:gd name="T113" fmla="*/ 155 h 715"/>
                      <a:gd name="T114" fmla="*/ 129 w 791"/>
                      <a:gd name="T115" fmla="*/ 81 h 715"/>
                      <a:gd name="T116" fmla="*/ 210 w 791"/>
                      <a:gd name="T117" fmla="*/ 35 h 715"/>
                      <a:gd name="T118" fmla="*/ 299 w 791"/>
                      <a:gd name="T119" fmla="*/ 6 h 7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791" h="715">
                        <a:moveTo>
                          <a:pt x="368" y="25"/>
                        </a:moveTo>
                        <a:lnTo>
                          <a:pt x="316" y="27"/>
                        </a:lnTo>
                        <a:lnTo>
                          <a:pt x="265" y="39"/>
                        </a:lnTo>
                        <a:lnTo>
                          <a:pt x="217" y="58"/>
                        </a:lnTo>
                        <a:lnTo>
                          <a:pt x="216" y="59"/>
                        </a:lnTo>
                        <a:lnTo>
                          <a:pt x="220" y="61"/>
                        </a:lnTo>
                        <a:lnTo>
                          <a:pt x="223" y="62"/>
                        </a:lnTo>
                        <a:lnTo>
                          <a:pt x="225" y="65"/>
                        </a:lnTo>
                        <a:lnTo>
                          <a:pt x="226" y="69"/>
                        </a:lnTo>
                        <a:lnTo>
                          <a:pt x="228" y="72"/>
                        </a:lnTo>
                        <a:lnTo>
                          <a:pt x="226" y="77"/>
                        </a:lnTo>
                        <a:lnTo>
                          <a:pt x="225" y="80"/>
                        </a:lnTo>
                        <a:lnTo>
                          <a:pt x="220" y="83"/>
                        </a:lnTo>
                        <a:lnTo>
                          <a:pt x="187" y="104"/>
                        </a:lnTo>
                        <a:lnTo>
                          <a:pt x="157" y="130"/>
                        </a:lnTo>
                        <a:lnTo>
                          <a:pt x="130" y="159"/>
                        </a:lnTo>
                        <a:lnTo>
                          <a:pt x="109" y="191"/>
                        </a:lnTo>
                        <a:lnTo>
                          <a:pt x="93" y="226"/>
                        </a:lnTo>
                        <a:lnTo>
                          <a:pt x="83" y="264"/>
                        </a:lnTo>
                        <a:lnTo>
                          <a:pt x="81" y="304"/>
                        </a:lnTo>
                        <a:lnTo>
                          <a:pt x="87" y="348"/>
                        </a:lnTo>
                        <a:lnTo>
                          <a:pt x="99" y="390"/>
                        </a:lnTo>
                        <a:lnTo>
                          <a:pt x="117" y="430"/>
                        </a:lnTo>
                        <a:lnTo>
                          <a:pt x="139" y="468"/>
                        </a:lnTo>
                        <a:lnTo>
                          <a:pt x="167" y="503"/>
                        </a:lnTo>
                        <a:lnTo>
                          <a:pt x="196" y="536"/>
                        </a:lnTo>
                        <a:lnTo>
                          <a:pt x="235" y="573"/>
                        </a:lnTo>
                        <a:lnTo>
                          <a:pt x="278" y="606"/>
                        </a:lnTo>
                        <a:lnTo>
                          <a:pt x="325" y="635"/>
                        </a:lnTo>
                        <a:lnTo>
                          <a:pt x="375" y="660"/>
                        </a:lnTo>
                        <a:lnTo>
                          <a:pt x="426" y="677"/>
                        </a:lnTo>
                        <a:lnTo>
                          <a:pt x="480" y="687"/>
                        </a:lnTo>
                        <a:lnTo>
                          <a:pt x="516" y="689"/>
                        </a:lnTo>
                        <a:lnTo>
                          <a:pt x="552" y="687"/>
                        </a:lnTo>
                        <a:lnTo>
                          <a:pt x="588" y="678"/>
                        </a:lnTo>
                        <a:lnTo>
                          <a:pt x="622" y="665"/>
                        </a:lnTo>
                        <a:lnTo>
                          <a:pt x="656" y="644"/>
                        </a:lnTo>
                        <a:lnTo>
                          <a:pt x="685" y="618"/>
                        </a:lnTo>
                        <a:lnTo>
                          <a:pt x="710" y="586"/>
                        </a:lnTo>
                        <a:lnTo>
                          <a:pt x="730" y="551"/>
                        </a:lnTo>
                        <a:lnTo>
                          <a:pt x="749" y="503"/>
                        </a:lnTo>
                        <a:lnTo>
                          <a:pt x="761" y="452"/>
                        </a:lnTo>
                        <a:lnTo>
                          <a:pt x="765" y="403"/>
                        </a:lnTo>
                        <a:lnTo>
                          <a:pt x="762" y="354"/>
                        </a:lnTo>
                        <a:lnTo>
                          <a:pt x="752" y="304"/>
                        </a:lnTo>
                        <a:lnTo>
                          <a:pt x="736" y="257"/>
                        </a:lnTo>
                        <a:lnTo>
                          <a:pt x="714" y="213"/>
                        </a:lnTo>
                        <a:lnTo>
                          <a:pt x="685" y="171"/>
                        </a:lnTo>
                        <a:lnTo>
                          <a:pt x="652" y="135"/>
                        </a:lnTo>
                        <a:lnTo>
                          <a:pt x="613" y="103"/>
                        </a:lnTo>
                        <a:lnTo>
                          <a:pt x="568" y="77"/>
                        </a:lnTo>
                        <a:lnTo>
                          <a:pt x="520" y="55"/>
                        </a:lnTo>
                        <a:lnTo>
                          <a:pt x="471" y="39"/>
                        </a:lnTo>
                        <a:lnTo>
                          <a:pt x="419" y="29"/>
                        </a:lnTo>
                        <a:lnTo>
                          <a:pt x="368" y="25"/>
                        </a:lnTo>
                        <a:close/>
                        <a:moveTo>
                          <a:pt x="345" y="0"/>
                        </a:moveTo>
                        <a:lnTo>
                          <a:pt x="396" y="0"/>
                        </a:lnTo>
                        <a:lnTo>
                          <a:pt x="445" y="7"/>
                        </a:lnTo>
                        <a:lnTo>
                          <a:pt x="494" y="20"/>
                        </a:lnTo>
                        <a:lnTo>
                          <a:pt x="542" y="38"/>
                        </a:lnTo>
                        <a:lnTo>
                          <a:pt x="588" y="58"/>
                        </a:lnTo>
                        <a:lnTo>
                          <a:pt x="630" y="84"/>
                        </a:lnTo>
                        <a:lnTo>
                          <a:pt x="672" y="119"/>
                        </a:lnTo>
                        <a:lnTo>
                          <a:pt x="707" y="158"/>
                        </a:lnTo>
                        <a:lnTo>
                          <a:pt x="738" y="201"/>
                        </a:lnTo>
                        <a:lnTo>
                          <a:pt x="761" y="249"/>
                        </a:lnTo>
                        <a:lnTo>
                          <a:pt x="777" y="299"/>
                        </a:lnTo>
                        <a:lnTo>
                          <a:pt x="787" y="349"/>
                        </a:lnTo>
                        <a:lnTo>
                          <a:pt x="791" y="402"/>
                        </a:lnTo>
                        <a:lnTo>
                          <a:pt x="787" y="454"/>
                        </a:lnTo>
                        <a:lnTo>
                          <a:pt x="775" y="506"/>
                        </a:lnTo>
                        <a:lnTo>
                          <a:pt x="755" y="557"/>
                        </a:lnTo>
                        <a:lnTo>
                          <a:pt x="733" y="596"/>
                        </a:lnTo>
                        <a:lnTo>
                          <a:pt x="706" y="631"/>
                        </a:lnTo>
                        <a:lnTo>
                          <a:pt x="674" y="661"/>
                        </a:lnTo>
                        <a:lnTo>
                          <a:pt x="638" y="684"/>
                        </a:lnTo>
                        <a:lnTo>
                          <a:pt x="598" y="702"/>
                        </a:lnTo>
                        <a:lnTo>
                          <a:pt x="555" y="712"/>
                        </a:lnTo>
                        <a:lnTo>
                          <a:pt x="510" y="715"/>
                        </a:lnTo>
                        <a:lnTo>
                          <a:pt x="456" y="709"/>
                        </a:lnTo>
                        <a:lnTo>
                          <a:pt x="404" y="696"/>
                        </a:lnTo>
                        <a:lnTo>
                          <a:pt x="354" y="677"/>
                        </a:lnTo>
                        <a:lnTo>
                          <a:pt x="304" y="652"/>
                        </a:lnTo>
                        <a:lnTo>
                          <a:pt x="259" y="623"/>
                        </a:lnTo>
                        <a:lnTo>
                          <a:pt x="217" y="590"/>
                        </a:lnTo>
                        <a:lnTo>
                          <a:pt x="178" y="555"/>
                        </a:lnTo>
                        <a:lnTo>
                          <a:pt x="143" y="515"/>
                        </a:lnTo>
                        <a:lnTo>
                          <a:pt x="112" y="471"/>
                        </a:lnTo>
                        <a:lnTo>
                          <a:pt x="87" y="425"/>
                        </a:lnTo>
                        <a:lnTo>
                          <a:pt x="68" y="375"/>
                        </a:lnTo>
                        <a:lnTo>
                          <a:pt x="57" y="325"/>
                        </a:lnTo>
                        <a:lnTo>
                          <a:pt x="57" y="283"/>
                        </a:lnTo>
                        <a:lnTo>
                          <a:pt x="62" y="242"/>
                        </a:lnTo>
                        <a:lnTo>
                          <a:pt x="74" y="206"/>
                        </a:lnTo>
                        <a:lnTo>
                          <a:pt x="93" y="171"/>
                        </a:lnTo>
                        <a:lnTo>
                          <a:pt x="114" y="139"/>
                        </a:lnTo>
                        <a:lnTo>
                          <a:pt x="142" y="110"/>
                        </a:lnTo>
                        <a:lnTo>
                          <a:pt x="174" y="84"/>
                        </a:lnTo>
                        <a:lnTo>
                          <a:pt x="185" y="77"/>
                        </a:lnTo>
                        <a:lnTo>
                          <a:pt x="172" y="83"/>
                        </a:lnTo>
                        <a:lnTo>
                          <a:pt x="130" y="113"/>
                        </a:lnTo>
                        <a:lnTo>
                          <a:pt x="91" y="145"/>
                        </a:lnTo>
                        <a:lnTo>
                          <a:pt x="55" y="181"/>
                        </a:lnTo>
                        <a:lnTo>
                          <a:pt x="22" y="220"/>
                        </a:lnTo>
                        <a:lnTo>
                          <a:pt x="17" y="223"/>
                        </a:lnTo>
                        <a:lnTo>
                          <a:pt x="13" y="225"/>
                        </a:lnTo>
                        <a:lnTo>
                          <a:pt x="9" y="223"/>
                        </a:lnTo>
                        <a:lnTo>
                          <a:pt x="6" y="222"/>
                        </a:lnTo>
                        <a:lnTo>
                          <a:pt x="3" y="219"/>
                        </a:lnTo>
                        <a:lnTo>
                          <a:pt x="1" y="214"/>
                        </a:lnTo>
                        <a:lnTo>
                          <a:pt x="0" y="210"/>
                        </a:lnTo>
                        <a:lnTo>
                          <a:pt x="0" y="206"/>
                        </a:lnTo>
                        <a:lnTo>
                          <a:pt x="3" y="201"/>
                        </a:lnTo>
                        <a:lnTo>
                          <a:pt x="46" y="155"/>
                        </a:lnTo>
                        <a:lnTo>
                          <a:pt x="93" y="110"/>
                        </a:lnTo>
                        <a:lnTo>
                          <a:pt x="129" y="81"/>
                        </a:lnTo>
                        <a:lnTo>
                          <a:pt x="168" y="56"/>
                        </a:lnTo>
                        <a:lnTo>
                          <a:pt x="210" y="35"/>
                        </a:lnTo>
                        <a:lnTo>
                          <a:pt x="254" y="17"/>
                        </a:lnTo>
                        <a:lnTo>
                          <a:pt x="299" y="6"/>
                        </a:lnTo>
                        <a:lnTo>
                          <a:pt x="345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>
                          <a:lumMod val="50000"/>
                        </a:prstClr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51" name="Freeform 29">
                    <a:extLst>
                      <a:ext uri="{FF2B5EF4-FFF2-40B4-BE49-F238E27FC236}">
                        <a16:creationId xmlns:a16="http://schemas.microsoft.com/office/drawing/2014/main" id="{4CBB536F-A556-8F49-8BB0-0B8C002E8547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 rot="21097678">
                    <a:off x="6358684" y="1323536"/>
                    <a:ext cx="427740" cy="159907"/>
                  </a:xfrm>
                  <a:custGeom>
                    <a:avLst/>
                    <a:gdLst>
                      <a:gd name="T0" fmla="*/ 316 w 791"/>
                      <a:gd name="T1" fmla="*/ 27 h 715"/>
                      <a:gd name="T2" fmla="*/ 217 w 791"/>
                      <a:gd name="T3" fmla="*/ 58 h 715"/>
                      <a:gd name="T4" fmla="*/ 220 w 791"/>
                      <a:gd name="T5" fmla="*/ 61 h 715"/>
                      <a:gd name="T6" fmla="*/ 225 w 791"/>
                      <a:gd name="T7" fmla="*/ 65 h 715"/>
                      <a:gd name="T8" fmla="*/ 228 w 791"/>
                      <a:gd name="T9" fmla="*/ 72 h 715"/>
                      <a:gd name="T10" fmla="*/ 225 w 791"/>
                      <a:gd name="T11" fmla="*/ 80 h 715"/>
                      <a:gd name="T12" fmla="*/ 187 w 791"/>
                      <a:gd name="T13" fmla="*/ 104 h 715"/>
                      <a:gd name="T14" fmla="*/ 130 w 791"/>
                      <a:gd name="T15" fmla="*/ 159 h 715"/>
                      <a:gd name="T16" fmla="*/ 93 w 791"/>
                      <a:gd name="T17" fmla="*/ 226 h 715"/>
                      <a:gd name="T18" fmla="*/ 81 w 791"/>
                      <a:gd name="T19" fmla="*/ 304 h 715"/>
                      <a:gd name="T20" fmla="*/ 99 w 791"/>
                      <a:gd name="T21" fmla="*/ 390 h 715"/>
                      <a:gd name="T22" fmla="*/ 139 w 791"/>
                      <a:gd name="T23" fmla="*/ 468 h 715"/>
                      <a:gd name="T24" fmla="*/ 196 w 791"/>
                      <a:gd name="T25" fmla="*/ 536 h 715"/>
                      <a:gd name="T26" fmla="*/ 278 w 791"/>
                      <a:gd name="T27" fmla="*/ 606 h 715"/>
                      <a:gd name="T28" fmla="*/ 375 w 791"/>
                      <a:gd name="T29" fmla="*/ 660 h 715"/>
                      <a:gd name="T30" fmla="*/ 480 w 791"/>
                      <a:gd name="T31" fmla="*/ 687 h 715"/>
                      <a:gd name="T32" fmla="*/ 552 w 791"/>
                      <a:gd name="T33" fmla="*/ 687 h 715"/>
                      <a:gd name="T34" fmla="*/ 622 w 791"/>
                      <a:gd name="T35" fmla="*/ 665 h 715"/>
                      <a:gd name="T36" fmla="*/ 685 w 791"/>
                      <a:gd name="T37" fmla="*/ 618 h 715"/>
                      <a:gd name="T38" fmla="*/ 730 w 791"/>
                      <a:gd name="T39" fmla="*/ 551 h 715"/>
                      <a:gd name="T40" fmla="*/ 761 w 791"/>
                      <a:gd name="T41" fmla="*/ 452 h 715"/>
                      <a:gd name="T42" fmla="*/ 762 w 791"/>
                      <a:gd name="T43" fmla="*/ 354 h 715"/>
                      <a:gd name="T44" fmla="*/ 736 w 791"/>
                      <a:gd name="T45" fmla="*/ 257 h 715"/>
                      <a:gd name="T46" fmla="*/ 685 w 791"/>
                      <a:gd name="T47" fmla="*/ 171 h 715"/>
                      <a:gd name="T48" fmla="*/ 613 w 791"/>
                      <a:gd name="T49" fmla="*/ 103 h 715"/>
                      <a:gd name="T50" fmla="*/ 520 w 791"/>
                      <a:gd name="T51" fmla="*/ 55 h 715"/>
                      <a:gd name="T52" fmla="*/ 419 w 791"/>
                      <a:gd name="T53" fmla="*/ 29 h 715"/>
                      <a:gd name="T54" fmla="*/ 345 w 791"/>
                      <a:gd name="T55" fmla="*/ 0 h 715"/>
                      <a:gd name="T56" fmla="*/ 445 w 791"/>
                      <a:gd name="T57" fmla="*/ 7 h 715"/>
                      <a:gd name="T58" fmla="*/ 542 w 791"/>
                      <a:gd name="T59" fmla="*/ 38 h 715"/>
                      <a:gd name="T60" fmla="*/ 630 w 791"/>
                      <a:gd name="T61" fmla="*/ 84 h 715"/>
                      <a:gd name="T62" fmla="*/ 707 w 791"/>
                      <a:gd name="T63" fmla="*/ 158 h 715"/>
                      <a:gd name="T64" fmla="*/ 761 w 791"/>
                      <a:gd name="T65" fmla="*/ 249 h 715"/>
                      <a:gd name="T66" fmla="*/ 787 w 791"/>
                      <a:gd name="T67" fmla="*/ 349 h 715"/>
                      <a:gd name="T68" fmla="*/ 787 w 791"/>
                      <a:gd name="T69" fmla="*/ 454 h 715"/>
                      <a:gd name="T70" fmla="*/ 755 w 791"/>
                      <a:gd name="T71" fmla="*/ 557 h 715"/>
                      <a:gd name="T72" fmla="*/ 706 w 791"/>
                      <a:gd name="T73" fmla="*/ 631 h 715"/>
                      <a:gd name="T74" fmla="*/ 638 w 791"/>
                      <a:gd name="T75" fmla="*/ 684 h 715"/>
                      <a:gd name="T76" fmla="*/ 555 w 791"/>
                      <a:gd name="T77" fmla="*/ 712 h 715"/>
                      <a:gd name="T78" fmla="*/ 456 w 791"/>
                      <a:gd name="T79" fmla="*/ 709 h 715"/>
                      <a:gd name="T80" fmla="*/ 354 w 791"/>
                      <a:gd name="T81" fmla="*/ 677 h 715"/>
                      <a:gd name="T82" fmla="*/ 259 w 791"/>
                      <a:gd name="T83" fmla="*/ 623 h 715"/>
                      <a:gd name="T84" fmla="*/ 178 w 791"/>
                      <a:gd name="T85" fmla="*/ 555 h 715"/>
                      <a:gd name="T86" fmla="*/ 112 w 791"/>
                      <a:gd name="T87" fmla="*/ 471 h 715"/>
                      <a:gd name="T88" fmla="*/ 68 w 791"/>
                      <a:gd name="T89" fmla="*/ 375 h 715"/>
                      <a:gd name="T90" fmla="*/ 57 w 791"/>
                      <a:gd name="T91" fmla="*/ 283 h 715"/>
                      <a:gd name="T92" fmla="*/ 74 w 791"/>
                      <a:gd name="T93" fmla="*/ 206 h 715"/>
                      <a:gd name="T94" fmla="*/ 114 w 791"/>
                      <a:gd name="T95" fmla="*/ 139 h 715"/>
                      <a:gd name="T96" fmla="*/ 174 w 791"/>
                      <a:gd name="T97" fmla="*/ 84 h 715"/>
                      <a:gd name="T98" fmla="*/ 172 w 791"/>
                      <a:gd name="T99" fmla="*/ 83 h 715"/>
                      <a:gd name="T100" fmla="*/ 91 w 791"/>
                      <a:gd name="T101" fmla="*/ 145 h 715"/>
                      <a:gd name="T102" fmla="*/ 22 w 791"/>
                      <a:gd name="T103" fmla="*/ 220 h 715"/>
                      <a:gd name="T104" fmla="*/ 13 w 791"/>
                      <a:gd name="T105" fmla="*/ 225 h 715"/>
                      <a:gd name="T106" fmla="*/ 6 w 791"/>
                      <a:gd name="T107" fmla="*/ 222 h 715"/>
                      <a:gd name="T108" fmla="*/ 1 w 791"/>
                      <a:gd name="T109" fmla="*/ 214 h 715"/>
                      <a:gd name="T110" fmla="*/ 0 w 791"/>
                      <a:gd name="T111" fmla="*/ 206 h 715"/>
                      <a:gd name="T112" fmla="*/ 46 w 791"/>
                      <a:gd name="T113" fmla="*/ 155 h 715"/>
                      <a:gd name="T114" fmla="*/ 129 w 791"/>
                      <a:gd name="T115" fmla="*/ 81 h 715"/>
                      <a:gd name="T116" fmla="*/ 210 w 791"/>
                      <a:gd name="T117" fmla="*/ 35 h 715"/>
                      <a:gd name="T118" fmla="*/ 299 w 791"/>
                      <a:gd name="T119" fmla="*/ 6 h 7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791" h="715">
                        <a:moveTo>
                          <a:pt x="368" y="25"/>
                        </a:moveTo>
                        <a:lnTo>
                          <a:pt x="316" y="27"/>
                        </a:lnTo>
                        <a:lnTo>
                          <a:pt x="265" y="39"/>
                        </a:lnTo>
                        <a:lnTo>
                          <a:pt x="217" y="58"/>
                        </a:lnTo>
                        <a:lnTo>
                          <a:pt x="216" y="59"/>
                        </a:lnTo>
                        <a:lnTo>
                          <a:pt x="220" y="61"/>
                        </a:lnTo>
                        <a:lnTo>
                          <a:pt x="223" y="62"/>
                        </a:lnTo>
                        <a:lnTo>
                          <a:pt x="225" y="65"/>
                        </a:lnTo>
                        <a:lnTo>
                          <a:pt x="226" y="69"/>
                        </a:lnTo>
                        <a:lnTo>
                          <a:pt x="228" y="72"/>
                        </a:lnTo>
                        <a:lnTo>
                          <a:pt x="226" y="77"/>
                        </a:lnTo>
                        <a:lnTo>
                          <a:pt x="225" y="80"/>
                        </a:lnTo>
                        <a:lnTo>
                          <a:pt x="220" y="83"/>
                        </a:lnTo>
                        <a:lnTo>
                          <a:pt x="187" y="104"/>
                        </a:lnTo>
                        <a:lnTo>
                          <a:pt x="157" y="130"/>
                        </a:lnTo>
                        <a:lnTo>
                          <a:pt x="130" y="159"/>
                        </a:lnTo>
                        <a:lnTo>
                          <a:pt x="109" y="191"/>
                        </a:lnTo>
                        <a:lnTo>
                          <a:pt x="93" y="226"/>
                        </a:lnTo>
                        <a:lnTo>
                          <a:pt x="83" y="264"/>
                        </a:lnTo>
                        <a:lnTo>
                          <a:pt x="81" y="304"/>
                        </a:lnTo>
                        <a:lnTo>
                          <a:pt x="87" y="348"/>
                        </a:lnTo>
                        <a:lnTo>
                          <a:pt x="99" y="390"/>
                        </a:lnTo>
                        <a:lnTo>
                          <a:pt x="117" y="430"/>
                        </a:lnTo>
                        <a:lnTo>
                          <a:pt x="139" y="468"/>
                        </a:lnTo>
                        <a:lnTo>
                          <a:pt x="167" y="503"/>
                        </a:lnTo>
                        <a:lnTo>
                          <a:pt x="196" y="536"/>
                        </a:lnTo>
                        <a:lnTo>
                          <a:pt x="235" y="573"/>
                        </a:lnTo>
                        <a:lnTo>
                          <a:pt x="278" y="606"/>
                        </a:lnTo>
                        <a:lnTo>
                          <a:pt x="325" y="635"/>
                        </a:lnTo>
                        <a:lnTo>
                          <a:pt x="375" y="660"/>
                        </a:lnTo>
                        <a:lnTo>
                          <a:pt x="426" y="677"/>
                        </a:lnTo>
                        <a:lnTo>
                          <a:pt x="480" y="687"/>
                        </a:lnTo>
                        <a:lnTo>
                          <a:pt x="516" y="689"/>
                        </a:lnTo>
                        <a:lnTo>
                          <a:pt x="552" y="687"/>
                        </a:lnTo>
                        <a:lnTo>
                          <a:pt x="588" y="678"/>
                        </a:lnTo>
                        <a:lnTo>
                          <a:pt x="622" y="665"/>
                        </a:lnTo>
                        <a:lnTo>
                          <a:pt x="656" y="644"/>
                        </a:lnTo>
                        <a:lnTo>
                          <a:pt x="685" y="618"/>
                        </a:lnTo>
                        <a:lnTo>
                          <a:pt x="710" y="586"/>
                        </a:lnTo>
                        <a:lnTo>
                          <a:pt x="730" y="551"/>
                        </a:lnTo>
                        <a:lnTo>
                          <a:pt x="749" y="503"/>
                        </a:lnTo>
                        <a:lnTo>
                          <a:pt x="761" y="452"/>
                        </a:lnTo>
                        <a:lnTo>
                          <a:pt x="765" y="403"/>
                        </a:lnTo>
                        <a:lnTo>
                          <a:pt x="762" y="354"/>
                        </a:lnTo>
                        <a:lnTo>
                          <a:pt x="752" y="304"/>
                        </a:lnTo>
                        <a:lnTo>
                          <a:pt x="736" y="257"/>
                        </a:lnTo>
                        <a:lnTo>
                          <a:pt x="714" y="213"/>
                        </a:lnTo>
                        <a:lnTo>
                          <a:pt x="685" y="171"/>
                        </a:lnTo>
                        <a:lnTo>
                          <a:pt x="652" y="135"/>
                        </a:lnTo>
                        <a:lnTo>
                          <a:pt x="613" y="103"/>
                        </a:lnTo>
                        <a:lnTo>
                          <a:pt x="568" y="77"/>
                        </a:lnTo>
                        <a:lnTo>
                          <a:pt x="520" y="55"/>
                        </a:lnTo>
                        <a:lnTo>
                          <a:pt x="471" y="39"/>
                        </a:lnTo>
                        <a:lnTo>
                          <a:pt x="419" y="29"/>
                        </a:lnTo>
                        <a:lnTo>
                          <a:pt x="368" y="25"/>
                        </a:lnTo>
                        <a:close/>
                        <a:moveTo>
                          <a:pt x="345" y="0"/>
                        </a:moveTo>
                        <a:lnTo>
                          <a:pt x="396" y="0"/>
                        </a:lnTo>
                        <a:lnTo>
                          <a:pt x="445" y="7"/>
                        </a:lnTo>
                        <a:lnTo>
                          <a:pt x="494" y="20"/>
                        </a:lnTo>
                        <a:lnTo>
                          <a:pt x="542" y="38"/>
                        </a:lnTo>
                        <a:lnTo>
                          <a:pt x="588" y="58"/>
                        </a:lnTo>
                        <a:lnTo>
                          <a:pt x="630" y="84"/>
                        </a:lnTo>
                        <a:lnTo>
                          <a:pt x="672" y="119"/>
                        </a:lnTo>
                        <a:lnTo>
                          <a:pt x="707" y="158"/>
                        </a:lnTo>
                        <a:lnTo>
                          <a:pt x="738" y="201"/>
                        </a:lnTo>
                        <a:lnTo>
                          <a:pt x="761" y="249"/>
                        </a:lnTo>
                        <a:lnTo>
                          <a:pt x="777" y="299"/>
                        </a:lnTo>
                        <a:lnTo>
                          <a:pt x="787" y="349"/>
                        </a:lnTo>
                        <a:lnTo>
                          <a:pt x="791" y="402"/>
                        </a:lnTo>
                        <a:lnTo>
                          <a:pt x="787" y="454"/>
                        </a:lnTo>
                        <a:lnTo>
                          <a:pt x="775" y="506"/>
                        </a:lnTo>
                        <a:lnTo>
                          <a:pt x="755" y="557"/>
                        </a:lnTo>
                        <a:lnTo>
                          <a:pt x="733" y="596"/>
                        </a:lnTo>
                        <a:lnTo>
                          <a:pt x="706" y="631"/>
                        </a:lnTo>
                        <a:lnTo>
                          <a:pt x="674" y="661"/>
                        </a:lnTo>
                        <a:lnTo>
                          <a:pt x="638" y="684"/>
                        </a:lnTo>
                        <a:lnTo>
                          <a:pt x="598" y="702"/>
                        </a:lnTo>
                        <a:lnTo>
                          <a:pt x="555" y="712"/>
                        </a:lnTo>
                        <a:lnTo>
                          <a:pt x="510" y="715"/>
                        </a:lnTo>
                        <a:lnTo>
                          <a:pt x="456" y="709"/>
                        </a:lnTo>
                        <a:lnTo>
                          <a:pt x="404" y="696"/>
                        </a:lnTo>
                        <a:lnTo>
                          <a:pt x="354" y="677"/>
                        </a:lnTo>
                        <a:lnTo>
                          <a:pt x="304" y="652"/>
                        </a:lnTo>
                        <a:lnTo>
                          <a:pt x="259" y="623"/>
                        </a:lnTo>
                        <a:lnTo>
                          <a:pt x="217" y="590"/>
                        </a:lnTo>
                        <a:lnTo>
                          <a:pt x="178" y="555"/>
                        </a:lnTo>
                        <a:lnTo>
                          <a:pt x="143" y="515"/>
                        </a:lnTo>
                        <a:lnTo>
                          <a:pt x="112" y="471"/>
                        </a:lnTo>
                        <a:lnTo>
                          <a:pt x="87" y="425"/>
                        </a:lnTo>
                        <a:lnTo>
                          <a:pt x="68" y="375"/>
                        </a:lnTo>
                        <a:lnTo>
                          <a:pt x="57" y="325"/>
                        </a:lnTo>
                        <a:lnTo>
                          <a:pt x="57" y="283"/>
                        </a:lnTo>
                        <a:lnTo>
                          <a:pt x="62" y="242"/>
                        </a:lnTo>
                        <a:lnTo>
                          <a:pt x="74" y="206"/>
                        </a:lnTo>
                        <a:lnTo>
                          <a:pt x="93" y="171"/>
                        </a:lnTo>
                        <a:lnTo>
                          <a:pt x="114" y="139"/>
                        </a:lnTo>
                        <a:lnTo>
                          <a:pt x="142" y="110"/>
                        </a:lnTo>
                        <a:lnTo>
                          <a:pt x="174" y="84"/>
                        </a:lnTo>
                        <a:lnTo>
                          <a:pt x="185" y="77"/>
                        </a:lnTo>
                        <a:lnTo>
                          <a:pt x="172" y="83"/>
                        </a:lnTo>
                        <a:lnTo>
                          <a:pt x="130" y="113"/>
                        </a:lnTo>
                        <a:lnTo>
                          <a:pt x="91" y="145"/>
                        </a:lnTo>
                        <a:lnTo>
                          <a:pt x="55" y="181"/>
                        </a:lnTo>
                        <a:lnTo>
                          <a:pt x="22" y="220"/>
                        </a:lnTo>
                        <a:lnTo>
                          <a:pt x="17" y="223"/>
                        </a:lnTo>
                        <a:lnTo>
                          <a:pt x="13" y="225"/>
                        </a:lnTo>
                        <a:lnTo>
                          <a:pt x="9" y="223"/>
                        </a:lnTo>
                        <a:lnTo>
                          <a:pt x="6" y="222"/>
                        </a:lnTo>
                        <a:lnTo>
                          <a:pt x="3" y="219"/>
                        </a:lnTo>
                        <a:lnTo>
                          <a:pt x="1" y="214"/>
                        </a:lnTo>
                        <a:lnTo>
                          <a:pt x="0" y="210"/>
                        </a:lnTo>
                        <a:lnTo>
                          <a:pt x="0" y="206"/>
                        </a:lnTo>
                        <a:lnTo>
                          <a:pt x="3" y="201"/>
                        </a:lnTo>
                        <a:lnTo>
                          <a:pt x="46" y="155"/>
                        </a:lnTo>
                        <a:lnTo>
                          <a:pt x="93" y="110"/>
                        </a:lnTo>
                        <a:lnTo>
                          <a:pt x="129" y="81"/>
                        </a:lnTo>
                        <a:lnTo>
                          <a:pt x="168" y="56"/>
                        </a:lnTo>
                        <a:lnTo>
                          <a:pt x="210" y="35"/>
                        </a:lnTo>
                        <a:lnTo>
                          <a:pt x="254" y="17"/>
                        </a:lnTo>
                        <a:lnTo>
                          <a:pt x="299" y="6"/>
                        </a:lnTo>
                        <a:lnTo>
                          <a:pt x="345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>
                          <a:lumMod val="50000"/>
                        </a:prstClr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041" name="Rechthoek 1040">
                  <a:extLst>
                    <a:ext uri="{FF2B5EF4-FFF2-40B4-BE49-F238E27FC236}">
                      <a16:creationId xmlns:a16="http://schemas.microsoft.com/office/drawing/2014/main" id="{BBAF1298-9D29-A14E-971C-AD0D74EFBFDA}"/>
                    </a:ext>
                  </a:extLst>
                </p:cNvPr>
                <p:cNvSpPr/>
                <p:nvPr/>
              </p:nvSpPr>
              <p:spPr>
                <a:xfrm rot="21447261">
                  <a:off x="7198366" y="1460037"/>
                  <a:ext cx="466441" cy="315614"/>
                </a:xfrm>
                <a:prstGeom prst="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grpSp>
              <p:nvGrpSpPr>
                <p:cNvPr id="1042" name="Groep 1041">
                  <a:extLst>
                    <a:ext uri="{FF2B5EF4-FFF2-40B4-BE49-F238E27FC236}">
                      <a16:creationId xmlns:a16="http://schemas.microsoft.com/office/drawing/2014/main" id="{E86C5426-2F1E-A64D-A20A-12A4ACAD02FA}"/>
                    </a:ext>
                  </a:extLst>
                </p:cNvPr>
                <p:cNvGrpSpPr/>
                <p:nvPr/>
              </p:nvGrpSpPr>
              <p:grpSpPr>
                <a:xfrm>
                  <a:off x="7212608" y="1413099"/>
                  <a:ext cx="437668" cy="377675"/>
                  <a:chOff x="6352541" y="1037842"/>
                  <a:chExt cx="437668" cy="377675"/>
                </a:xfrm>
              </p:grpSpPr>
              <p:grpSp>
                <p:nvGrpSpPr>
                  <p:cNvPr id="1045" name="Groep 1044">
                    <a:extLst>
                      <a:ext uri="{FF2B5EF4-FFF2-40B4-BE49-F238E27FC236}">
                        <a16:creationId xmlns:a16="http://schemas.microsoft.com/office/drawing/2014/main" id="{E419EADB-6DDE-7B42-B956-2DE138372FC9}"/>
                      </a:ext>
                    </a:extLst>
                  </p:cNvPr>
                  <p:cNvGrpSpPr/>
                  <p:nvPr/>
                </p:nvGrpSpPr>
                <p:grpSpPr>
                  <a:xfrm>
                    <a:off x="6352541" y="1037842"/>
                    <a:ext cx="437290" cy="161570"/>
                    <a:chOff x="6352541" y="1037842"/>
                    <a:chExt cx="437290" cy="161570"/>
                  </a:xfrm>
                </p:grpSpPr>
                <p:sp>
                  <p:nvSpPr>
                    <p:cNvPr id="1048" name="Freeform 29">
                      <a:extLst>
                        <a:ext uri="{FF2B5EF4-FFF2-40B4-BE49-F238E27FC236}">
                          <a16:creationId xmlns:a16="http://schemas.microsoft.com/office/drawing/2014/main" id="{0F2C2F79-F357-5747-BDE8-FE62DBA2D56C}"/>
                        </a:ext>
                      </a:extLst>
                    </p:cNvPr>
                    <p:cNvSpPr>
                      <a:spLocks noEditPoints="1"/>
                    </p:cNvSpPr>
                    <p:nvPr/>
                  </p:nvSpPr>
                  <p:spPr bwMode="auto">
                    <a:xfrm rot="21097678">
                      <a:off x="6362091" y="1039505"/>
                      <a:ext cx="427740" cy="159907"/>
                    </a:xfrm>
                    <a:custGeom>
                      <a:avLst/>
                      <a:gdLst>
                        <a:gd name="T0" fmla="*/ 316 w 791"/>
                        <a:gd name="T1" fmla="*/ 27 h 715"/>
                        <a:gd name="T2" fmla="*/ 217 w 791"/>
                        <a:gd name="T3" fmla="*/ 58 h 715"/>
                        <a:gd name="T4" fmla="*/ 220 w 791"/>
                        <a:gd name="T5" fmla="*/ 61 h 715"/>
                        <a:gd name="T6" fmla="*/ 225 w 791"/>
                        <a:gd name="T7" fmla="*/ 65 h 715"/>
                        <a:gd name="T8" fmla="*/ 228 w 791"/>
                        <a:gd name="T9" fmla="*/ 72 h 715"/>
                        <a:gd name="T10" fmla="*/ 225 w 791"/>
                        <a:gd name="T11" fmla="*/ 80 h 715"/>
                        <a:gd name="T12" fmla="*/ 187 w 791"/>
                        <a:gd name="T13" fmla="*/ 104 h 715"/>
                        <a:gd name="T14" fmla="*/ 130 w 791"/>
                        <a:gd name="T15" fmla="*/ 159 h 715"/>
                        <a:gd name="T16" fmla="*/ 93 w 791"/>
                        <a:gd name="T17" fmla="*/ 226 h 715"/>
                        <a:gd name="T18" fmla="*/ 81 w 791"/>
                        <a:gd name="T19" fmla="*/ 304 h 715"/>
                        <a:gd name="T20" fmla="*/ 99 w 791"/>
                        <a:gd name="T21" fmla="*/ 390 h 715"/>
                        <a:gd name="T22" fmla="*/ 139 w 791"/>
                        <a:gd name="T23" fmla="*/ 468 h 715"/>
                        <a:gd name="T24" fmla="*/ 196 w 791"/>
                        <a:gd name="T25" fmla="*/ 536 h 715"/>
                        <a:gd name="T26" fmla="*/ 278 w 791"/>
                        <a:gd name="T27" fmla="*/ 606 h 715"/>
                        <a:gd name="T28" fmla="*/ 375 w 791"/>
                        <a:gd name="T29" fmla="*/ 660 h 715"/>
                        <a:gd name="T30" fmla="*/ 480 w 791"/>
                        <a:gd name="T31" fmla="*/ 687 h 715"/>
                        <a:gd name="T32" fmla="*/ 552 w 791"/>
                        <a:gd name="T33" fmla="*/ 687 h 715"/>
                        <a:gd name="T34" fmla="*/ 622 w 791"/>
                        <a:gd name="T35" fmla="*/ 665 h 715"/>
                        <a:gd name="T36" fmla="*/ 685 w 791"/>
                        <a:gd name="T37" fmla="*/ 618 h 715"/>
                        <a:gd name="T38" fmla="*/ 730 w 791"/>
                        <a:gd name="T39" fmla="*/ 551 h 715"/>
                        <a:gd name="T40" fmla="*/ 761 w 791"/>
                        <a:gd name="T41" fmla="*/ 452 h 715"/>
                        <a:gd name="T42" fmla="*/ 762 w 791"/>
                        <a:gd name="T43" fmla="*/ 354 h 715"/>
                        <a:gd name="T44" fmla="*/ 736 w 791"/>
                        <a:gd name="T45" fmla="*/ 257 h 715"/>
                        <a:gd name="T46" fmla="*/ 685 w 791"/>
                        <a:gd name="T47" fmla="*/ 171 h 715"/>
                        <a:gd name="T48" fmla="*/ 613 w 791"/>
                        <a:gd name="T49" fmla="*/ 103 h 715"/>
                        <a:gd name="T50" fmla="*/ 520 w 791"/>
                        <a:gd name="T51" fmla="*/ 55 h 715"/>
                        <a:gd name="T52" fmla="*/ 419 w 791"/>
                        <a:gd name="T53" fmla="*/ 29 h 715"/>
                        <a:gd name="T54" fmla="*/ 345 w 791"/>
                        <a:gd name="T55" fmla="*/ 0 h 715"/>
                        <a:gd name="T56" fmla="*/ 445 w 791"/>
                        <a:gd name="T57" fmla="*/ 7 h 715"/>
                        <a:gd name="T58" fmla="*/ 542 w 791"/>
                        <a:gd name="T59" fmla="*/ 38 h 715"/>
                        <a:gd name="T60" fmla="*/ 630 w 791"/>
                        <a:gd name="T61" fmla="*/ 84 h 715"/>
                        <a:gd name="T62" fmla="*/ 707 w 791"/>
                        <a:gd name="T63" fmla="*/ 158 h 715"/>
                        <a:gd name="T64" fmla="*/ 761 w 791"/>
                        <a:gd name="T65" fmla="*/ 249 h 715"/>
                        <a:gd name="T66" fmla="*/ 787 w 791"/>
                        <a:gd name="T67" fmla="*/ 349 h 715"/>
                        <a:gd name="T68" fmla="*/ 787 w 791"/>
                        <a:gd name="T69" fmla="*/ 454 h 715"/>
                        <a:gd name="T70" fmla="*/ 755 w 791"/>
                        <a:gd name="T71" fmla="*/ 557 h 715"/>
                        <a:gd name="T72" fmla="*/ 706 w 791"/>
                        <a:gd name="T73" fmla="*/ 631 h 715"/>
                        <a:gd name="T74" fmla="*/ 638 w 791"/>
                        <a:gd name="T75" fmla="*/ 684 h 715"/>
                        <a:gd name="T76" fmla="*/ 555 w 791"/>
                        <a:gd name="T77" fmla="*/ 712 h 715"/>
                        <a:gd name="T78" fmla="*/ 456 w 791"/>
                        <a:gd name="T79" fmla="*/ 709 h 715"/>
                        <a:gd name="T80" fmla="*/ 354 w 791"/>
                        <a:gd name="T81" fmla="*/ 677 h 715"/>
                        <a:gd name="T82" fmla="*/ 259 w 791"/>
                        <a:gd name="T83" fmla="*/ 623 h 715"/>
                        <a:gd name="T84" fmla="*/ 178 w 791"/>
                        <a:gd name="T85" fmla="*/ 555 h 715"/>
                        <a:gd name="T86" fmla="*/ 112 w 791"/>
                        <a:gd name="T87" fmla="*/ 471 h 715"/>
                        <a:gd name="T88" fmla="*/ 68 w 791"/>
                        <a:gd name="T89" fmla="*/ 375 h 715"/>
                        <a:gd name="T90" fmla="*/ 57 w 791"/>
                        <a:gd name="T91" fmla="*/ 283 h 715"/>
                        <a:gd name="T92" fmla="*/ 74 w 791"/>
                        <a:gd name="T93" fmla="*/ 206 h 715"/>
                        <a:gd name="T94" fmla="*/ 114 w 791"/>
                        <a:gd name="T95" fmla="*/ 139 h 715"/>
                        <a:gd name="T96" fmla="*/ 174 w 791"/>
                        <a:gd name="T97" fmla="*/ 84 h 715"/>
                        <a:gd name="T98" fmla="*/ 172 w 791"/>
                        <a:gd name="T99" fmla="*/ 83 h 715"/>
                        <a:gd name="T100" fmla="*/ 91 w 791"/>
                        <a:gd name="T101" fmla="*/ 145 h 715"/>
                        <a:gd name="T102" fmla="*/ 22 w 791"/>
                        <a:gd name="T103" fmla="*/ 220 h 715"/>
                        <a:gd name="T104" fmla="*/ 13 w 791"/>
                        <a:gd name="T105" fmla="*/ 225 h 715"/>
                        <a:gd name="T106" fmla="*/ 6 w 791"/>
                        <a:gd name="T107" fmla="*/ 222 h 715"/>
                        <a:gd name="T108" fmla="*/ 1 w 791"/>
                        <a:gd name="T109" fmla="*/ 214 h 715"/>
                        <a:gd name="T110" fmla="*/ 0 w 791"/>
                        <a:gd name="T111" fmla="*/ 206 h 715"/>
                        <a:gd name="T112" fmla="*/ 46 w 791"/>
                        <a:gd name="T113" fmla="*/ 155 h 715"/>
                        <a:gd name="T114" fmla="*/ 129 w 791"/>
                        <a:gd name="T115" fmla="*/ 81 h 715"/>
                        <a:gd name="T116" fmla="*/ 210 w 791"/>
                        <a:gd name="T117" fmla="*/ 35 h 715"/>
                        <a:gd name="T118" fmla="*/ 299 w 791"/>
                        <a:gd name="T119" fmla="*/ 6 h 71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</a:cxnLst>
                      <a:rect l="0" t="0" r="r" b="b"/>
                      <a:pathLst>
                        <a:path w="791" h="715">
                          <a:moveTo>
                            <a:pt x="368" y="25"/>
                          </a:moveTo>
                          <a:lnTo>
                            <a:pt x="316" y="27"/>
                          </a:lnTo>
                          <a:lnTo>
                            <a:pt x="265" y="39"/>
                          </a:lnTo>
                          <a:lnTo>
                            <a:pt x="217" y="58"/>
                          </a:lnTo>
                          <a:lnTo>
                            <a:pt x="216" y="59"/>
                          </a:lnTo>
                          <a:lnTo>
                            <a:pt x="220" y="61"/>
                          </a:lnTo>
                          <a:lnTo>
                            <a:pt x="223" y="62"/>
                          </a:lnTo>
                          <a:lnTo>
                            <a:pt x="225" y="65"/>
                          </a:lnTo>
                          <a:lnTo>
                            <a:pt x="226" y="69"/>
                          </a:lnTo>
                          <a:lnTo>
                            <a:pt x="228" y="72"/>
                          </a:lnTo>
                          <a:lnTo>
                            <a:pt x="226" y="77"/>
                          </a:lnTo>
                          <a:lnTo>
                            <a:pt x="225" y="80"/>
                          </a:lnTo>
                          <a:lnTo>
                            <a:pt x="220" y="83"/>
                          </a:lnTo>
                          <a:lnTo>
                            <a:pt x="187" y="104"/>
                          </a:lnTo>
                          <a:lnTo>
                            <a:pt x="157" y="130"/>
                          </a:lnTo>
                          <a:lnTo>
                            <a:pt x="130" y="159"/>
                          </a:lnTo>
                          <a:lnTo>
                            <a:pt x="109" y="191"/>
                          </a:lnTo>
                          <a:lnTo>
                            <a:pt x="93" y="226"/>
                          </a:lnTo>
                          <a:lnTo>
                            <a:pt x="83" y="264"/>
                          </a:lnTo>
                          <a:lnTo>
                            <a:pt x="81" y="304"/>
                          </a:lnTo>
                          <a:lnTo>
                            <a:pt x="87" y="348"/>
                          </a:lnTo>
                          <a:lnTo>
                            <a:pt x="99" y="390"/>
                          </a:lnTo>
                          <a:lnTo>
                            <a:pt x="117" y="430"/>
                          </a:lnTo>
                          <a:lnTo>
                            <a:pt x="139" y="468"/>
                          </a:lnTo>
                          <a:lnTo>
                            <a:pt x="167" y="503"/>
                          </a:lnTo>
                          <a:lnTo>
                            <a:pt x="196" y="536"/>
                          </a:lnTo>
                          <a:lnTo>
                            <a:pt x="235" y="573"/>
                          </a:lnTo>
                          <a:lnTo>
                            <a:pt x="278" y="606"/>
                          </a:lnTo>
                          <a:lnTo>
                            <a:pt x="325" y="635"/>
                          </a:lnTo>
                          <a:lnTo>
                            <a:pt x="375" y="660"/>
                          </a:lnTo>
                          <a:lnTo>
                            <a:pt x="426" y="677"/>
                          </a:lnTo>
                          <a:lnTo>
                            <a:pt x="480" y="687"/>
                          </a:lnTo>
                          <a:lnTo>
                            <a:pt x="516" y="689"/>
                          </a:lnTo>
                          <a:lnTo>
                            <a:pt x="552" y="687"/>
                          </a:lnTo>
                          <a:lnTo>
                            <a:pt x="588" y="678"/>
                          </a:lnTo>
                          <a:lnTo>
                            <a:pt x="622" y="665"/>
                          </a:lnTo>
                          <a:lnTo>
                            <a:pt x="656" y="644"/>
                          </a:lnTo>
                          <a:lnTo>
                            <a:pt x="685" y="618"/>
                          </a:lnTo>
                          <a:lnTo>
                            <a:pt x="710" y="586"/>
                          </a:lnTo>
                          <a:lnTo>
                            <a:pt x="730" y="551"/>
                          </a:lnTo>
                          <a:lnTo>
                            <a:pt x="749" y="503"/>
                          </a:lnTo>
                          <a:lnTo>
                            <a:pt x="761" y="452"/>
                          </a:lnTo>
                          <a:lnTo>
                            <a:pt x="765" y="403"/>
                          </a:lnTo>
                          <a:lnTo>
                            <a:pt x="762" y="354"/>
                          </a:lnTo>
                          <a:lnTo>
                            <a:pt x="752" y="304"/>
                          </a:lnTo>
                          <a:lnTo>
                            <a:pt x="736" y="257"/>
                          </a:lnTo>
                          <a:lnTo>
                            <a:pt x="714" y="213"/>
                          </a:lnTo>
                          <a:lnTo>
                            <a:pt x="685" y="171"/>
                          </a:lnTo>
                          <a:lnTo>
                            <a:pt x="652" y="135"/>
                          </a:lnTo>
                          <a:lnTo>
                            <a:pt x="613" y="103"/>
                          </a:lnTo>
                          <a:lnTo>
                            <a:pt x="568" y="77"/>
                          </a:lnTo>
                          <a:lnTo>
                            <a:pt x="520" y="55"/>
                          </a:lnTo>
                          <a:lnTo>
                            <a:pt x="471" y="39"/>
                          </a:lnTo>
                          <a:lnTo>
                            <a:pt x="419" y="29"/>
                          </a:lnTo>
                          <a:lnTo>
                            <a:pt x="368" y="25"/>
                          </a:lnTo>
                          <a:close/>
                          <a:moveTo>
                            <a:pt x="345" y="0"/>
                          </a:moveTo>
                          <a:lnTo>
                            <a:pt x="396" y="0"/>
                          </a:lnTo>
                          <a:lnTo>
                            <a:pt x="445" y="7"/>
                          </a:lnTo>
                          <a:lnTo>
                            <a:pt x="494" y="20"/>
                          </a:lnTo>
                          <a:lnTo>
                            <a:pt x="542" y="38"/>
                          </a:lnTo>
                          <a:lnTo>
                            <a:pt x="588" y="58"/>
                          </a:lnTo>
                          <a:lnTo>
                            <a:pt x="630" y="84"/>
                          </a:lnTo>
                          <a:lnTo>
                            <a:pt x="672" y="119"/>
                          </a:lnTo>
                          <a:lnTo>
                            <a:pt x="707" y="158"/>
                          </a:lnTo>
                          <a:lnTo>
                            <a:pt x="738" y="201"/>
                          </a:lnTo>
                          <a:lnTo>
                            <a:pt x="761" y="249"/>
                          </a:lnTo>
                          <a:lnTo>
                            <a:pt x="777" y="299"/>
                          </a:lnTo>
                          <a:lnTo>
                            <a:pt x="787" y="349"/>
                          </a:lnTo>
                          <a:lnTo>
                            <a:pt x="791" y="402"/>
                          </a:lnTo>
                          <a:lnTo>
                            <a:pt x="787" y="454"/>
                          </a:lnTo>
                          <a:lnTo>
                            <a:pt x="775" y="506"/>
                          </a:lnTo>
                          <a:lnTo>
                            <a:pt x="755" y="557"/>
                          </a:lnTo>
                          <a:lnTo>
                            <a:pt x="733" y="596"/>
                          </a:lnTo>
                          <a:lnTo>
                            <a:pt x="706" y="631"/>
                          </a:lnTo>
                          <a:lnTo>
                            <a:pt x="674" y="661"/>
                          </a:lnTo>
                          <a:lnTo>
                            <a:pt x="638" y="684"/>
                          </a:lnTo>
                          <a:lnTo>
                            <a:pt x="598" y="702"/>
                          </a:lnTo>
                          <a:lnTo>
                            <a:pt x="555" y="712"/>
                          </a:lnTo>
                          <a:lnTo>
                            <a:pt x="510" y="715"/>
                          </a:lnTo>
                          <a:lnTo>
                            <a:pt x="456" y="709"/>
                          </a:lnTo>
                          <a:lnTo>
                            <a:pt x="404" y="696"/>
                          </a:lnTo>
                          <a:lnTo>
                            <a:pt x="354" y="677"/>
                          </a:lnTo>
                          <a:lnTo>
                            <a:pt x="304" y="652"/>
                          </a:lnTo>
                          <a:lnTo>
                            <a:pt x="259" y="623"/>
                          </a:lnTo>
                          <a:lnTo>
                            <a:pt x="217" y="590"/>
                          </a:lnTo>
                          <a:lnTo>
                            <a:pt x="178" y="555"/>
                          </a:lnTo>
                          <a:lnTo>
                            <a:pt x="143" y="515"/>
                          </a:lnTo>
                          <a:lnTo>
                            <a:pt x="112" y="471"/>
                          </a:lnTo>
                          <a:lnTo>
                            <a:pt x="87" y="425"/>
                          </a:lnTo>
                          <a:lnTo>
                            <a:pt x="68" y="375"/>
                          </a:lnTo>
                          <a:lnTo>
                            <a:pt x="57" y="325"/>
                          </a:lnTo>
                          <a:lnTo>
                            <a:pt x="57" y="283"/>
                          </a:lnTo>
                          <a:lnTo>
                            <a:pt x="62" y="242"/>
                          </a:lnTo>
                          <a:lnTo>
                            <a:pt x="74" y="206"/>
                          </a:lnTo>
                          <a:lnTo>
                            <a:pt x="93" y="171"/>
                          </a:lnTo>
                          <a:lnTo>
                            <a:pt x="114" y="139"/>
                          </a:lnTo>
                          <a:lnTo>
                            <a:pt x="142" y="110"/>
                          </a:lnTo>
                          <a:lnTo>
                            <a:pt x="174" y="84"/>
                          </a:lnTo>
                          <a:lnTo>
                            <a:pt x="185" y="77"/>
                          </a:lnTo>
                          <a:lnTo>
                            <a:pt x="172" y="83"/>
                          </a:lnTo>
                          <a:lnTo>
                            <a:pt x="130" y="113"/>
                          </a:lnTo>
                          <a:lnTo>
                            <a:pt x="91" y="145"/>
                          </a:lnTo>
                          <a:lnTo>
                            <a:pt x="55" y="181"/>
                          </a:lnTo>
                          <a:lnTo>
                            <a:pt x="22" y="220"/>
                          </a:lnTo>
                          <a:lnTo>
                            <a:pt x="17" y="223"/>
                          </a:lnTo>
                          <a:lnTo>
                            <a:pt x="13" y="225"/>
                          </a:lnTo>
                          <a:lnTo>
                            <a:pt x="9" y="223"/>
                          </a:lnTo>
                          <a:lnTo>
                            <a:pt x="6" y="222"/>
                          </a:lnTo>
                          <a:lnTo>
                            <a:pt x="3" y="219"/>
                          </a:lnTo>
                          <a:lnTo>
                            <a:pt x="1" y="214"/>
                          </a:lnTo>
                          <a:lnTo>
                            <a:pt x="0" y="210"/>
                          </a:lnTo>
                          <a:lnTo>
                            <a:pt x="0" y="206"/>
                          </a:lnTo>
                          <a:lnTo>
                            <a:pt x="3" y="201"/>
                          </a:lnTo>
                          <a:lnTo>
                            <a:pt x="46" y="155"/>
                          </a:lnTo>
                          <a:lnTo>
                            <a:pt x="93" y="110"/>
                          </a:lnTo>
                          <a:lnTo>
                            <a:pt x="129" y="81"/>
                          </a:lnTo>
                          <a:lnTo>
                            <a:pt x="168" y="56"/>
                          </a:lnTo>
                          <a:lnTo>
                            <a:pt x="210" y="35"/>
                          </a:lnTo>
                          <a:lnTo>
                            <a:pt x="254" y="17"/>
                          </a:lnTo>
                          <a:lnTo>
                            <a:pt x="299" y="6"/>
                          </a:lnTo>
                          <a:lnTo>
                            <a:pt x="345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2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>
                            <a:lumMod val="50000"/>
                          </a:prstClr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49" name="Freeform 29">
                      <a:extLst>
                        <a:ext uri="{FF2B5EF4-FFF2-40B4-BE49-F238E27FC236}">
                          <a16:creationId xmlns:a16="http://schemas.microsoft.com/office/drawing/2014/main" id="{D8DCAC06-24BA-9C4B-A330-26969A385925}"/>
                        </a:ext>
                      </a:extLst>
                    </p:cNvPr>
                    <p:cNvSpPr>
                      <a:spLocks noEditPoints="1"/>
                    </p:cNvSpPr>
                    <p:nvPr/>
                  </p:nvSpPr>
                  <p:spPr bwMode="auto">
                    <a:xfrm rot="21097678">
                      <a:off x="6352541" y="1037842"/>
                      <a:ext cx="427740" cy="159907"/>
                    </a:xfrm>
                    <a:custGeom>
                      <a:avLst/>
                      <a:gdLst>
                        <a:gd name="T0" fmla="*/ 316 w 791"/>
                        <a:gd name="T1" fmla="*/ 27 h 715"/>
                        <a:gd name="T2" fmla="*/ 217 w 791"/>
                        <a:gd name="T3" fmla="*/ 58 h 715"/>
                        <a:gd name="T4" fmla="*/ 220 w 791"/>
                        <a:gd name="T5" fmla="*/ 61 h 715"/>
                        <a:gd name="T6" fmla="*/ 225 w 791"/>
                        <a:gd name="T7" fmla="*/ 65 h 715"/>
                        <a:gd name="T8" fmla="*/ 228 w 791"/>
                        <a:gd name="T9" fmla="*/ 72 h 715"/>
                        <a:gd name="T10" fmla="*/ 225 w 791"/>
                        <a:gd name="T11" fmla="*/ 80 h 715"/>
                        <a:gd name="T12" fmla="*/ 187 w 791"/>
                        <a:gd name="T13" fmla="*/ 104 h 715"/>
                        <a:gd name="T14" fmla="*/ 130 w 791"/>
                        <a:gd name="T15" fmla="*/ 159 h 715"/>
                        <a:gd name="T16" fmla="*/ 93 w 791"/>
                        <a:gd name="T17" fmla="*/ 226 h 715"/>
                        <a:gd name="T18" fmla="*/ 81 w 791"/>
                        <a:gd name="T19" fmla="*/ 304 h 715"/>
                        <a:gd name="T20" fmla="*/ 99 w 791"/>
                        <a:gd name="T21" fmla="*/ 390 h 715"/>
                        <a:gd name="T22" fmla="*/ 139 w 791"/>
                        <a:gd name="T23" fmla="*/ 468 h 715"/>
                        <a:gd name="T24" fmla="*/ 196 w 791"/>
                        <a:gd name="T25" fmla="*/ 536 h 715"/>
                        <a:gd name="T26" fmla="*/ 278 w 791"/>
                        <a:gd name="T27" fmla="*/ 606 h 715"/>
                        <a:gd name="T28" fmla="*/ 375 w 791"/>
                        <a:gd name="T29" fmla="*/ 660 h 715"/>
                        <a:gd name="T30" fmla="*/ 480 w 791"/>
                        <a:gd name="T31" fmla="*/ 687 h 715"/>
                        <a:gd name="T32" fmla="*/ 552 w 791"/>
                        <a:gd name="T33" fmla="*/ 687 h 715"/>
                        <a:gd name="T34" fmla="*/ 622 w 791"/>
                        <a:gd name="T35" fmla="*/ 665 h 715"/>
                        <a:gd name="T36" fmla="*/ 685 w 791"/>
                        <a:gd name="T37" fmla="*/ 618 h 715"/>
                        <a:gd name="T38" fmla="*/ 730 w 791"/>
                        <a:gd name="T39" fmla="*/ 551 h 715"/>
                        <a:gd name="T40" fmla="*/ 761 w 791"/>
                        <a:gd name="T41" fmla="*/ 452 h 715"/>
                        <a:gd name="T42" fmla="*/ 762 w 791"/>
                        <a:gd name="T43" fmla="*/ 354 h 715"/>
                        <a:gd name="T44" fmla="*/ 736 w 791"/>
                        <a:gd name="T45" fmla="*/ 257 h 715"/>
                        <a:gd name="T46" fmla="*/ 685 w 791"/>
                        <a:gd name="T47" fmla="*/ 171 h 715"/>
                        <a:gd name="T48" fmla="*/ 613 w 791"/>
                        <a:gd name="T49" fmla="*/ 103 h 715"/>
                        <a:gd name="T50" fmla="*/ 520 w 791"/>
                        <a:gd name="T51" fmla="*/ 55 h 715"/>
                        <a:gd name="T52" fmla="*/ 419 w 791"/>
                        <a:gd name="T53" fmla="*/ 29 h 715"/>
                        <a:gd name="T54" fmla="*/ 345 w 791"/>
                        <a:gd name="T55" fmla="*/ 0 h 715"/>
                        <a:gd name="T56" fmla="*/ 445 w 791"/>
                        <a:gd name="T57" fmla="*/ 7 h 715"/>
                        <a:gd name="T58" fmla="*/ 542 w 791"/>
                        <a:gd name="T59" fmla="*/ 38 h 715"/>
                        <a:gd name="T60" fmla="*/ 630 w 791"/>
                        <a:gd name="T61" fmla="*/ 84 h 715"/>
                        <a:gd name="T62" fmla="*/ 707 w 791"/>
                        <a:gd name="T63" fmla="*/ 158 h 715"/>
                        <a:gd name="T64" fmla="*/ 761 w 791"/>
                        <a:gd name="T65" fmla="*/ 249 h 715"/>
                        <a:gd name="T66" fmla="*/ 787 w 791"/>
                        <a:gd name="T67" fmla="*/ 349 h 715"/>
                        <a:gd name="T68" fmla="*/ 787 w 791"/>
                        <a:gd name="T69" fmla="*/ 454 h 715"/>
                        <a:gd name="T70" fmla="*/ 755 w 791"/>
                        <a:gd name="T71" fmla="*/ 557 h 715"/>
                        <a:gd name="T72" fmla="*/ 706 w 791"/>
                        <a:gd name="T73" fmla="*/ 631 h 715"/>
                        <a:gd name="T74" fmla="*/ 638 w 791"/>
                        <a:gd name="T75" fmla="*/ 684 h 715"/>
                        <a:gd name="T76" fmla="*/ 555 w 791"/>
                        <a:gd name="T77" fmla="*/ 712 h 715"/>
                        <a:gd name="T78" fmla="*/ 456 w 791"/>
                        <a:gd name="T79" fmla="*/ 709 h 715"/>
                        <a:gd name="T80" fmla="*/ 354 w 791"/>
                        <a:gd name="T81" fmla="*/ 677 h 715"/>
                        <a:gd name="T82" fmla="*/ 259 w 791"/>
                        <a:gd name="T83" fmla="*/ 623 h 715"/>
                        <a:gd name="T84" fmla="*/ 178 w 791"/>
                        <a:gd name="T85" fmla="*/ 555 h 715"/>
                        <a:gd name="T86" fmla="*/ 112 w 791"/>
                        <a:gd name="T87" fmla="*/ 471 h 715"/>
                        <a:gd name="T88" fmla="*/ 68 w 791"/>
                        <a:gd name="T89" fmla="*/ 375 h 715"/>
                        <a:gd name="T90" fmla="*/ 57 w 791"/>
                        <a:gd name="T91" fmla="*/ 283 h 715"/>
                        <a:gd name="T92" fmla="*/ 74 w 791"/>
                        <a:gd name="T93" fmla="*/ 206 h 715"/>
                        <a:gd name="T94" fmla="*/ 114 w 791"/>
                        <a:gd name="T95" fmla="*/ 139 h 715"/>
                        <a:gd name="T96" fmla="*/ 174 w 791"/>
                        <a:gd name="T97" fmla="*/ 84 h 715"/>
                        <a:gd name="T98" fmla="*/ 172 w 791"/>
                        <a:gd name="T99" fmla="*/ 83 h 715"/>
                        <a:gd name="T100" fmla="*/ 91 w 791"/>
                        <a:gd name="T101" fmla="*/ 145 h 715"/>
                        <a:gd name="T102" fmla="*/ 22 w 791"/>
                        <a:gd name="T103" fmla="*/ 220 h 715"/>
                        <a:gd name="T104" fmla="*/ 13 w 791"/>
                        <a:gd name="T105" fmla="*/ 225 h 715"/>
                        <a:gd name="T106" fmla="*/ 6 w 791"/>
                        <a:gd name="T107" fmla="*/ 222 h 715"/>
                        <a:gd name="T108" fmla="*/ 1 w 791"/>
                        <a:gd name="T109" fmla="*/ 214 h 715"/>
                        <a:gd name="T110" fmla="*/ 0 w 791"/>
                        <a:gd name="T111" fmla="*/ 206 h 715"/>
                        <a:gd name="T112" fmla="*/ 46 w 791"/>
                        <a:gd name="T113" fmla="*/ 155 h 715"/>
                        <a:gd name="T114" fmla="*/ 129 w 791"/>
                        <a:gd name="T115" fmla="*/ 81 h 715"/>
                        <a:gd name="T116" fmla="*/ 210 w 791"/>
                        <a:gd name="T117" fmla="*/ 35 h 715"/>
                        <a:gd name="T118" fmla="*/ 299 w 791"/>
                        <a:gd name="T119" fmla="*/ 6 h 71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</a:cxnLst>
                      <a:rect l="0" t="0" r="r" b="b"/>
                      <a:pathLst>
                        <a:path w="791" h="715">
                          <a:moveTo>
                            <a:pt x="368" y="25"/>
                          </a:moveTo>
                          <a:lnTo>
                            <a:pt x="316" y="27"/>
                          </a:lnTo>
                          <a:lnTo>
                            <a:pt x="265" y="39"/>
                          </a:lnTo>
                          <a:lnTo>
                            <a:pt x="217" y="58"/>
                          </a:lnTo>
                          <a:lnTo>
                            <a:pt x="216" y="59"/>
                          </a:lnTo>
                          <a:lnTo>
                            <a:pt x="220" y="61"/>
                          </a:lnTo>
                          <a:lnTo>
                            <a:pt x="223" y="62"/>
                          </a:lnTo>
                          <a:lnTo>
                            <a:pt x="225" y="65"/>
                          </a:lnTo>
                          <a:lnTo>
                            <a:pt x="226" y="69"/>
                          </a:lnTo>
                          <a:lnTo>
                            <a:pt x="228" y="72"/>
                          </a:lnTo>
                          <a:lnTo>
                            <a:pt x="226" y="77"/>
                          </a:lnTo>
                          <a:lnTo>
                            <a:pt x="225" y="80"/>
                          </a:lnTo>
                          <a:lnTo>
                            <a:pt x="220" y="83"/>
                          </a:lnTo>
                          <a:lnTo>
                            <a:pt x="187" y="104"/>
                          </a:lnTo>
                          <a:lnTo>
                            <a:pt x="157" y="130"/>
                          </a:lnTo>
                          <a:lnTo>
                            <a:pt x="130" y="159"/>
                          </a:lnTo>
                          <a:lnTo>
                            <a:pt x="109" y="191"/>
                          </a:lnTo>
                          <a:lnTo>
                            <a:pt x="93" y="226"/>
                          </a:lnTo>
                          <a:lnTo>
                            <a:pt x="83" y="264"/>
                          </a:lnTo>
                          <a:lnTo>
                            <a:pt x="81" y="304"/>
                          </a:lnTo>
                          <a:lnTo>
                            <a:pt x="87" y="348"/>
                          </a:lnTo>
                          <a:lnTo>
                            <a:pt x="99" y="390"/>
                          </a:lnTo>
                          <a:lnTo>
                            <a:pt x="117" y="430"/>
                          </a:lnTo>
                          <a:lnTo>
                            <a:pt x="139" y="468"/>
                          </a:lnTo>
                          <a:lnTo>
                            <a:pt x="167" y="503"/>
                          </a:lnTo>
                          <a:lnTo>
                            <a:pt x="196" y="536"/>
                          </a:lnTo>
                          <a:lnTo>
                            <a:pt x="235" y="573"/>
                          </a:lnTo>
                          <a:lnTo>
                            <a:pt x="278" y="606"/>
                          </a:lnTo>
                          <a:lnTo>
                            <a:pt x="325" y="635"/>
                          </a:lnTo>
                          <a:lnTo>
                            <a:pt x="375" y="660"/>
                          </a:lnTo>
                          <a:lnTo>
                            <a:pt x="426" y="677"/>
                          </a:lnTo>
                          <a:lnTo>
                            <a:pt x="480" y="687"/>
                          </a:lnTo>
                          <a:lnTo>
                            <a:pt x="516" y="689"/>
                          </a:lnTo>
                          <a:lnTo>
                            <a:pt x="552" y="687"/>
                          </a:lnTo>
                          <a:lnTo>
                            <a:pt x="588" y="678"/>
                          </a:lnTo>
                          <a:lnTo>
                            <a:pt x="622" y="665"/>
                          </a:lnTo>
                          <a:lnTo>
                            <a:pt x="656" y="644"/>
                          </a:lnTo>
                          <a:lnTo>
                            <a:pt x="685" y="618"/>
                          </a:lnTo>
                          <a:lnTo>
                            <a:pt x="710" y="586"/>
                          </a:lnTo>
                          <a:lnTo>
                            <a:pt x="730" y="551"/>
                          </a:lnTo>
                          <a:lnTo>
                            <a:pt x="749" y="503"/>
                          </a:lnTo>
                          <a:lnTo>
                            <a:pt x="761" y="452"/>
                          </a:lnTo>
                          <a:lnTo>
                            <a:pt x="765" y="403"/>
                          </a:lnTo>
                          <a:lnTo>
                            <a:pt x="762" y="354"/>
                          </a:lnTo>
                          <a:lnTo>
                            <a:pt x="752" y="304"/>
                          </a:lnTo>
                          <a:lnTo>
                            <a:pt x="736" y="257"/>
                          </a:lnTo>
                          <a:lnTo>
                            <a:pt x="714" y="213"/>
                          </a:lnTo>
                          <a:lnTo>
                            <a:pt x="685" y="171"/>
                          </a:lnTo>
                          <a:lnTo>
                            <a:pt x="652" y="135"/>
                          </a:lnTo>
                          <a:lnTo>
                            <a:pt x="613" y="103"/>
                          </a:lnTo>
                          <a:lnTo>
                            <a:pt x="568" y="77"/>
                          </a:lnTo>
                          <a:lnTo>
                            <a:pt x="520" y="55"/>
                          </a:lnTo>
                          <a:lnTo>
                            <a:pt x="471" y="39"/>
                          </a:lnTo>
                          <a:lnTo>
                            <a:pt x="419" y="29"/>
                          </a:lnTo>
                          <a:lnTo>
                            <a:pt x="368" y="25"/>
                          </a:lnTo>
                          <a:close/>
                          <a:moveTo>
                            <a:pt x="345" y="0"/>
                          </a:moveTo>
                          <a:lnTo>
                            <a:pt x="396" y="0"/>
                          </a:lnTo>
                          <a:lnTo>
                            <a:pt x="445" y="7"/>
                          </a:lnTo>
                          <a:lnTo>
                            <a:pt x="494" y="20"/>
                          </a:lnTo>
                          <a:lnTo>
                            <a:pt x="542" y="38"/>
                          </a:lnTo>
                          <a:lnTo>
                            <a:pt x="588" y="58"/>
                          </a:lnTo>
                          <a:lnTo>
                            <a:pt x="630" y="84"/>
                          </a:lnTo>
                          <a:lnTo>
                            <a:pt x="672" y="119"/>
                          </a:lnTo>
                          <a:lnTo>
                            <a:pt x="707" y="158"/>
                          </a:lnTo>
                          <a:lnTo>
                            <a:pt x="738" y="201"/>
                          </a:lnTo>
                          <a:lnTo>
                            <a:pt x="761" y="249"/>
                          </a:lnTo>
                          <a:lnTo>
                            <a:pt x="777" y="299"/>
                          </a:lnTo>
                          <a:lnTo>
                            <a:pt x="787" y="349"/>
                          </a:lnTo>
                          <a:lnTo>
                            <a:pt x="791" y="402"/>
                          </a:lnTo>
                          <a:lnTo>
                            <a:pt x="787" y="454"/>
                          </a:lnTo>
                          <a:lnTo>
                            <a:pt x="775" y="506"/>
                          </a:lnTo>
                          <a:lnTo>
                            <a:pt x="755" y="557"/>
                          </a:lnTo>
                          <a:lnTo>
                            <a:pt x="733" y="596"/>
                          </a:lnTo>
                          <a:lnTo>
                            <a:pt x="706" y="631"/>
                          </a:lnTo>
                          <a:lnTo>
                            <a:pt x="674" y="661"/>
                          </a:lnTo>
                          <a:lnTo>
                            <a:pt x="638" y="684"/>
                          </a:lnTo>
                          <a:lnTo>
                            <a:pt x="598" y="702"/>
                          </a:lnTo>
                          <a:lnTo>
                            <a:pt x="555" y="712"/>
                          </a:lnTo>
                          <a:lnTo>
                            <a:pt x="510" y="715"/>
                          </a:lnTo>
                          <a:lnTo>
                            <a:pt x="456" y="709"/>
                          </a:lnTo>
                          <a:lnTo>
                            <a:pt x="404" y="696"/>
                          </a:lnTo>
                          <a:lnTo>
                            <a:pt x="354" y="677"/>
                          </a:lnTo>
                          <a:lnTo>
                            <a:pt x="304" y="652"/>
                          </a:lnTo>
                          <a:lnTo>
                            <a:pt x="259" y="623"/>
                          </a:lnTo>
                          <a:lnTo>
                            <a:pt x="217" y="590"/>
                          </a:lnTo>
                          <a:lnTo>
                            <a:pt x="178" y="555"/>
                          </a:lnTo>
                          <a:lnTo>
                            <a:pt x="143" y="515"/>
                          </a:lnTo>
                          <a:lnTo>
                            <a:pt x="112" y="471"/>
                          </a:lnTo>
                          <a:lnTo>
                            <a:pt x="87" y="425"/>
                          </a:lnTo>
                          <a:lnTo>
                            <a:pt x="68" y="375"/>
                          </a:lnTo>
                          <a:lnTo>
                            <a:pt x="57" y="325"/>
                          </a:lnTo>
                          <a:lnTo>
                            <a:pt x="57" y="283"/>
                          </a:lnTo>
                          <a:lnTo>
                            <a:pt x="62" y="242"/>
                          </a:lnTo>
                          <a:lnTo>
                            <a:pt x="74" y="206"/>
                          </a:lnTo>
                          <a:lnTo>
                            <a:pt x="93" y="171"/>
                          </a:lnTo>
                          <a:lnTo>
                            <a:pt x="114" y="139"/>
                          </a:lnTo>
                          <a:lnTo>
                            <a:pt x="142" y="110"/>
                          </a:lnTo>
                          <a:lnTo>
                            <a:pt x="174" y="84"/>
                          </a:lnTo>
                          <a:lnTo>
                            <a:pt x="185" y="77"/>
                          </a:lnTo>
                          <a:lnTo>
                            <a:pt x="172" y="83"/>
                          </a:lnTo>
                          <a:lnTo>
                            <a:pt x="130" y="113"/>
                          </a:lnTo>
                          <a:lnTo>
                            <a:pt x="91" y="145"/>
                          </a:lnTo>
                          <a:lnTo>
                            <a:pt x="55" y="181"/>
                          </a:lnTo>
                          <a:lnTo>
                            <a:pt x="22" y="220"/>
                          </a:lnTo>
                          <a:lnTo>
                            <a:pt x="17" y="223"/>
                          </a:lnTo>
                          <a:lnTo>
                            <a:pt x="13" y="225"/>
                          </a:lnTo>
                          <a:lnTo>
                            <a:pt x="9" y="223"/>
                          </a:lnTo>
                          <a:lnTo>
                            <a:pt x="6" y="222"/>
                          </a:lnTo>
                          <a:lnTo>
                            <a:pt x="3" y="219"/>
                          </a:lnTo>
                          <a:lnTo>
                            <a:pt x="1" y="214"/>
                          </a:lnTo>
                          <a:lnTo>
                            <a:pt x="0" y="210"/>
                          </a:lnTo>
                          <a:lnTo>
                            <a:pt x="0" y="206"/>
                          </a:lnTo>
                          <a:lnTo>
                            <a:pt x="3" y="201"/>
                          </a:lnTo>
                          <a:lnTo>
                            <a:pt x="46" y="155"/>
                          </a:lnTo>
                          <a:lnTo>
                            <a:pt x="93" y="110"/>
                          </a:lnTo>
                          <a:lnTo>
                            <a:pt x="129" y="81"/>
                          </a:lnTo>
                          <a:lnTo>
                            <a:pt x="168" y="56"/>
                          </a:lnTo>
                          <a:lnTo>
                            <a:pt x="210" y="35"/>
                          </a:lnTo>
                          <a:lnTo>
                            <a:pt x="254" y="17"/>
                          </a:lnTo>
                          <a:lnTo>
                            <a:pt x="299" y="6"/>
                          </a:lnTo>
                          <a:lnTo>
                            <a:pt x="345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2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>
                            <a:lumMod val="50000"/>
                          </a:prstClr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1046" name="Freeform 385">
                    <a:extLst>
                      <a:ext uri="{FF2B5EF4-FFF2-40B4-BE49-F238E27FC236}">
                        <a16:creationId xmlns:a16="http://schemas.microsoft.com/office/drawing/2014/main" id="{9A88813B-F8D8-D44E-8986-C985A98BF06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5400000">
                    <a:off x="6633609" y="1248910"/>
                    <a:ext cx="288000" cy="25200"/>
                  </a:xfrm>
                  <a:custGeom>
                    <a:avLst/>
                    <a:gdLst>
                      <a:gd name="T0" fmla="*/ 9 w 236"/>
                      <a:gd name="T1" fmla="*/ 20 h 20"/>
                      <a:gd name="T2" fmla="*/ 1 w 236"/>
                      <a:gd name="T3" fmla="*/ 13 h 20"/>
                      <a:gd name="T4" fmla="*/ 8 w 236"/>
                      <a:gd name="T5" fmla="*/ 4 h 20"/>
                      <a:gd name="T6" fmla="*/ 228 w 236"/>
                      <a:gd name="T7" fmla="*/ 0 h 20"/>
                      <a:gd name="T8" fmla="*/ 236 w 236"/>
                      <a:gd name="T9" fmla="*/ 8 h 20"/>
                      <a:gd name="T10" fmla="*/ 228 w 236"/>
                      <a:gd name="T11" fmla="*/ 16 h 20"/>
                      <a:gd name="T12" fmla="*/ 9 w 236"/>
                      <a:gd name="T13" fmla="*/ 20 h 20"/>
                      <a:gd name="T14" fmla="*/ 9 w 236"/>
                      <a:gd name="T15" fmla="*/ 20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36" h="20">
                        <a:moveTo>
                          <a:pt x="9" y="20"/>
                        </a:moveTo>
                        <a:cubicBezTo>
                          <a:pt x="5" y="20"/>
                          <a:pt x="1" y="17"/>
                          <a:pt x="1" y="13"/>
                        </a:cubicBezTo>
                        <a:cubicBezTo>
                          <a:pt x="0" y="8"/>
                          <a:pt x="3" y="4"/>
                          <a:pt x="8" y="4"/>
                        </a:cubicBezTo>
                        <a:cubicBezTo>
                          <a:pt x="42" y="0"/>
                          <a:pt x="220" y="0"/>
                          <a:pt x="228" y="0"/>
                        </a:cubicBezTo>
                        <a:cubicBezTo>
                          <a:pt x="232" y="0"/>
                          <a:pt x="236" y="4"/>
                          <a:pt x="236" y="8"/>
                        </a:cubicBezTo>
                        <a:cubicBezTo>
                          <a:pt x="236" y="12"/>
                          <a:pt x="232" y="16"/>
                          <a:pt x="228" y="16"/>
                        </a:cubicBezTo>
                        <a:cubicBezTo>
                          <a:pt x="226" y="16"/>
                          <a:pt x="43" y="16"/>
                          <a:pt x="9" y="20"/>
                        </a:cubicBezTo>
                        <a:cubicBezTo>
                          <a:pt x="9" y="20"/>
                          <a:pt x="9" y="20"/>
                          <a:pt x="9" y="2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>
                          <a:lumMod val="50000"/>
                        </a:prstClr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47" name="Freeform 385">
                    <a:extLst>
                      <a:ext uri="{FF2B5EF4-FFF2-40B4-BE49-F238E27FC236}">
                        <a16:creationId xmlns:a16="http://schemas.microsoft.com/office/drawing/2014/main" id="{D0420279-5598-224A-95CC-3649B67B1AD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16200000">
                    <a:off x="6244378" y="1258917"/>
                    <a:ext cx="291600" cy="21600"/>
                  </a:xfrm>
                  <a:custGeom>
                    <a:avLst/>
                    <a:gdLst>
                      <a:gd name="T0" fmla="*/ 9 w 236"/>
                      <a:gd name="T1" fmla="*/ 20 h 20"/>
                      <a:gd name="T2" fmla="*/ 1 w 236"/>
                      <a:gd name="T3" fmla="*/ 13 h 20"/>
                      <a:gd name="T4" fmla="*/ 8 w 236"/>
                      <a:gd name="T5" fmla="*/ 4 h 20"/>
                      <a:gd name="T6" fmla="*/ 228 w 236"/>
                      <a:gd name="T7" fmla="*/ 0 h 20"/>
                      <a:gd name="T8" fmla="*/ 236 w 236"/>
                      <a:gd name="T9" fmla="*/ 8 h 20"/>
                      <a:gd name="T10" fmla="*/ 228 w 236"/>
                      <a:gd name="T11" fmla="*/ 16 h 20"/>
                      <a:gd name="T12" fmla="*/ 9 w 236"/>
                      <a:gd name="T13" fmla="*/ 20 h 20"/>
                      <a:gd name="T14" fmla="*/ 9 w 236"/>
                      <a:gd name="T15" fmla="*/ 20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36" h="20">
                        <a:moveTo>
                          <a:pt x="9" y="20"/>
                        </a:moveTo>
                        <a:cubicBezTo>
                          <a:pt x="5" y="20"/>
                          <a:pt x="1" y="17"/>
                          <a:pt x="1" y="13"/>
                        </a:cubicBezTo>
                        <a:cubicBezTo>
                          <a:pt x="0" y="8"/>
                          <a:pt x="3" y="4"/>
                          <a:pt x="8" y="4"/>
                        </a:cubicBezTo>
                        <a:cubicBezTo>
                          <a:pt x="42" y="0"/>
                          <a:pt x="220" y="0"/>
                          <a:pt x="228" y="0"/>
                        </a:cubicBezTo>
                        <a:cubicBezTo>
                          <a:pt x="232" y="0"/>
                          <a:pt x="236" y="4"/>
                          <a:pt x="236" y="8"/>
                        </a:cubicBezTo>
                        <a:cubicBezTo>
                          <a:pt x="236" y="12"/>
                          <a:pt x="232" y="16"/>
                          <a:pt x="228" y="16"/>
                        </a:cubicBezTo>
                        <a:cubicBezTo>
                          <a:pt x="226" y="16"/>
                          <a:pt x="43" y="16"/>
                          <a:pt x="9" y="20"/>
                        </a:cubicBezTo>
                        <a:cubicBezTo>
                          <a:pt x="9" y="20"/>
                          <a:pt x="9" y="20"/>
                          <a:pt x="9" y="2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>
                          <a:lumMod val="50000"/>
                        </a:prstClr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043" name="Freeform 271">
                  <a:extLst>
                    <a:ext uri="{FF2B5EF4-FFF2-40B4-BE49-F238E27FC236}">
                      <a16:creationId xmlns:a16="http://schemas.microsoft.com/office/drawing/2014/main" id="{AD092B0F-F9DA-6C4F-8DBB-4D0418620E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1347002">
                  <a:off x="7248854" y="1421394"/>
                  <a:ext cx="419366" cy="139721"/>
                </a:xfrm>
                <a:custGeom>
                  <a:avLst/>
                  <a:gdLst>
                    <a:gd name="T0" fmla="*/ 141 w 322"/>
                    <a:gd name="T1" fmla="*/ 302 h 320"/>
                    <a:gd name="T2" fmla="*/ 148 w 322"/>
                    <a:gd name="T3" fmla="*/ 280 h 320"/>
                    <a:gd name="T4" fmla="*/ 103 w 322"/>
                    <a:gd name="T5" fmla="*/ 288 h 320"/>
                    <a:gd name="T6" fmla="*/ 121 w 322"/>
                    <a:gd name="T7" fmla="*/ 254 h 320"/>
                    <a:gd name="T8" fmla="*/ 80 w 322"/>
                    <a:gd name="T9" fmla="*/ 260 h 320"/>
                    <a:gd name="T10" fmla="*/ 64 w 322"/>
                    <a:gd name="T11" fmla="*/ 251 h 320"/>
                    <a:gd name="T12" fmla="*/ 53 w 322"/>
                    <a:gd name="T13" fmla="*/ 233 h 320"/>
                    <a:gd name="T14" fmla="*/ 31 w 322"/>
                    <a:gd name="T15" fmla="*/ 229 h 320"/>
                    <a:gd name="T16" fmla="*/ 28 w 322"/>
                    <a:gd name="T17" fmla="*/ 216 h 320"/>
                    <a:gd name="T18" fmla="*/ 26 w 322"/>
                    <a:gd name="T19" fmla="*/ 212 h 320"/>
                    <a:gd name="T20" fmla="*/ 33 w 322"/>
                    <a:gd name="T21" fmla="*/ 181 h 320"/>
                    <a:gd name="T22" fmla="*/ 15 w 322"/>
                    <a:gd name="T23" fmla="*/ 162 h 320"/>
                    <a:gd name="T24" fmla="*/ 12 w 322"/>
                    <a:gd name="T25" fmla="*/ 149 h 320"/>
                    <a:gd name="T26" fmla="*/ 13 w 322"/>
                    <a:gd name="T27" fmla="*/ 131 h 320"/>
                    <a:gd name="T28" fmla="*/ 16 w 322"/>
                    <a:gd name="T29" fmla="*/ 117 h 320"/>
                    <a:gd name="T30" fmla="*/ 29 w 322"/>
                    <a:gd name="T31" fmla="*/ 95 h 320"/>
                    <a:gd name="T32" fmla="*/ 32 w 322"/>
                    <a:gd name="T33" fmla="*/ 79 h 320"/>
                    <a:gd name="T34" fmla="*/ 104 w 322"/>
                    <a:gd name="T35" fmla="*/ 21 h 320"/>
                    <a:gd name="T36" fmla="*/ 133 w 322"/>
                    <a:gd name="T37" fmla="*/ 14 h 320"/>
                    <a:gd name="T38" fmla="*/ 152 w 322"/>
                    <a:gd name="T39" fmla="*/ 17 h 320"/>
                    <a:gd name="T40" fmla="*/ 174 w 322"/>
                    <a:gd name="T41" fmla="*/ 14 h 320"/>
                    <a:gd name="T42" fmla="*/ 191 w 322"/>
                    <a:gd name="T43" fmla="*/ 17 h 320"/>
                    <a:gd name="T44" fmla="*/ 205 w 322"/>
                    <a:gd name="T45" fmla="*/ 23 h 320"/>
                    <a:gd name="T46" fmla="*/ 217 w 322"/>
                    <a:gd name="T47" fmla="*/ 31 h 320"/>
                    <a:gd name="T48" fmla="*/ 229 w 322"/>
                    <a:gd name="T49" fmla="*/ 35 h 320"/>
                    <a:gd name="T50" fmla="*/ 225 w 322"/>
                    <a:gd name="T51" fmla="*/ 58 h 320"/>
                    <a:gd name="T52" fmla="*/ 257 w 322"/>
                    <a:gd name="T53" fmla="*/ 61 h 320"/>
                    <a:gd name="T54" fmla="*/ 273 w 322"/>
                    <a:gd name="T55" fmla="*/ 74 h 320"/>
                    <a:gd name="T56" fmla="*/ 265 w 322"/>
                    <a:gd name="T57" fmla="*/ 97 h 320"/>
                    <a:gd name="T58" fmla="*/ 281 w 322"/>
                    <a:gd name="T59" fmla="*/ 110 h 320"/>
                    <a:gd name="T60" fmla="*/ 281 w 322"/>
                    <a:gd name="T61" fmla="*/ 131 h 320"/>
                    <a:gd name="T62" fmla="*/ 267 w 322"/>
                    <a:gd name="T63" fmla="*/ 163 h 320"/>
                    <a:gd name="T64" fmla="*/ 294 w 322"/>
                    <a:gd name="T65" fmla="*/ 166 h 320"/>
                    <a:gd name="T66" fmla="*/ 277 w 322"/>
                    <a:gd name="T67" fmla="*/ 198 h 320"/>
                    <a:gd name="T68" fmla="*/ 209 w 322"/>
                    <a:gd name="T69" fmla="*/ 287 h 320"/>
                    <a:gd name="T70" fmla="*/ 141 w 322"/>
                    <a:gd name="T71" fmla="*/ 302 h 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322" h="320">
                      <a:moveTo>
                        <a:pt x="141" y="302"/>
                      </a:moveTo>
                      <a:cubicBezTo>
                        <a:pt x="123" y="302"/>
                        <a:pt x="146" y="281"/>
                        <a:pt x="148" y="280"/>
                      </a:cubicBezTo>
                      <a:cubicBezTo>
                        <a:pt x="144" y="283"/>
                        <a:pt x="106" y="307"/>
                        <a:pt x="103" y="288"/>
                      </a:cubicBezTo>
                      <a:cubicBezTo>
                        <a:pt x="76" y="294"/>
                        <a:pt x="122" y="253"/>
                        <a:pt x="121" y="254"/>
                      </a:cubicBezTo>
                      <a:cubicBezTo>
                        <a:pt x="113" y="260"/>
                        <a:pt x="41" y="292"/>
                        <a:pt x="80" y="260"/>
                      </a:cubicBezTo>
                      <a:cubicBezTo>
                        <a:pt x="73" y="264"/>
                        <a:pt x="52" y="265"/>
                        <a:pt x="64" y="251"/>
                      </a:cubicBezTo>
                      <a:cubicBezTo>
                        <a:pt x="44" y="261"/>
                        <a:pt x="35" y="248"/>
                        <a:pt x="53" y="233"/>
                      </a:cubicBezTo>
                      <a:cubicBezTo>
                        <a:pt x="54" y="233"/>
                        <a:pt x="18" y="248"/>
                        <a:pt x="31" y="229"/>
                      </a:cubicBezTo>
                      <a:cubicBezTo>
                        <a:pt x="23" y="228"/>
                        <a:pt x="24" y="220"/>
                        <a:pt x="28" y="216"/>
                      </a:cubicBezTo>
                      <a:cubicBezTo>
                        <a:pt x="27" y="214"/>
                        <a:pt x="27" y="213"/>
                        <a:pt x="26" y="212"/>
                      </a:cubicBezTo>
                      <a:cubicBezTo>
                        <a:pt x="0" y="221"/>
                        <a:pt x="32" y="182"/>
                        <a:pt x="33" y="181"/>
                      </a:cubicBezTo>
                      <a:cubicBezTo>
                        <a:pt x="15" y="192"/>
                        <a:pt x="3" y="175"/>
                        <a:pt x="15" y="162"/>
                      </a:cubicBezTo>
                      <a:cubicBezTo>
                        <a:pt x="6" y="163"/>
                        <a:pt x="7" y="153"/>
                        <a:pt x="12" y="149"/>
                      </a:cubicBezTo>
                      <a:cubicBezTo>
                        <a:pt x="5" y="146"/>
                        <a:pt x="10" y="136"/>
                        <a:pt x="13" y="131"/>
                      </a:cubicBezTo>
                      <a:cubicBezTo>
                        <a:pt x="7" y="127"/>
                        <a:pt x="12" y="120"/>
                        <a:pt x="16" y="117"/>
                      </a:cubicBezTo>
                      <a:cubicBezTo>
                        <a:pt x="8" y="109"/>
                        <a:pt x="26" y="98"/>
                        <a:pt x="29" y="95"/>
                      </a:cubicBezTo>
                      <a:cubicBezTo>
                        <a:pt x="20" y="92"/>
                        <a:pt x="28" y="83"/>
                        <a:pt x="32" y="79"/>
                      </a:cubicBezTo>
                      <a:cubicBezTo>
                        <a:pt x="20" y="71"/>
                        <a:pt x="97" y="3"/>
                        <a:pt x="104" y="21"/>
                      </a:cubicBezTo>
                      <a:cubicBezTo>
                        <a:pt x="107" y="19"/>
                        <a:pt x="129" y="0"/>
                        <a:pt x="133" y="14"/>
                      </a:cubicBezTo>
                      <a:cubicBezTo>
                        <a:pt x="134" y="13"/>
                        <a:pt x="160" y="1"/>
                        <a:pt x="152" y="17"/>
                      </a:cubicBezTo>
                      <a:cubicBezTo>
                        <a:pt x="157" y="14"/>
                        <a:pt x="170" y="4"/>
                        <a:pt x="174" y="14"/>
                      </a:cubicBezTo>
                      <a:cubicBezTo>
                        <a:pt x="179" y="12"/>
                        <a:pt x="191" y="7"/>
                        <a:pt x="191" y="17"/>
                      </a:cubicBezTo>
                      <a:cubicBezTo>
                        <a:pt x="196" y="17"/>
                        <a:pt x="204" y="16"/>
                        <a:pt x="205" y="23"/>
                      </a:cubicBezTo>
                      <a:cubicBezTo>
                        <a:pt x="210" y="21"/>
                        <a:pt x="222" y="22"/>
                        <a:pt x="217" y="31"/>
                      </a:cubicBezTo>
                      <a:cubicBezTo>
                        <a:pt x="222" y="30"/>
                        <a:pt x="227" y="30"/>
                        <a:pt x="229" y="35"/>
                      </a:cubicBezTo>
                      <a:cubicBezTo>
                        <a:pt x="252" y="27"/>
                        <a:pt x="228" y="56"/>
                        <a:pt x="225" y="58"/>
                      </a:cubicBezTo>
                      <a:cubicBezTo>
                        <a:pt x="224" y="59"/>
                        <a:pt x="270" y="41"/>
                        <a:pt x="257" y="61"/>
                      </a:cubicBezTo>
                      <a:cubicBezTo>
                        <a:pt x="262" y="63"/>
                        <a:pt x="284" y="61"/>
                        <a:pt x="273" y="74"/>
                      </a:cubicBezTo>
                      <a:cubicBezTo>
                        <a:pt x="289" y="78"/>
                        <a:pt x="267" y="95"/>
                        <a:pt x="265" y="97"/>
                      </a:cubicBezTo>
                      <a:cubicBezTo>
                        <a:pt x="276" y="91"/>
                        <a:pt x="294" y="95"/>
                        <a:pt x="281" y="110"/>
                      </a:cubicBezTo>
                      <a:cubicBezTo>
                        <a:pt x="306" y="98"/>
                        <a:pt x="289" y="125"/>
                        <a:pt x="281" y="131"/>
                      </a:cubicBezTo>
                      <a:cubicBezTo>
                        <a:pt x="313" y="117"/>
                        <a:pt x="270" y="160"/>
                        <a:pt x="267" y="163"/>
                      </a:cubicBezTo>
                      <a:cubicBezTo>
                        <a:pt x="276" y="157"/>
                        <a:pt x="322" y="142"/>
                        <a:pt x="294" y="166"/>
                      </a:cubicBezTo>
                      <a:cubicBezTo>
                        <a:pt x="304" y="176"/>
                        <a:pt x="282" y="194"/>
                        <a:pt x="277" y="198"/>
                      </a:cubicBezTo>
                      <a:cubicBezTo>
                        <a:pt x="322" y="171"/>
                        <a:pt x="234" y="320"/>
                        <a:pt x="209" y="287"/>
                      </a:cubicBezTo>
                      <a:cubicBezTo>
                        <a:pt x="190" y="300"/>
                        <a:pt x="162" y="302"/>
                        <a:pt x="141" y="302"/>
                      </a:cubicBezTo>
                      <a:close/>
                    </a:path>
                  </a:pathLst>
                </a:custGeom>
                <a:solidFill>
                  <a:srgbClr val="019285">
                    <a:alpha val="66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044" name="Vrije vorm 1043">
                  <a:extLst>
                    <a:ext uri="{FF2B5EF4-FFF2-40B4-BE49-F238E27FC236}">
                      <a16:creationId xmlns:a16="http://schemas.microsoft.com/office/drawing/2014/main" id="{F9F16C07-9029-AC47-BE8D-1D42057C2B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6200000">
                  <a:off x="7266265" y="1471785"/>
                  <a:ext cx="352993" cy="401731"/>
                </a:xfrm>
                <a:custGeom>
                  <a:avLst/>
                  <a:gdLst>
                    <a:gd name="connsiteX0" fmla="*/ 347768 w 352993"/>
                    <a:gd name="connsiteY0" fmla="*/ 6947 h 401731"/>
                    <a:gd name="connsiteX1" fmla="*/ 343417 w 352993"/>
                    <a:gd name="connsiteY1" fmla="*/ 22210 h 401731"/>
                    <a:gd name="connsiteX2" fmla="*/ 339833 w 352993"/>
                    <a:gd name="connsiteY2" fmla="*/ 27857 h 401731"/>
                    <a:gd name="connsiteX3" fmla="*/ 317130 w 352993"/>
                    <a:gd name="connsiteY3" fmla="*/ 61639 h 401731"/>
                    <a:gd name="connsiteX4" fmla="*/ 291333 w 352993"/>
                    <a:gd name="connsiteY4" fmla="*/ 199086 h 401731"/>
                    <a:gd name="connsiteX5" fmla="*/ 317130 w 352993"/>
                    <a:gd name="connsiteY5" fmla="*/ 336534 h 401731"/>
                    <a:gd name="connsiteX6" fmla="*/ 337684 w 352993"/>
                    <a:gd name="connsiteY6" fmla="*/ 367117 h 401731"/>
                    <a:gd name="connsiteX7" fmla="*/ 315272 w 352993"/>
                    <a:gd name="connsiteY7" fmla="*/ 387116 h 401731"/>
                    <a:gd name="connsiteX8" fmla="*/ 283019 w 352993"/>
                    <a:gd name="connsiteY8" fmla="*/ 401731 h 401731"/>
                    <a:gd name="connsiteX9" fmla="*/ 287888 w 352993"/>
                    <a:gd name="connsiteY9" fmla="*/ 367691 h 401731"/>
                    <a:gd name="connsiteX10" fmla="*/ 238231 w 352993"/>
                    <a:gd name="connsiteY10" fmla="*/ 392851 h 401731"/>
                    <a:gd name="connsiteX11" fmla="*/ 218758 w 352993"/>
                    <a:gd name="connsiteY11" fmla="*/ 381011 h 401731"/>
                    <a:gd name="connsiteX12" fmla="*/ 183707 w 352993"/>
                    <a:gd name="connsiteY12" fmla="*/ 395811 h 401731"/>
                    <a:gd name="connsiteX13" fmla="*/ 170075 w 352993"/>
                    <a:gd name="connsiteY13" fmla="*/ 391371 h 401731"/>
                    <a:gd name="connsiteX14" fmla="*/ 156444 w 352993"/>
                    <a:gd name="connsiteY14" fmla="*/ 381011 h 401731"/>
                    <a:gd name="connsiteX15" fmla="*/ 127235 w 352993"/>
                    <a:gd name="connsiteY15" fmla="*/ 386931 h 401731"/>
                    <a:gd name="connsiteX16" fmla="*/ 107761 w 352993"/>
                    <a:gd name="connsiteY16" fmla="*/ 379531 h 401731"/>
                    <a:gd name="connsiteX17" fmla="*/ 86341 w 352993"/>
                    <a:gd name="connsiteY17" fmla="*/ 372131 h 401731"/>
                    <a:gd name="connsiteX18" fmla="*/ 74657 w 352993"/>
                    <a:gd name="connsiteY18" fmla="*/ 363251 h 401731"/>
                    <a:gd name="connsiteX19" fmla="*/ 51289 w 352993"/>
                    <a:gd name="connsiteY19" fmla="*/ 344012 h 401731"/>
                    <a:gd name="connsiteX20" fmla="*/ 66868 w 352993"/>
                    <a:gd name="connsiteY20" fmla="*/ 299612 h 401731"/>
                    <a:gd name="connsiteX21" fmla="*/ 30843 w 352993"/>
                    <a:gd name="connsiteY21" fmla="*/ 309972 h 401731"/>
                    <a:gd name="connsiteX22" fmla="*/ 22080 w 352993"/>
                    <a:gd name="connsiteY22" fmla="*/ 295173 h 401731"/>
                    <a:gd name="connsiteX23" fmla="*/ 13317 w 352993"/>
                    <a:gd name="connsiteY23" fmla="*/ 270013 h 401731"/>
                    <a:gd name="connsiteX24" fmla="*/ 16238 w 352993"/>
                    <a:gd name="connsiteY24" fmla="*/ 237454 h 401731"/>
                    <a:gd name="connsiteX25" fmla="*/ 10396 w 352993"/>
                    <a:gd name="connsiteY25" fmla="*/ 215254 h 401731"/>
                    <a:gd name="connsiteX26" fmla="*/ 39606 w 352993"/>
                    <a:gd name="connsiteY26" fmla="*/ 150135 h 401731"/>
                    <a:gd name="connsiteX27" fmla="*/ 30843 w 352993"/>
                    <a:gd name="connsiteY27" fmla="*/ 122016 h 401731"/>
                    <a:gd name="connsiteX28" fmla="*/ 39606 w 352993"/>
                    <a:gd name="connsiteY28" fmla="*/ 70216 h 401731"/>
                    <a:gd name="connsiteX29" fmla="*/ 58105 w 352993"/>
                    <a:gd name="connsiteY29" fmla="*/ 68736 h 401731"/>
                    <a:gd name="connsiteX30" fmla="*/ 118472 w 352993"/>
                    <a:gd name="connsiteY30" fmla="*/ 8058 h 401731"/>
                    <a:gd name="connsiteX31" fmla="*/ 98999 w 352993"/>
                    <a:gd name="connsiteY31" fmla="*/ 64297 h 401731"/>
                    <a:gd name="connsiteX32" fmla="*/ 163260 w 352993"/>
                    <a:gd name="connsiteY32" fmla="*/ 3618 h 401731"/>
                    <a:gd name="connsiteX33" fmla="*/ 118472 w 352993"/>
                    <a:gd name="connsiteY33" fmla="*/ 82056 h 401731"/>
                    <a:gd name="connsiteX34" fmla="*/ 206101 w 352993"/>
                    <a:gd name="connsiteY34" fmla="*/ 19897 h 401731"/>
                    <a:gd name="connsiteX35" fmla="*/ 236284 w 352993"/>
                    <a:gd name="connsiteY35" fmla="*/ 21377 h 401731"/>
                    <a:gd name="connsiteX36" fmla="*/ 270362 w 352993"/>
                    <a:gd name="connsiteY36" fmla="*/ 6578 h 401731"/>
                    <a:gd name="connsiteX37" fmla="*/ 303466 w 352993"/>
                    <a:gd name="connsiteY37" fmla="*/ 12497 h 401731"/>
                    <a:gd name="connsiteX38" fmla="*/ 327808 w 352993"/>
                    <a:gd name="connsiteY38" fmla="*/ 8058 h 401731"/>
                    <a:gd name="connsiteX39" fmla="*/ 347768 w 352993"/>
                    <a:gd name="connsiteY39" fmla="*/ 6947 h 401731"/>
                    <a:gd name="connsiteX40" fmla="*/ 352993 w 352993"/>
                    <a:gd name="connsiteY40" fmla="*/ 383581 h 401731"/>
                    <a:gd name="connsiteX41" fmla="*/ 352993 w 352993"/>
                    <a:gd name="connsiteY41" fmla="*/ 400477 h 401731"/>
                    <a:gd name="connsiteX42" fmla="*/ 352002 w 352993"/>
                    <a:gd name="connsiteY42" fmla="*/ 400184 h 401731"/>
                    <a:gd name="connsiteX43" fmla="*/ 348254 w 352993"/>
                    <a:gd name="connsiteY43" fmla="*/ 391371 h 401731"/>
                    <a:gd name="connsiteX44" fmla="*/ 336890 w 352993"/>
                    <a:gd name="connsiteY44" fmla="*/ 374513 h 401731"/>
                    <a:gd name="connsiteX45" fmla="*/ 339594 w 352993"/>
                    <a:gd name="connsiteY45" fmla="*/ 369959 h 401731"/>
                    <a:gd name="connsiteX46" fmla="*/ 345126 w 352993"/>
                    <a:gd name="connsiteY46" fmla="*/ 378191 h 4017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</a:cxnLst>
                  <a:rect l="l" t="t" r="r" b="b"/>
                  <a:pathLst>
                    <a:path w="352993" h="401731">
                      <a:moveTo>
                        <a:pt x="347768" y="6947"/>
                      </a:moveTo>
                      <a:cubicBezTo>
                        <a:pt x="347646" y="11017"/>
                        <a:pt x="346064" y="16475"/>
                        <a:pt x="343417" y="22210"/>
                      </a:cubicBezTo>
                      <a:lnTo>
                        <a:pt x="339833" y="27857"/>
                      </a:lnTo>
                      <a:lnTo>
                        <a:pt x="317130" y="61639"/>
                      </a:lnTo>
                      <a:cubicBezTo>
                        <a:pt x="301191" y="96815"/>
                        <a:pt x="291333" y="145410"/>
                        <a:pt x="291333" y="199086"/>
                      </a:cubicBezTo>
                      <a:cubicBezTo>
                        <a:pt x="291333" y="252763"/>
                        <a:pt x="301191" y="301358"/>
                        <a:pt x="317130" y="336534"/>
                      </a:cubicBezTo>
                      <a:lnTo>
                        <a:pt x="337684" y="367117"/>
                      </a:lnTo>
                      <a:lnTo>
                        <a:pt x="315272" y="387116"/>
                      </a:lnTo>
                      <a:cubicBezTo>
                        <a:pt x="304196" y="395441"/>
                        <a:pt x="292756" y="401731"/>
                        <a:pt x="283019" y="401731"/>
                      </a:cubicBezTo>
                      <a:cubicBezTo>
                        <a:pt x="264520" y="401731"/>
                        <a:pt x="286914" y="369171"/>
                        <a:pt x="287888" y="367691"/>
                      </a:cubicBezTo>
                      <a:cubicBezTo>
                        <a:pt x="284967" y="370651"/>
                        <a:pt x="240179" y="420970"/>
                        <a:pt x="238231" y="392851"/>
                      </a:cubicBezTo>
                      <a:cubicBezTo>
                        <a:pt x="231416" y="397291"/>
                        <a:pt x="206101" y="404691"/>
                        <a:pt x="218758" y="381011"/>
                      </a:cubicBezTo>
                      <a:cubicBezTo>
                        <a:pt x="213890" y="385451"/>
                        <a:pt x="190522" y="412090"/>
                        <a:pt x="183707" y="395811"/>
                      </a:cubicBezTo>
                      <a:cubicBezTo>
                        <a:pt x="178838" y="398771"/>
                        <a:pt x="172023" y="400251"/>
                        <a:pt x="170075" y="391371"/>
                      </a:cubicBezTo>
                      <a:cubicBezTo>
                        <a:pt x="165207" y="394331"/>
                        <a:pt x="156444" y="394331"/>
                        <a:pt x="156444" y="381011"/>
                      </a:cubicBezTo>
                      <a:cubicBezTo>
                        <a:pt x="154497" y="383971"/>
                        <a:pt x="129182" y="409131"/>
                        <a:pt x="127235" y="386931"/>
                      </a:cubicBezTo>
                      <a:cubicBezTo>
                        <a:pt x="123340" y="389891"/>
                        <a:pt x="105814" y="400251"/>
                        <a:pt x="107761" y="379531"/>
                      </a:cubicBezTo>
                      <a:cubicBezTo>
                        <a:pt x="98025" y="388411"/>
                        <a:pt x="84394" y="395811"/>
                        <a:pt x="86341" y="372131"/>
                      </a:cubicBezTo>
                      <a:cubicBezTo>
                        <a:pt x="81473" y="373611"/>
                        <a:pt x="74657" y="373611"/>
                        <a:pt x="74657" y="363251"/>
                      </a:cubicBezTo>
                      <a:cubicBezTo>
                        <a:pt x="67842" y="366211"/>
                        <a:pt x="37658" y="366211"/>
                        <a:pt x="51289" y="344012"/>
                      </a:cubicBezTo>
                      <a:cubicBezTo>
                        <a:pt x="31816" y="338092"/>
                        <a:pt x="65894" y="301092"/>
                        <a:pt x="66868" y="299612"/>
                      </a:cubicBezTo>
                      <a:cubicBezTo>
                        <a:pt x="64921" y="302572"/>
                        <a:pt x="30843" y="338092"/>
                        <a:pt x="30843" y="309972"/>
                      </a:cubicBezTo>
                      <a:cubicBezTo>
                        <a:pt x="25001" y="312932"/>
                        <a:pt x="18185" y="305532"/>
                        <a:pt x="22080" y="295173"/>
                      </a:cubicBezTo>
                      <a:cubicBezTo>
                        <a:pt x="18185" y="292213"/>
                        <a:pt x="15264" y="275933"/>
                        <a:pt x="13317" y="270013"/>
                      </a:cubicBezTo>
                      <a:cubicBezTo>
                        <a:pt x="-7130" y="278893"/>
                        <a:pt x="12343" y="241893"/>
                        <a:pt x="16238" y="237454"/>
                      </a:cubicBezTo>
                      <a:cubicBezTo>
                        <a:pt x="3580" y="244853"/>
                        <a:pt x="1633" y="227094"/>
                        <a:pt x="10396" y="215254"/>
                      </a:cubicBezTo>
                      <a:cubicBezTo>
                        <a:pt x="-23682" y="222654"/>
                        <a:pt x="36685" y="151615"/>
                        <a:pt x="39606" y="150135"/>
                      </a:cubicBezTo>
                      <a:cubicBezTo>
                        <a:pt x="-5183" y="194534"/>
                        <a:pt x="-5183" y="164935"/>
                        <a:pt x="30843" y="122016"/>
                      </a:cubicBezTo>
                      <a:cubicBezTo>
                        <a:pt x="-14919" y="166415"/>
                        <a:pt x="25001" y="90936"/>
                        <a:pt x="39606" y="70216"/>
                      </a:cubicBezTo>
                      <a:cubicBezTo>
                        <a:pt x="24027" y="61337"/>
                        <a:pt x="130156" y="-33382"/>
                        <a:pt x="58105" y="68736"/>
                      </a:cubicBezTo>
                      <a:cubicBezTo>
                        <a:pt x="77578" y="49497"/>
                        <a:pt x="97051" y="19897"/>
                        <a:pt x="118472" y="8058"/>
                      </a:cubicBezTo>
                      <a:cubicBezTo>
                        <a:pt x="154497" y="-24502"/>
                        <a:pt x="104841" y="56897"/>
                        <a:pt x="98999" y="64297"/>
                      </a:cubicBezTo>
                      <a:cubicBezTo>
                        <a:pt x="110683" y="52457"/>
                        <a:pt x="145734" y="-822"/>
                        <a:pt x="163260" y="3618"/>
                      </a:cubicBezTo>
                      <a:cubicBezTo>
                        <a:pt x="184680" y="11017"/>
                        <a:pt x="122366" y="77616"/>
                        <a:pt x="118472" y="82056"/>
                      </a:cubicBezTo>
                      <a:cubicBezTo>
                        <a:pt x="118472" y="82056"/>
                        <a:pt x="214864" y="-15622"/>
                        <a:pt x="206101" y="19897"/>
                      </a:cubicBezTo>
                      <a:cubicBezTo>
                        <a:pt x="209022" y="16937"/>
                        <a:pt x="257705" y="-12662"/>
                        <a:pt x="236284" y="21377"/>
                      </a:cubicBezTo>
                      <a:cubicBezTo>
                        <a:pt x="239205" y="18417"/>
                        <a:pt x="265494" y="-12662"/>
                        <a:pt x="270362" y="6578"/>
                      </a:cubicBezTo>
                      <a:cubicBezTo>
                        <a:pt x="276204" y="2138"/>
                        <a:pt x="299572" y="-3782"/>
                        <a:pt x="303466" y="12497"/>
                      </a:cubicBezTo>
                      <a:cubicBezTo>
                        <a:pt x="307361" y="9537"/>
                        <a:pt x="323913" y="-8222"/>
                        <a:pt x="327808" y="8058"/>
                      </a:cubicBezTo>
                      <a:cubicBezTo>
                        <a:pt x="342412" y="-3782"/>
                        <a:pt x="348011" y="-1192"/>
                        <a:pt x="347768" y="6947"/>
                      </a:cubicBezTo>
                      <a:close/>
                      <a:moveTo>
                        <a:pt x="352993" y="383581"/>
                      </a:moveTo>
                      <a:lnTo>
                        <a:pt x="352993" y="400477"/>
                      </a:lnTo>
                      <a:lnTo>
                        <a:pt x="352002" y="400184"/>
                      </a:lnTo>
                      <a:cubicBezTo>
                        <a:pt x="350171" y="398470"/>
                        <a:pt x="348862" y="395626"/>
                        <a:pt x="348254" y="391371"/>
                      </a:cubicBezTo>
                      <a:cubicBezTo>
                        <a:pt x="327077" y="408020"/>
                        <a:pt x="329451" y="390538"/>
                        <a:pt x="336890" y="374513"/>
                      </a:cubicBezTo>
                      <a:lnTo>
                        <a:pt x="339594" y="369959"/>
                      </a:lnTo>
                      <a:lnTo>
                        <a:pt x="345126" y="378191"/>
                      </a:lnTo>
                      <a:close/>
                    </a:path>
                  </a:pathLst>
                </a:custGeom>
                <a:solidFill>
                  <a:srgbClr val="019285">
                    <a:alpha val="42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035" name="Group 2">
                <a:extLst>
                  <a:ext uri="{FF2B5EF4-FFF2-40B4-BE49-F238E27FC236}">
                    <a16:creationId xmlns:a16="http://schemas.microsoft.com/office/drawing/2014/main" id="{0FE420AA-F573-6D40-9432-B26C5690579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1137590">
                <a:off x="6307364" y="2106222"/>
                <a:ext cx="141724" cy="116510"/>
                <a:chOff x="5457928" y="788194"/>
                <a:chExt cx="2527300" cy="1131887"/>
              </a:xfrm>
            </p:grpSpPr>
            <p:sp>
              <p:nvSpPr>
                <p:cNvPr id="1038" name="Freeform 279">
                  <a:extLst>
                    <a:ext uri="{FF2B5EF4-FFF2-40B4-BE49-F238E27FC236}">
                      <a16:creationId xmlns:a16="http://schemas.microsoft.com/office/drawing/2014/main" id="{FBD690A1-DCA3-6F4F-A8C4-4C2E63CA2B6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457928" y="788194"/>
                  <a:ext cx="2527300" cy="1131887"/>
                </a:xfrm>
                <a:custGeom>
                  <a:avLst/>
                  <a:gdLst>
                    <a:gd name="T0" fmla="*/ 121 w 674"/>
                    <a:gd name="T1" fmla="*/ 280 h 302"/>
                    <a:gd name="T2" fmla="*/ 68 w 674"/>
                    <a:gd name="T3" fmla="*/ 265 h 302"/>
                    <a:gd name="T4" fmla="*/ 33 w 674"/>
                    <a:gd name="T5" fmla="*/ 245 h 302"/>
                    <a:gd name="T6" fmla="*/ 30 w 674"/>
                    <a:gd name="T7" fmla="*/ 214 h 302"/>
                    <a:gd name="T8" fmla="*/ 37 w 674"/>
                    <a:gd name="T9" fmla="*/ 180 h 302"/>
                    <a:gd name="T10" fmla="*/ 30 w 674"/>
                    <a:gd name="T11" fmla="*/ 125 h 302"/>
                    <a:gd name="T12" fmla="*/ 32 w 674"/>
                    <a:gd name="T13" fmla="*/ 82 h 302"/>
                    <a:gd name="T14" fmla="*/ 35 w 674"/>
                    <a:gd name="T15" fmla="*/ 50 h 302"/>
                    <a:gd name="T16" fmla="*/ 38 w 674"/>
                    <a:gd name="T17" fmla="*/ 17 h 302"/>
                    <a:gd name="T18" fmla="*/ 57 w 674"/>
                    <a:gd name="T19" fmla="*/ 43 h 302"/>
                    <a:gd name="T20" fmla="*/ 129 w 674"/>
                    <a:gd name="T21" fmla="*/ 19 h 302"/>
                    <a:gd name="T22" fmla="*/ 178 w 674"/>
                    <a:gd name="T23" fmla="*/ 28 h 302"/>
                    <a:gd name="T24" fmla="*/ 250 w 674"/>
                    <a:gd name="T25" fmla="*/ 15 h 302"/>
                    <a:gd name="T26" fmla="*/ 307 w 674"/>
                    <a:gd name="T27" fmla="*/ 22 h 302"/>
                    <a:gd name="T28" fmla="*/ 371 w 674"/>
                    <a:gd name="T29" fmla="*/ 24 h 302"/>
                    <a:gd name="T30" fmla="*/ 427 w 674"/>
                    <a:gd name="T31" fmla="*/ 29 h 302"/>
                    <a:gd name="T32" fmla="*/ 509 w 674"/>
                    <a:gd name="T33" fmla="*/ 19 h 302"/>
                    <a:gd name="T34" fmla="*/ 568 w 674"/>
                    <a:gd name="T35" fmla="*/ 16 h 302"/>
                    <a:gd name="T36" fmla="*/ 643 w 674"/>
                    <a:gd name="T37" fmla="*/ 21 h 302"/>
                    <a:gd name="T38" fmla="*/ 639 w 674"/>
                    <a:gd name="T39" fmla="*/ 68 h 302"/>
                    <a:gd name="T40" fmla="*/ 646 w 674"/>
                    <a:gd name="T41" fmla="*/ 95 h 302"/>
                    <a:gd name="T42" fmla="*/ 623 w 674"/>
                    <a:gd name="T43" fmla="*/ 146 h 302"/>
                    <a:gd name="T44" fmla="*/ 619 w 674"/>
                    <a:gd name="T45" fmla="*/ 191 h 302"/>
                    <a:gd name="T46" fmla="*/ 645 w 674"/>
                    <a:gd name="T47" fmla="*/ 226 h 302"/>
                    <a:gd name="T48" fmla="*/ 647 w 674"/>
                    <a:gd name="T49" fmla="*/ 262 h 302"/>
                    <a:gd name="T50" fmla="*/ 636 w 674"/>
                    <a:gd name="T51" fmla="*/ 279 h 302"/>
                    <a:gd name="T52" fmla="*/ 594 w 674"/>
                    <a:gd name="T53" fmla="*/ 275 h 302"/>
                    <a:gd name="T54" fmla="*/ 541 w 674"/>
                    <a:gd name="T55" fmla="*/ 280 h 302"/>
                    <a:gd name="T56" fmla="*/ 504 w 674"/>
                    <a:gd name="T57" fmla="*/ 282 h 302"/>
                    <a:gd name="T58" fmla="*/ 462 w 674"/>
                    <a:gd name="T59" fmla="*/ 277 h 302"/>
                    <a:gd name="T60" fmla="*/ 397 w 674"/>
                    <a:gd name="T61" fmla="*/ 271 h 302"/>
                    <a:gd name="T62" fmla="*/ 324 w 674"/>
                    <a:gd name="T63" fmla="*/ 273 h 302"/>
                    <a:gd name="T64" fmla="*/ 257 w 674"/>
                    <a:gd name="T65" fmla="*/ 279 h 302"/>
                    <a:gd name="T66" fmla="*/ 176 w 674"/>
                    <a:gd name="T67" fmla="*/ 260 h 302"/>
                    <a:gd name="T68" fmla="*/ 128 w 674"/>
                    <a:gd name="T69" fmla="*/ 285 h 302"/>
                    <a:gd name="T70" fmla="*/ 392 w 674"/>
                    <a:gd name="T71" fmla="*/ 111 h 302"/>
                    <a:gd name="T72" fmla="*/ 419 w 674"/>
                    <a:gd name="T73" fmla="*/ 92 h 3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674" h="302">
                      <a:moveTo>
                        <a:pt x="128" y="285"/>
                      </a:moveTo>
                      <a:cubicBezTo>
                        <a:pt x="125" y="285"/>
                        <a:pt x="122" y="283"/>
                        <a:pt x="121" y="280"/>
                      </a:cubicBezTo>
                      <a:cubicBezTo>
                        <a:pt x="115" y="282"/>
                        <a:pt x="78" y="289"/>
                        <a:pt x="94" y="270"/>
                      </a:cubicBezTo>
                      <a:cubicBezTo>
                        <a:pt x="90" y="272"/>
                        <a:pt x="50" y="286"/>
                        <a:pt x="68" y="265"/>
                      </a:cubicBezTo>
                      <a:cubicBezTo>
                        <a:pt x="59" y="271"/>
                        <a:pt x="0" y="293"/>
                        <a:pt x="34" y="263"/>
                      </a:cubicBezTo>
                      <a:cubicBezTo>
                        <a:pt x="19" y="265"/>
                        <a:pt x="29" y="248"/>
                        <a:pt x="33" y="245"/>
                      </a:cubicBezTo>
                      <a:cubicBezTo>
                        <a:pt x="20" y="241"/>
                        <a:pt x="36" y="227"/>
                        <a:pt x="40" y="224"/>
                      </a:cubicBezTo>
                      <a:cubicBezTo>
                        <a:pt x="34" y="225"/>
                        <a:pt x="27" y="221"/>
                        <a:pt x="30" y="214"/>
                      </a:cubicBezTo>
                      <a:cubicBezTo>
                        <a:pt x="26" y="211"/>
                        <a:pt x="27" y="207"/>
                        <a:pt x="30" y="203"/>
                      </a:cubicBezTo>
                      <a:cubicBezTo>
                        <a:pt x="12" y="203"/>
                        <a:pt x="35" y="181"/>
                        <a:pt x="37" y="180"/>
                      </a:cubicBezTo>
                      <a:cubicBezTo>
                        <a:pt x="2" y="197"/>
                        <a:pt x="47" y="143"/>
                        <a:pt x="53" y="138"/>
                      </a:cubicBezTo>
                      <a:cubicBezTo>
                        <a:pt x="33" y="151"/>
                        <a:pt x="7" y="147"/>
                        <a:pt x="30" y="125"/>
                      </a:cubicBezTo>
                      <a:cubicBezTo>
                        <a:pt x="4" y="133"/>
                        <a:pt x="49" y="90"/>
                        <a:pt x="51" y="88"/>
                      </a:cubicBezTo>
                      <a:cubicBezTo>
                        <a:pt x="42" y="94"/>
                        <a:pt x="11" y="100"/>
                        <a:pt x="32" y="82"/>
                      </a:cubicBezTo>
                      <a:cubicBezTo>
                        <a:pt x="29" y="81"/>
                        <a:pt x="29" y="79"/>
                        <a:pt x="29" y="76"/>
                      </a:cubicBezTo>
                      <a:cubicBezTo>
                        <a:pt x="12" y="74"/>
                        <a:pt x="34" y="52"/>
                        <a:pt x="35" y="50"/>
                      </a:cubicBezTo>
                      <a:cubicBezTo>
                        <a:pt x="19" y="59"/>
                        <a:pt x="29" y="32"/>
                        <a:pt x="28" y="29"/>
                      </a:cubicBezTo>
                      <a:cubicBezTo>
                        <a:pt x="11" y="33"/>
                        <a:pt x="31" y="0"/>
                        <a:pt x="38" y="17"/>
                      </a:cubicBezTo>
                      <a:cubicBezTo>
                        <a:pt x="46" y="13"/>
                        <a:pt x="48" y="23"/>
                        <a:pt x="45" y="28"/>
                      </a:cubicBezTo>
                      <a:cubicBezTo>
                        <a:pt x="69" y="11"/>
                        <a:pt x="76" y="20"/>
                        <a:pt x="57" y="43"/>
                      </a:cubicBezTo>
                      <a:cubicBezTo>
                        <a:pt x="59" y="42"/>
                        <a:pt x="104" y="3"/>
                        <a:pt x="108" y="21"/>
                      </a:cubicBezTo>
                      <a:cubicBezTo>
                        <a:pt x="112" y="19"/>
                        <a:pt x="127" y="8"/>
                        <a:pt x="129" y="19"/>
                      </a:cubicBezTo>
                      <a:cubicBezTo>
                        <a:pt x="159" y="4"/>
                        <a:pt x="112" y="54"/>
                        <a:pt x="105" y="60"/>
                      </a:cubicBezTo>
                      <a:cubicBezTo>
                        <a:pt x="106" y="59"/>
                        <a:pt x="191" y="6"/>
                        <a:pt x="178" y="28"/>
                      </a:cubicBezTo>
                      <a:cubicBezTo>
                        <a:pt x="207" y="9"/>
                        <a:pt x="244" y="12"/>
                        <a:pt x="201" y="45"/>
                      </a:cubicBezTo>
                      <a:cubicBezTo>
                        <a:pt x="215" y="35"/>
                        <a:pt x="233" y="19"/>
                        <a:pt x="250" y="15"/>
                      </a:cubicBezTo>
                      <a:cubicBezTo>
                        <a:pt x="261" y="13"/>
                        <a:pt x="279" y="19"/>
                        <a:pt x="265" y="32"/>
                      </a:cubicBezTo>
                      <a:cubicBezTo>
                        <a:pt x="267" y="31"/>
                        <a:pt x="307" y="1"/>
                        <a:pt x="307" y="22"/>
                      </a:cubicBezTo>
                      <a:cubicBezTo>
                        <a:pt x="313" y="18"/>
                        <a:pt x="349" y="14"/>
                        <a:pt x="338" y="30"/>
                      </a:cubicBezTo>
                      <a:cubicBezTo>
                        <a:pt x="341" y="27"/>
                        <a:pt x="370" y="8"/>
                        <a:pt x="371" y="24"/>
                      </a:cubicBezTo>
                      <a:cubicBezTo>
                        <a:pt x="369" y="25"/>
                        <a:pt x="409" y="3"/>
                        <a:pt x="401" y="24"/>
                      </a:cubicBezTo>
                      <a:cubicBezTo>
                        <a:pt x="406" y="21"/>
                        <a:pt x="445" y="8"/>
                        <a:pt x="427" y="29"/>
                      </a:cubicBezTo>
                      <a:cubicBezTo>
                        <a:pt x="429" y="28"/>
                        <a:pt x="478" y="6"/>
                        <a:pt x="460" y="29"/>
                      </a:cubicBezTo>
                      <a:cubicBezTo>
                        <a:pt x="466" y="26"/>
                        <a:pt x="500" y="3"/>
                        <a:pt x="509" y="19"/>
                      </a:cubicBezTo>
                      <a:cubicBezTo>
                        <a:pt x="532" y="8"/>
                        <a:pt x="535" y="23"/>
                        <a:pt x="517" y="38"/>
                      </a:cubicBezTo>
                      <a:cubicBezTo>
                        <a:pt x="531" y="29"/>
                        <a:pt x="551" y="13"/>
                        <a:pt x="568" y="16"/>
                      </a:cubicBezTo>
                      <a:cubicBezTo>
                        <a:pt x="574" y="17"/>
                        <a:pt x="606" y="13"/>
                        <a:pt x="598" y="27"/>
                      </a:cubicBezTo>
                      <a:cubicBezTo>
                        <a:pt x="602" y="25"/>
                        <a:pt x="642" y="6"/>
                        <a:pt x="643" y="21"/>
                      </a:cubicBezTo>
                      <a:cubicBezTo>
                        <a:pt x="669" y="16"/>
                        <a:pt x="629" y="52"/>
                        <a:pt x="630" y="52"/>
                      </a:cubicBezTo>
                      <a:cubicBezTo>
                        <a:pt x="650" y="42"/>
                        <a:pt x="653" y="56"/>
                        <a:pt x="639" y="68"/>
                      </a:cubicBezTo>
                      <a:cubicBezTo>
                        <a:pt x="651" y="66"/>
                        <a:pt x="656" y="78"/>
                        <a:pt x="647" y="86"/>
                      </a:cubicBezTo>
                      <a:cubicBezTo>
                        <a:pt x="649" y="89"/>
                        <a:pt x="648" y="93"/>
                        <a:pt x="646" y="95"/>
                      </a:cubicBezTo>
                      <a:cubicBezTo>
                        <a:pt x="654" y="101"/>
                        <a:pt x="643" y="110"/>
                        <a:pt x="639" y="113"/>
                      </a:cubicBezTo>
                      <a:cubicBezTo>
                        <a:pt x="666" y="107"/>
                        <a:pt x="622" y="146"/>
                        <a:pt x="623" y="146"/>
                      </a:cubicBezTo>
                      <a:cubicBezTo>
                        <a:pt x="626" y="143"/>
                        <a:pt x="674" y="126"/>
                        <a:pt x="651" y="146"/>
                      </a:cubicBezTo>
                      <a:cubicBezTo>
                        <a:pt x="660" y="165"/>
                        <a:pt x="631" y="181"/>
                        <a:pt x="619" y="191"/>
                      </a:cubicBezTo>
                      <a:cubicBezTo>
                        <a:pt x="659" y="165"/>
                        <a:pt x="644" y="194"/>
                        <a:pt x="621" y="214"/>
                      </a:cubicBezTo>
                      <a:cubicBezTo>
                        <a:pt x="635" y="205"/>
                        <a:pt x="669" y="206"/>
                        <a:pt x="645" y="226"/>
                      </a:cubicBezTo>
                      <a:cubicBezTo>
                        <a:pt x="651" y="228"/>
                        <a:pt x="653" y="234"/>
                        <a:pt x="648" y="239"/>
                      </a:cubicBezTo>
                      <a:cubicBezTo>
                        <a:pt x="664" y="239"/>
                        <a:pt x="649" y="259"/>
                        <a:pt x="647" y="262"/>
                      </a:cubicBezTo>
                      <a:cubicBezTo>
                        <a:pt x="649" y="263"/>
                        <a:pt x="650" y="266"/>
                        <a:pt x="649" y="269"/>
                      </a:cubicBezTo>
                      <a:cubicBezTo>
                        <a:pt x="667" y="264"/>
                        <a:pt x="642" y="302"/>
                        <a:pt x="636" y="279"/>
                      </a:cubicBezTo>
                      <a:cubicBezTo>
                        <a:pt x="634" y="280"/>
                        <a:pt x="614" y="290"/>
                        <a:pt x="618" y="277"/>
                      </a:cubicBezTo>
                      <a:cubicBezTo>
                        <a:pt x="620" y="275"/>
                        <a:pt x="584" y="294"/>
                        <a:pt x="594" y="275"/>
                      </a:cubicBezTo>
                      <a:cubicBezTo>
                        <a:pt x="594" y="275"/>
                        <a:pt x="565" y="291"/>
                        <a:pt x="572" y="273"/>
                      </a:cubicBezTo>
                      <a:cubicBezTo>
                        <a:pt x="561" y="280"/>
                        <a:pt x="553" y="283"/>
                        <a:pt x="541" y="280"/>
                      </a:cubicBezTo>
                      <a:cubicBezTo>
                        <a:pt x="520" y="276"/>
                        <a:pt x="569" y="241"/>
                        <a:pt x="570" y="240"/>
                      </a:cubicBezTo>
                      <a:cubicBezTo>
                        <a:pt x="554" y="251"/>
                        <a:pt x="525" y="281"/>
                        <a:pt x="504" y="282"/>
                      </a:cubicBezTo>
                      <a:cubicBezTo>
                        <a:pt x="481" y="283"/>
                        <a:pt x="535" y="240"/>
                        <a:pt x="539" y="236"/>
                      </a:cubicBezTo>
                      <a:cubicBezTo>
                        <a:pt x="533" y="240"/>
                        <a:pt x="472" y="293"/>
                        <a:pt x="462" y="277"/>
                      </a:cubicBezTo>
                      <a:cubicBezTo>
                        <a:pt x="426" y="299"/>
                        <a:pt x="433" y="269"/>
                        <a:pt x="459" y="249"/>
                      </a:cubicBezTo>
                      <a:cubicBezTo>
                        <a:pt x="459" y="249"/>
                        <a:pt x="381" y="294"/>
                        <a:pt x="397" y="271"/>
                      </a:cubicBezTo>
                      <a:cubicBezTo>
                        <a:pt x="392" y="274"/>
                        <a:pt x="373" y="288"/>
                        <a:pt x="367" y="278"/>
                      </a:cubicBezTo>
                      <a:cubicBezTo>
                        <a:pt x="362" y="281"/>
                        <a:pt x="317" y="287"/>
                        <a:pt x="324" y="273"/>
                      </a:cubicBezTo>
                      <a:cubicBezTo>
                        <a:pt x="311" y="281"/>
                        <a:pt x="276" y="288"/>
                        <a:pt x="302" y="263"/>
                      </a:cubicBezTo>
                      <a:cubicBezTo>
                        <a:pt x="298" y="267"/>
                        <a:pt x="263" y="293"/>
                        <a:pt x="257" y="279"/>
                      </a:cubicBezTo>
                      <a:cubicBezTo>
                        <a:pt x="253" y="281"/>
                        <a:pt x="216" y="289"/>
                        <a:pt x="227" y="272"/>
                      </a:cubicBezTo>
                      <a:cubicBezTo>
                        <a:pt x="212" y="281"/>
                        <a:pt x="135" y="295"/>
                        <a:pt x="176" y="260"/>
                      </a:cubicBezTo>
                      <a:cubicBezTo>
                        <a:pt x="148" y="278"/>
                        <a:pt x="134" y="285"/>
                        <a:pt x="128" y="285"/>
                      </a:cubicBezTo>
                      <a:cubicBezTo>
                        <a:pt x="127" y="285"/>
                        <a:pt x="134" y="285"/>
                        <a:pt x="128" y="285"/>
                      </a:cubicBezTo>
                      <a:close/>
                      <a:moveTo>
                        <a:pt x="419" y="92"/>
                      </a:moveTo>
                      <a:cubicBezTo>
                        <a:pt x="410" y="98"/>
                        <a:pt x="401" y="105"/>
                        <a:pt x="392" y="111"/>
                      </a:cubicBezTo>
                      <a:cubicBezTo>
                        <a:pt x="405" y="102"/>
                        <a:pt x="419" y="93"/>
                        <a:pt x="432" y="84"/>
                      </a:cubicBezTo>
                      <a:cubicBezTo>
                        <a:pt x="428" y="86"/>
                        <a:pt x="424" y="89"/>
                        <a:pt x="419" y="92"/>
                      </a:cubicBezTo>
                      <a:cubicBezTo>
                        <a:pt x="410" y="98"/>
                        <a:pt x="424" y="89"/>
                        <a:pt x="419" y="92"/>
                      </a:cubicBezTo>
                      <a:close/>
                    </a:path>
                  </a:pathLst>
                </a:custGeom>
                <a:solidFill>
                  <a:srgbClr val="019285">
                    <a:alpha val="42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039" name="Freeform 284">
                  <a:extLst>
                    <a:ext uri="{FF2B5EF4-FFF2-40B4-BE49-F238E27FC236}">
                      <a16:creationId xmlns:a16="http://schemas.microsoft.com/office/drawing/2014/main" id="{35F1CE0D-C4CD-444D-9D61-AC6B349EB2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83090" y="829285"/>
                  <a:ext cx="2438638" cy="1066537"/>
                </a:xfrm>
                <a:custGeom>
                  <a:avLst/>
                  <a:gdLst>
                    <a:gd name="T0" fmla="*/ 139 w 652"/>
                    <a:gd name="T1" fmla="*/ 269 h 300"/>
                    <a:gd name="T2" fmla="*/ 96 w 652"/>
                    <a:gd name="T3" fmla="*/ 270 h 300"/>
                    <a:gd name="T4" fmla="*/ 19 w 652"/>
                    <a:gd name="T5" fmla="*/ 240 h 300"/>
                    <a:gd name="T6" fmla="*/ 17 w 652"/>
                    <a:gd name="T7" fmla="*/ 236 h 300"/>
                    <a:gd name="T8" fmla="*/ 20 w 652"/>
                    <a:gd name="T9" fmla="*/ 209 h 300"/>
                    <a:gd name="T10" fmla="*/ 8 w 652"/>
                    <a:gd name="T11" fmla="*/ 118 h 300"/>
                    <a:gd name="T12" fmla="*/ 8 w 652"/>
                    <a:gd name="T13" fmla="*/ 39 h 300"/>
                    <a:gd name="T14" fmla="*/ 4 w 652"/>
                    <a:gd name="T15" fmla="*/ 62 h 300"/>
                    <a:gd name="T16" fmla="*/ 5 w 652"/>
                    <a:gd name="T17" fmla="*/ 68 h 300"/>
                    <a:gd name="T18" fmla="*/ 12 w 652"/>
                    <a:gd name="T19" fmla="*/ 284 h 300"/>
                    <a:gd name="T20" fmla="*/ 64 w 652"/>
                    <a:gd name="T21" fmla="*/ 287 h 300"/>
                    <a:gd name="T22" fmla="*/ 442 w 652"/>
                    <a:gd name="T23" fmla="*/ 283 h 300"/>
                    <a:gd name="T24" fmla="*/ 491 w 652"/>
                    <a:gd name="T25" fmla="*/ 285 h 300"/>
                    <a:gd name="T26" fmla="*/ 649 w 652"/>
                    <a:gd name="T27" fmla="*/ 278 h 300"/>
                    <a:gd name="T28" fmla="*/ 648 w 652"/>
                    <a:gd name="T29" fmla="*/ 150 h 300"/>
                    <a:gd name="T30" fmla="*/ 424 w 652"/>
                    <a:gd name="T31" fmla="*/ 10 h 300"/>
                    <a:gd name="T32" fmla="*/ 157 w 652"/>
                    <a:gd name="T33" fmla="*/ 17 h 300"/>
                    <a:gd name="T34" fmla="*/ 90 w 652"/>
                    <a:gd name="T35" fmla="*/ 12 h 300"/>
                    <a:gd name="T36" fmla="*/ 66 w 652"/>
                    <a:gd name="T37" fmla="*/ 11 h 300"/>
                    <a:gd name="T38" fmla="*/ 47 w 652"/>
                    <a:gd name="T39" fmla="*/ 16 h 300"/>
                    <a:gd name="T40" fmla="*/ 30 w 652"/>
                    <a:gd name="T41" fmla="*/ 9 h 300"/>
                    <a:gd name="T42" fmla="*/ 21 w 652"/>
                    <a:gd name="T43" fmla="*/ 7 h 300"/>
                    <a:gd name="T44" fmla="*/ 24 w 652"/>
                    <a:gd name="T45" fmla="*/ 18 h 300"/>
                    <a:gd name="T46" fmla="*/ 39 w 652"/>
                    <a:gd name="T47" fmla="*/ 32 h 300"/>
                    <a:gd name="T48" fmla="*/ 52 w 652"/>
                    <a:gd name="T49" fmla="*/ 33 h 300"/>
                    <a:gd name="T50" fmla="*/ 136 w 652"/>
                    <a:gd name="T51" fmla="*/ 32 h 300"/>
                    <a:gd name="T52" fmla="*/ 174 w 652"/>
                    <a:gd name="T53" fmla="*/ 29 h 300"/>
                    <a:gd name="T54" fmla="*/ 285 w 652"/>
                    <a:gd name="T55" fmla="*/ 33 h 300"/>
                    <a:gd name="T56" fmla="*/ 496 w 652"/>
                    <a:gd name="T57" fmla="*/ 36 h 300"/>
                    <a:gd name="T58" fmla="*/ 511 w 652"/>
                    <a:gd name="T59" fmla="*/ 22 h 300"/>
                    <a:gd name="T60" fmla="*/ 530 w 652"/>
                    <a:gd name="T61" fmla="*/ 27 h 300"/>
                    <a:gd name="T62" fmla="*/ 549 w 652"/>
                    <a:gd name="T63" fmla="*/ 29 h 300"/>
                    <a:gd name="T64" fmla="*/ 554 w 652"/>
                    <a:gd name="T65" fmla="*/ 28 h 300"/>
                    <a:gd name="T66" fmla="*/ 631 w 652"/>
                    <a:gd name="T67" fmla="*/ 29 h 300"/>
                    <a:gd name="T68" fmla="*/ 633 w 652"/>
                    <a:gd name="T69" fmla="*/ 97 h 300"/>
                    <a:gd name="T70" fmla="*/ 634 w 652"/>
                    <a:gd name="T71" fmla="*/ 107 h 300"/>
                    <a:gd name="T72" fmla="*/ 631 w 652"/>
                    <a:gd name="T73" fmla="*/ 151 h 300"/>
                    <a:gd name="T74" fmla="*/ 632 w 652"/>
                    <a:gd name="T75" fmla="*/ 173 h 300"/>
                    <a:gd name="T76" fmla="*/ 579 w 652"/>
                    <a:gd name="T77" fmla="*/ 272 h 300"/>
                    <a:gd name="T78" fmla="*/ 438 w 652"/>
                    <a:gd name="T79" fmla="*/ 273 h 300"/>
                    <a:gd name="T80" fmla="*/ 361 w 652"/>
                    <a:gd name="T81" fmla="*/ 272 h 300"/>
                    <a:gd name="T82" fmla="*/ 349 w 652"/>
                    <a:gd name="T83" fmla="*/ 276 h 300"/>
                    <a:gd name="T84" fmla="*/ 294 w 652"/>
                    <a:gd name="T85" fmla="*/ 273 h 300"/>
                    <a:gd name="T86" fmla="*/ 279 w 652"/>
                    <a:gd name="T87" fmla="*/ 273 h 300"/>
                    <a:gd name="T88" fmla="*/ 225 w 652"/>
                    <a:gd name="T89" fmla="*/ 269 h 300"/>
                    <a:gd name="T90" fmla="*/ 189 w 652"/>
                    <a:gd name="T91" fmla="*/ 270 h 300"/>
                    <a:gd name="T92" fmla="*/ 183 w 652"/>
                    <a:gd name="T93" fmla="*/ 269 h 300"/>
                    <a:gd name="connsiteX0" fmla="*/ 2092 w 9975"/>
                    <a:gd name="connsiteY0" fmla="*/ 8865 h 9511"/>
                    <a:gd name="connsiteX1" fmla="*/ 2107 w 9975"/>
                    <a:gd name="connsiteY1" fmla="*/ 8765 h 9511"/>
                    <a:gd name="connsiteX2" fmla="*/ 1432 w 9975"/>
                    <a:gd name="connsiteY2" fmla="*/ 8831 h 9511"/>
                    <a:gd name="connsiteX3" fmla="*/ 1447 w 9975"/>
                    <a:gd name="connsiteY3" fmla="*/ 8798 h 9511"/>
                    <a:gd name="connsiteX4" fmla="*/ 312 w 9975"/>
                    <a:gd name="connsiteY4" fmla="*/ 8931 h 9511"/>
                    <a:gd name="connsiteX5" fmla="*/ 266 w 9975"/>
                    <a:gd name="connsiteY5" fmla="*/ 7798 h 9511"/>
                    <a:gd name="connsiteX6" fmla="*/ 282 w 9975"/>
                    <a:gd name="connsiteY6" fmla="*/ 7865 h 9511"/>
                    <a:gd name="connsiteX7" fmla="*/ 236 w 9975"/>
                    <a:gd name="connsiteY7" fmla="*/ 7665 h 9511"/>
                    <a:gd name="connsiteX8" fmla="*/ 266 w 9975"/>
                    <a:gd name="connsiteY8" fmla="*/ 7698 h 9511"/>
                    <a:gd name="connsiteX9" fmla="*/ 282 w 9975"/>
                    <a:gd name="connsiteY9" fmla="*/ 6765 h 9511"/>
                    <a:gd name="connsiteX10" fmla="*/ 205 w 9975"/>
                    <a:gd name="connsiteY10" fmla="*/ 6731 h 9511"/>
                    <a:gd name="connsiteX11" fmla="*/ 98 w 9975"/>
                    <a:gd name="connsiteY11" fmla="*/ 3731 h 9511"/>
                    <a:gd name="connsiteX12" fmla="*/ 159 w 9975"/>
                    <a:gd name="connsiteY12" fmla="*/ 3698 h 9511"/>
                    <a:gd name="connsiteX13" fmla="*/ 98 w 9975"/>
                    <a:gd name="connsiteY13" fmla="*/ 1098 h 9511"/>
                    <a:gd name="connsiteX14" fmla="*/ 21 w 9975"/>
                    <a:gd name="connsiteY14" fmla="*/ 1098 h 9511"/>
                    <a:gd name="connsiteX15" fmla="*/ 36 w 9975"/>
                    <a:gd name="connsiteY15" fmla="*/ 1865 h 9511"/>
                    <a:gd name="connsiteX16" fmla="*/ 6 w 9975"/>
                    <a:gd name="connsiteY16" fmla="*/ 1831 h 9511"/>
                    <a:gd name="connsiteX17" fmla="*/ 52 w 9975"/>
                    <a:gd name="connsiteY17" fmla="*/ 2065 h 9511"/>
                    <a:gd name="connsiteX18" fmla="*/ 6 w 9975"/>
                    <a:gd name="connsiteY18" fmla="*/ 2065 h 9511"/>
                    <a:gd name="connsiteX19" fmla="*/ 159 w 9975"/>
                    <a:gd name="connsiteY19" fmla="*/ 9265 h 9511"/>
                    <a:gd name="connsiteX20" fmla="*/ 957 w 9975"/>
                    <a:gd name="connsiteY20" fmla="*/ 9331 h 9511"/>
                    <a:gd name="connsiteX21" fmla="*/ 957 w 9975"/>
                    <a:gd name="connsiteY21" fmla="*/ 9365 h 9511"/>
                    <a:gd name="connsiteX22" fmla="*/ 3288 w 9975"/>
                    <a:gd name="connsiteY22" fmla="*/ 9331 h 9511"/>
                    <a:gd name="connsiteX23" fmla="*/ 6754 w 9975"/>
                    <a:gd name="connsiteY23" fmla="*/ 9231 h 9511"/>
                    <a:gd name="connsiteX24" fmla="*/ 6739 w 9975"/>
                    <a:gd name="connsiteY24" fmla="*/ 9298 h 9511"/>
                    <a:gd name="connsiteX25" fmla="*/ 7506 w 9975"/>
                    <a:gd name="connsiteY25" fmla="*/ 9298 h 9511"/>
                    <a:gd name="connsiteX26" fmla="*/ 7506 w 9975"/>
                    <a:gd name="connsiteY26" fmla="*/ 9331 h 9511"/>
                    <a:gd name="connsiteX27" fmla="*/ 9929 w 9975"/>
                    <a:gd name="connsiteY27" fmla="*/ 9065 h 9511"/>
                    <a:gd name="connsiteX28" fmla="*/ 9883 w 9975"/>
                    <a:gd name="connsiteY28" fmla="*/ 4798 h 9511"/>
                    <a:gd name="connsiteX29" fmla="*/ 9914 w 9975"/>
                    <a:gd name="connsiteY29" fmla="*/ 4798 h 9511"/>
                    <a:gd name="connsiteX30" fmla="*/ 9975 w 9975"/>
                    <a:gd name="connsiteY30" fmla="*/ 65 h 9511"/>
                    <a:gd name="connsiteX31" fmla="*/ 6478 w 9975"/>
                    <a:gd name="connsiteY31" fmla="*/ 131 h 9511"/>
                    <a:gd name="connsiteX32" fmla="*/ 3794 w 9975"/>
                    <a:gd name="connsiteY32" fmla="*/ 431 h 9511"/>
                    <a:gd name="connsiteX33" fmla="*/ 2383 w 9975"/>
                    <a:gd name="connsiteY33" fmla="*/ 365 h 9511"/>
                    <a:gd name="connsiteX34" fmla="*/ 1340 w 9975"/>
                    <a:gd name="connsiteY34" fmla="*/ 131 h 9511"/>
                    <a:gd name="connsiteX35" fmla="*/ 1355 w 9975"/>
                    <a:gd name="connsiteY35" fmla="*/ 198 h 9511"/>
                    <a:gd name="connsiteX36" fmla="*/ 972 w 9975"/>
                    <a:gd name="connsiteY36" fmla="*/ 198 h 9511"/>
                    <a:gd name="connsiteX37" fmla="*/ 987 w 9975"/>
                    <a:gd name="connsiteY37" fmla="*/ 165 h 9511"/>
                    <a:gd name="connsiteX38" fmla="*/ 773 w 9975"/>
                    <a:gd name="connsiteY38" fmla="*/ 498 h 9511"/>
                    <a:gd name="connsiteX39" fmla="*/ 696 w 9975"/>
                    <a:gd name="connsiteY39" fmla="*/ 331 h 9511"/>
                    <a:gd name="connsiteX40" fmla="*/ 635 w 9975"/>
                    <a:gd name="connsiteY40" fmla="*/ 465 h 9511"/>
                    <a:gd name="connsiteX41" fmla="*/ 435 w 9975"/>
                    <a:gd name="connsiteY41" fmla="*/ 98 h 9511"/>
                    <a:gd name="connsiteX42" fmla="*/ 297 w 9975"/>
                    <a:gd name="connsiteY42" fmla="*/ 31 h 9511"/>
                    <a:gd name="connsiteX43" fmla="*/ 328 w 9975"/>
                    <a:gd name="connsiteY43" fmla="*/ 531 h 9511"/>
                    <a:gd name="connsiteX44" fmla="*/ 343 w 9975"/>
                    <a:gd name="connsiteY44" fmla="*/ 398 h 9511"/>
                    <a:gd name="connsiteX45" fmla="*/ 573 w 9975"/>
                    <a:gd name="connsiteY45" fmla="*/ 865 h 9511"/>
                    <a:gd name="connsiteX46" fmla="*/ 573 w 9975"/>
                    <a:gd name="connsiteY46" fmla="*/ 865 h 9511"/>
                    <a:gd name="connsiteX47" fmla="*/ 757 w 9975"/>
                    <a:gd name="connsiteY47" fmla="*/ 831 h 9511"/>
                    <a:gd name="connsiteX48" fmla="*/ 773 w 9975"/>
                    <a:gd name="connsiteY48" fmla="*/ 898 h 9511"/>
                    <a:gd name="connsiteX49" fmla="*/ 1739 w 9975"/>
                    <a:gd name="connsiteY49" fmla="*/ 598 h 9511"/>
                    <a:gd name="connsiteX50" fmla="*/ 2061 w 9975"/>
                    <a:gd name="connsiteY50" fmla="*/ 865 h 9511"/>
                    <a:gd name="connsiteX51" fmla="*/ 2046 w 9975"/>
                    <a:gd name="connsiteY51" fmla="*/ 898 h 9511"/>
                    <a:gd name="connsiteX52" fmla="*/ 2644 w 9975"/>
                    <a:gd name="connsiteY52" fmla="*/ 765 h 9511"/>
                    <a:gd name="connsiteX53" fmla="*/ 2659 w 9975"/>
                    <a:gd name="connsiteY53" fmla="*/ 931 h 9511"/>
                    <a:gd name="connsiteX54" fmla="*/ 4346 w 9975"/>
                    <a:gd name="connsiteY54" fmla="*/ 898 h 9511"/>
                    <a:gd name="connsiteX55" fmla="*/ 4331 w 9975"/>
                    <a:gd name="connsiteY55" fmla="*/ 931 h 9511"/>
                    <a:gd name="connsiteX56" fmla="*/ 7582 w 9975"/>
                    <a:gd name="connsiteY56" fmla="*/ 998 h 9511"/>
                    <a:gd name="connsiteX57" fmla="*/ 7567 w 9975"/>
                    <a:gd name="connsiteY57" fmla="*/ 1031 h 9511"/>
                    <a:gd name="connsiteX58" fmla="*/ 7812 w 9975"/>
                    <a:gd name="connsiteY58" fmla="*/ 531 h 9511"/>
                    <a:gd name="connsiteX59" fmla="*/ 7797 w 9975"/>
                    <a:gd name="connsiteY59" fmla="*/ 565 h 9511"/>
                    <a:gd name="connsiteX60" fmla="*/ 8104 w 9975"/>
                    <a:gd name="connsiteY60" fmla="*/ 698 h 9511"/>
                    <a:gd name="connsiteX61" fmla="*/ 8088 w 9975"/>
                    <a:gd name="connsiteY61" fmla="*/ 765 h 9511"/>
                    <a:gd name="connsiteX62" fmla="*/ 8395 w 9975"/>
                    <a:gd name="connsiteY62" fmla="*/ 765 h 9511"/>
                    <a:gd name="connsiteX63" fmla="*/ 8411 w 9975"/>
                    <a:gd name="connsiteY63" fmla="*/ 831 h 9511"/>
                    <a:gd name="connsiteX64" fmla="*/ 8472 w 9975"/>
                    <a:gd name="connsiteY64" fmla="*/ 731 h 9511"/>
                    <a:gd name="connsiteX65" fmla="*/ 8441 w 9975"/>
                    <a:gd name="connsiteY65" fmla="*/ 898 h 9511"/>
                    <a:gd name="connsiteX66" fmla="*/ 9653 w 9975"/>
                    <a:gd name="connsiteY66" fmla="*/ 765 h 9511"/>
                    <a:gd name="connsiteX67" fmla="*/ 9714 w 9975"/>
                    <a:gd name="connsiteY67" fmla="*/ 3098 h 9511"/>
                    <a:gd name="connsiteX68" fmla="*/ 9684 w 9975"/>
                    <a:gd name="connsiteY68" fmla="*/ 3031 h 9511"/>
                    <a:gd name="connsiteX69" fmla="*/ 9730 w 9975"/>
                    <a:gd name="connsiteY69" fmla="*/ 3398 h 9511"/>
                    <a:gd name="connsiteX70" fmla="*/ 9699 w 9975"/>
                    <a:gd name="connsiteY70" fmla="*/ 3365 h 9511"/>
                    <a:gd name="connsiteX71" fmla="*/ 9730 w 9975"/>
                    <a:gd name="connsiteY71" fmla="*/ 4831 h 9511"/>
                    <a:gd name="connsiteX72" fmla="*/ 9653 w 9975"/>
                    <a:gd name="connsiteY72" fmla="*/ 4831 h 9511"/>
                    <a:gd name="connsiteX73" fmla="*/ 9730 w 9975"/>
                    <a:gd name="connsiteY73" fmla="*/ 5565 h 9511"/>
                    <a:gd name="connsiteX74" fmla="*/ 9668 w 9975"/>
                    <a:gd name="connsiteY74" fmla="*/ 5565 h 9511"/>
                    <a:gd name="connsiteX75" fmla="*/ 9745 w 9975"/>
                    <a:gd name="connsiteY75" fmla="*/ 8665 h 9511"/>
                    <a:gd name="connsiteX76" fmla="*/ 8855 w 9975"/>
                    <a:gd name="connsiteY76" fmla="*/ 8865 h 9511"/>
                    <a:gd name="connsiteX77" fmla="*/ 8855 w 9975"/>
                    <a:gd name="connsiteY77" fmla="*/ 8798 h 9511"/>
                    <a:gd name="connsiteX78" fmla="*/ 6693 w 9975"/>
                    <a:gd name="connsiteY78" fmla="*/ 8898 h 9511"/>
                    <a:gd name="connsiteX79" fmla="*/ 6677 w 9975"/>
                    <a:gd name="connsiteY79" fmla="*/ 8798 h 9511"/>
                    <a:gd name="connsiteX80" fmla="*/ 5512 w 9975"/>
                    <a:gd name="connsiteY80" fmla="*/ 8865 h 9511"/>
                    <a:gd name="connsiteX81" fmla="*/ 5542 w 9975"/>
                    <a:gd name="connsiteY81" fmla="*/ 8765 h 9511"/>
                    <a:gd name="connsiteX82" fmla="*/ 5328 w 9975"/>
                    <a:gd name="connsiteY82" fmla="*/ 8998 h 9511"/>
                    <a:gd name="connsiteX83" fmla="*/ 4454 w 9975"/>
                    <a:gd name="connsiteY83" fmla="*/ 8998 h 9511"/>
                    <a:gd name="connsiteX84" fmla="*/ 4484 w 9975"/>
                    <a:gd name="connsiteY84" fmla="*/ 8898 h 9511"/>
                    <a:gd name="connsiteX85" fmla="*/ 4223 w 9975"/>
                    <a:gd name="connsiteY85" fmla="*/ 8931 h 9511"/>
                    <a:gd name="connsiteX86" fmla="*/ 4254 w 9975"/>
                    <a:gd name="connsiteY86" fmla="*/ 8898 h 9511"/>
                    <a:gd name="connsiteX87" fmla="*/ 3395 w 9975"/>
                    <a:gd name="connsiteY87" fmla="*/ 8898 h 9511"/>
                    <a:gd name="connsiteX88" fmla="*/ 3426 w 9975"/>
                    <a:gd name="connsiteY88" fmla="*/ 8765 h 9511"/>
                    <a:gd name="connsiteX89" fmla="*/ 2858 w 9975"/>
                    <a:gd name="connsiteY89" fmla="*/ 8865 h 9511"/>
                    <a:gd name="connsiteX90" fmla="*/ 2874 w 9975"/>
                    <a:gd name="connsiteY90" fmla="*/ 8798 h 9511"/>
                    <a:gd name="connsiteX91" fmla="*/ 2782 w 9975"/>
                    <a:gd name="connsiteY91" fmla="*/ 8898 h 9511"/>
                    <a:gd name="connsiteX92" fmla="*/ 2782 w 9975"/>
                    <a:gd name="connsiteY92" fmla="*/ 8765 h 9511"/>
                    <a:gd name="connsiteX93" fmla="*/ 2092 w 9975"/>
                    <a:gd name="connsiteY93" fmla="*/ 8865 h 9511"/>
                    <a:gd name="connsiteX0" fmla="*/ 2097 w 10000"/>
                    <a:gd name="connsiteY0" fmla="*/ 9283 h 9963"/>
                    <a:gd name="connsiteX1" fmla="*/ 2112 w 10000"/>
                    <a:gd name="connsiteY1" fmla="*/ 9178 h 9963"/>
                    <a:gd name="connsiteX2" fmla="*/ 1436 w 10000"/>
                    <a:gd name="connsiteY2" fmla="*/ 9247 h 9963"/>
                    <a:gd name="connsiteX3" fmla="*/ 1451 w 10000"/>
                    <a:gd name="connsiteY3" fmla="*/ 9212 h 9963"/>
                    <a:gd name="connsiteX4" fmla="*/ 313 w 10000"/>
                    <a:gd name="connsiteY4" fmla="*/ 9352 h 9963"/>
                    <a:gd name="connsiteX5" fmla="*/ 267 w 10000"/>
                    <a:gd name="connsiteY5" fmla="*/ 8161 h 9963"/>
                    <a:gd name="connsiteX6" fmla="*/ 283 w 10000"/>
                    <a:gd name="connsiteY6" fmla="*/ 8231 h 9963"/>
                    <a:gd name="connsiteX7" fmla="*/ 237 w 10000"/>
                    <a:gd name="connsiteY7" fmla="*/ 8021 h 9963"/>
                    <a:gd name="connsiteX8" fmla="*/ 267 w 10000"/>
                    <a:gd name="connsiteY8" fmla="*/ 8056 h 9963"/>
                    <a:gd name="connsiteX9" fmla="*/ 283 w 10000"/>
                    <a:gd name="connsiteY9" fmla="*/ 7075 h 9963"/>
                    <a:gd name="connsiteX10" fmla="*/ 206 w 10000"/>
                    <a:gd name="connsiteY10" fmla="*/ 7039 h 9963"/>
                    <a:gd name="connsiteX11" fmla="*/ 98 w 10000"/>
                    <a:gd name="connsiteY11" fmla="*/ 3885 h 9963"/>
                    <a:gd name="connsiteX12" fmla="*/ 159 w 10000"/>
                    <a:gd name="connsiteY12" fmla="*/ 3850 h 9963"/>
                    <a:gd name="connsiteX13" fmla="*/ 98 w 10000"/>
                    <a:gd name="connsiteY13" fmla="*/ 1116 h 9963"/>
                    <a:gd name="connsiteX14" fmla="*/ 21 w 10000"/>
                    <a:gd name="connsiteY14" fmla="*/ 1116 h 9963"/>
                    <a:gd name="connsiteX15" fmla="*/ 36 w 10000"/>
                    <a:gd name="connsiteY15" fmla="*/ 1923 h 9963"/>
                    <a:gd name="connsiteX16" fmla="*/ 6 w 10000"/>
                    <a:gd name="connsiteY16" fmla="*/ 1887 h 9963"/>
                    <a:gd name="connsiteX17" fmla="*/ 52 w 10000"/>
                    <a:gd name="connsiteY17" fmla="*/ 2133 h 9963"/>
                    <a:gd name="connsiteX18" fmla="*/ 6 w 10000"/>
                    <a:gd name="connsiteY18" fmla="*/ 2133 h 9963"/>
                    <a:gd name="connsiteX19" fmla="*/ 159 w 10000"/>
                    <a:gd name="connsiteY19" fmla="*/ 9703 h 9963"/>
                    <a:gd name="connsiteX20" fmla="*/ 959 w 10000"/>
                    <a:gd name="connsiteY20" fmla="*/ 9773 h 9963"/>
                    <a:gd name="connsiteX21" fmla="*/ 959 w 10000"/>
                    <a:gd name="connsiteY21" fmla="*/ 9808 h 9963"/>
                    <a:gd name="connsiteX22" fmla="*/ 3296 w 10000"/>
                    <a:gd name="connsiteY22" fmla="*/ 9773 h 9963"/>
                    <a:gd name="connsiteX23" fmla="*/ 6771 w 10000"/>
                    <a:gd name="connsiteY23" fmla="*/ 9668 h 9963"/>
                    <a:gd name="connsiteX24" fmla="*/ 6756 w 10000"/>
                    <a:gd name="connsiteY24" fmla="*/ 9738 h 9963"/>
                    <a:gd name="connsiteX25" fmla="*/ 7525 w 10000"/>
                    <a:gd name="connsiteY25" fmla="*/ 9738 h 9963"/>
                    <a:gd name="connsiteX26" fmla="*/ 7525 w 10000"/>
                    <a:gd name="connsiteY26" fmla="*/ 9773 h 9963"/>
                    <a:gd name="connsiteX27" fmla="*/ 9954 w 10000"/>
                    <a:gd name="connsiteY27" fmla="*/ 9493 h 9963"/>
                    <a:gd name="connsiteX28" fmla="*/ 9908 w 10000"/>
                    <a:gd name="connsiteY28" fmla="*/ 5007 h 9963"/>
                    <a:gd name="connsiteX29" fmla="*/ 9939 w 10000"/>
                    <a:gd name="connsiteY29" fmla="*/ 5007 h 9963"/>
                    <a:gd name="connsiteX30" fmla="*/ 10000 w 10000"/>
                    <a:gd name="connsiteY30" fmla="*/ 30 h 9963"/>
                    <a:gd name="connsiteX31" fmla="*/ 6494 w 10000"/>
                    <a:gd name="connsiteY31" fmla="*/ 100 h 9963"/>
                    <a:gd name="connsiteX32" fmla="*/ 3804 w 10000"/>
                    <a:gd name="connsiteY32" fmla="*/ 415 h 9963"/>
                    <a:gd name="connsiteX33" fmla="*/ 2389 w 10000"/>
                    <a:gd name="connsiteY33" fmla="*/ 346 h 9963"/>
                    <a:gd name="connsiteX34" fmla="*/ 1343 w 10000"/>
                    <a:gd name="connsiteY34" fmla="*/ 100 h 9963"/>
                    <a:gd name="connsiteX35" fmla="*/ 1358 w 10000"/>
                    <a:gd name="connsiteY35" fmla="*/ 170 h 9963"/>
                    <a:gd name="connsiteX36" fmla="*/ 974 w 10000"/>
                    <a:gd name="connsiteY36" fmla="*/ 170 h 9963"/>
                    <a:gd name="connsiteX37" fmla="*/ 989 w 10000"/>
                    <a:gd name="connsiteY37" fmla="*/ 135 h 9963"/>
                    <a:gd name="connsiteX38" fmla="*/ 775 w 10000"/>
                    <a:gd name="connsiteY38" fmla="*/ 486 h 9963"/>
                    <a:gd name="connsiteX39" fmla="*/ 698 w 10000"/>
                    <a:gd name="connsiteY39" fmla="*/ 310 h 9963"/>
                    <a:gd name="connsiteX40" fmla="*/ 637 w 10000"/>
                    <a:gd name="connsiteY40" fmla="*/ 451 h 9963"/>
                    <a:gd name="connsiteX41" fmla="*/ 436 w 10000"/>
                    <a:gd name="connsiteY41" fmla="*/ 65 h 9963"/>
                    <a:gd name="connsiteX42" fmla="*/ 194 w 10000"/>
                    <a:gd name="connsiteY42" fmla="*/ 209 h 9963"/>
                    <a:gd name="connsiteX43" fmla="*/ 329 w 10000"/>
                    <a:gd name="connsiteY43" fmla="*/ 520 h 9963"/>
                    <a:gd name="connsiteX44" fmla="*/ 344 w 10000"/>
                    <a:gd name="connsiteY44" fmla="*/ 380 h 9963"/>
                    <a:gd name="connsiteX45" fmla="*/ 574 w 10000"/>
                    <a:gd name="connsiteY45" fmla="*/ 871 h 9963"/>
                    <a:gd name="connsiteX46" fmla="*/ 574 w 10000"/>
                    <a:gd name="connsiteY46" fmla="*/ 871 h 9963"/>
                    <a:gd name="connsiteX47" fmla="*/ 759 w 10000"/>
                    <a:gd name="connsiteY47" fmla="*/ 836 h 9963"/>
                    <a:gd name="connsiteX48" fmla="*/ 775 w 10000"/>
                    <a:gd name="connsiteY48" fmla="*/ 906 h 9963"/>
                    <a:gd name="connsiteX49" fmla="*/ 1743 w 10000"/>
                    <a:gd name="connsiteY49" fmla="*/ 591 h 9963"/>
                    <a:gd name="connsiteX50" fmla="*/ 2066 w 10000"/>
                    <a:gd name="connsiteY50" fmla="*/ 871 h 9963"/>
                    <a:gd name="connsiteX51" fmla="*/ 2051 w 10000"/>
                    <a:gd name="connsiteY51" fmla="*/ 906 h 9963"/>
                    <a:gd name="connsiteX52" fmla="*/ 2651 w 10000"/>
                    <a:gd name="connsiteY52" fmla="*/ 766 h 9963"/>
                    <a:gd name="connsiteX53" fmla="*/ 2666 w 10000"/>
                    <a:gd name="connsiteY53" fmla="*/ 941 h 9963"/>
                    <a:gd name="connsiteX54" fmla="*/ 4357 w 10000"/>
                    <a:gd name="connsiteY54" fmla="*/ 906 h 9963"/>
                    <a:gd name="connsiteX55" fmla="*/ 4342 w 10000"/>
                    <a:gd name="connsiteY55" fmla="*/ 941 h 9963"/>
                    <a:gd name="connsiteX56" fmla="*/ 7601 w 10000"/>
                    <a:gd name="connsiteY56" fmla="*/ 1011 h 9963"/>
                    <a:gd name="connsiteX57" fmla="*/ 7586 w 10000"/>
                    <a:gd name="connsiteY57" fmla="*/ 1046 h 9963"/>
                    <a:gd name="connsiteX58" fmla="*/ 7832 w 10000"/>
                    <a:gd name="connsiteY58" fmla="*/ 520 h 9963"/>
                    <a:gd name="connsiteX59" fmla="*/ 7817 w 10000"/>
                    <a:gd name="connsiteY59" fmla="*/ 556 h 9963"/>
                    <a:gd name="connsiteX60" fmla="*/ 8124 w 10000"/>
                    <a:gd name="connsiteY60" fmla="*/ 696 h 9963"/>
                    <a:gd name="connsiteX61" fmla="*/ 8108 w 10000"/>
                    <a:gd name="connsiteY61" fmla="*/ 766 h 9963"/>
                    <a:gd name="connsiteX62" fmla="*/ 8416 w 10000"/>
                    <a:gd name="connsiteY62" fmla="*/ 766 h 9963"/>
                    <a:gd name="connsiteX63" fmla="*/ 8432 w 10000"/>
                    <a:gd name="connsiteY63" fmla="*/ 836 h 9963"/>
                    <a:gd name="connsiteX64" fmla="*/ 8493 w 10000"/>
                    <a:gd name="connsiteY64" fmla="*/ 731 h 9963"/>
                    <a:gd name="connsiteX65" fmla="*/ 8462 w 10000"/>
                    <a:gd name="connsiteY65" fmla="*/ 906 h 9963"/>
                    <a:gd name="connsiteX66" fmla="*/ 9677 w 10000"/>
                    <a:gd name="connsiteY66" fmla="*/ 766 h 9963"/>
                    <a:gd name="connsiteX67" fmla="*/ 9738 w 10000"/>
                    <a:gd name="connsiteY67" fmla="*/ 3219 h 9963"/>
                    <a:gd name="connsiteX68" fmla="*/ 9708 w 10000"/>
                    <a:gd name="connsiteY68" fmla="*/ 3149 h 9963"/>
                    <a:gd name="connsiteX69" fmla="*/ 9754 w 10000"/>
                    <a:gd name="connsiteY69" fmla="*/ 3535 h 9963"/>
                    <a:gd name="connsiteX70" fmla="*/ 9723 w 10000"/>
                    <a:gd name="connsiteY70" fmla="*/ 3500 h 9963"/>
                    <a:gd name="connsiteX71" fmla="*/ 9754 w 10000"/>
                    <a:gd name="connsiteY71" fmla="*/ 5041 h 9963"/>
                    <a:gd name="connsiteX72" fmla="*/ 9677 w 10000"/>
                    <a:gd name="connsiteY72" fmla="*/ 5041 h 9963"/>
                    <a:gd name="connsiteX73" fmla="*/ 9754 w 10000"/>
                    <a:gd name="connsiteY73" fmla="*/ 5813 h 9963"/>
                    <a:gd name="connsiteX74" fmla="*/ 9692 w 10000"/>
                    <a:gd name="connsiteY74" fmla="*/ 5813 h 9963"/>
                    <a:gd name="connsiteX75" fmla="*/ 9769 w 10000"/>
                    <a:gd name="connsiteY75" fmla="*/ 9073 h 9963"/>
                    <a:gd name="connsiteX76" fmla="*/ 8877 w 10000"/>
                    <a:gd name="connsiteY76" fmla="*/ 9283 h 9963"/>
                    <a:gd name="connsiteX77" fmla="*/ 8877 w 10000"/>
                    <a:gd name="connsiteY77" fmla="*/ 9212 h 9963"/>
                    <a:gd name="connsiteX78" fmla="*/ 6710 w 10000"/>
                    <a:gd name="connsiteY78" fmla="*/ 9317 h 9963"/>
                    <a:gd name="connsiteX79" fmla="*/ 6694 w 10000"/>
                    <a:gd name="connsiteY79" fmla="*/ 9212 h 9963"/>
                    <a:gd name="connsiteX80" fmla="*/ 5526 w 10000"/>
                    <a:gd name="connsiteY80" fmla="*/ 9283 h 9963"/>
                    <a:gd name="connsiteX81" fmla="*/ 5556 w 10000"/>
                    <a:gd name="connsiteY81" fmla="*/ 9178 h 9963"/>
                    <a:gd name="connsiteX82" fmla="*/ 5341 w 10000"/>
                    <a:gd name="connsiteY82" fmla="*/ 9423 h 9963"/>
                    <a:gd name="connsiteX83" fmla="*/ 4465 w 10000"/>
                    <a:gd name="connsiteY83" fmla="*/ 9423 h 9963"/>
                    <a:gd name="connsiteX84" fmla="*/ 4495 w 10000"/>
                    <a:gd name="connsiteY84" fmla="*/ 9317 h 9963"/>
                    <a:gd name="connsiteX85" fmla="*/ 4234 w 10000"/>
                    <a:gd name="connsiteY85" fmla="*/ 9352 h 9963"/>
                    <a:gd name="connsiteX86" fmla="*/ 4265 w 10000"/>
                    <a:gd name="connsiteY86" fmla="*/ 9317 h 9963"/>
                    <a:gd name="connsiteX87" fmla="*/ 3404 w 10000"/>
                    <a:gd name="connsiteY87" fmla="*/ 9317 h 9963"/>
                    <a:gd name="connsiteX88" fmla="*/ 3435 w 10000"/>
                    <a:gd name="connsiteY88" fmla="*/ 9178 h 9963"/>
                    <a:gd name="connsiteX89" fmla="*/ 2865 w 10000"/>
                    <a:gd name="connsiteY89" fmla="*/ 9283 h 9963"/>
                    <a:gd name="connsiteX90" fmla="*/ 2881 w 10000"/>
                    <a:gd name="connsiteY90" fmla="*/ 9212 h 9963"/>
                    <a:gd name="connsiteX91" fmla="*/ 2789 w 10000"/>
                    <a:gd name="connsiteY91" fmla="*/ 9317 h 9963"/>
                    <a:gd name="connsiteX92" fmla="*/ 2789 w 10000"/>
                    <a:gd name="connsiteY92" fmla="*/ 9178 h 9963"/>
                    <a:gd name="connsiteX93" fmla="*/ 2097 w 10000"/>
                    <a:gd name="connsiteY93" fmla="*/ 9283 h 99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</a:cxnLst>
                  <a:rect l="l" t="t" r="r" b="b"/>
                  <a:pathLst>
                    <a:path w="10000" h="9963">
                      <a:moveTo>
                        <a:pt x="2097" y="9283"/>
                      </a:moveTo>
                      <a:lnTo>
                        <a:pt x="2112" y="9178"/>
                      </a:lnTo>
                      <a:cubicBezTo>
                        <a:pt x="1897" y="9388"/>
                        <a:pt x="1666" y="9178"/>
                        <a:pt x="1436" y="9247"/>
                      </a:cubicBezTo>
                      <a:cubicBezTo>
                        <a:pt x="1441" y="9235"/>
                        <a:pt x="1446" y="9224"/>
                        <a:pt x="1451" y="9212"/>
                      </a:cubicBezTo>
                      <a:cubicBezTo>
                        <a:pt x="1067" y="9178"/>
                        <a:pt x="683" y="9283"/>
                        <a:pt x="313" y="9352"/>
                      </a:cubicBezTo>
                      <a:cubicBezTo>
                        <a:pt x="283" y="8967"/>
                        <a:pt x="267" y="8581"/>
                        <a:pt x="267" y="8161"/>
                      </a:cubicBezTo>
                      <a:cubicBezTo>
                        <a:pt x="267" y="8196"/>
                        <a:pt x="283" y="8196"/>
                        <a:pt x="283" y="8231"/>
                      </a:cubicBezTo>
                      <a:cubicBezTo>
                        <a:pt x="267" y="8161"/>
                        <a:pt x="237" y="8090"/>
                        <a:pt x="237" y="8021"/>
                      </a:cubicBezTo>
                      <a:cubicBezTo>
                        <a:pt x="252" y="8021"/>
                        <a:pt x="267" y="8056"/>
                        <a:pt x="267" y="8056"/>
                      </a:cubicBezTo>
                      <a:cubicBezTo>
                        <a:pt x="359" y="7775"/>
                        <a:pt x="206" y="7249"/>
                        <a:pt x="283" y="7075"/>
                      </a:cubicBezTo>
                      <a:cubicBezTo>
                        <a:pt x="267" y="7004"/>
                        <a:pt x="237" y="6970"/>
                        <a:pt x="206" y="7039"/>
                      </a:cubicBezTo>
                      <a:cubicBezTo>
                        <a:pt x="190" y="6023"/>
                        <a:pt x="159" y="4936"/>
                        <a:pt x="98" y="3885"/>
                      </a:cubicBezTo>
                      <a:cubicBezTo>
                        <a:pt x="113" y="3850"/>
                        <a:pt x="128" y="3815"/>
                        <a:pt x="159" y="3850"/>
                      </a:cubicBezTo>
                      <a:cubicBezTo>
                        <a:pt x="21" y="2974"/>
                        <a:pt x="82" y="2028"/>
                        <a:pt x="98" y="1116"/>
                      </a:cubicBezTo>
                      <a:cubicBezTo>
                        <a:pt x="67" y="1082"/>
                        <a:pt x="52" y="1222"/>
                        <a:pt x="21" y="1116"/>
                      </a:cubicBezTo>
                      <a:cubicBezTo>
                        <a:pt x="-25" y="1432"/>
                        <a:pt x="113" y="1677"/>
                        <a:pt x="36" y="1923"/>
                      </a:cubicBezTo>
                      <a:lnTo>
                        <a:pt x="6" y="1887"/>
                      </a:lnTo>
                      <a:cubicBezTo>
                        <a:pt x="-25" y="2097"/>
                        <a:pt x="98" y="1923"/>
                        <a:pt x="52" y="2133"/>
                      </a:cubicBezTo>
                      <a:cubicBezTo>
                        <a:pt x="21" y="2203"/>
                        <a:pt x="6" y="2097"/>
                        <a:pt x="6" y="2133"/>
                      </a:cubicBezTo>
                      <a:cubicBezTo>
                        <a:pt x="98" y="4551"/>
                        <a:pt x="206" y="7215"/>
                        <a:pt x="159" y="9703"/>
                      </a:cubicBezTo>
                      <a:cubicBezTo>
                        <a:pt x="421" y="9738"/>
                        <a:pt x="698" y="9878"/>
                        <a:pt x="959" y="9773"/>
                      </a:cubicBezTo>
                      <a:lnTo>
                        <a:pt x="959" y="9808"/>
                      </a:lnTo>
                      <a:cubicBezTo>
                        <a:pt x="1666" y="9283"/>
                        <a:pt x="2558" y="9773"/>
                        <a:pt x="3296" y="9773"/>
                      </a:cubicBezTo>
                      <a:cubicBezTo>
                        <a:pt x="4449" y="9773"/>
                        <a:pt x="5633" y="10264"/>
                        <a:pt x="6771" y="9668"/>
                      </a:cubicBezTo>
                      <a:cubicBezTo>
                        <a:pt x="6771" y="9703"/>
                        <a:pt x="6786" y="9738"/>
                        <a:pt x="6756" y="9738"/>
                      </a:cubicBezTo>
                      <a:cubicBezTo>
                        <a:pt x="7033" y="9668"/>
                        <a:pt x="7278" y="9808"/>
                        <a:pt x="7525" y="9738"/>
                      </a:cubicBezTo>
                      <a:lnTo>
                        <a:pt x="7525" y="9773"/>
                      </a:lnTo>
                      <a:cubicBezTo>
                        <a:pt x="8278" y="9423"/>
                        <a:pt x="9185" y="9493"/>
                        <a:pt x="9954" y="9493"/>
                      </a:cubicBezTo>
                      <a:cubicBezTo>
                        <a:pt x="9954" y="7985"/>
                        <a:pt x="9939" y="6513"/>
                        <a:pt x="9908" y="5007"/>
                      </a:cubicBezTo>
                      <a:lnTo>
                        <a:pt x="9939" y="5007"/>
                      </a:lnTo>
                      <a:cubicBezTo>
                        <a:pt x="9862" y="3395"/>
                        <a:pt x="10000" y="1677"/>
                        <a:pt x="10000" y="30"/>
                      </a:cubicBezTo>
                      <a:cubicBezTo>
                        <a:pt x="8816" y="-5"/>
                        <a:pt x="7663" y="591"/>
                        <a:pt x="6494" y="100"/>
                      </a:cubicBezTo>
                      <a:cubicBezTo>
                        <a:pt x="5633" y="-216"/>
                        <a:pt x="4665" y="310"/>
                        <a:pt x="3804" y="415"/>
                      </a:cubicBezTo>
                      <a:cubicBezTo>
                        <a:pt x="3342" y="451"/>
                        <a:pt x="2850" y="591"/>
                        <a:pt x="2389" y="346"/>
                      </a:cubicBezTo>
                      <a:cubicBezTo>
                        <a:pt x="2051" y="591"/>
                        <a:pt x="1697" y="30"/>
                        <a:pt x="1343" y="100"/>
                      </a:cubicBezTo>
                      <a:cubicBezTo>
                        <a:pt x="1348" y="123"/>
                        <a:pt x="1353" y="147"/>
                        <a:pt x="1358" y="170"/>
                      </a:cubicBezTo>
                      <a:cubicBezTo>
                        <a:pt x="1220" y="-75"/>
                        <a:pt x="1052" y="556"/>
                        <a:pt x="974" y="170"/>
                      </a:cubicBezTo>
                      <a:cubicBezTo>
                        <a:pt x="979" y="158"/>
                        <a:pt x="984" y="147"/>
                        <a:pt x="989" y="135"/>
                      </a:cubicBezTo>
                      <a:cubicBezTo>
                        <a:pt x="959" y="30"/>
                        <a:pt x="790" y="451"/>
                        <a:pt x="775" y="486"/>
                      </a:cubicBezTo>
                      <a:cubicBezTo>
                        <a:pt x="698" y="520"/>
                        <a:pt x="759" y="380"/>
                        <a:pt x="698" y="310"/>
                      </a:cubicBezTo>
                      <a:cubicBezTo>
                        <a:pt x="683" y="346"/>
                        <a:pt x="698" y="520"/>
                        <a:pt x="637" y="451"/>
                      </a:cubicBezTo>
                      <a:cubicBezTo>
                        <a:pt x="637" y="30"/>
                        <a:pt x="436" y="520"/>
                        <a:pt x="436" y="65"/>
                      </a:cubicBezTo>
                      <a:cubicBezTo>
                        <a:pt x="380" y="-11"/>
                        <a:pt x="212" y="133"/>
                        <a:pt x="194" y="209"/>
                      </a:cubicBezTo>
                      <a:cubicBezTo>
                        <a:pt x="194" y="384"/>
                        <a:pt x="237" y="346"/>
                        <a:pt x="329" y="520"/>
                      </a:cubicBezTo>
                      <a:cubicBezTo>
                        <a:pt x="334" y="473"/>
                        <a:pt x="339" y="427"/>
                        <a:pt x="344" y="380"/>
                      </a:cubicBezTo>
                      <a:cubicBezTo>
                        <a:pt x="375" y="591"/>
                        <a:pt x="482" y="766"/>
                        <a:pt x="574" y="871"/>
                      </a:cubicBezTo>
                      <a:lnTo>
                        <a:pt x="574" y="871"/>
                      </a:lnTo>
                      <a:cubicBezTo>
                        <a:pt x="637" y="696"/>
                        <a:pt x="713" y="801"/>
                        <a:pt x="759" y="836"/>
                      </a:cubicBezTo>
                      <a:cubicBezTo>
                        <a:pt x="764" y="859"/>
                        <a:pt x="770" y="883"/>
                        <a:pt x="775" y="906"/>
                      </a:cubicBezTo>
                      <a:cubicBezTo>
                        <a:pt x="759" y="836"/>
                        <a:pt x="1805" y="801"/>
                        <a:pt x="1743" y="591"/>
                      </a:cubicBezTo>
                      <a:cubicBezTo>
                        <a:pt x="1836" y="801"/>
                        <a:pt x="1943" y="906"/>
                        <a:pt x="2066" y="871"/>
                      </a:cubicBezTo>
                      <a:cubicBezTo>
                        <a:pt x="2066" y="906"/>
                        <a:pt x="2066" y="941"/>
                        <a:pt x="2051" y="906"/>
                      </a:cubicBezTo>
                      <a:cubicBezTo>
                        <a:pt x="2112" y="1046"/>
                        <a:pt x="2588" y="1011"/>
                        <a:pt x="2651" y="766"/>
                      </a:cubicBezTo>
                      <a:cubicBezTo>
                        <a:pt x="2666" y="836"/>
                        <a:pt x="2666" y="906"/>
                        <a:pt x="2666" y="941"/>
                      </a:cubicBezTo>
                      <a:cubicBezTo>
                        <a:pt x="3158" y="977"/>
                        <a:pt x="3896" y="1292"/>
                        <a:pt x="4357" y="906"/>
                      </a:cubicBezTo>
                      <a:cubicBezTo>
                        <a:pt x="4352" y="918"/>
                        <a:pt x="4347" y="929"/>
                        <a:pt x="4342" y="941"/>
                      </a:cubicBezTo>
                      <a:cubicBezTo>
                        <a:pt x="5310" y="871"/>
                        <a:pt x="6555" y="451"/>
                        <a:pt x="7601" y="1011"/>
                      </a:cubicBezTo>
                      <a:cubicBezTo>
                        <a:pt x="7596" y="1023"/>
                        <a:pt x="7591" y="1034"/>
                        <a:pt x="7586" y="1046"/>
                      </a:cubicBezTo>
                      <a:cubicBezTo>
                        <a:pt x="7663" y="906"/>
                        <a:pt x="7755" y="661"/>
                        <a:pt x="7832" y="520"/>
                      </a:cubicBezTo>
                      <a:cubicBezTo>
                        <a:pt x="7832" y="520"/>
                        <a:pt x="7832" y="556"/>
                        <a:pt x="7817" y="556"/>
                      </a:cubicBezTo>
                      <a:cubicBezTo>
                        <a:pt x="7924" y="520"/>
                        <a:pt x="8016" y="731"/>
                        <a:pt x="8124" y="696"/>
                      </a:cubicBezTo>
                      <a:cubicBezTo>
                        <a:pt x="8124" y="731"/>
                        <a:pt x="8124" y="731"/>
                        <a:pt x="8108" y="766"/>
                      </a:cubicBezTo>
                      <a:cubicBezTo>
                        <a:pt x="8202" y="661"/>
                        <a:pt x="8309" y="941"/>
                        <a:pt x="8416" y="766"/>
                      </a:cubicBezTo>
                      <a:cubicBezTo>
                        <a:pt x="8421" y="789"/>
                        <a:pt x="8427" y="813"/>
                        <a:pt x="8432" y="836"/>
                      </a:cubicBezTo>
                      <a:cubicBezTo>
                        <a:pt x="8452" y="801"/>
                        <a:pt x="8473" y="766"/>
                        <a:pt x="8493" y="731"/>
                      </a:cubicBezTo>
                      <a:cubicBezTo>
                        <a:pt x="8493" y="801"/>
                        <a:pt x="8493" y="941"/>
                        <a:pt x="8462" y="906"/>
                      </a:cubicBezTo>
                      <a:cubicBezTo>
                        <a:pt x="8862" y="941"/>
                        <a:pt x="9292" y="977"/>
                        <a:pt x="9677" y="766"/>
                      </a:cubicBezTo>
                      <a:cubicBezTo>
                        <a:pt x="9769" y="1537"/>
                        <a:pt x="9738" y="2449"/>
                        <a:pt x="9738" y="3219"/>
                      </a:cubicBezTo>
                      <a:cubicBezTo>
                        <a:pt x="9728" y="3196"/>
                        <a:pt x="9718" y="3172"/>
                        <a:pt x="9708" y="3149"/>
                      </a:cubicBezTo>
                      <a:cubicBezTo>
                        <a:pt x="9723" y="3278"/>
                        <a:pt x="9739" y="3406"/>
                        <a:pt x="9754" y="3535"/>
                      </a:cubicBezTo>
                      <a:cubicBezTo>
                        <a:pt x="9738" y="3535"/>
                        <a:pt x="9738" y="3535"/>
                        <a:pt x="9723" y="3500"/>
                      </a:cubicBezTo>
                      <a:cubicBezTo>
                        <a:pt x="9677" y="4026"/>
                        <a:pt x="9754" y="4551"/>
                        <a:pt x="9754" y="5041"/>
                      </a:cubicBezTo>
                      <a:cubicBezTo>
                        <a:pt x="9738" y="5041"/>
                        <a:pt x="9708" y="4972"/>
                        <a:pt x="9677" y="5041"/>
                      </a:cubicBezTo>
                      <a:cubicBezTo>
                        <a:pt x="9769" y="5427"/>
                        <a:pt x="9570" y="5638"/>
                        <a:pt x="9754" y="5813"/>
                      </a:cubicBezTo>
                      <a:cubicBezTo>
                        <a:pt x="9738" y="5848"/>
                        <a:pt x="9708" y="5848"/>
                        <a:pt x="9692" y="5813"/>
                      </a:cubicBezTo>
                      <a:cubicBezTo>
                        <a:pt x="9754" y="6899"/>
                        <a:pt x="9662" y="8056"/>
                        <a:pt x="9769" y="9073"/>
                      </a:cubicBezTo>
                      <a:cubicBezTo>
                        <a:pt x="9508" y="9352"/>
                        <a:pt x="9154" y="9073"/>
                        <a:pt x="8877" y="9283"/>
                      </a:cubicBezTo>
                      <a:lnTo>
                        <a:pt x="8877" y="9212"/>
                      </a:lnTo>
                      <a:cubicBezTo>
                        <a:pt x="8202" y="9562"/>
                        <a:pt x="7402" y="9283"/>
                        <a:pt x="6710" y="9317"/>
                      </a:cubicBezTo>
                      <a:cubicBezTo>
                        <a:pt x="6705" y="9282"/>
                        <a:pt x="6699" y="9247"/>
                        <a:pt x="6694" y="9212"/>
                      </a:cubicBezTo>
                      <a:cubicBezTo>
                        <a:pt x="6325" y="9562"/>
                        <a:pt x="5910" y="8897"/>
                        <a:pt x="5526" y="9283"/>
                      </a:cubicBezTo>
                      <a:lnTo>
                        <a:pt x="5556" y="9178"/>
                      </a:lnTo>
                      <a:cubicBezTo>
                        <a:pt x="5495" y="9352"/>
                        <a:pt x="5310" y="9107"/>
                        <a:pt x="5341" y="9423"/>
                      </a:cubicBezTo>
                      <a:cubicBezTo>
                        <a:pt x="5141" y="9388"/>
                        <a:pt x="4680" y="9212"/>
                        <a:pt x="4465" y="9423"/>
                      </a:cubicBezTo>
                      <a:cubicBezTo>
                        <a:pt x="4475" y="9388"/>
                        <a:pt x="4485" y="9352"/>
                        <a:pt x="4495" y="9317"/>
                      </a:cubicBezTo>
                      <a:cubicBezTo>
                        <a:pt x="4403" y="9388"/>
                        <a:pt x="4296" y="9423"/>
                        <a:pt x="4234" y="9352"/>
                      </a:cubicBezTo>
                      <a:cubicBezTo>
                        <a:pt x="4250" y="9352"/>
                        <a:pt x="4250" y="9317"/>
                        <a:pt x="4265" y="9317"/>
                      </a:cubicBezTo>
                      <a:cubicBezTo>
                        <a:pt x="3988" y="9002"/>
                        <a:pt x="3696" y="9352"/>
                        <a:pt x="3404" y="9317"/>
                      </a:cubicBezTo>
                      <a:cubicBezTo>
                        <a:pt x="3414" y="9271"/>
                        <a:pt x="3425" y="9224"/>
                        <a:pt x="3435" y="9178"/>
                      </a:cubicBezTo>
                      <a:cubicBezTo>
                        <a:pt x="3296" y="9352"/>
                        <a:pt x="3050" y="9212"/>
                        <a:pt x="2865" y="9283"/>
                      </a:cubicBezTo>
                      <a:cubicBezTo>
                        <a:pt x="2870" y="9259"/>
                        <a:pt x="2876" y="9236"/>
                        <a:pt x="2881" y="9212"/>
                      </a:cubicBezTo>
                      <a:cubicBezTo>
                        <a:pt x="2850" y="9247"/>
                        <a:pt x="2820" y="9282"/>
                        <a:pt x="2789" y="9317"/>
                      </a:cubicBezTo>
                      <a:lnTo>
                        <a:pt x="2789" y="9178"/>
                      </a:lnTo>
                      <a:cubicBezTo>
                        <a:pt x="2558" y="9142"/>
                        <a:pt x="2328" y="9283"/>
                        <a:pt x="2097" y="928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036" name="Freeform 270">
                <a:extLst>
                  <a:ext uri="{FF2B5EF4-FFF2-40B4-BE49-F238E27FC236}">
                    <a16:creationId xmlns:a16="http://schemas.microsoft.com/office/drawing/2014/main" id="{49661CFE-A32F-CE44-8CB9-DA1AB7131B1F}"/>
                  </a:ext>
                </a:extLst>
              </p:cNvPr>
              <p:cNvSpPr>
                <a:spLocks/>
              </p:cNvSpPr>
              <p:nvPr/>
            </p:nvSpPr>
            <p:spPr bwMode="auto">
              <a:xfrm rot="20131859" flipH="1">
                <a:off x="6452443" y="2144414"/>
                <a:ext cx="72000" cy="18000"/>
              </a:xfrm>
              <a:custGeom>
                <a:avLst/>
                <a:gdLst>
                  <a:gd name="T0" fmla="*/ 9 w 133"/>
                  <a:gd name="T1" fmla="*/ 20 h 20"/>
                  <a:gd name="T2" fmla="*/ 1 w 133"/>
                  <a:gd name="T3" fmla="*/ 13 h 20"/>
                  <a:gd name="T4" fmla="*/ 7 w 133"/>
                  <a:gd name="T5" fmla="*/ 4 h 20"/>
                  <a:gd name="T6" fmla="*/ 125 w 133"/>
                  <a:gd name="T7" fmla="*/ 0 h 20"/>
                  <a:gd name="T8" fmla="*/ 133 w 133"/>
                  <a:gd name="T9" fmla="*/ 8 h 20"/>
                  <a:gd name="T10" fmla="*/ 125 w 133"/>
                  <a:gd name="T11" fmla="*/ 16 h 20"/>
                  <a:gd name="T12" fmla="*/ 10 w 133"/>
                  <a:gd name="T13" fmla="*/ 19 h 20"/>
                  <a:gd name="T14" fmla="*/ 9 w 133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20">
                    <a:moveTo>
                      <a:pt x="9" y="20"/>
                    </a:moveTo>
                    <a:cubicBezTo>
                      <a:pt x="5" y="20"/>
                      <a:pt x="2" y="17"/>
                      <a:pt x="1" y="13"/>
                    </a:cubicBezTo>
                    <a:cubicBezTo>
                      <a:pt x="0" y="9"/>
                      <a:pt x="3" y="5"/>
                      <a:pt x="7" y="4"/>
                    </a:cubicBezTo>
                    <a:cubicBezTo>
                      <a:pt x="26" y="0"/>
                      <a:pt x="115" y="0"/>
                      <a:pt x="125" y="0"/>
                    </a:cubicBezTo>
                    <a:cubicBezTo>
                      <a:pt x="129" y="0"/>
                      <a:pt x="133" y="3"/>
                      <a:pt x="133" y="8"/>
                    </a:cubicBezTo>
                    <a:cubicBezTo>
                      <a:pt x="133" y="12"/>
                      <a:pt x="129" y="16"/>
                      <a:pt x="125" y="16"/>
                    </a:cubicBezTo>
                    <a:cubicBezTo>
                      <a:pt x="98" y="16"/>
                      <a:pt x="25" y="17"/>
                      <a:pt x="10" y="19"/>
                    </a:cubicBezTo>
                    <a:cubicBezTo>
                      <a:pt x="10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>
                  <a:lumMod val="85000"/>
                  <a:lumOff val="1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37" name="Freeform 270">
                <a:extLst>
                  <a:ext uri="{FF2B5EF4-FFF2-40B4-BE49-F238E27FC236}">
                    <a16:creationId xmlns:a16="http://schemas.microsoft.com/office/drawing/2014/main" id="{33B1649B-E9A5-A948-B209-EF30BCC02B4B}"/>
                  </a:ext>
                </a:extLst>
              </p:cNvPr>
              <p:cNvSpPr>
                <a:spLocks/>
              </p:cNvSpPr>
              <p:nvPr/>
            </p:nvSpPr>
            <p:spPr bwMode="auto">
              <a:xfrm rot="922597" flipH="1">
                <a:off x="6648201" y="2144473"/>
                <a:ext cx="72000" cy="18000"/>
              </a:xfrm>
              <a:custGeom>
                <a:avLst/>
                <a:gdLst>
                  <a:gd name="T0" fmla="*/ 9 w 133"/>
                  <a:gd name="T1" fmla="*/ 20 h 20"/>
                  <a:gd name="T2" fmla="*/ 1 w 133"/>
                  <a:gd name="T3" fmla="*/ 13 h 20"/>
                  <a:gd name="T4" fmla="*/ 7 w 133"/>
                  <a:gd name="T5" fmla="*/ 4 h 20"/>
                  <a:gd name="T6" fmla="*/ 125 w 133"/>
                  <a:gd name="T7" fmla="*/ 0 h 20"/>
                  <a:gd name="T8" fmla="*/ 133 w 133"/>
                  <a:gd name="T9" fmla="*/ 8 h 20"/>
                  <a:gd name="T10" fmla="*/ 125 w 133"/>
                  <a:gd name="T11" fmla="*/ 16 h 20"/>
                  <a:gd name="T12" fmla="*/ 10 w 133"/>
                  <a:gd name="T13" fmla="*/ 19 h 20"/>
                  <a:gd name="T14" fmla="*/ 9 w 133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20">
                    <a:moveTo>
                      <a:pt x="9" y="20"/>
                    </a:moveTo>
                    <a:cubicBezTo>
                      <a:pt x="5" y="20"/>
                      <a:pt x="2" y="17"/>
                      <a:pt x="1" y="13"/>
                    </a:cubicBezTo>
                    <a:cubicBezTo>
                      <a:pt x="0" y="9"/>
                      <a:pt x="3" y="5"/>
                      <a:pt x="7" y="4"/>
                    </a:cubicBezTo>
                    <a:cubicBezTo>
                      <a:pt x="26" y="0"/>
                      <a:pt x="115" y="0"/>
                      <a:pt x="125" y="0"/>
                    </a:cubicBezTo>
                    <a:cubicBezTo>
                      <a:pt x="129" y="0"/>
                      <a:pt x="133" y="3"/>
                      <a:pt x="133" y="8"/>
                    </a:cubicBezTo>
                    <a:cubicBezTo>
                      <a:pt x="133" y="12"/>
                      <a:pt x="129" y="16"/>
                      <a:pt x="125" y="16"/>
                    </a:cubicBezTo>
                    <a:cubicBezTo>
                      <a:pt x="98" y="16"/>
                      <a:pt x="25" y="17"/>
                      <a:pt x="10" y="19"/>
                    </a:cubicBezTo>
                    <a:cubicBezTo>
                      <a:pt x="10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>
                  <a:lumMod val="85000"/>
                  <a:lumOff val="1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963" name="Groep 962">
              <a:extLst>
                <a:ext uri="{FF2B5EF4-FFF2-40B4-BE49-F238E27FC236}">
                  <a16:creationId xmlns:a16="http://schemas.microsoft.com/office/drawing/2014/main" id="{25FB5C4E-64F5-324D-855B-BE51B581F628}"/>
                </a:ext>
              </a:extLst>
            </p:cNvPr>
            <p:cNvGrpSpPr/>
            <p:nvPr/>
          </p:nvGrpSpPr>
          <p:grpSpPr>
            <a:xfrm>
              <a:off x="5702789" y="3611113"/>
              <a:ext cx="3075163" cy="401911"/>
              <a:chOff x="3599777" y="2843365"/>
              <a:chExt cx="3075163" cy="401911"/>
            </a:xfrm>
          </p:grpSpPr>
          <p:grpSp>
            <p:nvGrpSpPr>
              <p:cNvPr id="965" name="Groep 964">
                <a:extLst>
                  <a:ext uri="{FF2B5EF4-FFF2-40B4-BE49-F238E27FC236}">
                    <a16:creationId xmlns:a16="http://schemas.microsoft.com/office/drawing/2014/main" id="{43340376-DB84-1046-BED5-DF077F92C563}"/>
                  </a:ext>
                </a:extLst>
              </p:cNvPr>
              <p:cNvGrpSpPr/>
              <p:nvPr/>
            </p:nvGrpSpPr>
            <p:grpSpPr>
              <a:xfrm flipV="1">
                <a:off x="5827698" y="2861199"/>
                <a:ext cx="664902" cy="345076"/>
                <a:chOff x="3623704" y="2872865"/>
                <a:chExt cx="664902" cy="345076"/>
              </a:xfrm>
              <a:solidFill>
                <a:srgbClr val="000000">
                  <a:lumMod val="65000"/>
                  <a:lumOff val="35000"/>
                </a:srgbClr>
              </a:solidFill>
            </p:grpSpPr>
            <p:sp>
              <p:nvSpPr>
                <p:cNvPr id="1019" name="Freeform 270">
                  <a:extLst>
                    <a:ext uri="{FF2B5EF4-FFF2-40B4-BE49-F238E27FC236}">
                      <a16:creationId xmlns:a16="http://schemas.microsoft.com/office/drawing/2014/main" id="{EAB73CEF-86A7-0646-96E4-94F0BAEE6F4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flipH="1">
                  <a:off x="3659023" y="2872865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020" name="Freeform 270">
                  <a:extLst>
                    <a:ext uri="{FF2B5EF4-FFF2-40B4-BE49-F238E27FC236}">
                      <a16:creationId xmlns:a16="http://schemas.microsoft.com/office/drawing/2014/main" id="{64AF7C63-45FA-3440-ADCB-C57D1AB6BD1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-60000" flipH="1">
                  <a:off x="3812706" y="2872865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021" name="Freeform 270">
                  <a:extLst>
                    <a:ext uri="{FF2B5EF4-FFF2-40B4-BE49-F238E27FC236}">
                      <a16:creationId xmlns:a16="http://schemas.microsoft.com/office/drawing/2014/main" id="{96CE240E-5C4C-8044-B3C9-A24BA508FF1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flipH="1">
                  <a:off x="3974421" y="2872865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022" name="Freeform 270">
                  <a:extLst>
                    <a:ext uri="{FF2B5EF4-FFF2-40B4-BE49-F238E27FC236}">
                      <a16:creationId xmlns:a16="http://schemas.microsoft.com/office/drawing/2014/main" id="{5185B0AA-8F8B-BB4C-834D-A02D1DB8B00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flipH="1">
                  <a:off x="4146425" y="2872865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023" name="Freeform 270">
                  <a:extLst>
                    <a:ext uri="{FF2B5EF4-FFF2-40B4-BE49-F238E27FC236}">
                      <a16:creationId xmlns:a16="http://schemas.microsoft.com/office/drawing/2014/main" id="{9C3A621E-A42C-494D-9630-2915FC833E2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 flipH="1">
                  <a:off x="3577787" y="2929035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024" name="Freeform 270">
                  <a:extLst>
                    <a:ext uri="{FF2B5EF4-FFF2-40B4-BE49-F238E27FC236}">
                      <a16:creationId xmlns:a16="http://schemas.microsoft.com/office/drawing/2014/main" id="{18B0F817-B14D-2646-887A-A244B171FFF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16200000" flipH="1">
                  <a:off x="3577787" y="3103448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025" name="Freeform 270">
                  <a:extLst>
                    <a:ext uri="{FF2B5EF4-FFF2-40B4-BE49-F238E27FC236}">
                      <a16:creationId xmlns:a16="http://schemas.microsoft.com/office/drawing/2014/main" id="{3E76302B-095D-D047-BD8E-2385A9B5C73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340000" flipH="1">
                  <a:off x="4223691" y="2927281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026" name="Freeform 270">
                  <a:extLst>
                    <a:ext uri="{FF2B5EF4-FFF2-40B4-BE49-F238E27FC236}">
                      <a16:creationId xmlns:a16="http://schemas.microsoft.com/office/drawing/2014/main" id="{5DB127CE-1BE6-5B4E-90DC-73C0AF137C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6200000" flipH="1">
                  <a:off x="4243582" y="3173858"/>
                  <a:ext cx="72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027" name="Freeform 270">
                  <a:extLst>
                    <a:ext uri="{FF2B5EF4-FFF2-40B4-BE49-F238E27FC236}">
                      <a16:creationId xmlns:a16="http://schemas.microsoft.com/office/drawing/2014/main" id="{5F895E01-8594-0942-99C1-0806B0BA17B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340000" flipH="1">
                  <a:off x="4226523" y="3055268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028" name="Freeform 270">
                  <a:extLst>
                    <a:ext uri="{FF2B5EF4-FFF2-40B4-BE49-F238E27FC236}">
                      <a16:creationId xmlns:a16="http://schemas.microsoft.com/office/drawing/2014/main" id="{C1B34A26-63D1-E148-BBD6-27518C2D89C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flipH="1">
                  <a:off x="3644466" y="3193284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029" name="Freeform 270">
                  <a:extLst>
                    <a:ext uri="{FF2B5EF4-FFF2-40B4-BE49-F238E27FC236}">
                      <a16:creationId xmlns:a16="http://schemas.microsoft.com/office/drawing/2014/main" id="{1BDBB928-5E16-8046-A0A0-C2637285D47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-60000" flipH="1">
                  <a:off x="3798149" y="3193284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030" name="Freeform 270">
                  <a:extLst>
                    <a:ext uri="{FF2B5EF4-FFF2-40B4-BE49-F238E27FC236}">
                      <a16:creationId xmlns:a16="http://schemas.microsoft.com/office/drawing/2014/main" id="{DB9E6A0E-E92B-244D-8B6A-60EC7F94806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flipH="1">
                  <a:off x="3959864" y="3193284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031" name="Freeform 270">
                  <a:extLst>
                    <a:ext uri="{FF2B5EF4-FFF2-40B4-BE49-F238E27FC236}">
                      <a16:creationId xmlns:a16="http://schemas.microsoft.com/office/drawing/2014/main" id="{60045D54-41BB-914B-AD60-7E3A240A2EC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flipH="1">
                  <a:off x="4131868" y="3193284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966" name="Groep 965">
                <a:extLst>
                  <a:ext uri="{FF2B5EF4-FFF2-40B4-BE49-F238E27FC236}">
                    <a16:creationId xmlns:a16="http://schemas.microsoft.com/office/drawing/2014/main" id="{937E38FF-104F-EE4B-A329-E9B0B31F36C4}"/>
                  </a:ext>
                </a:extLst>
              </p:cNvPr>
              <p:cNvGrpSpPr/>
              <p:nvPr/>
            </p:nvGrpSpPr>
            <p:grpSpPr>
              <a:xfrm flipH="1">
                <a:off x="4364556" y="2880948"/>
                <a:ext cx="664902" cy="345076"/>
                <a:chOff x="3623704" y="2872865"/>
                <a:chExt cx="664902" cy="345076"/>
              </a:xfrm>
              <a:solidFill>
                <a:srgbClr val="000000">
                  <a:lumMod val="65000"/>
                  <a:lumOff val="35000"/>
                </a:srgbClr>
              </a:solidFill>
            </p:grpSpPr>
            <p:sp>
              <p:nvSpPr>
                <p:cNvPr id="1006" name="Freeform 270">
                  <a:extLst>
                    <a:ext uri="{FF2B5EF4-FFF2-40B4-BE49-F238E27FC236}">
                      <a16:creationId xmlns:a16="http://schemas.microsoft.com/office/drawing/2014/main" id="{8DEFFEA2-1C89-C846-A905-694C981C7CE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flipH="1">
                  <a:off x="3659023" y="2872865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007" name="Freeform 270">
                  <a:extLst>
                    <a:ext uri="{FF2B5EF4-FFF2-40B4-BE49-F238E27FC236}">
                      <a16:creationId xmlns:a16="http://schemas.microsoft.com/office/drawing/2014/main" id="{E2133E0D-2489-A049-BBC6-5E60BD5F0CB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-60000" flipH="1">
                  <a:off x="3812706" y="2872865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008" name="Freeform 270">
                  <a:extLst>
                    <a:ext uri="{FF2B5EF4-FFF2-40B4-BE49-F238E27FC236}">
                      <a16:creationId xmlns:a16="http://schemas.microsoft.com/office/drawing/2014/main" id="{0B3252BF-E200-DE49-ADD5-BBE6C9091EC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flipH="1">
                  <a:off x="3974421" y="2872865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009" name="Freeform 270">
                  <a:extLst>
                    <a:ext uri="{FF2B5EF4-FFF2-40B4-BE49-F238E27FC236}">
                      <a16:creationId xmlns:a16="http://schemas.microsoft.com/office/drawing/2014/main" id="{3EA9D7C2-0D81-E948-8CBE-9A7E355D2F9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flipH="1">
                  <a:off x="4146425" y="2872865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010" name="Freeform 270">
                  <a:extLst>
                    <a:ext uri="{FF2B5EF4-FFF2-40B4-BE49-F238E27FC236}">
                      <a16:creationId xmlns:a16="http://schemas.microsoft.com/office/drawing/2014/main" id="{3AFFE715-2BEE-E349-9BCD-6382422D971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 flipH="1">
                  <a:off x="3577787" y="2929035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011" name="Freeform 270">
                  <a:extLst>
                    <a:ext uri="{FF2B5EF4-FFF2-40B4-BE49-F238E27FC236}">
                      <a16:creationId xmlns:a16="http://schemas.microsoft.com/office/drawing/2014/main" id="{98F49C90-41CC-FE46-9B0F-5DAEF190690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16200000" flipH="1">
                  <a:off x="3577787" y="3103448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012" name="Freeform 270">
                  <a:extLst>
                    <a:ext uri="{FF2B5EF4-FFF2-40B4-BE49-F238E27FC236}">
                      <a16:creationId xmlns:a16="http://schemas.microsoft.com/office/drawing/2014/main" id="{A3246EDA-9BFE-1045-84E0-19F77218B7E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340000" flipH="1">
                  <a:off x="4223691" y="2927281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013" name="Freeform 270">
                  <a:extLst>
                    <a:ext uri="{FF2B5EF4-FFF2-40B4-BE49-F238E27FC236}">
                      <a16:creationId xmlns:a16="http://schemas.microsoft.com/office/drawing/2014/main" id="{FA296061-6EB8-554D-8122-D77932DC20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6200000" flipH="1">
                  <a:off x="4243582" y="3173858"/>
                  <a:ext cx="72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014" name="Freeform 270">
                  <a:extLst>
                    <a:ext uri="{FF2B5EF4-FFF2-40B4-BE49-F238E27FC236}">
                      <a16:creationId xmlns:a16="http://schemas.microsoft.com/office/drawing/2014/main" id="{825772DC-230E-0E46-A9F0-12B108F9617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340000" flipH="1">
                  <a:off x="4226523" y="3055268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015" name="Freeform 270">
                  <a:extLst>
                    <a:ext uri="{FF2B5EF4-FFF2-40B4-BE49-F238E27FC236}">
                      <a16:creationId xmlns:a16="http://schemas.microsoft.com/office/drawing/2014/main" id="{8EC0D780-9A4F-C044-990E-1DA53BD7FC4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flipH="1">
                  <a:off x="3644466" y="3193284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016" name="Freeform 270">
                  <a:extLst>
                    <a:ext uri="{FF2B5EF4-FFF2-40B4-BE49-F238E27FC236}">
                      <a16:creationId xmlns:a16="http://schemas.microsoft.com/office/drawing/2014/main" id="{E0FCE5FD-3D64-E64F-A0DA-1207BF6E87E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-60000" flipH="1">
                  <a:off x="3798149" y="3193284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017" name="Freeform 270">
                  <a:extLst>
                    <a:ext uri="{FF2B5EF4-FFF2-40B4-BE49-F238E27FC236}">
                      <a16:creationId xmlns:a16="http://schemas.microsoft.com/office/drawing/2014/main" id="{21154781-33E8-604A-A134-1157B450A4F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flipH="1">
                  <a:off x="3959864" y="3193284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018" name="Freeform 270">
                  <a:extLst>
                    <a:ext uri="{FF2B5EF4-FFF2-40B4-BE49-F238E27FC236}">
                      <a16:creationId xmlns:a16="http://schemas.microsoft.com/office/drawing/2014/main" id="{CCBC5F08-E75E-A145-8424-687229B64FF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flipH="1">
                  <a:off x="4131868" y="3193284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967" name="Groep 966">
                <a:extLst>
                  <a:ext uri="{FF2B5EF4-FFF2-40B4-BE49-F238E27FC236}">
                    <a16:creationId xmlns:a16="http://schemas.microsoft.com/office/drawing/2014/main" id="{053D8039-D45A-5D4B-B8CD-2FAFE77EA67F}"/>
                  </a:ext>
                </a:extLst>
              </p:cNvPr>
              <p:cNvGrpSpPr/>
              <p:nvPr/>
            </p:nvGrpSpPr>
            <p:grpSpPr>
              <a:xfrm>
                <a:off x="3623704" y="2872865"/>
                <a:ext cx="664902" cy="345076"/>
                <a:chOff x="3623704" y="2872865"/>
                <a:chExt cx="664902" cy="345076"/>
              </a:xfrm>
              <a:solidFill>
                <a:srgbClr val="000000">
                  <a:lumMod val="65000"/>
                  <a:lumOff val="35000"/>
                </a:srgbClr>
              </a:solidFill>
            </p:grpSpPr>
            <p:sp>
              <p:nvSpPr>
                <p:cNvPr id="993" name="Freeform 270">
                  <a:extLst>
                    <a:ext uri="{FF2B5EF4-FFF2-40B4-BE49-F238E27FC236}">
                      <a16:creationId xmlns:a16="http://schemas.microsoft.com/office/drawing/2014/main" id="{3F05B779-EFE2-5545-A384-7FD91C50CDE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flipH="1">
                  <a:off x="3659023" y="2872865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994" name="Freeform 270">
                  <a:extLst>
                    <a:ext uri="{FF2B5EF4-FFF2-40B4-BE49-F238E27FC236}">
                      <a16:creationId xmlns:a16="http://schemas.microsoft.com/office/drawing/2014/main" id="{6CF4E78C-89ED-C94A-8323-5C3CC326D99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-60000" flipH="1">
                  <a:off x="3812706" y="2872865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995" name="Freeform 270">
                  <a:extLst>
                    <a:ext uri="{FF2B5EF4-FFF2-40B4-BE49-F238E27FC236}">
                      <a16:creationId xmlns:a16="http://schemas.microsoft.com/office/drawing/2014/main" id="{018285DD-F682-524B-9042-20D3C4D9B71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flipH="1">
                  <a:off x="3974421" y="2872865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996" name="Freeform 270">
                  <a:extLst>
                    <a:ext uri="{FF2B5EF4-FFF2-40B4-BE49-F238E27FC236}">
                      <a16:creationId xmlns:a16="http://schemas.microsoft.com/office/drawing/2014/main" id="{C3002F5F-DDA6-0042-ABB3-7F0C7DD0717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flipH="1">
                  <a:off x="4146425" y="2872865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997" name="Freeform 270">
                  <a:extLst>
                    <a:ext uri="{FF2B5EF4-FFF2-40B4-BE49-F238E27FC236}">
                      <a16:creationId xmlns:a16="http://schemas.microsoft.com/office/drawing/2014/main" id="{77BF860C-3956-4B4D-A44E-FDEF5901822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 flipH="1">
                  <a:off x="3577787" y="2929035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998" name="Freeform 270">
                  <a:extLst>
                    <a:ext uri="{FF2B5EF4-FFF2-40B4-BE49-F238E27FC236}">
                      <a16:creationId xmlns:a16="http://schemas.microsoft.com/office/drawing/2014/main" id="{67E06EE6-066F-5B4D-9DBE-49F561911DC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16200000" flipH="1">
                  <a:off x="3577787" y="3103448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999" name="Freeform 270">
                  <a:extLst>
                    <a:ext uri="{FF2B5EF4-FFF2-40B4-BE49-F238E27FC236}">
                      <a16:creationId xmlns:a16="http://schemas.microsoft.com/office/drawing/2014/main" id="{8A415652-736E-BF42-A05E-84B380967DF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340000" flipH="1">
                  <a:off x="4223691" y="2927281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000" name="Freeform 270">
                  <a:extLst>
                    <a:ext uri="{FF2B5EF4-FFF2-40B4-BE49-F238E27FC236}">
                      <a16:creationId xmlns:a16="http://schemas.microsoft.com/office/drawing/2014/main" id="{17F60464-2721-6641-A106-480D318AA0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6200000" flipH="1">
                  <a:off x="4243582" y="3173858"/>
                  <a:ext cx="72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001" name="Freeform 270">
                  <a:extLst>
                    <a:ext uri="{FF2B5EF4-FFF2-40B4-BE49-F238E27FC236}">
                      <a16:creationId xmlns:a16="http://schemas.microsoft.com/office/drawing/2014/main" id="{4A51DCD4-46DF-104D-AAD8-F6FC7292EC9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340000" flipH="1">
                  <a:off x="4226523" y="3055268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002" name="Freeform 270">
                  <a:extLst>
                    <a:ext uri="{FF2B5EF4-FFF2-40B4-BE49-F238E27FC236}">
                      <a16:creationId xmlns:a16="http://schemas.microsoft.com/office/drawing/2014/main" id="{AB44ED36-D430-1241-A88E-7ED575656E4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flipH="1">
                  <a:off x="3644466" y="3193284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003" name="Freeform 270">
                  <a:extLst>
                    <a:ext uri="{FF2B5EF4-FFF2-40B4-BE49-F238E27FC236}">
                      <a16:creationId xmlns:a16="http://schemas.microsoft.com/office/drawing/2014/main" id="{7945062E-DB4B-0849-9F57-789BD72D52A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-60000" flipH="1">
                  <a:off x="3798149" y="3193284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004" name="Freeform 270">
                  <a:extLst>
                    <a:ext uri="{FF2B5EF4-FFF2-40B4-BE49-F238E27FC236}">
                      <a16:creationId xmlns:a16="http://schemas.microsoft.com/office/drawing/2014/main" id="{1BFBA0DB-050F-3F43-A26C-D62CAB08B94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flipH="1">
                  <a:off x="3959864" y="3193284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005" name="Freeform 270">
                  <a:extLst>
                    <a:ext uri="{FF2B5EF4-FFF2-40B4-BE49-F238E27FC236}">
                      <a16:creationId xmlns:a16="http://schemas.microsoft.com/office/drawing/2014/main" id="{AE909E47-89AC-F541-A095-347301F3C05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flipH="1">
                  <a:off x="4131868" y="3193284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968" name="Groep 967">
                <a:extLst>
                  <a:ext uri="{FF2B5EF4-FFF2-40B4-BE49-F238E27FC236}">
                    <a16:creationId xmlns:a16="http://schemas.microsoft.com/office/drawing/2014/main" id="{C17E02EE-5C7B-3D46-9A70-3501FB41E07C}"/>
                  </a:ext>
                </a:extLst>
              </p:cNvPr>
              <p:cNvGrpSpPr/>
              <p:nvPr/>
            </p:nvGrpSpPr>
            <p:grpSpPr>
              <a:xfrm rot="10800000">
                <a:off x="5082764" y="2876146"/>
                <a:ext cx="664902" cy="345076"/>
                <a:chOff x="3623704" y="2872865"/>
                <a:chExt cx="664902" cy="345076"/>
              </a:xfrm>
              <a:solidFill>
                <a:srgbClr val="000000">
                  <a:lumMod val="65000"/>
                  <a:lumOff val="35000"/>
                </a:srgbClr>
              </a:solidFill>
            </p:grpSpPr>
            <p:sp>
              <p:nvSpPr>
                <p:cNvPr id="980" name="Freeform 270">
                  <a:extLst>
                    <a:ext uri="{FF2B5EF4-FFF2-40B4-BE49-F238E27FC236}">
                      <a16:creationId xmlns:a16="http://schemas.microsoft.com/office/drawing/2014/main" id="{74B983BE-A69D-5B49-9BD7-EFC0DD4772D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flipH="1">
                  <a:off x="3659023" y="2872865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981" name="Freeform 270">
                  <a:extLst>
                    <a:ext uri="{FF2B5EF4-FFF2-40B4-BE49-F238E27FC236}">
                      <a16:creationId xmlns:a16="http://schemas.microsoft.com/office/drawing/2014/main" id="{A429B1D8-4DC9-084F-9F5C-FCF6960139C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-60000" flipH="1">
                  <a:off x="3812706" y="2872865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982" name="Freeform 270">
                  <a:extLst>
                    <a:ext uri="{FF2B5EF4-FFF2-40B4-BE49-F238E27FC236}">
                      <a16:creationId xmlns:a16="http://schemas.microsoft.com/office/drawing/2014/main" id="{4B5CC705-9D27-6449-970D-2CA1AFD9D2C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flipH="1">
                  <a:off x="3974421" y="2872865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983" name="Freeform 270">
                  <a:extLst>
                    <a:ext uri="{FF2B5EF4-FFF2-40B4-BE49-F238E27FC236}">
                      <a16:creationId xmlns:a16="http://schemas.microsoft.com/office/drawing/2014/main" id="{3B55370A-692A-D94F-B06F-15B5DFD94BC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flipH="1">
                  <a:off x="4146425" y="2872865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984" name="Freeform 270">
                  <a:extLst>
                    <a:ext uri="{FF2B5EF4-FFF2-40B4-BE49-F238E27FC236}">
                      <a16:creationId xmlns:a16="http://schemas.microsoft.com/office/drawing/2014/main" id="{B580E2A2-D9EB-7043-A49A-819CDD354CE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 flipH="1">
                  <a:off x="3577787" y="2929035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985" name="Freeform 270">
                  <a:extLst>
                    <a:ext uri="{FF2B5EF4-FFF2-40B4-BE49-F238E27FC236}">
                      <a16:creationId xmlns:a16="http://schemas.microsoft.com/office/drawing/2014/main" id="{4C41DEFA-7689-6945-A65A-811A9EEEDC6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16200000" flipH="1">
                  <a:off x="3577787" y="3103448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986" name="Freeform 270">
                  <a:extLst>
                    <a:ext uri="{FF2B5EF4-FFF2-40B4-BE49-F238E27FC236}">
                      <a16:creationId xmlns:a16="http://schemas.microsoft.com/office/drawing/2014/main" id="{6931691F-0819-DA4E-B265-ACFE27295B5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340000" flipH="1">
                  <a:off x="4223691" y="2927281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987" name="Freeform 270">
                  <a:extLst>
                    <a:ext uri="{FF2B5EF4-FFF2-40B4-BE49-F238E27FC236}">
                      <a16:creationId xmlns:a16="http://schemas.microsoft.com/office/drawing/2014/main" id="{74DE360E-24E2-B14B-93AF-965821CBA9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6200000" flipH="1">
                  <a:off x="4243582" y="3173858"/>
                  <a:ext cx="72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988" name="Freeform 270">
                  <a:extLst>
                    <a:ext uri="{FF2B5EF4-FFF2-40B4-BE49-F238E27FC236}">
                      <a16:creationId xmlns:a16="http://schemas.microsoft.com/office/drawing/2014/main" id="{07C1A683-15E6-1E46-8E31-F6EF40FD26F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340000" flipH="1">
                  <a:off x="4226523" y="3055268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989" name="Freeform 270">
                  <a:extLst>
                    <a:ext uri="{FF2B5EF4-FFF2-40B4-BE49-F238E27FC236}">
                      <a16:creationId xmlns:a16="http://schemas.microsoft.com/office/drawing/2014/main" id="{354B7D33-576C-9D4A-94A6-1213B373035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flipH="1">
                  <a:off x="3644466" y="3193284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990" name="Freeform 270">
                  <a:extLst>
                    <a:ext uri="{FF2B5EF4-FFF2-40B4-BE49-F238E27FC236}">
                      <a16:creationId xmlns:a16="http://schemas.microsoft.com/office/drawing/2014/main" id="{72FF7A17-688C-A84B-99E5-3D5A810A9B0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-60000" flipH="1">
                  <a:off x="3798149" y="3193284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991" name="Freeform 270">
                  <a:extLst>
                    <a:ext uri="{FF2B5EF4-FFF2-40B4-BE49-F238E27FC236}">
                      <a16:creationId xmlns:a16="http://schemas.microsoft.com/office/drawing/2014/main" id="{C663E548-EC16-554F-AB57-91E08A9643E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flipH="1">
                  <a:off x="3959864" y="3193284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992" name="Freeform 270">
                  <a:extLst>
                    <a:ext uri="{FF2B5EF4-FFF2-40B4-BE49-F238E27FC236}">
                      <a16:creationId xmlns:a16="http://schemas.microsoft.com/office/drawing/2014/main" id="{5E5056F3-8A0C-194F-9853-7D0A018D69F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flipH="1">
                  <a:off x="4131868" y="3193284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69" name="Freeform 279">
                <a:extLst>
                  <a:ext uri="{FF2B5EF4-FFF2-40B4-BE49-F238E27FC236}">
                    <a16:creationId xmlns:a16="http://schemas.microsoft.com/office/drawing/2014/main" id="{81289E12-36F1-7049-891D-91914FBD27A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08179" y="2854056"/>
                <a:ext cx="707022" cy="391220"/>
              </a:xfrm>
              <a:custGeom>
                <a:avLst/>
                <a:gdLst>
                  <a:gd name="T0" fmla="*/ 121 w 674"/>
                  <a:gd name="T1" fmla="*/ 280 h 302"/>
                  <a:gd name="T2" fmla="*/ 68 w 674"/>
                  <a:gd name="T3" fmla="*/ 265 h 302"/>
                  <a:gd name="T4" fmla="*/ 33 w 674"/>
                  <a:gd name="T5" fmla="*/ 245 h 302"/>
                  <a:gd name="T6" fmla="*/ 30 w 674"/>
                  <a:gd name="T7" fmla="*/ 214 h 302"/>
                  <a:gd name="T8" fmla="*/ 37 w 674"/>
                  <a:gd name="T9" fmla="*/ 180 h 302"/>
                  <a:gd name="T10" fmla="*/ 30 w 674"/>
                  <a:gd name="T11" fmla="*/ 125 h 302"/>
                  <a:gd name="T12" fmla="*/ 32 w 674"/>
                  <a:gd name="T13" fmla="*/ 82 h 302"/>
                  <a:gd name="T14" fmla="*/ 35 w 674"/>
                  <a:gd name="T15" fmla="*/ 50 h 302"/>
                  <a:gd name="T16" fmla="*/ 38 w 674"/>
                  <a:gd name="T17" fmla="*/ 17 h 302"/>
                  <a:gd name="T18" fmla="*/ 57 w 674"/>
                  <a:gd name="T19" fmla="*/ 43 h 302"/>
                  <a:gd name="T20" fmla="*/ 129 w 674"/>
                  <a:gd name="T21" fmla="*/ 19 h 302"/>
                  <a:gd name="T22" fmla="*/ 178 w 674"/>
                  <a:gd name="T23" fmla="*/ 28 h 302"/>
                  <a:gd name="T24" fmla="*/ 250 w 674"/>
                  <a:gd name="T25" fmla="*/ 15 h 302"/>
                  <a:gd name="T26" fmla="*/ 307 w 674"/>
                  <a:gd name="T27" fmla="*/ 22 h 302"/>
                  <a:gd name="T28" fmla="*/ 371 w 674"/>
                  <a:gd name="T29" fmla="*/ 24 h 302"/>
                  <a:gd name="T30" fmla="*/ 427 w 674"/>
                  <a:gd name="T31" fmla="*/ 29 h 302"/>
                  <a:gd name="T32" fmla="*/ 509 w 674"/>
                  <a:gd name="T33" fmla="*/ 19 h 302"/>
                  <a:gd name="T34" fmla="*/ 568 w 674"/>
                  <a:gd name="T35" fmla="*/ 16 h 302"/>
                  <a:gd name="T36" fmla="*/ 643 w 674"/>
                  <a:gd name="T37" fmla="*/ 21 h 302"/>
                  <a:gd name="T38" fmla="*/ 639 w 674"/>
                  <a:gd name="T39" fmla="*/ 68 h 302"/>
                  <a:gd name="T40" fmla="*/ 646 w 674"/>
                  <a:gd name="T41" fmla="*/ 95 h 302"/>
                  <a:gd name="T42" fmla="*/ 623 w 674"/>
                  <a:gd name="T43" fmla="*/ 146 h 302"/>
                  <a:gd name="T44" fmla="*/ 619 w 674"/>
                  <a:gd name="T45" fmla="*/ 191 h 302"/>
                  <a:gd name="T46" fmla="*/ 645 w 674"/>
                  <a:gd name="T47" fmla="*/ 226 h 302"/>
                  <a:gd name="T48" fmla="*/ 647 w 674"/>
                  <a:gd name="T49" fmla="*/ 262 h 302"/>
                  <a:gd name="T50" fmla="*/ 636 w 674"/>
                  <a:gd name="T51" fmla="*/ 279 h 302"/>
                  <a:gd name="T52" fmla="*/ 594 w 674"/>
                  <a:gd name="T53" fmla="*/ 275 h 302"/>
                  <a:gd name="T54" fmla="*/ 541 w 674"/>
                  <a:gd name="T55" fmla="*/ 280 h 302"/>
                  <a:gd name="T56" fmla="*/ 504 w 674"/>
                  <a:gd name="T57" fmla="*/ 282 h 302"/>
                  <a:gd name="T58" fmla="*/ 462 w 674"/>
                  <a:gd name="T59" fmla="*/ 277 h 302"/>
                  <a:gd name="T60" fmla="*/ 397 w 674"/>
                  <a:gd name="T61" fmla="*/ 271 h 302"/>
                  <a:gd name="T62" fmla="*/ 324 w 674"/>
                  <a:gd name="T63" fmla="*/ 273 h 302"/>
                  <a:gd name="T64" fmla="*/ 257 w 674"/>
                  <a:gd name="T65" fmla="*/ 279 h 302"/>
                  <a:gd name="T66" fmla="*/ 176 w 674"/>
                  <a:gd name="T67" fmla="*/ 260 h 302"/>
                  <a:gd name="T68" fmla="*/ 128 w 674"/>
                  <a:gd name="T69" fmla="*/ 285 h 302"/>
                  <a:gd name="T70" fmla="*/ 392 w 674"/>
                  <a:gd name="T71" fmla="*/ 111 h 302"/>
                  <a:gd name="T72" fmla="*/ 419 w 674"/>
                  <a:gd name="T73" fmla="*/ 9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74" h="302">
                    <a:moveTo>
                      <a:pt x="128" y="285"/>
                    </a:moveTo>
                    <a:cubicBezTo>
                      <a:pt x="125" y="285"/>
                      <a:pt x="122" y="283"/>
                      <a:pt x="121" y="280"/>
                    </a:cubicBezTo>
                    <a:cubicBezTo>
                      <a:pt x="115" y="282"/>
                      <a:pt x="78" y="289"/>
                      <a:pt x="94" y="270"/>
                    </a:cubicBezTo>
                    <a:cubicBezTo>
                      <a:pt x="90" y="272"/>
                      <a:pt x="50" y="286"/>
                      <a:pt x="68" y="265"/>
                    </a:cubicBezTo>
                    <a:cubicBezTo>
                      <a:pt x="59" y="271"/>
                      <a:pt x="0" y="293"/>
                      <a:pt x="34" y="263"/>
                    </a:cubicBezTo>
                    <a:cubicBezTo>
                      <a:pt x="19" y="265"/>
                      <a:pt x="29" y="248"/>
                      <a:pt x="33" y="245"/>
                    </a:cubicBezTo>
                    <a:cubicBezTo>
                      <a:pt x="20" y="241"/>
                      <a:pt x="36" y="227"/>
                      <a:pt x="40" y="224"/>
                    </a:cubicBezTo>
                    <a:cubicBezTo>
                      <a:pt x="34" y="225"/>
                      <a:pt x="27" y="221"/>
                      <a:pt x="30" y="214"/>
                    </a:cubicBezTo>
                    <a:cubicBezTo>
                      <a:pt x="26" y="211"/>
                      <a:pt x="27" y="207"/>
                      <a:pt x="30" y="203"/>
                    </a:cubicBezTo>
                    <a:cubicBezTo>
                      <a:pt x="12" y="203"/>
                      <a:pt x="35" y="181"/>
                      <a:pt x="37" y="180"/>
                    </a:cubicBezTo>
                    <a:cubicBezTo>
                      <a:pt x="2" y="197"/>
                      <a:pt x="47" y="143"/>
                      <a:pt x="53" y="138"/>
                    </a:cubicBezTo>
                    <a:cubicBezTo>
                      <a:pt x="33" y="151"/>
                      <a:pt x="7" y="147"/>
                      <a:pt x="30" y="125"/>
                    </a:cubicBezTo>
                    <a:cubicBezTo>
                      <a:pt x="4" y="133"/>
                      <a:pt x="49" y="90"/>
                      <a:pt x="51" y="88"/>
                    </a:cubicBezTo>
                    <a:cubicBezTo>
                      <a:pt x="42" y="94"/>
                      <a:pt x="11" y="100"/>
                      <a:pt x="32" y="82"/>
                    </a:cubicBezTo>
                    <a:cubicBezTo>
                      <a:pt x="29" y="81"/>
                      <a:pt x="29" y="79"/>
                      <a:pt x="29" y="76"/>
                    </a:cubicBezTo>
                    <a:cubicBezTo>
                      <a:pt x="12" y="74"/>
                      <a:pt x="34" y="52"/>
                      <a:pt x="35" y="50"/>
                    </a:cubicBezTo>
                    <a:cubicBezTo>
                      <a:pt x="19" y="59"/>
                      <a:pt x="29" y="32"/>
                      <a:pt x="28" y="29"/>
                    </a:cubicBezTo>
                    <a:cubicBezTo>
                      <a:pt x="11" y="33"/>
                      <a:pt x="31" y="0"/>
                      <a:pt x="38" y="17"/>
                    </a:cubicBezTo>
                    <a:cubicBezTo>
                      <a:pt x="46" y="13"/>
                      <a:pt x="48" y="23"/>
                      <a:pt x="45" y="28"/>
                    </a:cubicBezTo>
                    <a:cubicBezTo>
                      <a:pt x="69" y="11"/>
                      <a:pt x="76" y="20"/>
                      <a:pt x="57" y="43"/>
                    </a:cubicBezTo>
                    <a:cubicBezTo>
                      <a:pt x="59" y="42"/>
                      <a:pt x="104" y="3"/>
                      <a:pt x="108" y="21"/>
                    </a:cubicBezTo>
                    <a:cubicBezTo>
                      <a:pt x="112" y="19"/>
                      <a:pt x="127" y="8"/>
                      <a:pt x="129" y="19"/>
                    </a:cubicBezTo>
                    <a:cubicBezTo>
                      <a:pt x="159" y="4"/>
                      <a:pt x="112" y="54"/>
                      <a:pt x="105" y="60"/>
                    </a:cubicBezTo>
                    <a:cubicBezTo>
                      <a:pt x="106" y="59"/>
                      <a:pt x="191" y="6"/>
                      <a:pt x="178" y="28"/>
                    </a:cubicBezTo>
                    <a:cubicBezTo>
                      <a:pt x="207" y="9"/>
                      <a:pt x="244" y="12"/>
                      <a:pt x="201" y="45"/>
                    </a:cubicBezTo>
                    <a:cubicBezTo>
                      <a:pt x="215" y="35"/>
                      <a:pt x="233" y="19"/>
                      <a:pt x="250" y="15"/>
                    </a:cubicBezTo>
                    <a:cubicBezTo>
                      <a:pt x="261" y="13"/>
                      <a:pt x="279" y="19"/>
                      <a:pt x="265" y="32"/>
                    </a:cubicBezTo>
                    <a:cubicBezTo>
                      <a:pt x="267" y="31"/>
                      <a:pt x="307" y="1"/>
                      <a:pt x="307" y="22"/>
                    </a:cubicBezTo>
                    <a:cubicBezTo>
                      <a:pt x="313" y="18"/>
                      <a:pt x="349" y="14"/>
                      <a:pt x="338" y="30"/>
                    </a:cubicBezTo>
                    <a:cubicBezTo>
                      <a:pt x="341" y="27"/>
                      <a:pt x="370" y="8"/>
                      <a:pt x="371" y="24"/>
                    </a:cubicBezTo>
                    <a:cubicBezTo>
                      <a:pt x="369" y="25"/>
                      <a:pt x="409" y="3"/>
                      <a:pt x="401" y="24"/>
                    </a:cubicBezTo>
                    <a:cubicBezTo>
                      <a:pt x="406" y="21"/>
                      <a:pt x="445" y="8"/>
                      <a:pt x="427" y="29"/>
                    </a:cubicBezTo>
                    <a:cubicBezTo>
                      <a:pt x="429" y="28"/>
                      <a:pt x="478" y="6"/>
                      <a:pt x="460" y="29"/>
                    </a:cubicBezTo>
                    <a:cubicBezTo>
                      <a:pt x="466" y="26"/>
                      <a:pt x="500" y="3"/>
                      <a:pt x="509" y="19"/>
                    </a:cubicBezTo>
                    <a:cubicBezTo>
                      <a:pt x="532" y="8"/>
                      <a:pt x="535" y="23"/>
                      <a:pt x="517" y="38"/>
                    </a:cubicBezTo>
                    <a:cubicBezTo>
                      <a:pt x="531" y="29"/>
                      <a:pt x="551" y="13"/>
                      <a:pt x="568" y="16"/>
                    </a:cubicBezTo>
                    <a:cubicBezTo>
                      <a:pt x="574" y="17"/>
                      <a:pt x="606" y="13"/>
                      <a:pt x="598" y="27"/>
                    </a:cubicBezTo>
                    <a:cubicBezTo>
                      <a:pt x="602" y="25"/>
                      <a:pt x="642" y="6"/>
                      <a:pt x="643" y="21"/>
                    </a:cubicBezTo>
                    <a:cubicBezTo>
                      <a:pt x="669" y="16"/>
                      <a:pt x="629" y="52"/>
                      <a:pt x="630" y="52"/>
                    </a:cubicBezTo>
                    <a:cubicBezTo>
                      <a:pt x="650" y="42"/>
                      <a:pt x="653" y="56"/>
                      <a:pt x="639" y="68"/>
                    </a:cubicBezTo>
                    <a:cubicBezTo>
                      <a:pt x="651" y="66"/>
                      <a:pt x="656" y="78"/>
                      <a:pt x="647" y="86"/>
                    </a:cubicBezTo>
                    <a:cubicBezTo>
                      <a:pt x="649" y="89"/>
                      <a:pt x="648" y="93"/>
                      <a:pt x="646" y="95"/>
                    </a:cubicBezTo>
                    <a:cubicBezTo>
                      <a:pt x="654" y="101"/>
                      <a:pt x="643" y="110"/>
                      <a:pt x="639" y="113"/>
                    </a:cubicBezTo>
                    <a:cubicBezTo>
                      <a:pt x="666" y="107"/>
                      <a:pt x="622" y="146"/>
                      <a:pt x="623" y="146"/>
                    </a:cubicBezTo>
                    <a:cubicBezTo>
                      <a:pt x="626" y="143"/>
                      <a:pt x="674" y="126"/>
                      <a:pt x="651" y="146"/>
                    </a:cubicBezTo>
                    <a:cubicBezTo>
                      <a:pt x="660" y="165"/>
                      <a:pt x="631" y="181"/>
                      <a:pt x="619" y="191"/>
                    </a:cubicBezTo>
                    <a:cubicBezTo>
                      <a:pt x="659" y="165"/>
                      <a:pt x="644" y="194"/>
                      <a:pt x="621" y="214"/>
                    </a:cubicBezTo>
                    <a:cubicBezTo>
                      <a:pt x="635" y="205"/>
                      <a:pt x="669" y="206"/>
                      <a:pt x="645" y="226"/>
                    </a:cubicBezTo>
                    <a:cubicBezTo>
                      <a:pt x="651" y="228"/>
                      <a:pt x="653" y="234"/>
                      <a:pt x="648" y="239"/>
                    </a:cubicBezTo>
                    <a:cubicBezTo>
                      <a:pt x="664" y="239"/>
                      <a:pt x="649" y="259"/>
                      <a:pt x="647" y="262"/>
                    </a:cubicBezTo>
                    <a:cubicBezTo>
                      <a:pt x="649" y="263"/>
                      <a:pt x="650" y="266"/>
                      <a:pt x="649" y="269"/>
                    </a:cubicBezTo>
                    <a:cubicBezTo>
                      <a:pt x="667" y="264"/>
                      <a:pt x="642" y="302"/>
                      <a:pt x="636" y="279"/>
                    </a:cubicBezTo>
                    <a:cubicBezTo>
                      <a:pt x="634" y="280"/>
                      <a:pt x="614" y="290"/>
                      <a:pt x="618" y="277"/>
                    </a:cubicBezTo>
                    <a:cubicBezTo>
                      <a:pt x="620" y="275"/>
                      <a:pt x="584" y="294"/>
                      <a:pt x="594" y="275"/>
                    </a:cubicBezTo>
                    <a:cubicBezTo>
                      <a:pt x="594" y="275"/>
                      <a:pt x="565" y="291"/>
                      <a:pt x="572" y="273"/>
                    </a:cubicBezTo>
                    <a:cubicBezTo>
                      <a:pt x="561" y="280"/>
                      <a:pt x="553" y="283"/>
                      <a:pt x="541" y="280"/>
                    </a:cubicBezTo>
                    <a:cubicBezTo>
                      <a:pt x="520" y="276"/>
                      <a:pt x="569" y="241"/>
                      <a:pt x="570" y="240"/>
                    </a:cubicBezTo>
                    <a:cubicBezTo>
                      <a:pt x="554" y="251"/>
                      <a:pt x="525" y="281"/>
                      <a:pt x="504" y="282"/>
                    </a:cubicBezTo>
                    <a:cubicBezTo>
                      <a:pt x="481" y="283"/>
                      <a:pt x="535" y="240"/>
                      <a:pt x="539" y="236"/>
                    </a:cubicBezTo>
                    <a:cubicBezTo>
                      <a:pt x="533" y="240"/>
                      <a:pt x="472" y="293"/>
                      <a:pt x="462" y="277"/>
                    </a:cubicBezTo>
                    <a:cubicBezTo>
                      <a:pt x="426" y="299"/>
                      <a:pt x="433" y="269"/>
                      <a:pt x="459" y="249"/>
                    </a:cubicBezTo>
                    <a:cubicBezTo>
                      <a:pt x="459" y="249"/>
                      <a:pt x="381" y="294"/>
                      <a:pt x="397" y="271"/>
                    </a:cubicBezTo>
                    <a:cubicBezTo>
                      <a:pt x="392" y="274"/>
                      <a:pt x="373" y="288"/>
                      <a:pt x="367" y="278"/>
                    </a:cubicBezTo>
                    <a:cubicBezTo>
                      <a:pt x="362" y="281"/>
                      <a:pt x="317" y="287"/>
                      <a:pt x="324" y="273"/>
                    </a:cubicBezTo>
                    <a:cubicBezTo>
                      <a:pt x="311" y="281"/>
                      <a:pt x="276" y="288"/>
                      <a:pt x="302" y="263"/>
                    </a:cubicBezTo>
                    <a:cubicBezTo>
                      <a:pt x="298" y="267"/>
                      <a:pt x="263" y="293"/>
                      <a:pt x="257" y="279"/>
                    </a:cubicBezTo>
                    <a:cubicBezTo>
                      <a:pt x="253" y="281"/>
                      <a:pt x="216" y="289"/>
                      <a:pt x="227" y="272"/>
                    </a:cubicBezTo>
                    <a:cubicBezTo>
                      <a:pt x="212" y="281"/>
                      <a:pt x="135" y="295"/>
                      <a:pt x="176" y="260"/>
                    </a:cubicBezTo>
                    <a:cubicBezTo>
                      <a:pt x="148" y="278"/>
                      <a:pt x="134" y="285"/>
                      <a:pt x="128" y="285"/>
                    </a:cubicBezTo>
                    <a:cubicBezTo>
                      <a:pt x="127" y="285"/>
                      <a:pt x="134" y="285"/>
                      <a:pt x="128" y="285"/>
                    </a:cubicBezTo>
                    <a:close/>
                    <a:moveTo>
                      <a:pt x="419" y="92"/>
                    </a:moveTo>
                    <a:cubicBezTo>
                      <a:pt x="410" y="98"/>
                      <a:pt x="401" y="105"/>
                      <a:pt x="392" y="111"/>
                    </a:cubicBezTo>
                    <a:cubicBezTo>
                      <a:pt x="405" y="102"/>
                      <a:pt x="419" y="93"/>
                      <a:pt x="432" y="84"/>
                    </a:cubicBezTo>
                    <a:cubicBezTo>
                      <a:pt x="428" y="86"/>
                      <a:pt x="424" y="89"/>
                      <a:pt x="419" y="92"/>
                    </a:cubicBezTo>
                    <a:cubicBezTo>
                      <a:pt x="410" y="98"/>
                      <a:pt x="424" y="89"/>
                      <a:pt x="419" y="92"/>
                    </a:cubicBezTo>
                    <a:close/>
                  </a:path>
                </a:pathLst>
              </a:custGeom>
              <a:solidFill>
                <a:srgbClr val="000000">
                  <a:lumMod val="65000"/>
                  <a:lumOff val="35000"/>
                  <a:alpha val="12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  <p:sp>
            <p:nvSpPr>
              <p:cNvPr id="970" name="Tekstvak 969">
                <a:extLst>
                  <a:ext uri="{FF2B5EF4-FFF2-40B4-BE49-F238E27FC236}">
                    <a16:creationId xmlns:a16="http://schemas.microsoft.com/office/drawing/2014/main" id="{7E0C935A-D060-534A-8341-9B45AA2556AB}"/>
                  </a:ext>
                </a:extLst>
              </p:cNvPr>
              <p:cNvSpPr txBox="1"/>
              <p:nvPr/>
            </p:nvSpPr>
            <p:spPr>
              <a:xfrm>
                <a:off x="3599777" y="2945764"/>
                <a:ext cx="704372" cy="1796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5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Ink Free" panose="03080402000500000000" pitchFamily="66" charset="0"/>
                    <a:ea typeface="+mn-ea"/>
                    <a:cs typeface="+mn-cs"/>
                  </a:rPr>
                  <a:t>Orchestration</a:t>
                </a:r>
              </a:p>
            </p:txBody>
          </p:sp>
          <p:sp>
            <p:nvSpPr>
              <p:cNvPr id="971" name="Freeform 279">
                <a:extLst>
                  <a:ext uri="{FF2B5EF4-FFF2-40B4-BE49-F238E27FC236}">
                    <a16:creationId xmlns:a16="http://schemas.microsoft.com/office/drawing/2014/main" id="{2765B463-BADB-694D-A051-248A3F84633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4351671" y="2850806"/>
                <a:ext cx="707022" cy="391220"/>
              </a:xfrm>
              <a:custGeom>
                <a:avLst/>
                <a:gdLst>
                  <a:gd name="T0" fmla="*/ 121 w 674"/>
                  <a:gd name="T1" fmla="*/ 280 h 302"/>
                  <a:gd name="T2" fmla="*/ 68 w 674"/>
                  <a:gd name="T3" fmla="*/ 265 h 302"/>
                  <a:gd name="T4" fmla="*/ 33 w 674"/>
                  <a:gd name="T5" fmla="*/ 245 h 302"/>
                  <a:gd name="T6" fmla="*/ 30 w 674"/>
                  <a:gd name="T7" fmla="*/ 214 h 302"/>
                  <a:gd name="T8" fmla="*/ 37 w 674"/>
                  <a:gd name="T9" fmla="*/ 180 h 302"/>
                  <a:gd name="T10" fmla="*/ 30 w 674"/>
                  <a:gd name="T11" fmla="*/ 125 h 302"/>
                  <a:gd name="T12" fmla="*/ 32 w 674"/>
                  <a:gd name="T13" fmla="*/ 82 h 302"/>
                  <a:gd name="T14" fmla="*/ 35 w 674"/>
                  <a:gd name="T15" fmla="*/ 50 h 302"/>
                  <a:gd name="T16" fmla="*/ 38 w 674"/>
                  <a:gd name="T17" fmla="*/ 17 h 302"/>
                  <a:gd name="T18" fmla="*/ 57 w 674"/>
                  <a:gd name="T19" fmla="*/ 43 h 302"/>
                  <a:gd name="T20" fmla="*/ 129 w 674"/>
                  <a:gd name="T21" fmla="*/ 19 h 302"/>
                  <a:gd name="T22" fmla="*/ 178 w 674"/>
                  <a:gd name="T23" fmla="*/ 28 h 302"/>
                  <a:gd name="T24" fmla="*/ 250 w 674"/>
                  <a:gd name="T25" fmla="*/ 15 h 302"/>
                  <a:gd name="T26" fmla="*/ 307 w 674"/>
                  <a:gd name="T27" fmla="*/ 22 h 302"/>
                  <a:gd name="T28" fmla="*/ 371 w 674"/>
                  <a:gd name="T29" fmla="*/ 24 h 302"/>
                  <a:gd name="T30" fmla="*/ 427 w 674"/>
                  <a:gd name="T31" fmla="*/ 29 h 302"/>
                  <a:gd name="T32" fmla="*/ 509 w 674"/>
                  <a:gd name="T33" fmla="*/ 19 h 302"/>
                  <a:gd name="T34" fmla="*/ 568 w 674"/>
                  <a:gd name="T35" fmla="*/ 16 h 302"/>
                  <a:gd name="T36" fmla="*/ 643 w 674"/>
                  <a:gd name="T37" fmla="*/ 21 h 302"/>
                  <a:gd name="T38" fmla="*/ 639 w 674"/>
                  <a:gd name="T39" fmla="*/ 68 h 302"/>
                  <a:gd name="T40" fmla="*/ 646 w 674"/>
                  <a:gd name="T41" fmla="*/ 95 h 302"/>
                  <a:gd name="T42" fmla="*/ 623 w 674"/>
                  <a:gd name="T43" fmla="*/ 146 h 302"/>
                  <a:gd name="T44" fmla="*/ 619 w 674"/>
                  <a:gd name="T45" fmla="*/ 191 h 302"/>
                  <a:gd name="T46" fmla="*/ 645 w 674"/>
                  <a:gd name="T47" fmla="*/ 226 h 302"/>
                  <a:gd name="T48" fmla="*/ 647 w 674"/>
                  <a:gd name="T49" fmla="*/ 262 h 302"/>
                  <a:gd name="T50" fmla="*/ 636 w 674"/>
                  <a:gd name="T51" fmla="*/ 279 h 302"/>
                  <a:gd name="T52" fmla="*/ 594 w 674"/>
                  <a:gd name="T53" fmla="*/ 275 h 302"/>
                  <a:gd name="T54" fmla="*/ 541 w 674"/>
                  <a:gd name="T55" fmla="*/ 280 h 302"/>
                  <a:gd name="T56" fmla="*/ 504 w 674"/>
                  <a:gd name="T57" fmla="*/ 282 h 302"/>
                  <a:gd name="T58" fmla="*/ 462 w 674"/>
                  <a:gd name="T59" fmla="*/ 277 h 302"/>
                  <a:gd name="T60" fmla="*/ 397 w 674"/>
                  <a:gd name="T61" fmla="*/ 271 h 302"/>
                  <a:gd name="T62" fmla="*/ 324 w 674"/>
                  <a:gd name="T63" fmla="*/ 273 h 302"/>
                  <a:gd name="T64" fmla="*/ 257 w 674"/>
                  <a:gd name="T65" fmla="*/ 279 h 302"/>
                  <a:gd name="T66" fmla="*/ 176 w 674"/>
                  <a:gd name="T67" fmla="*/ 260 h 302"/>
                  <a:gd name="T68" fmla="*/ 128 w 674"/>
                  <a:gd name="T69" fmla="*/ 285 h 302"/>
                  <a:gd name="T70" fmla="*/ 392 w 674"/>
                  <a:gd name="T71" fmla="*/ 111 h 302"/>
                  <a:gd name="T72" fmla="*/ 419 w 674"/>
                  <a:gd name="T73" fmla="*/ 9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74" h="302">
                    <a:moveTo>
                      <a:pt x="128" y="285"/>
                    </a:moveTo>
                    <a:cubicBezTo>
                      <a:pt x="125" y="285"/>
                      <a:pt x="122" y="283"/>
                      <a:pt x="121" y="280"/>
                    </a:cubicBezTo>
                    <a:cubicBezTo>
                      <a:pt x="115" y="282"/>
                      <a:pt x="78" y="289"/>
                      <a:pt x="94" y="270"/>
                    </a:cubicBezTo>
                    <a:cubicBezTo>
                      <a:pt x="90" y="272"/>
                      <a:pt x="50" y="286"/>
                      <a:pt x="68" y="265"/>
                    </a:cubicBezTo>
                    <a:cubicBezTo>
                      <a:pt x="59" y="271"/>
                      <a:pt x="0" y="293"/>
                      <a:pt x="34" y="263"/>
                    </a:cubicBezTo>
                    <a:cubicBezTo>
                      <a:pt x="19" y="265"/>
                      <a:pt x="29" y="248"/>
                      <a:pt x="33" y="245"/>
                    </a:cubicBezTo>
                    <a:cubicBezTo>
                      <a:pt x="20" y="241"/>
                      <a:pt x="36" y="227"/>
                      <a:pt x="40" y="224"/>
                    </a:cubicBezTo>
                    <a:cubicBezTo>
                      <a:pt x="34" y="225"/>
                      <a:pt x="27" y="221"/>
                      <a:pt x="30" y="214"/>
                    </a:cubicBezTo>
                    <a:cubicBezTo>
                      <a:pt x="26" y="211"/>
                      <a:pt x="27" y="207"/>
                      <a:pt x="30" y="203"/>
                    </a:cubicBezTo>
                    <a:cubicBezTo>
                      <a:pt x="12" y="203"/>
                      <a:pt x="35" y="181"/>
                      <a:pt x="37" y="180"/>
                    </a:cubicBezTo>
                    <a:cubicBezTo>
                      <a:pt x="2" y="197"/>
                      <a:pt x="47" y="143"/>
                      <a:pt x="53" y="138"/>
                    </a:cubicBezTo>
                    <a:cubicBezTo>
                      <a:pt x="33" y="151"/>
                      <a:pt x="7" y="147"/>
                      <a:pt x="30" y="125"/>
                    </a:cubicBezTo>
                    <a:cubicBezTo>
                      <a:pt x="4" y="133"/>
                      <a:pt x="49" y="90"/>
                      <a:pt x="51" y="88"/>
                    </a:cubicBezTo>
                    <a:cubicBezTo>
                      <a:pt x="42" y="94"/>
                      <a:pt x="11" y="100"/>
                      <a:pt x="32" y="82"/>
                    </a:cubicBezTo>
                    <a:cubicBezTo>
                      <a:pt x="29" y="81"/>
                      <a:pt x="29" y="79"/>
                      <a:pt x="29" y="76"/>
                    </a:cubicBezTo>
                    <a:cubicBezTo>
                      <a:pt x="12" y="74"/>
                      <a:pt x="34" y="52"/>
                      <a:pt x="35" y="50"/>
                    </a:cubicBezTo>
                    <a:cubicBezTo>
                      <a:pt x="19" y="59"/>
                      <a:pt x="29" y="32"/>
                      <a:pt x="28" y="29"/>
                    </a:cubicBezTo>
                    <a:cubicBezTo>
                      <a:pt x="11" y="33"/>
                      <a:pt x="31" y="0"/>
                      <a:pt x="38" y="17"/>
                    </a:cubicBezTo>
                    <a:cubicBezTo>
                      <a:pt x="46" y="13"/>
                      <a:pt x="48" y="23"/>
                      <a:pt x="45" y="28"/>
                    </a:cubicBezTo>
                    <a:cubicBezTo>
                      <a:pt x="69" y="11"/>
                      <a:pt x="76" y="20"/>
                      <a:pt x="57" y="43"/>
                    </a:cubicBezTo>
                    <a:cubicBezTo>
                      <a:pt x="59" y="42"/>
                      <a:pt x="104" y="3"/>
                      <a:pt x="108" y="21"/>
                    </a:cubicBezTo>
                    <a:cubicBezTo>
                      <a:pt x="112" y="19"/>
                      <a:pt x="127" y="8"/>
                      <a:pt x="129" y="19"/>
                    </a:cubicBezTo>
                    <a:cubicBezTo>
                      <a:pt x="159" y="4"/>
                      <a:pt x="112" y="54"/>
                      <a:pt x="105" y="60"/>
                    </a:cubicBezTo>
                    <a:cubicBezTo>
                      <a:pt x="106" y="59"/>
                      <a:pt x="191" y="6"/>
                      <a:pt x="178" y="28"/>
                    </a:cubicBezTo>
                    <a:cubicBezTo>
                      <a:pt x="207" y="9"/>
                      <a:pt x="244" y="12"/>
                      <a:pt x="201" y="45"/>
                    </a:cubicBezTo>
                    <a:cubicBezTo>
                      <a:pt x="215" y="35"/>
                      <a:pt x="233" y="19"/>
                      <a:pt x="250" y="15"/>
                    </a:cubicBezTo>
                    <a:cubicBezTo>
                      <a:pt x="261" y="13"/>
                      <a:pt x="279" y="19"/>
                      <a:pt x="265" y="32"/>
                    </a:cubicBezTo>
                    <a:cubicBezTo>
                      <a:pt x="267" y="31"/>
                      <a:pt x="307" y="1"/>
                      <a:pt x="307" y="22"/>
                    </a:cubicBezTo>
                    <a:cubicBezTo>
                      <a:pt x="313" y="18"/>
                      <a:pt x="349" y="14"/>
                      <a:pt x="338" y="30"/>
                    </a:cubicBezTo>
                    <a:cubicBezTo>
                      <a:pt x="341" y="27"/>
                      <a:pt x="370" y="8"/>
                      <a:pt x="371" y="24"/>
                    </a:cubicBezTo>
                    <a:cubicBezTo>
                      <a:pt x="369" y="25"/>
                      <a:pt x="409" y="3"/>
                      <a:pt x="401" y="24"/>
                    </a:cubicBezTo>
                    <a:cubicBezTo>
                      <a:pt x="406" y="21"/>
                      <a:pt x="445" y="8"/>
                      <a:pt x="427" y="29"/>
                    </a:cubicBezTo>
                    <a:cubicBezTo>
                      <a:pt x="429" y="28"/>
                      <a:pt x="478" y="6"/>
                      <a:pt x="460" y="29"/>
                    </a:cubicBezTo>
                    <a:cubicBezTo>
                      <a:pt x="466" y="26"/>
                      <a:pt x="500" y="3"/>
                      <a:pt x="509" y="19"/>
                    </a:cubicBezTo>
                    <a:cubicBezTo>
                      <a:pt x="532" y="8"/>
                      <a:pt x="535" y="23"/>
                      <a:pt x="517" y="38"/>
                    </a:cubicBezTo>
                    <a:cubicBezTo>
                      <a:pt x="531" y="29"/>
                      <a:pt x="551" y="13"/>
                      <a:pt x="568" y="16"/>
                    </a:cubicBezTo>
                    <a:cubicBezTo>
                      <a:pt x="574" y="17"/>
                      <a:pt x="606" y="13"/>
                      <a:pt x="598" y="27"/>
                    </a:cubicBezTo>
                    <a:cubicBezTo>
                      <a:pt x="602" y="25"/>
                      <a:pt x="642" y="6"/>
                      <a:pt x="643" y="21"/>
                    </a:cubicBezTo>
                    <a:cubicBezTo>
                      <a:pt x="669" y="16"/>
                      <a:pt x="629" y="52"/>
                      <a:pt x="630" y="52"/>
                    </a:cubicBezTo>
                    <a:cubicBezTo>
                      <a:pt x="650" y="42"/>
                      <a:pt x="653" y="56"/>
                      <a:pt x="639" y="68"/>
                    </a:cubicBezTo>
                    <a:cubicBezTo>
                      <a:pt x="651" y="66"/>
                      <a:pt x="656" y="78"/>
                      <a:pt x="647" y="86"/>
                    </a:cubicBezTo>
                    <a:cubicBezTo>
                      <a:pt x="649" y="89"/>
                      <a:pt x="648" y="93"/>
                      <a:pt x="646" y="95"/>
                    </a:cubicBezTo>
                    <a:cubicBezTo>
                      <a:pt x="654" y="101"/>
                      <a:pt x="643" y="110"/>
                      <a:pt x="639" y="113"/>
                    </a:cubicBezTo>
                    <a:cubicBezTo>
                      <a:pt x="666" y="107"/>
                      <a:pt x="622" y="146"/>
                      <a:pt x="623" y="146"/>
                    </a:cubicBezTo>
                    <a:cubicBezTo>
                      <a:pt x="626" y="143"/>
                      <a:pt x="674" y="126"/>
                      <a:pt x="651" y="146"/>
                    </a:cubicBezTo>
                    <a:cubicBezTo>
                      <a:pt x="660" y="165"/>
                      <a:pt x="631" y="181"/>
                      <a:pt x="619" y="191"/>
                    </a:cubicBezTo>
                    <a:cubicBezTo>
                      <a:pt x="659" y="165"/>
                      <a:pt x="644" y="194"/>
                      <a:pt x="621" y="214"/>
                    </a:cubicBezTo>
                    <a:cubicBezTo>
                      <a:pt x="635" y="205"/>
                      <a:pt x="669" y="206"/>
                      <a:pt x="645" y="226"/>
                    </a:cubicBezTo>
                    <a:cubicBezTo>
                      <a:pt x="651" y="228"/>
                      <a:pt x="653" y="234"/>
                      <a:pt x="648" y="239"/>
                    </a:cubicBezTo>
                    <a:cubicBezTo>
                      <a:pt x="664" y="239"/>
                      <a:pt x="649" y="259"/>
                      <a:pt x="647" y="262"/>
                    </a:cubicBezTo>
                    <a:cubicBezTo>
                      <a:pt x="649" y="263"/>
                      <a:pt x="650" y="266"/>
                      <a:pt x="649" y="269"/>
                    </a:cubicBezTo>
                    <a:cubicBezTo>
                      <a:pt x="667" y="264"/>
                      <a:pt x="642" y="302"/>
                      <a:pt x="636" y="279"/>
                    </a:cubicBezTo>
                    <a:cubicBezTo>
                      <a:pt x="634" y="280"/>
                      <a:pt x="614" y="290"/>
                      <a:pt x="618" y="277"/>
                    </a:cubicBezTo>
                    <a:cubicBezTo>
                      <a:pt x="620" y="275"/>
                      <a:pt x="584" y="294"/>
                      <a:pt x="594" y="275"/>
                    </a:cubicBezTo>
                    <a:cubicBezTo>
                      <a:pt x="594" y="275"/>
                      <a:pt x="565" y="291"/>
                      <a:pt x="572" y="273"/>
                    </a:cubicBezTo>
                    <a:cubicBezTo>
                      <a:pt x="561" y="280"/>
                      <a:pt x="553" y="283"/>
                      <a:pt x="541" y="280"/>
                    </a:cubicBezTo>
                    <a:cubicBezTo>
                      <a:pt x="520" y="276"/>
                      <a:pt x="569" y="241"/>
                      <a:pt x="570" y="240"/>
                    </a:cubicBezTo>
                    <a:cubicBezTo>
                      <a:pt x="554" y="251"/>
                      <a:pt x="525" y="281"/>
                      <a:pt x="504" y="282"/>
                    </a:cubicBezTo>
                    <a:cubicBezTo>
                      <a:pt x="481" y="283"/>
                      <a:pt x="535" y="240"/>
                      <a:pt x="539" y="236"/>
                    </a:cubicBezTo>
                    <a:cubicBezTo>
                      <a:pt x="533" y="240"/>
                      <a:pt x="472" y="293"/>
                      <a:pt x="462" y="277"/>
                    </a:cubicBezTo>
                    <a:cubicBezTo>
                      <a:pt x="426" y="299"/>
                      <a:pt x="433" y="269"/>
                      <a:pt x="459" y="249"/>
                    </a:cubicBezTo>
                    <a:cubicBezTo>
                      <a:pt x="459" y="249"/>
                      <a:pt x="381" y="294"/>
                      <a:pt x="397" y="271"/>
                    </a:cubicBezTo>
                    <a:cubicBezTo>
                      <a:pt x="392" y="274"/>
                      <a:pt x="373" y="288"/>
                      <a:pt x="367" y="278"/>
                    </a:cubicBezTo>
                    <a:cubicBezTo>
                      <a:pt x="362" y="281"/>
                      <a:pt x="317" y="287"/>
                      <a:pt x="324" y="273"/>
                    </a:cubicBezTo>
                    <a:cubicBezTo>
                      <a:pt x="311" y="281"/>
                      <a:pt x="276" y="288"/>
                      <a:pt x="302" y="263"/>
                    </a:cubicBezTo>
                    <a:cubicBezTo>
                      <a:pt x="298" y="267"/>
                      <a:pt x="263" y="293"/>
                      <a:pt x="257" y="279"/>
                    </a:cubicBezTo>
                    <a:cubicBezTo>
                      <a:pt x="253" y="281"/>
                      <a:pt x="216" y="289"/>
                      <a:pt x="227" y="272"/>
                    </a:cubicBezTo>
                    <a:cubicBezTo>
                      <a:pt x="212" y="281"/>
                      <a:pt x="135" y="295"/>
                      <a:pt x="176" y="260"/>
                    </a:cubicBezTo>
                    <a:cubicBezTo>
                      <a:pt x="148" y="278"/>
                      <a:pt x="134" y="285"/>
                      <a:pt x="128" y="285"/>
                    </a:cubicBezTo>
                    <a:cubicBezTo>
                      <a:pt x="127" y="285"/>
                      <a:pt x="134" y="285"/>
                      <a:pt x="128" y="285"/>
                    </a:cubicBezTo>
                    <a:close/>
                    <a:moveTo>
                      <a:pt x="419" y="92"/>
                    </a:moveTo>
                    <a:cubicBezTo>
                      <a:pt x="410" y="98"/>
                      <a:pt x="401" y="105"/>
                      <a:pt x="392" y="111"/>
                    </a:cubicBezTo>
                    <a:cubicBezTo>
                      <a:pt x="405" y="102"/>
                      <a:pt x="419" y="93"/>
                      <a:pt x="432" y="84"/>
                    </a:cubicBezTo>
                    <a:cubicBezTo>
                      <a:pt x="428" y="86"/>
                      <a:pt x="424" y="89"/>
                      <a:pt x="419" y="92"/>
                    </a:cubicBezTo>
                    <a:cubicBezTo>
                      <a:pt x="410" y="98"/>
                      <a:pt x="424" y="89"/>
                      <a:pt x="419" y="92"/>
                    </a:cubicBezTo>
                    <a:close/>
                  </a:path>
                </a:pathLst>
              </a:custGeom>
              <a:solidFill>
                <a:srgbClr val="000000">
                  <a:lumMod val="50000"/>
                  <a:lumOff val="50000"/>
                  <a:alpha val="12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  <p:sp>
            <p:nvSpPr>
              <p:cNvPr id="972" name="Tekstvak 971">
                <a:extLst>
                  <a:ext uri="{FF2B5EF4-FFF2-40B4-BE49-F238E27FC236}">
                    <a16:creationId xmlns:a16="http://schemas.microsoft.com/office/drawing/2014/main" id="{213E822A-5184-B545-BAA4-DDB5DBE7921A}"/>
                  </a:ext>
                </a:extLst>
              </p:cNvPr>
              <p:cNvSpPr txBox="1"/>
              <p:nvPr/>
            </p:nvSpPr>
            <p:spPr>
              <a:xfrm rot="21540000">
                <a:off x="4395324" y="2955423"/>
                <a:ext cx="618197" cy="1850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Ink Free" panose="03080402000500000000" pitchFamily="66" charset="0"/>
                    <a:ea typeface="+mn-ea"/>
                    <a:cs typeface="+mn-cs"/>
                  </a:rPr>
                  <a:t>Deployment</a:t>
                </a:r>
              </a:p>
            </p:txBody>
          </p:sp>
          <p:sp>
            <p:nvSpPr>
              <p:cNvPr id="973" name="Freeform 279">
                <a:extLst>
                  <a:ext uri="{FF2B5EF4-FFF2-40B4-BE49-F238E27FC236}">
                    <a16:creationId xmlns:a16="http://schemas.microsoft.com/office/drawing/2014/main" id="{0EFECE45-07B9-5F45-8495-A9D9FB69248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flipH="1" flipV="1">
                <a:off x="5070038" y="2854056"/>
                <a:ext cx="707022" cy="391220"/>
              </a:xfrm>
              <a:custGeom>
                <a:avLst/>
                <a:gdLst>
                  <a:gd name="T0" fmla="*/ 121 w 674"/>
                  <a:gd name="T1" fmla="*/ 280 h 302"/>
                  <a:gd name="T2" fmla="*/ 68 w 674"/>
                  <a:gd name="T3" fmla="*/ 265 h 302"/>
                  <a:gd name="T4" fmla="*/ 33 w 674"/>
                  <a:gd name="T5" fmla="*/ 245 h 302"/>
                  <a:gd name="T6" fmla="*/ 30 w 674"/>
                  <a:gd name="T7" fmla="*/ 214 h 302"/>
                  <a:gd name="T8" fmla="*/ 37 w 674"/>
                  <a:gd name="T9" fmla="*/ 180 h 302"/>
                  <a:gd name="T10" fmla="*/ 30 w 674"/>
                  <a:gd name="T11" fmla="*/ 125 h 302"/>
                  <a:gd name="T12" fmla="*/ 32 w 674"/>
                  <a:gd name="T13" fmla="*/ 82 h 302"/>
                  <a:gd name="T14" fmla="*/ 35 w 674"/>
                  <a:gd name="T15" fmla="*/ 50 h 302"/>
                  <a:gd name="T16" fmla="*/ 38 w 674"/>
                  <a:gd name="T17" fmla="*/ 17 h 302"/>
                  <a:gd name="T18" fmla="*/ 57 w 674"/>
                  <a:gd name="T19" fmla="*/ 43 h 302"/>
                  <a:gd name="T20" fmla="*/ 129 w 674"/>
                  <a:gd name="T21" fmla="*/ 19 h 302"/>
                  <a:gd name="T22" fmla="*/ 178 w 674"/>
                  <a:gd name="T23" fmla="*/ 28 h 302"/>
                  <a:gd name="T24" fmla="*/ 250 w 674"/>
                  <a:gd name="T25" fmla="*/ 15 h 302"/>
                  <a:gd name="T26" fmla="*/ 307 w 674"/>
                  <a:gd name="T27" fmla="*/ 22 h 302"/>
                  <a:gd name="T28" fmla="*/ 371 w 674"/>
                  <a:gd name="T29" fmla="*/ 24 h 302"/>
                  <a:gd name="T30" fmla="*/ 427 w 674"/>
                  <a:gd name="T31" fmla="*/ 29 h 302"/>
                  <a:gd name="T32" fmla="*/ 509 w 674"/>
                  <a:gd name="T33" fmla="*/ 19 h 302"/>
                  <a:gd name="T34" fmla="*/ 568 w 674"/>
                  <a:gd name="T35" fmla="*/ 16 h 302"/>
                  <a:gd name="T36" fmla="*/ 643 w 674"/>
                  <a:gd name="T37" fmla="*/ 21 h 302"/>
                  <a:gd name="T38" fmla="*/ 639 w 674"/>
                  <a:gd name="T39" fmla="*/ 68 h 302"/>
                  <a:gd name="T40" fmla="*/ 646 w 674"/>
                  <a:gd name="T41" fmla="*/ 95 h 302"/>
                  <a:gd name="T42" fmla="*/ 623 w 674"/>
                  <a:gd name="T43" fmla="*/ 146 h 302"/>
                  <a:gd name="T44" fmla="*/ 619 w 674"/>
                  <a:gd name="T45" fmla="*/ 191 h 302"/>
                  <a:gd name="T46" fmla="*/ 645 w 674"/>
                  <a:gd name="T47" fmla="*/ 226 h 302"/>
                  <a:gd name="T48" fmla="*/ 647 w 674"/>
                  <a:gd name="T49" fmla="*/ 262 h 302"/>
                  <a:gd name="T50" fmla="*/ 636 w 674"/>
                  <a:gd name="T51" fmla="*/ 279 h 302"/>
                  <a:gd name="T52" fmla="*/ 594 w 674"/>
                  <a:gd name="T53" fmla="*/ 275 h 302"/>
                  <a:gd name="T54" fmla="*/ 541 w 674"/>
                  <a:gd name="T55" fmla="*/ 280 h 302"/>
                  <a:gd name="T56" fmla="*/ 504 w 674"/>
                  <a:gd name="T57" fmla="*/ 282 h 302"/>
                  <a:gd name="T58" fmla="*/ 462 w 674"/>
                  <a:gd name="T59" fmla="*/ 277 h 302"/>
                  <a:gd name="T60" fmla="*/ 397 w 674"/>
                  <a:gd name="T61" fmla="*/ 271 h 302"/>
                  <a:gd name="T62" fmla="*/ 324 w 674"/>
                  <a:gd name="T63" fmla="*/ 273 h 302"/>
                  <a:gd name="T64" fmla="*/ 257 w 674"/>
                  <a:gd name="T65" fmla="*/ 279 h 302"/>
                  <a:gd name="T66" fmla="*/ 176 w 674"/>
                  <a:gd name="T67" fmla="*/ 260 h 302"/>
                  <a:gd name="T68" fmla="*/ 128 w 674"/>
                  <a:gd name="T69" fmla="*/ 285 h 302"/>
                  <a:gd name="T70" fmla="*/ 392 w 674"/>
                  <a:gd name="T71" fmla="*/ 111 h 302"/>
                  <a:gd name="T72" fmla="*/ 419 w 674"/>
                  <a:gd name="T73" fmla="*/ 9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74" h="302">
                    <a:moveTo>
                      <a:pt x="128" y="285"/>
                    </a:moveTo>
                    <a:cubicBezTo>
                      <a:pt x="125" y="285"/>
                      <a:pt x="122" y="283"/>
                      <a:pt x="121" y="280"/>
                    </a:cubicBezTo>
                    <a:cubicBezTo>
                      <a:pt x="115" y="282"/>
                      <a:pt x="78" y="289"/>
                      <a:pt x="94" y="270"/>
                    </a:cubicBezTo>
                    <a:cubicBezTo>
                      <a:pt x="90" y="272"/>
                      <a:pt x="50" y="286"/>
                      <a:pt x="68" y="265"/>
                    </a:cubicBezTo>
                    <a:cubicBezTo>
                      <a:pt x="59" y="271"/>
                      <a:pt x="0" y="293"/>
                      <a:pt x="34" y="263"/>
                    </a:cubicBezTo>
                    <a:cubicBezTo>
                      <a:pt x="19" y="265"/>
                      <a:pt x="29" y="248"/>
                      <a:pt x="33" y="245"/>
                    </a:cubicBezTo>
                    <a:cubicBezTo>
                      <a:pt x="20" y="241"/>
                      <a:pt x="36" y="227"/>
                      <a:pt x="40" y="224"/>
                    </a:cubicBezTo>
                    <a:cubicBezTo>
                      <a:pt x="34" y="225"/>
                      <a:pt x="27" y="221"/>
                      <a:pt x="30" y="214"/>
                    </a:cubicBezTo>
                    <a:cubicBezTo>
                      <a:pt x="26" y="211"/>
                      <a:pt x="27" y="207"/>
                      <a:pt x="30" y="203"/>
                    </a:cubicBezTo>
                    <a:cubicBezTo>
                      <a:pt x="12" y="203"/>
                      <a:pt x="35" y="181"/>
                      <a:pt x="37" y="180"/>
                    </a:cubicBezTo>
                    <a:cubicBezTo>
                      <a:pt x="2" y="197"/>
                      <a:pt x="47" y="143"/>
                      <a:pt x="53" y="138"/>
                    </a:cubicBezTo>
                    <a:cubicBezTo>
                      <a:pt x="33" y="151"/>
                      <a:pt x="7" y="147"/>
                      <a:pt x="30" y="125"/>
                    </a:cubicBezTo>
                    <a:cubicBezTo>
                      <a:pt x="4" y="133"/>
                      <a:pt x="49" y="90"/>
                      <a:pt x="51" y="88"/>
                    </a:cubicBezTo>
                    <a:cubicBezTo>
                      <a:pt x="42" y="94"/>
                      <a:pt x="11" y="100"/>
                      <a:pt x="32" y="82"/>
                    </a:cubicBezTo>
                    <a:cubicBezTo>
                      <a:pt x="29" y="81"/>
                      <a:pt x="29" y="79"/>
                      <a:pt x="29" y="76"/>
                    </a:cubicBezTo>
                    <a:cubicBezTo>
                      <a:pt x="12" y="74"/>
                      <a:pt x="34" y="52"/>
                      <a:pt x="35" y="50"/>
                    </a:cubicBezTo>
                    <a:cubicBezTo>
                      <a:pt x="19" y="59"/>
                      <a:pt x="29" y="32"/>
                      <a:pt x="28" y="29"/>
                    </a:cubicBezTo>
                    <a:cubicBezTo>
                      <a:pt x="11" y="33"/>
                      <a:pt x="31" y="0"/>
                      <a:pt x="38" y="17"/>
                    </a:cubicBezTo>
                    <a:cubicBezTo>
                      <a:pt x="46" y="13"/>
                      <a:pt x="48" y="23"/>
                      <a:pt x="45" y="28"/>
                    </a:cubicBezTo>
                    <a:cubicBezTo>
                      <a:pt x="69" y="11"/>
                      <a:pt x="76" y="20"/>
                      <a:pt x="57" y="43"/>
                    </a:cubicBezTo>
                    <a:cubicBezTo>
                      <a:pt x="59" y="42"/>
                      <a:pt x="104" y="3"/>
                      <a:pt x="108" y="21"/>
                    </a:cubicBezTo>
                    <a:cubicBezTo>
                      <a:pt x="112" y="19"/>
                      <a:pt x="127" y="8"/>
                      <a:pt x="129" y="19"/>
                    </a:cubicBezTo>
                    <a:cubicBezTo>
                      <a:pt x="159" y="4"/>
                      <a:pt x="112" y="54"/>
                      <a:pt x="105" y="60"/>
                    </a:cubicBezTo>
                    <a:cubicBezTo>
                      <a:pt x="106" y="59"/>
                      <a:pt x="191" y="6"/>
                      <a:pt x="178" y="28"/>
                    </a:cubicBezTo>
                    <a:cubicBezTo>
                      <a:pt x="207" y="9"/>
                      <a:pt x="244" y="12"/>
                      <a:pt x="201" y="45"/>
                    </a:cubicBezTo>
                    <a:cubicBezTo>
                      <a:pt x="215" y="35"/>
                      <a:pt x="233" y="19"/>
                      <a:pt x="250" y="15"/>
                    </a:cubicBezTo>
                    <a:cubicBezTo>
                      <a:pt x="261" y="13"/>
                      <a:pt x="279" y="19"/>
                      <a:pt x="265" y="32"/>
                    </a:cubicBezTo>
                    <a:cubicBezTo>
                      <a:pt x="267" y="31"/>
                      <a:pt x="307" y="1"/>
                      <a:pt x="307" y="22"/>
                    </a:cubicBezTo>
                    <a:cubicBezTo>
                      <a:pt x="313" y="18"/>
                      <a:pt x="349" y="14"/>
                      <a:pt x="338" y="30"/>
                    </a:cubicBezTo>
                    <a:cubicBezTo>
                      <a:pt x="341" y="27"/>
                      <a:pt x="370" y="8"/>
                      <a:pt x="371" y="24"/>
                    </a:cubicBezTo>
                    <a:cubicBezTo>
                      <a:pt x="369" y="25"/>
                      <a:pt x="409" y="3"/>
                      <a:pt x="401" y="24"/>
                    </a:cubicBezTo>
                    <a:cubicBezTo>
                      <a:pt x="406" y="21"/>
                      <a:pt x="445" y="8"/>
                      <a:pt x="427" y="29"/>
                    </a:cubicBezTo>
                    <a:cubicBezTo>
                      <a:pt x="429" y="28"/>
                      <a:pt x="478" y="6"/>
                      <a:pt x="460" y="29"/>
                    </a:cubicBezTo>
                    <a:cubicBezTo>
                      <a:pt x="466" y="26"/>
                      <a:pt x="500" y="3"/>
                      <a:pt x="509" y="19"/>
                    </a:cubicBezTo>
                    <a:cubicBezTo>
                      <a:pt x="532" y="8"/>
                      <a:pt x="535" y="23"/>
                      <a:pt x="517" y="38"/>
                    </a:cubicBezTo>
                    <a:cubicBezTo>
                      <a:pt x="531" y="29"/>
                      <a:pt x="551" y="13"/>
                      <a:pt x="568" y="16"/>
                    </a:cubicBezTo>
                    <a:cubicBezTo>
                      <a:pt x="574" y="17"/>
                      <a:pt x="606" y="13"/>
                      <a:pt x="598" y="27"/>
                    </a:cubicBezTo>
                    <a:cubicBezTo>
                      <a:pt x="602" y="25"/>
                      <a:pt x="642" y="6"/>
                      <a:pt x="643" y="21"/>
                    </a:cubicBezTo>
                    <a:cubicBezTo>
                      <a:pt x="669" y="16"/>
                      <a:pt x="629" y="52"/>
                      <a:pt x="630" y="52"/>
                    </a:cubicBezTo>
                    <a:cubicBezTo>
                      <a:pt x="650" y="42"/>
                      <a:pt x="653" y="56"/>
                      <a:pt x="639" y="68"/>
                    </a:cubicBezTo>
                    <a:cubicBezTo>
                      <a:pt x="651" y="66"/>
                      <a:pt x="656" y="78"/>
                      <a:pt x="647" y="86"/>
                    </a:cubicBezTo>
                    <a:cubicBezTo>
                      <a:pt x="649" y="89"/>
                      <a:pt x="648" y="93"/>
                      <a:pt x="646" y="95"/>
                    </a:cubicBezTo>
                    <a:cubicBezTo>
                      <a:pt x="654" y="101"/>
                      <a:pt x="643" y="110"/>
                      <a:pt x="639" y="113"/>
                    </a:cubicBezTo>
                    <a:cubicBezTo>
                      <a:pt x="666" y="107"/>
                      <a:pt x="622" y="146"/>
                      <a:pt x="623" y="146"/>
                    </a:cubicBezTo>
                    <a:cubicBezTo>
                      <a:pt x="626" y="143"/>
                      <a:pt x="674" y="126"/>
                      <a:pt x="651" y="146"/>
                    </a:cubicBezTo>
                    <a:cubicBezTo>
                      <a:pt x="660" y="165"/>
                      <a:pt x="631" y="181"/>
                      <a:pt x="619" y="191"/>
                    </a:cubicBezTo>
                    <a:cubicBezTo>
                      <a:pt x="659" y="165"/>
                      <a:pt x="644" y="194"/>
                      <a:pt x="621" y="214"/>
                    </a:cubicBezTo>
                    <a:cubicBezTo>
                      <a:pt x="635" y="205"/>
                      <a:pt x="669" y="206"/>
                      <a:pt x="645" y="226"/>
                    </a:cubicBezTo>
                    <a:cubicBezTo>
                      <a:pt x="651" y="228"/>
                      <a:pt x="653" y="234"/>
                      <a:pt x="648" y="239"/>
                    </a:cubicBezTo>
                    <a:cubicBezTo>
                      <a:pt x="664" y="239"/>
                      <a:pt x="649" y="259"/>
                      <a:pt x="647" y="262"/>
                    </a:cubicBezTo>
                    <a:cubicBezTo>
                      <a:pt x="649" y="263"/>
                      <a:pt x="650" y="266"/>
                      <a:pt x="649" y="269"/>
                    </a:cubicBezTo>
                    <a:cubicBezTo>
                      <a:pt x="667" y="264"/>
                      <a:pt x="642" y="302"/>
                      <a:pt x="636" y="279"/>
                    </a:cubicBezTo>
                    <a:cubicBezTo>
                      <a:pt x="634" y="280"/>
                      <a:pt x="614" y="290"/>
                      <a:pt x="618" y="277"/>
                    </a:cubicBezTo>
                    <a:cubicBezTo>
                      <a:pt x="620" y="275"/>
                      <a:pt x="584" y="294"/>
                      <a:pt x="594" y="275"/>
                    </a:cubicBezTo>
                    <a:cubicBezTo>
                      <a:pt x="594" y="275"/>
                      <a:pt x="565" y="291"/>
                      <a:pt x="572" y="273"/>
                    </a:cubicBezTo>
                    <a:cubicBezTo>
                      <a:pt x="561" y="280"/>
                      <a:pt x="553" y="283"/>
                      <a:pt x="541" y="280"/>
                    </a:cubicBezTo>
                    <a:cubicBezTo>
                      <a:pt x="520" y="276"/>
                      <a:pt x="569" y="241"/>
                      <a:pt x="570" y="240"/>
                    </a:cubicBezTo>
                    <a:cubicBezTo>
                      <a:pt x="554" y="251"/>
                      <a:pt x="525" y="281"/>
                      <a:pt x="504" y="282"/>
                    </a:cubicBezTo>
                    <a:cubicBezTo>
                      <a:pt x="481" y="283"/>
                      <a:pt x="535" y="240"/>
                      <a:pt x="539" y="236"/>
                    </a:cubicBezTo>
                    <a:cubicBezTo>
                      <a:pt x="533" y="240"/>
                      <a:pt x="472" y="293"/>
                      <a:pt x="462" y="277"/>
                    </a:cubicBezTo>
                    <a:cubicBezTo>
                      <a:pt x="426" y="299"/>
                      <a:pt x="433" y="269"/>
                      <a:pt x="459" y="249"/>
                    </a:cubicBezTo>
                    <a:cubicBezTo>
                      <a:pt x="459" y="249"/>
                      <a:pt x="381" y="294"/>
                      <a:pt x="397" y="271"/>
                    </a:cubicBezTo>
                    <a:cubicBezTo>
                      <a:pt x="392" y="274"/>
                      <a:pt x="373" y="288"/>
                      <a:pt x="367" y="278"/>
                    </a:cubicBezTo>
                    <a:cubicBezTo>
                      <a:pt x="362" y="281"/>
                      <a:pt x="317" y="287"/>
                      <a:pt x="324" y="273"/>
                    </a:cubicBezTo>
                    <a:cubicBezTo>
                      <a:pt x="311" y="281"/>
                      <a:pt x="276" y="288"/>
                      <a:pt x="302" y="263"/>
                    </a:cubicBezTo>
                    <a:cubicBezTo>
                      <a:pt x="298" y="267"/>
                      <a:pt x="263" y="293"/>
                      <a:pt x="257" y="279"/>
                    </a:cubicBezTo>
                    <a:cubicBezTo>
                      <a:pt x="253" y="281"/>
                      <a:pt x="216" y="289"/>
                      <a:pt x="227" y="272"/>
                    </a:cubicBezTo>
                    <a:cubicBezTo>
                      <a:pt x="212" y="281"/>
                      <a:pt x="135" y="295"/>
                      <a:pt x="176" y="260"/>
                    </a:cubicBezTo>
                    <a:cubicBezTo>
                      <a:pt x="148" y="278"/>
                      <a:pt x="134" y="285"/>
                      <a:pt x="128" y="285"/>
                    </a:cubicBezTo>
                    <a:cubicBezTo>
                      <a:pt x="127" y="285"/>
                      <a:pt x="134" y="285"/>
                      <a:pt x="128" y="285"/>
                    </a:cubicBezTo>
                    <a:close/>
                    <a:moveTo>
                      <a:pt x="419" y="92"/>
                    </a:moveTo>
                    <a:cubicBezTo>
                      <a:pt x="410" y="98"/>
                      <a:pt x="401" y="105"/>
                      <a:pt x="392" y="111"/>
                    </a:cubicBezTo>
                    <a:cubicBezTo>
                      <a:pt x="405" y="102"/>
                      <a:pt x="419" y="93"/>
                      <a:pt x="432" y="84"/>
                    </a:cubicBezTo>
                    <a:cubicBezTo>
                      <a:pt x="428" y="86"/>
                      <a:pt x="424" y="89"/>
                      <a:pt x="419" y="92"/>
                    </a:cubicBezTo>
                    <a:cubicBezTo>
                      <a:pt x="410" y="98"/>
                      <a:pt x="424" y="89"/>
                      <a:pt x="419" y="92"/>
                    </a:cubicBezTo>
                    <a:close/>
                  </a:path>
                </a:pathLst>
              </a:custGeom>
              <a:solidFill>
                <a:srgbClr val="000000">
                  <a:lumMod val="65000"/>
                  <a:lumOff val="35000"/>
                  <a:alpha val="12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  <p:sp>
            <p:nvSpPr>
              <p:cNvPr id="974" name="Freeform 279">
                <a:extLst>
                  <a:ext uri="{FF2B5EF4-FFF2-40B4-BE49-F238E27FC236}">
                    <a16:creationId xmlns:a16="http://schemas.microsoft.com/office/drawing/2014/main" id="{375714A1-70B1-DA48-A44D-60B103646C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 flipH="1">
                <a:off x="5791101" y="2843365"/>
                <a:ext cx="720815" cy="391220"/>
              </a:xfrm>
              <a:custGeom>
                <a:avLst/>
                <a:gdLst>
                  <a:gd name="T0" fmla="*/ 121 w 674"/>
                  <a:gd name="T1" fmla="*/ 280 h 302"/>
                  <a:gd name="T2" fmla="*/ 68 w 674"/>
                  <a:gd name="T3" fmla="*/ 265 h 302"/>
                  <a:gd name="T4" fmla="*/ 33 w 674"/>
                  <a:gd name="T5" fmla="*/ 245 h 302"/>
                  <a:gd name="T6" fmla="*/ 30 w 674"/>
                  <a:gd name="T7" fmla="*/ 214 h 302"/>
                  <a:gd name="T8" fmla="*/ 37 w 674"/>
                  <a:gd name="T9" fmla="*/ 180 h 302"/>
                  <a:gd name="T10" fmla="*/ 30 w 674"/>
                  <a:gd name="T11" fmla="*/ 125 h 302"/>
                  <a:gd name="T12" fmla="*/ 32 w 674"/>
                  <a:gd name="T13" fmla="*/ 82 h 302"/>
                  <a:gd name="T14" fmla="*/ 35 w 674"/>
                  <a:gd name="T15" fmla="*/ 50 h 302"/>
                  <a:gd name="T16" fmla="*/ 38 w 674"/>
                  <a:gd name="T17" fmla="*/ 17 h 302"/>
                  <a:gd name="T18" fmla="*/ 57 w 674"/>
                  <a:gd name="T19" fmla="*/ 43 h 302"/>
                  <a:gd name="T20" fmla="*/ 129 w 674"/>
                  <a:gd name="T21" fmla="*/ 19 h 302"/>
                  <a:gd name="T22" fmla="*/ 178 w 674"/>
                  <a:gd name="T23" fmla="*/ 28 h 302"/>
                  <a:gd name="T24" fmla="*/ 250 w 674"/>
                  <a:gd name="T25" fmla="*/ 15 h 302"/>
                  <a:gd name="T26" fmla="*/ 307 w 674"/>
                  <a:gd name="T27" fmla="*/ 22 h 302"/>
                  <a:gd name="T28" fmla="*/ 371 w 674"/>
                  <a:gd name="T29" fmla="*/ 24 h 302"/>
                  <a:gd name="T30" fmla="*/ 427 w 674"/>
                  <a:gd name="T31" fmla="*/ 29 h 302"/>
                  <a:gd name="T32" fmla="*/ 509 w 674"/>
                  <a:gd name="T33" fmla="*/ 19 h 302"/>
                  <a:gd name="T34" fmla="*/ 568 w 674"/>
                  <a:gd name="T35" fmla="*/ 16 h 302"/>
                  <a:gd name="T36" fmla="*/ 643 w 674"/>
                  <a:gd name="T37" fmla="*/ 21 h 302"/>
                  <a:gd name="T38" fmla="*/ 639 w 674"/>
                  <a:gd name="T39" fmla="*/ 68 h 302"/>
                  <a:gd name="T40" fmla="*/ 646 w 674"/>
                  <a:gd name="T41" fmla="*/ 95 h 302"/>
                  <a:gd name="T42" fmla="*/ 623 w 674"/>
                  <a:gd name="T43" fmla="*/ 146 h 302"/>
                  <a:gd name="T44" fmla="*/ 619 w 674"/>
                  <a:gd name="T45" fmla="*/ 191 h 302"/>
                  <a:gd name="T46" fmla="*/ 645 w 674"/>
                  <a:gd name="T47" fmla="*/ 226 h 302"/>
                  <a:gd name="T48" fmla="*/ 647 w 674"/>
                  <a:gd name="T49" fmla="*/ 262 h 302"/>
                  <a:gd name="T50" fmla="*/ 636 w 674"/>
                  <a:gd name="T51" fmla="*/ 279 h 302"/>
                  <a:gd name="T52" fmla="*/ 594 w 674"/>
                  <a:gd name="T53" fmla="*/ 275 h 302"/>
                  <a:gd name="T54" fmla="*/ 541 w 674"/>
                  <a:gd name="T55" fmla="*/ 280 h 302"/>
                  <a:gd name="T56" fmla="*/ 504 w 674"/>
                  <a:gd name="T57" fmla="*/ 282 h 302"/>
                  <a:gd name="T58" fmla="*/ 462 w 674"/>
                  <a:gd name="T59" fmla="*/ 277 h 302"/>
                  <a:gd name="T60" fmla="*/ 397 w 674"/>
                  <a:gd name="T61" fmla="*/ 271 h 302"/>
                  <a:gd name="T62" fmla="*/ 324 w 674"/>
                  <a:gd name="T63" fmla="*/ 273 h 302"/>
                  <a:gd name="T64" fmla="*/ 257 w 674"/>
                  <a:gd name="T65" fmla="*/ 279 h 302"/>
                  <a:gd name="T66" fmla="*/ 176 w 674"/>
                  <a:gd name="T67" fmla="*/ 260 h 302"/>
                  <a:gd name="T68" fmla="*/ 128 w 674"/>
                  <a:gd name="T69" fmla="*/ 285 h 302"/>
                  <a:gd name="T70" fmla="*/ 392 w 674"/>
                  <a:gd name="T71" fmla="*/ 111 h 302"/>
                  <a:gd name="T72" fmla="*/ 419 w 674"/>
                  <a:gd name="T73" fmla="*/ 9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74" h="302">
                    <a:moveTo>
                      <a:pt x="128" y="285"/>
                    </a:moveTo>
                    <a:cubicBezTo>
                      <a:pt x="125" y="285"/>
                      <a:pt x="122" y="283"/>
                      <a:pt x="121" y="280"/>
                    </a:cubicBezTo>
                    <a:cubicBezTo>
                      <a:pt x="115" y="282"/>
                      <a:pt x="78" y="289"/>
                      <a:pt x="94" y="270"/>
                    </a:cubicBezTo>
                    <a:cubicBezTo>
                      <a:pt x="90" y="272"/>
                      <a:pt x="50" y="286"/>
                      <a:pt x="68" y="265"/>
                    </a:cubicBezTo>
                    <a:cubicBezTo>
                      <a:pt x="59" y="271"/>
                      <a:pt x="0" y="293"/>
                      <a:pt x="34" y="263"/>
                    </a:cubicBezTo>
                    <a:cubicBezTo>
                      <a:pt x="19" y="265"/>
                      <a:pt x="29" y="248"/>
                      <a:pt x="33" y="245"/>
                    </a:cubicBezTo>
                    <a:cubicBezTo>
                      <a:pt x="20" y="241"/>
                      <a:pt x="36" y="227"/>
                      <a:pt x="40" y="224"/>
                    </a:cubicBezTo>
                    <a:cubicBezTo>
                      <a:pt x="34" y="225"/>
                      <a:pt x="27" y="221"/>
                      <a:pt x="30" y="214"/>
                    </a:cubicBezTo>
                    <a:cubicBezTo>
                      <a:pt x="26" y="211"/>
                      <a:pt x="27" y="207"/>
                      <a:pt x="30" y="203"/>
                    </a:cubicBezTo>
                    <a:cubicBezTo>
                      <a:pt x="12" y="203"/>
                      <a:pt x="35" y="181"/>
                      <a:pt x="37" y="180"/>
                    </a:cubicBezTo>
                    <a:cubicBezTo>
                      <a:pt x="2" y="197"/>
                      <a:pt x="47" y="143"/>
                      <a:pt x="53" y="138"/>
                    </a:cubicBezTo>
                    <a:cubicBezTo>
                      <a:pt x="33" y="151"/>
                      <a:pt x="7" y="147"/>
                      <a:pt x="30" y="125"/>
                    </a:cubicBezTo>
                    <a:cubicBezTo>
                      <a:pt x="4" y="133"/>
                      <a:pt x="49" y="90"/>
                      <a:pt x="51" y="88"/>
                    </a:cubicBezTo>
                    <a:cubicBezTo>
                      <a:pt x="42" y="94"/>
                      <a:pt x="11" y="100"/>
                      <a:pt x="32" y="82"/>
                    </a:cubicBezTo>
                    <a:cubicBezTo>
                      <a:pt x="29" y="81"/>
                      <a:pt x="29" y="79"/>
                      <a:pt x="29" y="76"/>
                    </a:cubicBezTo>
                    <a:cubicBezTo>
                      <a:pt x="12" y="74"/>
                      <a:pt x="34" y="52"/>
                      <a:pt x="35" y="50"/>
                    </a:cubicBezTo>
                    <a:cubicBezTo>
                      <a:pt x="19" y="59"/>
                      <a:pt x="29" y="32"/>
                      <a:pt x="28" y="29"/>
                    </a:cubicBezTo>
                    <a:cubicBezTo>
                      <a:pt x="11" y="33"/>
                      <a:pt x="31" y="0"/>
                      <a:pt x="38" y="17"/>
                    </a:cubicBezTo>
                    <a:cubicBezTo>
                      <a:pt x="46" y="13"/>
                      <a:pt x="48" y="23"/>
                      <a:pt x="45" y="28"/>
                    </a:cubicBezTo>
                    <a:cubicBezTo>
                      <a:pt x="69" y="11"/>
                      <a:pt x="76" y="20"/>
                      <a:pt x="57" y="43"/>
                    </a:cubicBezTo>
                    <a:cubicBezTo>
                      <a:pt x="59" y="42"/>
                      <a:pt x="104" y="3"/>
                      <a:pt x="108" y="21"/>
                    </a:cubicBezTo>
                    <a:cubicBezTo>
                      <a:pt x="112" y="19"/>
                      <a:pt x="127" y="8"/>
                      <a:pt x="129" y="19"/>
                    </a:cubicBezTo>
                    <a:cubicBezTo>
                      <a:pt x="159" y="4"/>
                      <a:pt x="112" y="54"/>
                      <a:pt x="105" y="60"/>
                    </a:cubicBezTo>
                    <a:cubicBezTo>
                      <a:pt x="106" y="59"/>
                      <a:pt x="191" y="6"/>
                      <a:pt x="178" y="28"/>
                    </a:cubicBezTo>
                    <a:cubicBezTo>
                      <a:pt x="207" y="9"/>
                      <a:pt x="244" y="12"/>
                      <a:pt x="201" y="45"/>
                    </a:cubicBezTo>
                    <a:cubicBezTo>
                      <a:pt x="215" y="35"/>
                      <a:pt x="233" y="19"/>
                      <a:pt x="250" y="15"/>
                    </a:cubicBezTo>
                    <a:cubicBezTo>
                      <a:pt x="261" y="13"/>
                      <a:pt x="279" y="19"/>
                      <a:pt x="265" y="32"/>
                    </a:cubicBezTo>
                    <a:cubicBezTo>
                      <a:pt x="267" y="31"/>
                      <a:pt x="307" y="1"/>
                      <a:pt x="307" y="22"/>
                    </a:cubicBezTo>
                    <a:cubicBezTo>
                      <a:pt x="313" y="18"/>
                      <a:pt x="349" y="14"/>
                      <a:pt x="338" y="30"/>
                    </a:cubicBezTo>
                    <a:cubicBezTo>
                      <a:pt x="341" y="27"/>
                      <a:pt x="370" y="8"/>
                      <a:pt x="371" y="24"/>
                    </a:cubicBezTo>
                    <a:cubicBezTo>
                      <a:pt x="369" y="25"/>
                      <a:pt x="409" y="3"/>
                      <a:pt x="401" y="24"/>
                    </a:cubicBezTo>
                    <a:cubicBezTo>
                      <a:pt x="406" y="21"/>
                      <a:pt x="445" y="8"/>
                      <a:pt x="427" y="29"/>
                    </a:cubicBezTo>
                    <a:cubicBezTo>
                      <a:pt x="429" y="28"/>
                      <a:pt x="478" y="6"/>
                      <a:pt x="460" y="29"/>
                    </a:cubicBezTo>
                    <a:cubicBezTo>
                      <a:pt x="466" y="26"/>
                      <a:pt x="500" y="3"/>
                      <a:pt x="509" y="19"/>
                    </a:cubicBezTo>
                    <a:cubicBezTo>
                      <a:pt x="532" y="8"/>
                      <a:pt x="535" y="23"/>
                      <a:pt x="517" y="38"/>
                    </a:cubicBezTo>
                    <a:cubicBezTo>
                      <a:pt x="531" y="29"/>
                      <a:pt x="551" y="13"/>
                      <a:pt x="568" y="16"/>
                    </a:cubicBezTo>
                    <a:cubicBezTo>
                      <a:pt x="574" y="17"/>
                      <a:pt x="606" y="13"/>
                      <a:pt x="598" y="27"/>
                    </a:cubicBezTo>
                    <a:cubicBezTo>
                      <a:pt x="602" y="25"/>
                      <a:pt x="642" y="6"/>
                      <a:pt x="643" y="21"/>
                    </a:cubicBezTo>
                    <a:cubicBezTo>
                      <a:pt x="669" y="16"/>
                      <a:pt x="629" y="52"/>
                      <a:pt x="630" y="52"/>
                    </a:cubicBezTo>
                    <a:cubicBezTo>
                      <a:pt x="650" y="42"/>
                      <a:pt x="653" y="56"/>
                      <a:pt x="639" y="68"/>
                    </a:cubicBezTo>
                    <a:cubicBezTo>
                      <a:pt x="651" y="66"/>
                      <a:pt x="656" y="78"/>
                      <a:pt x="647" y="86"/>
                    </a:cubicBezTo>
                    <a:cubicBezTo>
                      <a:pt x="649" y="89"/>
                      <a:pt x="648" y="93"/>
                      <a:pt x="646" y="95"/>
                    </a:cubicBezTo>
                    <a:cubicBezTo>
                      <a:pt x="654" y="101"/>
                      <a:pt x="643" y="110"/>
                      <a:pt x="639" y="113"/>
                    </a:cubicBezTo>
                    <a:cubicBezTo>
                      <a:pt x="666" y="107"/>
                      <a:pt x="622" y="146"/>
                      <a:pt x="623" y="146"/>
                    </a:cubicBezTo>
                    <a:cubicBezTo>
                      <a:pt x="626" y="143"/>
                      <a:pt x="674" y="126"/>
                      <a:pt x="651" y="146"/>
                    </a:cubicBezTo>
                    <a:cubicBezTo>
                      <a:pt x="660" y="165"/>
                      <a:pt x="631" y="181"/>
                      <a:pt x="619" y="191"/>
                    </a:cubicBezTo>
                    <a:cubicBezTo>
                      <a:pt x="659" y="165"/>
                      <a:pt x="644" y="194"/>
                      <a:pt x="621" y="214"/>
                    </a:cubicBezTo>
                    <a:cubicBezTo>
                      <a:pt x="635" y="205"/>
                      <a:pt x="669" y="206"/>
                      <a:pt x="645" y="226"/>
                    </a:cubicBezTo>
                    <a:cubicBezTo>
                      <a:pt x="651" y="228"/>
                      <a:pt x="653" y="234"/>
                      <a:pt x="648" y="239"/>
                    </a:cubicBezTo>
                    <a:cubicBezTo>
                      <a:pt x="664" y="239"/>
                      <a:pt x="649" y="259"/>
                      <a:pt x="647" y="262"/>
                    </a:cubicBezTo>
                    <a:cubicBezTo>
                      <a:pt x="649" y="263"/>
                      <a:pt x="650" y="266"/>
                      <a:pt x="649" y="269"/>
                    </a:cubicBezTo>
                    <a:cubicBezTo>
                      <a:pt x="667" y="264"/>
                      <a:pt x="642" y="302"/>
                      <a:pt x="636" y="279"/>
                    </a:cubicBezTo>
                    <a:cubicBezTo>
                      <a:pt x="634" y="280"/>
                      <a:pt x="614" y="290"/>
                      <a:pt x="618" y="277"/>
                    </a:cubicBezTo>
                    <a:cubicBezTo>
                      <a:pt x="620" y="275"/>
                      <a:pt x="584" y="294"/>
                      <a:pt x="594" y="275"/>
                    </a:cubicBezTo>
                    <a:cubicBezTo>
                      <a:pt x="594" y="275"/>
                      <a:pt x="565" y="291"/>
                      <a:pt x="572" y="273"/>
                    </a:cubicBezTo>
                    <a:cubicBezTo>
                      <a:pt x="561" y="280"/>
                      <a:pt x="553" y="283"/>
                      <a:pt x="541" y="280"/>
                    </a:cubicBezTo>
                    <a:cubicBezTo>
                      <a:pt x="520" y="276"/>
                      <a:pt x="569" y="241"/>
                      <a:pt x="570" y="240"/>
                    </a:cubicBezTo>
                    <a:cubicBezTo>
                      <a:pt x="554" y="251"/>
                      <a:pt x="525" y="281"/>
                      <a:pt x="504" y="282"/>
                    </a:cubicBezTo>
                    <a:cubicBezTo>
                      <a:pt x="481" y="283"/>
                      <a:pt x="535" y="240"/>
                      <a:pt x="539" y="236"/>
                    </a:cubicBezTo>
                    <a:cubicBezTo>
                      <a:pt x="533" y="240"/>
                      <a:pt x="472" y="293"/>
                      <a:pt x="462" y="277"/>
                    </a:cubicBezTo>
                    <a:cubicBezTo>
                      <a:pt x="426" y="299"/>
                      <a:pt x="433" y="269"/>
                      <a:pt x="459" y="249"/>
                    </a:cubicBezTo>
                    <a:cubicBezTo>
                      <a:pt x="459" y="249"/>
                      <a:pt x="381" y="294"/>
                      <a:pt x="397" y="271"/>
                    </a:cubicBezTo>
                    <a:cubicBezTo>
                      <a:pt x="392" y="274"/>
                      <a:pt x="373" y="288"/>
                      <a:pt x="367" y="278"/>
                    </a:cubicBezTo>
                    <a:cubicBezTo>
                      <a:pt x="362" y="281"/>
                      <a:pt x="317" y="287"/>
                      <a:pt x="324" y="273"/>
                    </a:cubicBezTo>
                    <a:cubicBezTo>
                      <a:pt x="311" y="281"/>
                      <a:pt x="276" y="288"/>
                      <a:pt x="302" y="263"/>
                    </a:cubicBezTo>
                    <a:cubicBezTo>
                      <a:pt x="298" y="267"/>
                      <a:pt x="263" y="293"/>
                      <a:pt x="257" y="279"/>
                    </a:cubicBezTo>
                    <a:cubicBezTo>
                      <a:pt x="253" y="281"/>
                      <a:pt x="216" y="289"/>
                      <a:pt x="227" y="272"/>
                    </a:cubicBezTo>
                    <a:cubicBezTo>
                      <a:pt x="212" y="281"/>
                      <a:pt x="135" y="295"/>
                      <a:pt x="176" y="260"/>
                    </a:cubicBezTo>
                    <a:cubicBezTo>
                      <a:pt x="148" y="278"/>
                      <a:pt x="134" y="285"/>
                      <a:pt x="128" y="285"/>
                    </a:cubicBezTo>
                    <a:cubicBezTo>
                      <a:pt x="127" y="285"/>
                      <a:pt x="134" y="285"/>
                      <a:pt x="128" y="285"/>
                    </a:cubicBezTo>
                    <a:close/>
                    <a:moveTo>
                      <a:pt x="419" y="92"/>
                    </a:moveTo>
                    <a:cubicBezTo>
                      <a:pt x="410" y="98"/>
                      <a:pt x="401" y="105"/>
                      <a:pt x="392" y="111"/>
                    </a:cubicBezTo>
                    <a:cubicBezTo>
                      <a:pt x="405" y="102"/>
                      <a:pt x="419" y="93"/>
                      <a:pt x="432" y="84"/>
                    </a:cubicBezTo>
                    <a:cubicBezTo>
                      <a:pt x="428" y="86"/>
                      <a:pt x="424" y="89"/>
                      <a:pt x="419" y="92"/>
                    </a:cubicBezTo>
                    <a:cubicBezTo>
                      <a:pt x="410" y="98"/>
                      <a:pt x="424" y="89"/>
                      <a:pt x="419" y="92"/>
                    </a:cubicBezTo>
                    <a:close/>
                  </a:path>
                </a:pathLst>
              </a:custGeom>
              <a:solidFill>
                <a:srgbClr val="000000">
                  <a:lumMod val="50000"/>
                  <a:lumOff val="50000"/>
                  <a:alpha val="11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  <p:sp>
            <p:nvSpPr>
              <p:cNvPr id="975" name="Tekstvak 974">
                <a:extLst>
                  <a:ext uri="{FF2B5EF4-FFF2-40B4-BE49-F238E27FC236}">
                    <a16:creationId xmlns:a16="http://schemas.microsoft.com/office/drawing/2014/main" id="{47070A94-D6AC-0349-B17B-73069F9ED66D}"/>
                  </a:ext>
                </a:extLst>
              </p:cNvPr>
              <p:cNvSpPr txBox="1"/>
              <p:nvPr/>
            </p:nvSpPr>
            <p:spPr>
              <a:xfrm rot="21540000" flipH="1">
                <a:off x="5068514" y="2972174"/>
                <a:ext cx="698703" cy="1850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Ink Free" panose="03080402000500000000" pitchFamily="66" charset="0"/>
                    <a:ea typeface="+mn-ea"/>
                    <a:cs typeface="+mn-cs"/>
                  </a:rPr>
                  <a:t>Configuration</a:t>
                </a:r>
              </a:p>
            </p:txBody>
          </p:sp>
          <p:sp>
            <p:nvSpPr>
              <p:cNvPr id="976" name="Tekstvak 975">
                <a:extLst>
                  <a:ext uri="{FF2B5EF4-FFF2-40B4-BE49-F238E27FC236}">
                    <a16:creationId xmlns:a16="http://schemas.microsoft.com/office/drawing/2014/main" id="{6C8D0726-B5D2-304C-A7F1-0F6E3579F710}"/>
                  </a:ext>
                </a:extLst>
              </p:cNvPr>
              <p:cNvSpPr txBox="1"/>
              <p:nvPr/>
            </p:nvSpPr>
            <p:spPr>
              <a:xfrm>
                <a:off x="5876884" y="2921116"/>
                <a:ext cx="436775" cy="239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Ink Free" panose="03080402000500000000" pitchFamily="66" charset="0"/>
                    <a:ea typeface="+mn-ea"/>
                    <a:cs typeface="+mn-cs"/>
                  </a:rPr>
                  <a:t>Test</a:t>
                </a:r>
              </a:p>
            </p:txBody>
          </p:sp>
          <p:grpSp>
            <p:nvGrpSpPr>
              <p:cNvPr id="977" name="Group 38">
                <a:extLst>
                  <a:ext uri="{FF2B5EF4-FFF2-40B4-BE49-F238E27FC236}">
                    <a16:creationId xmlns:a16="http://schemas.microsoft.com/office/drawing/2014/main" id="{865E0DE2-4A86-6543-A299-83B6FA9839C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0800000" flipH="1">
                <a:off x="6530940" y="2999812"/>
                <a:ext cx="144000" cy="96271"/>
                <a:chOff x="3349625" y="68263"/>
                <a:chExt cx="565151" cy="377825"/>
              </a:xfrm>
              <a:solidFill>
                <a:srgbClr val="000000">
                  <a:lumMod val="65000"/>
                  <a:lumOff val="35000"/>
                </a:srgbClr>
              </a:solidFill>
            </p:grpSpPr>
            <p:sp>
              <p:nvSpPr>
                <p:cNvPr id="978" name="Freeform 270">
                  <a:extLst>
                    <a:ext uri="{FF2B5EF4-FFF2-40B4-BE49-F238E27FC236}">
                      <a16:creationId xmlns:a16="http://schemas.microsoft.com/office/drawing/2014/main" id="{4A3C8A7A-0FC6-C846-8667-C54BAB1BFB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49625" y="244475"/>
                  <a:ext cx="498475" cy="74612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979" name="Freeform 389">
                  <a:extLst>
                    <a:ext uri="{FF2B5EF4-FFF2-40B4-BE49-F238E27FC236}">
                      <a16:creationId xmlns:a16="http://schemas.microsoft.com/office/drawing/2014/main" id="{5BEA77E5-A0FC-0846-AA4D-5D0CB7EF1C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68713" y="68263"/>
                  <a:ext cx="246063" cy="377825"/>
                </a:xfrm>
                <a:custGeom>
                  <a:avLst/>
                  <a:gdLst>
                    <a:gd name="T0" fmla="*/ 9 w 66"/>
                    <a:gd name="T1" fmla="*/ 101 h 101"/>
                    <a:gd name="T2" fmla="*/ 2 w 66"/>
                    <a:gd name="T3" fmla="*/ 96 h 101"/>
                    <a:gd name="T4" fmla="*/ 6 w 66"/>
                    <a:gd name="T5" fmla="*/ 86 h 101"/>
                    <a:gd name="T6" fmla="*/ 45 w 66"/>
                    <a:gd name="T7" fmla="*/ 55 h 101"/>
                    <a:gd name="T8" fmla="*/ 12 w 66"/>
                    <a:gd name="T9" fmla="*/ 13 h 101"/>
                    <a:gd name="T10" fmla="*/ 16 w 66"/>
                    <a:gd name="T11" fmla="*/ 2 h 101"/>
                    <a:gd name="T12" fmla="*/ 26 w 66"/>
                    <a:gd name="T13" fmla="*/ 6 h 101"/>
                    <a:gd name="T14" fmla="*/ 26 w 66"/>
                    <a:gd name="T15" fmla="*/ 6 h 101"/>
                    <a:gd name="T16" fmla="*/ 62 w 66"/>
                    <a:gd name="T17" fmla="*/ 47 h 101"/>
                    <a:gd name="T18" fmla="*/ 66 w 66"/>
                    <a:gd name="T19" fmla="*/ 53 h 101"/>
                    <a:gd name="T20" fmla="*/ 63 w 66"/>
                    <a:gd name="T21" fmla="*/ 60 h 101"/>
                    <a:gd name="T22" fmla="*/ 13 w 66"/>
                    <a:gd name="T23" fmla="*/ 100 h 101"/>
                    <a:gd name="T24" fmla="*/ 9 w 66"/>
                    <a:gd name="T25" fmla="*/ 101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6" h="101">
                      <a:moveTo>
                        <a:pt x="9" y="101"/>
                      </a:moveTo>
                      <a:cubicBezTo>
                        <a:pt x="7" y="101"/>
                        <a:pt x="4" y="99"/>
                        <a:pt x="2" y="96"/>
                      </a:cubicBezTo>
                      <a:cubicBezTo>
                        <a:pt x="0" y="93"/>
                        <a:pt x="2" y="88"/>
                        <a:pt x="6" y="86"/>
                      </a:cubicBezTo>
                      <a:cubicBezTo>
                        <a:pt x="16" y="80"/>
                        <a:pt x="34" y="65"/>
                        <a:pt x="45" y="55"/>
                      </a:cubicBezTo>
                      <a:cubicBezTo>
                        <a:pt x="24" y="38"/>
                        <a:pt x="12" y="14"/>
                        <a:pt x="12" y="13"/>
                      </a:cubicBezTo>
                      <a:cubicBezTo>
                        <a:pt x="10" y="9"/>
                        <a:pt x="12" y="4"/>
                        <a:pt x="16" y="2"/>
                      </a:cubicBezTo>
                      <a:cubicBezTo>
                        <a:pt x="20" y="0"/>
                        <a:pt x="24" y="2"/>
                        <a:pt x="26" y="6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26" y="6"/>
                        <a:pt x="40" y="34"/>
                        <a:pt x="62" y="47"/>
                      </a:cubicBezTo>
                      <a:cubicBezTo>
                        <a:pt x="64" y="48"/>
                        <a:pt x="66" y="50"/>
                        <a:pt x="66" y="53"/>
                      </a:cubicBezTo>
                      <a:cubicBezTo>
                        <a:pt x="66" y="55"/>
                        <a:pt x="65" y="58"/>
                        <a:pt x="63" y="60"/>
                      </a:cubicBezTo>
                      <a:cubicBezTo>
                        <a:pt x="62" y="61"/>
                        <a:pt x="31" y="91"/>
                        <a:pt x="13" y="100"/>
                      </a:cubicBezTo>
                      <a:cubicBezTo>
                        <a:pt x="12" y="100"/>
                        <a:pt x="11" y="101"/>
                        <a:pt x="9" y="10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964" name="Freeform 270">
              <a:extLst>
                <a:ext uri="{FF2B5EF4-FFF2-40B4-BE49-F238E27FC236}">
                  <a16:creationId xmlns:a16="http://schemas.microsoft.com/office/drawing/2014/main" id="{14DD0ACE-432E-9B45-8EDF-92C9601AE3B3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H="1">
              <a:off x="9394617" y="4090217"/>
              <a:ext cx="108000" cy="16166"/>
            </a:xfrm>
            <a:custGeom>
              <a:avLst/>
              <a:gdLst>
                <a:gd name="T0" fmla="*/ 9 w 133"/>
                <a:gd name="T1" fmla="*/ 20 h 20"/>
                <a:gd name="T2" fmla="*/ 1 w 133"/>
                <a:gd name="T3" fmla="*/ 13 h 20"/>
                <a:gd name="T4" fmla="*/ 7 w 133"/>
                <a:gd name="T5" fmla="*/ 4 h 20"/>
                <a:gd name="T6" fmla="*/ 125 w 133"/>
                <a:gd name="T7" fmla="*/ 0 h 20"/>
                <a:gd name="T8" fmla="*/ 133 w 133"/>
                <a:gd name="T9" fmla="*/ 8 h 20"/>
                <a:gd name="T10" fmla="*/ 125 w 133"/>
                <a:gd name="T11" fmla="*/ 16 h 20"/>
                <a:gd name="T12" fmla="*/ 10 w 133"/>
                <a:gd name="T13" fmla="*/ 19 h 20"/>
                <a:gd name="T14" fmla="*/ 9 w 133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0">
                  <a:moveTo>
                    <a:pt x="9" y="20"/>
                  </a:moveTo>
                  <a:cubicBezTo>
                    <a:pt x="5" y="20"/>
                    <a:pt x="2" y="17"/>
                    <a:pt x="1" y="13"/>
                  </a:cubicBezTo>
                  <a:cubicBezTo>
                    <a:pt x="0" y="9"/>
                    <a:pt x="3" y="5"/>
                    <a:pt x="7" y="4"/>
                  </a:cubicBezTo>
                  <a:cubicBezTo>
                    <a:pt x="26" y="0"/>
                    <a:pt x="115" y="0"/>
                    <a:pt x="125" y="0"/>
                  </a:cubicBezTo>
                  <a:cubicBezTo>
                    <a:pt x="129" y="0"/>
                    <a:pt x="133" y="3"/>
                    <a:pt x="133" y="8"/>
                  </a:cubicBezTo>
                  <a:cubicBezTo>
                    <a:pt x="133" y="12"/>
                    <a:pt x="129" y="16"/>
                    <a:pt x="125" y="16"/>
                  </a:cubicBezTo>
                  <a:cubicBezTo>
                    <a:pt x="98" y="16"/>
                    <a:pt x="25" y="17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704" name="Freeform 270">
            <a:extLst>
              <a:ext uri="{FF2B5EF4-FFF2-40B4-BE49-F238E27FC236}">
                <a16:creationId xmlns:a16="http://schemas.microsoft.com/office/drawing/2014/main" id="{08C8E071-4884-7A41-9876-1A4FDB5901E5}"/>
              </a:ext>
            </a:extLst>
          </p:cNvPr>
          <p:cNvSpPr>
            <a:spLocks noChangeAspect="1"/>
          </p:cNvSpPr>
          <p:nvPr/>
        </p:nvSpPr>
        <p:spPr bwMode="auto">
          <a:xfrm rot="5340000" flipH="1">
            <a:off x="10058390" y="5364565"/>
            <a:ext cx="152682" cy="22854"/>
          </a:xfrm>
          <a:custGeom>
            <a:avLst/>
            <a:gdLst>
              <a:gd name="T0" fmla="*/ 9 w 133"/>
              <a:gd name="T1" fmla="*/ 20 h 20"/>
              <a:gd name="T2" fmla="*/ 1 w 133"/>
              <a:gd name="T3" fmla="*/ 13 h 20"/>
              <a:gd name="T4" fmla="*/ 7 w 133"/>
              <a:gd name="T5" fmla="*/ 4 h 20"/>
              <a:gd name="T6" fmla="*/ 125 w 133"/>
              <a:gd name="T7" fmla="*/ 0 h 20"/>
              <a:gd name="T8" fmla="*/ 133 w 133"/>
              <a:gd name="T9" fmla="*/ 8 h 20"/>
              <a:gd name="T10" fmla="*/ 125 w 133"/>
              <a:gd name="T11" fmla="*/ 16 h 20"/>
              <a:gd name="T12" fmla="*/ 10 w 133"/>
              <a:gd name="T13" fmla="*/ 19 h 20"/>
              <a:gd name="T14" fmla="*/ 9 w 133"/>
              <a:gd name="T1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3" h="20">
                <a:moveTo>
                  <a:pt x="9" y="20"/>
                </a:moveTo>
                <a:cubicBezTo>
                  <a:pt x="5" y="20"/>
                  <a:pt x="2" y="17"/>
                  <a:pt x="1" y="13"/>
                </a:cubicBezTo>
                <a:cubicBezTo>
                  <a:pt x="0" y="9"/>
                  <a:pt x="3" y="5"/>
                  <a:pt x="7" y="4"/>
                </a:cubicBezTo>
                <a:cubicBezTo>
                  <a:pt x="26" y="0"/>
                  <a:pt x="115" y="0"/>
                  <a:pt x="125" y="0"/>
                </a:cubicBezTo>
                <a:cubicBezTo>
                  <a:pt x="129" y="0"/>
                  <a:pt x="133" y="3"/>
                  <a:pt x="133" y="8"/>
                </a:cubicBezTo>
                <a:cubicBezTo>
                  <a:pt x="133" y="12"/>
                  <a:pt x="129" y="16"/>
                  <a:pt x="125" y="16"/>
                </a:cubicBezTo>
                <a:cubicBezTo>
                  <a:pt x="98" y="16"/>
                  <a:pt x="25" y="17"/>
                  <a:pt x="10" y="19"/>
                </a:cubicBezTo>
                <a:cubicBezTo>
                  <a:pt x="10" y="20"/>
                  <a:pt x="9" y="20"/>
                  <a:pt x="9" y="2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705" name="Groep 704">
            <a:extLst>
              <a:ext uri="{FF2B5EF4-FFF2-40B4-BE49-F238E27FC236}">
                <a16:creationId xmlns:a16="http://schemas.microsoft.com/office/drawing/2014/main" id="{C942A43E-F5D9-084F-909C-2EBC2FD9FC5A}"/>
              </a:ext>
            </a:extLst>
          </p:cNvPr>
          <p:cNvGrpSpPr/>
          <p:nvPr/>
        </p:nvGrpSpPr>
        <p:grpSpPr>
          <a:xfrm>
            <a:off x="4859561" y="5496650"/>
            <a:ext cx="5286589" cy="597052"/>
            <a:chOff x="5700103" y="4677035"/>
            <a:chExt cx="3739489" cy="422327"/>
          </a:xfrm>
        </p:grpSpPr>
        <p:grpSp>
          <p:nvGrpSpPr>
            <p:cNvPr id="928" name="Groep 927">
              <a:extLst>
                <a:ext uri="{FF2B5EF4-FFF2-40B4-BE49-F238E27FC236}">
                  <a16:creationId xmlns:a16="http://schemas.microsoft.com/office/drawing/2014/main" id="{92EC8C1D-E871-F441-B18D-5BB677FB51A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700103" y="4708142"/>
              <a:ext cx="729178" cy="391220"/>
              <a:chOff x="3131840" y="1044088"/>
              <a:chExt cx="729178" cy="391220"/>
            </a:xfrm>
          </p:grpSpPr>
          <p:sp>
            <p:nvSpPr>
              <p:cNvPr id="954" name="Freeform 385">
                <a:extLst>
                  <a:ext uri="{FF2B5EF4-FFF2-40B4-BE49-F238E27FC236}">
                    <a16:creationId xmlns:a16="http://schemas.microsoft.com/office/drawing/2014/main" id="{C3EC412F-A419-C640-A8F5-48D898A611DD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2993839" y="1221910"/>
                <a:ext cx="338400" cy="21600"/>
              </a:xfrm>
              <a:custGeom>
                <a:avLst/>
                <a:gdLst>
                  <a:gd name="T0" fmla="*/ 9 w 236"/>
                  <a:gd name="T1" fmla="*/ 20 h 20"/>
                  <a:gd name="T2" fmla="*/ 1 w 236"/>
                  <a:gd name="T3" fmla="*/ 13 h 20"/>
                  <a:gd name="T4" fmla="*/ 8 w 236"/>
                  <a:gd name="T5" fmla="*/ 4 h 20"/>
                  <a:gd name="T6" fmla="*/ 228 w 236"/>
                  <a:gd name="T7" fmla="*/ 0 h 20"/>
                  <a:gd name="T8" fmla="*/ 236 w 236"/>
                  <a:gd name="T9" fmla="*/ 8 h 20"/>
                  <a:gd name="T10" fmla="*/ 228 w 236"/>
                  <a:gd name="T11" fmla="*/ 16 h 20"/>
                  <a:gd name="T12" fmla="*/ 9 w 236"/>
                  <a:gd name="T13" fmla="*/ 20 h 20"/>
                  <a:gd name="T14" fmla="*/ 9 w 236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6" h="20">
                    <a:moveTo>
                      <a:pt x="9" y="20"/>
                    </a:moveTo>
                    <a:cubicBezTo>
                      <a:pt x="5" y="20"/>
                      <a:pt x="1" y="17"/>
                      <a:pt x="1" y="13"/>
                    </a:cubicBezTo>
                    <a:cubicBezTo>
                      <a:pt x="0" y="8"/>
                      <a:pt x="3" y="4"/>
                      <a:pt x="8" y="4"/>
                    </a:cubicBezTo>
                    <a:cubicBezTo>
                      <a:pt x="42" y="0"/>
                      <a:pt x="220" y="0"/>
                      <a:pt x="228" y="0"/>
                    </a:cubicBezTo>
                    <a:cubicBezTo>
                      <a:pt x="232" y="0"/>
                      <a:pt x="236" y="4"/>
                      <a:pt x="236" y="8"/>
                    </a:cubicBezTo>
                    <a:cubicBezTo>
                      <a:pt x="236" y="12"/>
                      <a:pt x="232" y="16"/>
                      <a:pt x="228" y="16"/>
                    </a:cubicBezTo>
                    <a:cubicBezTo>
                      <a:pt x="226" y="16"/>
                      <a:pt x="43" y="16"/>
                      <a:pt x="9" y="20"/>
                    </a:cubicBezTo>
                    <a:cubicBezTo>
                      <a:pt x="9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>
                  <a:lumMod val="75000"/>
                  <a:lumOff val="2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  <p:sp>
            <p:nvSpPr>
              <p:cNvPr id="955" name="Freeform 385">
                <a:extLst>
                  <a:ext uri="{FF2B5EF4-FFF2-40B4-BE49-F238E27FC236}">
                    <a16:creationId xmlns:a16="http://schemas.microsoft.com/office/drawing/2014/main" id="{587714F8-1243-2345-93D5-CB4A610132C7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 flipH="1">
                <a:off x="3665361" y="1235017"/>
                <a:ext cx="338400" cy="18000"/>
              </a:xfrm>
              <a:custGeom>
                <a:avLst/>
                <a:gdLst>
                  <a:gd name="T0" fmla="*/ 9 w 236"/>
                  <a:gd name="T1" fmla="*/ 20 h 20"/>
                  <a:gd name="T2" fmla="*/ 1 w 236"/>
                  <a:gd name="T3" fmla="*/ 13 h 20"/>
                  <a:gd name="T4" fmla="*/ 8 w 236"/>
                  <a:gd name="T5" fmla="*/ 4 h 20"/>
                  <a:gd name="T6" fmla="*/ 228 w 236"/>
                  <a:gd name="T7" fmla="*/ 0 h 20"/>
                  <a:gd name="T8" fmla="*/ 236 w 236"/>
                  <a:gd name="T9" fmla="*/ 8 h 20"/>
                  <a:gd name="T10" fmla="*/ 228 w 236"/>
                  <a:gd name="T11" fmla="*/ 16 h 20"/>
                  <a:gd name="T12" fmla="*/ 9 w 236"/>
                  <a:gd name="T13" fmla="*/ 20 h 20"/>
                  <a:gd name="T14" fmla="*/ 9 w 236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6" h="20">
                    <a:moveTo>
                      <a:pt x="9" y="20"/>
                    </a:moveTo>
                    <a:cubicBezTo>
                      <a:pt x="5" y="20"/>
                      <a:pt x="1" y="17"/>
                      <a:pt x="1" y="13"/>
                    </a:cubicBezTo>
                    <a:cubicBezTo>
                      <a:pt x="0" y="8"/>
                      <a:pt x="3" y="4"/>
                      <a:pt x="8" y="4"/>
                    </a:cubicBezTo>
                    <a:cubicBezTo>
                      <a:pt x="42" y="0"/>
                      <a:pt x="220" y="0"/>
                      <a:pt x="228" y="0"/>
                    </a:cubicBezTo>
                    <a:cubicBezTo>
                      <a:pt x="232" y="0"/>
                      <a:pt x="236" y="4"/>
                      <a:pt x="236" y="8"/>
                    </a:cubicBezTo>
                    <a:cubicBezTo>
                      <a:pt x="236" y="12"/>
                      <a:pt x="232" y="16"/>
                      <a:pt x="228" y="16"/>
                    </a:cubicBezTo>
                    <a:cubicBezTo>
                      <a:pt x="226" y="16"/>
                      <a:pt x="43" y="16"/>
                      <a:pt x="9" y="20"/>
                    </a:cubicBezTo>
                    <a:cubicBezTo>
                      <a:pt x="9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>
                  <a:lumMod val="75000"/>
                  <a:lumOff val="2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  <p:sp>
            <p:nvSpPr>
              <p:cNvPr id="956" name="Freeform 392">
                <a:extLst>
                  <a:ext uri="{FF2B5EF4-FFF2-40B4-BE49-F238E27FC236}">
                    <a16:creationId xmlns:a16="http://schemas.microsoft.com/office/drawing/2014/main" id="{40461080-9CCF-B249-B83D-3CD3A61904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1018" y="1065845"/>
                <a:ext cx="720000" cy="18000"/>
              </a:xfrm>
              <a:custGeom>
                <a:avLst/>
                <a:gdLst>
                  <a:gd name="T0" fmla="*/ 9 w 469"/>
                  <a:gd name="T1" fmla="*/ 20 h 20"/>
                  <a:gd name="T2" fmla="*/ 1 w 469"/>
                  <a:gd name="T3" fmla="*/ 12 h 20"/>
                  <a:gd name="T4" fmla="*/ 8 w 469"/>
                  <a:gd name="T5" fmla="*/ 4 h 20"/>
                  <a:gd name="T6" fmla="*/ 461 w 469"/>
                  <a:gd name="T7" fmla="*/ 0 h 20"/>
                  <a:gd name="T8" fmla="*/ 469 w 469"/>
                  <a:gd name="T9" fmla="*/ 8 h 20"/>
                  <a:gd name="T10" fmla="*/ 461 w 469"/>
                  <a:gd name="T11" fmla="*/ 16 h 20"/>
                  <a:gd name="T12" fmla="*/ 9 w 469"/>
                  <a:gd name="T13" fmla="*/ 20 h 20"/>
                  <a:gd name="T14" fmla="*/ 9 w 469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9" h="20">
                    <a:moveTo>
                      <a:pt x="9" y="20"/>
                    </a:moveTo>
                    <a:cubicBezTo>
                      <a:pt x="4" y="20"/>
                      <a:pt x="1" y="16"/>
                      <a:pt x="1" y="12"/>
                    </a:cubicBezTo>
                    <a:cubicBezTo>
                      <a:pt x="0" y="8"/>
                      <a:pt x="4" y="4"/>
                      <a:pt x="8" y="4"/>
                    </a:cubicBezTo>
                    <a:cubicBezTo>
                      <a:pt x="79" y="0"/>
                      <a:pt x="457" y="0"/>
                      <a:pt x="461" y="0"/>
                    </a:cubicBezTo>
                    <a:cubicBezTo>
                      <a:pt x="465" y="0"/>
                      <a:pt x="469" y="4"/>
                      <a:pt x="469" y="8"/>
                    </a:cubicBezTo>
                    <a:cubicBezTo>
                      <a:pt x="469" y="12"/>
                      <a:pt x="465" y="16"/>
                      <a:pt x="461" y="16"/>
                    </a:cubicBezTo>
                    <a:cubicBezTo>
                      <a:pt x="457" y="16"/>
                      <a:pt x="79" y="16"/>
                      <a:pt x="9" y="20"/>
                    </a:cubicBezTo>
                    <a:cubicBezTo>
                      <a:pt x="9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>
                  <a:lumMod val="75000"/>
                  <a:lumOff val="2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  <p:sp>
            <p:nvSpPr>
              <p:cNvPr id="957" name="Freeform 392">
                <a:extLst>
                  <a:ext uri="{FF2B5EF4-FFF2-40B4-BE49-F238E27FC236}">
                    <a16:creationId xmlns:a16="http://schemas.microsoft.com/office/drawing/2014/main" id="{96643BCD-8653-194A-857D-83437C1B696A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131840" y="1394384"/>
                <a:ext cx="723600" cy="14400"/>
              </a:xfrm>
              <a:custGeom>
                <a:avLst/>
                <a:gdLst>
                  <a:gd name="T0" fmla="*/ 9 w 469"/>
                  <a:gd name="T1" fmla="*/ 20 h 20"/>
                  <a:gd name="T2" fmla="*/ 1 w 469"/>
                  <a:gd name="T3" fmla="*/ 12 h 20"/>
                  <a:gd name="T4" fmla="*/ 8 w 469"/>
                  <a:gd name="T5" fmla="*/ 4 h 20"/>
                  <a:gd name="T6" fmla="*/ 461 w 469"/>
                  <a:gd name="T7" fmla="*/ 0 h 20"/>
                  <a:gd name="T8" fmla="*/ 469 w 469"/>
                  <a:gd name="T9" fmla="*/ 8 h 20"/>
                  <a:gd name="T10" fmla="*/ 461 w 469"/>
                  <a:gd name="T11" fmla="*/ 16 h 20"/>
                  <a:gd name="T12" fmla="*/ 9 w 469"/>
                  <a:gd name="T13" fmla="*/ 20 h 20"/>
                  <a:gd name="T14" fmla="*/ 9 w 469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9" h="20">
                    <a:moveTo>
                      <a:pt x="9" y="20"/>
                    </a:moveTo>
                    <a:cubicBezTo>
                      <a:pt x="4" y="20"/>
                      <a:pt x="1" y="16"/>
                      <a:pt x="1" y="12"/>
                    </a:cubicBezTo>
                    <a:cubicBezTo>
                      <a:pt x="0" y="8"/>
                      <a:pt x="4" y="4"/>
                      <a:pt x="8" y="4"/>
                    </a:cubicBezTo>
                    <a:cubicBezTo>
                      <a:pt x="79" y="0"/>
                      <a:pt x="457" y="0"/>
                      <a:pt x="461" y="0"/>
                    </a:cubicBezTo>
                    <a:cubicBezTo>
                      <a:pt x="465" y="0"/>
                      <a:pt x="469" y="4"/>
                      <a:pt x="469" y="8"/>
                    </a:cubicBezTo>
                    <a:cubicBezTo>
                      <a:pt x="469" y="12"/>
                      <a:pt x="465" y="16"/>
                      <a:pt x="461" y="16"/>
                    </a:cubicBezTo>
                    <a:cubicBezTo>
                      <a:pt x="457" y="16"/>
                      <a:pt x="79" y="16"/>
                      <a:pt x="9" y="20"/>
                    </a:cubicBezTo>
                    <a:cubicBezTo>
                      <a:pt x="9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>
                  <a:lumMod val="75000"/>
                  <a:lumOff val="2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  <p:sp>
            <p:nvSpPr>
              <p:cNvPr id="958" name="Freeform 279">
                <a:extLst>
                  <a:ext uri="{FF2B5EF4-FFF2-40B4-BE49-F238E27FC236}">
                    <a16:creationId xmlns:a16="http://schemas.microsoft.com/office/drawing/2014/main" id="{C8672C80-7275-6A48-80BB-DBE832CB54C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42191" y="1044088"/>
                <a:ext cx="707022" cy="391220"/>
              </a:xfrm>
              <a:custGeom>
                <a:avLst/>
                <a:gdLst>
                  <a:gd name="T0" fmla="*/ 121 w 674"/>
                  <a:gd name="T1" fmla="*/ 280 h 302"/>
                  <a:gd name="T2" fmla="*/ 68 w 674"/>
                  <a:gd name="T3" fmla="*/ 265 h 302"/>
                  <a:gd name="T4" fmla="*/ 33 w 674"/>
                  <a:gd name="T5" fmla="*/ 245 h 302"/>
                  <a:gd name="T6" fmla="*/ 30 w 674"/>
                  <a:gd name="T7" fmla="*/ 214 h 302"/>
                  <a:gd name="T8" fmla="*/ 37 w 674"/>
                  <a:gd name="T9" fmla="*/ 180 h 302"/>
                  <a:gd name="T10" fmla="*/ 30 w 674"/>
                  <a:gd name="T11" fmla="*/ 125 h 302"/>
                  <a:gd name="T12" fmla="*/ 32 w 674"/>
                  <a:gd name="T13" fmla="*/ 82 h 302"/>
                  <a:gd name="T14" fmla="*/ 35 w 674"/>
                  <a:gd name="T15" fmla="*/ 50 h 302"/>
                  <a:gd name="T16" fmla="*/ 38 w 674"/>
                  <a:gd name="T17" fmla="*/ 17 h 302"/>
                  <a:gd name="T18" fmla="*/ 57 w 674"/>
                  <a:gd name="T19" fmla="*/ 43 h 302"/>
                  <a:gd name="T20" fmla="*/ 129 w 674"/>
                  <a:gd name="T21" fmla="*/ 19 h 302"/>
                  <a:gd name="T22" fmla="*/ 178 w 674"/>
                  <a:gd name="T23" fmla="*/ 28 h 302"/>
                  <a:gd name="T24" fmla="*/ 250 w 674"/>
                  <a:gd name="T25" fmla="*/ 15 h 302"/>
                  <a:gd name="T26" fmla="*/ 307 w 674"/>
                  <a:gd name="T27" fmla="*/ 22 h 302"/>
                  <a:gd name="T28" fmla="*/ 371 w 674"/>
                  <a:gd name="T29" fmla="*/ 24 h 302"/>
                  <a:gd name="T30" fmla="*/ 427 w 674"/>
                  <a:gd name="T31" fmla="*/ 29 h 302"/>
                  <a:gd name="T32" fmla="*/ 509 w 674"/>
                  <a:gd name="T33" fmla="*/ 19 h 302"/>
                  <a:gd name="T34" fmla="*/ 568 w 674"/>
                  <a:gd name="T35" fmla="*/ 16 h 302"/>
                  <a:gd name="T36" fmla="*/ 643 w 674"/>
                  <a:gd name="T37" fmla="*/ 21 h 302"/>
                  <a:gd name="T38" fmla="*/ 639 w 674"/>
                  <a:gd name="T39" fmla="*/ 68 h 302"/>
                  <a:gd name="T40" fmla="*/ 646 w 674"/>
                  <a:gd name="T41" fmla="*/ 95 h 302"/>
                  <a:gd name="T42" fmla="*/ 623 w 674"/>
                  <a:gd name="T43" fmla="*/ 146 h 302"/>
                  <a:gd name="T44" fmla="*/ 619 w 674"/>
                  <a:gd name="T45" fmla="*/ 191 h 302"/>
                  <a:gd name="T46" fmla="*/ 645 w 674"/>
                  <a:gd name="T47" fmla="*/ 226 h 302"/>
                  <a:gd name="T48" fmla="*/ 647 w 674"/>
                  <a:gd name="T49" fmla="*/ 262 h 302"/>
                  <a:gd name="T50" fmla="*/ 636 w 674"/>
                  <a:gd name="T51" fmla="*/ 279 h 302"/>
                  <a:gd name="T52" fmla="*/ 594 w 674"/>
                  <a:gd name="T53" fmla="*/ 275 h 302"/>
                  <a:gd name="T54" fmla="*/ 541 w 674"/>
                  <a:gd name="T55" fmla="*/ 280 h 302"/>
                  <a:gd name="T56" fmla="*/ 504 w 674"/>
                  <a:gd name="T57" fmla="*/ 282 h 302"/>
                  <a:gd name="T58" fmla="*/ 462 w 674"/>
                  <a:gd name="T59" fmla="*/ 277 h 302"/>
                  <a:gd name="T60" fmla="*/ 397 w 674"/>
                  <a:gd name="T61" fmla="*/ 271 h 302"/>
                  <a:gd name="T62" fmla="*/ 324 w 674"/>
                  <a:gd name="T63" fmla="*/ 273 h 302"/>
                  <a:gd name="T64" fmla="*/ 257 w 674"/>
                  <a:gd name="T65" fmla="*/ 279 h 302"/>
                  <a:gd name="T66" fmla="*/ 176 w 674"/>
                  <a:gd name="T67" fmla="*/ 260 h 302"/>
                  <a:gd name="T68" fmla="*/ 128 w 674"/>
                  <a:gd name="T69" fmla="*/ 285 h 302"/>
                  <a:gd name="T70" fmla="*/ 392 w 674"/>
                  <a:gd name="T71" fmla="*/ 111 h 302"/>
                  <a:gd name="T72" fmla="*/ 419 w 674"/>
                  <a:gd name="T73" fmla="*/ 9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74" h="302">
                    <a:moveTo>
                      <a:pt x="128" y="285"/>
                    </a:moveTo>
                    <a:cubicBezTo>
                      <a:pt x="125" y="285"/>
                      <a:pt x="122" y="283"/>
                      <a:pt x="121" y="280"/>
                    </a:cubicBezTo>
                    <a:cubicBezTo>
                      <a:pt x="115" y="282"/>
                      <a:pt x="78" y="289"/>
                      <a:pt x="94" y="270"/>
                    </a:cubicBezTo>
                    <a:cubicBezTo>
                      <a:pt x="90" y="272"/>
                      <a:pt x="50" y="286"/>
                      <a:pt x="68" y="265"/>
                    </a:cubicBezTo>
                    <a:cubicBezTo>
                      <a:pt x="59" y="271"/>
                      <a:pt x="0" y="293"/>
                      <a:pt x="34" y="263"/>
                    </a:cubicBezTo>
                    <a:cubicBezTo>
                      <a:pt x="19" y="265"/>
                      <a:pt x="29" y="248"/>
                      <a:pt x="33" y="245"/>
                    </a:cubicBezTo>
                    <a:cubicBezTo>
                      <a:pt x="20" y="241"/>
                      <a:pt x="36" y="227"/>
                      <a:pt x="40" y="224"/>
                    </a:cubicBezTo>
                    <a:cubicBezTo>
                      <a:pt x="34" y="225"/>
                      <a:pt x="27" y="221"/>
                      <a:pt x="30" y="214"/>
                    </a:cubicBezTo>
                    <a:cubicBezTo>
                      <a:pt x="26" y="211"/>
                      <a:pt x="27" y="207"/>
                      <a:pt x="30" y="203"/>
                    </a:cubicBezTo>
                    <a:cubicBezTo>
                      <a:pt x="12" y="203"/>
                      <a:pt x="35" y="181"/>
                      <a:pt x="37" y="180"/>
                    </a:cubicBezTo>
                    <a:cubicBezTo>
                      <a:pt x="2" y="197"/>
                      <a:pt x="47" y="143"/>
                      <a:pt x="53" y="138"/>
                    </a:cubicBezTo>
                    <a:cubicBezTo>
                      <a:pt x="33" y="151"/>
                      <a:pt x="7" y="147"/>
                      <a:pt x="30" y="125"/>
                    </a:cubicBezTo>
                    <a:cubicBezTo>
                      <a:pt x="4" y="133"/>
                      <a:pt x="49" y="90"/>
                      <a:pt x="51" y="88"/>
                    </a:cubicBezTo>
                    <a:cubicBezTo>
                      <a:pt x="42" y="94"/>
                      <a:pt x="11" y="100"/>
                      <a:pt x="32" y="82"/>
                    </a:cubicBezTo>
                    <a:cubicBezTo>
                      <a:pt x="29" y="81"/>
                      <a:pt x="29" y="79"/>
                      <a:pt x="29" y="76"/>
                    </a:cubicBezTo>
                    <a:cubicBezTo>
                      <a:pt x="12" y="74"/>
                      <a:pt x="34" y="52"/>
                      <a:pt x="35" y="50"/>
                    </a:cubicBezTo>
                    <a:cubicBezTo>
                      <a:pt x="19" y="59"/>
                      <a:pt x="29" y="32"/>
                      <a:pt x="28" y="29"/>
                    </a:cubicBezTo>
                    <a:cubicBezTo>
                      <a:pt x="11" y="33"/>
                      <a:pt x="31" y="0"/>
                      <a:pt x="38" y="17"/>
                    </a:cubicBezTo>
                    <a:cubicBezTo>
                      <a:pt x="46" y="13"/>
                      <a:pt x="48" y="23"/>
                      <a:pt x="45" y="28"/>
                    </a:cubicBezTo>
                    <a:cubicBezTo>
                      <a:pt x="69" y="11"/>
                      <a:pt x="76" y="20"/>
                      <a:pt x="57" y="43"/>
                    </a:cubicBezTo>
                    <a:cubicBezTo>
                      <a:pt x="59" y="42"/>
                      <a:pt x="104" y="3"/>
                      <a:pt x="108" y="21"/>
                    </a:cubicBezTo>
                    <a:cubicBezTo>
                      <a:pt x="112" y="19"/>
                      <a:pt x="127" y="8"/>
                      <a:pt x="129" y="19"/>
                    </a:cubicBezTo>
                    <a:cubicBezTo>
                      <a:pt x="159" y="4"/>
                      <a:pt x="112" y="54"/>
                      <a:pt x="105" y="60"/>
                    </a:cubicBezTo>
                    <a:cubicBezTo>
                      <a:pt x="106" y="59"/>
                      <a:pt x="191" y="6"/>
                      <a:pt x="178" y="28"/>
                    </a:cubicBezTo>
                    <a:cubicBezTo>
                      <a:pt x="207" y="9"/>
                      <a:pt x="244" y="12"/>
                      <a:pt x="201" y="45"/>
                    </a:cubicBezTo>
                    <a:cubicBezTo>
                      <a:pt x="215" y="35"/>
                      <a:pt x="233" y="19"/>
                      <a:pt x="250" y="15"/>
                    </a:cubicBezTo>
                    <a:cubicBezTo>
                      <a:pt x="261" y="13"/>
                      <a:pt x="279" y="19"/>
                      <a:pt x="265" y="32"/>
                    </a:cubicBezTo>
                    <a:cubicBezTo>
                      <a:pt x="267" y="31"/>
                      <a:pt x="307" y="1"/>
                      <a:pt x="307" y="22"/>
                    </a:cubicBezTo>
                    <a:cubicBezTo>
                      <a:pt x="313" y="18"/>
                      <a:pt x="349" y="14"/>
                      <a:pt x="338" y="30"/>
                    </a:cubicBezTo>
                    <a:cubicBezTo>
                      <a:pt x="341" y="27"/>
                      <a:pt x="370" y="8"/>
                      <a:pt x="371" y="24"/>
                    </a:cubicBezTo>
                    <a:cubicBezTo>
                      <a:pt x="369" y="25"/>
                      <a:pt x="409" y="3"/>
                      <a:pt x="401" y="24"/>
                    </a:cubicBezTo>
                    <a:cubicBezTo>
                      <a:pt x="406" y="21"/>
                      <a:pt x="445" y="8"/>
                      <a:pt x="427" y="29"/>
                    </a:cubicBezTo>
                    <a:cubicBezTo>
                      <a:pt x="429" y="28"/>
                      <a:pt x="478" y="6"/>
                      <a:pt x="460" y="29"/>
                    </a:cubicBezTo>
                    <a:cubicBezTo>
                      <a:pt x="466" y="26"/>
                      <a:pt x="500" y="3"/>
                      <a:pt x="509" y="19"/>
                    </a:cubicBezTo>
                    <a:cubicBezTo>
                      <a:pt x="532" y="8"/>
                      <a:pt x="535" y="23"/>
                      <a:pt x="517" y="38"/>
                    </a:cubicBezTo>
                    <a:cubicBezTo>
                      <a:pt x="531" y="29"/>
                      <a:pt x="551" y="13"/>
                      <a:pt x="568" y="16"/>
                    </a:cubicBezTo>
                    <a:cubicBezTo>
                      <a:pt x="574" y="17"/>
                      <a:pt x="606" y="13"/>
                      <a:pt x="598" y="27"/>
                    </a:cubicBezTo>
                    <a:cubicBezTo>
                      <a:pt x="602" y="25"/>
                      <a:pt x="642" y="6"/>
                      <a:pt x="643" y="21"/>
                    </a:cubicBezTo>
                    <a:cubicBezTo>
                      <a:pt x="669" y="16"/>
                      <a:pt x="629" y="52"/>
                      <a:pt x="630" y="52"/>
                    </a:cubicBezTo>
                    <a:cubicBezTo>
                      <a:pt x="650" y="42"/>
                      <a:pt x="653" y="56"/>
                      <a:pt x="639" y="68"/>
                    </a:cubicBezTo>
                    <a:cubicBezTo>
                      <a:pt x="651" y="66"/>
                      <a:pt x="656" y="78"/>
                      <a:pt x="647" y="86"/>
                    </a:cubicBezTo>
                    <a:cubicBezTo>
                      <a:pt x="649" y="89"/>
                      <a:pt x="648" y="93"/>
                      <a:pt x="646" y="95"/>
                    </a:cubicBezTo>
                    <a:cubicBezTo>
                      <a:pt x="654" y="101"/>
                      <a:pt x="643" y="110"/>
                      <a:pt x="639" y="113"/>
                    </a:cubicBezTo>
                    <a:cubicBezTo>
                      <a:pt x="666" y="107"/>
                      <a:pt x="622" y="146"/>
                      <a:pt x="623" y="146"/>
                    </a:cubicBezTo>
                    <a:cubicBezTo>
                      <a:pt x="626" y="143"/>
                      <a:pt x="674" y="126"/>
                      <a:pt x="651" y="146"/>
                    </a:cubicBezTo>
                    <a:cubicBezTo>
                      <a:pt x="660" y="165"/>
                      <a:pt x="631" y="181"/>
                      <a:pt x="619" y="191"/>
                    </a:cubicBezTo>
                    <a:cubicBezTo>
                      <a:pt x="659" y="165"/>
                      <a:pt x="644" y="194"/>
                      <a:pt x="621" y="214"/>
                    </a:cubicBezTo>
                    <a:cubicBezTo>
                      <a:pt x="635" y="205"/>
                      <a:pt x="669" y="206"/>
                      <a:pt x="645" y="226"/>
                    </a:cubicBezTo>
                    <a:cubicBezTo>
                      <a:pt x="651" y="228"/>
                      <a:pt x="653" y="234"/>
                      <a:pt x="648" y="239"/>
                    </a:cubicBezTo>
                    <a:cubicBezTo>
                      <a:pt x="664" y="239"/>
                      <a:pt x="649" y="259"/>
                      <a:pt x="647" y="262"/>
                    </a:cubicBezTo>
                    <a:cubicBezTo>
                      <a:pt x="649" y="263"/>
                      <a:pt x="650" y="266"/>
                      <a:pt x="649" y="269"/>
                    </a:cubicBezTo>
                    <a:cubicBezTo>
                      <a:pt x="667" y="264"/>
                      <a:pt x="642" y="302"/>
                      <a:pt x="636" y="279"/>
                    </a:cubicBezTo>
                    <a:cubicBezTo>
                      <a:pt x="634" y="280"/>
                      <a:pt x="614" y="290"/>
                      <a:pt x="618" y="277"/>
                    </a:cubicBezTo>
                    <a:cubicBezTo>
                      <a:pt x="620" y="275"/>
                      <a:pt x="584" y="294"/>
                      <a:pt x="594" y="275"/>
                    </a:cubicBezTo>
                    <a:cubicBezTo>
                      <a:pt x="594" y="275"/>
                      <a:pt x="565" y="291"/>
                      <a:pt x="572" y="273"/>
                    </a:cubicBezTo>
                    <a:cubicBezTo>
                      <a:pt x="561" y="280"/>
                      <a:pt x="553" y="283"/>
                      <a:pt x="541" y="280"/>
                    </a:cubicBezTo>
                    <a:cubicBezTo>
                      <a:pt x="520" y="276"/>
                      <a:pt x="569" y="241"/>
                      <a:pt x="570" y="240"/>
                    </a:cubicBezTo>
                    <a:cubicBezTo>
                      <a:pt x="554" y="251"/>
                      <a:pt x="525" y="281"/>
                      <a:pt x="504" y="282"/>
                    </a:cubicBezTo>
                    <a:cubicBezTo>
                      <a:pt x="481" y="283"/>
                      <a:pt x="535" y="240"/>
                      <a:pt x="539" y="236"/>
                    </a:cubicBezTo>
                    <a:cubicBezTo>
                      <a:pt x="533" y="240"/>
                      <a:pt x="472" y="293"/>
                      <a:pt x="462" y="277"/>
                    </a:cubicBezTo>
                    <a:cubicBezTo>
                      <a:pt x="426" y="299"/>
                      <a:pt x="433" y="269"/>
                      <a:pt x="459" y="249"/>
                    </a:cubicBezTo>
                    <a:cubicBezTo>
                      <a:pt x="459" y="249"/>
                      <a:pt x="381" y="294"/>
                      <a:pt x="397" y="271"/>
                    </a:cubicBezTo>
                    <a:cubicBezTo>
                      <a:pt x="392" y="274"/>
                      <a:pt x="373" y="288"/>
                      <a:pt x="367" y="278"/>
                    </a:cubicBezTo>
                    <a:cubicBezTo>
                      <a:pt x="362" y="281"/>
                      <a:pt x="317" y="287"/>
                      <a:pt x="324" y="273"/>
                    </a:cubicBezTo>
                    <a:cubicBezTo>
                      <a:pt x="311" y="281"/>
                      <a:pt x="276" y="288"/>
                      <a:pt x="302" y="263"/>
                    </a:cubicBezTo>
                    <a:cubicBezTo>
                      <a:pt x="298" y="267"/>
                      <a:pt x="263" y="293"/>
                      <a:pt x="257" y="279"/>
                    </a:cubicBezTo>
                    <a:cubicBezTo>
                      <a:pt x="253" y="281"/>
                      <a:pt x="216" y="289"/>
                      <a:pt x="227" y="272"/>
                    </a:cubicBezTo>
                    <a:cubicBezTo>
                      <a:pt x="212" y="281"/>
                      <a:pt x="135" y="295"/>
                      <a:pt x="176" y="260"/>
                    </a:cubicBezTo>
                    <a:cubicBezTo>
                      <a:pt x="148" y="278"/>
                      <a:pt x="134" y="285"/>
                      <a:pt x="128" y="285"/>
                    </a:cubicBezTo>
                    <a:cubicBezTo>
                      <a:pt x="127" y="285"/>
                      <a:pt x="134" y="285"/>
                      <a:pt x="128" y="285"/>
                    </a:cubicBezTo>
                    <a:close/>
                    <a:moveTo>
                      <a:pt x="419" y="92"/>
                    </a:moveTo>
                    <a:cubicBezTo>
                      <a:pt x="410" y="98"/>
                      <a:pt x="401" y="105"/>
                      <a:pt x="392" y="111"/>
                    </a:cubicBezTo>
                    <a:cubicBezTo>
                      <a:pt x="405" y="102"/>
                      <a:pt x="419" y="93"/>
                      <a:pt x="432" y="84"/>
                    </a:cubicBezTo>
                    <a:cubicBezTo>
                      <a:pt x="428" y="86"/>
                      <a:pt x="424" y="89"/>
                      <a:pt x="419" y="92"/>
                    </a:cubicBezTo>
                    <a:cubicBezTo>
                      <a:pt x="410" y="98"/>
                      <a:pt x="424" y="89"/>
                      <a:pt x="419" y="92"/>
                    </a:cubicBezTo>
                    <a:close/>
                  </a:path>
                </a:pathLst>
              </a:custGeom>
              <a:solidFill>
                <a:srgbClr val="00B0F0">
                  <a:alpha val="32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  <p:sp>
            <p:nvSpPr>
              <p:cNvPr id="959" name="Tekstvak 958">
                <a:extLst>
                  <a:ext uri="{FF2B5EF4-FFF2-40B4-BE49-F238E27FC236}">
                    <a16:creationId xmlns:a16="http://schemas.microsoft.com/office/drawing/2014/main" id="{0C6436F6-AC9D-FE41-95C7-1F1954955EE5}"/>
                  </a:ext>
                </a:extLst>
              </p:cNvPr>
              <p:cNvSpPr txBox="1"/>
              <p:nvPr/>
            </p:nvSpPr>
            <p:spPr>
              <a:xfrm>
                <a:off x="3133789" y="1135796"/>
                <a:ext cx="704372" cy="1796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85000"/>
                        <a:lumOff val="15000"/>
                      </a:srgbClr>
                    </a:solidFill>
                    <a:effectLst/>
                    <a:uLnTx/>
                    <a:uFillTx/>
                    <a:latin typeface="Ink Free" panose="03080402000500000000" pitchFamily="66" charset="0"/>
                    <a:ea typeface="+mn-ea"/>
                    <a:cs typeface="+mn-cs"/>
                  </a:rPr>
                  <a:t>Orchestration</a:t>
                </a:r>
              </a:p>
            </p:txBody>
          </p:sp>
        </p:grpSp>
        <p:grpSp>
          <p:nvGrpSpPr>
            <p:cNvPr id="929" name="Groep 928">
              <a:extLst>
                <a:ext uri="{FF2B5EF4-FFF2-40B4-BE49-F238E27FC236}">
                  <a16:creationId xmlns:a16="http://schemas.microsoft.com/office/drawing/2014/main" id="{8EA471C7-D51F-8C42-93FA-6F27EA9E1C64}"/>
                </a:ext>
              </a:extLst>
            </p:cNvPr>
            <p:cNvGrpSpPr/>
            <p:nvPr/>
          </p:nvGrpSpPr>
          <p:grpSpPr>
            <a:xfrm>
              <a:off x="6437519" y="4704892"/>
              <a:ext cx="723710" cy="391220"/>
              <a:chOff x="3888927" y="1048236"/>
              <a:chExt cx="723710" cy="391220"/>
            </a:xfrm>
          </p:grpSpPr>
          <p:sp>
            <p:nvSpPr>
              <p:cNvPr id="949" name="Freeform 385">
                <a:extLst>
                  <a:ext uri="{FF2B5EF4-FFF2-40B4-BE49-F238E27FC236}">
                    <a16:creationId xmlns:a16="http://schemas.microsoft.com/office/drawing/2014/main" id="{0C7407BB-B049-EB42-A94D-01EBD08D353E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3741748" y="1220018"/>
                <a:ext cx="338400" cy="21600"/>
              </a:xfrm>
              <a:custGeom>
                <a:avLst/>
                <a:gdLst>
                  <a:gd name="T0" fmla="*/ 9 w 236"/>
                  <a:gd name="T1" fmla="*/ 20 h 20"/>
                  <a:gd name="T2" fmla="*/ 1 w 236"/>
                  <a:gd name="T3" fmla="*/ 13 h 20"/>
                  <a:gd name="T4" fmla="*/ 8 w 236"/>
                  <a:gd name="T5" fmla="*/ 4 h 20"/>
                  <a:gd name="T6" fmla="*/ 228 w 236"/>
                  <a:gd name="T7" fmla="*/ 0 h 20"/>
                  <a:gd name="T8" fmla="*/ 236 w 236"/>
                  <a:gd name="T9" fmla="*/ 8 h 20"/>
                  <a:gd name="T10" fmla="*/ 228 w 236"/>
                  <a:gd name="T11" fmla="*/ 16 h 20"/>
                  <a:gd name="T12" fmla="*/ 9 w 236"/>
                  <a:gd name="T13" fmla="*/ 20 h 20"/>
                  <a:gd name="T14" fmla="*/ 9 w 236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6" h="20">
                    <a:moveTo>
                      <a:pt x="9" y="20"/>
                    </a:moveTo>
                    <a:cubicBezTo>
                      <a:pt x="5" y="20"/>
                      <a:pt x="1" y="17"/>
                      <a:pt x="1" y="13"/>
                    </a:cubicBezTo>
                    <a:cubicBezTo>
                      <a:pt x="0" y="8"/>
                      <a:pt x="3" y="4"/>
                      <a:pt x="8" y="4"/>
                    </a:cubicBezTo>
                    <a:cubicBezTo>
                      <a:pt x="42" y="0"/>
                      <a:pt x="220" y="0"/>
                      <a:pt x="228" y="0"/>
                    </a:cubicBezTo>
                    <a:cubicBezTo>
                      <a:pt x="232" y="0"/>
                      <a:pt x="236" y="4"/>
                      <a:pt x="236" y="8"/>
                    </a:cubicBezTo>
                    <a:cubicBezTo>
                      <a:pt x="236" y="12"/>
                      <a:pt x="232" y="16"/>
                      <a:pt x="228" y="16"/>
                    </a:cubicBezTo>
                    <a:cubicBezTo>
                      <a:pt x="226" y="16"/>
                      <a:pt x="43" y="16"/>
                      <a:pt x="9" y="20"/>
                    </a:cubicBezTo>
                    <a:cubicBezTo>
                      <a:pt x="9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>
                  <a:lumMod val="75000"/>
                  <a:lumOff val="2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  <p:sp>
            <p:nvSpPr>
              <p:cNvPr id="950" name="Freeform 385">
                <a:extLst>
                  <a:ext uri="{FF2B5EF4-FFF2-40B4-BE49-F238E27FC236}">
                    <a16:creationId xmlns:a16="http://schemas.microsoft.com/office/drawing/2014/main" id="{31CA3CFD-8CA9-4943-9939-9E69C1EAFE7C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 flipH="1">
                <a:off x="4428853" y="1237373"/>
                <a:ext cx="338400" cy="18000"/>
              </a:xfrm>
              <a:custGeom>
                <a:avLst/>
                <a:gdLst>
                  <a:gd name="T0" fmla="*/ 9 w 236"/>
                  <a:gd name="T1" fmla="*/ 20 h 20"/>
                  <a:gd name="T2" fmla="*/ 1 w 236"/>
                  <a:gd name="T3" fmla="*/ 13 h 20"/>
                  <a:gd name="T4" fmla="*/ 8 w 236"/>
                  <a:gd name="T5" fmla="*/ 4 h 20"/>
                  <a:gd name="T6" fmla="*/ 228 w 236"/>
                  <a:gd name="T7" fmla="*/ 0 h 20"/>
                  <a:gd name="T8" fmla="*/ 236 w 236"/>
                  <a:gd name="T9" fmla="*/ 8 h 20"/>
                  <a:gd name="T10" fmla="*/ 228 w 236"/>
                  <a:gd name="T11" fmla="*/ 16 h 20"/>
                  <a:gd name="T12" fmla="*/ 9 w 236"/>
                  <a:gd name="T13" fmla="*/ 20 h 20"/>
                  <a:gd name="T14" fmla="*/ 9 w 236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6" h="20">
                    <a:moveTo>
                      <a:pt x="9" y="20"/>
                    </a:moveTo>
                    <a:cubicBezTo>
                      <a:pt x="5" y="20"/>
                      <a:pt x="1" y="17"/>
                      <a:pt x="1" y="13"/>
                    </a:cubicBezTo>
                    <a:cubicBezTo>
                      <a:pt x="0" y="8"/>
                      <a:pt x="3" y="4"/>
                      <a:pt x="8" y="4"/>
                    </a:cubicBezTo>
                    <a:cubicBezTo>
                      <a:pt x="42" y="0"/>
                      <a:pt x="220" y="0"/>
                      <a:pt x="228" y="0"/>
                    </a:cubicBezTo>
                    <a:cubicBezTo>
                      <a:pt x="232" y="0"/>
                      <a:pt x="236" y="4"/>
                      <a:pt x="236" y="8"/>
                    </a:cubicBezTo>
                    <a:cubicBezTo>
                      <a:pt x="236" y="12"/>
                      <a:pt x="232" y="16"/>
                      <a:pt x="228" y="16"/>
                    </a:cubicBezTo>
                    <a:cubicBezTo>
                      <a:pt x="226" y="16"/>
                      <a:pt x="43" y="16"/>
                      <a:pt x="9" y="20"/>
                    </a:cubicBezTo>
                    <a:cubicBezTo>
                      <a:pt x="9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>
                  <a:lumMod val="75000"/>
                  <a:lumOff val="2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  <p:sp>
            <p:nvSpPr>
              <p:cNvPr id="951" name="Freeform 392">
                <a:extLst>
                  <a:ext uri="{FF2B5EF4-FFF2-40B4-BE49-F238E27FC236}">
                    <a16:creationId xmlns:a16="http://schemas.microsoft.com/office/drawing/2014/main" id="{EDC5ED2A-787D-6247-A863-82F8E37BD0ED}"/>
                  </a:ext>
                </a:extLst>
              </p:cNvPr>
              <p:cNvSpPr>
                <a:spLocks/>
              </p:cNvSpPr>
              <p:nvPr/>
            </p:nvSpPr>
            <p:spPr bwMode="auto">
              <a:xfrm rot="60000">
                <a:off x="3889037" y="1068718"/>
                <a:ext cx="723600" cy="18000"/>
              </a:xfrm>
              <a:custGeom>
                <a:avLst/>
                <a:gdLst>
                  <a:gd name="T0" fmla="*/ 9 w 469"/>
                  <a:gd name="T1" fmla="*/ 20 h 20"/>
                  <a:gd name="T2" fmla="*/ 1 w 469"/>
                  <a:gd name="T3" fmla="*/ 12 h 20"/>
                  <a:gd name="T4" fmla="*/ 8 w 469"/>
                  <a:gd name="T5" fmla="*/ 4 h 20"/>
                  <a:gd name="T6" fmla="*/ 461 w 469"/>
                  <a:gd name="T7" fmla="*/ 0 h 20"/>
                  <a:gd name="T8" fmla="*/ 469 w 469"/>
                  <a:gd name="T9" fmla="*/ 8 h 20"/>
                  <a:gd name="T10" fmla="*/ 461 w 469"/>
                  <a:gd name="T11" fmla="*/ 16 h 20"/>
                  <a:gd name="T12" fmla="*/ 9 w 469"/>
                  <a:gd name="T13" fmla="*/ 20 h 20"/>
                  <a:gd name="T14" fmla="*/ 9 w 469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9" h="20">
                    <a:moveTo>
                      <a:pt x="9" y="20"/>
                    </a:moveTo>
                    <a:cubicBezTo>
                      <a:pt x="4" y="20"/>
                      <a:pt x="1" y="16"/>
                      <a:pt x="1" y="12"/>
                    </a:cubicBezTo>
                    <a:cubicBezTo>
                      <a:pt x="0" y="8"/>
                      <a:pt x="4" y="4"/>
                      <a:pt x="8" y="4"/>
                    </a:cubicBezTo>
                    <a:cubicBezTo>
                      <a:pt x="79" y="0"/>
                      <a:pt x="457" y="0"/>
                      <a:pt x="461" y="0"/>
                    </a:cubicBezTo>
                    <a:cubicBezTo>
                      <a:pt x="465" y="0"/>
                      <a:pt x="469" y="4"/>
                      <a:pt x="469" y="8"/>
                    </a:cubicBezTo>
                    <a:cubicBezTo>
                      <a:pt x="469" y="12"/>
                      <a:pt x="465" y="16"/>
                      <a:pt x="461" y="16"/>
                    </a:cubicBezTo>
                    <a:cubicBezTo>
                      <a:pt x="457" y="16"/>
                      <a:pt x="79" y="16"/>
                      <a:pt x="9" y="20"/>
                    </a:cubicBezTo>
                    <a:cubicBezTo>
                      <a:pt x="9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>
                  <a:lumMod val="75000"/>
                  <a:lumOff val="2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  <p:sp>
            <p:nvSpPr>
              <p:cNvPr id="952" name="Freeform 392">
                <a:extLst>
                  <a:ext uri="{FF2B5EF4-FFF2-40B4-BE49-F238E27FC236}">
                    <a16:creationId xmlns:a16="http://schemas.microsoft.com/office/drawing/2014/main" id="{285D2F00-1474-7142-85B2-4223FA17AFDD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888927" y="1397946"/>
                <a:ext cx="720000" cy="21600"/>
              </a:xfrm>
              <a:custGeom>
                <a:avLst/>
                <a:gdLst>
                  <a:gd name="T0" fmla="*/ 9 w 469"/>
                  <a:gd name="T1" fmla="*/ 20 h 20"/>
                  <a:gd name="T2" fmla="*/ 1 w 469"/>
                  <a:gd name="T3" fmla="*/ 12 h 20"/>
                  <a:gd name="T4" fmla="*/ 8 w 469"/>
                  <a:gd name="T5" fmla="*/ 4 h 20"/>
                  <a:gd name="T6" fmla="*/ 461 w 469"/>
                  <a:gd name="T7" fmla="*/ 0 h 20"/>
                  <a:gd name="T8" fmla="*/ 469 w 469"/>
                  <a:gd name="T9" fmla="*/ 8 h 20"/>
                  <a:gd name="T10" fmla="*/ 461 w 469"/>
                  <a:gd name="T11" fmla="*/ 16 h 20"/>
                  <a:gd name="T12" fmla="*/ 9 w 469"/>
                  <a:gd name="T13" fmla="*/ 20 h 20"/>
                  <a:gd name="T14" fmla="*/ 9 w 469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9" h="20">
                    <a:moveTo>
                      <a:pt x="9" y="20"/>
                    </a:moveTo>
                    <a:cubicBezTo>
                      <a:pt x="4" y="20"/>
                      <a:pt x="1" y="16"/>
                      <a:pt x="1" y="12"/>
                    </a:cubicBezTo>
                    <a:cubicBezTo>
                      <a:pt x="0" y="8"/>
                      <a:pt x="4" y="4"/>
                      <a:pt x="8" y="4"/>
                    </a:cubicBezTo>
                    <a:cubicBezTo>
                      <a:pt x="79" y="0"/>
                      <a:pt x="457" y="0"/>
                      <a:pt x="461" y="0"/>
                    </a:cubicBezTo>
                    <a:cubicBezTo>
                      <a:pt x="465" y="0"/>
                      <a:pt x="469" y="4"/>
                      <a:pt x="469" y="8"/>
                    </a:cubicBezTo>
                    <a:cubicBezTo>
                      <a:pt x="469" y="12"/>
                      <a:pt x="465" y="16"/>
                      <a:pt x="461" y="16"/>
                    </a:cubicBezTo>
                    <a:cubicBezTo>
                      <a:pt x="457" y="16"/>
                      <a:pt x="79" y="16"/>
                      <a:pt x="9" y="20"/>
                    </a:cubicBezTo>
                    <a:cubicBezTo>
                      <a:pt x="9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>
                  <a:lumMod val="75000"/>
                  <a:lumOff val="2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  <p:sp>
            <p:nvSpPr>
              <p:cNvPr id="953" name="Freeform 279">
                <a:extLst>
                  <a:ext uri="{FF2B5EF4-FFF2-40B4-BE49-F238E27FC236}">
                    <a16:creationId xmlns:a16="http://schemas.microsoft.com/office/drawing/2014/main" id="{9AD5C555-7024-FC41-919E-F2DE09D6653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905354" y="1048236"/>
                <a:ext cx="707022" cy="391220"/>
              </a:xfrm>
              <a:custGeom>
                <a:avLst/>
                <a:gdLst>
                  <a:gd name="T0" fmla="*/ 121 w 674"/>
                  <a:gd name="T1" fmla="*/ 280 h 302"/>
                  <a:gd name="T2" fmla="*/ 68 w 674"/>
                  <a:gd name="T3" fmla="*/ 265 h 302"/>
                  <a:gd name="T4" fmla="*/ 33 w 674"/>
                  <a:gd name="T5" fmla="*/ 245 h 302"/>
                  <a:gd name="T6" fmla="*/ 30 w 674"/>
                  <a:gd name="T7" fmla="*/ 214 h 302"/>
                  <a:gd name="T8" fmla="*/ 37 w 674"/>
                  <a:gd name="T9" fmla="*/ 180 h 302"/>
                  <a:gd name="T10" fmla="*/ 30 w 674"/>
                  <a:gd name="T11" fmla="*/ 125 h 302"/>
                  <a:gd name="T12" fmla="*/ 32 w 674"/>
                  <a:gd name="T13" fmla="*/ 82 h 302"/>
                  <a:gd name="T14" fmla="*/ 35 w 674"/>
                  <a:gd name="T15" fmla="*/ 50 h 302"/>
                  <a:gd name="T16" fmla="*/ 38 w 674"/>
                  <a:gd name="T17" fmla="*/ 17 h 302"/>
                  <a:gd name="T18" fmla="*/ 57 w 674"/>
                  <a:gd name="T19" fmla="*/ 43 h 302"/>
                  <a:gd name="T20" fmla="*/ 129 w 674"/>
                  <a:gd name="T21" fmla="*/ 19 h 302"/>
                  <a:gd name="T22" fmla="*/ 178 w 674"/>
                  <a:gd name="T23" fmla="*/ 28 h 302"/>
                  <a:gd name="T24" fmla="*/ 250 w 674"/>
                  <a:gd name="T25" fmla="*/ 15 h 302"/>
                  <a:gd name="T26" fmla="*/ 307 w 674"/>
                  <a:gd name="T27" fmla="*/ 22 h 302"/>
                  <a:gd name="T28" fmla="*/ 371 w 674"/>
                  <a:gd name="T29" fmla="*/ 24 h 302"/>
                  <a:gd name="T30" fmla="*/ 427 w 674"/>
                  <a:gd name="T31" fmla="*/ 29 h 302"/>
                  <a:gd name="T32" fmla="*/ 509 w 674"/>
                  <a:gd name="T33" fmla="*/ 19 h 302"/>
                  <a:gd name="T34" fmla="*/ 568 w 674"/>
                  <a:gd name="T35" fmla="*/ 16 h 302"/>
                  <a:gd name="T36" fmla="*/ 643 w 674"/>
                  <a:gd name="T37" fmla="*/ 21 h 302"/>
                  <a:gd name="T38" fmla="*/ 639 w 674"/>
                  <a:gd name="T39" fmla="*/ 68 h 302"/>
                  <a:gd name="T40" fmla="*/ 646 w 674"/>
                  <a:gd name="T41" fmla="*/ 95 h 302"/>
                  <a:gd name="T42" fmla="*/ 623 w 674"/>
                  <a:gd name="T43" fmla="*/ 146 h 302"/>
                  <a:gd name="T44" fmla="*/ 619 w 674"/>
                  <a:gd name="T45" fmla="*/ 191 h 302"/>
                  <a:gd name="T46" fmla="*/ 645 w 674"/>
                  <a:gd name="T47" fmla="*/ 226 h 302"/>
                  <a:gd name="T48" fmla="*/ 647 w 674"/>
                  <a:gd name="T49" fmla="*/ 262 h 302"/>
                  <a:gd name="T50" fmla="*/ 636 w 674"/>
                  <a:gd name="T51" fmla="*/ 279 h 302"/>
                  <a:gd name="T52" fmla="*/ 594 w 674"/>
                  <a:gd name="T53" fmla="*/ 275 h 302"/>
                  <a:gd name="T54" fmla="*/ 541 w 674"/>
                  <a:gd name="T55" fmla="*/ 280 h 302"/>
                  <a:gd name="T56" fmla="*/ 504 w 674"/>
                  <a:gd name="T57" fmla="*/ 282 h 302"/>
                  <a:gd name="T58" fmla="*/ 462 w 674"/>
                  <a:gd name="T59" fmla="*/ 277 h 302"/>
                  <a:gd name="T60" fmla="*/ 397 w 674"/>
                  <a:gd name="T61" fmla="*/ 271 h 302"/>
                  <a:gd name="T62" fmla="*/ 324 w 674"/>
                  <a:gd name="T63" fmla="*/ 273 h 302"/>
                  <a:gd name="T64" fmla="*/ 257 w 674"/>
                  <a:gd name="T65" fmla="*/ 279 h 302"/>
                  <a:gd name="T66" fmla="*/ 176 w 674"/>
                  <a:gd name="T67" fmla="*/ 260 h 302"/>
                  <a:gd name="T68" fmla="*/ 128 w 674"/>
                  <a:gd name="T69" fmla="*/ 285 h 302"/>
                  <a:gd name="T70" fmla="*/ 392 w 674"/>
                  <a:gd name="T71" fmla="*/ 111 h 302"/>
                  <a:gd name="T72" fmla="*/ 419 w 674"/>
                  <a:gd name="T73" fmla="*/ 9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74" h="302">
                    <a:moveTo>
                      <a:pt x="128" y="285"/>
                    </a:moveTo>
                    <a:cubicBezTo>
                      <a:pt x="125" y="285"/>
                      <a:pt x="122" y="283"/>
                      <a:pt x="121" y="280"/>
                    </a:cubicBezTo>
                    <a:cubicBezTo>
                      <a:pt x="115" y="282"/>
                      <a:pt x="78" y="289"/>
                      <a:pt x="94" y="270"/>
                    </a:cubicBezTo>
                    <a:cubicBezTo>
                      <a:pt x="90" y="272"/>
                      <a:pt x="50" y="286"/>
                      <a:pt x="68" y="265"/>
                    </a:cubicBezTo>
                    <a:cubicBezTo>
                      <a:pt x="59" y="271"/>
                      <a:pt x="0" y="293"/>
                      <a:pt x="34" y="263"/>
                    </a:cubicBezTo>
                    <a:cubicBezTo>
                      <a:pt x="19" y="265"/>
                      <a:pt x="29" y="248"/>
                      <a:pt x="33" y="245"/>
                    </a:cubicBezTo>
                    <a:cubicBezTo>
                      <a:pt x="20" y="241"/>
                      <a:pt x="36" y="227"/>
                      <a:pt x="40" y="224"/>
                    </a:cubicBezTo>
                    <a:cubicBezTo>
                      <a:pt x="34" y="225"/>
                      <a:pt x="27" y="221"/>
                      <a:pt x="30" y="214"/>
                    </a:cubicBezTo>
                    <a:cubicBezTo>
                      <a:pt x="26" y="211"/>
                      <a:pt x="27" y="207"/>
                      <a:pt x="30" y="203"/>
                    </a:cubicBezTo>
                    <a:cubicBezTo>
                      <a:pt x="12" y="203"/>
                      <a:pt x="35" y="181"/>
                      <a:pt x="37" y="180"/>
                    </a:cubicBezTo>
                    <a:cubicBezTo>
                      <a:pt x="2" y="197"/>
                      <a:pt x="47" y="143"/>
                      <a:pt x="53" y="138"/>
                    </a:cubicBezTo>
                    <a:cubicBezTo>
                      <a:pt x="33" y="151"/>
                      <a:pt x="7" y="147"/>
                      <a:pt x="30" y="125"/>
                    </a:cubicBezTo>
                    <a:cubicBezTo>
                      <a:pt x="4" y="133"/>
                      <a:pt x="49" y="90"/>
                      <a:pt x="51" y="88"/>
                    </a:cubicBezTo>
                    <a:cubicBezTo>
                      <a:pt x="42" y="94"/>
                      <a:pt x="11" y="100"/>
                      <a:pt x="32" y="82"/>
                    </a:cubicBezTo>
                    <a:cubicBezTo>
                      <a:pt x="29" y="81"/>
                      <a:pt x="29" y="79"/>
                      <a:pt x="29" y="76"/>
                    </a:cubicBezTo>
                    <a:cubicBezTo>
                      <a:pt x="12" y="74"/>
                      <a:pt x="34" y="52"/>
                      <a:pt x="35" y="50"/>
                    </a:cubicBezTo>
                    <a:cubicBezTo>
                      <a:pt x="19" y="59"/>
                      <a:pt x="29" y="32"/>
                      <a:pt x="28" y="29"/>
                    </a:cubicBezTo>
                    <a:cubicBezTo>
                      <a:pt x="11" y="33"/>
                      <a:pt x="31" y="0"/>
                      <a:pt x="38" y="17"/>
                    </a:cubicBezTo>
                    <a:cubicBezTo>
                      <a:pt x="46" y="13"/>
                      <a:pt x="48" y="23"/>
                      <a:pt x="45" y="28"/>
                    </a:cubicBezTo>
                    <a:cubicBezTo>
                      <a:pt x="69" y="11"/>
                      <a:pt x="76" y="20"/>
                      <a:pt x="57" y="43"/>
                    </a:cubicBezTo>
                    <a:cubicBezTo>
                      <a:pt x="59" y="42"/>
                      <a:pt x="104" y="3"/>
                      <a:pt x="108" y="21"/>
                    </a:cubicBezTo>
                    <a:cubicBezTo>
                      <a:pt x="112" y="19"/>
                      <a:pt x="127" y="8"/>
                      <a:pt x="129" y="19"/>
                    </a:cubicBezTo>
                    <a:cubicBezTo>
                      <a:pt x="159" y="4"/>
                      <a:pt x="112" y="54"/>
                      <a:pt x="105" y="60"/>
                    </a:cubicBezTo>
                    <a:cubicBezTo>
                      <a:pt x="106" y="59"/>
                      <a:pt x="191" y="6"/>
                      <a:pt x="178" y="28"/>
                    </a:cubicBezTo>
                    <a:cubicBezTo>
                      <a:pt x="207" y="9"/>
                      <a:pt x="244" y="12"/>
                      <a:pt x="201" y="45"/>
                    </a:cubicBezTo>
                    <a:cubicBezTo>
                      <a:pt x="215" y="35"/>
                      <a:pt x="233" y="19"/>
                      <a:pt x="250" y="15"/>
                    </a:cubicBezTo>
                    <a:cubicBezTo>
                      <a:pt x="261" y="13"/>
                      <a:pt x="279" y="19"/>
                      <a:pt x="265" y="32"/>
                    </a:cubicBezTo>
                    <a:cubicBezTo>
                      <a:pt x="267" y="31"/>
                      <a:pt x="307" y="1"/>
                      <a:pt x="307" y="22"/>
                    </a:cubicBezTo>
                    <a:cubicBezTo>
                      <a:pt x="313" y="18"/>
                      <a:pt x="349" y="14"/>
                      <a:pt x="338" y="30"/>
                    </a:cubicBezTo>
                    <a:cubicBezTo>
                      <a:pt x="341" y="27"/>
                      <a:pt x="370" y="8"/>
                      <a:pt x="371" y="24"/>
                    </a:cubicBezTo>
                    <a:cubicBezTo>
                      <a:pt x="369" y="25"/>
                      <a:pt x="409" y="3"/>
                      <a:pt x="401" y="24"/>
                    </a:cubicBezTo>
                    <a:cubicBezTo>
                      <a:pt x="406" y="21"/>
                      <a:pt x="445" y="8"/>
                      <a:pt x="427" y="29"/>
                    </a:cubicBezTo>
                    <a:cubicBezTo>
                      <a:pt x="429" y="28"/>
                      <a:pt x="478" y="6"/>
                      <a:pt x="460" y="29"/>
                    </a:cubicBezTo>
                    <a:cubicBezTo>
                      <a:pt x="466" y="26"/>
                      <a:pt x="500" y="3"/>
                      <a:pt x="509" y="19"/>
                    </a:cubicBezTo>
                    <a:cubicBezTo>
                      <a:pt x="532" y="8"/>
                      <a:pt x="535" y="23"/>
                      <a:pt x="517" y="38"/>
                    </a:cubicBezTo>
                    <a:cubicBezTo>
                      <a:pt x="531" y="29"/>
                      <a:pt x="551" y="13"/>
                      <a:pt x="568" y="16"/>
                    </a:cubicBezTo>
                    <a:cubicBezTo>
                      <a:pt x="574" y="17"/>
                      <a:pt x="606" y="13"/>
                      <a:pt x="598" y="27"/>
                    </a:cubicBezTo>
                    <a:cubicBezTo>
                      <a:pt x="602" y="25"/>
                      <a:pt x="642" y="6"/>
                      <a:pt x="643" y="21"/>
                    </a:cubicBezTo>
                    <a:cubicBezTo>
                      <a:pt x="669" y="16"/>
                      <a:pt x="629" y="52"/>
                      <a:pt x="630" y="52"/>
                    </a:cubicBezTo>
                    <a:cubicBezTo>
                      <a:pt x="650" y="42"/>
                      <a:pt x="653" y="56"/>
                      <a:pt x="639" y="68"/>
                    </a:cubicBezTo>
                    <a:cubicBezTo>
                      <a:pt x="651" y="66"/>
                      <a:pt x="656" y="78"/>
                      <a:pt x="647" y="86"/>
                    </a:cubicBezTo>
                    <a:cubicBezTo>
                      <a:pt x="649" y="89"/>
                      <a:pt x="648" y="93"/>
                      <a:pt x="646" y="95"/>
                    </a:cubicBezTo>
                    <a:cubicBezTo>
                      <a:pt x="654" y="101"/>
                      <a:pt x="643" y="110"/>
                      <a:pt x="639" y="113"/>
                    </a:cubicBezTo>
                    <a:cubicBezTo>
                      <a:pt x="666" y="107"/>
                      <a:pt x="622" y="146"/>
                      <a:pt x="623" y="146"/>
                    </a:cubicBezTo>
                    <a:cubicBezTo>
                      <a:pt x="626" y="143"/>
                      <a:pt x="674" y="126"/>
                      <a:pt x="651" y="146"/>
                    </a:cubicBezTo>
                    <a:cubicBezTo>
                      <a:pt x="660" y="165"/>
                      <a:pt x="631" y="181"/>
                      <a:pt x="619" y="191"/>
                    </a:cubicBezTo>
                    <a:cubicBezTo>
                      <a:pt x="659" y="165"/>
                      <a:pt x="644" y="194"/>
                      <a:pt x="621" y="214"/>
                    </a:cubicBezTo>
                    <a:cubicBezTo>
                      <a:pt x="635" y="205"/>
                      <a:pt x="669" y="206"/>
                      <a:pt x="645" y="226"/>
                    </a:cubicBezTo>
                    <a:cubicBezTo>
                      <a:pt x="651" y="228"/>
                      <a:pt x="653" y="234"/>
                      <a:pt x="648" y="239"/>
                    </a:cubicBezTo>
                    <a:cubicBezTo>
                      <a:pt x="664" y="239"/>
                      <a:pt x="649" y="259"/>
                      <a:pt x="647" y="262"/>
                    </a:cubicBezTo>
                    <a:cubicBezTo>
                      <a:pt x="649" y="263"/>
                      <a:pt x="650" y="266"/>
                      <a:pt x="649" y="269"/>
                    </a:cubicBezTo>
                    <a:cubicBezTo>
                      <a:pt x="667" y="264"/>
                      <a:pt x="642" y="302"/>
                      <a:pt x="636" y="279"/>
                    </a:cubicBezTo>
                    <a:cubicBezTo>
                      <a:pt x="634" y="280"/>
                      <a:pt x="614" y="290"/>
                      <a:pt x="618" y="277"/>
                    </a:cubicBezTo>
                    <a:cubicBezTo>
                      <a:pt x="620" y="275"/>
                      <a:pt x="584" y="294"/>
                      <a:pt x="594" y="275"/>
                    </a:cubicBezTo>
                    <a:cubicBezTo>
                      <a:pt x="594" y="275"/>
                      <a:pt x="565" y="291"/>
                      <a:pt x="572" y="273"/>
                    </a:cubicBezTo>
                    <a:cubicBezTo>
                      <a:pt x="561" y="280"/>
                      <a:pt x="553" y="283"/>
                      <a:pt x="541" y="280"/>
                    </a:cubicBezTo>
                    <a:cubicBezTo>
                      <a:pt x="520" y="276"/>
                      <a:pt x="569" y="241"/>
                      <a:pt x="570" y="240"/>
                    </a:cubicBezTo>
                    <a:cubicBezTo>
                      <a:pt x="554" y="251"/>
                      <a:pt x="525" y="281"/>
                      <a:pt x="504" y="282"/>
                    </a:cubicBezTo>
                    <a:cubicBezTo>
                      <a:pt x="481" y="283"/>
                      <a:pt x="535" y="240"/>
                      <a:pt x="539" y="236"/>
                    </a:cubicBezTo>
                    <a:cubicBezTo>
                      <a:pt x="533" y="240"/>
                      <a:pt x="472" y="293"/>
                      <a:pt x="462" y="277"/>
                    </a:cubicBezTo>
                    <a:cubicBezTo>
                      <a:pt x="426" y="299"/>
                      <a:pt x="433" y="269"/>
                      <a:pt x="459" y="249"/>
                    </a:cubicBezTo>
                    <a:cubicBezTo>
                      <a:pt x="459" y="249"/>
                      <a:pt x="381" y="294"/>
                      <a:pt x="397" y="271"/>
                    </a:cubicBezTo>
                    <a:cubicBezTo>
                      <a:pt x="392" y="274"/>
                      <a:pt x="373" y="288"/>
                      <a:pt x="367" y="278"/>
                    </a:cubicBezTo>
                    <a:cubicBezTo>
                      <a:pt x="362" y="281"/>
                      <a:pt x="317" y="287"/>
                      <a:pt x="324" y="273"/>
                    </a:cubicBezTo>
                    <a:cubicBezTo>
                      <a:pt x="311" y="281"/>
                      <a:pt x="276" y="288"/>
                      <a:pt x="302" y="263"/>
                    </a:cubicBezTo>
                    <a:cubicBezTo>
                      <a:pt x="298" y="267"/>
                      <a:pt x="263" y="293"/>
                      <a:pt x="257" y="279"/>
                    </a:cubicBezTo>
                    <a:cubicBezTo>
                      <a:pt x="253" y="281"/>
                      <a:pt x="216" y="289"/>
                      <a:pt x="227" y="272"/>
                    </a:cubicBezTo>
                    <a:cubicBezTo>
                      <a:pt x="212" y="281"/>
                      <a:pt x="135" y="295"/>
                      <a:pt x="176" y="260"/>
                    </a:cubicBezTo>
                    <a:cubicBezTo>
                      <a:pt x="148" y="278"/>
                      <a:pt x="134" y="285"/>
                      <a:pt x="128" y="285"/>
                    </a:cubicBezTo>
                    <a:cubicBezTo>
                      <a:pt x="127" y="285"/>
                      <a:pt x="134" y="285"/>
                      <a:pt x="128" y="285"/>
                    </a:cubicBezTo>
                    <a:close/>
                    <a:moveTo>
                      <a:pt x="419" y="92"/>
                    </a:moveTo>
                    <a:cubicBezTo>
                      <a:pt x="410" y="98"/>
                      <a:pt x="401" y="105"/>
                      <a:pt x="392" y="111"/>
                    </a:cubicBezTo>
                    <a:cubicBezTo>
                      <a:pt x="405" y="102"/>
                      <a:pt x="419" y="93"/>
                      <a:pt x="432" y="84"/>
                    </a:cubicBezTo>
                    <a:cubicBezTo>
                      <a:pt x="428" y="86"/>
                      <a:pt x="424" y="89"/>
                      <a:pt x="419" y="92"/>
                    </a:cubicBezTo>
                    <a:cubicBezTo>
                      <a:pt x="410" y="98"/>
                      <a:pt x="424" y="89"/>
                      <a:pt x="419" y="92"/>
                    </a:cubicBezTo>
                    <a:close/>
                  </a:path>
                </a:pathLst>
              </a:custGeom>
              <a:solidFill>
                <a:srgbClr val="00B0F0">
                  <a:alpha val="32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</p:grpSp>
        <p:sp>
          <p:nvSpPr>
            <p:cNvPr id="930" name="Tekstvak 929">
              <a:extLst>
                <a:ext uri="{FF2B5EF4-FFF2-40B4-BE49-F238E27FC236}">
                  <a16:creationId xmlns:a16="http://schemas.microsoft.com/office/drawing/2014/main" id="{D27D467C-830E-FE45-AFE5-BF2F6D4C709A}"/>
                </a:ext>
              </a:extLst>
            </p:cNvPr>
            <p:cNvSpPr txBox="1"/>
            <p:nvPr/>
          </p:nvSpPr>
          <p:spPr>
            <a:xfrm rot="21540000">
              <a:off x="6497600" y="4809508"/>
              <a:ext cx="618197" cy="185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rPr>
                <a:t>Deployment</a:t>
              </a:r>
            </a:p>
          </p:txBody>
        </p:sp>
        <p:grpSp>
          <p:nvGrpSpPr>
            <p:cNvPr id="931" name="Groep 930">
              <a:extLst>
                <a:ext uri="{FF2B5EF4-FFF2-40B4-BE49-F238E27FC236}">
                  <a16:creationId xmlns:a16="http://schemas.microsoft.com/office/drawing/2014/main" id="{1146A57C-39FD-6A4F-9508-C22D6CEC12F6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 flipV="1">
              <a:off x="7160508" y="4708142"/>
              <a:ext cx="729178" cy="391220"/>
              <a:chOff x="3131840" y="1044088"/>
              <a:chExt cx="729178" cy="391220"/>
            </a:xfrm>
          </p:grpSpPr>
          <p:sp>
            <p:nvSpPr>
              <p:cNvPr id="944" name="Freeform 385">
                <a:extLst>
                  <a:ext uri="{FF2B5EF4-FFF2-40B4-BE49-F238E27FC236}">
                    <a16:creationId xmlns:a16="http://schemas.microsoft.com/office/drawing/2014/main" id="{9EF5A8C0-9BD0-BB49-89BC-A2E5D703D555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2993839" y="1221910"/>
                <a:ext cx="338400" cy="21600"/>
              </a:xfrm>
              <a:custGeom>
                <a:avLst/>
                <a:gdLst>
                  <a:gd name="T0" fmla="*/ 9 w 236"/>
                  <a:gd name="T1" fmla="*/ 20 h 20"/>
                  <a:gd name="T2" fmla="*/ 1 w 236"/>
                  <a:gd name="T3" fmla="*/ 13 h 20"/>
                  <a:gd name="T4" fmla="*/ 8 w 236"/>
                  <a:gd name="T5" fmla="*/ 4 h 20"/>
                  <a:gd name="T6" fmla="*/ 228 w 236"/>
                  <a:gd name="T7" fmla="*/ 0 h 20"/>
                  <a:gd name="T8" fmla="*/ 236 w 236"/>
                  <a:gd name="T9" fmla="*/ 8 h 20"/>
                  <a:gd name="T10" fmla="*/ 228 w 236"/>
                  <a:gd name="T11" fmla="*/ 16 h 20"/>
                  <a:gd name="T12" fmla="*/ 9 w 236"/>
                  <a:gd name="T13" fmla="*/ 20 h 20"/>
                  <a:gd name="T14" fmla="*/ 9 w 236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6" h="20">
                    <a:moveTo>
                      <a:pt x="9" y="20"/>
                    </a:moveTo>
                    <a:cubicBezTo>
                      <a:pt x="5" y="20"/>
                      <a:pt x="1" y="17"/>
                      <a:pt x="1" y="13"/>
                    </a:cubicBezTo>
                    <a:cubicBezTo>
                      <a:pt x="0" y="8"/>
                      <a:pt x="3" y="4"/>
                      <a:pt x="8" y="4"/>
                    </a:cubicBezTo>
                    <a:cubicBezTo>
                      <a:pt x="42" y="0"/>
                      <a:pt x="220" y="0"/>
                      <a:pt x="228" y="0"/>
                    </a:cubicBezTo>
                    <a:cubicBezTo>
                      <a:pt x="232" y="0"/>
                      <a:pt x="236" y="4"/>
                      <a:pt x="236" y="8"/>
                    </a:cubicBezTo>
                    <a:cubicBezTo>
                      <a:pt x="236" y="12"/>
                      <a:pt x="232" y="16"/>
                      <a:pt x="228" y="16"/>
                    </a:cubicBezTo>
                    <a:cubicBezTo>
                      <a:pt x="226" y="16"/>
                      <a:pt x="43" y="16"/>
                      <a:pt x="9" y="20"/>
                    </a:cubicBezTo>
                    <a:cubicBezTo>
                      <a:pt x="9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>
                  <a:lumMod val="75000"/>
                  <a:lumOff val="2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  <p:sp>
            <p:nvSpPr>
              <p:cNvPr id="945" name="Freeform 385">
                <a:extLst>
                  <a:ext uri="{FF2B5EF4-FFF2-40B4-BE49-F238E27FC236}">
                    <a16:creationId xmlns:a16="http://schemas.microsoft.com/office/drawing/2014/main" id="{2269140F-1416-794E-92FE-86BECB4BE8AE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 flipH="1">
                <a:off x="3665361" y="1235017"/>
                <a:ext cx="338400" cy="18000"/>
              </a:xfrm>
              <a:custGeom>
                <a:avLst/>
                <a:gdLst>
                  <a:gd name="T0" fmla="*/ 9 w 236"/>
                  <a:gd name="T1" fmla="*/ 20 h 20"/>
                  <a:gd name="T2" fmla="*/ 1 w 236"/>
                  <a:gd name="T3" fmla="*/ 13 h 20"/>
                  <a:gd name="T4" fmla="*/ 8 w 236"/>
                  <a:gd name="T5" fmla="*/ 4 h 20"/>
                  <a:gd name="T6" fmla="*/ 228 w 236"/>
                  <a:gd name="T7" fmla="*/ 0 h 20"/>
                  <a:gd name="T8" fmla="*/ 236 w 236"/>
                  <a:gd name="T9" fmla="*/ 8 h 20"/>
                  <a:gd name="T10" fmla="*/ 228 w 236"/>
                  <a:gd name="T11" fmla="*/ 16 h 20"/>
                  <a:gd name="T12" fmla="*/ 9 w 236"/>
                  <a:gd name="T13" fmla="*/ 20 h 20"/>
                  <a:gd name="T14" fmla="*/ 9 w 236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6" h="20">
                    <a:moveTo>
                      <a:pt x="9" y="20"/>
                    </a:moveTo>
                    <a:cubicBezTo>
                      <a:pt x="5" y="20"/>
                      <a:pt x="1" y="17"/>
                      <a:pt x="1" y="13"/>
                    </a:cubicBezTo>
                    <a:cubicBezTo>
                      <a:pt x="0" y="8"/>
                      <a:pt x="3" y="4"/>
                      <a:pt x="8" y="4"/>
                    </a:cubicBezTo>
                    <a:cubicBezTo>
                      <a:pt x="42" y="0"/>
                      <a:pt x="220" y="0"/>
                      <a:pt x="228" y="0"/>
                    </a:cubicBezTo>
                    <a:cubicBezTo>
                      <a:pt x="232" y="0"/>
                      <a:pt x="236" y="4"/>
                      <a:pt x="236" y="8"/>
                    </a:cubicBezTo>
                    <a:cubicBezTo>
                      <a:pt x="236" y="12"/>
                      <a:pt x="232" y="16"/>
                      <a:pt x="228" y="16"/>
                    </a:cubicBezTo>
                    <a:cubicBezTo>
                      <a:pt x="226" y="16"/>
                      <a:pt x="43" y="16"/>
                      <a:pt x="9" y="20"/>
                    </a:cubicBezTo>
                    <a:cubicBezTo>
                      <a:pt x="9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>
                  <a:lumMod val="75000"/>
                  <a:lumOff val="2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  <p:sp>
            <p:nvSpPr>
              <p:cNvPr id="946" name="Freeform 392">
                <a:extLst>
                  <a:ext uri="{FF2B5EF4-FFF2-40B4-BE49-F238E27FC236}">
                    <a16:creationId xmlns:a16="http://schemas.microsoft.com/office/drawing/2014/main" id="{92B80011-99D5-5246-8330-E04761FB3F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1018" y="1065845"/>
                <a:ext cx="720000" cy="18000"/>
              </a:xfrm>
              <a:custGeom>
                <a:avLst/>
                <a:gdLst>
                  <a:gd name="T0" fmla="*/ 9 w 469"/>
                  <a:gd name="T1" fmla="*/ 20 h 20"/>
                  <a:gd name="T2" fmla="*/ 1 w 469"/>
                  <a:gd name="T3" fmla="*/ 12 h 20"/>
                  <a:gd name="T4" fmla="*/ 8 w 469"/>
                  <a:gd name="T5" fmla="*/ 4 h 20"/>
                  <a:gd name="T6" fmla="*/ 461 w 469"/>
                  <a:gd name="T7" fmla="*/ 0 h 20"/>
                  <a:gd name="T8" fmla="*/ 469 w 469"/>
                  <a:gd name="T9" fmla="*/ 8 h 20"/>
                  <a:gd name="T10" fmla="*/ 461 w 469"/>
                  <a:gd name="T11" fmla="*/ 16 h 20"/>
                  <a:gd name="T12" fmla="*/ 9 w 469"/>
                  <a:gd name="T13" fmla="*/ 20 h 20"/>
                  <a:gd name="T14" fmla="*/ 9 w 469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9" h="20">
                    <a:moveTo>
                      <a:pt x="9" y="20"/>
                    </a:moveTo>
                    <a:cubicBezTo>
                      <a:pt x="4" y="20"/>
                      <a:pt x="1" y="16"/>
                      <a:pt x="1" y="12"/>
                    </a:cubicBezTo>
                    <a:cubicBezTo>
                      <a:pt x="0" y="8"/>
                      <a:pt x="4" y="4"/>
                      <a:pt x="8" y="4"/>
                    </a:cubicBezTo>
                    <a:cubicBezTo>
                      <a:pt x="79" y="0"/>
                      <a:pt x="457" y="0"/>
                      <a:pt x="461" y="0"/>
                    </a:cubicBezTo>
                    <a:cubicBezTo>
                      <a:pt x="465" y="0"/>
                      <a:pt x="469" y="4"/>
                      <a:pt x="469" y="8"/>
                    </a:cubicBezTo>
                    <a:cubicBezTo>
                      <a:pt x="469" y="12"/>
                      <a:pt x="465" y="16"/>
                      <a:pt x="461" y="16"/>
                    </a:cubicBezTo>
                    <a:cubicBezTo>
                      <a:pt x="457" y="16"/>
                      <a:pt x="79" y="16"/>
                      <a:pt x="9" y="20"/>
                    </a:cubicBezTo>
                    <a:cubicBezTo>
                      <a:pt x="9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>
                  <a:lumMod val="75000"/>
                  <a:lumOff val="2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  <p:sp>
            <p:nvSpPr>
              <p:cNvPr id="947" name="Freeform 392">
                <a:extLst>
                  <a:ext uri="{FF2B5EF4-FFF2-40B4-BE49-F238E27FC236}">
                    <a16:creationId xmlns:a16="http://schemas.microsoft.com/office/drawing/2014/main" id="{27FFEC99-7310-1D44-AA4C-6B3B3D157A8B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131840" y="1394384"/>
                <a:ext cx="723600" cy="14400"/>
              </a:xfrm>
              <a:custGeom>
                <a:avLst/>
                <a:gdLst>
                  <a:gd name="T0" fmla="*/ 9 w 469"/>
                  <a:gd name="T1" fmla="*/ 20 h 20"/>
                  <a:gd name="T2" fmla="*/ 1 w 469"/>
                  <a:gd name="T3" fmla="*/ 12 h 20"/>
                  <a:gd name="T4" fmla="*/ 8 w 469"/>
                  <a:gd name="T5" fmla="*/ 4 h 20"/>
                  <a:gd name="T6" fmla="*/ 461 w 469"/>
                  <a:gd name="T7" fmla="*/ 0 h 20"/>
                  <a:gd name="T8" fmla="*/ 469 w 469"/>
                  <a:gd name="T9" fmla="*/ 8 h 20"/>
                  <a:gd name="T10" fmla="*/ 461 w 469"/>
                  <a:gd name="T11" fmla="*/ 16 h 20"/>
                  <a:gd name="T12" fmla="*/ 9 w 469"/>
                  <a:gd name="T13" fmla="*/ 20 h 20"/>
                  <a:gd name="T14" fmla="*/ 9 w 469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9" h="20">
                    <a:moveTo>
                      <a:pt x="9" y="20"/>
                    </a:moveTo>
                    <a:cubicBezTo>
                      <a:pt x="4" y="20"/>
                      <a:pt x="1" y="16"/>
                      <a:pt x="1" y="12"/>
                    </a:cubicBezTo>
                    <a:cubicBezTo>
                      <a:pt x="0" y="8"/>
                      <a:pt x="4" y="4"/>
                      <a:pt x="8" y="4"/>
                    </a:cubicBezTo>
                    <a:cubicBezTo>
                      <a:pt x="79" y="0"/>
                      <a:pt x="457" y="0"/>
                      <a:pt x="461" y="0"/>
                    </a:cubicBezTo>
                    <a:cubicBezTo>
                      <a:pt x="465" y="0"/>
                      <a:pt x="469" y="4"/>
                      <a:pt x="469" y="8"/>
                    </a:cubicBezTo>
                    <a:cubicBezTo>
                      <a:pt x="469" y="12"/>
                      <a:pt x="465" y="16"/>
                      <a:pt x="461" y="16"/>
                    </a:cubicBezTo>
                    <a:cubicBezTo>
                      <a:pt x="457" y="16"/>
                      <a:pt x="79" y="16"/>
                      <a:pt x="9" y="20"/>
                    </a:cubicBezTo>
                    <a:cubicBezTo>
                      <a:pt x="9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>
                  <a:lumMod val="75000"/>
                  <a:lumOff val="2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  <p:sp>
            <p:nvSpPr>
              <p:cNvPr id="948" name="Freeform 279">
                <a:extLst>
                  <a:ext uri="{FF2B5EF4-FFF2-40B4-BE49-F238E27FC236}">
                    <a16:creationId xmlns:a16="http://schemas.microsoft.com/office/drawing/2014/main" id="{8AE8F898-8575-CE47-B1F5-89E4FD362D4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flipH="1">
                <a:off x="3142191" y="1044088"/>
                <a:ext cx="707022" cy="391220"/>
              </a:xfrm>
              <a:custGeom>
                <a:avLst/>
                <a:gdLst>
                  <a:gd name="T0" fmla="*/ 121 w 674"/>
                  <a:gd name="T1" fmla="*/ 280 h 302"/>
                  <a:gd name="T2" fmla="*/ 68 w 674"/>
                  <a:gd name="T3" fmla="*/ 265 h 302"/>
                  <a:gd name="T4" fmla="*/ 33 w 674"/>
                  <a:gd name="T5" fmla="*/ 245 h 302"/>
                  <a:gd name="T6" fmla="*/ 30 w 674"/>
                  <a:gd name="T7" fmla="*/ 214 h 302"/>
                  <a:gd name="T8" fmla="*/ 37 w 674"/>
                  <a:gd name="T9" fmla="*/ 180 h 302"/>
                  <a:gd name="T10" fmla="*/ 30 w 674"/>
                  <a:gd name="T11" fmla="*/ 125 h 302"/>
                  <a:gd name="T12" fmla="*/ 32 w 674"/>
                  <a:gd name="T13" fmla="*/ 82 h 302"/>
                  <a:gd name="T14" fmla="*/ 35 w 674"/>
                  <a:gd name="T15" fmla="*/ 50 h 302"/>
                  <a:gd name="T16" fmla="*/ 38 w 674"/>
                  <a:gd name="T17" fmla="*/ 17 h 302"/>
                  <a:gd name="T18" fmla="*/ 57 w 674"/>
                  <a:gd name="T19" fmla="*/ 43 h 302"/>
                  <a:gd name="T20" fmla="*/ 129 w 674"/>
                  <a:gd name="T21" fmla="*/ 19 h 302"/>
                  <a:gd name="T22" fmla="*/ 178 w 674"/>
                  <a:gd name="T23" fmla="*/ 28 h 302"/>
                  <a:gd name="T24" fmla="*/ 250 w 674"/>
                  <a:gd name="T25" fmla="*/ 15 h 302"/>
                  <a:gd name="T26" fmla="*/ 307 w 674"/>
                  <a:gd name="T27" fmla="*/ 22 h 302"/>
                  <a:gd name="T28" fmla="*/ 371 w 674"/>
                  <a:gd name="T29" fmla="*/ 24 h 302"/>
                  <a:gd name="T30" fmla="*/ 427 w 674"/>
                  <a:gd name="T31" fmla="*/ 29 h 302"/>
                  <a:gd name="T32" fmla="*/ 509 w 674"/>
                  <a:gd name="T33" fmla="*/ 19 h 302"/>
                  <a:gd name="T34" fmla="*/ 568 w 674"/>
                  <a:gd name="T35" fmla="*/ 16 h 302"/>
                  <a:gd name="T36" fmla="*/ 643 w 674"/>
                  <a:gd name="T37" fmla="*/ 21 h 302"/>
                  <a:gd name="T38" fmla="*/ 639 w 674"/>
                  <a:gd name="T39" fmla="*/ 68 h 302"/>
                  <a:gd name="T40" fmla="*/ 646 w 674"/>
                  <a:gd name="T41" fmla="*/ 95 h 302"/>
                  <a:gd name="T42" fmla="*/ 623 w 674"/>
                  <a:gd name="T43" fmla="*/ 146 h 302"/>
                  <a:gd name="T44" fmla="*/ 619 w 674"/>
                  <a:gd name="T45" fmla="*/ 191 h 302"/>
                  <a:gd name="T46" fmla="*/ 645 w 674"/>
                  <a:gd name="T47" fmla="*/ 226 h 302"/>
                  <a:gd name="T48" fmla="*/ 647 w 674"/>
                  <a:gd name="T49" fmla="*/ 262 h 302"/>
                  <a:gd name="T50" fmla="*/ 636 w 674"/>
                  <a:gd name="T51" fmla="*/ 279 h 302"/>
                  <a:gd name="T52" fmla="*/ 594 w 674"/>
                  <a:gd name="T53" fmla="*/ 275 h 302"/>
                  <a:gd name="T54" fmla="*/ 541 w 674"/>
                  <a:gd name="T55" fmla="*/ 280 h 302"/>
                  <a:gd name="T56" fmla="*/ 504 w 674"/>
                  <a:gd name="T57" fmla="*/ 282 h 302"/>
                  <a:gd name="T58" fmla="*/ 462 w 674"/>
                  <a:gd name="T59" fmla="*/ 277 h 302"/>
                  <a:gd name="T60" fmla="*/ 397 w 674"/>
                  <a:gd name="T61" fmla="*/ 271 h 302"/>
                  <a:gd name="T62" fmla="*/ 324 w 674"/>
                  <a:gd name="T63" fmla="*/ 273 h 302"/>
                  <a:gd name="T64" fmla="*/ 257 w 674"/>
                  <a:gd name="T65" fmla="*/ 279 h 302"/>
                  <a:gd name="T66" fmla="*/ 176 w 674"/>
                  <a:gd name="T67" fmla="*/ 260 h 302"/>
                  <a:gd name="T68" fmla="*/ 128 w 674"/>
                  <a:gd name="T69" fmla="*/ 285 h 302"/>
                  <a:gd name="T70" fmla="*/ 392 w 674"/>
                  <a:gd name="T71" fmla="*/ 111 h 302"/>
                  <a:gd name="T72" fmla="*/ 419 w 674"/>
                  <a:gd name="T73" fmla="*/ 9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74" h="302">
                    <a:moveTo>
                      <a:pt x="128" y="285"/>
                    </a:moveTo>
                    <a:cubicBezTo>
                      <a:pt x="125" y="285"/>
                      <a:pt x="122" y="283"/>
                      <a:pt x="121" y="280"/>
                    </a:cubicBezTo>
                    <a:cubicBezTo>
                      <a:pt x="115" y="282"/>
                      <a:pt x="78" y="289"/>
                      <a:pt x="94" y="270"/>
                    </a:cubicBezTo>
                    <a:cubicBezTo>
                      <a:pt x="90" y="272"/>
                      <a:pt x="50" y="286"/>
                      <a:pt x="68" y="265"/>
                    </a:cubicBezTo>
                    <a:cubicBezTo>
                      <a:pt x="59" y="271"/>
                      <a:pt x="0" y="293"/>
                      <a:pt x="34" y="263"/>
                    </a:cubicBezTo>
                    <a:cubicBezTo>
                      <a:pt x="19" y="265"/>
                      <a:pt x="29" y="248"/>
                      <a:pt x="33" y="245"/>
                    </a:cubicBezTo>
                    <a:cubicBezTo>
                      <a:pt x="20" y="241"/>
                      <a:pt x="36" y="227"/>
                      <a:pt x="40" y="224"/>
                    </a:cubicBezTo>
                    <a:cubicBezTo>
                      <a:pt x="34" y="225"/>
                      <a:pt x="27" y="221"/>
                      <a:pt x="30" y="214"/>
                    </a:cubicBezTo>
                    <a:cubicBezTo>
                      <a:pt x="26" y="211"/>
                      <a:pt x="27" y="207"/>
                      <a:pt x="30" y="203"/>
                    </a:cubicBezTo>
                    <a:cubicBezTo>
                      <a:pt x="12" y="203"/>
                      <a:pt x="35" y="181"/>
                      <a:pt x="37" y="180"/>
                    </a:cubicBezTo>
                    <a:cubicBezTo>
                      <a:pt x="2" y="197"/>
                      <a:pt x="47" y="143"/>
                      <a:pt x="53" y="138"/>
                    </a:cubicBezTo>
                    <a:cubicBezTo>
                      <a:pt x="33" y="151"/>
                      <a:pt x="7" y="147"/>
                      <a:pt x="30" y="125"/>
                    </a:cubicBezTo>
                    <a:cubicBezTo>
                      <a:pt x="4" y="133"/>
                      <a:pt x="49" y="90"/>
                      <a:pt x="51" y="88"/>
                    </a:cubicBezTo>
                    <a:cubicBezTo>
                      <a:pt x="42" y="94"/>
                      <a:pt x="11" y="100"/>
                      <a:pt x="32" y="82"/>
                    </a:cubicBezTo>
                    <a:cubicBezTo>
                      <a:pt x="29" y="81"/>
                      <a:pt x="29" y="79"/>
                      <a:pt x="29" y="76"/>
                    </a:cubicBezTo>
                    <a:cubicBezTo>
                      <a:pt x="12" y="74"/>
                      <a:pt x="34" y="52"/>
                      <a:pt x="35" y="50"/>
                    </a:cubicBezTo>
                    <a:cubicBezTo>
                      <a:pt x="19" y="59"/>
                      <a:pt x="29" y="32"/>
                      <a:pt x="28" y="29"/>
                    </a:cubicBezTo>
                    <a:cubicBezTo>
                      <a:pt x="11" y="33"/>
                      <a:pt x="31" y="0"/>
                      <a:pt x="38" y="17"/>
                    </a:cubicBezTo>
                    <a:cubicBezTo>
                      <a:pt x="46" y="13"/>
                      <a:pt x="48" y="23"/>
                      <a:pt x="45" y="28"/>
                    </a:cubicBezTo>
                    <a:cubicBezTo>
                      <a:pt x="69" y="11"/>
                      <a:pt x="76" y="20"/>
                      <a:pt x="57" y="43"/>
                    </a:cubicBezTo>
                    <a:cubicBezTo>
                      <a:pt x="59" y="42"/>
                      <a:pt x="104" y="3"/>
                      <a:pt x="108" y="21"/>
                    </a:cubicBezTo>
                    <a:cubicBezTo>
                      <a:pt x="112" y="19"/>
                      <a:pt x="127" y="8"/>
                      <a:pt x="129" y="19"/>
                    </a:cubicBezTo>
                    <a:cubicBezTo>
                      <a:pt x="159" y="4"/>
                      <a:pt x="112" y="54"/>
                      <a:pt x="105" y="60"/>
                    </a:cubicBezTo>
                    <a:cubicBezTo>
                      <a:pt x="106" y="59"/>
                      <a:pt x="191" y="6"/>
                      <a:pt x="178" y="28"/>
                    </a:cubicBezTo>
                    <a:cubicBezTo>
                      <a:pt x="207" y="9"/>
                      <a:pt x="244" y="12"/>
                      <a:pt x="201" y="45"/>
                    </a:cubicBezTo>
                    <a:cubicBezTo>
                      <a:pt x="215" y="35"/>
                      <a:pt x="233" y="19"/>
                      <a:pt x="250" y="15"/>
                    </a:cubicBezTo>
                    <a:cubicBezTo>
                      <a:pt x="261" y="13"/>
                      <a:pt x="279" y="19"/>
                      <a:pt x="265" y="32"/>
                    </a:cubicBezTo>
                    <a:cubicBezTo>
                      <a:pt x="267" y="31"/>
                      <a:pt x="307" y="1"/>
                      <a:pt x="307" y="22"/>
                    </a:cubicBezTo>
                    <a:cubicBezTo>
                      <a:pt x="313" y="18"/>
                      <a:pt x="349" y="14"/>
                      <a:pt x="338" y="30"/>
                    </a:cubicBezTo>
                    <a:cubicBezTo>
                      <a:pt x="341" y="27"/>
                      <a:pt x="370" y="8"/>
                      <a:pt x="371" y="24"/>
                    </a:cubicBezTo>
                    <a:cubicBezTo>
                      <a:pt x="369" y="25"/>
                      <a:pt x="409" y="3"/>
                      <a:pt x="401" y="24"/>
                    </a:cubicBezTo>
                    <a:cubicBezTo>
                      <a:pt x="406" y="21"/>
                      <a:pt x="445" y="8"/>
                      <a:pt x="427" y="29"/>
                    </a:cubicBezTo>
                    <a:cubicBezTo>
                      <a:pt x="429" y="28"/>
                      <a:pt x="478" y="6"/>
                      <a:pt x="460" y="29"/>
                    </a:cubicBezTo>
                    <a:cubicBezTo>
                      <a:pt x="466" y="26"/>
                      <a:pt x="500" y="3"/>
                      <a:pt x="509" y="19"/>
                    </a:cubicBezTo>
                    <a:cubicBezTo>
                      <a:pt x="532" y="8"/>
                      <a:pt x="535" y="23"/>
                      <a:pt x="517" y="38"/>
                    </a:cubicBezTo>
                    <a:cubicBezTo>
                      <a:pt x="531" y="29"/>
                      <a:pt x="551" y="13"/>
                      <a:pt x="568" y="16"/>
                    </a:cubicBezTo>
                    <a:cubicBezTo>
                      <a:pt x="574" y="17"/>
                      <a:pt x="606" y="13"/>
                      <a:pt x="598" y="27"/>
                    </a:cubicBezTo>
                    <a:cubicBezTo>
                      <a:pt x="602" y="25"/>
                      <a:pt x="642" y="6"/>
                      <a:pt x="643" y="21"/>
                    </a:cubicBezTo>
                    <a:cubicBezTo>
                      <a:pt x="669" y="16"/>
                      <a:pt x="629" y="52"/>
                      <a:pt x="630" y="52"/>
                    </a:cubicBezTo>
                    <a:cubicBezTo>
                      <a:pt x="650" y="42"/>
                      <a:pt x="653" y="56"/>
                      <a:pt x="639" y="68"/>
                    </a:cubicBezTo>
                    <a:cubicBezTo>
                      <a:pt x="651" y="66"/>
                      <a:pt x="656" y="78"/>
                      <a:pt x="647" y="86"/>
                    </a:cubicBezTo>
                    <a:cubicBezTo>
                      <a:pt x="649" y="89"/>
                      <a:pt x="648" y="93"/>
                      <a:pt x="646" y="95"/>
                    </a:cubicBezTo>
                    <a:cubicBezTo>
                      <a:pt x="654" y="101"/>
                      <a:pt x="643" y="110"/>
                      <a:pt x="639" y="113"/>
                    </a:cubicBezTo>
                    <a:cubicBezTo>
                      <a:pt x="666" y="107"/>
                      <a:pt x="622" y="146"/>
                      <a:pt x="623" y="146"/>
                    </a:cubicBezTo>
                    <a:cubicBezTo>
                      <a:pt x="626" y="143"/>
                      <a:pt x="674" y="126"/>
                      <a:pt x="651" y="146"/>
                    </a:cubicBezTo>
                    <a:cubicBezTo>
                      <a:pt x="660" y="165"/>
                      <a:pt x="631" y="181"/>
                      <a:pt x="619" y="191"/>
                    </a:cubicBezTo>
                    <a:cubicBezTo>
                      <a:pt x="659" y="165"/>
                      <a:pt x="644" y="194"/>
                      <a:pt x="621" y="214"/>
                    </a:cubicBezTo>
                    <a:cubicBezTo>
                      <a:pt x="635" y="205"/>
                      <a:pt x="669" y="206"/>
                      <a:pt x="645" y="226"/>
                    </a:cubicBezTo>
                    <a:cubicBezTo>
                      <a:pt x="651" y="228"/>
                      <a:pt x="653" y="234"/>
                      <a:pt x="648" y="239"/>
                    </a:cubicBezTo>
                    <a:cubicBezTo>
                      <a:pt x="664" y="239"/>
                      <a:pt x="649" y="259"/>
                      <a:pt x="647" y="262"/>
                    </a:cubicBezTo>
                    <a:cubicBezTo>
                      <a:pt x="649" y="263"/>
                      <a:pt x="650" y="266"/>
                      <a:pt x="649" y="269"/>
                    </a:cubicBezTo>
                    <a:cubicBezTo>
                      <a:pt x="667" y="264"/>
                      <a:pt x="642" y="302"/>
                      <a:pt x="636" y="279"/>
                    </a:cubicBezTo>
                    <a:cubicBezTo>
                      <a:pt x="634" y="280"/>
                      <a:pt x="614" y="290"/>
                      <a:pt x="618" y="277"/>
                    </a:cubicBezTo>
                    <a:cubicBezTo>
                      <a:pt x="620" y="275"/>
                      <a:pt x="584" y="294"/>
                      <a:pt x="594" y="275"/>
                    </a:cubicBezTo>
                    <a:cubicBezTo>
                      <a:pt x="594" y="275"/>
                      <a:pt x="565" y="291"/>
                      <a:pt x="572" y="273"/>
                    </a:cubicBezTo>
                    <a:cubicBezTo>
                      <a:pt x="561" y="280"/>
                      <a:pt x="553" y="283"/>
                      <a:pt x="541" y="280"/>
                    </a:cubicBezTo>
                    <a:cubicBezTo>
                      <a:pt x="520" y="276"/>
                      <a:pt x="569" y="241"/>
                      <a:pt x="570" y="240"/>
                    </a:cubicBezTo>
                    <a:cubicBezTo>
                      <a:pt x="554" y="251"/>
                      <a:pt x="525" y="281"/>
                      <a:pt x="504" y="282"/>
                    </a:cubicBezTo>
                    <a:cubicBezTo>
                      <a:pt x="481" y="283"/>
                      <a:pt x="535" y="240"/>
                      <a:pt x="539" y="236"/>
                    </a:cubicBezTo>
                    <a:cubicBezTo>
                      <a:pt x="533" y="240"/>
                      <a:pt x="472" y="293"/>
                      <a:pt x="462" y="277"/>
                    </a:cubicBezTo>
                    <a:cubicBezTo>
                      <a:pt x="426" y="299"/>
                      <a:pt x="433" y="269"/>
                      <a:pt x="459" y="249"/>
                    </a:cubicBezTo>
                    <a:cubicBezTo>
                      <a:pt x="459" y="249"/>
                      <a:pt x="381" y="294"/>
                      <a:pt x="397" y="271"/>
                    </a:cubicBezTo>
                    <a:cubicBezTo>
                      <a:pt x="392" y="274"/>
                      <a:pt x="373" y="288"/>
                      <a:pt x="367" y="278"/>
                    </a:cubicBezTo>
                    <a:cubicBezTo>
                      <a:pt x="362" y="281"/>
                      <a:pt x="317" y="287"/>
                      <a:pt x="324" y="273"/>
                    </a:cubicBezTo>
                    <a:cubicBezTo>
                      <a:pt x="311" y="281"/>
                      <a:pt x="276" y="288"/>
                      <a:pt x="302" y="263"/>
                    </a:cubicBezTo>
                    <a:cubicBezTo>
                      <a:pt x="298" y="267"/>
                      <a:pt x="263" y="293"/>
                      <a:pt x="257" y="279"/>
                    </a:cubicBezTo>
                    <a:cubicBezTo>
                      <a:pt x="253" y="281"/>
                      <a:pt x="216" y="289"/>
                      <a:pt x="227" y="272"/>
                    </a:cubicBezTo>
                    <a:cubicBezTo>
                      <a:pt x="212" y="281"/>
                      <a:pt x="135" y="295"/>
                      <a:pt x="176" y="260"/>
                    </a:cubicBezTo>
                    <a:cubicBezTo>
                      <a:pt x="148" y="278"/>
                      <a:pt x="134" y="285"/>
                      <a:pt x="128" y="285"/>
                    </a:cubicBezTo>
                    <a:cubicBezTo>
                      <a:pt x="127" y="285"/>
                      <a:pt x="134" y="285"/>
                      <a:pt x="128" y="285"/>
                    </a:cubicBezTo>
                    <a:close/>
                    <a:moveTo>
                      <a:pt x="419" y="92"/>
                    </a:moveTo>
                    <a:cubicBezTo>
                      <a:pt x="410" y="98"/>
                      <a:pt x="401" y="105"/>
                      <a:pt x="392" y="111"/>
                    </a:cubicBezTo>
                    <a:cubicBezTo>
                      <a:pt x="405" y="102"/>
                      <a:pt x="419" y="93"/>
                      <a:pt x="432" y="84"/>
                    </a:cubicBezTo>
                    <a:cubicBezTo>
                      <a:pt x="428" y="86"/>
                      <a:pt x="424" y="89"/>
                      <a:pt x="419" y="92"/>
                    </a:cubicBezTo>
                    <a:cubicBezTo>
                      <a:pt x="410" y="98"/>
                      <a:pt x="424" y="89"/>
                      <a:pt x="419" y="92"/>
                    </a:cubicBezTo>
                    <a:close/>
                  </a:path>
                </a:pathLst>
              </a:custGeom>
              <a:solidFill>
                <a:srgbClr val="00B0F0">
                  <a:alpha val="32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932" name="Groep 931">
              <a:extLst>
                <a:ext uri="{FF2B5EF4-FFF2-40B4-BE49-F238E27FC236}">
                  <a16:creationId xmlns:a16="http://schemas.microsoft.com/office/drawing/2014/main" id="{409FDE81-1F5E-044E-B9C3-9A3ED46C5152}"/>
                </a:ext>
              </a:extLst>
            </p:cNvPr>
            <p:cNvGrpSpPr/>
            <p:nvPr/>
          </p:nvGrpSpPr>
          <p:grpSpPr>
            <a:xfrm flipH="1">
              <a:off x="7893376" y="4697451"/>
              <a:ext cx="723812" cy="391220"/>
              <a:chOff x="3888927" y="1039881"/>
              <a:chExt cx="723812" cy="391220"/>
            </a:xfrm>
          </p:grpSpPr>
          <p:sp>
            <p:nvSpPr>
              <p:cNvPr id="939" name="Freeform 385">
                <a:extLst>
                  <a:ext uri="{FF2B5EF4-FFF2-40B4-BE49-F238E27FC236}">
                    <a16:creationId xmlns:a16="http://schemas.microsoft.com/office/drawing/2014/main" id="{0A54084F-E6F5-4147-8650-49B536B00D40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3741748" y="1220018"/>
                <a:ext cx="338400" cy="21600"/>
              </a:xfrm>
              <a:custGeom>
                <a:avLst/>
                <a:gdLst>
                  <a:gd name="T0" fmla="*/ 9 w 236"/>
                  <a:gd name="T1" fmla="*/ 20 h 20"/>
                  <a:gd name="T2" fmla="*/ 1 w 236"/>
                  <a:gd name="T3" fmla="*/ 13 h 20"/>
                  <a:gd name="T4" fmla="*/ 8 w 236"/>
                  <a:gd name="T5" fmla="*/ 4 h 20"/>
                  <a:gd name="T6" fmla="*/ 228 w 236"/>
                  <a:gd name="T7" fmla="*/ 0 h 20"/>
                  <a:gd name="T8" fmla="*/ 236 w 236"/>
                  <a:gd name="T9" fmla="*/ 8 h 20"/>
                  <a:gd name="T10" fmla="*/ 228 w 236"/>
                  <a:gd name="T11" fmla="*/ 16 h 20"/>
                  <a:gd name="T12" fmla="*/ 9 w 236"/>
                  <a:gd name="T13" fmla="*/ 20 h 20"/>
                  <a:gd name="T14" fmla="*/ 9 w 236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6" h="20">
                    <a:moveTo>
                      <a:pt x="9" y="20"/>
                    </a:moveTo>
                    <a:cubicBezTo>
                      <a:pt x="5" y="20"/>
                      <a:pt x="1" y="17"/>
                      <a:pt x="1" y="13"/>
                    </a:cubicBezTo>
                    <a:cubicBezTo>
                      <a:pt x="0" y="8"/>
                      <a:pt x="3" y="4"/>
                      <a:pt x="8" y="4"/>
                    </a:cubicBezTo>
                    <a:cubicBezTo>
                      <a:pt x="42" y="0"/>
                      <a:pt x="220" y="0"/>
                      <a:pt x="228" y="0"/>
                    </a:cubicBezTo>
                    <a:cubicBezTo>
                      <a:pt x="232" y="0"/>
                      <a:pt x="236" y="4"/>
                      <a:pt x="236" y="8"/>
                    </a:cubicBezTo>
                    <a:cubicBezTo>
                      <a:pt x="236" y="12"/>
                      <a:pt x="232" y="16"/>
                      <a:pt x="228" y="16"/>
                    </a:cubicBezTo>
                    <a:cubicBezTo>
                      <a:pt x="226" y="16"/>
                      <a:pt x="43" y="16"/>
                      <a:pt x="9" y="20"/>
                    </a:cubicBezTo>
                    <a:cubicBezTo>
                      <a:pt x="9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>
                  <a:lumMod val="75000"/>
                  <a:lumOff val="2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  <p:sp>
            <p:nvSpPr>
              <p:cNvPr id="940" name="Freeform 385">
                <a:extLst>
                  <a:ext uri="{FF2B5EF4-FFF2-40B4-BE49-F238E27FC236}">
                    <a16:creationId xmlns:a16="http://schemas.microsoft.com/office/drawing/2014/main" id="{AF0D2C85-B0CB-5C46-B8E4-D387AA0F3D11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 flipH="1">
                <a:off x="4428853" y="1237373"/>
                <a:ext cx="338400" cy="18000"/>
              </a:xfrm>
              <a:custGeom>
                <a:avLst/>
                <a:gdLst>
                  <a:gd name="T0" fmla="*/ 9 w 236"/>
                  <a:gd name="T1" fmla="*/ 20 h 20"/>
                  <a:gd name="T2" fmla="*/ 1 w 236"/>
                  <a:gd name="T3" fmla="*/ 13 h 20"/>
                  <a:gd name="T4" fmla="*/ 8 w 236"/>
                  <a:gd name="T5" fmla="*/ 4 h 20"/>
                  <a:gd name="T6" fmla="*/ 228 w 236"/>
                  <a:gd name="T7" fmla="*/ 0 h 20"/>
                  <a:gd name="T8" fmla="*/ 236 w 236"/>
                  <a:gd name="T9" fmla="*/ 8 h 20"/>
                  <a:gd name="T10" fmla="*/ 228 w 236"/>
                  <a:gd name="T11" fmla="*/ 16 h 20"/>
                  <a:gd name="T12" fmla="*/ 9 w 236"/>
                  <a:gd name="T13" fmla="*/ 20 h 20"/>
                  <a:gd name="T14" fmla="*/ 9 w 236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6" h="20">
                    <a:moveTo>
                      <a:pt x="9" y="20"/>
                    </a:moveTo>
                    <a:cubicBezTo>
                      <a:pt x="5" y="20"/>
                      <a:pt x="1" y="17"/>
                      <a:pt x="1" y="13"/>
                    </a:cubicBezTo>
                    <a:cubicBezTo>
                      <a:pt x="0" y="8"/>
                      <a:pt x="3" y="4"/>
                      <a:pt x="8" y="4"/>
                    </a:cubicBezTo>
                    <a:cubicBezTo>
                      <a:pt x="42" y="0"/>
                      <a:pt x="220" y="0"/>
                      <a:pt x="228" y="0"/>
                    </a:cubicBezTo>
                    <a:cubicBezTo>
                      <a:pt x="232" y="0"/>
                      <a:pt x="236" y="4"/>
                      <a:pt x="236" y="8"/>
                    </a:cubicBezTo>
                    <a:cubicBezTo>
                      <a:pt x="236" y="12"/>
                      <a:pt x="232" y="16"/>
                      <a:pt x="228" y="16"/>
                    </a:cubicBezTo>
                    <a:cubicBezTo>
                      <a:pt x="226" y="16"/>
                      <a:pt x="43" y="16"/>
                      <a:pt x="9" y="20"/>
                    </a:cubicBezTo>
                    <a:cubicBezTo>
                      <a:pt x="9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>
                  <a:lumMod val="75000"/>
                  <a:lumOff val="2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  <p:sp>
            <p:nvSpPr>
              <p:cNvPr id="941" name="Freeform 392">
                <a:extLst>
                  <a:ext uri="{FF2B5EF4-FFF2-40B4-BE49-F238E27FC236}">
                    <a16:creationId xmlns:a16="http://schemas.microsoft.com/office/drawing/2014/main" id="{84E4469F-CD5F-1B4D-8CB5-DF4337E1FDA9}"/>
                  </a:ext>
                </a:extLst>
              </p:cNvPr>
              <p:cNvSpPr>
                <a:spLocks/>
              </p:cNvSpPr>
              <p:nvPr/>
            </p:nvSpPr>
            <p:spPr bwMode="auto">
              <a:xfrm rot="60000">
                <a:off x="3889037" y="1068718"/>
                <a:ext cx="723600" cy="18000"/>
              </a:xfrm>
              <a:custGeom>
                <a:avLst/>
                <a:gdLst>
                  <a:gd name="T0" fmla="*/ 9 w 469"/>
                  <a:gd name="T1" fmla="*/ 20 h 20"/>
                  <a:gd name="T2" fmla="*/ 1 w 469"/>
                  <a:gd name="T3" fmla="*/ 12 h 20"/>
                  <a:gd name="T4" fmla="*/ 8 w 469"/>
                  <a:gd name="T5" fmla="*/ 4 h 20"/>
                  <a:gd name="T6" fmla="*/ 461 w 469"/>
                  <a:gd name="T7" fmla="*/ 0 h 20"/>
                  <a:gd name="T8" fmla="*/ 469 w 469"/>
                  <a:gd name="T9" fmla="*/ 8 h 20"/>
                  <a:gd name="T10" fmla="*/ 461 w 469"/>
                  <a:gd name="T11" fmla="*/ 16 h 20"/>
                  <a:gd name="T12" fmla="*/ 9 w 469"/>
                  <a:gd name="T13" fmla="*/ 20 h 20"/>
                  <a:gd name="T14" fmla="*/ 9 w 469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9" h="20">
                    <a:moveTo>
                      <a:pt x="9" y="20"/>
                    </a:moveTo>
                    <a:cubicBezTo>
                      <a:pt x="4" y="20"/>
                      <a:pt x="1" y="16"/>
                      <a:pt x="1" y="12"/>
                    </a:cubicBezTo>
                    <a:cubicBezTo>
                      <a:pt x="0" y="8"/>
                      <a:pt x="4" y="4"/>
                      <a:pt x="8" y="4"/>
                    </a:cubicBezTo>
                    <a:cubicBezTo>
                      <a:pt x="79" y="0"/>
                      <a:pt x="457" y="0"/>
                      <a:pt x="461" y="0"/>
                    </a:cubicBezTo>
                    <a:cubicBezTo>
                      <a:pt x="465" y="0"/>
                      <a:pt x="469" y="4"/>
                      <a:pt x="469" y="8"/>
                    </a:cubicBezTo>
                    <a:cubicBezTo>
                      <a:pt x="469" y="12"/>
                      <a:pt x="465" y="16"/>
                      <a:pt x="461" y="16"/>
                    </a:cubicBezTo>
                    <a:cubicBezTo>
                      <a:pt x="457" y="16"/>
                      <a:pt x="79" y="16"/>
                      <a:pt x="9" y="20"/>
                    </a:cubicBezTo>
                    <a:cubicBezTo>
                      <a:pt x="9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>
                  <a:lumMod val="75000"/>
                  <a:lumOff val="2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  <p:sp>
            <p:nvSpPr>
              <p:cNvPr id="942" name="Freeform 392">
                <a:extLst>
                  <a:ext uri="{FF2B5EF4-FFF2-40B4-BE49-F238E27FC236}">
                    <a16:creationId xmlns:a16="http://schemas.microsoft.com/office/drawing/2014/main" id="{D0F497F3-F01B-C043-8C2E-897E2BC8715F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888927" y="1397946"/>
                <a:ext cx="720000" cy="21600"/>
              </a:xfrm>
              <a:custGeom>
                <a:avLst/>
                <a:gdLst>
                  <a:gd name="T0" fmla="*/ 9 w 469"/>
                  <a:gd name="T1" fmla="*/ 20 h 20"/>
                  <a:gd name="T2" fmla="*/ 1 w 469"/>
                  <a:gd name="T3" fmla="*/ 12 h 20"/>
                  <a:gd name="T4" fmla="*/ 8 w 469"/>
                  <a:gd name="T5" fmla="*/ 4 h 20"/>
                  <a:gd name="T6" fmla="*/ 461 w 469"/>
                  <a:gd name="T7" fmla="*/ 0 h 20"/>
                  <a:gd name="T8" fmla="*/ 469 w 469"/>
                  <a:gd name="T9" fmla="*/ 8 h 20"/>
                  <a:gd name="T10" fmla="*/ 461 w 469"/>
                  <a:gd name="T11" fmla="*/ 16 h 20"/>
                  <a:gd name="T12" fmla="*/ 9 w 469"/>
                  <a:gd name="T13" fmla="*/ 20 h 20"/>
                  <a:gd name="T14" fmla="*/ 9 w 469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9" h="20">
                    <a:moveTo>
                      <a:pt x="9" y="20"/>
                    </a:moveTo>
                    <a:cubicBezTo>
                      <a:pt x="4" y="20"/>
                      <a:pt x="1" y="16"/>
                      <a:pt x="1" y="12"/>
                    </a:cubicBezTo>
                    <a:cubicBezTo>
                      <a:pt x="0" y="8"/>
                      <a:pt x="4" y="4"/>
                      <a:pt x="8" y="4"/>
                    </a:cubicBezTo>
                    <a:cubicBezTo>
                      <a:pt x="79" y="0"/>
                      <a:pt x="457" y="0"/>
                      <a:pt x="461" y="0"/>
                    </a:cubicBezTo>
                    <a:cubicBezTo>
                      <a:pt x="465" y="0"/>
                      <a:pt x="469" y="4"/>
                      <a:pt x="469" y="8"/>
                    </a:cubicBezTo>
                    <a:cubicBezTo>
                      <a:pt x="469" y="12"/>
                      <a:pt x="465" y="16"/>
                      <a:pt x="461" y="16"/>
                    </a:cubicBezTo>
                    <a:cubicBezTo>
                      <a:pt x="457" y="16"/>
                      <a:pt x="79" y="16"/>
                      <a:pt x="9" y="20"/>
                    </a:cubicBezTo>
                    <a:cubicBezTo>
                      <a:pt x="9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>
                  <a:lumMod val="75000"/>
                  <a:lumOff val="2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  <p:sp>
            <p:nvSpPr>
              <p:cNvPr id="943" name="Freeform 279">
                <a:extLst>
                  <a:ext uri="{FF2B5EF4-FFF2-40B4-BE49-F238E27FC236}">
                    <a16:creationId xmlns:a16="http://schemas.microsoft.com/office/drawing/2014/main" id="{39E8E121-E89A-D54E-A964-284BE27B48D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 flipV="1">
                <a:off x="3891924" y="1039881"/>
                <a:ext cx="720815" cy="391220"/>
              </a:xfrm>
              <a:custGeom>
                <a:avLst/>
                <a:gdLst>
                  <a:gd name="T0" fmla="*/ 121 w 674"/>
                  <a:gd name="T1" fmla="*/ 280 h 302"/>
                  <a:gd name="T2" fmla="*/ 68 w 674"/>
                  <a:gd name="T3" fmla="*/ 265 h 302"/>
                  <a:gd name="T4" fmla="*/ 33 w 674"/>
                  <a:gd name="T5" fmla="*/ 245 h 302"/>
                  <a:gd name="T6" fmla="*/ 30 w 674"/>
                  <a:gd name="T7" fmla="*/ 214 h 302"/>
                  <a:gd name="T8" fmla="*/ 37 w 674"/>
                  <a:gd name="T9" fmla="*/ 180 h 302"/>
                  <a:gd name="T10" fmla="*/ 30 w 674"/>
                  <a:gd name="T11" fmla="*/ 125 h 302"/>
                  <a:gd name="T12" fmla="*/ 32 w 674"/>
                  <a:gd name="T13" fmla="*/ 82 h 302"/>
                  <a:gd name="T14" fmla="*/ 35 w 674"/>
                  <a:gd name="T15" fmla="*/ 50 h 302"/>
                  <a:gd name="T16" fmla="*/ 38 w 674"/>
                  <a:gd name="T17" fmla="*/ 17 h 302"/>
                  <a:gd name="T18" fmla="*/ 57 w 674"/>
                  <a:gd name="T19" fmla="*/ 43 h 302"/>
                  <a:gd name="T20" fmla="*/ 129 w 674"/>
                  <a:gd name="T21" fmla="*/ 19 h 302"/>
                  <a:gd name="T22" fmla="*/ 178 w 674"/>
                  <a:gd name="T23" fmla="*/ 28 h 302"/>
                  <a:gd name="T24" fmla="*/ 250 w 674"/>
                  <a:gd name="T25" fmla="*/ 15 h 302"/>
                  <a:gd name="T26" fmla="*/ 307 w 674"/>
                  <a:gd name="T27" fmla="*/ 22 h 302"/>
                  <a:gd name="T28" fmla="*/ 371 w 674"/>
                  <a:gd name="T29" fmla="*/ 24 h 302"/>
                  <a:gd name="T30" fmla="*/ 427 w 674"/>
                  <a:gd name="T31" fmla="*/ 29 h 302"/>
                  <a:gd name="T32" fmla="*/ 509 w 674"/>
                  <a:gd name="T33" fmla="*/ 19 h 302"/>
                  <a:gd name="T34" fmla="*/ 568 w 674"/>
                  <a:gd name="T35" fmla="*/ 16 h 302"/>
                  <a:gd name="T36" fmla="*/ 643 w 674"/>
                  <a:gd name="T37" fmla="*/ 21 h 302"/>
                  <a:gd name="T38" fmla="*/ 639 w 674"/>
                  <a:gd name="T39" fmla="*/ 68 h 302"/>
                  <a:gd name="T40" fmla="*/ 646 w 674"/>
                  <a:gd name="T41" fmla="*/ 95 h 302"/>
                  <a:gd name="T42" fmla="*/ 623 w 674"/>
                  <a:gd name="T43" fmla="*/ 146 h 302"/>
                  <a:gd name="T44" fmla="*/ 619 w 674"/>
                  <a:gd name="T45" fmla="*/ 191 h 302"/>
                  <a:gd name="T46" fmla="*/ 645 w 674"/>
                  <a:gd name="T47" fmla="*/ 226 h 302"/>
                  <a:gd name="T48" fmla="*/ 647 w 674"/>
                  <a:gd name="T49" fmla="*/ 262 h 302"/>
                  <a:gd name="T50" fmla="*/ 636 w 674"/>
                  <a:gd name="T51" fmla="*/ 279 h 302"/>
                  <a:gd name="T52" fmla="*/ 594 w 674"/>
                  <a:gd name="T53" fmla="*/ 275 h 302"/>
                  <a:gd name="T54" fmla="*/ 541 w 674"/>
                  <a:gd name="T55" fmla="*/ 280 h 302"/>
                  <a:gd name="T56" fmla="*/ 504 w 674"/>
                  <a:gd name="T57" fmla="*/ 282 h 302"/>
                  <a:gd name="T58" fmla="*/ 462 w 674"/>
                  <a:gd name="T59" fmla="*/ 277 h 302"/>
                  <a:gd name="T60" fmla="*/ 397 w 674"/>
                  <a:gd name="T61" fmla="*/ 271 h 302"/>
                  <a:gd name="T62" fmla="*/ 324 w 674"/>
                  <a:gd name="T63" fmla="*/ 273 h 302"/>
                  <a:gd name="T64" fmla="*/ 257 w 674"/>
                  <a:gd name="T65" fmla="*/ 279 h 302"/>
                  <a:gd name="T66" fmla="*/ 176 w 674"/>
                  <a:gd name="T67" fmla="*/ 260 h 302"/>
                  <a:gd name="T68" fmla="*/ 128 w 674"/>
                  <a:gd name="T69" fmla="*/ 285 h 302"/>
                  <a:gd name="T70" fmla="*/ 392 w 674"/>
                  <a:gd name="T71" fmla="*/ 111 h 302"/>
                  <a:gd name="T72" fmla="*/ 419 w 674"/>
                  <a:gd name="T73" fmla="*/ 9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74" h="302">
                    <a:moveTo>
                      <a:pt x="128" y="285"/>
                    </a:moveTo>
                    <a:cubicBezTo>
                      <a:pt x="125" y="285"/>
                      <a:pt x="122" y="283"/>
                      <a:pt x="121" y="280"/>
                    </a:cubicBezTo>
                    <a:cubicBezTo>
                      <a:pt x="115" y="282"/>
                      <a:pt x="78" y="289"/>
                      <a:pt x="94" y="270"/>
                    </a:cubicBezTo>
                    <a:cubicBezTo>
                      <a:pt x="90" y="272"/>
                      <a:pt x="50" y="286"/>
                      <a:pt x="68" y="265"/>
                    </a:cubicBezTo>
                    <a:cubicBezTo>
                      <a:pt x="59" y="271"/>
                      <a:pt x="0" y="293"/>
                      <a:pt x="34" y="263"/>
                    </a:cubicBezTo>
                    <a:cubicBezTo>
                      <a:pt x="19" y="265"/>
                      <a:pt x="29" y="248"/>
                      <a:pt x="33" y="245"/>
                    </a:cubicBezTo>
                    <a:cubicBezTo>
                      <a:pt x="20" y="241"/>
                      <a:pt x="36" y="227"/>
                      <a:pt x="40" y="224"/>
                    </a:cubicBezTo>
                    <a:cubicBezTo>
                      <a:pt x="34" y="225"/>
                      <a:pt x="27" y="221"/>
                      <a:pt x="30" y="214"/>
                    </a:cubicBezTo>
                    <a:cubicBezTo>
                      <a:pt x="26" y="211"/>
                      <a:pt x="27" y="207"/>
                      <a:pt x="30" y="203"/>
                    </a:cubicBezTo>
                    <a:cubicBezTo>
                      <a:pt x="12" y="203"/>
                      <a:pt x="35" y="181"/>
                      <a:pt x="37" y="180"/>
                    </a:cubicBezTo>
                    <a:cubicBezTo>
                      <a:pt x="2" y="197"/>
                      <a:pt x="47" y="143"/>
                      <a:pt x="53" y="138"/>
                    </a:cubicBezTo>
                    <a:cubicBezTo>
                      <a:pt x="33" y="151"/>
                      <a:pt x="7" y="147"/>
                      <a:pt x="30" y="125"/>
                    </a:cubicBezTo>
                    <a:cubicBezTo>
                      <a:pt x="4" y="133"/>
                      <a:pt x="49" y="90"/>
                      <a:pt x="51" y="88"/>
                    </a:cubicBezTo>
                    <a:cubicBezTo>
                      <a:pt x="42" y="94"/>
                      <a:pt x="11" y="100"/>
                      <a:pt x="32" y="82"/>
                    </a:cubicBezTo>
                    <a:cubicBezTo>
                      <a:pt x="29" y="81"/>
                      <a:pt x="29" y="79"/>
                      <a:pt x="29" y="76"/>
                    </a:cubicBezTo>
                    <a:cubicBezTo>
                      <a:pt x="12" y="74"/>
                      <a:pt x="34" y="52"/>
                      <a:pt x="35" y="50"/>
                    </a:cubicBezTo>
                    <a:cubicBezTo>
                      <a:pt x="19" y="59"/>
                      <a:pt x="29" y="32"/>
                      <a:pt x="28" y="29"/>
                    </a:cubicBezTo>
                    <a:cubicBezTo>
                      <a:pt x="11" y="33"/>
                      <a:pt x="31" y="0"/>
                      <a:pt x="38" y="17"/>
                    </a:cubicBezTo>
                    <a:cubicBezTo>
                      <a:pt x="46" y="13"/>
                      <a:pt x="48" y="23"/>
                      <a:pt x="45" y="28"/>
                    </a:cubicBezTo>
                    <a:cubicBezTo>
                      <a:pt x="69" y="11"/>
                      <a:pt x="76" y="20"/>
                      <a:pt x="57" y="43"/>
                    </a:cubicBezTo>
                    <a:cubicBezTo>
                      <a:pt x="59" y="42"/>
                      <a:pt x="104" y="3"/>
                      <a:pt x="108" y="21"/>
                    </a:cubicBezTo>
                    <a:cubicBezTo>
                      <a:pt x="112" y="19"/>
                      <a:pt x="127" y="8"/>
                      <a:pt x="129" y="19"/>
                    </a:cubicBezTo>
                    <a:cubicBezTo>
                      <a:pt x="159" y="4"/>
                      <a:pt x="112" y="54"/>
                      <a:pt x="105" y="60"/>
                    </a:cubicBezTo>
                    <a:cubicBezTo>
                      <a:pt x="106" y="59"/>
                      <a:pt x="191" y="6"/>
                      <a:pt x="178" y="28"/>
                    </a:cubicBezTo>
                    <a:cubicBezTo>
                      <a:pt x="207" y="9"/>
                      <a:pt x="244" y="12"/>
                      <a:pt x="201" y="45"/>
                    </a:cubicBezTo>
                    <a:cubicBezTo>
                      <a:pt x="215" y="35"/>
                      <a:pt x="233" y="19"/>
                      <a:pt x="250" y="15"/>
                    </a:cubicBezTo>
                    <a:cubicBezTo>
                      <a:pt x="261" y="13"/>
                      <a:pt x="279" y="19"/>
                      <a:pt x="265" y="32"/>
                    </a:cubicBezTo>
                    <a:cubicBezTo>
                      <a:pt x="267" y="31"/>
                      <a:pt x="307" y="1"/>
                      <a:pt x="307" y="22"/>
                    </a:cubicBezTo>
                    <a:cubicBezTo>
                      <a:pt x="313" y="18"/>
                      <a:pt x="349" y="14"/>
                      <a:pt x="338" y="30"/>
                    </a:cubicBezTo>
                    <a:cubicBezTo>
                      <a:pt x="341" y="27"/>
                      <a:pt x="370" y="8"/>
                      <a:pt x="371" y="24"/>
                    </a:cubicBezTo>
                    <a:cubicBezTo>
                      <a:pt x="369" y="25"/>
                      <a:pt x="409" y="3"/>
                      <a:pt x="401" y="24"/>
                    </a:cubicBezTo>
                    <a:cubicBezTo>
                      <a:pt x="406" y="21"/>
                      <a:pt x="445" y="8"/>
                      <a:pt x="427" y="29"/>
                    </a:cubicBezTo>
                    <a:cubicBezTo>
                      <a:pt x="429" y="28"/>
                      <a:pt x="478" y="6"/>
                      <a:pt x="460" y="29"/>
                    </a:cubicBezTo>
                    <a:cubicBezTo>
                      <a:pt x="466" y="26"/>
                      <a:pt x="500" y="3"/>
                      <a:pt x="509" y="19"/>
                    </a:cubicBezTo>
                    <a:cubicBezTo>
                      <a:pt x="532" y="8"/>
                      <a:pt x="535" y="23"/>
                      <a:pt x="517" y="38"/>
                    </a:cubicBezTo>
                    <a:cubicBezTo>
                      <a:pt x="531" y="29"/>
                      <a:pt x="551" y="13"/>
                      <a:pt x="568" y="16"/>
                    </a:cubicBezTo>
                    <a:cubicBezTo>
                      <a:pt x="574" y="17"/>
                      <a:pt x="606" y="13"/>
                      <a:pt x="598" y="27"/>
                    </a:cubicBezTo>
                    <a:cubicBezTo>
                      <a:pt x="602" y="25"/>
                      <a:pt x="642" y="6"/>
                      <a:pt x="643" y="21"/>
                    </a:cubicBezTo>
                    <a:cubicBezTo>
                      <a:pt x="669" y="16"/>
                      <a:pt x="629" y="52"/>
                      <a:pt x="630" y="52"/>
                    </a:cubicBezTo>
                    <a:cubicBezTo>
                      <a:pt x="650" y="42"/>
                      <a:pt x="653" y="56"/>
                      <a:pt x="639" y="68"/>
                    </a:cubicBezTo>
                    <a:cubicBezTo>
                      <a:pt x="651" y="66"/>
                      <a:pt x="656" y="78"/>
                      <a:pt x="647" y="86"/>
                    </a:cubicBezTo>
                    <a:cubicBezTo>
                      <a:pt x="649" y="89"/>
                      <a:pt x="648" y="93"/>
                      <a:pt x="646" y="95"/>
                    </a:cubicBezTo>
                    <a:cubicBezTo>
                      <a:pt x="654" y="101"/>
                      <a:pt x="643" y="110"/>
                      <a:pt x="639" y="113"/>
                    </a:cubicBezTo>
                    <a:cubicBezTo>
                      <a:pt x="666" y="107"/>
                      <a:pt x="622" y="146"/>
                      <a:pt x="623" y="146"/>
                    </a:cubicBezTo>
                    <a:cubicBezTo>
                      <a:pt x="626" y="143"/>
                      <a:pt x="674" y="126"/>
                      <a:pt x="651" y="146"/>
                    </a:cubicBezTo>
                    <a:cubicBezTo>
                      <a:pt x="660" y="165"/>
                      <a:pt x="631" y="181"/>
                      <a:pt x="619" y="191"/>
                    </a:cubicBezTo>
                    <a:cubicBezTo>
                      <a:pt x="659" y="165"/>
                      <a:pt x="644" y="194"/>
                      <a:pt x="621" y="214"/>
                    </a:cubicBezTo>
                    <a:cubicBezTo>
                      <a:pt x="635" y="205"/>
                      <a:pt x="669" y="206"/>
                      <a:pt x="645" y="226"/>
                    </a:cubicBezTo>
                    <a:cubicBezTo>
                      <a:pt x="651" y="228"/>
                      <a:pt x="653" y="234"/>
                      <a:pt x="648" y="239"/>
                    </a:cubicBezTo>
                    <a:cubicBezTo>
                      <a:pt x="664" y="239"/>
                      <a:pt x="649" y="259"/>
                      <a:pt x="647" y="262"/>
                    </a:cubicBezTo>
                    <a:cubicBezTo>
                      <a:pt x="649" y="263"/>
                      <a:pt x="650" y="266"/>
                      <a:pt x="649" y="269"/>
                    </a:cubicBezTo>
                    <a:cubicBezTo>
                      <a:pt x="667" y="264"/>
                      <a:pt x="642" y="302"/>
                      <a:pt x="636" y="279"/>
                    </a:cubicBezTo>
                    <a:cubicBezTo>
                      <a:pt x="634" y="280"/>
                      <a:pt x="614" y="290"/>
                      <a:pt x="618" y="277"/>
                    </a:cubicBezTo>
                    <a:cubicBezTo>
                      <a:pt x="620" y="275"/>
                      <a:pt x="584" y="294"/>
                      <a:pt x="594" y="275"/>
                    </a:cubicBezTo>
                    <a:cubicBezTo>
                      <a:pt x="594" y="275"/>
                      <a:pt x="565" y="291"/>
                      <a:pt x="572" y="273"/>
                    </a:cubicBezTo>
                    <a:cubicBezTo>
                      <a:pt x="561" y="280"/>
                      <a:pt x="553" y="283"/>
                      <a:pt x="541" y="280"/>
                    </a:cubicBezTo>
                    <a:cubicBezTo>
                      <a:pt x="520" y="276"/>
                      <a:pt x="569" y="241"/>
                      <a:pt x="570" y="240"/>
                    </a:cubicBezTo>
                    <a:cubicBezTo>
                      <a:pt x="554" y="251"/>
                      <a:pt x="525" y="281"/>
                      <a:pt x="504" y="282"/>
                    </a:cubicBezTo>
                    <a:cubicBezTo>
                      <a:pt x="481" y="283"/>
                      <a:pt x="535" y="240"/>
                      <a:pt x="539" y="236"/>
                    </a:cubicBezTo>
                    <a:cubicBezTo>
                      <a:pt x="533" y="240"/>
                      <a:pt x="472" y="293"/>
                      <a:pt x="462" y="277"/>
                    </a:cubicBezTo>
                    <a:cubicBezTo>
                      <a:pt x="426" y="299"/>
                      <a:pt x="433" y="269"/>
                      <a:pt x="459" y="249"/>
                    </a:cubicBezTo>
                    <a:cubicBezTo>
                      <a:pt x="459" y="249"/>
                      <a:pt x="381" y="294"/>
                      <a:pt x="397" y="271"/>
                    </a:cubicBezTo>
                    <a:cubicBezTo>
                      <a:pt x="392" y="274"/>
                      <a:pt x="373" y="288"/>
                      <a:pt x="367" y="278"/>
                    </a:cubicBezTo>
                    <a:cubicBezTo>
                      <a:pt x="362" y="281"/>
                      <a:pt x="317" y="287"/>
                      <a:pt x="324" y="273"/>
                    </a:cubicBezTo>
                    <a:cubicBezTo>
                      <a:pt x="311" y="281"/>
                      <a:pt x="276" y="288"/>
                      <a:pt x="302" y="263"/>
                    </a:cubicBezTo>
                    <a:cubicBezTo>
                      <a:pt x="298" y="267"/>
                      <a:pt x="263" y="293"/>
                      <a:pt x="257" y="279"/>
                    </a:cubicBezTo>
                    <a:cubicBezTo>
                      <a:pt x="253" y="281"/>
                      <a:pt x="216" y="289"/>
                      <a:pt x="227" y="272"/>
                    </a:cubicBezTo>
                    <a:cubicBezTo>
                      <a:pt x="212" y="281"/>
                      <a:pt x="135" y="295"/>
                      <a:pt x="176" y="260"/>
                    </a:cubicBezTo>
                    <a:cubicBezTo>
                      <a:pt x="148" y="278"/>
                      <a:pt x="134" y="285"/>
                      <a:pt x="128" y="285"/>
                    </a:cubicBezTo>
                    <a:cubicBezTo>
                      <a:pt x="127" y="285"/>
                      <a:pt x="134" y="285"/>
                      <a:pt x="128" y="285"/>
                    </a:cubicBezTo>
                    <a:close/>
                    <a:moveTo>
                      <a:pt x="419" y="92"/>
                    </a:moveTo>
                    <a:cubicBezTo>
                      <a:pt x="410" y="98"/>
                      <a:pt x="401" y="105"/>
                      <a:pt x="392" y="111"/>
                    </a:cubicBezTo>
                    <a:cubicBezTo>
                      <a:pt x="405" y="102"/>
                      <a:pt x="419" y="93"/>
                      <a:pt x="432" y="84"/>
                    </a:cubicBezTo>
                    <a:cubicBezTo>
                      <a:pt x="428" y="86"/>
                      <a:pt x="424" y="89"/>
                      <a:pt x="419" y="92"/>
                    </a:cubicBezTo>
                    <a:cubicBezTo>
                      <a:pt x="410" y="98"/>
                      <a:pt x="424" y="89"/>
                      <a:pt x="419" y="92"/>
                    </a:cubicBezTo>
                    <a:close/>
                  </a:path>
                </a:pathLst>
              </a:custGeom>
              <a:solidFill>
                <a:srgbClr val="00B0F0">
                  <a:alpha val="32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</p:grpSp>
        <p:sp>
          <p:nvSpPr>
            <p:cNvPr id="933" name="Tekstvak 932">
              <a:extLst>
                <a:ext uri="{FF2B5EF4-FFF2-40B4-BE49-F238E27FC236}">
                  <a16:creationId xmlns:a16="http://schemas.microsoft.com/office/drawing/2014/main" id="{4FEA6EEF-5D52-0141-BFE2-E04666972AE9}"/>
                </a:ext>
              </a:extLst>
            </p:cNvPr>
            <p:cNvSpPr txBox="1"/>
            <p:nvPr/>
          </p:nvSpPr>
          <p:spPr>
            <a:xfrm rot="21540000" flipH="1">
              <a:off x="7170791" y="4826259"/>
              <a:ext cx="698703" cy="185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rPr>
                <a:t>Configuration</a:t>
              </a:r>
            </a:p>
          </p:txBody>
        </p:sp>
        <p:sp>
          <p:nvSpPr>
            <p:cNvPr id="934" name="Tekstvak 933">
              <a:extLst>
                <a:ext uri="{FF2B5EF4-FFF2-40B4-BE49-F238E27FC236}">
                  <a16:creationId xmlns:a16="http://schemas.microsoft.com/office/drawing/2014/main" id="{6CEB92A6-492B-F248-A867-443B00FFC5C0}"/>
                </a:ext>
              </a:extLst>
            </p:cNvPr>
            <p:cNvSpPr txBox="1"/>
            <p:nvPr/>
          </p:nvSpPr>
          <p:spPr>
            <a:xfrm>
              <a:off x="7979159" y="4775202"/>
              <a:ext cx="436775" cy="2394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rPr>
                <a:t>Test</a:t>
              </a:r>
            </a:p>
          </p:txBody>
        </p:sp>
        <p:grpSp>
          <p:nvGrpSpPr>
            <p:cNvPr id="935" name="Group 38">
              <a:extLst>
                <a:ext uri="{FF2B5EF4-FFF2-40B4-BE49-F238E27FC236}">
                  <a16:creationId xmlns:a16="http://schemas.microsoft.com/office/drawing/2014/main" id="{1F6CE24A-AA21-F744-AA4D-CBD982847CB7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 flipH="1">
              <a:off x="8633215" y="4853898"/>
              <a:ext cx="144000" cy="96271"/>
              <a:chOff x="3349625" y="68263"/>
              <a:chExt cx="565151" cy="377825"/>
            </a:xfrm>
            <a:solidFill>
              <a:srgbClr val="000000">
                <a:lumMod val="85000"/>
                <a:lumOff val="15000"/>
              </a:srgbClr>
            </a:solidFill>
          </p:grpSpPr>
          <p:sp>
            <p:nvSpPr>
              <p:cNvPr id="937" name="Freeform 270">
                <a:extLst>
                  <a:ext uri="{FF2B5EF4-FFF2-40B4-BE49-F238E27FC236}">
                    <a16:creationId xmlns:a16="http://schemas.microsoft.com/office/drawing/2014/main" id="{5A890B94-06A8-5846-8ACE-AF787AE5D8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9625" y="244475"/>
                <a:ext cx="498475" cy="74612"/>
              </a:xfrm>
              <a:custGeom>
                <a:avLst/>
                <a:gdLst>
                  <a:gd name="T0" fmla="*/ 9 w 133"/>
                  <a:gd name="T1" fmla="*/ 20 h 20"/>
                  <a:gd name="T2" fmla="*/ 1 w 133"/>
                  <a:gd name="T3" fmla="*/ 13 h 20"/>
                  <a:gd name="T4" fmla="*/ 7 w 133"/>
                  <a:gd name="T5" fmla="*/ 4 h 20"/>
                  <a:gd name="T6" fmla="*/ 125 w 133"/>
                  <a:gd name="T7" fmla="*/ 0 h 20"/>
                  <a:gd name="T8" fmla="*/ 133 w 133"/>
                  <a:gd name="T9" fmla="*/ 8 h 20"/>
                  <a:gd name="T10" fmla="*/ 125 w 133"/>
                  <a:gd name="T11" fmla="*/ 16 h 20"/>
                  <a:gd name="T12" fmla="*/ 10 w 133"/>
                  <a:gd name="T13" fmla="*/ 19 h 20"/>
                  <a:gd name="T14" fmla="*/ 9 w 133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20">
                    <a:moveTo>
                      <a:pt x="9" y="20"/>
                    </a:moveTo>
                    <a:cubicBezTo>
                      <a:pt x="5" y="20"/>
                      <a:pt x="2" y="17"/>
                      <a:pt x="1" y="13"/>
                    </a:cubicBezTo>
                    <a:cubicBezTo>
                      <a:pt x="0" y="9"/>
                      <a:pt x="3" y="5"/>
                      <a:pt x="7" y="4"/>
                    </a:cubicBezTo>
                    <a:cubicBezTo>
                      <a:pt x="26" y="0"/>
                      <a:pt x="115" y="0"/>
                      <a:pt x="125" y="0"/>
                    </a:cubicBezTo>
                    <a:cubicBezTo>
                      <a:pt x="129" y="0"/>
                      <a:pt x="133" y="3"/>
                      <a:pt x="133" y="8"/>
                    </a:cubicBezTo>
                    <a:cubicBezTo>
                      <a:pt x="133" y="12"/>
                      <a:pt x="129" y="16"/>
                      <a:pt x="125" y="16"/>
                    </a:cubicBezTo>
                    <a:cubicBezTo>
                      <a:pt x="98" y="16"/>
                      <a:pt x="25" y="17"/>
                      <a:pt x="10" y="19"/>
                    </a:cubicBezTo>
                    <a:cubicBezTo>
                      <a:pt x="10" y="20"/>
                      <a:pt x="9" y="20"/>
                      <a:pt x="9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38" name="Freeform 389">
                <a:extLst>
                  <a:ext uri="{FF2B5EF4-FFF2-40B4-BE49-F238E27FC236}">
                    <a16:creationId xmlns:a16="http://schemas.microsoft.com/office/drawing/2014/main" id="{C6837383-E703-1647-A75D-F9AEB81908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8713" y="68263"/>
                <a:ext cx="246063" cy="377825"/>
              </a:xfrm>
              <a:custGeom>
                <a:avLst/>
                <a:gdLst>
                  <a:gd name="T0" fmla="*/ 9 w 66"/>
                  <a:gd name="T1" fmla="*/ 101 h 101"/>
                  <a:gd name="T2" fmla="*/ 2 w 66"/>
                  <a:gd name="T3" fmla="*/ 96 h 101"/>
                  <a:gd name="T4" fmla="*/ 6 w 66"/>
                  <a:gd name="T5" fmla="*/ 86 h 101"/>
                  <a:gd name="T6" fmla="*/ 45 w 66"/>
                  <a:gd name="T7" fmla="*/ 55 h 101"/>
                  <a:gd name="T8" fmla="*/ 12 w 66"/>
                  <a:gd name="T9" fmla="*/ 13 h 101"/>
                  <a:gd name="T10" fmla="*/ 16 w 66"/>
                  <a:gd name="T11" fmla="*/ 2 h 101"/>
                  <a:gd name="T12" fmla="*/ 26 w 66"/>
                  <a:gd name="T13" fmla="*/ 6 h 101"/>
                  <a:gd name="T14" fmla="*/ 26 w 66"/>
                  <a:gd name="T15" fmla="*/ 6 h 101"/>
                  <a:gd name="T16" fmla="*/ 62 w 66"/>
                  <a:gd name="T17" fmla="*/ 47 h 101"/>
                  <a:gd name="T18" fmla="*/ 66 w 66"/>
                  <a:gd name="T19" fmla="*/ 53 h 101"/>
                  <a:gd name="T20" fmla="*/ 63 w 66"/>
                  <a:gd name="T21" fmla="*/ 60 h 101"/>
                  <a:gd name="T22" fmla="*/ 13 w 66"/>
                  <a:gd name="T23" fmla="*/ 100 h 101"/>
                  <a:gd name="T24" fmla="*/ 9 w 66"/>
                  <a:gd name="T25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6" h="101">
                    <a:moveTo>
                      <a:pt x="9" y="101"/>
                    </a:moveTo>
                    <a:cubicBezTo>
                      <a:pt x="7" y="101"/>
                      <a:pt x="4" y="99"/>
                      <a:pt x="2" y="96"/>
                    </a:cubicBezTo>
                    <a:cubicBezTo>
                      <a:pt x="0" y="93"/>
                      <a:pt x="2" y="88"/>
                      <a:pt x="6" y="86"/>
                    </a:cubicBezTo>
                    <a:cubicBezTo>
                      <a:pt x="16" y="80"/>
                      <a:pt x="34" y="65"/>
                      <a:pt x="45" y="55"/>
                    </a:cubicBezTo>
                    <a:cubicBezTo>
                      <a:pt x="24" y="38"/>
                      <a:pt x="12" y="14"/>
                      <a:pt x="12" y="13"/>
                    </a:cubicBezTo>
                    <a:cubicBezTo>
                      <a:pt x="10" y="9"/>
                      <a:pt x="12" y="4"/>
                      <a:pt x="16" y="2"/>
                    </a:cubicBezTo>
                    <a:cubicBezTo>
                      <a:pt x="20" y="0"/>
                      <a:pt x="24" y="2"/>
                      <a:pt x="26" y="6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6"/>
                      <a:pt x="40" y="34"/>
                      <a:pt x="62" y="47"/>
                    </a:cubicBezTo>
                    <a:cubicBezTo>
                      <a:pt x="64" y="48"/>
                      <a:pt x="66" y="50"/>
                      <a:pt x="66" y="53"/>
                    </a:cubicBezTo>
                    <a:cubicBezTo>
                      <a:pt x="66" y="55"/>
                      <a:pt x="65" y="58"/>
                      <a:pt x="63" y="60"/>
                    </a:cubicBezTo>
                    <a:cubicBezTo>
                      <a:pt x="62" y="61"/>
                      <a:pt x="31" y="91"/>
                      <a:pt x="13" y="100"/>
                    </a:cubicBezTo>
                    <a:cubicBezTo>
                      <a:pt x="12" y="100"/>
                      <a:pt x="11" y="101"/>
                      <a:pt x="9" y="10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936" name="Freeform 270">
              <a:extLst>
                <a:ext uri="{FF2B5EF4-FFF2-40B4-BE49-F238E27FC236}">
                  <a16:creationId xmlns:a16="http://schemas.microsoft.com/office/drawing/2014/main" id="{B2B2CF85-02EE-A244-84BC-61E8A1840C77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H="1">
              <a:off x="9377509" y="4722952"/>
              <a:ext cx="108000" cy="16166"/>
            </a:xfrm>
            <a:custGeom>
              <a:avLst/>
              <a:gdLst>
                <a:gd name="T0" fmla="*/ 9 w 133"/>
                <a:gd name="T1" fmla="*/ 20 h 20"/>
                <a:gd name="T2" fmla="*/ 1 w 133"/>
                <a:gd name="T3" fmla="*/ 13 h 20"/>
                <a:gd name="T4" fmla="*/ 7 w 133"/>
                <a:gd name="T5" fmla="*/ 4 h 20"/>
                <a:gd name="T6" fmla="*/ 125 w 133"/>
                <a:gd name="T7" fmla="*/ 0 h 20"/>
                <a:gd name="T8" fmla="*/ 133 w 133"/>
                <a:gd name="T9" fmla="*/ 8 h 20"/>
                <a:gd name="T10" fmla="*/ 125 w 133"/>
                <a:gd name="T11" fmla="*/ 16 h 20"/>
                <a:gd name="T12" fmla="*/ 10 w 133"/>
                <a:gd name="T13" fmla="*/ 19 h 20"/>
                <a:gd name="T14" fmla="*/ 9 w 133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0">
                  <a:moveTo>
                    <a:pt x="9" y="20"/>
                  </a:moveTo>
                  <a:cubicBezTo>
                    <a:pt x="5" y="20"/>
                    <a:pt x="2" y="17"/>
                    <a:pt x="1" y="13"/>
                  </a:cubicBezTo>
                  <a:cubicBezTo>
                    <a:pt x="0" y="9"/>
                    <a:pt x="3" y="5"/>
                    <a:pt x="7" y="4"/>
                  </a:cubicBezTo>
                  <a:cubicBezTo>
                    <a:pt x="26" y="0"/>
                    <a:pt x="115" y="0"/>
                    <a:pt x="125" y="0"/>
                  </a:cubicBezTo>
                  <a:cubicBezTo>
                    <a:pt x="129" y="0"/>
                    <a:pt x="133" y="3"/>
                    <a:pt x="133" y="8"/>
                  </a:cubicBezTo>
                  <a:cubicBezTo>
                    <a:pt x="133" y="12"/>
                    <a:pt x="129" y="16"/>
                    <a:pt x="125" y="16"/>
                  </a:cubicBezTo>
                  <a:cubicBezTo>
                    <a:pt x="98" y="16"/>
                    <a:pt x="25" y="17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706" name="Freeform 270">
            <a:extLst>
              <a:ext uri="{FF2B5EF4-FFF2-40B4-BE49-F238E27FC236}">
                <a16:creationId xmlns:a16="http://schemas.microsoft.com/office/drawing/2014/main" id="{34353716-BB0C-9141-9001-ADA36049FC05}"/>
              </a:ext>
            </a:extLst>
          </p:cNvPr>
          <p:cNvSpPr>
            <a:spLocks noChangeAspect="1"/>
          </p:cNvSpPr>
          <p:nvPr/>
        </p:nvSpPr>
        <p:spPr bwMode="auto">
          <a:xfrm rot="5400000" flipH="1">
            <a:off x="10058390" y="6151098"/>
            <a:ext cx="152682" cy="22854"/>
          </a:xfrm>
          <a:custGeom>
            <a:avLst/>
            <a:gdLst>
              <a:gd name="T0" fmla="*/ 9 w 133"/>
              <a:gd name="T1" fmla="*/ 20 h 20"/>
              <a:gd name="T2" fmla="*/ 1 w 133"/>
              <a:gd name="T3" fmla="*/ 13 h 20"/>
              <a:gd name="T4" fmla="*/ 7 w 133"/>
              <a:gd name="T5" fmla="*/ 4 h 20"/>
              <a:gd name="T6" fmla="*/ 125 w 133"/>
              <a:gd name="T7" fmla="*/ 0 h 20"/>
              <a:gd name="T8" fmla="*/ 133 w 133"/>
              <a:gd name="T9" fmla="*/ 8 h 20"/>
              <a:gd name="T10" fmla="*/ 125 w 133"/>
              <a:gd name="T11" fmla="*/ 16 h 20"/>
              <a:gd name="T12" fmla="*/ 10 w 133"/>
              <a:gd name="T13" fmla="*/ 19 h 20"/>
              <a:gd name="T14" fmla="*/ 9 w 133"/>
              <a:gd name="T1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3" h="20">
                <a:moveTo>
                  <a:pt x="9" y="20"/>
                </a:moveTo>
                <a:cubicBezTo>
                  <a:pt x="5" y="20"/>
                  <a:pt x="2" y="17"/>
                  <a:pt x="1" y="13"/>
                </a:cubicBezTo>
                <a:cubicBezTo>
                  <a:pt x="0" y="9"/>
                  <a:pt x="3" y="5"/>
                  <a:pt x="7" y="4"/>
                </a:cubicBezTo>
                <a:cubicBezTo>
                  <a:pt x="26" y="0"/>
                  <a:pt x="115" y="0"/>
                  <a:pt x="125" y="0"/>
                </a:cubicBezTo>
                <a:cubicBezTo>
                  <a:pt x="129" y="0"/>
                  <a:pt x="133" y="3"/>
                  <a:pt x="133" y="8"/>
                </a:cubicBezTo>
                <a:cubicBezTo>
                  <a:pt x="133" y="12"/>
                  <a:pt x="129" y="16"/>
                  <a:pt x="125" y="16"/>
                </a:cubicBezTo>
                <a:cubicBezTo>
                  <a:pt x="98" y="16"/>
                  <a:pt x="25" y="17"/>
                  <a:pt x="10" y="19"/>
                </a:cubicBezTo>
                <a:cubicBezTo>
                  <a:pt x="10" y="20"/>
                  <a:pt x="9" y="20"/>
                  <a:pt x="9" y="2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07" name="Freeform 270">
            <a:extLst>
              <a:ext uri="{FF2B5EF4-FFF2-40B4-BE49-F238E27FC236}">
                <a16:creationId xmlns:a16="http://schemas.microsoft.com/office/drawing/2014/main" id="{C76A3519-7E04-EA44-A04C-229FC7E38FF3}"/>
              </a:ext>
            </a:extLst>
          </p:cNvPr>
          <p:cNvSpPr>
            <a:spLocks noChangeAspect="1"/>
          </p:cNvSpPr>
          <p:nvPr/>
        </p:nvSpPr>
        <p:spPr bwMode="auto">
          <a:xfrm rot="21540000" flipH="1">
            <a:off x="9605865" y="6243055"/>
            <a:ext cx="152682" cy="22854"/>
          </a:xfrm>
          <a:custGeom>
            <a:avLst/>
            <a:gdLst>
              <a:gd name="T0" fmla="*/ 9 w 133"/>
              <a:gd name="T1" fmla="*/ 20 h 20"/>
              <a:gd name="T2" fmla="*/ 1 w 133"/>
              <a:gd name="T3" fmla="*/ 13 h 20"/>
              <a:gd name="T4" fmla="*/ 7 w 133"/>
              <a:gd name="T5" fmla="*/ 4 h 20"/>
              <a:gd name="T6" fmla="*/ 125 w 133"/>
              <a:gd name="T7" fmla="*/ 0 h 20"/>
              <a:gd name="T8" fmla="*/ 133 w 133"/>
              <a:gd name="T9" fmla="*/ 8 h 20"/>
              <a:gd name="T10" fmla="*/ 125 w 133"/>
              <a:gd name="T11" fmla="*/ 16 h 20"/>
              <a:gd name="T12" fmla="*/ 10 w 133"/>
              <a:gd name="T13" fmla="*/ 19 h 20"/>
              <a:gd name="T14" fmla="*/ 9 w 133"/>
              <a:gd name="T1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3" h="20">
                <a:moveTo>
                  <a:pt x="9" y="20"/>
                </a:moveTo>
                <a:cubicBezTo>
                  <a:pt x="5" y="20"/>
                  <a:pt x="2" y="17"/>
                  <a:pt x="1" y="13"/>
                </a:cubicBezTo>
                <a:cubicBezTo>
                  <a:pt x="0" y="9"/>
                  <a:pt x="3" y="5"/>
                  <a:pt x="7" y="4"/>
                </a:cubicBezTo>
                <a:cubicBezTo>
                  <a:pt x="26" y="0"/>
                  <a:pt x="115" y="0"/>
                  <a:pt x="125" y="0"/>
                </a:cubicBezTo>
                <a:cubicBezTo>
                  <a:pt x="129" y="0"/>
                  <a:pt x="133" y="3"/>
                  <a:pt x="133" y="8"/>
                </a:cubicBezTo>
                <a:cubicBezTo>
                  <a:pt x="133" y="12"/>
                  <a:pt x="129" y="16"/>
                  <a:pt x="125" y="16"/>
                </a:cubicBezTo>
                <a:cubicBezTo>
                  <a:pt x="98" y="16"/>
                  <a:pt x="25" y="17"/>
                  <a:pt x="10" y="19"/>
                </a:cubicBezTo>
                <a:cubicBezTo>
                  <a:pt x="10" y="20"/>
                  <a:pt x="9" y="20"/>
                  <a:pt x="9" y="2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08" name="Freeform 270">
            <a:extLst>
              <a:ext uri="{FF2B5EF4-FFF2-40B4-BE49-F238E27FC236}">
                <a16:creationId xmlns:a16="http://schemas.microsoft.com/office/drawing/2014/main" id="{8D1AD6A3-4B7B-F845-9DA4-C3645C4E9901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9834485" y="6243055"/>
            <a:ext cx="152682" cy="22854"/>
          </a:xfrm>
          <a:custGeom>
            <a:avLst/>
            <a:gdLst>
              <a:gd name="T0" fmla="*/ 9 w 133"/>
              <a:gd name="T1" fmla="*/ 20 h 20"/>
              <a:gd name="T2" fmla="*/ 1 w 133"/>
              <a:gd name="T3" fmla="*/ 13 h 20"/>
              <a:gd name="T4" fmla="*/ 7 w 133"/>
              <a:gd name="T5" fmla="*/ 4 h 20"/>
              <a:gd name="T6" fmla="*/ 125 w 133"/>
              <a:gd name="T7" fmla="*/ 0 h 20"/>
              <a:gd name="T8" fmla="*/ 133 w 133"/>
              <a:gd name="T9" fmla="*/ 8 h 20"/>
              <a:gd name="T10" fmla="*/ 125 w 133"/>
              <a:gd name="T11" fmla="*/ 16 h 20"/>
              <a:gd name="T12" fmla="*/ 10 w 133"/>
              <a:gd name="T13" fmla="*/ 19 h 20"/>
              <a:gd name="T14" fmla="*/ 9 w 133"/>
              <a:gd name="T1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3" h="20">
                <a:moveTo>
                  <a:pt x="9" y="20"/>
                </a:moveTo>
                <a:cubicBezTo>
                  <a:pt x="5" y="20"/>
                  <a:pt x="2" y="17"/>
                  <a:pt x="1" y="13"/>
                </a:cubicBezTo>
                <a:cubicBezTo>
                  <a:pt x="0" y="9"/>
                  <a:pt x="3" y="5"/>
                  <a:pt x="7" y="4"/>
                </a:cubicBezTo>
                <a:cubicBezTo>
                  <a:pt x="26" y="0"/>
                  <a:pt x="115" y="0"/>
                  <a:pt x="125" y="0"/>
                </a:cubicBezTo>
                <a:cubicBezTo>
                  <a:pt x="129" y="0"/>
                  <a:pt x="133" y="3"/>
                  <a:pt x="133" y="8"/>
                </a:cubicBezTo>
                <a:cubicBezTo>
                  <a:pt x="133" y="12"/>
                  <a:pt x="129" y="16"/>
                  <a:pt x="125" y="16"/>
                </a:cubicBezTo>
                <a:cubicBezTo>
                  <a:pt x="98" y="16"/>
                  <a:pt x="25" y="17"/>
                  <a:pt x="10" y="19"/>
                </a:cubicBezTo>
                <a:cubicBezTo>
                  <a:pt x="10" y="20"/>
                  <a:pt x="9" y="20"/>
                  <a:pt x="9" y="2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709" name="Groep 708">
            <a:extLst>
              <a:ext uri="{FF2B5EF4-FFF2-40B4-BE49-F238E27FC236}">
                <a16:creationId xmlns:a16="http://schemas.microsoft.com/office/drawing/2014/main" id="{CC2F7212-5358-8544-B3E3-4D61055CA8A9}"/>
              </a:ext>
            </a:extLst>
          </p:cNvPr>
          <p:cNvGrpSpPr/>
          <p:nvPr/>
        </p:nvGrpSpPr>
        <p:grpSpPr>
          <a:xfrm>
            <a:off x="4874352" y="4714742"/>
            <a:ext cx="5605119" cy="632477"/>
            <a:chOff x="5710564" y="4123949"/>
            <a:chExt cx="3964803" cy="447385"/>
          </a:xfrm>
        </p:grpSpPr>
        <p:pic>
          <p:nvPicPr>
            <p:cNvPr id="833" name="Afbeelding 832">
              <a:extLst>
                <a:ext uri="{FF2B5EF4-FFF2-40B4-BE49-F238E27FC236}">
                  <a16:creationId xmlns:a16="http://schemas.microsoft.com/office/drawing/2014/main" id="{B3C9F6C2-772F-0C4A-AA4C-E11BBF7F8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8832336" y="4123949"/>
              <a:ext cx="843031" cy="447385"/>
            </a:xfrm>
            <a:custGeom>
              <a:avLst/>
              <a:gdLst>
                <a:gd name="connsiteX0" fmla="*/ 498868 w 843031"/>
                <a:gd name="connsiteY0" fmla="*/ 391050 h 447385"/>
                <a:gd name="connsiteX1" fmla="*/ 498695 w 843031"/>
                <a:gd name="connsiteY1" fmla="*/ 391085 h 447385"/>
                <a:gd name="connsiteX2" fmla="*/ 501977 w 843031"/>
                <a:gd name="connsiteY2" fmla="*/ 391416 h 447385"/>
                <a:gd name="connsiteX3" fmla="*/ 516349 w 843031"/>
                <a:gd name="connsiteY3" fmla="*/ 409050 h 447385"/>
                <a:gd name="connsiteX4" fmla="*/ 501977 w 843031"/>
                <a:gd name="connsiteY4" fmla="*/ 426684 h 447385"/>
                <a:gd name="connsiteX5" fmla="*/ 498695 w 843031"/>
                <a:gd name="connsiteY5" fmla="*/ 427015 h 447385"/>
                <a:gd name="connsiteX6" fmla="*/ 498868 w 843031"/>
                <a:gd name="connsiteY6" fmla="*/ 427050 h 447385"/>
                <a:gd name="connsiteX7" fmla="*/ 547610 w 843031"/>
                <a:gd name="connsiteY7" fmla="*/ 427050 h 447385"/>
                <a:gd name="connsiteX8" fmla="*/ 548420 w 843031"/>
                <a:gd name="connsiteY8" fmla="*/ 426886 h 447385"/>
                <a:gd name="connsiteX9" fmla="*/ 546416 w 843031"/>
                <a:gd name="connsiteY9" fmla="*/ 426684 h 447385"/>
                <a:gd name="connsiteX10" fmla="*/ 532043 w 843031"/>
                <a:gd name="connsiteY10" fmla="*/ 409050 h 447385"/>
                <a:gd name="connsiteX11" fmla="*/ 546416 w 843031"/>
                <a:gd name="connsiteY11" fmla="*/ 391416 h 447385"/>
                <a:gd name="connsiteX12" fmla="*/ 548420 w 843031"/>
                <a:gd name="connsiteY12" fmla="*/ 391214 h 447385"/>
                <a:gd name="connsiteX13" fmla="*/ 547610 w 843031"/>
                <a:gd name="connsiteY13" fmla="*/ 391050 h 447385"/>
                <a:gd name="connsiteX14" fmla="*/ 621311 w 843031"/>
                <a:gd name="connsiteY14" fmla="*/ 389500 h 447385"/>
                <a:gd name="connsiteX15" fmla="*/ 621138 w 843031"/>
                <a:gd name="connsiteY15" fmla="*/ 389535 h 447385"/>
                <a:gd name="connsiteX16" fmla="*/ 624420 w 843031"/>
                <a:gd name="connsiteY16" fmla="*/ 389866 h 447385"/>
                <a:gd name="connsiteX17" fmla="*/ 638792 w 843031"/>
                <a:gd name="connsiteY17" fmla="*/ 407500 h 447385"/>
                <a:gd name="connsiteX18" fmla="*/ 624420 w 843031"/>
                <a:gd name="connsiteY18" fmla="*/ 425134 h 447385"/>
                <a:gd name="connsiteX19" fmla="*/ 621138 w 843031"/>
                <a:gd name="connsiteY19" fmla="*/ 425465 h 447385"/>
                <a:gd name="connsiteX20" fmla="*/ 621311 w 843031"/>
                <a:gd name="connsiteY20" fmla="*/ 425500 h 447385"/>
                <a:gd name="connsiteX21" fmla="*/ 670053 w 843031"/>
                <a:gd name="connsiteY21" fmla="*/ 425500 h 447385"/>
                <a:gd name="connsiteX22" fmla="*/ 670863 w 843031"/>
                <a:gd name="connsiteY22" fmla="*/ 425336 h 447385"/>
                <a:gd name="connsiteX23" fmla="*/ 668859 w 843031"/>
                <a:gd name="connsiteY23" fmla="*/ 425134 h 447385"/>
                <a:gd name="connsiteX24" fmla="*/ 654486 w 843031"/>
                <a:gd name="connsiteY24" fmla="*/ 407500 h 447385"/>
                <a:gd name="connsiteX25" fmla="*/ 668859 w 843031"/>
                <a:gd name="connsiteY25" fmla="*/ 389866 h 447385"/>
                <a:gd name="connsiteX26" fmla="*/ 670863 w 843031"/>
                <a:gd name="connsiteY26" fmla="*/ 389664 h 447385"/>
                <a:gd name="connsiteX27" fmla="*/ 670053 w 843031"/>
                <a:gd name="connsiteY27" fmla="*/ 389500 h 447385"/>
                <a:gd name="connsiteX28" fmla="*/ 566296 w 843031"/>
                <a:gd name="connsiteY28" fmla="*/ 389500 h 447385"/>
                <a:gd name="connsiteX29" fmla="*/ 566123 w 843031"/>
                <a:gd name="connsiteY29" fmla="*/ 389535 h 447385"/>
                <a:gd name="connsiteX30" fmla="*/ 569405 w 843031"/>
                <a:gd name="connsiteY30" fmla="*/ 389866 h 447385"/>
                <a:gd name="connsiteX31" fmla="*/ 583777 w 843031"/>
                <a:gd name="connsiteY31" fmla="*/ 407500 h 447385"/>
                <a:gd name="connsiteX32" fmla="*/ 569405 w 843031"/>
                <a:gd name="connsiteY32" fmla="*/ 425134 h 447385"/>
                <a:gd name="connsiteX33" fmla="*/ 566123 w 843031"/>
                <a:gd name="connsiteY33" fmla="*/ 425465 h 447385"/>
                <a:gd name="connsiteX34" fmla="*/ 566296 w 843031"/>
                <a:gd name="connsiteY34" fmla="*/ 425500 h 447385"/>
                <a:gd name="connsiteX35" fmla="*/ 615038 w 843031"/>
                <a:gd name="connsiteY35" fmla="*/ 425500 h 447385"/>
                <a:gd name="connsiteX36" fmla="*/ 615848 w 843031"/>
                <a:gd name="connsiteY36" fmla="*/ 425336 h 447385"/>
                <a:gd name="connsiteX37" fmla="*/ 613844 w 843031"/>
                <a:gd name="connsiteY37" fmla="*/ 425134 h 447385"/>
                <a:gd name="connsiteX38" fmla="*/ 599471 w 843031"/>
                <a:gd name="connsiteY38" fmla="*/ 407500 h 447385"/>
                <a:gd name="connsiteX39" fmla="*/ 613844 w 843031"/>
                <a:gd name="connsiteY39" fmla="*/ 389866 h 447385"/>
                <a:gd name="connsiteX40" fmla="*/ 615848 w 843031"/>
                <a:gd name="connsiteY40" fmla="*/ 389664 h 447385"/>
                <a:gd name="connsiteX41" fmla="*/ 615038 w 843031"/>
                <a:gd name="connsiteY41" fmla="*/ 389500 h 447385"/>
                <a:gd name="connsiteX42" fmla="*/ 438652 w 843031"/>
                <a:gd name="connsiteY42" fmla="*/ 389160 h 447385"/>
                <a:gd name="connsiteX43" fmla="*/ 438479 w 843031"/>
                <a:gd name="connsiteY43" fmla="*/ 389195 h 447385"/>
                <a:gd name="connsiteX44" fmla="*/ 441761 w 843031"/>
                <a:gd name="connsiteY44" fmla="*/ 389526 h 447385"/>
                <a:gd name="connsiteX45" fmla="*/ 456133 w 843031"/>
                <a:gd name="connsiteY45" fmla="*/ 407160 h 447385"/>
                <a:gd name="connsiteX46" fmla="*/ 441761 w 843031"/>
                <a:gd name="connsiteY46" fmla="*/ 424794 h 447385"/>
                <a:gd name="connsiteX47" fmla="*/ 438479 w 843031"/>
                <a:gd name="connsiteY47" fmla="*/ 425125 h 447385"/>
                <a:gd name="connsiteX48" fmla="*/ 438652 w 843031"/>
                <a:gd name="connsiteY48" fmla="*/ 425160 h 447385"/>
                <a:gd name="connsiteX49" fmla="*/ 487394 w 843031"/>
                <a:gd name="connsiteY49" fmla="*/ 425160 h 447385"/>
                <a:gd name="connsiteX50" fmla="*/ 488204 w 843031"/>
                <a:gd name="connsiteY50" fmla="*/ 424996 h 447385"/>
                <a:gd name="connsiteX51" fmla="*/ 486200 w 843031"/>
                <a:gd name="connsiteY51" fmla="*/ 424794 h 447385"/>
                <a:gd name="connsiteX52" fmla="*/ 471827 w 843031"/>
                <a:gd name="connsiteY52" fmla="*/ 407160 h 447385"/>
                <a:gd name="connsiteX53" fmla="*/ 486200 w 843031"/>
                <a:gd name="connsiteY53" fmla="*/ 389526 h 447385"/>
                <a:gd name="connsiteX54" fmla="*/ 488204 w 843031"/>
                <a:gd name="connsiteY54" fmla="*/ 389324 h 447385"/>
                <a:gd name="connsiteX55" fmla="*/ 487394 w 843031"/>
                <a:gd name="connsiteY55" fmla="*/ 389160 h 447385"/>
                <a:gd name="connsiteX56" fmla="*/ 376409 w 843031"/>
                <a:gd name="connsiteY56" fmla="*/ 389160 h 447385"/>
                <a:gd name="connsiteX57" fmla="*/ 376236 w 843031"/>
                <a:gd name="connsiteY57" fmla="*/ 389195 h 447385"/>
                <a:gd name="connsiteX58" fmla="*/ 379518 w 843031"/>
                <a:gd name="connsiteY58" fmla="*/ 389526 h 447385"/>
                <a:gd name="connsiteX59" fmla="*/ 393890 w 843031"/>
                <a:gd name="connsiteY59" fmla="*/ 407160 h 447385"/>
                <a:gd name="connsiteX60" fmla="*/ 379518 w 843031"/>
                <a:gd name="connsiteY60" fmla="*/ 424794 h 447385"/>
                <a:gd name="connsiteX61" fmla="*/ 376236 w 843031"/>
                <a:gd name="connsiteY61" fmla="*/ 425125 h 447385"/>
                <a:gd name="connsiteX62" fmla="*/ 376409 w 843031"/>
                <a:gd name="connsiteY62" fmla="*/ 425160 h 447385"/>
                <a:gd name="connsiteX63" fmla="*/ 425151 w 843031"/>
                <a:gd name="connsiteY63" fmla="*/ 425160 h 447385"/>
                <a:gd name="connsiteX64" fmla="*/ 425961 w 843031"/>
                <a:gd name="connsiteY64" fmla="*/ 424996 h 447385"/>
                <a:gd name="connsiteX65" fmla="*/ 423957 w 843031"/>
                <a:gd name="connsiteY65" fmla="*/ 424794 h 447385"/>
                <a:gd name="connsiteX66" fmla="*/ 409584 w 843031"/>
                <a:gd name="connsiteY66" fmla="*/ 407160 h 447385"/>
                <a:gd name="connsiteX67" fmla="*/ 423957 w 843031"/>
                <a:gd name="connsiteY67" fmla="*/ 389526 h 447385"/>
                <a:gd name="connsiteX68" fmla="*/ 425961 w 843031"/>
                <a:gd name="connsiteY68" fmla="*/ 389324 h 447385"/>
                <a:gd name="connsiteX69" fmla="*/ 425151 w 843031"/>
                <a:gd name="connsiteY69" fmla="*/ 389160 h 447385"/>
                <a:gd name="connsiteX70" fmla="*/ 313778 w 843031"/>
                <a:gd name="connsiteY70" fmla="*/ 389160 h 447385"/>
                <a:gd name="connsiteX71" fmla="*/ 313605 w 843031"/>
                <a:gd name="connsiteY71" fmla="*/ 389195 h 447385"/>
                <a:gd name="connsiteX72" fmla="*/ 316887 w 843031"/>
                <a:gd name="connsiteY72" fmla="*/ 389526 h 447385"/>
                <a:gd name="connsiteX73" fmla="*/ 331259 w 843031"/>
                <a:gd name="connsiteY73" fmla="*/ 407160 h 447385"/>
                <a:gd name="connsiteX74" fmla="*/ 316887 w 843031"/>
                <a:gd name="connsiteY74" fmla="*/ 424794 h 447385"/>
                <a:gd name="connsiteX75" fmla="*/ 313605 w 843031"/>
                <a:gd name="connsiteY75" fmla="*/ 425125 h 447385"/>
                <a:gd name="connsiteX76" fmla="*/ 313778 w 843031"/>
                <a:gd name="connsiteY76" fmla="*/ 425160 h 447385"/>
                <a:gd name="connsiteX77" fmla="*/ 362520 w 843031"/>
                <a:gd name="connsiteY77" fmla="*/ 425160 h 447385"/>
                <a:gd name="connsiteX78" fmla="*/ 363330 w 843031"/>
                <a:gd name="connsiteY78" fmla="*/ 424996 h 447385"/>
                <a:gd name="connsiteX79" fmla="*/ 361326 w 843031"/>
                <a:gd name="connsiteY79" fmla="*/ 424794 h 447385"/>
                <a:gd name="connsiteX80" fmla="*/ 346953 w 843031"/>
                <a:gd name="connsiteY80" fmla="*/ 407160 h 447385"/>
                <a:gd name="connsiteX81" fmla="*/ 361326 w 843031"/>
                <a:gd name="connsiteY81" fmla="*/ 389526 h 447385"/>
                <a:gd name="connsiteX82" fmla="*/ 363330 w 843031"/>
                <a:gd name="connsiteY82" fmla="*/ 389324 h 447385"/>
                <a:gd name="connsiteX83" fmla="*/ 362520 w 843031"/>
                <a:gd name="connsiteY83" fmla="*/ 389160 h 447385"/>
                <a:gd name="connsiteX84" fmla="*/ 251147 w 843031"/>
                <a:gd name="connsiteY84" fmla="*/ 389160 h 447385"/>
                <a:gd name="connsiteX85" fmla="*/ 250974 w 843031"/>
                <a:gd name="connsiteY85" fmla="*/ 389195 h 447385"/>
                <a:gd name="connsiteX86" fmla="*/ 254256 w 843031"/>
                <a:gd name="connsiteY86" fmla="*/ 389526 h 447385"/>
                <a:gd name="connsiteX87" fmla="*/ 268628 w 843031"/>
                <a:gd name="connsiteY87" fmla="*/ 407160 h 447385"/>
                <a:gd name="connsiteX88" fmla="*/ 254256 w 843031"/>
                <a:gd name="connsiteY88" fmla="*/ 424794 h 447385"/>
                <a:gd name="connsiteX89" fmla="*/ 250974 w 843031"/>
                <a:gd name="connsiteY89" fmla="*/ 425125 h 447385"/>
                <a:gd name="connsiteX90" fmla="*/ 251147 w 843031"/>
                <a:gd name="connsiteY90" fmla="*/ 425160 h 447385"/>
                <a:gd name="connsiteX91" fmla="*/ 299889 w 843031"/>
                <a:gd name="connsiteY91" fmla="*/ 425160 h 447385"/>
                <a:gd name="connsiteX92" fmla="*/ 300699 w 843031"/>
                <a:gd name="connsiteY92" fmla="*/ 424996 h 447385"/>
                <a:gd name="connsiteX93" fmla="*/ 298695 w 843031"/>
                <a:gd name="connsiteY93" fmla="*/ 424794 h 447385"/>
                <a:gd name="connsiteX94" fmla="*/ 284322 w 843031"/>
                <a:gd name="connsiteY94" fmla="*/ 407160 h 447385"/>
                <a:gd name="connsiteX95" fmla="*/ 298695 w 843031"/>
                <a:gd name="connsiteY95" fmla="*/ 389526 h 447385"/>
                <a:gd name="connsiteX96" fmla="*/ 300699 w 843031"/>
                <a:gd name="connsiteY96" fmla="*/ 389324 h 447385"/>
                <a:gd name="connsiteX97" fmla="*/ 299889 w 843031"/>
                <a:gd name="connsiteY97" fmla="*/ 389160 h 447385"/>
                <a:gd name="connsiteX98" fmla="*/ 682532 w 843031"/>
                <a:gd name="connsiteY98" fmla="*/ 387950 h 447385"/>
                <a:gd name="connsiteX99" fmla="*/ 682359 w 843031"/>
                <a:gd name="connsiteY99" fmla="*/ 387985 h 447385"/>
                <a:gd name="connsiteX100" fmla="*/ 685641 w 843031"/>
                <a:gd name="connsiteY100" fmla="*/ 388316 h 447385"/>
                <a:gd name="connsiteX101" fmla="*/ 700013 w 843031"/>
                <a:gd name="connsiteY101" fmla="*/ 405950 h 447385"/>
                <a:gd name="connsiteX102" fmla="*/ 685641 w 843031"/>
                <a:gd name="connsiteY102" fmla="*/ 423584 h 447385"/>
                <a:gd name="connsiteX103" fmla="*/ 682359 w 843031"/>
                <a:gd name="connsiteY103" fmla="*/ 423915 h 447385"/>
                <a:gd name="connsiteX104" fmla="*/ 682532 w 843031"/>
                <a:gd name="connsiteY104" fmla="*/ 423950 h 447385"/>
                <a:gd name="connsiteX105" fmla="*/ 731274 w 843031"/>
                <a:gd name="connsiteY105" fmla="*/ 423950 h 447385"/>
                <a:gd name="connsiteX106" fmla="*/ 732084 w 843031"/>
                <a:gd name="connsiteY106" fmla="*/ 423786 h 447385"/>
                <a:gd name="connsiteX107" fmla="*/ 730080 w 843031"/>
                <a:gd name="connsiteY107" fmla="*/ 423584 h 447385"/>
                <a:gd name="connsiteX108" fmla="*/ 715707 w 843031"/>
                <a:gd name="connsiteY108" fmla="*/ 405950 h 447385"/>
                <a:gd name="connsiteX109" fmla="*/ 730080 w 843031"/>
                <a:gd name="connsiteY109" fmla="*/ 388316 h 447385"/>
                <a:gd name="connsiteX110" fmla="*/ 732084 w 843031"/>
                <a:gd name="connsiteY110" fmla="*/ 388114 h 447385"/>
                <a:gd name="connsiteX111" fmla="*/ 731274 w 843031"/>
                <a:gd name="connsiteY111" fmla="*/ 387950 h 447385"/>
                <a:gd name="connsiteX112" fmla="*/ 194148 w 843031"/>
                <a:gd name="connsiteY112" fmla="*/ 387950 h 447385"/>
                <a:gd name="connsiteX113" fmla="*/ 193975 w 843031"/>
                <a:gd name="connsiteY113" fmla="*/ 387985 h 447385"/>
                <a:gd name="connsiteX114" fmla="*/ 197257 w 843031"/>
                <a:gd name="connsiteY114" fmla="*/ 388316 h 447385"/>
                <a:gd name="connsiteX115" fmla="*/ 211629 w 843031"/>
                <a:gd name="connsiteY115" fmla="*/ 405950 h 447385"/>
                <a:gd name="connsiteX116" fmla="*/ 197257 w 843031"/>
                <a:gd name="connsiteY116" fmla="*/ 423584 h 447385"/>
                <a:gd name="connsiteX117" fmla="*/ 193975 w 843031"/>
                <a:gd name="connsiteY117" fmla="*/ 423915 h 447385"/>
                <a:gd name="connsiteX118" fmla="*/ 194148 w 843031"/>
                <a:gd name="connsiteY118" fmla="*/ 423950 h 447385"/>
                <a:gd name="connsiteX119" fmla="*/ 242890 w 843031"/>
                <a:gd name="connsiteY119" fmla="*/ 423950 h 447385"/>
                <a:gd name="connsiteX120" fmla="*/ 243700 w 843031"/>
                <a:gd name="connsiteY120" fmla="*/ 423786 h 447385"/>
                <a:gd name="connsiteX121" fmla="*/ 241696 w 843031"/>
                <a:gd name="connsiteY121" fmla="*/ 423584 h 447385"/>
                <a:gd name="connsiteX122" fmla="*/ 227323 w 843031"/>
                <a:gd name="connsiteY122" fmla="*/ 405950 h 447385"/>
                <a:gd name="connsiteX123" fmla="*/ 241696 w 843031"/>
                <a:gd name="connsiteY123" fmla="*/ 388316 h 447385"/>
                <a:gd name="connsiteX124" fmla="*/ 243700 w 843031"/>
                <a:gd name="connsiteY124" fmla="*/ 388114 h 447385"/>
                <a:gd name="connsiteX125" fmla="*/ 242890 w 843031"/>
                <a:gd name="connsiteY125" fmla="*/ 387950 h 447385"/>
                <a:gd name="connsiteX126" fmla="*/ 135571 w 843031"/>
                <a:gd name="connsiteY126" fmla="*/ 387950 h 447385"/>
                <a:gd name="connsiteX127" fmla="*/ 135398 w 843031"/>
                <a:gd name="connsiteY127" fmla="*/ 387985 h 447385"/>
                <a:gd name="connsiteX128" fmla="*/ 138680 w 843031"/>
                <a:gd name="connsiteY128" fmla="*/ 388316 h 447385"/>
                <a:gd name="connsiteX129" fmla="*/ 153052 w 843031"/>
                <a:gd name="connsiteY129" fmla="*/ 405950 h 447385"/>
                <a:gd name="connsiteX130" fmla="*/ 138680 w 843031"/>
                <a:gd name="connsiteY130" fmla="*/ 423584 h 447385"/>
                <a:gd name="connsiteX131" fmla="*/ 135398 w 843031"/>
                <a:gd name="connsiteY131" fmla="*/ 423915 h 447385"/>
                <a:gd name="connsiteX132" fmla="*/ 135571 w 843031"/>
                <a:gd name="connsiteY132" fmla="*/ 423950 h 447385"/>
                <a:gd name="connsiteX133" fmla="*/ 184313 w 843031"/>
                <a:gd name="connsiteY133" fmla="*/ 423950 h 447385"/>
                <a:gd name="connsiteX134" fmla="*/ 185123 w 843031"/>
                <a:gd name="connsiteY134" fmla="*/ 423786 h 447385"/>
                <a:gd name="connsiteX135" fmla="*/ 183119 w 843031"/>
                <a:gd name="connsiteY135" fmla="*/ 423584 h 447385"/>
                <a:gd name="connsiteX136" fmla="*/ 168746 w 843031"/>
                <a:gd name="connsiteY136" fmla="*/ 405950 h 447385"/>
                <a:gd name="connsiteX137" fmla="*/ 183119 w 843031"/>
                <a:gd name="connsiteY137" fmla="*/ 388316 h 447385"/>
                <a:gd name="connsiteX138" fmla="*/ 185123 w 843031"/>
                <a:gd name="connsiteY138" fmla="*/ 388114 h 447385"/>
                <a:gd name="connsiteX139" fmla="*/ 184313 w 843031"/>
                <a:gd name="connsiteY139" fmla="*/ 387950 h 447385"/>
                <a:gd name="connsiteX140" fmla="*/ 74663 w 843031"/>
                <a:gd name="connsiteY140" fmla="*/ 387950 h 447385"/>
                <a:gd name="connsiteX141" fmla="*/ 74490 w 843031"/>
                <a:gd name="connsiteY141" fmla="*/ 387985 h 447385"/>
                <a:gd name="connsiteX142" fmla="*/ 77772 w 843031"/>
                <a:gd name="connsiteY142" fmla="*/ 388316 h 447385"/>
                <a:gd name="connsiteX143" fmla="*/ 92144 w 843031"/>
                <a:gd name="connsiteY143" fmla="*/ 405950 h 447385"/>
                <a:gd name="connsiteX144" fmla="*/ 77772 w 843031"/>
                <a:gd name="connsiteY144" fmla="*/ 423584 h 447385"/>
                <a:gd name="connsiteX145" fmla="*/ 74490 w 843031"/>
                <a:gd name="connsiteY145" fmla="*/ 423915 h 447385"/>
                <a:gd name="connsiteX146" fmla="*/ 74663 w 843031"/>
                <a:gd name="connsiteY146" fmla="*/ 423950 h 447385"/>
                <a:gd name="connsiteX147" fmla="*/ 123405 w 843031"/>
                <a:gd name="connsiteY147" fmla="*/ 423950 h 447385"/>
                <a:gd name="connsiteX148" fmla="*/ 124215 w 843031"/>
                <a:gd name="connsiteY148" fmla="*/ 423786 h 447385"/>
                <a:gd name="connsiteX149" fmla="*/ 122211 w 843031"/>
                <a:gd name="connsiteY149" fmla="*/ 423584 h 447385"/>
                <a:gd name="connsiteX150" fmla="*/ 107838 w 843031"/>
                <a:gd name="connsiteY150" fmla="*/ 405950 h 447385"/>
                <a:gd name="connsiteX151" fmla="*/ 122211 w 843031"/>
                <a:gd name="connsiteY151" fmla="*/ 388316 h 447385"/>
                <a:gd name="connsiteX152" fmla="*/ 124215 w 843031"/>
                <a:gd name="connsiteY152" fmla="*/ 388114 h 447385"/>
                <a:gd name="connsiteX153" fmla="*/ 123405 w 843031"/>
                <a:gd name="connsiteY153" fmla="*/ 387950 h 447385"/>
                <a:gd name="connsiteX154" fmla="*/ 774033 w 843031"/>
                <a:gd name="connsiteY154" fmla="*/ 346191 h 447385"/>
                <a:gd name="connsiteX155" fmla="*/ 773919 w 843031"/>
                <a:gd name="connsiteY155" fmla="*/ 346326 h 447385"/>
                <a:gd name="connsiteX156" fmla="*/ 750244 w 843031"/>
                <a:gd name="connsiteY156" fmla="*/ 388931 h 447385"/>
                <a:gd name="connsiteX157" fmla="*/ 749994 w 843031"/>
                <a:gd name="connsiteY157" fmla="*/ 389719 h 447385"/>
                <a:gd name="connsiteX158" fmla="*/ 751144 w 843031"/>
                <a:gd name="connsiteY158" fmla="*/ 388065 h 447385"/>
                <a:gd name="connsiteX159" fmla="*/ 773539 w 843031"/>
                <a:gd name="connsiteY159" fmla="*/ 384068 h 447385"/>
                <a:gd name="connsiteX160" fmla="*/ 781972 w 843031"/>
                <a:gd name="connsiteY160" fmla="*/ 405196 h 447385"/>
                <a:gd name="connsiteX161" fmla="*/ 781176 w 843031"/>
                <a:gd name="connsiteY161" fmla="*/ 407046 h 447385"/>
                <a:gd name="connsiteX162" fmla="*/ 781712 w 843031"/>
                <a:gd name="connsiteY162" fmla="*/ 406417 h 447385"/>
                <a:gd name="connsiteX163" fmla="*/ 805387 w 843031"/>
                <a:gd name="connsiteY163" fmla="*/ 363812 h 447385"/>
                <a:gd name="connsiteX164" fmla="*/ 805441 w 843031"/>
                <a:gd name="connsiteY164" fmla="*/ 363643 h 447385"/>
                <a:gd name="connsiteX165" fmla="*/ 803558 w 843031"/>
                <a:gd name="connsiteY165" fmla="*/ 366351 h 447385"/>
                <a:gd name="connsiteX166" fmla="*/ 781162 w 843031"/>
                <a:gd name="connsiteY166" fmla="*/ 370349 h 447385"/>
                <a:gd name="connsiteX167" fmla="*/ 772729 w 843031"/>
                <a:gd name="connsiteY167" fmla="*/ 349220 h 447385"/>
                <a:gd name="connsiteX168" fmla="*/ 35032 w 843031"/>
                <a:gd name="connsiteY168" fmla="*/ 331739 h 447385"/>
                <a:gd name="connsiteX169" fmla="*/ 36383 w 843031"/>
                <a:gd name="connsiteY169" fmla="*/ 334747 h 447385"/>
                <a:gd name="connsiteX170" fmla="*/ 28278 w 843031"/>
                <a:gd name="connsiteY170" fmla="*/ 356004 h 447385"/>
                <a:gd name="connsiteX171" fmla="*/ 5824 w 843031"/>
                <a:gd name="connsiteY171" fmla="*/ 352353 h 447385"/>
                <a:gd name="connsiteX172" fmla="*/ 3899 w 843031"/>
                <a:gd name="connsiteY172" fmla="*/ 349675 h 447385"/>
                <a:gd name="connsiteX173" fmla="*/ 3955 w 843031"/>
                <a:gd name="connsiteY173" fmla="*/ 349842 h 447385"/>
                <a:gd name="connsiteX174" fmla="*/ 28287 w 843031"/>
                <a:gd name="connsiteY174" fmla="*/ 392076 h 447385"/>
                <a:gd name="connsiteX175" fmla="*/ 28833 w 843031"/>
                <a:gd name="connsiteY175" fmla="*/ 392697 h 447385"/>
                <a:gd name="connsiteX176" fmla="*/ 28008 w 843031"/>
                <a:gd name="connsiteY176" fmla="*/ 390859 h 447385"/>
                <a:gd name="connsiteX177" fmla="*/ 36113 w 843031"/>
                <a:gd name="connsiteY177" fmla="*/ 369603 h 447385"/>
                <a:gd name="connsiteX178" fmla="*/ 58567 w 843031"/>
                <a:gd name="connsiteY178" fmla="*/ 373254 h 447385"/>
                <a:gd name="connsiteX179" fmla="*/ 59743 w 843031"/>
                <a:gd name="connsiteY179" fmla="*/ 374889 h 447385"/>
                <a:gd name="connsiteX180" fmla="*/ 59480 w 843031"/>
                <a:gd name="connsiteY180" fmla="*/ 374105 h 447385"/>
                <a:gd name="connsiteX181" fmla="*/ 35149 w 843031"/>
                <a:gd name="connsiteY181" fmla="*/ 331871 h 447385"/>
                <a:gd name="connsiteX182" fmla="*/ 790421 w 843031"/>
                <a:gd name="connsiteY182" fmla="*/ 281684 h 447385"/>
                <a:gd name="connsiteX183" fmla="*/ 791530 w 843031"/>
                <a:gd name="connsiteY183" fmla="*/ 284790 h 447385"/>
                <a:gd name="connsiteX184" fmla="*/ 781768 w 843031"/>
                <a:gd name="connsiteY184" fmla="*/ 305339 h 447385"/>
                <a:gd name="connsiteX185" fmla="*/ 759673 w 843031"/>
                <a:gd name="connsiteY185" fmla="*/ 299923 h 447385"/>
                <a:gd name="connsiteX186" fmla="*/ 757966 w 843031"/>
                <a:gd name="connsiteY186" fmla="*/ 297101 h 447385"/>
                <a:gd name="connsiteX187" fmla="*/ 758008 w 843031"/>
                <a:gd name="connsiteY187" fmla="*/ 297272 h 447385"/>
                <a:gd name="connsiteX188" fmla="*/ 778922 w 843031"/>
                <a:gd name="connsiteY188" fmla="*/ 341299 h 447385"/>
                <a:gd name="connsiteX189" fmla="*/ 779417 w 843031"/>
                <a:gd name="connsiteY189" fmla="*/ 341961 h 447385"/>
                <a:gd name="connsiteX190" fmla="*/ 778740 w 843031"/>
                <a:gd name="connsiteY190" fmla="*/ 340064 h 447385"/>
                <a:gd name="connsiteX191" fmla="*/ 788502 w 843031"/>
                <a:gd name="connsiteY191" fmla="*/ 319515 h 447385"/>
                <a:gd name="connsiteX192" fmla="*/ 810597 w 843031"/>
                <a:gd name="connsiteY192" fmla="*/ 324931 h 447385"/>
                <a:gd name="connsiteX193" fmla="*/ 811639 w 843031"/>
                <a:gd name="connsiteY193" fmla="*/ 326655 h 447385"/>
                <a:gd name="connsiteX194" fmla="*/ 811439 w 843031"/>
                <a:gd name="connsiteY194" fmla="*/ 325853 h 447385"/>
                <a:gd name="connsiteX195" fmla="*/ 790526 w 843031"/>
                <a:gd name="connsiteY195" fmla="*/ 281825 h 447385"/>
                <a:gd name="connsiteX196" fmla="*/ 38572 w 843031"/>
                <a:gd name="connsiteY196" fmla="*/ 274071 h 447385"/>
                <a:gd name="connsiteX197" fmla="*/ 37987 w 843031"/>
                <a:gd name="connsiteY197" fmla="*/ 274655 h 447385"/>
                <a:gd name="connsiteX198" fmla="*/ 11002 w 843031"/>
                <a:gd name="connsiteY198" fmla="*/ 315245 h 447385"/>
                <a:gd name="connsiteX199" fmla="*/ 10935 w 843031"/>
                <a:gd name="connsiteY199" fmla="*/ 315408 h 447385"/>
                <a:gd name="connsiteX200" fmla="*/ 13028 w 843031"/>
                <a:gd name="connsiteY200" fmla="*/ 312859 h 447385"/>
                <a:gd name="connsiteX201" fmla="*/ 35670 w 843031"/>
                <a:gd name="connsiteY201" fmla="*/ 310653 h 447385"/>
                <a:gd name="connsiteX202" fmla="*/ 42398 w 843031"/>
                <a:gd name="connsiteY202" fmla="*/ 332385 h 447385"/>
                <a:gd name="connsiteX203" fmla="*/ 40857 w 843031"/>
                <a:gd name="connsiteY203" fmla="*/ 335301 h 447385"/>
                <a:gd name="connsiteX204" fmla="*/ 40981 w 843031"/>
                <a:gd name="connsiteY204" fmla="*/ 335176 h 447385"/>
                <a:gd name="connsiteX205" fmla="*/ 67966 w 843031"/>
                <a:gd name="connsiteY205" fmla="*/ 294586 h 447385"/>
                <a:gd name="connsiteX206" fmla="*/ 68279 w 843031"/>
                <a:gd name="connsiteY206" fmla="*/ 293820 h 447385"/>
                <a:gd name="connsiteX207" fmla="*/ 67001 w 843031"/>
                <a:gd name="connsiteY207" fmla="*/ 295378 h 447385"/>
                <a:gd name="connsiteX208" fmla="*/ 44359 w 843031"/>
                <a:gd name="connsiteY208" fmla="*/ 297584 h 447385"/>
                <a:gd name="connsiteX209" fmla="*/ 37631 w 843031"/>
                <a:gd name="connsiteY209" fmla="*/ 275852 h 447385"/>
                <a:gd name="connsiteX210" fmla="*/ 727599 w 843031"/>
                <a:gd name="connsiteY210" fmla="*/ 187579 h 447385"/>
                <a:gd name="connsiteX211" fmla="*/ 729212 w 843031"/>
                <a:gd name="connsiteY211" fmla="*/ 190456 h 447385"/>
                <a:gd name="connsiteX212" fmla="*/ 723026 w 843031"/>
                <a:gd name="connsiteY212" fmla="*/ 212348 h 447385"/>
                <a:gd name="connsiteX213" fmla="*/ 700336 w 843031"/>
                <a:gd name="connsiteY213" fmla="*/ 210705 h 447385"/>
                <a:gd name="connsiteX214" fmla="*/ 698181 w 843031"/>
                <a:gd name="connsiteY214" fmla="*/ 208209 h 447385"/>
                <a:gd name="connsiteX215" fmla="*/ 698252 w 843031"/>
                <a:gd name="connsiteY215" fmla="*/ 208370 h 447385"/>
                <a:gd name="connsiteX216" fmla="*/ 726237 w 843031"/>
                <a:gd name="connsiteY216" fmla="*/ 248277 h 447385"/>
                <a:gd name="connsiteX217" fmla="*/ 726836 w 843031"/>
                <a:gd name="connsiteY217" fmla="*/ 248847 h 447385"/>
                <a:gd name="connsiteX218" fmla="*/ 725851 w 843031"/>
                <a:gd name="connsiteY218" fmla="*/ 247090 h 447385"/>
                <a:gd name="connsiteX219" fmla="*/ 732037 w 843031"/>
                <a:gd name="connsiteY219" fmla="*/ 225198 h 447385"/>
                <a:gd name="connsiteX220" fmla="*/ 754727 w 843031"/>
                <a:gd name="connsiteY220" fmla="*/ 226841 h 447385"/>
                <a:gd name="connsiteX221" fmla="*/ 756043 w 843031"/>
                <a:gd name="connsiteY221" fmla="*/ 228366 h 447385"/>
                <a:gd name="connsiteX222" fmla="*/ 755712 w 843031"/>
                <a:gd name="connsiteY222" fmla="*/ 227608 h 447385"/>
                <a:gd name="connsiteX223" fmla="*/ 727727 w 843031"/>
                <a:gd name="connsiteY223" fmla="*/ 187701 h 447385"/>
                <a:gd name="connsiteX224" fmla="*/ 123443 w 843031"/>
                <a:gd name="connsiteY224" fmla="*/ 169667 h 447385"/>
                <a:gd name="connsiteX225" fmla="*/ 122820 w 843031"/>
                <a:gd name="connsiteY225" fmla="*/ 170211 h 447385"/>
                <a:gd name="connsiteX226" fmla="*/ 93151 w 843031"/>
                <a:gd name="connsiteY226" fmla="*/ 208882 h 447385"/>
                <a:gd name="connsiteX227" fmla="*/ 93073 w 843031"/>
                <a:gd name="connsiteY227" fmla="*/ 209041 h 447385"/>
                <a:gd name="connsiteX228" fmla="*/ 95333 w 843031"/>
                <a:gd name="connsiteY228" fmla="*/ 206638 h 447385"/>
                <a:gd name="connsiteX229" fmla="*/ 118073 w 843031"/>
                <a:gd name="connsiteY229" fmla="*/ 205969 h 447385"/>
                <a:gd name="connsiteX230" fmla="*/ 123315 w 843031"/>
                <a:gd name="connsiteY230" fmla="*/ 228107 h 447385"/>
                <a:gd name="connsiteX231" fmla="*/ 121580 w 843031"/>
                <a:gd name="connsiteY231" fmla="*/ 230911 h 447385"/>
                <a:gd name="connsiteX232" fmla="*/ 121713 w 843031"/>
                <a:gd name="connsiteY232" fmla="*/ 230795 h 447385"/>
                <a:gd name="connsiteX233" fmla="*/ 151382 w 843031"/>
                <a:gd name="connsiteY233" fmla="*/ 192124 h 447385"/>
                <a:gd name="connsiteX234" fmla="*/ 151746 w 843031"/>
                <a:gd name="connsiteY234" fmla="*/ 191381 h 447385"/>
                <a:gd name="connsiteX235" fmla="*/ 150366 w 843031"/>
                <a:gd name="connsiteY235" fmla="*/ 192849 h 447385"/>
                <a:gd name="connsiteX236" fmla="*/ 127626 w 843031"/>
                <a:gd name="connsiteY236" fmla="*/ 193518 h 447385"/>
                <a:gd name="connsiteX237" fmla="*/ 122384 w 843031"/>
                <a:gd name="connsiteY237" fmla="*/ 171380 h 447385"/>
                <a:gd name="connsiteX238" fmla="*/ 659129 w 843031"/>
                <a:gd name="connsiteY238" fmla="*/ 150441 h 447385"/>
                <a:gd name="connsiteX239" fmla="*/ 662159 w 843031"/>
                <a:gd name="connsiteY239" fmla="*/ 151743 h 447385"/>
                <a:gd name="connsiteX240" fmla="*/ 670565 w 843031"/>
                <a:gd name="connsiteY240" fmla="*/ 172883 h 447385"/>
                <a:gd name="connsiteX241" fmla="*/ 651555 w 843031"/>
                <a:gd name="connsiteY241" fmla="*/ 185380 h 447385"/>
                <a:gd name="connsiteX242" fmla="*/ 648326 w 843031"/>
                <a:gd name="connsiteY242" fmla="*/ 184709 h 447385"/>
                <a:gd name="connsiteX243" fmla="*/ 648481 w 843031"/>
                <a:gd name="connsiteY243" fmla="*/ 184794 h 447385"/>
                <a:gd name="connsiteX244" fmla="*/ 694967 w 843031"/>
                <a:gd name="connsiteY244" fmla="*/ 199449 h 447385"/>
                <a:gd name="connsiteX245" fmla="*/ 695789 w 843031"/>
                <a:gd name="connsiteY245" fmla="*/ 199536 h 447385"/>
                <a:gd name="connsiteX246" fmla="*/ 693938 w 843031"/>
                <a:gd name="connsiteY246" fmla="*/ 198741 h 447385"/>
                <a:gd name="connsiteX247" fmla="*/ 685533 w 843031"/>
                <a:gd name="connsiteY247" fmla="*/ 177601 h 447385"/>
                <a:gd name="connsiteX248" fmla="*/ 704542 w 843031"/>
                <a:gd name="connsiteY248" fmla="*/ 165104 h 447385"/>
                <a:gd name="connsiteX249" fmla="*/ 706515 w 843031"/>
                <a:gd name="connsiteY249" fmla="*/ 165514 h 447385"/>
                <a:gd name="connsiteX250" fmla="*/ 705791 w 843031"/>
                <a:gd name="connsiteY250" fmla="*/ 165115 h 447385"/>
                <a:gd name="connsiteX251" fmla="*/ 659304 w 843031"/>
                <a:gd name="connsiteY251" fmla="*/ 150460 h 447385"/>
                <a:gd name="connsiteX252" fmla="*/ 192756 w 843031"/>
                <a:gd name="connsiteY252" fmla="*/ 137403 h 447385"/>
                <a:gd name="connsiteX253" fmla="*/ 191930 w 843031"/>
                <a:gd name="connsiteY253" fmla="*/ 137437 h 447385"/>
                <a:gd name="connsiteX254" fmla="*/ 144593 w 843031"/>
                <a:gd name="connsiteY254" fmla="*/ 149053 h 447385"/>
                <a:gd name="connsiteX255" fmla="*/ 144433 w 843031"/>
                <a:gd name="connsiteY255" fmla="*/ 149128 h 447385"/>
                <a:gd name="connsiteX256" fmla="*/ 147699 w 843031"/>
                <a:gd name="connsiteY256" fmla="*/ 148667 h 447385"/>
                <a:gd name="connsiteX257" fmla="*/ 165860 w 843031"/>
                <a:gd name="connsiteY257" fmla="*/ 162368 h 447385"/>
                <a:gd name="connsiteX258" fmla="*/ 156104 w 843031"/>
                <a:gd name="connsiteY258" fmla="*/ 182919 h 447385"/>
                <a:gd name="connsiteX259" fmla="*/ 152996 w 843031"/>
                <a:gd name="connsiteY259" fmla="*/ 184023 h 447385"/>
                <a:gd name="connsiteX260" fmla="*/ 153172 w 843031"/>
                <a:gd name="connsiteY260" fmla="*/ 184015 h 447385"/>
                <a:gd name="connsiteX261" fmla="*/ 200509 w 843031"/>
                <a:gd name="connsiteY261" fmla="*/ 172399 h 447385"/>
                <a:gd name="connsiteX262" fmla="*/ 201258 w 843031"/>
                <a:gd name="connsiteY262" fmla="*/ 172047 h 447385"/>
                <a:gd name="connsiteX263" fmla="*/ 199263 w 843031"/>
                <a:gd name="connsiteY263" fmla="*/ 172329 h 447385"/>
                <a:gd name="connsiteX264" fmla="*/ 181102 w 843031"/>
                <a:gd name="connsiteY264" fmla="*/ 158628 h 447385"/>
                <a:gd name="connsiteX265" fmla="*/ 190858 w 843031"/>
                <a:gd name="connsiteY265" fmla="*/ 138076 h 447385"/>
                <a:gd name="connsiteX266" fmla="*/ 605385 w 843031"/>
                <a:gd name="connsiteY266" fmla="*/ 105488 h 447385"/>
                <a:gd name="connsiteX267" fmla="*/ 608265 w 843031"/>
                <a:gd name="connsiteY267" fmla="*/ 107095 h 447385"/>
                <a:gd name="connsiteX268" fmla="*/ 614451 w 843031"/>
                <a:gd name="connsiteY268" fmla="*/ 128987 h 447385"/>
                <a:gd name="connsiteX269" fmla="*/ 594257 w 843031"/>
                <a:gd name="connsiteY269" fmla="*/ 139462 h 447385"/>
                <a:gd name="connsiteX270" fmla="*/ 591114 w 843031"/>
                <a:gd name="connsiteY270" fmla="*/ 138462 h 447385"/>
                <a:gd name="connsiteX271" fmla="*/ 591259 w 843031"/>
                <a:gd name="connsiteY271" fmla="*/ 138563 h 447385"/>
                <a:gd name="connsiteX272" fmla="*/ 635990 w 843031"/>
                <a:gd name="connsiteY272" fmla="*/ 157923 h 447385"/>
                <a:gd name="connsiteX273" fmla="*/ 636799 w 843031"/>
                <a:gd name="connsiteY273" fmla="*/ 158094 h 447385"/>
                <a:gd name="connsiteX274" fmla="*/ 635040 w 843031"/>
                <a:gd name="connsiteY274" fmla="*/ 157113 h 447385"/>
                <a:gd name="connsiteX275" fmla="*/ 628854 w 843031"/>
                <a:gd name="connsiteY275" fmla="*/ 135221 h 447385"/>
                <a:gd name="connsiteX276" fmla="*/ 649049 w 843031"/>
                <a:gd name="connsiteY276" fmla="*/ 124746 h 447385"/>
                <a:gd name="connsiteX277" fmla="*/ 650968 w 843031"/>
                <a:gd name="connsiteY277" fmla="*/ 125356 h 447385"/>
                <a:gd name="connsiteX278" fmla="*/ 650290 w 843031"/>
                <a:gd name="connsiteY278" fmla="*/ 124884 h 447385"/>
                <a:gd name="connsiteX279" fmla="*/ 605558 w 843031"/>
                <a:gd name="connsiteY279" fmla="*/ 105524 h 447385"/>
                <a:gd name="connsiteX280" fmla="*/ 230436 w 843031"/>
                <a:gd name="connsiteY280" fmla="*/ 90740 h 447385"/>
                <a:gd name="connsiteX281" fmla="*/ 229887 w 843031"/>
                <a:gd name="connsiteY281" fmla="*/ 91359 h 447385"/>
                <a:gd name="connsiteX282" fmla="*/ 205372 w 843031"/>
                <a:gd name="connsiteY282" fmla="*/ 133487 h 447385"/>
                <a:gd name="connsiteX283" fmla="*/ 205316 w 843031"/>
                <a:gd name="connsiteY283" fmla="*/ 133654 h 447385"/>
                <a:gd name="connsiteX284" fmla="*/ 207252 w 843031"/>
                <a:gd name="connsiteY284" fmla="*/ 130984 h 447385"/>
                <a:gd name="connsiteX285" fmla="*/ 229722 w 843031"/>
                <a:gd name="connsiteY285" fmla="*/ 127431 h 447385"/>
                <a:gd name="connsiteX286" fmla="*/ 236868 w 843031"/>
                <a:gd name="connsiteY286" fmla="*/ 146416 h 447385"/>
                <a:gd name="connsiteX287" fmla="*/ 222074 w 843031"/>
                <a:gd name="connsiteY287" fmla="*/ 134869 h 447385"/>
                <a:gd name="connsiteX288" fmla="*/ 221916 w 843031"/>
                <a:gd name="connsiteY288" fmla="*/ 134790 h 447385"/>
                <a:gd name="connsiteX289" fmla="*/ 224300 w 843031"/>
                <a:gd name="connsiteY289" fmla="*/ 137070 h 447385"/>
                <a:gd name="connsiteX290" fmla="*/ 224778 w 843031"/>
                <a:gd name="connsiteY290" fmla="*/ 159815 h 447385"/>
                <a:gd name="connsiteX291" fmla="*/ 202598 w 843031"/>
                <a:gd name="connsiteY291" fmla="*/ 164872 h 447385"/>
                <a:gd name="connsiteX292" fmla="*/ 199808 w 843031"/>
                <a:gd name="connsiteY292" fmla="*/ 163113 h 447385"/>
                <a:gd name="connsiteX293" fmla="*/ 199923 w 843031"/>
                <a:gd name="connsiteY293" fmla="*/ 163247 h 447385"/>
                <a:gd name="connsiteX294" fmla="*/ 238345 w 843031"/>
                <a:gd name="connsiteY294" fmla="*/ 193239 h 447385"/>
                <a:gd name="connsiteX295" fmla="*/ 239084 w 843031"/>
                <a:gd name="connsiteY295" fmla="*/ 193608 h 447385"/>
                <a:gd name="connsiteX296" fmla="*/ 237629 w 843031"/>
                <a:gd name="connsiteY296" fmla="*/ 192216 h 447385"/>
                <a:gd name="connsiteX297" fmla="*/ 237150 w 843031"/>
                <a:gd name="connsiteY297" fmla="*/ 169472 h 447385"/>
                <a:gd name="connsiteX298" fmla="*/ 259330 w 843031"/>
                <a:gd name="connsiteY298" fmla="*/ 164414 h 447385"/>
                <a:gd name="connsiteX299" fmla="*/ 261034 w 843031"/>
                <a:gd name="connsiteY299" fmla="*/ 165488 h 447385"/>
                <a:gd name="connsiteX300" fmla="*/ 260496 w 843031"/>
                <a:gd name="connsiteY300" fmla="*/ 164861 h 447385"/>
                <a:gd name="connsiteX301" fmla="*/ 238678 w 843031"/>
                <a:gd name="connsiteY301" fmla="*/ 147830 h 447385"/>
                <a:gd name="connsiteX302" fmla="*/ 261002 w 843031"/>
                <a:gd name="connsiteY302" fmla="*/ 109465 h 447385"/>
                <a:gd name="connsiteX303" fmla="*/ 261268 w 843031"/>
                <a:gd name="connsiteY303" fmla="*/ 108682 h 447385"/>
                <a:gd name="connsiteX304" fmla="*/ 260086 w 843031"/>
                <a:gd name="connsiteY304" fmla="*/ 110312 h 447385"/>
                <a:gd name="connsiteX305" fmla="*/ 237616 w 843031"/>
                <a:gd name="connsiteY305" fmla="*/ 113866 h 447385"/>
                <a:gd name="connsiteX306" fmla="*/ 229603 w 843031"/>
                <a:gd name="connsiteY306" fmla="*/ 92574 h 447385"/>
                <a:gd name="connsiteX307" fmla="*/ 269399 w 843031"/>
                <a:gd name="connsiteY307" fmla="*/ 44412 h 447385"/>
                <a:gd name="connsiteX308" fmla="*/ 268684 w 843031"/>
                <a:gd name="connsiteY308" fmla="*/ 44827 h 447385"/>
                <a:gd name="connsiteX309" fmla="*/ 232201 w 843031"/>
                <a:gd name="connsiteY309" fmla="*/ 77150 h 447385"/>
                <a:gd name="connsiteX310" fmla="*/ 232095 w 843031"/>
                <a:gd name="connsiteY310" fmla="*/ 77291 h 447385"/>
                <a:gd name="connsiteX311" fmla="*/ 234770 w 843031"/>
                <a:gd name="connsiteY311" fmla="*/ 75363 h 447385"/>
                <a:gd name="connsiteX312" fmla="*/ 257222 w 843031"/>
                <a:gd name="connsiteY312" fmla="*/ 79030 h 447385"/>
                <a:gd name="connsiteX313" fmla="*/ 258159 w 843031"/>
                <a:gd name="connsiteY313" fmla="*/ 101761 h 447385"/>
                <a:gd name="connsiteX314" fmla="*/ 255922 w 843031"/>
                <a:gd name="connsiteY314" fmla="*/ 104184 h 447385"/>
                <a:gd name="connsiteX315" fmla="*/ 256075 w 843031"/>
                <a:gd name="connsiteY315" fmla="*/ 104096 h 447385"/>
                <a:gd name="connsiteX316" fmla="*/ 292557 w 843031"/>
                <a:gd name="connsiteY316" fmla="*/ 71773 h 447385"/>
                <a:gd name="connsiteX317" fmla="*/ 293055 w 843031"/>
                <a:gd name="connsiteY317" fmla="*/ 71113 h 447385"/>
                <a:gd name="connsiteX318" fmla="*/ 291421 w 843031"/>
                <a:gd name="connsiteY318" fmla="*/ 72291 h 447385"/>
                <a:gd name="connsiteX319" fmla="*/ 268969 w 843031"/>
                <a:gd name="connsiteY319" fmla="*/ 68623 h 447385"/>
                <a:gd name="connsiteX320" fmla="*/ 268033 w 843031"/>
                <a:gd name="connsiteY320" fmla="*/ 45893 h 447385"/>
                <a:gd name="connsiteX321" fmla="*/ 527131 w 843031"/>
                <a:gd name="connsiteY321" fmla="*/ 44116 h 447385"/>
                <a:gd name="connsiteX322" fmla="*/ 529288 w 843031"/>
                <a:gd name="connsiteY322" fmla="*/ 46611 h 447385"/>
                <a:gd name="connsiteX323" fmla="*/ 527622 w 843031"/>
                <a:gd name="connsiteY323" fmla="*/ 69299 h 447385"/>
                <a:gd name="connsiteX324" fmla="*/ 505064 w 843031"/>
                <a:gd name="connsiteY324" fmla="*/ 72243 h 447385"/>
                <a:gd name="connsiteX325" fmla="*/ 502451 w 843031"/>
                <a:gd name="connsiteY325" fmla="*/ 70230 h 447385"/>
                <a:gd name="connsiteX326" fmla="*/ 502553 w 843031"/>
                <a:gd name="connsiteY326" fmla="*/ 70374 h 447385"/>
                <a:gd name="connsiteX327" fmla="*/ 537978 w 843031"/>
                <a:gd name="connsiteY327" fmla="*/ 103853 h 447385"/>
                <a:gd name="connsiteX328" fmla="*/ 538679 w 843031"/>
                <a:gd name="connsiteY328" fmla="*/ 104290 h 447385"/>
                <a:gd name="connsiteX329" fmla="*/ 537361 w 843031"/>
                <a:gd name="connsiteY329" fmla="*/ 102767 h 447385"/>
                <a:gd name="connsiteX330" fmla="*/ 539028 w 843031"/>
                <a:gd name="connsiteY330" fmla="*/ 80079 h 447385"/>
                <a:gd name="connsiteX331" fmla="*/ 561586 w 843031"/>
                <a:gd name="connsiteY331" fmla="*/ 77134 h 447385"/>
                <a:gd name="connsiteX332" fmla="*/ 563182 w 843031"/>
                <a:gd name="connsiteY332" fmla="*/ 78364 h 447385"/>
                <a:gd name="connsiteX333" fmla="*/ 562705 w 843031"/>
                <a:gd name="connsiteY333" fmla="*/ 77688 h 447385"/>
                <a:gd name="connsiteX334" fmla="*/ 527280 w 843031"/>
                <a:gd name="connsiteY334" fmla="*/ 44210 h 447385"/>
                <a:gd name="connsiteX335" fmla="*/ 332283 w 843031"/>
                <a:gd name="connsiteY335" fmla="*/ 17613 h 447385"/>
                <a:gd name="connsiteX336" fmla="*/ 331460 w 843031"/>
                <a:gd name="connsiteY336" fmla="*/ 17689 h 447385"/>
                <a:gd name="connsiteX337" fmla="*/ 284780 w 843031"/>
                <a:gd name="connsiteY337" fmla="*/ 31717 h 447385"/>
                <a:gd name="connsiteX338" fmla="*/ 284625 w 843031"/>
                <a:gd name="connsiteY338" fmla="*/ 31801 h 447385"/>
                <a:gd name="connsiteX339" fmla="*/ 287863 w 843031"/>
                <a:gd name="connsiteY339" fmla="*/ 31173 h 447385"/>
                <a:gd name="connsiteX340" fmla="*/ 306702 w 843031"/>
                <a:gd name="connsiteY340" fmla="*/ 43925 h 447385"/>
                <a:gd name="connsiteX341" fmla="*/ 298013 w 843031"/>
                <a:gd name="connsiteY341" fmla="*/ 64949 h 447385"/>
                <a:gd name="connsiteX342" fmla="*/ 294966 w 843031"/>
                <a:gd name="connsiteY342" fmla="*/ 66211 h 447385"/>
                <a:gd name="connsiteX343" fmla="*/ 295141 w 843031"/>
                <a:gd name="connsiteY343" fmla="*/ 66194 h 447385"/>
                <a:gd name="connsiteX344" fmla="*/ 341821 w 843031"/>
                <a:gd name="connsiteY344" fmla="*/ 52166 h 447385"/>
                <a:gd name="connsiteX345" fmla="*/ 342550 w 843031"/>
                <a:gd name="connsiteY345" fmla="*/ 51776 h 447385"/>
                <a:gd name="connsiteX346" fmla="*/ 340572 w 843031"/>
                <a:gd name="connsiteY346" fmla="*/ 52160 h 447385"/>
                <a:gd name="connsiteX347" fmla="*/ 321732 w 843031"/>
                <a:gd name="connsiteY347" fmla="*/ 39408 h 447385"/>
                <a:gd name="connsiteX348" fmla="*/ 330422 w 843031"/>
                <a:gd name="connsiteY348" fmla="*/ 18383 h 447385"/>
                <a:gd name="connsiteX349" fmla="*/ 454372 w 843031"/>
                <a:gd name="connsiteY349" fmla="*/ 12505 h 447385"/>
                <a:gd name="connsiteX350" fmla="*/ 457311 w 843031"/>
                <a:gd name="connsiteY350" fmla="*/ 14001 h 447385"/>
                <a:gd name="connsiteX351" fmla="*/ 464328 w 843031"/>
                <a:gd name="connsiteY351" fmla="*/ 35641 h 447385"/>
                <a:gd name="connsiteX352" fmla="*/ 444548 w 843031"/>
                <a:gd name="connsiteY352" fmla="*/ 46879 h 447385"/>
                <a:gd name="connsiteX353" fmla="*/ 441369 w 843031"/>
                <a:gd name="connsiteY353" fmla="*/ 46000 h 447385"/>
                <a:gd name="connsiteX354" fmla="*/ 441518 w 843031"/>
                <a:gd name="connsiteY354" fmla="*/ 46096 h 447385"/>
                <a:gd name="connsiteX355" fmla="*/ 486956 w 843031"/>
                <a:gd name="connsiteY355" fmla="*/ 63734 h 447385"/>
                <a:gd name="connsiteX356" fmla="*/ 487771 w 843031"/>
                <a:gd name="connsiteY356" fmla="*/ 63875 h 447385"/>
                <a:gd name="connsiteX357" fmla="*/ 485975 w 843031"/>
                <a:gd name="connsiteY357" fmla="*/ 62961 h 447385"/>
                <a:gd name="connsiteX358" fmla="*/ 478958 w 843031"/>
                <a:gd name="connsiteY358" fmla="*/ 41321 h 447385"/>
                <a:gd name="connsiteX359" fmla="*/ 498738 w 843031"/>
                <a:gd name="connsiteY359" fmla="*/ 30083 h 447385"/>
                <a:gd name="connsiteX360" fmla="*/ 500680 w 843031"/>
                <a:gd name="connsiteY360" fmla="*/ 30620 h 447385"/>
                <a:gd name="connsiteX361" fmla="*/ 499983 w 843031"/>
                <a:gd name="connsiteY361" fmla="*/ 30174 h 447385"/>
                <a:gd name="connsiteX362" fmla="*/ 454545 w 843031"/>
                <a:gd name="connsiteY362" fmla="*/ 12535 h 447385"/>
                <a:gd name="connsiteX363" fmla="*/ 364171 w 843031"/>
                <a:gd name="connsiteY363" fmla="*/ 5850 h 447385"/>
                <a:gd name="connsiteX364" fmla="*/ 363998 w 843031"/>
                <a:gd name="connsiteY364" fmla="*/ 5885 h 447385"/>
                <a:gd name="connsiteX365" fmla="*/ 367280 w 843031"/>
                <a:gd name="connsiteY365" fmla="*/ 6216 h 447385"/>
                <a:gd name="connsiteX366" fmla="*/ 381652 w 843031"/>
                <a:gd name="connsiteY366" fmla="*/ 23850 h 447385"/>
                <a:gd name="connsiteX367" fmla="*/ 367280 w 843031"/>
                <a:gd name="connsiteY367" fmla="*/ 41484 h 447385"/>
                <a:gd name="connsiteX368" fmla="*/ 363998 w 843031"/>
                <a:gd name="connsiteY368" fmla="*/ 41815 h 447385"/>
                <a:gd name="connsiteX369" fmla="*/ 364171 w 843031"/>
                <a:gd name="connsiteY369" fmla="*/ 41850 h 447385"/>
                <a:gd name="connsiteX370" fmla="*/ 412913 w 843031"/>
                <a:gd name="connsiteY370" fmla="*/ 41850 h 447385"/>
                <a:gd name="connsiteX371" fmla="*/ 413723 w 843031"/>
                <a:gd name="connsiteY371" fmla="*/ 41686 h 447385"/>
                <a:gd name="connsiteX372" fmla="*/ 411719 w 843031"/>
                <a:gd name="connsiteY372" fmla="*/ 41484 h 447385"/>
                <a:gd name="connsiteX373" fmla="*/ 397346 w 843031"/>
                <a:gd name="connsiteY373" fmla="*/ 23850 h 447385"/>
                <a:gd name="connsiteX374" fmla="*/ 411719 w 843031"/>
                <a:gd name="connsiteY374" fmla="*/ 6216 h 447385"/>
                <a:gd name="connsiteX375" fmla="*/ 413723 w 843031"/>
                <a:gd name="connsiteY375" fmla="*/ 6014 h 447385"/>
                <a:gd name="connsiteX376" fmla="*/ 412913 w 843031"/>
                <a:gd name="connsiteY376" fmla="*/ 5850 h 447385"/>
                <a:gd name="connsiteX377" fmla="*/ 0 w 843031"/>
                <a:gd name="connsiteY377" fmla="*/ 0 h 447385"/>
                <a:gd name="connsiteX378" fmla="*/ 843031 w 843031"/>
                <a:gd name="connsiteY378" fmla="*/ 0 h 447385"/>
                <a:gd name="connsiteX379" fmla="*/ 843031 w 843031"/>
                <a:gd name="connsiteY379" fmla="*/ 447385 h 447385"/>
                <a:gd name="connsiteX380" fmla="*/ 0 w 843031"/>
                <a:gd name="connsiteY380" fmla="*/ 447385 h 447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</a:cxnLst>
              <a:rect l="l" t="t" r="r" b="b"/>
              <a:pathLst>
                <a:path w="843031" h="447385">
                  <a:moveTo>
                    <a:pt x="498868" y="391050"/>
                  </a:moveTo>
                  <a:lnTo>
                    <a:pt x="498695" y="391085"/>
                  </a:lnTo>
                  <a:lnTo>
                    <a:pt x="501977" y="391416"/>
                  </a:lnTo>
                  <a:cubicBezTo>
                    <a:pt x="510179" y="393094"/>
                    <a:pt x="516349" y="400352"/>
                    <a:pt x="516349" y="409050"/>
                  </a:cubicBezTo>
                  <a:cubicBezTo>
                    <a:pt x="516349" y="417749"/>
                    <a:pt x="510179" y="425006"/>
                    <a:pt x="501977" y="426684"/>
                  </a:cubicBezTo>
                  <a:lnTo>
                    <a:pt x="498695" y="427015"/>
                  </a:lnTo>
                  <a:lnTo>
                    <a:pt x="498868" y="427050"/>
                  </a:lnTo>
                  <a:lnTo>
                    <a:pt x="547610" y="427050"/>
                  </a:lnTo>
                  <a:lnTo>
                    <a:pt x="548420" y="426886"/>
                  </a:lnTo>
                  <a:lnTo>
                    <a:pt x="546416" y="426684"/>
                  </a:lnTo>
                  <a:cubicBezTo>
                    <a:pt x="538214" y="425006"/>
                    <a:pt x="532043" y="417749"/>
                    <a:pt x="532043" y="409050"/>
                  </a:cubicBezTo>
                  <a:cubicBezTo>
                    <a:pt x="532043" y="400352"/>
                    <a:pt x="538214" y="393094"/>
                    <a:pt x="546416" y="391416"/>
                  </a:cubicBezTo>
                  <a:lnTo>
                    <a:pt x="548420" y="391214"/>
                  </a:lnTo>
                  <a:lnTo>
                    <a:pt x="547610" y="391050"/>
                  </a:lnTo>
                  <a:close/>
                  <a:moveTo>
                    <a:pt x="621311" y="389500"/>
                  </a:moveTo>
                  <a:lnTo>
                    <a:pt x="621138" y="389535"/>
                  </a:lnTo>
                  <a:lnTo>
                    <a:pt x="624420" y="389866"/>
                  </a:lnTo>
                  <a:cubicBezTo>
                    <a:pt x="632622" y="391544"/>
                    <a:pt x="638792" y="398802"/>
                    <a:pt x="638792" y="407500"/>
                  </a:cubicBezTo>
                  <a:cubicBezTo>
                    <a:pt x="638792" y="416199"/>
                    <a:pt x="632622" y="423456"/>
                    <a:pt x="624420" y="425134"/>
                  </a:cubicBezTo>
                  <a:lnTo>
                    <a:pt x="621138" y="425465"/>
                  </a:lnTo>
                  <a:lnTo>
                    <a:pt x="621311" y="425500"/>
                  </a:lnTo>
                  <a:lnTo>
                    <a:pt x="670053" y="425500"/>
                  </a:lnTo>
                  <a:lnTo>
                    <a:pt x="670863" y="425336"/>
                  </a:lnTo>
                  <a:lnTo>
                    <a:pt x="668859" y="425134"/>
                  </a:lnTo>
                  <a:cubicBezTo>
                    <a:pt x="660657" y="423456"/>
                    <a:pt x="654486" y="416199"/>
                    <a:pt x="654486" y="407500"/>
                  </a:cubicBezTo>
                  <a:cubicBezTo>
                    <a:pt x="654486" y="398802"/>
                    <a:pt x="660657" y="391544"/>
                    <a:pt x="668859" y="389866"/>
                  </a:cubicBezTo>
                  <a:lnTo>
                    <a:pt x="670863" y="389664"/>
                  </a:lnTo>
                  <a:lnTo>
                    <a:pt x="670053" y="389500"/>
                  </a:lnTo>
                  <a:close/>
                  <a:moveTo>
                    <a:pt x="566296" y="389500"/>
                  </a:moveTo>
                  <a:lnTo>
                    <a:pt x="566123" y="389535"/>
                  </a:lnTo>
                  <a:lnTo>
                    <a:pt x="569405" y="389866"/>
                  </a:lnTo>
                  <a:cubicBezTo>
                    <a:pt x="577607" y="391544"/>
                    <a:pt x="583777" y="398802"/>
                    <a:pt x="583777" y="407500"/>
                  </a:cubicBezTo>
                  <a:cubicBezTo>
                    <a:pt x="583777" y="416199"/>
                    <a:pt x="577607" y="423456"/>
                    <a:pt x="569405" y="425134"/>
                  </a:cubicBezTo>
                  <a:lnTo>
                    <a:pt x="566123" y="425465"/>
                  </a:lnTo>
                  <a:lnTo>
                    <a:pt x="566296" y="425500"/>
                  </a:lnTo>
                  <a:lnTo>
                    <a:pt x="615038" y="425500"/>
                  </a:lnTo>
                  <a:lnTo>
                    <a:pt x="615848" y="425336"/>
                  </a:lnTo>
                  <a:lnTo>
                    <a:pt x="613844" y="425134"/>
                  </a:lnTo>
                  <a:cubicBezTo>
                    <a:pt x="605642" y="423456"/>
                    <a:pt x="599471" y="416199"/>
                    <a:pt x="599471" y="407500"/>
                  </a:cubicBezTo>
                  <a:cubicBezTo>
                    <a:pt x="599471" y="398802"/>
                    <a:pt x="605642" y="391544"/>
                    <a:pt x="613844" y="389866"/>
                  </a:cubicBezTo>
                  <a:lnTo>
                    <a:pt x="615848" y="389664"/>
                  </a:lnTo>
                  <a:lnTo>
                    <a:pt x="615038" y="389500"/>
                  </a:lnTo>
                  <a:close/>
                  <a:moveTo>
                    <a:pt x="438652" y="389160"/>
                  </a:moveTo>
                  <a:lnTo>
                    <a:pt x="438479" y="389195"/>
                  </a:lnTo>
                  <a:lnTo>
                    <a:pt x="441761" y="389526"/>
                  </a:lnTo>
                  <a:cubicBezTo>
                    <a:pt x="449963" y="391204"/>
                    <a:pt x="456133" y="398462"/>
                    <a:pt x="456133" y="407160"/>
                  </a:cubicBezTo>
                  <a:cubicBezTo>
                    <a:pt x="456133" y="415859"/>
                    <a:pt x="449963" y="423116"/>
                    <a:pt x="441761" y="424794"/>
                  </a:cubicBezTo>
                  <a:lnTo>
                    <a:pt x="438479" y="425125"/>
                  </a:lnTo>
                  <a:lnTo>
                    <a:pt x="438652" y="425160"/>
                  </a:lnTo>
                  <a:lnTo>
                    <a:pt x="487394" y="425160"/>
                  </a:lnTo>
                  <a:lnTo>
                    <a:pt x="488204" y="424996"/>
                  </a:lnTo>
                  <a:lnTo>
                    <a:pt x="486200" y="424794"/>
                  </a:lnTo>
                  <a:cubicBezTo>
                    <a:pt x="477998" y="423116"/>
                    <a:pt x="471827" y="415859"/>
                    <a:pt x="471827" y="407160"/>
                  </a:cubicBezTo>
                  <a:cubicBezTo>
                    <a:pt x="471827" y="398462"/>
                    <a:pt x="477998" y="391204"/>
                    <a:pt x="486200" y="389526"/>
                  </a:cubicBezTo>
                  <a:lnTo>
                    <a:pt x="488204" y="389324"/>
                  </a:lnTo>
                  <a:lnTo>
                    <a:pt x="487394" y="389160"/>
                  </a:lnTo>
                  <a:close/>
                  <a:moveTo>
                    <a:pt x="376409" y="389160"/>
                  </a:moveTo>
                  <a:lnTo>
                    <a:pt x="376236" y="389195"/>
                  </a:lnTo>
                  <a:lnTo>
                    <a:pt x="379518" y="389526"/>
                  </a:lnTo>
                  <a:cubicBezTo>
                    <a:pt x="387720" y="391204"/>
                    <a:pt x="393890" y="398462"/>
                    <a:pt x="393890" y="407160"/>
                  </a:cubicBezTo>
                  <a:cubicBezTo>
                    <a:pt x="393890" y="415859"/>
                    <a:pt x="387720" y="423116"/>
                    <a:pt x="379518" y="424794"/>
                  </a:cubicBezTo>
                  <a:lnTo>
                    <a:pt x="376236" y="425125"/>
                  </a:lnTo>
                  <a:lnTo>
                    <a:pt x="376409" y="425160"/>
                  </a:lnTo>
                  <a:lnTo>
                    <a:pt x="425151" y="425160"/>
                  </a:lnTo>
                  <a:lnTo>
                    <a:pt x="425961" y="424996"/>
                  </a:lnTo>
                  <a:lnTo>
                    <a:pt x="423957" y="424794"/>
                  </a:lnTo>
                  <a:cubicBezTo>
                    <a:pt x="415755" y="423116"/>
                    <a:pt x="409584" y="415859"/>
                    <a:pt x="409584" y="407160"/>
                  </a:cubicBezTo>
                  <a:cubicBezTo>
                    <a:pt x="409584" y="398462"/>
                    <a:pt x="415755" y="391204"/>
                    <a:pt x="423957" y="389526"/>
                  </a:cubicBezTo>
                  <a:lnTo>
                    <a:pt x="425961" y="389324"/>
                  </a:lnTo>
                  <a:lnTo>
                    <a:pt x="425151" y="389160"/>
                  </a:lnTo>
                  <a:close/>
                  <a:moveTo>
                    <a:pt x="313778" y="389160"/>
                  </a:moveTo>
                  <a:lnTo>
                    <a:pt x="313605" y="389195"/>
                  </a:lnTo>
                  <a:lnTo>
                    <a:pt x="316887" y="389526"/>
                  </a:lnTo>
                  <a:cubicBezTo>
                    <a:pt x="325089" y="391204"/>
                    <a:pt x="331259" y="398462"/>
                    <a:pt x="331259" y="407160"/>
                  </a:cubicBezTo>
                  <a:cubicBezTo>
                    <a:pt x="331259" y="415859"/>
                    <a:pt x="325089" y="423116"/>
                    <a:pt x="316887" y="424794"/>
                  </a:cubicBezTo>
                  <a:lnTo>
                    <a:pt x="313605" y="425125"/>
                  </a:lnTo>
                  <a:lnTo>
                    <a:pt x="313778" y="425160"/>
                  </a:lnTo>
                  <a:lnTo>
                    <a:pt x="362520" y="425160"/>
                  </a:lnTo>
                  <a:lnTo>
                    <a:pt x="363330" y="424996"/>
                  </a:lnTo>
                  <a:lnTo>
                    <a:pt x="361326" y="424794"/>
                  </a:lnTo>
                  <a:cubicBezTo>
                    <a:pt x="353124" y="423116"/>
                    <a:pt x="346953" y="415859"/>
                    <a:pt x="346953" y="407160"/>
                  </a:cubicBezTo>
                  <a:cubicBezTo>
                    <a:pt x="346953" y="398462"/>
                    <a:pt x="353124" y="391204"/>
                    <a:pt x="361326" y="389526"/>
                  </a:cubicBezTo>
                  <a:lnTo>
                    <a:pt x="363330" y="389324"/>
                  </a:lnTo>
                  <a:lnTo>
                    <a:pt x="362520" y="389160"/>
                  </a:lnTo>
                  <a:close/>
                  <a:moveTo>
                    <a:pt x="251147" y="389160"/>
                  </a:moveTo>
                  <a:lnTo>
                    <a:pt x="250974" y="389195"/>
                  </a:lnTo>
                  <a:lnTo>
                    <a:pt x="254256" y="389526"/>
                  </a:lnTo>
                  <a:cubicBezTo>
                    <a:pt x="262458" y="391204"/>
                    <a:pt x="268628" y="398462"/>
                    <a:pt x="268628" y="407160"/>
                  </a:cubicBezTo>
                  <a:cubicBezTo>
                    <a:pt x="268628" y="415859"/>
                    <a:pt x="262458" y="423116"/>
                    <a:pt x="254256" y="424794"/>
                  </a:cubicBezTo>
                  <a:lnTo>
                    <a:pt x="250974" y="425125"/>
                  </a:lnTo>
                  <a:lnTo>
                    <a:pt x="251147" y="425160"/>
                  </a:lnTo>
                  <a:lnTo>
                    <a:pt x="299889" y="425160"/>
                  </a:lnTo>
                  <a:lnTo>
                    <a:pt x="300699" y="424996"/>
                  </a:lnTo>
                  <a:lnTo>
                    <a:pt x="298695" y="424794"/>
                  </a:lnTo>
                  <a:cubicBezTo>
                    <a:pt x="290493" y="423116"/>
                    <a:pt x="284322" y="415859"/>
                    <a:pt x="284322" y="407160"/>
                  </a:cubicBezTo>
                  <a:cubicBezTo>
                    <a:pt x="284322" y="398462"/>
                    <a:pt x="290493" y="391204"/>
                    <a:pt x="298695" y="389526"/>
                  </a:cubicBezTo>
                  <a:lnTo>
                    <a:pt x="300699" y="389324"/>
                  </a:lnTo>
                  <a:lnTo>
                    <a:pt x="299889" y="389160"/>
                  </a:lnTo>
                  <a:close/>
                  <a:moveTo>
                    <a:pt x="682532" y="387950"/>
                  </a:moveTo>
                  <a:lnTo>
                    <a:pt x="682359" y="387985"/>
                  </a:lnTo>
                  <a:lnTo>
                    <a:pt x="685641" y="388316"/>
                  </a:lnTo>
                  <a:cubicBezTo>
                    <a:pt x="693843" y="389994"/>
                    <a:pt x="700013" y="397252"/>
                    <a:pt x="700013" y="405950"/>
                  </a:cubicBezTo>
                  <a:cubicBezTo>
                    <a:pt x="700013" y="414649"/>
                    <a:pt x="693843" y="421906"/>
                    <a:pt x="685641" y="423584"/>
                  </a:cubicBezTo>
                  <a:lnTo>
                    <a:pt x="682359" y="423915"/>
                  </a:lnTo>
                  <a:lnTo>
                    <a:pt x="682532" y="423950"/>
                  </a:lnTo>
                  <a:lnTo>
                    <a:pt x="731274" y="423950"/>
                  </a:lnTo>
                  <a:lnTo>
                    <a:pt x="732084" y="423786"/>
                  </a:lnTo>
                  <a:lnTo>
                    <a:pt x="730080" y="423584"/>
                  </a:lnTo>
                  <a:cubicBezTo>
                    <a:pt x="721878" y="421906"/>
                    <a:pt x="715707" y="414649"/>
                    <a:pt x="715707" y="405950"/>
                  </a:cubicBezTo>
                  <a:cubicBezTo>
                    <a:pt x="715707" y="397252"/>
                    <a:pt x="721878" y="389994"/>
                    <a:pt x="730080" y="388316"/>
                  </a:cubicBezTo>
                  <a:lnTo>
                    <a:pt x="732084" y="388114"/>
                  </a:lnTo>
                  <a:lnTo>
                    <a:pt x="731274" y="387950"/>
                  </a:lnTo>
                  <a:close/>
                  <a:moveTo>
                    <a:pt x="194148" y="387950"/>
                  </a:moveTo>
                  <a:lnTo>
                    <a:pt x="193975" y="387985"/>
                  </a:lnTo>
                  <a:lnTo>
                    <a:pt x="197257" y="388316"/>
                  </a:lnTo>
                  <a:cubicBezTo>
                    <a:pt x="205459" y="389994"/>
                    <a:pt x="211629" y="397252"/>
                    <a:pt x="211629" y="405950"/>
                  </a:cubicBezTo>
                  <a:cubicBezTo>
                    <a:pt x="211629" y="414649"/>
                    <a:pt x="205459" y="421906"/>
                    <a:pt x="197257" y="423584"/>
                  </a:cubicBezTo>
                  <a:lnTo>
                    <a:pt x="193975" y="423915"/>
                  </a:lnTo>
                  <a:lnTo>
                    <a:pt x="194148" y="423950"/>
                  </a:lnTo>
                  <a:lnTo>
                    <a:pt x="242890" y="423950"/>
                  </a:lnTo>
                  <a:lnTo>
                    <a:pt x="243700" y="423786"/>
                  </a:lnTo>
                  <a:lnTo>
                    <a:pt x="241696" y="423584"/>
                  </a:lnTo>
                  <a:cubicBezTo>
                    <a:pt x="233494" y="421906"/>
                    <a:pt x="227323" y="414649"/>
                    <a:pt x="227323" y="405950"/>
                  </a:cubicBezTo>
                  <a:cubicBezTo>
                    <a:pt x="227323" y="397252"/>
                    <a:pt x="233494" y="389994"/>
                    <a:pt x="241696" y="388316"/>
                  </a:cubicBezTo>
                  <a:lnTo>
                    <a:pt x="243700" y="388114"/>
                  </a:lnTo>
                  <a:lnTo>
                    <a:pt x="242890" y="387950"/>
                  </a:lnTo>
                  <a:close/>
                  <a:moveTo>
                    <a:pt x="135571" y="387950"/>
                  </a:moveTo>
                  <a:lnTo>
                    <a:pt x="135398" y="387985"/>
                  </a:lnTo>
                  <a:lnTo>
                    <a:pt x="138680" y="388316"/>
                  </a:lnTo>
                  <a:cubicBezTo>
                    <a:pt x="146882" y="389994"/>
                    <a:pt x="153052" y="397252"/>
                    <a:pt x="153052" y="405950"/>
                  </a:cubicBezTo>
                  <a:cubicBezTo>
                    <a:pt x="153052" y="414649"/>
                    <a:pt x="146882" y="421906"/>
                    <a:pt x="138680" y="423584"/>
                  </a:cubicBezTo>
                  <a:lnTo>
                    <a:pt x="135398" y="423915"/>
                  </a:lnTo>
                  <a:lnTo>
                    <a:pt x="135571" y="423950"/>
                  </a:lnTo>
                  <a:lnTo>
                    <a:pt x="184313" y="423950"/>
                  </a:lnTo>
                  <a:lnTo>
                    <a:pt x="185123" y="423786"/>
                  </a:lnTo>
                  <a:lnTo>
                    <a:pt x="183119" y="423584"/>
                  </a:lnTo>
                  <a:cubicBezTo>
                    <a:pt x="174917" y="421906"/>
                    <a:pt x="168746" y="414649"/>
                    <a:pt x="168746" y="405950"/>
                  </a:cubicBezTo>
                  <a:cubicBezTo>
                    <a:pt x="168746" y="397252"/>
                    <a:pt x="174917" y="389994"/>
                    <a:pt x="183119" y="388316"/>
                  </a:cubicBezTo>
                  <a:lnTo>
                    <a:pt x="185123" y="388114"/>
                  </a:lnTo>
                  <a:lnTo>
                    <a:pt x="184313" y="387950"/>
                  </a:lnTo>
                  <a:close/>
                  <a:moveTo>
                    <a:pt x="74663" y="387950"/>
                  </a:moveTo>
                  <a:lnTo>
                    <a:pt x="74490" y="387985"/>
                  </a:lnTo>
                  <a:lnTo>
                    <a:pt x="77772" y="388316"/>
                  </a:lnTo>
                  <a:cubicBezTo>
                    <a:pt x="85974" y="389994"/>
                    <a:pt x="92144" y="397252"/>
                    <a:pt x="92144" y="405950"/>
                  </a:cubicBezTo>
                  <a:cubicBezTo>
                    <a:pt x="92144" y="414649"/>
                    <a:pt x="85974" y="421906"/>
                    <a:pt x="77772" y="423584"/>
                  </a:cubicBezTo>
                  <a:lnTo>
                    <a:pt x="74490" y="423915"/>
                  </a:lnTo>
                  <a:lnTo>
                    <a:pt x="74663" y="423950"/>
                  </a:lnTo>
                  <a:lnTo>
                    <a:pt x="123405" y="423950"/>
                  </a:lnTo>
                  <a:lnTo>
                    <a:pt x="124215" y="423786"/>
                  </a:lnTo>
                  <a:lnTo>
                    <a:pt x="122211" y="423584"/>
                  </a:lnTo>
                  <a:cubicBezTo>
                    <a:pt x="114009" y="421906"/>
                    <a:pt x="107838" y="414649"/>
                    <a:pt x="107838" y="405950"/>
                  </a:cubicBezTo>
                  <a:cubicBezTo>
                    <a:pt x="107838" y="397252"/>
                    <a:pt x="114009" y="389994"/>
                    <a:pt x="122211" y="388316"/>
                  </a:cubicBezTo>
                  <a:lnTo>
                    <a:pt x="124215" y="388114"/>
                  </a:lnTo>
                  <a:lnTo>
                    <a:pt x="123405" y="387950"/>
                  </a:lnTo>
                  <a:close/>
                  <a:moveTo>
                    <a:pt x="774033" y="346191"/>
                  </a:moveTo>
                  <a:lnTo>
                    <a:pt x="773919" y="346326"/>
                  </a:lnTo>
                  <a:lnTo>
                    <a:pt x="750244" y="388931"/>
                  </a:lnTo>
                  <a:lnTo>
                    <a:pt x="749994" y="389719"/>
                  </a:lnTo>
                  <a:lnTo>
                    <a:pt x="751144" y="388065"/>
                  </a:lnTo>
                  <a:cubicBezTo>
                    <a:pt x="756595" y="381711"/>
                    <a:pt x="765936" y="379843"/>
                    <a:pt x="773539" y="384068"/>
                  </a:cubicBezTo>
                  <a:cubicBezTo>
                    <a:pt x="781143" y="388293"/>
                    <a:pt x="784489" y="397211"/>
                    <a:pt x="781972" y="405196"/>
                  </a:cubicBezTo>
                  <a:lnTo>
                    <a:pt x="781176" y="407046"/>
                  </a:lnTo>
                  <a:lnTo>
                    <a:pt x="781712" y="406417"/>
                  </a:lnTo>
                  <a:lnTo>
                    <a:pt x="805387" y="363812"/>
                  </a:lnTo>
                  <a:lnTo>
                    <a:pt x="805441" y="363643"/>
                  </a:lnTo>
                  <a:lnTo>
                    <a:pt x="803558" y="366351"/>
                  </a:lnTo>
                  <a:cubicBezTo>
                    <a:pt x="798106" y="372706"/>
                    <a:pt x="788766" y="374574"/>
                    <a:pt x="781162" y="370349"/>
                  </a:cubicBezTo>
                  <a:cubicBezTo>
                    <a:pt x="773559" y="366124"/>
                    <a:pt x="770212" y="357206"/>
                    <a:pt x="772729" y="349220"/>
                  </a:cubicBezTo>
                  <a:close/>
                  <a:moveTo>
                    <a:pt x="35032" y="331739"/>
                  </a:moveTo>
                  <a:lnTo>
                    <a:pt x="36383" y="334747"/>
                  </a:lnTo>
                  <a:cubicBezTo>
                    <a:pt x="39024" y="342693"/>
                    <a:pt x="35815" y="351662"/>
                    <a:pt x="28278" y="356004"/>
                  </a:cubicBezTo>
                  <a:cubicBezTo>
                    <a:pt x="20741" y="360346"/>
                    <a:pt x="11373" y="358623"/>
                    <a:pt x="5824" y="352353"/>
                  </a:cubicBezTo>
                  <a:lnTo>
                    <a:pt x="3899" y="349675"/>
                  </a:lnTo>
                  <a:lnTo>
                    <a:pt x="3955" y="349842"/>
                  </a:lnTo>
                  <a:lnTo>
                    <a:pt x="28287" y="392076"/>
                  </a:lnTo>
                  <a:lnTo>
                    <a:pt x="28833" y="392697"/>
                  </a:lnTo>
                  <a:lnTo>
                    <a:pt x="28008" y="390859"/>
                  </a:lnTo>
                  <a:cubicBezTo>
                    <a:pt x="25367" y="382914"/>
                    <a:pt x="28576" y="373945"/>
                    <a:pt x="36113" y="369603"/>
                  </a:cubicBezTo>
                  <a:cubicBezTo>
                    <a:pt x="43650" y="365261"/>
                    <a:pt x="53018" y="366984"/>
                    <a:pt x="58567" y="373254"/>
                  </a:cubicBezTo>
                  <a:lnTo>
                    <a:pt x="59743" y="374889"/>
                  </a:lnTo>
                  <a:lnTo>
                    <a:pt x="59480" y="374105"/>
                  </a:lnTo>
                  <a:lnTo>
                    <a:pt x="35149" y="331871"/>
                  </a:lnTo>
                  <a:close/>
                  <a:moveTo>
                    <a:pt x="790421" y="281684"/>
                  </a:moveTo>
                  <a:lnTo>
                    <a:pt x="791530" y="284790"/>
                  </a:lnTo>
                  <a:cubicBezTo>
                    <a:pt x="793533" y="292919"/>
                    <a:pt x="789625" y="301607"/>
                    <a:pt x="781768" y="305339"/>
                  </a:cubicBezTo>
                  <a:cubicBezTo>
                    <a:pt x="773911" y="309071"/>
                    <a:pt x="764708" y="306612"/>
                    <a:pt x="759673" y="299923"/>
                  </a:cubicBezTo>
                  <a:lnTo>
                    <a:pt x="757966" y="297101"/>
                  </a:lnTo>
                  <a:lnTo>
                    <a:pt x="758008" y="297272"/>
                  </a:lnTo>
                  <a:lnTo>
                    <a:pt x="778922" y="341299"/>
                  </a:lnTo>
                  <a:lnTo>
                    <a:pt x="779417" y="341961"/>
                  </a:lnTo>
                  <a:lnTo>
                    <a:pt x="778740" y="340064"/>
                  </a:lnTo>
                  <a:cubicBezTo>
                    <a:pt x="776736" y="331934"/>
                    <a:pt x="780644" y="323247"/>
                    <a:pt x="788502" y="319515"/>
                  </a:cubicBezTo>
                  <a:cubicBezTo>
                    <a:pt x="796359" y="315783"/>
                    <a:pt x="805562" y="318242"/>
                    <a:pt x="810597" y="324931"/>
                  </a:cubicBezTo>
                  <a:lnTo>
                    <a:pt x="811639" y="326655"/>
                  </a:lnTo>
                  <a:lnTo>
                    <a:pt x="811439" y="325853"/>
                  </a:lnTo>
                  <a:lnTo>
                    <a:pt x="790526" y="281825"/>
                  </a:lnTo>
                  <a:close/>
                  <a:moveTo>
                    <a:pt x="38572" y="274071"/>
                  </a:moveTo>
                  <a:lnTo>
                    <a:pt x="37987" y="274655"/>
                  </a:lnTo>
                  <a:lnTo>
                    <a:pt x="11002" y="315245"/>
                  </a:lnTo>
                  <a:lnTo>
                    <a:pt x="10935" y="315408"/>
                  </a:lnTo>
                  <a:lnTo>
                    <a:pt x="13028" y="312859"/>
                  </a:lnTo>
                  <a:cubicBezTo>
                    <a:pt x="18966" y="306958"/>
                    <a:pt x="28426" y="305837"/>
                    <a:pt x="35670" y="310653"/>
                  </a:cubicBezTo>
                  <a:cubicBezTo>
                    <a:pt x="42914" y="315469"/>
                    <a:pt x="45541" y="324625"/>
                    <a:pt x="42398" y="332385"/>
                  </a:cubicBezTo>
                  <a:lnTo>
                    <a:pt x="40857" y="335301"/>
                  </a:lnTo>
                  <a:lnTo>
                    <a:pt x="40981" y="335176"/>
                  </a:lnTo>
                  <a:lnTo>
                    <a:pt x="67966" y="294586"/>
                  </a:lnTo>
                  <a:lnTo>
                    <a:pt x="68279" y="293820"/>
                  </a:lnTo>
                  <a:lnTo>
                    <a:pt x="67001" y="295378"/>
                  </a:lnTo>
                  <a:cubicBezTo>
                    <a:pt x="61062" y="301279"/>
                    <a:pt x="51602" y="302399"/>
                    <a:pt x="44359" y="297584"/>
                  </a:cubicBezTo>
                  <a:cubicBezTo>
                    <a:pt x="37115" y="292768"/>
                    <a:pt x="34487" y="283612"/>
                    <a:pt x="37631" y="275852"/>
                  </a:cubicBezTo>
                  <a:close/>
                  <a:moveTo>
                    <a:pt x="727599" y="187579"/>
                  </a:moveTo>
                  <a:lnTo>
                    <a:pt x="729212" y="190456"/>
                  </a:lnTo>
                  <a:cubicBezTo>
                    <a:pt x="732547" y="198135"/>
                    <a:pt x="730148" y="207354"/>
                    <a:pt x="723026" y="212348"/>
                  </a:cubicBezTo>
                  <a:cubicBezTo>
                    <a:pt x="715904" y="217342"/>
                    <a:pt x="706419" y="216457"/>
                    <a:pt x="700336" y="210705"/>
                  </a:cubicBezTo>
                  <a:lnTo>
                    <a:pt x="698181" y="208209"/>
                  </a:lnTo>
                  <a:lnTo>
                    <a:pt x="698252" y="208370"/>
                  </a:lnTo>
                  <a:lnTo>
                    <a:pt x="726237" y="248277"/>
                  </a:lnTo>
                  <a:lnTo>
                    <a:pt x="726836" y="248847"/>
                  </a:lnTo>
                  <a:lnTo>
                    <a:pt x="725851" y="247090"/>
                  </a:lnTo>
                  <a:cubicBezTo>
                    <a:pt x="722515" y="239411"/>
                    <a:pt x="724915" y="230192"/>
                    <a:pt x="732037" y="225198"/>
                  </a:cubicBezTo>
                  <a:cubicBezTo>
                    <a:pt x="739159" y="220204"/>
                    <a:pt x="748643" y="221089"/>
                    <a:pt x="754727" y="226841"/>
                  </a:cubicBezTo>
                  <a:lnTo>
                    <a:pt x="756043" y="228366"/>
                  </a:lnTo>
                  <a:lnTo>
                    <a:pt x="755712" y="227608"/>
                  </a:lnTo>
                  <a:lnTo>
                    <a:pt x="727727" y="187701"/>
                  </a:lnTo>
                  <a:close/>
                  <a:moveTo>
                    <a:pt x="123443" y="169667"/>
                  </a:moveTo>
                  <a:lnTo>
                    <a:pt x="122820" y="170211"/>
                  </a:lnTo>
                  <a:lnTo>
                    <a:pt x="93151" y="208882"/>
                  </a:lnTo>
                  <a:lnTo>
                    <a:pt x="93073" y="209041"/>
                  </a:lnTo>
                  <a:lnTo>
                    <a:pt x="95333" y="206638"/>
                  </a:lnTo>
                  <a:cubicBezTo>
                    <a:pt x="101658" y="201152"/>
                    <a:pt x="111171" y="200675"/>
                    <a:pt x="118073" y="205969"/>
                  </a:cubicBezTo>
                  <a:cubicBezTo>
                    <a:pt x="124974" y="211264"/>
                    <a:pt x="126976" y="220577"/>
                    <a:pt x="123315" y="228107"/>
                  </a:cubicBezTo>
                  <a:lnTo>
                    <a:pt x="121580" y="230911"/>
                  </a:lnTo>
                  <a:lnTo>
                    <a:pt x="121713" y="230795"/>
                  </a:lnTo>
                  <a:lnTo>
                    <a:pt x="151382" y="192124"/>
                  </a:lnTo>
                  <a:lnTo>
                    <a:pt x="151746" y="191381"/>
                  </a:lnTo>
                  <a:lnTo>
                    <a:pt x="150366" y="192849"/>
                  </a:lnTo>
                  <a:cubicBezTo>
                    <a:pt x="144041" y="198335"/>
                    <a:pt x="134527" y="198812"/>
                    <a:pt x="127626" y="193518"/>
                  </a:cubicBezTo>
                  <a:cubicBezTo>
                    <a:pt x="120725" y="188223"/>
                    <a:pt x="118722" y="178910"/>
                    <a:pt x="122384" y="171380"/>
                  </a:cubicBezTo>
                  <a:close/>
                  <a:moveTo>
                    <a:pt x="659129" y="150441"/>
                  </a:moveTo>
                  <a:lnTo>
                    <a:pt x="662159" y="151743"/>
                  </a:lnTo>
                  <a:cubicBezTo>
                    <a:pt x="669477" y="155810"/>
                    <a:pt x="673180" y="164587"/>
                    <a:pt x="670565" y="172883"/>
                  </a:cubicBezTo>
                  <a:cubicBezTo>
                    <a:pt x="667949" y="181179"/>
                    <a:pt x="659883" y="186245"/>
                    <a:pt x="651555" y="185380"/>
                  </a:cubicBezTo>
                  <a:lnTo>
                    <a:pt x="648326" y="184709"/>
                  </a:lnTo>
                  <a:lnTo>
                    <a:pt x="648481" y="184794"/>
                  </a:lnTo>
                  <a:lnTo>
                    <a:pt x="694967" y="199449"/>
                  </a:lnTo>
                  <a:lnTo>
                    <a:pt x="695789" y="199536"/>
                  </a:lnTo>
                  <a:lnTo>
                    <a:pt x="693938" y="198741"/>
                  </a:lnTo>
                  <a:cubicBezTo>
                    <a:pt x="686620" y="194674"/>
                    <a:pt x="682917" y="185897"/>
                    <a:pt x="685533" y="177601"/>
                  </a:cubicBezTo>
                  <a:cubicBezTo>
                    <a:pt x="688148" y="169305"/>
                    <a:pt x="696215" y="164239"/>
                    <a:pt x="704542" y="165104"/>
                  </a:cubicBezTo>
                  <a:lnTo>
                    <a:pt x="706515" y="165514"/>
                  </a:lnTo>
                  <a:lnTo>
                    <a:pt x="705791" y="165115"/>
                  </a:lnTo>
                  <a:lnTo>
                    <a:pt x="659304" y="150460"/>
                  </a:lnTo>
                  <a:close/>
                  <a:moveTo>
                    <a:pt x="192756" y="137403"/>
                  </a:moveTo>
                  <a:lnTo>
                    <a:pt x="191930" y="137437"/>
                  </a:lnTo>
                  <a:lnTo>
                    <a:pt x="144593" y="149053"/>
                  </a:lnTo>
                  <a:lnTo>
                    <a:pt x="144433" y="149128"/>
                  </a:lnTo>
                  <a:lnTo>
                    <a:pt x="147699" y="148667"/>
                  </a:lnTo>
                  <a:cubicBezTo>
                    <a:pt x="156065" y="148342"/>
                    <a:pt x="163787" y="153920"/>
                    <a:pt x="165860" y="162368"/>
                  </a:cubicBezTo>
                  <a:cubicBezTo>
                    <a:pt x="167933" y="170816"/>
                    <a:pt x="163670" y="179335"/>
                    <a:pt x="156104" y="182919"/>
                  </a:cubicBezTo>
                  <a:lnTo>
                    <a:pt x="152996" y="184023"/>
                  </a:lnTo>
                  <a:lnTo>
                    <a:pt x="153172" y="184015"/>
                  </a:lnTo>
                  <a:lnTo>
                    <a:pt x="200509" y="172399"/>
                  </a:lnTo>
                  <a:lnTo>
                    <a:pt x="201258" y="172047"/>
                  </a:lnTo>
                  <a:lnTo>
                    <a:pt x="199263" y="172329"/>
                  </a:lnTo>
                  <a:cubicBezTo>
                    <a:pt x="190897" y="172654"/>
                    <a:pt x="183175" y="167076"/>
                    <a:pt x="181102" y="158628"/>
                  </a:cubicBezTo>
                  <a:cubicBezTo>
                    <a:pt x="179029" y="150180"/>
                    <a:pt x="183292" y="141661"/>
                    <a:pt x="190858" y="138076"/>
                  </a:cubicBezTo>
                  <a:close/>
                  <a:moveTo>
                    <a:pt x="605385" y="105488"/>
                  </a:moveTo>
                  <a:lnTo>
                    <a:pt x="608265" y="107095"/>
                  </a:lnTo>
                  <a:cubicBezTo>
                    <a:pt x="615126" y="111893"/>
                    <a:pt x="617906" y="121004"/>
                    <a:pt x="614451" y="128987"/>
                  </a:cubicBezTo>
                  <a:cubicBezTo>
                    <a:pt x="610996" y="136970"/>
                    <a:pt x="602451" y="141179"/>
                    <a:pt x="594257" y="139462"/>
                  </a:cubicBezTo>
                  <a:lnTo>
                    <a:pt x="591114" y="138462"/>
                  </a:lnTo>
                  <a:lnTo>
                    <a:pt x="591259" y="138563"/>
                  </a:lnTo>
                  <a:lnTo>
                    <a:pt x="635990" y="157923"/>
                  </a:lnTo>
                  <a:lnTo>
                    <a:pt x="636799" y="158094"/>
                  </a:lnTo>
                  <a:lnTo>
                    <a:pt x="635040" y="157113"/>
                  </a:lnTo>
                  <a:cubicBezTo>
                    <a:pt x="628179" y="152315"/>
                    <a:pt x="625399" y="143204"/>
                    <a:pt x="628854" y="135221"/>
                  </a:cubicBezTo>
                  <a:cubicBezTo>
                    <a:pt x="632309" y="127238"/>
                    <a:pt x="640855" y="123028"/>
                    <a:pt x="649049" y="124746"/>
                  </a:cubicBezTo>
                  <a:lnTo>
                    <a:pt x="650968" y="125356"/>
                  </a:lnTo>
                  <a:lnTo>
                    <a:pt x="650290" y="124884"/>
                  </a:lnTo>
                  <a:lnTo>
                    <a:pt x="605558" y="105524"/>
                  </a:lnTo>
                  <a:close/>
                  <a:moveTo>
                    <a:pt x="230436" y="90740"/>
                  </a:moveTo>
                  <a:lnTo>
                    <a:pt x="229887" y="91359"/>
                  </a:lnTo>
                  <a:lnTo>
                    <a:pt x="205372" y="133487"/>
                  </a:lnTo>
                  <a:lnTo>
                    <a:pt x="205316" y="133654"/>
                  </a:lnTo>
                  <a:lnTo>
                    <a:pt x="207252" y="130984"/>
                  </a:lnTo>
                  <a:cubicBezTo>
                    <a:pt x="212828" y="124739"/>
                    <a:pt x="222204" y="123056"/>
                    <a:pt x="229722" y="127431"/>
                  </a:cubicBezTo>
                  <a:lnTo>
                    <a:pt x="236868" y="146416"/>
                  </a:lnTo>
                  <a:lnTo>
                    <a:pt x="222074" y="134869"/>
                  </a:lnTo>
                  <a:lnTo>
                    <a:pt x="221916" y="134790"/>
                  </a:lnTo>
                  <a:lnTo>
                    <a:pt x="224300" y="137070"/>
                  </a:lnTo>
                  <a:cubicBezTo>
                    <a:pt x="229733" y="143440"/>
                    <a:pt x="230131" y="152958"/>
                    <a:pt x="224778" y="159815"/>
                  </a:cubicBezTo>
                  <a:cubicBezTo>
                    <a:pt x="219426" y="166671"/>
                    <a:pt x="210097" y="168596"/>
                    <a:pt x="202598" y="164872"/>
                  </a:cubicBezTo>
                  <a:lnTo>
                    <a:pt x="199808" y="163113"/>
                  </a:lnTo>
                  <a:lnTo>
                    <a:pt x="199923" y="163247"/>
                  </a:lnTo>
                  <a:lnTo>
                    <a:pt x="238345" y="193239"/>
                  </a:lnTo>
                  <a:lnTo>
                    <a:pt x="239084" y="193608"/>
                  </a:lnTo>
                  <a:lnTo>
                    <a:pt x="237629" y="192216"/>
                  </a:lnTo>
                  <a:cubicBezTo>
                    <a:pt x="232196" y="185846"/>
                    <a:pt x="231797" y="176328"/>
                    <a:pt x="237150" y="169472"/>
                  </a:cubicBezTo>
                  <a:cubicBezTo>
                    <a:pt x="242502" y="162615"/>
                    <a:pt x="251832" y="160690"/>
                    <a:pt x="259330" y="164414"/>
                  </a:cubicBezTo>
                  <a:lnTo>
                    <a:pt x="261034" y="165488"/>
                  </a:lnTo>
                  <a:lnTo>
                    <a:pt x="260496" y="164861"/>
                  </a:lnTo>
                  <a:lnTo>
                    <a:pt x="238678" y="147830"/>
                  </a:lnTo>
                  <a:lnTo>
                    <a:pt x="261002" y="109465"/>
                  </a:lnTo>
                  <a:lnTo>
                    <a:pt x="261268" y="108682"/>
                  </a:lnTo>
                  <a:lnTo>
                    <a:pt x="260086" y="110312"/>
                  </a:lnTo>
                  <a:cubicBezTo>
                    <a:pt x="254510" y="116558"/>
                    <a:pt x="245134" y="118241"/>
                    <a:pt x="237616" y="113866"/>
                  </a:cubicBezTo>
                  <a:cubicBezTo>
                    <a:pt x="230097" y="109491"/>
                    <a:pt x="226928" y="100508"/>
                    <a:pt x="229603" y="92574"/>
                  </a:cubicBezTo>
                  <a:close/>
                  <a:moveTo>
                    <a:pt x="269399" y="44412"/>
                  </a:moveTo>
                  <a:lnTo>
                    <a:pt x="268684" y="44827"/>
                  </a:lnTo>
                  <a:lnTo>
                    <a:pt x="232201" y="77150"/>
                  </a:lnTo>
                  <a:lnTo>
                    <a:pt x="232095" y="77291"/>
                  </a:lnTo>
                  <a:lnTo>
                    <a:pt x="234770" y="75363"/>
                  </a:lnTo>
                  <a:cubicBezTo>
                    <a:pt x="242023" y="71179"/>
                    <a:pt x="251454" y="72520"/>
                    <a:pt x="257222" y="79030"/>
                  </a:cubicBezTo>
                  <a:cubicBezTo>
                    <a:pt x="262991" y="85541"/>
                    <a:pt x="263185" y="95065"/>
                    <a:pt x="258159" y="101761"/>
                  </a:cubicBezTo>
                  <a:lnTo>
                    <a:pt x="255922" y="104184"/>
                  </a:lnTo>
                  <a:lnTo>
                    <a:pt x="256075" y="104096"/>
                  </a:lnTo>
                  <a:lnTo>
                    <a:pt x="292557" y="71773"/>
                  </a:lnTo>
                  <a:lnTo>
                    <a:pt x="293055" y="71113"/>
                  </a:lnTo>
                  <a:lnTo>
                    <a:pt x="291421" y="72291"/>
                  </a:lnTo>
                  <a:cubicBezTo>
                    <a:pt x="284169" y="76474"/>
                    <a:pt x="274738" y="75134"/>
                    <a:pt x="268969" y="68623"/>
                  </a:cubicBezTo>
                  <a:cubicBezTo>
                    <a:pt x="263201" y="62112"/>
                    <a:pt x="263006" y="52588"/>
                    <a:pt x="268033" y="45893"/>
                  </a:cubicBezTo>
                  <a:close/>
                  <a:moveTo>
                    <a:pt x="527131" y="44116"/>
                  </a:moveTo>
                  <a:lnTo>
                    <a:pt x="529288" y="46611"/>
                  </a:lnTo>
                  <a:cubicBezTo>
                    <a:pt x="534097" y="53464"/>
                    <a:pt x="533596" y="62977"/>
                    <a:pt x="527622" y="69299"/>
                  </a:cubicBezTo>
                  <a:cubicBezTo>
                    <a:pt x="521647" y="75621"/>
                    <a:pt x="512178" y="76657"/>
                    <a:pt x="505064" y="72243"/>
                  </a:cubicBezTo>
                  <a:lnTo>
                    <a:pt x="502451" y="70230"/>
                  </a:lnTo>
                  <a:lnTo>
                    <a:pt x="502553" y="70374"/>
                  </a:lnTo>
                  <a:lnTo>
                    <a:pt x="537978" y="103853"/>
                  </a:lnTo>
                  <a:lnTo>
                    <a:pt x="538679" y="104290"/>
                  </a:lnTo>
                  <a:lnTo>
                    <a:pt x="537361" y="102767"/>
                  </a:lnTo>
                  <a:cubicBezTo>
                    <a:pt x="532553" y="95913"/>
                    <a:pt x="533053" y="86401"/>
                    <a:pt x="539028" y="80079"/>
                  </a:cubicBezTo>
                  <a:cubicBezTo>
                    <a:pt x="545003" y="73757"/>
                    <a:pt x="554472" y="72720"/>
                    <a:pt x="561586" y="77134"/>
                  </a:cubicBezTo>
                  <a:lnTo>
                    <a:pt x="563182" y="78364"/>
                  </a:lnTo>
                  <a:lnTo>
                    <a:pt x="562705" y="77688"/>
                  </a:lnTo>
                  <a:lnTo>
                    <a:pt x="527280" y="44210"/>
                  </a:lnTo>
                  <a:close/>
                  <a:moveTo>
                    <a:pt x="332283" y="17613"/>
                  </a:moveTo>
                  <a:lnTo>
                    <a:pt x="331460" y="17689"/>
                  </a:lnTo>
                  <a:lnTo>
                    <a:pt x="284780" y="31717"/>
                  </a:lnTo>
                  <a:lnTo>
                    <a:pt x="284625" y="31801"/>
                  </a:lnTo>
                  <a:lnTo>
                    <a:pt x="287863" y="31173"/>
                  </a:lnTo>
                  <a:cubicBezTo>
                    <a:pt x="296201" y="30420"/>
                    <a:pt x="304199" y="35594"/>
                    <a:pt x="306702" y="43925"/>
                  </a:cubicBezTo>
                  <a:cubicBezTo>
                    <a:pt x="309206" y="52255"/>
                    <a:pt x="305385" y="60981"/>
                    <a:pt x="298013" y="64949"/>
                  </a:cubicBezTo>
                  <a:lnTo>
                    <a:pt x="294966" y="66211"/>
                  </a:lnTo>
                  <a:lnTo>
                    <a:pt x="295141" y="66194"/>
                  </a:lnTo>
                  <a:lnTo>
                    <a:pt x="341821" y="52166"/>
                  </a:lnTo>
                  <a:lnTo>
                    <a:pt x="342550" y="51776"/>
                  </a:lnTo>
                  <a:lnTo>
                    <a:pt x="340572" y="52160"/>
                  </a:lnTo>
                  <a:cubicBezTo>
                    <a:pt x="332234" y="52913"/>
                    <a:pt x="324236" y="47738"/>
                    <a:pt x="321732" y="39408"/>
                  </a:cubicBezTo>
                  <a:cubicBezTo>
                    <a:pt x="319229" y="31077"/>
                    <a:pt x="323049" y="22351"/>
                    <a:pt x="330422" y="18383"/>
                  </a:cubicBezTo>
                  <a:close/>
                  <a:moveTo>
                    <a:pt x="454372" y="12505"/>
                  </a:moveTo>
                  <a:lnTo>
                    <a:pt x="457311" y="14001"/>
                  </a:lnTo>
                  <a:cubicBezTo>
                    <a:pt x="464350" y="18534"/>
                    <a:pt x="467476" y="27533"/>
                    <a:pt x="464328" y="35641"/>
                  </a:cubicBezTo>
                  <a:cubicBezTo>
                    <a:pt x="461180" y="43750"/>
                    <a:pt x="452802" y="48283"/>
                    <a:pt x="444548" y="46879"/>
                  </a:cubicBezTo>
                  <a:lnTo>
                    <a:pt x="441369" y="46000"/>
                  </a:lnTo>
                  <a:lnTo>
                    <a:pt x="441518" y="46096"/>
                  </a:lnTo>
                  <a:lnTo>
                    <a:pt x="486956" y="63734"/>
                  </a:lnTo>
                  <a:lnTo>
                    <a:pt x="487771" y="63875"/>
                  </a:lnTo>
                  <a:lnTo>
                    <a:pt x="485975" y="62961"/>
                  </a:lnTo>
                  <a:cubicBezTo>
                    <a:pt x="478936" y="58428"/>
                    <a:pt x="475811" y="49430"/>
                    <a:pt x="478958" y="41321"/>
                  </a:cubicBezTo>
                  <a:cubicBezTo>
                    <a:pt x="482106" y="33212"/>
                    <a:pt x="490484" y="28679"/>
                    <a:pt x="498738" y="30083"/>
                  </a:cubicBezTo>
                  <a:lnTo>
                    <a:pt x="500680" y="30620"/>
                  </a:lnTo>
                  <a:lnTo>
                    <a:pt x="499983" y="30174"/>
                  </a:lnTo>
                  <a:lnTo>
                    <a:pt x="454545" y="12535"/>
                  </a:lnTo>
                  <a:close/>
                  <a:moveTo>
                    <a:pt x="364171" y="5850"/>
                  </a:moveTo>
                  <a:lnTo>
                    <a:pt x="363998" y="5885"/>
                  </a:lnTo>
                  <a:lnTo>
                    <a:pt x="367280" y="6216"/>
                  </a:lnTo>
                  <a:cubicBezTo>
                    <a:pt x="375482" y="7894"/>
                    <a:pt x="381652" y="15152"/>
                    <a:pt x="381652" y="23850"/>
                  </a:cubicBezTo>
                  <a:cubicBezTo>
                    <a:pt x="381652" y="32549"/>
                    <a:pt x="375482" y="39806"/>
                    <a:pt x="367280" y="41484"/>
                  </a:cubicBezTo>
                  <a:lnTo>
                    <a:pt x="363998" y="41815"/>
                  </a:lnTo>
                  <a:lnTo>
                    <a:pt x="364171" y="41850"/>
                  </a:lnTo>
                  <a:lnTo>
                    <a:pt x="412913" y="41850"/>
                  </a:lnTo>
                  <a:lnTo>
                    <a:pt x="413723" y="41686"/>
                  </a:lnTo>
                  <a:lnTo>
                    <a:pt x="411719" y="41484"/>
                  </a:lnTo>
                  <a:cubicBezTo>
                    <a:pt x="403517" y="39806"/>
                    <a:pt x="397346" y="32549"/>
                    <a:pt x="397346" y="23850"/>
                  </a:cubicBezTo>
                  <a:cubicBezTo>
                    <a:pt x="397346" y="15152"/>
                    <a:pt x="403517" y="7894"/>
                    <a:pt x="411719" y="6216"/>
                  </a:cubicBezTo>
                  <a:lnTo>
                    <a:pt x="413723" y="6014"/>
                  </a:lnTo>
                  <a:lnTo>
                    <a:pt x="412913" y="5850"/>
                  </a:lnTo>
                  <a:close/>
                  <a:moveTo>
                    <a:pt x="0" y="0"/>
                  </a:moveTo>
                  <a:lnTo>
                    <a:pt x="843031" y="0"/>
                  </a:lnTo>
                  <a:lnTo>
                    <a:pt x="843031" y="447385"/>
                  </a:lnTo>
                  <a:lnTo>
                    <a:pt x="0" y="447385"/>
                  </a:lnTo>
                  <a:close/>
                </a:path>
              </a:pathLst>
            </a:custGeom>
          </p:spPr>
        </p:pic>
        <p:sp>
          <p:nvSpPr>
            <p:cNvPr id="834" name="Vrije vorm 833">
              <a:extLst>
                <a:ext uri="{FF2B5EF4-FFF2-40B4-BE49-F238E27FC236}">
                  <a16:creationId xmlns:a16="http://schemas.microsoft.com/office/drawing/2014/main" id="{823BCE61-AFE8-9046-83F4-64F28C10DE32}"/>
                </a:ext>
              </a:extLst>
            </p:cNvPr>
            <p:cNvSpPr/>
            <p:nvPr/>
          </p:nvSpPr>
          <p:spPr>
            <a:xfrm>
              <a:off x="8957619" y="4139427"/>
              <a:ext cx="558905" cy="402382"/>
            </a:xfrm>
            <a:custGeom>
              <a:avLst/>
              <a:gdLst>
                <a:gd name="connsiteX0" fmla="*/ 284311 w 558905"/>
                <a:gd name="connsiteY0" fmla="*/ 1073 h 402382"/>
                <a:gd name="connsiteX1" fmla="*/ 307878 w 558905"/>
                <a:gd name="connsiteY1" fmla="*/ 1550 h 402382"/>
                <a:gd name="connsiteX2" fmla="*/ 347265 w 558905"/>
                <a:gd name="connsiteY2" fmla="*/ 44204 h 402382"/>
                <a:gd name="connsiteX3" fmla="*/ 381015 w 558905"/>
                <a:gd name="connsiteY3" fmla="*/ 59473 h 402382"/>
                <a:gd name="connsiteX4" fmla="*/ 385101 w 558905"/>
                <a:gd name="connsiteY4" fmla="*/ 111459 h 402382"/>
                <a:gd name="connsiteX5" fmla="*/ 421106 w 558905"/>
                <a:gd name="connsiteY5" fmla="*/ 148610 h 402382"/>
                <a:gd name="connsiteX6" fmla="*/ 420572 w 558905"/>
                <a:gd name="connsiteY6" fmla="*/ 156133 h 402382"/>
                <a:gd name="connsiteX7" fmla="*/ 458679 w 558905"/>
                <a:gd name="connsiteY7" fmla="*/ 158170 h 402382"/>
                <a:gd name="connsiteX8" fmla="*/ 495568 w 558905"/>
                <a:gd name="connsiteY8" fmla="*/ 186134 h 402382"/>
                <a:gd name="connsiteX9" fmla="*/ 495771 w 558905"/>
                <a:gd name="connsiteY9" fmla="*/ 186203 h 402382"/>
                <a:gd name="connsiteX10" fmla="*/ 524897 w 558905"/>
                <a:gd name="connsiteY10" fmla="*/ 196102 h 402382"/>
                <a:gd name="connsiteX11" fmla="*/ 542909 w 558905"/>
                <a:gd name="connsiteY11" fmla="*/ 213274 h 402382"/>
                <a:gd name="connsiteX12" fmla="*/ 540790 w 558905"/>
                <a:gd name="connsiteY12" fmla="*/ 242702 h 402382"/>
                <a:gd name="connsiteX13" fmla="*/ 556269 w 558905"/>
                <a:gd name="connsiteY13" fmla="*/ 287699 h 402382"/>
                <a:gd name="connsiteX14" fmla="*/ 483758 w 558905"/>
                <a:gd name="connsiteY14" fmla="*/ 327086 h 402382"/>
                <a:gd name="connsiteX15" fmla="*/ 457800 w 558905"/>
                <a:gd name="connsiteY15" fmla="*/ 360836 h 402382"/>
                <a:gd name="connsiteX16" fmla="*/ 369423 w 558905"/>
                <a:gd name="connsiteY16" fmla="*/ 364922 h 402382"/>
                <a:gd name="connsiteX17" fmla="*/ 306267 w 558905"/>
                <a:gd name="connsiteY17" fmla="*/ 400927 h 402382"/>
                <a:gd name="connsiteX18" fmla="*/ 213406 w 558905"/>
                <a:gd name="connsiteY18" fmla="*/ 378950 h 402382"/>
                <a:gd name="connsiteX19" fmla="*/ 75465 w 558905"/>
                <a:gd name="connsiteY19" fmla="*/ 357236 h 402382"/>
                <a:gd name="connsiteX20" fmla="*/ 14815 w 558905"/>
                <a:gd name="connsiteY20" fmla="*/ 333072 h 402382"/>
                <a:gd name="connsiteX21" fmla="*/ 27775 w 558905"/>
                <a:gd name="connsiteY21" fmla="*/ 300456 h 402382"/>
                <a:gd name="connsiteX22" fmla="*/ 408 w 558905"/>
                <a:gd name="connsiteY22" fmla="*/ 266992 h 402382"/>
                <a:gd name="connsiteX23" fmla="*/ 50386 w 558905"/>
                <a:gd name="connsiteY23" fmla="*/ 237248 h 402382"/>
                <a:gd name="connsiteX24" fmla="*/ 50864 w 558905"/>
                <a:gd name="connsiteY24" fmla="*/ 236464 h 402382"/>
                <a:gd name="connsiteX25" fmla="*/ 73126 w 558905"/>
                <a:gd name="connsiteY25" fmla="*/ 193752 h 402382"/>
                <a:gd name="connsiteX26" fmla="*/ 181427 w 558905"/>
                <a:gd name="connsiteY26" fmla="*/ 183993 h 402382"/>
                <a:gd name="connsiteX27" fmla="*/ 181451 w 558905"/>
                <a:gd name="connsiteY27" fmla="*/ 183977 h 402382"/>
                <a:gd name="connsiteX28" fmla="*/ 182239 w 558905"/>
                <a:gd name="connsiteY28" fmla="*/ 183440 h 402382"/>
                <a:gd name="connsiteX29" fmla="*/ 182193 w 558905"/>
                <a:gd name="connsiteY29" fmla="*/ 183275 h 402382"/>
                <a:gd name="connsiteX30" fmla="*/ 194042 w 558905"/>
                <a:gd name="connsiteY30" fmla="*/ 157814 h 402382"/>
                <a:gd name="connsiteX31" fmla="*/ 193766 w 558905"/>
                <a:gd name="connsiteY31" fmla="*/ 157585 h 402382"/>
                <a:gd name="connsiteX32" fmla="*/ 181628 w 558905"/>
                <a:gd name="connsiteY32" fmla="*/ 147523 h 402382"/>
                <a:gd name="connsiteX33" fmla="*/ 175545 w 558905"/>
                <a:gd name="connsiteY33" fmla="*/ 132786 h 402382"/>
                <a:gd name="connsiteX34" fmla="*/ 177752 w 558905"/>
                <a:gd name="connsiteY34" fmla="*/ 115539 h 402382"/>
                <a:gd name="connsiteX35" fmla="*/ 188285 w 558905"/>
                <a:gd name="connsiteY35" fmla="*/ 102146 h 402382"/>
                <a:gd name="connsiteX36" fmla="*/ 188600 w 558905"/>
                <a:gd name="connsiteY36" fmla="*/ 101746 h 402382"/>
                <a:gd name="connsiteX37" fmla="*/ 178349 w 558905"/>
                <a:gd name="connsiteY37" fmla="*/ 58956 h 402382"/>
                <a:gd name="connsiteX38" fmla="*/ 206313 w 558905"/>
                <a:gd name="connsiteY38" fmla="*/ 37257 h 402382"/>
                <a:gd name="connsiteX39" fmla="*/ 206382 w 558905"/>
                <a:gd name="connsiteY39" fmla="*/ 37137 h 402382"/>
                <a:gd name="connsiteX40" fmla="*/ 216281 w 558905"/>
                <a:gd name="connsiteY40" fmla="*/ 20004 h 402382"/>
                <a:gd name="connsiteX41" fmla="*/ 233453 w 558905"/>
                <a:gd name="connsiteY41" fmla="*/ 9409 h 402382"/>
                <a:gd name="connsiteX42" fmla="*/ 262882 w 558905"/>
                <a:gd name="connsiteY42" fmla="*/ 10656 h 402382"/>
                <a:gd name="connsiteX43" fmla="*/ 284311 w 558905"/>
                <a:gd name="connsiteY43" fmla="*/ 1073 h 402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58905" h="402382">
                  <a:moveTo>
                    <a:pt x="284311" y="1073"/>
                  </a:moveTo>
                  <a:cubicBezTo>
                    <a:pt x="292007" y="-485"/>
                    <a:pt x="300060" y="-365"/>
                    <a:pt x="307878" y="1550"/>
                  </a:cubicBezTo>
                  <a:cubicBezTo>
                    <a:pt x="328664" y="6643"/>
                    <a:pt x="344232" y="23500"/>
                    <a:pt x="347265" y="44204"/>
                  </a:cubicBezTo>
                  <a:cubicBezTo>
                    <a:pt x="360240" y="44302"/>
                    <a:pt x="372545" y="49873"/>
                    <a:pt x="381015" y="59473"/>
                  </a:cubicBezTo>
                  <a:cubicBezTo>
                    <a:pt x="393887" y="74058"/>
                    <a:pt x="395541" y="95126"/>
                    <a:pt x="385101" y="111459"/>
                  </a:cubicBezTo>
                  <a:cubicBezTo>
                    <a:pt x="403032" y="116742"/>
                    <a:pt x="416739" y="130886"/>
                    <a:pt x="421106" y="148610"/>
                  </a:cubicBezTo>
                  <a:lnTo>
                    <a:pt x="420572" y="156133"/>
                  </a:lnTo>
                  <a:lnTo>
                    <a:pt x="458679" y="158170"/>
                  </a:lnTo>
                  <a:cubicBezTo>
                    <a:pt x="477995" y="163184"/>
                    <a:pt x="491846" y="173680"/>
                    <a:pt x="495568" y="186134"/>
                  </a:cubicBezTo>
                  <a:lnTo>
                    <a:pt x="495771" y="186203"/>
                  </a:lnTo>
                  <a:lnTo>
                    <a:pt x="524897" y="196102"/>
                  </a:lnTo>
                  <a:cubicBezTo>
                    <a:pt x="533037" y="200768"/>
                    <a:pt x="539291" y="206635"/>
                    <a:pt x="542909" y="213274"/>
                  </a:cubicBezTo>
                  <a:cubicBezTo>
                    <a:pt x="548168" y="222911"/>
                    <a:pt x="547418" y="233379"/>
                    <a:pt x="540790" y="242702"/>
                  </a:cubicBezTo>
                  <a:cubicBezTo>
                    <a:pt x="557083" y="255488"/>
                    <a:pt x="562781" y="272063"/>
                    <a:pt x="556269" y="287699"/>
                  </a:cubicBezTo>
                  <a:cubicBezTo>
                    <a:pt x="547612" y="308485"/>
                    <a:pt x="518954" y="324053"/>
                    <a:pt x="483758" y="327086"/>
                  </a:cubicBezTo>
                  <a:cubicBezTo>
                    <a:pt x="483590" y="340060"/>
                    <a:pt x="474119" y="352365"/>
                    <a:pt x="457800" y="360836"/>
                  </a:cubicBezTo>
                  <a:cubicBezTo>
                    <a:pt x="433006" y="373707"/>
                    <a:pt x="397190" y="375361"/>
                    <a:pt x="369423" y="364922"/>
                  </a:cubicBezTo>
                  <a:cubicBezTo>
                    <a:pt x="360443" y="382853"/>
                    <a:pt x="336398" y="396560"/>
                    <a:pt x="306267" y="400927"/>
                  </a:cubicBezTo>
                  <a:cubicBezTo>
                    <a:pt x="270761" y="406072"/>
                    <a:pt x="233704" y="397304"/>
                    <a:pt x="213406" y="378950"/>
                  </a:cubicBezTo>
                  <a:cubicBezTo>
                    <a:pt x="165496" y="396371"/>
                    <a:pt x="103270" y="386579"/>
                    <a:pt x="75465" y="357236"/>
                  </a:cubicBezTo>
                  <a:cubicBezTo>
                    <a:pt x="48151" y="359165"/>
                    <a:pt x="22503" y="348949"/>
                    <a:pt x="14815" y="333072"/>
                  </a:cubicBezTo>
                  <a:cubicBezTo>
                    <a:pt x="9246" y="321586"/>
                    <a:pt x="14169" y="309189"/>
                    <a:pt x="27775" y="300456"/>
                  </a:cubicBezTo>
                  <a:cubicBezTo>
                    <a:pt x="8471" y="293605"/>
                    <a:pt x="-2279" y="280459"/>
                    <a:pt x="408" y="266992"/>
                  </a:cubicBezTo>
                  <a:cubicBezTo>
                    <a:pt x="3561" y="251224"/>
                    <a:pt x="24312" y="238874"/>
                    <a:pt x="50386" y="237248"/>
                  </a:cubicBezTo>
                  <a:cubicBezTo>
                    <a:pt x="50541" y="236985"/>
                    <a:pt x="50709" y="236727"/>
                    <a:pt x="50864" y="236464"/>
                  </a:cubicBezTo>
                  <a:cubicBezTo>
                    <a:pt x="47362" y="220937"/>
                    <a:pt x="55528" y="205278"/>
                    <a:pt x="73126" y="193752"/>
                  </a:cubicBezTo>
                  <a:cubicBezTo>
                    <a:pt x="100931" y="175546"/>
                    <a:pt x="146012" y="171488"/>
                    <a:pt x="181427" y="183993"/>
                  </a:cubicBezTo>
                  <a:lnTo>
                    <a:pt x="181451" y="183977"/>
                  </a:lnTo>
                  <a:lnTo>
                    <a:pt x="182239" y="183440"/>
                  </a:lnTo>
                  <a:lnTo>
                    <a:pt x="182193" y="183275"/>
                  </a:lnTo>
                  <a:cubicBezTo>
                    <a:pt x="182864" y="174115"/>
                    <a:pt x="186724" y="165059"/>
                    <a:pt x="194042" y="157814"/>
                  </a:cubicBezTo>
                  <a:lnTo>
                    <a:pt x="193766" y="157585"/>
                  </a:lnTo>
                  <a:lnTo>
                    <a:pt x="181628" y="147523"/>
                  </a:lnTo>
                  <a:cubicBezTo>
                    <a:pt x="178451" y="143225"/>
                    <a:pt x="176329" y="138186"/>
                    <a:pt x="175545" y="132786"/>
                  </a:cubicBezTo>
                  <a:cubicBezTo>
                    <a:pt x="174681" y="126842"/>
                    <a:pt x="175496" y="120903"/>
                    <a:pt x="177752" y="115539"/>
                  </a:cubicBezTo>
                  <a:lnTo>
                    <a:pt x="188285" y="102146"/>
                  </a:lnTo>
                  <a:lnTo>
                    <a:pt x="188600" y="101746"/>
                  </a:lnTo>
                  <a:cubicBezTo>
                    <a:pt x="175928" y="91242"/>
                    <a:pt x="171768" y="73868"/>
                    <a:pt x="178349" y="58956"/>
                  </a:cubicBezTo>
                  <a:cubicBezTo>
                    <a:pt x="183363" y="47593"/>
                    <a:pt x="193859" y="39446"/>
                    <a:pt x="206313" y="37257"/>
                  </a:cubicBezTo>
                  <a:lnTo>
                    <a:pt x="206382" y="37137"/>
                  </a:lnTo>
                  <a:lnTo>
                    <a:pt x="216281" y="20004"/>
                  </a:lnTo>
                  <a:cubicBezTo>
                    <a:pt x="220947" y="15216"/>
                    <a:pt x="226814" y="11537"/>
                    <a:pt x="233453" y="9409"/>
                  </a:cubicBezTo>
                  <a:cubicBezTo>
                    <a:pt x="243091" y="6316"/>
                    <a:pt x="253558" y="6757"/>
                    <a:pt x="262882" y="10656"/>
                  </a:cubicBezTo>
                  <a:cubicBezTo>
                    <a:pt x="269275" y="5864"/>
                    <a:pt x="276615" y="2630"/>
                    <a:pt x="284311" y="1073"/>
                  </a:cubicBezTo>
                  <a:close/>
                </a:path>
              </a:pathLst>
            </a:custGeom>
            <a:solidFill>
              <a:sysClr val="window" lastClr="FFFFFF">
                <a:lumMod val="65000"/>
                <a:alpha val="23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280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835" name="Groep 834">
              <a:extLst>
                <a:ext uri="{FF2B5EF4-FFF2-40B4-BE49-F238E27FC236}">
                  <a16:creationId xmlns:a16="http://schemas.microsoft.com/office/drawing/2014/main" id="{2824AE6C-0C34-E54B-A1EA-C53F5B536DE2}"/>
                </a:ext>
              </a:extLst>
            </p:cNvPr>
            <p:cNvGrpSpPr/>
            <p:nvPr/>
          </p:nvGrpSpPr>
          <p:grpSpPr>
            <a:xfrm>
              <a:off x="8976208" y="4187825"/>
              <a:ext cx="537954" cy="352847"/>
              <a:chOff x="6307364" y="1998277"/>
              <a:chExt cx="537954" cy="352847"/>
            </a:xfrm>
          </p:grpSpPr>
          <p:grpSp>
            <p:nvGrpSpPr>
              <p:cNvPr id="924" name="Group 4">
                <a:extLst>
                  <a:ext uri="{FF2B5EF4-FFF2-40B4-BE49-F238E27FC236}">
                    <a16:creationId xmlns:a16="http://schemas.microsoft.com/office/drawing/2014/main" id="{DAA2BA84-9EA7-B849-A0BB-6F50B1113C9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96473">
                <a:off x="6494519" y="1998277"/>
                <a:ext cx="178327" cy="163607"/>
                <a:chOff x="9871718" y="3874294"/>
                <a:chExt cx="1301210" cy="1193800"/>
              </a:xfrm>
            </p:grpSpPr>
            <p:sp>
              <p:nvSpPr>
                <p:cNvPr id="926" name="Freeform 356">
                  <a:extLst>
                    <a:ext uri="{FF2B5EF4-FFF2-40B4-BE49-F238E27FC236}">
                      <a16:creationId xmlns:a16="http://schemas.microsoft.com/office/drawing/2014/main" id="{E34C7328-BA26-2E49-8FA4-8AA149DCEA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71718" y="3938817"/>
                  <a:ext cx="1219552" cy="1129277"/>
                </a:xfrm>
                <a:custGeom>
                  <a:avLst/>
                  <a:gdLst>
                    <a:gd name="T0" fmla="*/ 45 w 330"/>
                    <a:gd name="T1" fmla="*/ 221 h 314"/>
                    <a:gd name="T2" fmla="*/ 26 w 330"/>
                    <a:gd name="T3" fmla="*/ 211 h 314"/>
                    <a:gd name="T4" fmla="*/ 21 w 330"/>
                    <a:gd name="T5" fmla="*/ 151 h 314"/>
                    <a:gd name="T6" fmla="*/ 20 w 330"/>
                    <a:gd name="T7" fmla="*/ 148 h 314"/>
                    <a:gd name="T8" fmla="*/ 15 w 330"/>
                    <a:gd name="T9" fmla="*/ 131 h 314"/>
                    <a:gd name="T10" fmla="*/ 13 w 330"/>
                    <a:gd name="T11" fmla="*/ 78 h 314"/>
                    <a:gd name="T12" fmla="*/ 3 w 330"/>
                    <a:gd name="T13" fmla="*/ 33 h 314"/>
                    <a:gd name="T14" fmla="*/ 2 w 330"/>
                    <a:gd name="T15" fmla="*/ 46 h 314"/>
                    <a:gd name="T16" fmla="*/ 2 w 330"/>
                    <a:gd name="T17" fmla="*/ 50 h 314"/>
                    <a:gd name="T18" fmla="*/ 10 w 330"/>
                    <a:gd name="T19" fmla="*/ 195 h 314"/>
                    <a:gd name="T20" fmla="*/ 14 w 330"/>
                    <a:gd name="T21" fmla="*/ 219 h 314"/>
                    <a:gd name="T22" fmla="*/ 202 w 330"/>
                    <a:gd name="T23" fmla="*/ 289 h 314"/>
                    <a:gd name="T24" fmla="*/ 227 w 330"/>
                    <a:gd name="T25" fmla="*/ 276 h 314"/>
                    <a:gd name="T26" fmla="*/ 323 w 330"/>
                    <a:gd name="T27" fmla="*/ 217 h 314"/>
                    <a:gd name="T28" fmla="*/ 322 w 330"/>
                    <a:gd name="T29" fmla="*/ 163 h 314"/>
                    <a:gd name="T30" fmla="*/ 320 w 330"/>
                    <a:gd name="T31" fmla="*/ 19 h 314"/>
                    <a:gd name="T32" fmla="*/ 216 w 330"/>
                    <a:gd name="T33" fmla="*/ 14 h 314"/>
                    <a:gd name="T34" fmla="*/ 61 w 330"/>
                    <a:gd name="T35" fmla="*/ 14 h 314"/>
                    <a:gd name="T36" fmla="*/ 47 w 330"/>
                    <a:gd name="T37" fmla="*/ 16 h 314"/>
                    <a:gd name="T38" fmla="*/ 40 w 330"/>
                    <a:gd name="T39" fmla="*/ 25 h 314"/>
                    <a:gd name="T40" fmla="*/ 34 w 330"/>
                    <a:gd name="T41" fmla="*/ 24 h 314"/>
                    <a:gd name="T42" fmla="*/ 22 w 330"/>
                    <a:gd name="T43" fmla="*/ 26 h 314"/>
                    <a:gd name="T44" fmla="*/ 32 w 330"/>
                    <a:gd name="T45" fmla="*/ 36 h 314"/>
                    <a:gd name="T46" fmla="*/ 39 w 330"/>
                    <a:gd name="T47" fmla="*/ 34 h 314"/>
                    <a:gd name="T48" fmla="*/ 76 w 330"/>
                    <a:gd name="T49" fmla="*/ 28 h 314"/>
                    <a:gd name="T50" fmla="*/ 88 w 330"/>
                    <a:gd name="T51" fmla="*/ 37 h 314"/>
                    <a:gd name="T52" fmla="*/ 111 w 330"/>
                    <a:gd name="T53" fmla="*/ 38 h 314"/>
                    <a:gd name="T54" fmla="*/ 175 w 330"/>
                    <a:gd name="T55" fmla="*/ 38 h 314"/>
                    <a:gd name="T56" fmla="*/ 203 w 330"/>
                    <a:gd name="T57" fmla="*/ 42 h 314"/>
                    <a:gd name="T58" fmla="*/ 304 w 330"/>
                    <a:gd name="T59" fmla="*/ 26 h 314"/>
                    <a:gd name="T60" fmla="*/ 307 w 330"/>
                    <a:gd name="T61" fmla="*/ 31 h 314"/>
                    <a:gd name="T62" fmla="*/ 306 w 330"/>
                    <a:gd name="T63" fmla="*/ 32 h 314"/>
                    <a:gd name="T64" fmla="*/ 305 w 330"/>
                    <a:gd name="T65" fmla="*/ 37 h 314"/>
                    <a:gd name="T66" fmla="*/ 306 w 330"/>
                    <a:gd name="T67" fmla="*/ 37 h 314"/>
                    <a:gd name="T68" fmla="*/ 309 w 330"/>
                    <a:gd name="T69" fmla="*/ 133 h 314"/>
                    <a:gd name="T70" fmla="*/ 310 w 330"/>
                    <a:gd name="T71" fmla="*/ 138 h 314"/>
                    <a:gd name="T72" fmla="*/ 310 w 330"/>
                    <a:gd name="T73" fmla="*/ 164 h 314"/>
                    <a:gd name="T74" fmla="*/ 310 w 330"/>
                    <a:gd name="T75" fmla="*/ 176 h 314"/>
                    <a:gd name="T76" fmla="*/ 309 w 330"/>
                    <a:gd name="T77" fmla="*/ 208 h 314"/>
                    <a:gd name="T78" fmla="*/ 265 w 330"/>
                    <a:gd name="T79" fmla="*/ 239 h 314"/>
                    <a:gd name="T80" fmla="*/ 193 w 330"/>
                    <a:gd name="T81" fmla="*/ 279 h 314"/>
                    <a:gd name="T82" fmla="*/ 160 w 330"/>
                    <a:gd name="T83" fmla="*/ 283 h 314"/>
                    <a:gd name="T84" fmla="*/ 120 w 330"/>
                    <a:gd name="T85" fmla="*/ 270 h 314"/>
                    <a:gd name="T86" fmla="*/ 113 w 330"/>
                    <a:gd name="T87" fmla="*/ 264 h 314"/>
                    <a:gd name="T88" fmla="*/ 86 w 330"/>
                    <a:gd name="T89" fmla="*/ 249 h 314"/>
                    <a:gd name="T90" fmla="*/ 69 w 330"/>
                    <a:gd name="T91" fmla="*/ 237 h 314"/>
                    <a:gd name="T92" fmla="*/ 66 w 330"/>
                    <a:gd name="T93" fmla="*/ 237 h 314"/>
                    <a:gd name="T94" fmla="*/ 43 w 330"/>
                    <a:gd name="T95" fmla="*/ 224 h 314"/>
                    <a:gd name="connsiteX0" fmla="*/ 1273 w 9849"/>
                    <a:gd name="connsiteY0" fmla="*/ 6721 h 9587"/>
                    <a:gd name="connsiteX1" fmla="*/ 1334 w 9849"/>
                    <a:gd name="connsiteY1" fmla="*/ 6625 h 9587"/>
                    <a:gd name="connsiteX2" fmla="*/ 728 w 9849"/>
                    <a:gd name="connsiteY2" fmla="*/ 6307 h 9587"/>
                    <a:gd name="connsiteX3" fmla="*/ 758 w 9849"/>
                    <a:gd name="connsiteY3" fmla="*/ 6307 h 9587"/>
                    <a:gd name="connsiteX4" fmla="*/ 546 w 9849"/>
                    <a:gd name="connsiteY4" fmla="*/ 4364 h 9587"/>
                    <a:gd name="connsiteX5" fmla="*/ 606 w 9849"/>
                    <a:gd name="connsiteY5" fmla="*/ 4396 h 9587"/>
                    <a:gd name="connsiteX6" fmla="*/ 485 w 9849"/>
                    <a:gd name="connsiteY6" fmla="*/ 4300 h 9587"/>
                    <a:gd name="connsiteX7" fmla="*/ 576 w 9849"/>
                    <a:gd name="connsiteY7" fmla="*/ 4300 h 9587"/>
                    <a:gd name="connsiteX8" fmla="*/ 576 w 9849"/>
                    <a:gd name="connsiteY8" fmla="*/ 3791 h 9587"/>
                    <a:gd name="connsiteX9" fmla="*/ 425 w 9849"/>
                    <a:gd name="connsiteY9" fmla="*/ 3759 h 9587"/>
                    <a:gd name="connsiteX10" fmla="*/ 212 w 9849"/>
                    <a:gd name="connsiteY10" fmla="*/ 2103 h 9587"/>
                    <a:gd name="connsiteX11" fmla="*/ 364 w 9849"/>
                    <a:gd name="connsiteY11" fmla="*/ 2071 h 9587"/>
                    <a:gd name="connsiteX12" fmla="*/ 212 w 9849"/>
                    <a:gd name="connsiteY12" fmla="*/ 638 h 9587"/>
                    <a:gd name="connsiteX13" fmla="*/ 61 w 9849"/>
                    <a:gd name="connsiteY13" fmla="*/ 638 h 9587"/>
                    <a:gd name="connsiteX14" fmla="*/ 122 w 9849"/>
                    <a:gd name="connsiteY14" fmla="*/ 1052 h 9587"/>
                    <a:gd name="connsiteX15" fmla="*/ 31 w 9849"/>
                    <a:gd name="connsiteY15" fmla="*/ 1052 h 9587"/>
                    <a:gd name="connsiteX16" fmla="*/ 122 w 9849"/>
                    <a:gd name="connsiteY16" fmla="*/ 1179 h 9587"/>
                    <a:gd name="connsiteX17" fmla="*/ 31 w 9849"/>
                    <a:gd name="connsiteY17" fmla="*/ 1179 h 9587"/>
                    <a:gd name="connsiteX18" fmla="*/ 0 w 9849"/>
                    <a:gd name="connsiteY18" fmla="*/ 2135 h 9587"/>
                    <a:gd name="connsiteX19" fmla="*/ 273 w 9849"/>
                    <a:gd name="connsiteY19" fmla="*/ 5797 h 9587"/>
                    <a:gd name="connsiteX20" fmla="*/ 243 w 9849"/>
                    <a:gd name="connsiteY20" fmla="*/ 5797 h 9587"/>
                    <a:gd name="connsiteX21" fmla="*/ 394 w 9849"/>
                    <a:gd name="connsiteY21" fmla="*/ 6562 h 9587"/>
                    <a:gd name="connsiteX22" fmla="*/ 5152 w 9849"/>
                    <a:gd name="connsiteY22" fmla="*/ 9587 h 9587"/>
                    <a:gd name="connsiteX23" fmla="*/ 6091 w 9849"/>
                    <a:gd name="connsiteY23" fmla="*/ 8791 h 9587"/>
                    <a:gd name="connsiteX24" fmla="*/ 6091 w 9849"/>
                    <a:gd name="connsiteY24" fmla="*/ 8855 h 9587"/>
                    <a:gd name="connsiteX25" fmla="*/ 6849 w 9849"/>
                    <a:gd name="connsiteY25" fmla="*/ 8377 h 9587"/>
                    <a:gd name="connsiteX26" fmla="*/ 6879 w 9849"/>
                    <a:gd name="connsiteY26" fmla="*/ 8409 h 9587"/>
                    <a:gd name="connsiteX27" fmla="*/ 9758 w 9849"/>
                    <a:gd name="connsiteY27" fmla="*/ 6498 h 9587"/>
                    <a:gd name="connsiteX28" fmla="*/ 9667 w 9849"/>
                    <a:gd name="connsiteY28" fmla="*/ 4778 h 9587"/>
                    <a:gd name="connsiteX29" fmla="*/ 9728 w 9849"/>
                    <a:gd name="connsiteY29" fmla="*/ 4778 h 9587"/>
                    <a:gd name="connsiteX30" fmla="*/ 9818 w 9849"/>
                    <a:gd name="connsiteY30" fmla="*/ 2517 h 9587"/>
                    <a:gd name="connsiteX31" fmla="*/ 9667 w 9849"/>
                    <a:gd name="connsiteY31" fmla="*/ 192 h 9587"/>
                    <a:gd name="connsiteX32" fmla="*/ 8455 w 9849"/>
                    <a:gd name="connsiteY32" fmla="*/ 288 h 9587"/>
                    <a:gd name="connsiteX33" fmla="*/ 6515 w 9849"/>
                    <a:gd name="connsiteY33" fmla="*/ 33 h 9587"/>
                    <a:gd name="connsiteX34" fmla="*/ 4243 w 9849"/>
                    <a:gd name="connsiteY34" fmla="*/ 351 h 9587"/>
                    <a:gd name="connsiteX35" fmla="*/ 1818 w 9849"/>
                    <a:gd name="connsiteY35" fmla="*/ 33 h 9587"/>
                    <a:gd name="connsiteX36" fmla="*/ 1818 w 9849"/>
                    <a:gd name="connsiteY36" fmla="*/ 97 h 9587"/>
                    <a:gd name="connsiteX37" fmla="*/ 1394 w 9849"/>
                    <a:gd name="connsiteY37" fmla="*/ 97 h 9587"/>
                    <a:gd name="connsiteX38" fmla="*/ 1425 w 9849"/>
                    <a:gd name="connsiteY38" fmla="*/ 65 h 9587"/>
                    <a:gd name="connsiteX39" fmla="*/ 1182 w 9849"/>
                    <a:gd name="connsiteY39" fmla="*/ 383 h 9587"/>
                    <a:gd name="connsiteX40" fmla="*/ 1091 w 9849"/>
                    <a:gd name="connsiteY40" fmla="*/ 224 h 9587"/>
                    <a:gd name="connsiteX41" fmla="*/ 1000 w 9849"/>
                    <a:gd name="connsiteY41" fmla="*/ 351 h 9587"/>
                    <a:gd name="connsiteX42" fmla="*/ 637 w 9849"/>
                    <a:gd name="connsiteY42" fmla="*/ 415 h 9587"/>
                    <a:gd name="connsiteX43" fmla="*/ 667 w 9849"/>
                    <a:gd name="connsiteY43" fmla="*/ 288 h 9587"/>
                    <a:gd name="connsiteX44" fmla="*/ 940 w 9849"/>
                    <a:gd name="connsiteY44" fmla="*/ 733 h 9587"/>
                    <a:gd name="connsiteX45" fmla="*/ 940 w 9849"/>
                    <a:gd name="connsiteY45" fmla="*/ 733 h 9587"/>
                    <a:gd name="connsiteX46" fmla="*/ 1152 w 9849"/>
                    <a:gd name="connsiteY46" fmla="*/ 670 h 9587"/>
                    <a:gd name="connsiteX47" fmla="*/ 1152 w 9849"/>
                    <a:gd name="connsiteY47" fmla="*/ 765 h 9587"/>
                    <a:gd name="connsiteX48" fmla="*/ 2273 w 9849"/>
                    <a:gd name="connsiteY48" fmla="*/ 479 h 9587"/>
                    <a:gd name="connsiteX49" fmla="*/ 2637 w 9849"/>
                    <a:gd name="connsiteY49" fmla="*/ 733 h 9587"/>
                    <a:gd name="connsiteX50" fmla="*/ 2637 w 9849"/>
                    <a:gd name="connsiteY50" fmla="*/ 765 h 9587"/>
                    <a:gd name="connsiteX51" fmla="*/ 3303 w 9849"/>
                    <a:gd name="connsiteY51" fmla="*/ 638 h 9587"/>
                    <a:gd name="connsiteX52" fmla="*/ 3334 w 9849"/>
                    <a:gd name="connsiteY52" fmla="*/ 797 h 9587"/>
                    <a:gd name="connsiteX53" fmla="*/ 5273 w 9849"/>
                    <a:gd name="connsiteY53" fmla="*/ 765 h 9587"/>
                    <a:gd name="connsiteX54" fmla="*/ 5273 w 9849"/>
                    <a:gd name="connsiteY54" fmla="*/ 797 h 9587"/>
                    <a:gd name="connsiteX55" fmla="*/ 5879 w 9849"/>
                    <a:gd name="connsiteY55" fmla="*/ 574 h 9587"/>
                    <a:gd name="connsiteX56" fmla="*/ 6122 w 9849"/>
                    <a:gd name="connsiteY56" fmla="*/ 925 h 9587"/>
                    <a:gd name="connsiteX57" fmla="*/ 8970 w 9849"/>
                    <a:gd name="connsiteY57" fmla="*/ 893 h 9587"/>
                    <a:gd name="connsiteX58" fmla="*/ 9182 w 9849"/>
                    <a:gd name="connsiteY58" fmla="*/ 415 h 9587"/>
                    <a:gd name="connsiteX59" fmla="*/ 9152 w 9849"/>
                    <a:gd name="connsiteY59" fmla="*/ 447 h 9587"/>
                    <a:gd name="connsiteX60" fmla="*/ 9273 w 9849"/>
                    <a:gd name="connsiteY60" fmla="*/ 574 h 9587"/>
                    <a:gd name="connsiteX61" fmla="*/ 9212 w 9849"/>
                    <a:gd name="connsiteY61" fmla="*/ 638 h 9587"/>
                    <a:gd name="connsiteX62" fmla="*/ 9243 w 9849"/>
                    <a:gd name="connsiteY62" fmla="*/ 606 h 9587"/>
                    <a:gd name="connsiteX63" fmla="*/ 9182 w 9849"/>
                    <a:gd name="connsiteY63" fmla="*/ 733 h 9587"/>
                    <a:gd name="connsiteX64" fmla="*/ 9212 w 9849"/>
                    <a:gd name="connsiteY64" fmla="*/ 765 h 9587"/>
                    <a:gd name="connsiteX65" fmla="*/ 9182 w 9849"/>
                    <a:gd name="connsiteY65" fmla="*/ 797 h 9587"/>
                    <a:gd name="connsiteX66" fmla="*/ 9243 w 9849"/>
                    <a:gd name="connsiteY66" fmla="*/ 765 h 9587"/>
                    <a:gd name="connsiteX67" fmla="*/ 9122 w 9849"/>
                    <a:gd name="connsiteY67" fmla="*/ 829 h 9587"/>
                    <a:gd name="connsiteX68" fmla="*/ 9334 w 9849"/>
                    <a:gd name="connsiteY68" fmla="*/ 3823 h 9587"/>
                    <a:gd name="connsiteX69" fmla="*/ 9273 w 9849"/>
                    <a:gd name="connsiteY69" fmla="*/ 3791 h 9587"/>
                    <a:gd name="connsiteX70" fmla="*/ 9364 w 9849"/>
                    <a:gd name="connsiteY70" fmla="*/ 3982 h 9587"/>
                    <a:gd name="connsiteX71" fmla="*/ 9303 w 9849"/>
                    <a:gd name="connsiteY71" fmla="*/ 3982 h 9587"/>
                    <a:gd name="connsiteX72" fmla="*/ 9364 w 9849"/>
                    <a:gd name="connsiteY72" fmla="*/ 4810 h 9587"/>
                    <a:gd name="connsiteX73" fmla="*/ 9243 w 9849"/>
                    <a:gd name="connsiteY73" fmla="*/ 4778 h 9587"/>
                    <a:gd name="connsiteX74" fmla="*/ 9364 w 9849"/>
                    <a:gd name="connsiteY74" fmla="*/ 5192 h 9587"/>
                    <a:gd name="connsiteX75" fmla="*/ 9243 w 9849"/>
                    <a:gd name="connsiteY75" fmla="*/ 5192 h 9587"/>
                    <a:gd name="connsiteX76" fmla="*/ 9334 w 9849"/>
                    <a:gd name="connsiteY76" fmla="*/ 6211 h 9587"/>
                    <a:gd name="connsiteX77" fmla="*/ 8031 w 9849"/>
                    <a:gd name="connsiteY77" fmla="*/ 7262 h 9587"/>
                    <a:gd name="connsiteX78" fmla="*/ 8000 w 9849"/>
                    <a:gd name="connsiteY78" fmla="*/ 7198 h 9587"/>
                    <a:gd name="connsiteX79" fmla="*/ 5849 w 9849"/>
                    <a:gd name="connsiteY79" fmla="*/ 8536 h 9587"/>
                    <a:gd name="connsiteX80" fmla="*/ 5818 w 9849"/>
                    <a:gd name="connsiteY80" fmla="*/ 8472 h 9587"/>
                    <a:gd name="connsiteX81" fmla="*/ 4728 w 9849"/>
                    <a:gd name="connsiteY81" fmla="*/ 8695 h 9587"/>
                    <a:gd name="connsiteX82" fmla="*/ 4818 w 9849"/>
                    <a:gd name="connsiteY82" fmla="*/ 8600 h 9587"/>
                    <a:gd name="connsiteX83" fmla="*/ 4485 w 9849"/>
                    <a:gd name="connsiteY83" fmla="*/ 8695 h 9587"/>
                    <a:gd name="connsiteX84" fmla="*/ 3606 w 9849"/>
                    <a:gd name="connsiteY84" fmla="*/ 8186 h 9587"/>
                    <a:gd name="connsiteX85" fmla="*/ 3667 w 9849"/>
                    <a:gd name="connsiteY85" fmla="*/ 8122 h 9587"/>
                    <a:gd name="connsiteX86" fmla="*/ 3394 w 9849"/>
                    <a:gd name="connsiteY86" fmla="*/ 7995 h 9587"/>
                    <a:gd name="connsiteX87" fmla="*/ 3455 w 9849"/>
                    <a:gd name="connsiteY87" fmla="*/ 7963 h 9587"/>
                    <a:gd name="connsiteX88" fmla="*/ 2576 w 9849"/>
                    <a:gd name="connsiteY88" fmla="*/ 7517 h 9587"/>
                    <a:gd name="connsiteX89" fmla="*/ 2667 w 9849"/>
                    <a:gd name="connsiteY89" fmla="*/ 7390 h 9587"/>
                    <a:gd name="connsiteX90" fmla="*/ 2061 w 9849"/>
                    <a:gd name="connsiteY90" fmla="*/ 7135 h 9587"/>
                    <a:gd name="connsiteX91" fmla="*/ 2091 w 9849"/>
                    <a:gd name="connsiteY91" fmla="*/ 7103 h 9587"/>
                    <a:gd name="connsiteX92" fmla="*/ 1970 w 9849"/>
                    <a:gd name="connsiteY92" fmla="*/ 7135 h 9587"/>
                    <a:gd name="connsiteX93" fmla="*/ 2031 w 9849"/>
                    <a:gd name="connsiteY93" fmla="*/ 7007 h 9587"/>
                    <a:gd name="connsiteX94" fmla="*/ 1273 w 9849"/>
                    <a:gd name="connsiteY94" fmla="*/ 6721 h 95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</a:cxnLst>
                  <a:rect l="l" t="t" r="r" b="b"/>
                  <a:pathLst>
                    <a:path w="9849" h="9587">
                      <a:moveTo>
                        <a:pt x="1273" y="6721"/>
                      </a:moveTo>
                      <a:lnTo>
                        <a:pt x="1334" y="6625"/>
                      </a:lnTo>
                      <a:cubicBezTo>
                        <a:pt x="1212" y="6657"/>
                        <a:pt x="788" y="6466"/>
                        <a:pt x="728" y="6307"/>
                      </a:cubicBezTo>
                      <a:lnTo>
                        <a:pt x="758" y="6307"/>
                      </a:lnTo>
                      <a:cubicBezTo>
                        <a:pt x="818" y="5670"/>
                        <a:pt x="606" y="5001"/>
                        <a:pt x="546" y="4364"/>
                      </a:cubicBezTo>
                      <a:cubicBezTo>
                        <a:pt x="546" y="4396"/>
                        <a:pt x="576" y="4396"/>
                        <a:pt x="606" y="4396"/>
                      </a:cubicBezTo>
                      <a:cubicBezTo>
                        <a:pt x="546" y="4364"/>
                        <a:pt x="485" y="4332"/>
                        <a:pt x="485" y="4300"/>
                      </a:cubicBezTo>
                      <a:cubicBezTo>
                        <a:pt x="515" y="4269"/>
                        <a:pt x="546" y="4300"/>
                        <a:pt x="576" y="4300"/>
                      </a:cubicBezTo>
                      <a:cubicBezTo>
                        <a:pt x="728" y="4173"/>
                        <a:pt x="455" y="3886"/>
                        <a:pt x="576" y="3791"/>
                      </a:cubicBezTo>
                      <a:cubicBezTo>
                        <a:pt x="576" y="3759"/>
                        <a:pt x="485" y="3727"/>
                        <a:pt x="425" y="3759"/>
                      </a:cubicBezTo>
                      <a:cubicBezTo>
                        <a:pt x="394" y="3218"/>
                        <a:pt x="364" y="2644"/>
                        <a:pt x="212" y="2103"/>
                      </a:cubicBezTo>
                      <a:cubicBezTo>
                        <a:pt x="243" y="2071"/>
                        <a:pt x="303" y="2071"/>
                        <a:pt x="364" y="2071"/>
                      </a:cubicBezTo>
                      <a:cubicBezTo>
                        <a:pt x="61" y="1625"/>
                        <a:pt x="182" y="1116"/>
                        <a:pt x="212" y="638"/>
                      </a:cubicBezTo>
                      <a:cubicBezTo>
                        <a:pt x="152" y="638"/>
                        <a:pt x="152" y="702"/>
                        <a:pt x="61" y="638"/>
                      </a:cubicBezTo>
                      <a:cubicBezTo>
                        <a:pt x="-30" y="797"/>
                        <a:pt x="243" y="925"/>
                        <a:pt x="122" y="1052"/>
                      </a:cubicBezTo>
                      <a:lnTo>
                        <a:pt x="31" y="1052"/>
                      </a:lnTo>
                      <a:cubicBezTo>
                        <a:pt x="0" y="1148"/>
                        <a:pt x="212" y="1084"/>
                        <a:pt x="122" y="1179"/>
                      </a:cubicBezTo>
                      <a:cubicBezTo>
                        <a:pt x="61" y="1211"/>
                        <a:pt x="31" y="1148"/>
                        <a:pt x="31" y="1179"/>
                      </a:cubicBezTo>
                      <a:cubicBezTo>
                        <a:pt x="61" y="1402"/>
                        <a:pt x="303" y="1976"/>
                        <a:pt x="0" y="2135"/>
                      </a:cubicBezTo>
                      <a:cubicBezTo>
                        <a:pt x="637" y="2676"/>
                        <a:pt x="61" y="4969"/>
                        <a:pt x="273" y="5797"/>
                      </a:cubicBezTo>
                      <a:lnTo>
                        <a:pt x="243" y="5797"/>
                      </a:lnTo>
                      <a:cubicBezTo>
                        <a:pt x="364" y="5988"/>
                        <a:pt x="394" y="6402"/>
                        <a:pt x="394" y="6562"/>
                      </a:cubicBezTo>
                      <a:cubicBezTo>
                        <a:pt x="1970" y="7453"/>
                        <a:pt x="3485" y="8759"/>
                        <a:pt x="5152" y="9587"/>
                      </a:cubicBezTo>
                      <a:cubicBezTo>
                        <a:pt x="5515" y="9332"/>
                        <a:pt x="5788" y="9141"/>
                        <a:pt x="6091" y="8791"/>
                      </a:cubicBezTo>
                      <a:cubicBezTo>
                        <a:pt x="6091" y="8823"/>
                        <a:pt x="6122" y="8823"/>
                        <a:pt x="6091" y="8855"/>
                      </a:cubicBezTo>
                      <a:cubicBezTo>
                        <a:pt x="6334" y="8632"/>
                        <a:pt x="6637" y="8600"/>
                        <a:pt x="6849" y="8377"/>
                      </a:cubicBezTo>
                      <a:lnTo>
                        <a:pt x="6879" y="8409"/>
                      </a:lnTo>
                      <a:cubicBezTo>
                        <a:pt x="7576" y="7612"/>
                        <a:pt x="8879" y="7007"/>
                        <a:pt x="9758" y="6498"/>
                      </a:cubicBezTo>
                      <a:cubicBezTo>
                        <a:pt x="9758" y="5925"/>
                        <a:pt x="9728" y="5351"/>
                        <a:pt x="9667" y="4778"/>
                      </a:cubicBezTo>
                      <a:lnTo>
                        <a:pt x="9728" y="4778"/>
                      </a:lnTo>
                      <a:cubicBezTo>
                        <a:pt x="9606" y="4014"/>
                        <a:pt x="9940" y="3281"/>
                        <a:pt x="9818" y="2517"/>
                      </a:cubicBezTo>
                      <a:cubicBezTo>
                        <a:pt x="9970" y="1721"/>
                        <a:pt x="9515" y="988"/>
                        <a:pt x="9667" y="192"/>
                      </a:cubicBezTo>
                      <a:cubicBezTo>
                        <a:pt x="9182" y="33"/>
                        <a:pt x="8909" y="256"/>
                        <a:pt x="8455" y="288"/>
                      </a:cubicBezTo>
                      <a:cubicBezTo>
                        <a:pt x="7788" y="351"/>
                        <a:pt x="7243" y="-126"/>
                        <a:pt x="6515" y="33"/>
                      </a:cubicBezTo>
                      <a:cubicBezTo>
                        <a:pt x="5728" y="192"/>
                        <a:pt x="5031" y="256"/>
                        <a:pt x="4243" y="351"/>
                      </a:cubicBezTo>
                      <a:cubicBezTo>
                        <a:pt x="3425" y="447"/>
                        <a:pt x="2546" y="-95"/>
                        <a:pt x="1818" y="33"/>
                      </a:cubicBezTo>
                      <a:lnTo>
                        <a:pt x="1818" y="97"/>
                      </a:lnTo>
                      <a:cubicBezTo>
                        <a:pt x="1667" y="-126"/>
                        <a:pt x="1485" y="447"/>
                        <a:pt x="1394" y="97"/>
                      </a:cubicBezTo>
                      <a:lnTo>
                        <a:pt x="1425" y="65"/>
                      </a:lnTo>
                      <a:cubicBezTo>
                        <a:pt x="1394" y="1"/>
                        <a:pt x="1182" y="319"/>
                        <a:pt x="1182" y="383"/>
                      </a:cubicBezTo>
                      <a:cubicBezTo>
                        <a:pt x="1061" y="383"/>
                        <a:pt x="1152" y="256"/>
                        <a:pt x="1091" y="224"/>
                      </a:cubicBezTo>
                      <a:cubicBezTo>
                        <a:pt x="1061" y="256"/>
                        <a:pt x="1061" y="383"/>
                        <a:pt x="1000" y="351"/>
                      </a:cubicBezTo>
                      <a:cubicBezTo>
                        <a:pt x="924" y="383"/>
                        <a:pt x="692" y="425"/>
                        <a:pt x="637" y="415"/>
                      </a:cubicBezTo>
                      <a:lnTo>
                        <a:pt x="667" y="288"/>
                      </a:lnTo>
                      <a:cubicBezTo>
                        <a:pt x="697" y="447"/>
                        <a:pt x="818" y="638"/>
                        <a:pt x="940" y="733"/>
                      </a:cubicBezTo>
                      <a:lnTo>
                        <a:pt x="940" y="733"/>
                      </a:lnTo>
                      <a:cubicBezTo>
                        <a:pt x="1000" y="574"/>
                        <a:pt x="1091" y="670"/>
                        <a:pt x="1152" y="670"/>
                      </a:cubicBezTo>
                      <a:lnTo>
                        <a:pt x="1152" y="765"/>
                      </a:lnTo>
                      <a:cubicBezTo>
                        <a:pt x="1122" y="542"/>
                        <a:pt x="2394" y="861"/>
                        <a:pt x="2273" y="479"/>
                      </a:cubicBezTo>
                      <a:cubicBezTo>
                        <a:pt x="2364" y="702"/>
                        <a:pt x="2576" y="765"/>
                        <a:pt x="2637" y="733"/>
                      </a:cubicBezTo>
                      <a:lnTo>
                        <a:pt x="2637" y="765"/>
                      </a:lnTo>
                      <a:cubicBezTo>
                        <a:pt x="2667" y="861"/>
                        <a:pt x="3243" y="861"/>
                        <a:pt x="3303" y="638"/>
                      </a:cubicBezTo>
                      <a:cubicBezTo>
                        <a:pt x="3334" y="702"/>
                        <a:pt x="3334" y="765"/>
                        <a:pt x="3334" y="797"/>
                      </a:cubicBezTo>
                      <a:cubicBezTo>
                        <a:pt x="3788" y="797"/>
                        <a:pt x="4909" y="1020"/>
                        <a:pt x="5273" y="765"/>
                      </a:cubicBezTo>
                      <a:lnTo>
                        <a:pt x="5273" y="797"/>
                      </a:lnTo>
                      <a:cubicBezTo>
                        <a:pt x="5485" y="797"/>
                        <a:pt x="5728" y="765"/>
                        <a:pt x="5879" y="574"/>
                      </a:cubicBezTo>
                      <a:cubicBezTo>
                        <a:pt x="5940" y="893"/>
                        <a:pt x="6031" y="829"/>
                        <a:pt x="6122" y="925"/>
                      </a:cubicBezTo>
                      <a:cubicBezTo>
                        <a:pt x="6667" y="415"/>
                        <a:pt x="8394" y="542"/>
                        <a:pt x="8970" y="893"/>
                      </a:cubicBezTo>
                      <a:cubicBezTo>
                        <a:pt x="9000" y="702"/>
                        <a:pt x="9061" y="542"/>
                        <a:pt x="9182" y="415"/>
                      </a:cubicBezTo>
                      <a:lnTo>
                        <a:pt x="9152" y="447"/>
                      </a:lnTo>
                      <a:cubicBezTo>
                        <a:pt x="9182" y="479"/>
                        <a:pt x="9243" y="511"/>
                        <a:pt x="9273" y="574"/>
                      </a:cubicBezTo>
                      <a:cubicBezTo>
                        <a:pt x="9243" y="606"/>
                        <a:pt x="9243" y="606"/>
                        <a:pt x="9212" y="638"/>
                      </a:cubicBezTo>
                      <a:lnTo>
                        <a:pt x="9243" y="606"/>
                      </a:lnTo>
                      <a:cubicBezTo>
                        <a:pt x="9243" y="638"/>
                        <a:pt x="9212" y="702"/>
                        <a:pt x="9182" y="733"/>
                      </a:cubicBezTo>
                      <a:cubicBezTo>
                        <a:pt x="9182" y="765"/>
                        <a:pt x="9182" y="765"/>
                        <a:pt x="9212" y="765"/>
                      </a:cubicBezTo>
                      <a:lnTo>
                        <a:pt x="9182" y="797"/>
                      </a:lnTo>
                      <a:lnTo>
                        <a:pt x="9243" y="765"/>
                      </a:lnTo>
                      <a:cubicBezTo>
                        <a:pt x="9182" y="797"/>
                        <a:pt x="9091" y="861"/>
                        <a:pt x="9122" y="829"/>
                      </a:cubicBezTo>
                      <a:cubicBezTo>
                        <a:pt x="8909" y="1721"/>
                        <a:pt x="9364" y="2899"/>
                        <a:pt x="9334" y="3823"/>
                      </a:cubicBezTo>
                      <a:lnTo>
                        <a:pt x="9273" y="3791"/>
                      </a:lnTo>
                      <a:lnTo>
                        <a:pt x="9364" y="3982"/>
                      </a:lnTo>
                      <a:lnTo>
                        <a:pt x="9303" y="3982"/>
                      </a:lnTo>
                      <a:cubicBezTo>
                        <a:pt x="9212" y="4237"/>
                        <a:pt x="9394" y="4523"/>
                        <a:pt x="9364" y="4810"/>
                      </a:cubicBezTo>
                      <a:cubicBezTo>
                        <a:pt x="9334" y="4810"/>
                        <a:pt x="9273" y="4746"/>
                        <a:pt x="9243" y="4778"/>
                      </a:cubicBezTo>
                      <a:cubicBezTo>
                        <a:pt x="9394" y="5001"/>
                        <a:pt x="9000" y="5097"/>
                        <a:pt x="9364" y="5192"/>
                      </a:cubicBezTo>
                      <a:cubicBezTo>
                        <a:pt x="9334" y="5224"/>
                        <a:pt x="9273" y="5224"/>
                        <a:pt x="9243" y="5192"/>
                      </a:cubicBezTo>
                      <a:cubicBezTo>
                        <a:pt x="9303" y="5479"/>
                        <a:pt x="9364" y="5893"/>
                        <a:pt x="9334" y="6211"/>
                      </a:cubicBezTo>
                      <a:cubicBezTo>
                        <a:pt x="9000" y="6370"/>
                        <a:pt x="8243" y="6912"/>
                        <a:pt x="8031" y="7262"/>
                      </a:cubicBezTo>
                      <a:lnTo>
                        <a:pt x="8000" y="7198"/>
                      </a:lnTo>
                      <a:cubicBezTo>
                        <a:pt x="7515" y="7772"/>
                        <a:pt x="6515" y="8154"/>
                        <a:pt x="5849" y="8536"/>
                      </a:cubicBezTo>
                      <a:lnTo>
                        <a:pt x="5818" y="8472"/>
                      </a:lnTo>
                      <a:cubicBezTo>
                        <a:pt x="5515" y="9046"/>
                        <a:pt x="5122" y="8632"/>
                        <a:pt x="4728" y="8695"/>
                      </a:cubicBezTo>
                      <a:lnTo>
                        <a:pt x="4818" y="8600"/>
                      </a:lnTo>
                      <a:cubicBezTo>
                        <a:pt x="4667" y="8727"/>
                        <a:pt x="4606" y="8409"/>
                        <a:pt x="4485" y="8695"/>
                      </a:cubicBezTo>
                      <a:cubicBezTo>
                        <a:pt x="4394" y="8632"/>
                        <a:pt x="3849" y="8154"/>
                        <a:pt x="3606" y="8186"/>
                      </a:cubicBezTo>
                      <a:lnTo>
                        <a:pt x="3667" y="8122"/>
                      </a:lnTo>
                      <a:cubicBezTo>
                        <a:pt x="3546" y="8122"/>
                        <a:pt x="3425" y="8090"/>
                        <a:pt x="3394" y="7995"/>
                      </a:cubicBezTo>
                      <a:cubicBezTo>
                        <a:pt x="3425" y="7995"/>
                        <a:pt x="3425" y="7995"/>
                        <a:pt x="3455" y="7963"/>
                      </a:cubicBezTo>
                      <a:cubicBezTo>
                        <a:pt x="3303" y="7581"/>
                        <a:pt x="2879" y="7676"/>
                        <a:pt x="2576" y="7517"/>
                      </a:cubicBezTo>
                      <a:lnTo>
                        <a:pt x="2667" y="7390"/>
                      </a:lnTo>
                      <a:cubicBezTo>
                        <a:pt x="2455" y="7453"/>
                        <a:pt x="2273" y="7198"/>
                        <a:pt x="2061" y="7135"/>
                      </a:cubicBezTo>
                      <a:lnTo>
                        <a:pt x="2091" y="7103"/>
                      </a:lnTo>
                      <a:lnTo>
                        <a:pt x="1970" y="7135"/>
                      </a:lnTo>
                      <a:lnTo>
                        <a:pt x="2031" y="7007"/>
                      </a:lnTo>
                      <a:cubicBezTo>
                        <a:pt x="1788" y="6880"/>
                        <a:pt x="1515" y="6848"/>
                        <a:pt x="1273" y="6721"/>
                      </a:cubicBezTo>
                      <a:close/>
                    </a:path>
                  </a:pathLst>
                </a:custGeom>
                <a:solidFill>
                  <a:srgbClr val="000000">
                    <a:lumMod val="85000"/>
                    <a:lumOff val="15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927" name="Freeform 351">
                  <a:extLst>
                    <a:ext uri="{FF2B5EF4-FFF2-40B4-BE49-F238E27FC236}">
                      <a16:creationId xmlns:a16="http://schemas.microsoft.com/office/drawing/2014/main" id="{34CE4CC3-E2D2-0C4F-9D18-97D7FFD80C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75940" y="3874294"/>
                  <a:ext cx="1296988" cy="1144587"/>
                </a:xfrm>
                <a:custGeom>
                  <a:avLst/>
                  <a:gdLst>
                    <a:gd name="T0" fmla="*/ 170 w 346"/>
                    <a:gd name="T1" fmla="*/ 305 h 305"/>
                    <a:gd name="T2" fmla="*/ 163 w 346"/>
                    <a:gd name="T3" fmla="*/ 297 h 305"/>
                    <a:gd name="T4" fmla="*/ 152 w 346"/>
                    <a:gd name="T5" fmla="*/ 291 h 305"/>
                    <a:gd name="T6" fmla="*/ 177 w 346"/>
                    <a:gd name="T7" fmla="*/ 263 h 305"/>
                    <a:gd name="T8" fmla="*/ 141 w 346"/>
                    <a:gd name="T9" fmla="*/ 267 h 305"/>
                    <a:gd name="T10" fmla="*/ 114 w 346"/>
                    <a:gd name="T11" fmla="*/ 268 h 305"/>
                    <a:gd name="T12" fmla="*/ 100 w 346"/>
                    <a:gd name="T13" fmla="*/ 262 h 305"/>
                    <a:gd name="T14" fmla="*/ 88 w 346"/>
                    <a:gd name="T15" fmla="*/ 254 h 305"/>
                    <a:gd name="T16" fmla="*/ 115 w 346"/>
                    <a:gd name="T17" fmla="*/ 213 h 305"/>
                    <a:gd name="T18" fmla="*/ 62 w 346"/>
                    <a:gd name="T19" fmla="*/ 245 h 305"/>
                    <a:gd name="T20" fmla="*/ 70 w 346"/>
                    <a:gd name="T21" fmla="*/ 220 h 305"/>
                    <a:gd name="T22" fmla="*/ 33 w 346"/>
                    <a:gd name="T23" fmla="*/ 223 h 305"/>
                    <a:gd name="T24" fmla="*/ 20 w 346"/>
                    <a:gd name="T25" fmla="*/ 213 h 305"/>
                    <a:gd name="T26" fmla="*/ 36 w 346"/>
                    <a:gd name="T27" fmla="*/ 189 h 305"/>
                    <a:gd name="T28" fmla="*/ 22 w 346"/>
                    <a:gd name="T29" fmla="*/ 177 h 305"/>
                    <a:gd name="T30" fmla="*/ 49 w 346"/>
                    <a:gd name="T31" fmla="*/ 142 h 305"/>
                    <a:gd name="T32" fmla="*/ 26 w 346"/>
                    <a:gd name="T33" fmla="*/ 135 h 305"/>
                    <a:gd name="T34" fmla="*/ 30 w 346"/>
                    <a:gd name="T35" fmla="*/ 114 h 305"/>
                    <a:gd name="T36" fmla="*/ 28 w 346"/>
                    <a:gd name="T37" fmla="*/ 97 h 305"/>
                    <a:gd name="T38" fmla="*/ 29 w 346"/>
                    <a:gd name="T39" fmla="*/ 80 h 305"/>
                    <a:gd name="T40" fmla="*/ 37 w 346"/>
                    <a:gd name="T41" fmla="*/ 49 h 305"/>
                    <a:gd name="T42" fmla="*/ 19 w 346"/>
                    <a:gd name="T43" fmla="*/ 33 h 305"/>
                    <a:gd name="T44" fmla="*/ 32 w 346"/>
                    <a:gd name="T45" fmla="*/ 37 h 305"/>
                    <a:gd name="T46" fmla="*/ 53 w 346"/>
                    <a:gd name="T47" fmla="*/ 49 h 305"/>
                    <a:gd name="T48" fmla="*/ 102 w 346"/>
                    <a:gd name="T49" fmla="*/ 33 h 305"/>
                    <a:gd name="T50" fmla="*/ 135 w 346"/>
                    <a:gd name="T51" fmla="*/ 28 h 305"/>
                    <a:gd name="T52" fmla="*/ 151 w 346"/>
                    <a:gd name="T53" fmla="*/ 36 h 305"/>
                    <a:gd name="T54" fmla="*/ 185 w 346"/>
                    <a:gd name="T55" fmla="*/ 31 h 305"/>
                    <a:gd name="T56" fmla="*/ 180 w 346"/>
                    <a:gd name="T57" fmla="*/ 62 h 305"/>
                    <a:gd name="T58" fmla="*/ 254 w 346"/>
                    <a:gd name="T59" fmla="*/ 26 h 305"/>
                    <a:gd name="T60" fmla="*/ 265 w 346"/>
                    <a:gd name="T61" fmla="*/ 40 h 305"/>
                    <a:gd name="T62" fmla="*/ 311 w 346"/>
                    <a:gd name="T63" fmla="*/ 25 h 305"/>
                    <a:gd name="T64" fmla="*/ 313 w 346"/>
                    <a:gd name="T65" fmla="*/ 42 h 305"/>
                    <a:gd name="T66" fmla="*/ 297 w 346"/>
                    <a:gd name="T67" fmla="*/ 74 h 305"/>
                    <a:gd name="T68" fmla="*/ 280 w 346"/>
                    <a:gd name="T69" fmla="*/ 111 h 305"/>
                    <a:gd name="T70" fmla="*/ 315 w 346"/>
                    <a:gd name="T71" fmla="*/ 109 h 305"/>
                    <a:gd name="T72" fmla="*/ 315 w 346"/>
                    <a:gd name="T73" fmla="*/ 123 h 305"/>
                    <a:gd name="T74" fmla="*/ 314 w 346"/>
                    <a:gd name="T75" fmla="*/ 140 h 305"/>
                    <a:gd name="T76" fmla="*/ 309 w 346"/>
                    <a:gd name="T77" fmla="*/ 158 h 305"/>
                    <a:gd name="T78" fmla="*/ 294 w 346"/>
                    <a:gd name="T79" fmla="*/ 190 h 305"/>
                    <a:gd name="T80" fmla="*/ 317 w 346"/>
                    <a:gd name="T81" fmla="*/ 198 h 305"/>
                    <a:gd name="T82" fmla="*/ 315 w 346"/>
                    <a:gd name="T83" fmla="*/ 214 h 305"/>
                    <a:gd name="T84" fmla="*/ 277 w 346"/>
                    <a:gd name="T85" fmla="*/ 235 h 305"/>
                    <a:gd name="T86" fmla="*/ 170 w 346"/>
                    <a:gd name="T87" fmla="*/ 305 h 3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346" h="305">
                      <a:moveTo>
                        <a:pt x="170" y="305"/>
                      </a:moveTo>
                      <a:cubicBezTo>
                        <a:pt x="165" y="305"/>
                        <a:pt x="162" y="301"/>
                        <a:pt x="163" y="297"/>
                      </a:cubicBezTo>
                      <a:cubicBezTo>
                        <a:pt x="158" y="299"/>
                        <a:pt x="152" y="297"/>
                        <a:pt x="152" y="291"/>
                      </a:cubicBezTo>
                      <a:cubicBezTo>
                        <a:pt x="149" y="286"/>
                        <a:pt x="154" y="281"/>
                        <a:pt x="177" y="263"/>
                      </a:cubicBezTo>
                      <a:cubicBezTo>
                        <a:pt x="176" y="264"/>
                        <a:pt x="117" y="291"/>
                        <a:pt x="141" y="267"/>
                      </a:cubicBezTo>
                      <a:cubicBezTo>
                        <a:pt x="141" y="267"/>
                        <a:pt x="109" y="287"/>
                        <a:pt x="114" y="268"/>
                      </a:cubicBezTo>
                      <a:cubicBezTo>
                        <a:pt x="110" y="269"/>
                        <a:pt x="102" y="266"/>
                        <a:pt x="100" y="262"/>
                      </a:cubicBezTo>
                      <a:cubicBezTo>
                        <a:pt x="96" y="264"/>
                        <a:pt x="85" y="263"/>
                        <a:pt x="88" y="254"/>
                      </a:cubicBezTo>
                      <a:cubicBezTo>
                        <a:pt x="58" y="264"/>
                        <a:pt x="116" y="213"/>
                        <a:pt x="115" y="213"/>
                      </a:cubicBezTo>
                      <a:cubicBezTo>
                        <a:pt x="100" y="224"/>
                        <a:pt x="81" y="241"/>
                        <a:pt x="62" y="245"/>
                      </a:cubicBezTo>
                      <a:cubicBezTo>
                        <a:pt x="38" y="251"/>
                        <a:pt x="70" y="219"/>
                        <a:pt x="70" y="220"/>
                      </a:cubicBezTo>
                      <a:cubicBezTo>
                        <a:pt x="67" y="222"/>
                        <a:pt x="36" y="239"/>
                        <a:pt x="33" y="223"/>
                      </a:cubicBezTo>
                      <a:cubicBezTo>
                        <a:pt x="25" y="227"/>
                        <a:pt x="12" y="223"/>
                        <a:pt x="20" y="213"/>
                      </a:cubicBezTo>
                      <a:cubicBezTo>
                        <a:pt x="11" y="205"/>
                        <a:pt x="32" y="191"/>
                        <a:pt x="36" y="189"/>
                      </a:cubicBezTo>
                      <a:cubicBezTo>
                        <a:pt x="24" y="195"/>
                        <a:pt x="5" y="192"/>
                        <a:pt x="22" y="177"/>
                      </a:cubicBezTo>
                      <a:cubicBezTo>
                        <a:pt x="8" y="168"/>
                        <a:pt x="46" y="145"/>
                        <a:pt x="49" y="142"/>
                      </a:cubicBezTo>
                      <a:cubicBezTo>
                        <a:pt x="42" y="147"/>
                        <a:pt x="6" y="154"/>
                        <a:pt x="26" y="135"/>
                      </a:cubicBezTo>
                      <a:cubicBezTo>
                        <a:pt x="9" y="137"/>
                        <a:pt x="28" y="116"/>
                        <a:pt x="30" y="114"/>
                      </a:cubicBezTo>
                      <a:cubicBezTo>
                        <a:pt x="12" y="123"/>
                        <a:pt x="20" y="102"/>
                        <a:pt x="28" y="97"/>
                      </a:cubicBezTo>
                      <a:cubicBezTo>
                        <a:pt x="15" y="95"/>
                        <a:pt x="25" y="83"/>
                        <a:pt x="29" y="80"/>
                      </a:cubicBezTo>
                      <a:cubicBezTo>
                        <a:pt x="6" y="87"/>
                        <a:pt x="38" y="48"/>
                        <a:pt x="37" y="49"/>
                      </a:cubicBezTo>
                      <a:cubicBezTo>
                        <a:pt x="0" y="75"/>
                        <a:pt x="28" y="35"/>
                        <a:pt x="19" y="33"/>
                      </a:cubicBezTo>
                      <a:cubicBezTo>
                        <a:pt x="3" y="30"/>
                        <a:pt x="46" y="2"/>
                        <a:pt x="32" y="37"/>
                      </a:cubicBezTo>
                      <a:cubicBezTo>
                        <a:pt x="62" y="17"/>
                        <a:pt x="85" y="10"/>
                        <a:pt x="53" y="49"/>
                      </a:cubicBezTo>
                      <a:cubicBezTo>
                        <a:pt x="55" y="48"/>
                        <a:pt x="125" y="9"/>
                        <a:pt x="102" y="33"/>
                      </a:cubicBezTo>
                      <a:cubicBezTo>
                        <a:pt x="98" y="36"/>
                        <a:pt x="150" y="5"/>
                        <a:pt x="135" y="28"/>
                      </a:cubicBezTo>
                      <a:cubicBezTo>
                        <a:pt x="146" y="21"/>
                        <a:pt x="168" y="20"/>
                        <a:pt x="151" y="36"/>
                      </a:cubicBezTo>
                      <a:cubicBezTo>
                        <a:pt x="148" y="39"/>
                        <a:pt x="194" y="9"/>
                        <a:pt x="185" y="31"/>
                      </a:cubicBezTo>
                      <a:cubicBezTo>
                        <a:pt x="232" y="0"/>
                        <a:pt x="203" y="44"/>
                        <a:pt x="180" y="62"/>
                      </a:cubicBezTo>
                      <a:cubicBezTo>
                        <a:pt x="185" y="58"/>
                        <a:pt x="247" y="7"/>
                        <a:pt x="254" y="26"/>
                      </a:cubicBezTo>
                      <a:cubicBezTo>
                        <a:pt x="270" y="17"/>
                        <a:pt x="284" y="24"/>
                        <a:pt x="265" y="40"/>
                      </a:cubicBezTo>
                      <a:cubicBezTo>
                        <a:pt x="269" y="38"/>
                        <a:pt x="306" y="8"/>
                        <a:pt x="311" y="25"/>
                      </a:cubicBezTo>
                      <a:cubicBezTo>
                        <a:pt x="325" y="21"/>
                        <a:pt x="319" y="37"/>
                        <a:pt x="313" y="42"/>
                      </a:cubicBezTo>
                      <a:cubicBezTo>
                        <a:pt x="330" y="54"/>
                        <a:pt x="311" y="64"/>
                        <a:pt x="297" y="74"/>
                      </a:cubicBezTo>
                      <a:cubicBezTo>
                        <a:pt x="338" y="52"/>
                        <a:pt x="288" y="105"/>
                        <a:pt x="280" y="111"/>
                      </a:cubicBezTo>
                      <a:cubicBezTo>
                        <a:pt x="287" y="106"/>
                        <a:pt x="346" y="82"/>
                        <a:pt x="315" y="109"/>
                      </a:cubicBezTo>
                      <a:cubicBezTo>
                        <a:pt x="322" y="112"/>
                        <a:pt x="319" y="119"/>
                        <a:pt x="315" y="123"/>
                      </a:cubicBezTo>
                      <a:cubicBezTo>
                        <a:pt x="323" y="130"/>
                        <a:pt x="324" y="132"/>
                        <a:pt x="314" y="140"/>
                      </a:cubicBezTo>
                      <a:cubicBezTo>
                        <a:pt x="323" y="145"/>
                        <a:pt x="312" y="155"/>
                        <a:pt x="309" y="158"/>
                      </a:cubicBezTo>
                      <a:cubicBezTo>
                        <a:pt x="339" y="145"/>
                        <a:pt x="296" y="189"/>
                        <a:pt x="294" y="190"/>
                      </a:cubicBezTo>
                      <a:cubicBezTo>
                        <a:pt x="303" y="185"/>
                        <a:pt x="338" y="179"/>
                        <a:pt x="317" y="198"/>
                      </a:cubicBezTo>
                      <a:cubicBezTo>
                        <a:pt x="327" y="201"/>
                        <a:pt x="319" y="210"/>
                        <a:pt x="315" y="214"/>
                      </a:cubicBezTo>
                      <a:cubicBezTo>
                        <a:pt x="330" y="225"/>
                        <a:pt x="270" y="254"/>
                        <a:pt x="277" y="235"/>
                      </a:cubicBezTo>
                      <a:cubicBezTo>
                        <a:pt x="251" y="252"/>
                        <a:pt x="202" y="305"/>
                        <a:pt x="170" y="305"/>
                      </a:cubicBezTo>
                      <a:close/>
                    </a:path>
                  </a:pathLst>
                </a:custGeom>
                <a:solidFill>
                  <a:srgbClr val="0070C0">
                    <a:alpha val="49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05" name="Tekstvak 904">
                <a:extLst>
                  <a:ext uri="{FF2B5EF4-FFF2-40B4-BE49-F238E27FC236}">
                    <a16:creationId xmlns:a16="http://schemas.microsoft.com/office/drawing/2014/main" id="{EFDC6155-1AB0-8C47-8EAA-72F4D881E5F5}"/>
                  </a:ext>
                </a:extLst>
              </p:cNvPr>
              <p:cNvSpPr txBox="1"/>
              <p:nvPr/>
            </p:nvSpPr>
            <p:spPr>
              <a:xfrm>
                <a:off x="6320836" y="2187844"/>
                <a:ext cx="512745" cy="163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9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Ink Free" panose="03080402000500000000" pitchFamily="66" charset="0"/>
                    <a:ea typeface="+mn-ea"/>
                    <a:cs typeface="+mn-cs"/>
                  </a:rPr>
                  <a:t>Acceptance</a:t>
                </a:r>
              </a:p>
            </p:txBody>
          </p:sp>
          <p:grpSp>
            <p:nvGrpSpPr>
              <p:cNvPr id="906" name="Groep 905">
                <a:extLst>
                  <a:ext uri="{FF2B5EF4-FFF2-40B4-BE49-F238E27FC236}">
                    <a16:creationId xmlns:a16="http://schemas.microsoft.com/office/drawing/2014/main" id="{DEB18985-41FE-C44B-8E86-09E13E03B9D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60269">
                <a:off x="6719025" y="2104136"/>
                <a:ext cx="126293" cy="119774"/>
                <a:chOff x="7198366" y="1413099"/>
                <a:chExt cx="469854" cy="445601"/>
              </a:xfrm>
            </p:grpSpPr>
            <p:grpSp>
              <p:nvGrpSpPr>
                <p:cNvPr id="912" name="Groep 911">
                  <a:extLst>
                    <a:ext uri="{FF2B5EF4-FFF2-40B4-BE49-F238E27FC236}">
                      <a16:creationId xmlns:a16="http://schemas.microsoft.com/office/drawing/2014/main" id="{A0B27519-1808-3440-8F2D-786A639C7D9D}"/>
                    </a:ext>
                  </a:extLst>
                </p:cNvPr>
                <p:cNvGrpSpPr/>
                <p:nvPr/>
              </p:nvGrpSpPr>
              <p:grpSpPr>
                <a:xfrm>
                  <a:off x="7217622" y="1695773"/>
                  <a:ext cx="428869" cy="162927"/>
                  <a:chOff x="6357555" y="1320516"/>
                  <a:chExt cx="428869" cy="162927"/>
                </a:xfrm>
              </p:grpSpPr>
              <p:sp>
                <p:nvSpPr>
                  <p:cNvPr id="922" name="Freeform 29">
                    <a:extLst>
                      <a:ext uri="{FF2B5EF4-FFF2-40B4-BE49-F238E27FC236}">
                        <a16:creationId xmlns:a16="http://schemas.microsoft.com/office/drawing/2014/main" id="{AF7CCA99-CC36-8F42-8EBE-60F3D3AB52A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 rot="21097678">
                    <a:off x="6357555" y="1320516"/>
                    <a:ext cx="427740" cy="159907"/>
                  </a:xfrm>
                  <a:custGeom>
                    <a:avLst/>
                    <a:gdLst>
                      <a:gd name="T0" fmla="*/ 316 w 791"/>
                      <a:gd name="T1" fmla="*/ 27 h 715"/>
                      <a:gd name="T2" fmla="*/ 217 w 791"/>
                      <a:gd name="T3" fmla="*/ 58 h 715"/>
                      <a:gd name="T4" fmla="*/ 220 w 791"/>
                      <a:gd name="T5" fmla="*/ 61 h 715"/>
                      <a:gd name="T6" fmla="*/ 225 w 791"/>
                      <a:gd name="T7" fmla="*/ 65 h 715"/>
                      <a:gd name="T8" fmla="*/ 228 w 791"/>
                      <a:gd name="T9" fmla="*/ 72 h 715"/>
                      <a:gd name="T10" fmla="*/ 225 w 791"/>
                      <a:gd name="T11" fmla="*/ 80 h 715"/>
                      <a:gd name="T12" fmla="*/ 187 w 791"/>
                      <a:gd name="T13" fmla="*/ 104 h 715"/>
                      <a:gd name="T14" fmla="*/ 130 w 791"/>
                      <a:gd name="T15" fmla="*/ 159 h 715"/>
                      <a:gd name="T16" fmla="*/ 93 w 791"/>
                      <a:gd name="T17" fmla="*/ 226 h 715"/>
                      <a:gd name="T18" fmla="*/ 81 w 791"/>
                      <a:gd name="T19" fmla="*/ 304 h 715"/>
                      <a:gd name="T20" fmla="*/ 99 w 791"/>
                      <a:gd name="T21" fmla="*/ 390 h 715"/>
                      <a:gd name="T22" fmla="*/ 139 w 791"/>
                      <a:gd name="T23" fmla="*/ 468 h 715"/>
                      <a:gd name="T24" fmla="*/ 196 w 791"/>
                      <a:gd name="T25" fmla="*/ 536 h 715"/>
                      <a:gd name="T26" fmla="*/ 278 w 791"/>
                      <a:gd name="T27" fmla="*/ 606 h 715"/>
                      <a:gd name="T28" fmla="*/ 375 w 791"/>
                      <a:gd name="T29" fmla="*/ 660 h 715"/>
                      <a:gd name="T30" fmla="*/ 480 w 791"/>
                      <a:gd name="T31" fmla="*/ 687 h 715"/>
                      <a:gd name="T32" fmla="*/ 552 w 791"/>
                      <a:gd name="T33" fmla="*/ 687 h 715"/>
                      <a:gd name="T34" fmla="*/ 622 w 791"/>
                      <a:gd name="T35" fmla="*/ 665 h 715"/>
                      <a:gd name="T36" fmla="*/ 685 w 791"/>
                      <a:gd name="T37" fmla="*/ 618 h 715"/>
                      <a:gd name="T38" fmla="*/ 730 w 791"/>
                      <a:gd name="T39" fmla="*/ 551 h 715"/>
                      <a:gd name="T40" fmla="*/ 761 w 791"/>
                      <a:gd name="T41" fmla="*/ 452 h 715"/>
                      <a:gd name="T42" fmla="*/ 762 w 791"/>
                      <a:gd name="T43" fmla="*/ 354 h 715"/>
                      <a:gd name="T44" fmla="*/ 736 w 791"/>
                      <a:gd name="T45" fmla="*/ 257 h 715"/>
                      <a:gd name="T46" fmla="*/ 685 w 791"/>
                      <a:gd name="T47" fmla="*/ 171 h 715"/>
                      <a:gd name="T48" fmla="*/ 613 w 791"/>
                      <a:gd name="T49" fmla="*/ 103 h 715"/>
                      <a:gd name="T50" fmla="*/ 520 w 791"/>
                      <a:gd name="T51" fmla="*/ 55 h 715"/>
                      <a:gd name="T52" fmla="*/ 419 w 791"/>
                      <a:gd name="T53" fmla="*/ 29 h 715"/>
                      <a:gd name="T54" fmla="*/ 345 w 791"/>
                      <a:gd name="T55" fmla="*/ 0 h 715"/>
                      <a:gd name="T56" fmla="*/ 445 w 791"/>
                      <a:gd name="T57" fmla="*/ 7 h 715"/>
                      <a:gd name="T58" fmla="*/ 542 w 791"/>
                      <a:gd name="T59" fmla="*/ 38 h 715"/>
                      <a:gd name="T60" fmla="*/ 630 w 791"/>
                      <a:gd name="T61" fmla="*/ 84 h 715"/>
                      <a:gd name="T62" fmla="*/ 707 w 791"/>
                      <a:gd name="T63" fmla="*/ 158 h 715"/>
                      <a:gd name="T64" fmla="*/ 761 w 791"/>
                      <a:gd name="T65" fmla="*/ 249 h 715"/>
                      <a:gd name="T66" fmla="*/ 787 w 791"/>
                      <a:gd name="T67" fmla="*/ 349 h 715"/>
                      <a:gd name="T68" fmla="*/ 787 w 791"/>
                      <a:gd name="T69" fmla="*/ 454 h 715"/>
                      <a:gd name="T70" fmla="*/ 755 w 791"/>
                      <a:gd name="T71" fmla="*/ 557 h 715"/>
                      <a:gd name="T72" fmla="*/ 706 w 791"/>
                      <a:gd name="T73" fmla="*/ 631 h 715"/>
                      <a:gd name="T74" fmla="*/ 638 w 791"/>
                      <a:gd name="T75" fmla="*/ 684 h 715"/>
                      <a:gd name="T76" fmla="*/ 555 w 791"/>
                      <a:gd name="T77" fmla="*/ 712 h 715"/>
                      <a:gd name="T78" fmla="*/ 456 w 791"/>
                      <a:gd name="T79" fmla="*/ 709 h 715"/>
                      <a:gd name="T80" fmla="*/ 354 w 791"/>
                      <a:gd name="T81" fmla="*/ 677 h 715"/>
                      <a:gd name="T82" fmla="*/ 259 w 791"/>
                      <a:gd name="T83" fmla="*/ 623 h 715"/>
                      <a:gd name="T84" fmla="*/ 178 w 791"/>
                      <a:gd name="T85" fmla="*/ 555 h 715"/>
                      <a:gd name="T86" fmla="*/ 112 w 791"/>
                      <a:gd name="T87" fmla="*/ 471 h 715"/>
                      <a:gd name="T88" fmla="*/ 68 w 791"/>
                      <a:gd name="T89" fmla="*/ 375 h 715"/>
                      <a:gd name="T90" fmla="*/ 57 w 791"/>
                      <a:gd name="T91" fmla="*/ 283 h 715"/>
                      <a:gd name="T92" fmla="*/ 74 w 791"/>
                      <a:gd name="T93" fmla="*/ 206 h 715"/>
                      <a:gd name="T94" fmla="*/ 114 w 791"/>
                      <a:gd name="T95" fmla="*/ 139 h 715"/>
                      <a:gd name="T96" fmla="*/ 174 w 791"/>
                      <a:gd name="T97" fmla="*/ 84 h 715"/>
                      <a:gd name="T98" fmla="*/ 172 w 791"/>
                      <a:gd name="T99" fmla="*/ 83 h 715"/>
                      <a:gd name="T100" fmla="*/ 91 w 791"/>
                      <a:gd name="T101" fmla="*/ 145 h 715"/>
                      <a:gd name="T102" fmla="*/ 22 w 791"/>
                      <a:gd name="T103" fmla="*/ 220 h 715"/>
                      <a:gd name="T104" fmla="*/ 13 w 791"/>
                      <a:gd name="T105" fmla="*/ 225 h 715"/>
                      <a:gd name="T106" fmla="*/ 6 w 791"/>
                      <a:gd name="T107" fmla="*/ 222 h 715"/>
                      <a:gd name="T108" fmla="*/ 1 w 791"/>
                      <a:gd name="T109" fmla="*/ 214 h 715"/>
                      <a:gd name="T110" fmla="*/ 0 w 791"/>
                      <a:gd name="T111" fmla="*/ 206 h 715"/>
                      <a:gd name="T112" fmla="*/ 46 w 791"/>
                      <a:gd name="T113" fmla="*/ 155 h 715"/>
                      <a:gd name="T114" fmla="*/ 129 w 791"/>
                      <a:gd name="T115" fmla="*/ 81 h 715"/>
                      <a:gd name="T116" fmla="*/ 210 w 791"/>
                      <a:gd name="T117" fmla="*/ 35 h 715"/>
                      <a:gd name="T118" fmla="*/ 299 w 791"/>
                      <a:gd name="T119" fmla="*/ 6 h 7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791" h="715">
                        <a:moveTo>
                          <a:pt x="368" y="25"/>
                        </a:moveTo>
                        <a:lnTo>
                          <a:pt x="316" y="27"/>
                        </a:lnTo>
                        <a:lnTo>
                          <a:pt x="265" y="39"/>
                        </a:lnTo>
                        <a:lnTo>
                          <a:pt x="217" y="58"/>
                        </a:lnTo>
                        <a:lnTo>
                          <a:pt x="216" y="59"/>
                        </a:lnTo>
                        <a:lnTo>
                          <a:pt x="220" y="61"/>
                        </a:lnTo>
                        <a:lnTo>
                          <a:pt x="223" y="62"/>
                        </a:lnTo>
                        <a:lnTo>
                          <a:pt x="225" y="65"/>
                        </a:lnTo>
                        <a:lnTo>
                          <a:pt x="226" y="69"/>
                        </a:lnTo>
                        <a:lnTo>
                          <a:pt x="228" y="72"/>
                        </a:lnTo>
                        <a:lnTo>
                          <a:pt x="226" y="77"/>
                        </a:lnTo>
                        <a:lnTo>
                          <a:pt x="225" y="80"/>
                        </a:lnTo>
                        <a:lnTo>
                          <a:pt x="220" y="83"/>
                        </a:lnTo>
                        <a:lnTo>
                          <a:pt x="187" y="104"/>
                        </a:lnTo>
                        <a:lnTo>
                          <a:pt x="157" y="130"/>
                        </a:lnTo>
                        <a:lnTo>
                          <a:pt x="130" y="159"/>
                        </a:lnTo>
                        <a:lnTo>
                          <a:pt x="109" y="191"/>
                        </a:lnTo>
                        <a:lnTo>
                          <a:pt x="93" y="226"/>
                        </a:lnTo>
                        <a:lnTo>
                          <a:pt x="83" y="264"/>
                        </a:lnTo>
                        <a:lnTo>
                          <a:pt x="81" y="304"/>
                        </a:lnTo>
                        <a:lnTo>
                          <a:pt x="87" y="348"/>
                        </a:lnTo>
                        <a:lnTo>
                          <a:pt x="99" y="390"/>
                        </a:lnTo>
                        <a:lnTo>
                          <a:pt x="117" y="430"/>
                        </a:lnTo>
                        <a:lnTo>
                          <a:pt x="139" y="468"/>
                        </a:lnTo>
                        <a:lnTo>
                          <a:pt x="167" y="503"/>
                        </a:lnTo>
                        <a:lnTo>
                          <a:pt x="196" y="536"/>
                        </a:lnTo>
                        <a:lnTo>
                          <a:pt x="235" y="573"/>
                        </a:lnTo>
                        <a:lnTo>
                          <a:pt x="278" y="606"/>
                        </a:lnTo>
                        <a:lnTo>
                          <a:pt x="325" y="635"/>
                        </a:lnTo>
                        <a:lnTo>
                          <a:pt x="375" y="660"/>
                        </a:lnTo>
                        <a:lnTo>
                          <a:pt x="426" y="677"/>
                        </a:lnTo>
                        <a:lnTo>
                          <a:pt x="480" y="687"/>
                        </a:lnTo>
                        <a:lnTo>
                          <a:pt x="516" y="689"/>
                        </a:lnTo>
                        <a:lnTo>
                          <a:pt x="552" y="687"/>
                        </a:lnTo>
                        <a:lnTo>
                          <a:pt x="588" y="678"/>
                        </a:lnTo>
                        <a:lnTo>
                          <a:pt x="622" y="665"/>
                        </a:lnTo>
                        <a:lnTo>
                          <a:pt x="656" y="644"/>
                        </a:lnTo>
                        <a:lnTo>
                          <a:pt x="685" y="618"/>
                        </a:lnTo>
                        <a:lnTo>
                          <a:pt x="710" y="586"/>
                        </a:lnTo>
                        <a:lnTo>
                          <a:pt x="730" y="551"/>
                        </a:lnTo>
                        <a:lnTo>
                          <a:pt x="749" y="503"/>
                        </a:lnTo>
                        <a:lnTo>
                          <a:pt x="761" y="452"/>
                        </a:lnTo>
                        <a:lnTo>
                          <a:pt x="765" y="403"/>
                        </a:lnTo>
                        <a:lnTo>
                          <a:pt x="762" y="354"/>
                        </a:lnTo>
                        <a:lnTo>
                          <a:pt x="752" y="304"/>
                        </a:lnTo>
                        <a:lnTo>
                          <a:pt x="736" y="257"/>
                        </a:lnTo>
                        <a:lnTo>
                          <a:pt x="714" y="213"/>
                        </a:lnTo>
                        <a:lnTo>
                          <a:pt x="685" y="171"/>
                        </a:lnTo>
                        <a:lnTo>
                          <a:pt x="652" y="135"/>
                        </a:lnTo>
                        <a:lnTo>
                          <a:pt x="613" y="103"/>
                        </a:lnTo>
                        <a:lnTo>
                          <a:pt x="568" y="77"/>
                        </a:lnTo>
                        <a:lnTo>
                          <a:pt x="520" y="55"/>
                        </a:lnTo>
                        <a:lnTo>
                          <a:pt x="471" y="39"/>
                        </a:lnTo>
                        <a:lnTo>
                          <a:pt x="419" y="29"/>
                        </a:lnTo>
                        <a:lnTo>
                          <a:pt x="368" y="25"/>
                        </a:lnTo>
                        <a:close/>
                        <a:moveTo>
                          <a:pt x="345" y="0"/>
                        </a:moveTo>
                        <a:lnTo>
                          <a:pt x="396" y="0"/>
                        </a:lnTo>
                        <a:lnTo>
                          <a:pt x="445" y="7"/>
                        </a:lnTo>
                        <a:lnTo>
                          <a:pt x="494" y="20"/>
                        </a:lnTo>
                        <a:lnTo>
                          <a:pt x="542" y="38"/>
                        </a:lnTo>
                        <a:lnTo>
                          <a:pt x="588" y="58"/>
                        </a:lnTo>
                        <a:lnTo>
                          <a:pt x="630" y="84"/>
                        </a:lnTo>
                        <a:lnTo>
                          <a:pt x="672" y="119"/>
                        </a:lnTo>
                        <a:lnTo>
                          <a:pt x="707" y="158"/>
                        </a:lnTo>
                        <a:lnTo>
                          <a:pt x="738" y="201"/>
                        </a:lnTo>
                        <a:lnTo>
                          <a:pt x="761" y="249"/>
                        </a:lnTo>
                        <a:lnTo>
                          <a:pt x="777" y="299"/>
                        </a:lnTo>
                        <a:lnTo>
                          <a:pt x="787" y="349"/>
                        </a:lnTo>
                        <a:lnTo>
                          <a:pt x="791" y="402"/>
                        </a:lnTo>
                        <a:lnTo>
                          <a:pt x="787" y="454"/>
                        </a:lnTo>
                        <a:lnTo>
                          <a:pt x="775" y="506"/>
                        </a:lnTo>
                        <a:lnTo>
                          <a:pt x="755" y="557"/>
                        </a:lnTo>
                        <a:lnTo>
                          <a:pt x="733" y="596"/>
                        </a:lnTo>
                        <a:lnTo>
                          <a:pt x="706" y="631"/>
                        </a:lnTo>
                        <a:lnTo>
                          <a:pt x="674" y="661"/>
                        </a:lnTo>
                        <a:lnTo>
                          <a:pt x="638" y="684"/>
                        </a:lnTo>
                        <a:lnTo>
                          <a:pt x="598" y="702"/>
                        </a:lnTo>
                        <a:lnTo>
                          <a:pt x="555" y="712"/>
                        </a:lnTo>
                        <a:lnTo>
                          <a:pt x="510" y="715"/>
                        </a:lnTo>
                        <a:lnTo>
                          <a:pt x="456" y="709"/>
                        </a:lnTo>
                        <a:lnTo>
                          <a:pt x="404" y="696"/>
                        </a:lnTo>
                        <a:lnTo>
                          <a:pt x="354" y="677"/>
                        </a:lnTo>
                        <a:lnTo>
                          <a:pt x="304" y="652"/>
                        </a:lnTo>
                        <a:lnTo>
                          <a:pt x="259" y="623"/>
                        </a:lnTo>
                        <a:lnTo>
                          <a:pt x="217" y="590"/>
                        </a:lnTo>
                        <a:lnTo>
                          <a:pt x="178" y="555"/>
                        </a:lnTo>
                        <a:lnTo>
                          <a:pt x="143" y="515"/>
                        </a:lnTo>
                        <a:lnTo>
                          <a:pt x="112" y="471"/>
                        </a:lnTo>
                        <a:lnTo>
                          <a:pt x="87" y="425"/>
                        </a:lnTo>
                        <a:lnTo>
                          <a:pt x="68" y="375"/>
                        </a:lnTo>
                        <a:lnTo>
                          <a:pt x="57" y="325"/>
                        </a:lnTo>
                        <a:lnTo>
                          <a:pt x="57" y="283"/>
                        </a:lnTo>
                        <a:lnTo>
                          <a:pt x="62" y="242"/>
                        </a:lnTo>
                        <a:lnTo>
                          <a:pt x="74" y="206"/>
                        </a:lnTo>
                        <a:lnTo>
                          <a:pt x="93" y="171"/>
                        </a:lnTo>
                        <a:lnTo>
                          <a:pt x="114" y="139"/>
                        </a:lnTo>
                        <a:lnTo>
                          <a:pt x="142" y="110"/>
                        </a:lnTo>
                        <a:lnTo>
                          <a:pt x="174" y="84"/>
                        </a:lnTo>
                        <a:lnTo>
                          <a:pt x="185" y="77"/>
                        </a:lnTo>
                        <a:lnTo>
                          <a:pt x="172" y="83"/>
                        </a:lnTo>
                        <a:lnTo>
                          <a:pt x="130" y="113"/>
                        </a:lnTo>
                        <a:lnTo>
                          <a:pt x="91" y="145"/>
                        </a:lnTo>
                        <a:lnTo>
                          <a:pt x="55" y="181"/>
                        </a:lnTo>
                        <a:lnTo>
                          <a:pt x="22" y="220"/>
                        </a:lnTo>
                        <a:lnTo>
                          <a:pt x="17" y="223"/>
                        </a:lnTo>
                        <a:lnTo>
                          <a:pt x="13" y="225"/>
                        </a:lnTo>
                        <a:lnTo>
                          <a:pt x="9" y="223"/>
                        </a:lnTo>
                        <a:lnTo>
                          <a:pt x="6" y="222"/>
                        </a:lnTo>
                        <a:lnTo>
                          <a:pt x="3" y="219"/>
                        </a:lnTo>
                        <a:lnTo>
                          <a:pt x="1" y="214"/>
                        </a:lnTo>
                        <a:lnTo>
                          <a:pt x="0" y="210"/>
                        </a:lnTo>
                        <a:lnTo>
                          <a:pt x="0" y="206"/>
                        </a:lnTo>
                        <a:lnTo>
                          <a:pt x="3" y="201"/>
                        </a:lnTo>
                        <a:lnTo>
                          <a:pt x="46" y="155"/>
                        </a:lnTo>
                        <a:lnTo>
                          <a:pt x="93" y="110"/>
                        </a:lnTo>
                        <a:lnTo>
                          <a:pt x="129" y="81"/>
                        </a:lnTo>
                        <a:lnTo>
                          <a:pt x="168" y="56"/>
                        </a:lnTo>
                        <a:lnTo>
                          <a:pt x="210" y="35"/>
                        </a:lnTo>
                        <a:lnTo>
                          <a:pt x="254" y="17"/>
                        </a:lnTo>
                        <a:lnTo>
                          <a:pt x="299" y="6"/>
                        </a:lnTo>
                        <a:lnTo>
                          <a:pt x="345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>
                          <a:lumMod val="50000"/>
                        </a:prstClr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3" name="Freeform 29">
                    <a:extLst>
                      <a:ext uri="{FF2B5EF4-FFF2-40B4-BE49-F238E27FC236}">
                        <a16:creationId xmlns:a16="http://schemas.microsoft.com/office/drawing/2014/main" id="{BD40CD58-FBAF-8744-BFC6-C31B7A06967C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 rot="21097678">
                    <a:off x="6358684" y="1323536"/>
                    <a:ext cx="427740" cy="159907"/>
                  </a:xfrm>
                  <a:custGeom>
                    <a:avLst/>
                    <a:gdLst>
                      <a:gd name="T0" fmla="*/ 316 w 791"/>
                      <a:gd name="T1" fmla="*/ 27 h 715"/>
                      <a:gd name="T2" fmla="*/ 217 w 791"/>
                      <a:gd name="T3" fmla="*/ 58 h 715"/>
                      <a:gd name="T4" fmla="*/ 220 w 791"/>
                      <a:gd name="T5" fmla="*/ 61 h 715"/>
                      <a:gd name="T6" fmla="*/ 225 w 791"/>
                      <a:gd name="T7" fmla="*/ 65 h 715"/>
                      <a:gd name="T8" fmla="*/ 228 w 791"/>
                      <a:gd name="T9" fmla="*/ 72 h 715"/>
                      <a:gd name="T10" fmla="*/ 225 w 791"/>
                      <a:gd name="T11" fmla="*/ 80 h 715"/>
                      <a:gd name="T12" fmla="*/ 187 w 791"/>
                      <a:gd name="T13" fmla="*/ 104 h 715"/>
                      <a:gd name="T14" fmla="*/ 130 w 791"/>
                      <a:gd name="T15" fmla="*/ 159 h 715"/>
                      <a:gd name="T16" fmla="*/ 93 w 791"/>
                      <a:gd name="T17" fmla="*/ 226 h 715"/>
                      <a:gd name="T18" fmla="*/ 81 w 791"/>
                      <a:gd name="T19" fmla="*/ 304 h 715"/>
                      <a:gd name="T20" fmla="*/ 99 w 791"/>
                      <a:gd name="T21" fmla="*/ 390 h 715"/>
                      <a:gd name="T22" fmla="*/ 139 w 791"/>
                      <a:gd name="T23" fmla="*/ 468 h 715"/>
                      <a:gd name="T24" fmla="*/ 196 w 791"/>
                      <a:gd name="T25" fmla="*/ 536 h 715"/>
                      <a:gd name="T26" fmla="*/ 278 w 791"/>
                      <a:gd name="T27" fmla="*/ 606 h 715"/>
                      <a:gd name="T28" fmla="*/ 375 w 791"/>
                      <a:gd name="T29" fmla="*/ 660 h 715"/>
                      <a:gd name="T30" fmla="*/ 480 w 791"/>
                      <a:gd name="T31" fmla="*/ 687 h 715"/>
                      <a:gd name="T32" fmla="*/ 552 w 791"/>
                      <a:gd name="T33" fmla="*/ 687 h 715"/>
                      <a:gd name="T34" fmla="*/ 622 w 791"/>
                      <a:gd name="T35" fmla="*/ 665 h 715"/>
                      <a:gd name="T36" fmla="*/ 685 w 791"/>
                      <a:gd name="T37" fmla="*/ 618 h 715"/>
                      <a:gd name="T38" fmla="*/ 730 w 791"/>
                      <a:gd name="T39" fmla="*/ 551 h 715"/>
                      <a:gd name="T40" fmla="*/ 761 w 791"/>
                      <a:gd name="T41" fmla="*/ 452 h 715"/>
                      <a:gd name="T42" fmla="*/ 762 w 791"/>
                      <a:gd name="T43" fmla="*/ 354 h 715"/>
                      <a:gd name="T44" fmla="*/ 736 w 791"/>
                      <a:gd name="T45" fmla="*/ 257 h 715"/>
                      <a:gd name="T46" fmla="*/ 685 w 791"/>
                      <a:gd name="T47" fmla="*/ 171 h 715"/>
                      <a:gd name="T48" fmla="*/ 613 w 791"/>
                      <a:gd name="T49" fmla="*/ 103 h 715"/>
                      <a:gd name="T50" fmla="*/ 520 w 791"/>
                      <a:gd name="T51" fmla="*/ 55 h 715"/>
                      <a:gd name="T52" fmla="*/ 419 w 791"/>
                      <a:gd name="T53" fmla="*/ 29 h 715"/>
                      <a:gd name="T54" fmla="*/ 345 w 791"/>
                      <a:gd name="T55" fmla="*/ 0 h 715"/>
                      <a:gd name="T56" fmla="*/ 445 w 791"/>
                      <a:gd name="T57" fmla="*/ 7 h 715"/>
                      <a:gd name="T58" fmla="*/ 542 w 791"/>
                      <a:gd name="T59" fmla="*/ 38 h 715"/>
                      <a:gd name="T60" fmla="*/ 630 w 791"/>
                      <a:gd name="T61" fmla="*/ 84 h 715"/>
                      <a:gd name="T62" fmla="*/ 707 w 791"/>
                      <a:gd name="T63" fmla="*/ 158 h 715"/>
                      <a:gd name="T64" fmla="*/ 761 w 791"/>
                      <a:gd name="T65" fmla="*/ 249 h 715"/>
                      <a:gd name="T66" fmla="*/ 787 w 791"/>
                      <a:gd name="T67" fmla="*/ 349 h 715"/>
                      <a:gd name="T68" fmla="*/ 787 w 791"/>
                      <a:gd name="T69" fmla="*/ 454 h 715"/>
                      <a:gd name="T70" fmla="*/ 755 w 791"/>
                      <a:gd name="T71" fmla="*/ 557 h 715"/>
                      <a:gd name="T72" fmla="*/ 706 w 791"/>
                      <a:gd name="T73" fmla="*/ 631 h 715"/>
                      <a:gd name="T74" fmla="*/ 638 w 791"/>
                      <a:gd name="T75" fmla="*/ 684 h 715"/>
                      <a:gd name="T76" fmla="*/ 555 w 791"/>
                      <a:gd name="T77" fmla="*/ 712 h 715"/>
                      <a:gd name="T78" fmla="*/ 456 w 791"/>
                      <a:gd name="T79" fmla="*/ 709 h 715"/>
                      <a:gd name="T80" fmla="*/ 354 w 791"/>
                      <a:gd name="T81" fmla="*/ 677 h 715"/>
                      <a:gd name="T82" fmla="*/ 259 w 791"/>
                      <a:gd name="T83" fmla="*/ 623 h 715"/>
                      <a:gd name="T84" fmla="*/ 178 w 791"/>
                      <a:gd name="T85" fmla="*/ 555 h 715"/>
                      <a:gd name="T86" fmla="*/ 112 w 791"/>
                      <a:gd name="T87" fmla="*/ 471 h 715"/>
                      <a:gd name="T88" fmla="*/ 68 w 791"/>
                      <a:gd name="T89" fmla="*/ 375 h 715"/>
                      <a:gd name="T90" fmla="*/ 57 w 791"/>
                      <a:gd name="T91" fmla="*/ 283 h 715"/>
                      <a:gd name="T92" fmla="*/ 74 w 791"/>
                      <a:gd name="T93" fmla="*/ 206 h 715"/>
                      <a:gd name="T94" fmla="*/ 114 w 791"/>
                      <a:gd name="T95" fmla="*/ 139 h 715"/>
                      <a:gd name="T96" fmla="*/ 174 w 791"/>
                      <a:gd name="T97" fmla="*/ 84 h 715"/>
                      <a:gd name="T98" fmla="*/ 172 w 791"/>
                      <a:gd name="T99" fmla="*/ 83 h 715"/>
                      <a:gd name="T100" fmla="*/ 91 w 791"/>
                      <a:gd name="T101" fmla="*/ 145 h 715"/>
                      <a:gd name="T102" fmla="*/ 22 w 791"/>
                      <a:gd name="T103" fmla="*/ 220 h 715"/>
                      <a:gd name="T104" fmla="*/ 13 w 791"/>
                      <a:gd name="T105" fmla="*/ 225 h 715"/>
                      <a:gd name="T106" fmla="*/ 6 w 791"/>
                      <a:gd name="T107" fmla="*/ 222 h 715"/>
                      <a:gd name="T108" fmla="*/ 1 w 791"/>
                      <a:gd name="T109" fmla="*/ 214 h 715"/>
                      <a:gd name="T110" fmla="*/ 0 w 791"/>
                      <a:gd name="T111" fmla="*/ 206 h 715"/>
                      <a:gd name="T112" fmla="*/ 46 w 791"/>
                      <a:gd name="T113" fmla="*/ 155 h 715"/>
                      <a:gd name="T114" fmla="*/ 129 w 791"/>
                      <a:gd name="T115" fmla="*/ 81 h 715"/>
                      <a:gd name="T116" fmla="*/ 210 w 791"/>
                      <a:gd name="T117" fmla="*/ 35 h 715"/>
                      <a:gd name="T118" fmla="*/ 299 w 791"/>
                      <a:gd name="T119" fmla="*/ 6 h 7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791" h="715">
                        <a:moveTo>
                          <a:pt x="368" y="25"/>
                        </a:moveTo>
                        <a:lnTo>
                          <a:pt x="316" y="27"/>
                        </a:lnTo>
                        <a:lnTo>
                          <a:pt x="265" y="39"/>
                        </a:lnTo>
                        <a:lnTo>
                          <a:pt x="217" y="58"/>
                        </a:lnTo>
                        <a:lnTo>
                          <a:pt x="216" y="59"/>
                        </a:lnTo>
                        <a:lnTo>
                          <a:pt x="220" y="61"/>
                        </a:lnTo>
                        <a:lnTo>
                          <a:pt x="223" y="62"/>
                        </a:lnTo>
                        <a:lnTo>
                          <a:pt x="225" y="65"/>
                        </a:lnTo>
                        <a:lnTo>
                          <a:pt x="226" y="69"/>
                        </a:lnTo>
                        <a:lnTo>
                          <a:pt x="228" y="72"/>
                        </a:lnTo>
                        <a:lnTo>
                          <a:pt x="226" y="77"/>
                        </a:lnTo>
                        <a:lnTo>
                          <a:pt x="225" y="80"/>
                        </a:lnTo>
                        <a:lnTo>
                          <a:pt x="220" y="83"/>
                        </a:lnTo>
                        <a:lnTo>
                          <a:pt x="187" y="104"/>
                        </a:lnTo>
                        <a:lnTo>
                          <a:pt x="157" y="130"/>
                        </a:lnTo>
                        <a:lnTo>
                          <a:pt x="130" y="159"/>
                        </a:lnTo>
                        <a:lnTo>
                          <a:pt x="109" y="191"/>
                        </a:lnTo>
                        <a:lnTo>
                          <a:pt x="93" y="226"/>
                        </a:lnTo>
                        <a:lnTo>
                          <a:pt x="83" y="264"/>
                        </a:lnTo>
                        <a:lnTo>
                          <a:pt x="81" y="304"/>
                        </a:lnTo>
                        <a:lnTo>
                          <a:pt x="87" y="348"/>
                        </a:lnTo>
                        <a:lnTo>
                          <a:pt x="99" y="390"/>
                        </a:lnTo>
                        <a:lnTo>
                          <a:pt x="117" y="430"/>
                        </a:lnTo>
                        <a:lnTo>
                          <a:pt x="139" y="468"/>
                        </a:lnTo>
                        <a:lnTo>
                          <a:pt x="167" y="503"/>
                        </a:lnTo>
                        <a:lnTo>
                          <a:pt x="196" y="536"/>
                        </a:lnTo>
                        <a:lnTo>
                          <a:pt x="235" y="573"/>
                        </a:lnTo>
                        <a:lnTo>
                          <a:pt x="278" y="606"/>
                        </a:lnTo>
                        <a:lnTo>
                          <a:pt x="325" y="635"/>
                        </a:lnTo>
                        <a:lnTo>
                          <a:pt x="375" y="660"/>
                        </a:lnTo>
                        <a:lnTo>
                          <a:pt x="426" y="677"/>
                        </a:lnTo>
                        <a:lnTo>
                          <a:pt x="480" y="687"/>
                        </a:lnTo>
                        <a:lnTo>
                          <a:pt x="516" y="689"/>
                        </a:lnTo>
                        <a:lnTo>
                          <a:pt x="552" y="687"/>
                        </a:lnTo>
                        <a:lnTo>
                          <a:pt x="588" y="678"/>
                        </a:lnTo>
                        <a:lnTo>
                          <a:pt x="622" y="665"/>
                        </a:lnTo>
                        <a:lnTo>
                          <a:pt x="656" y="644"/>
                        </a:lnTo>
                        <a:lnTo>
                          <a:pt x="685" y="618"/>
                        </a:lnTo>
                        <a:lnTo>
                          <a:pt x="710" y="586"/>
                        </a:lnTo>
                        <a:lnTo>
                          <a:pt x="730" y="551"/>
                        </a:lnTo>
                        <a:lnTo>
                          <a:pt x="749" y="503"/>
                        </a:lnTo>
                        <a:lnTo>
                          <a:pt x="761" y="452"/>
                        </a:lnTo>
                        <a:lnTo>
                          <a:pt x="765" y="403"/>
                        </a:lnTo>
                        <a:lnTo>
                          <a:pt x="762" y="354"/>
                        </a:lnTo>
                        <a:lnTo>
                          <a:pt x="752" y="304"/>
                        </a:lnTo>
                        <a:lnTo>
                          <a:pt x="736" y="257"/>
                        </a:lnTo>
                        <a:lnTo>
                          <a:pt x="714" y="213"/>
                        </a:lnTo>
                        <a:lnTo>
                          <a:pt x="685" y="171"/>
                        </a:lnTo>
                        <a:lnTo>
                          <a:pt x="652" y="135"/>
                        </a:lnTo>
                        <a:lnTo>
                          <a:pt x="613" y="103"/>
                        </a:lnTo>
                        <a:lnTo>
                          <a:pt x="568" y="77"/>
                        </a:lnTo>
                        <a:lnTo>
                          <a:pt x="520" y="55"/>
                        </a:lnTo>
                        <a:lnTo>
                          <a:pt x="471" y="39"/>
                        </a:lnTo>
                        <a:lnTo>
                          <a:pt x="419" y="29"/>
                        </a:lnTo>
                        <a:lnTo>
                          <a:pt x="368" y="25"/>
                        </a:lnTo>
                        <a:close/>
                        <a:moveTo>
                          <a:pt x="345" y="0"/>
                        </a:moveTo>
                        <a:lnTo>
                          <a:pt x="396" y="0"/>
                        </a:lnTo>
                        <a:lnTo>
                          <a:pt x="445" y="7"/>
                        </a:lnTo>
                        <a:lnTo>
                          <a:pt x="494" y="20"/>
                        </a:lnTo>
                        <a:lnTo>
                          <a:pt x="542" y="38"/>
                        </a:lnTo>
                        <a:lnTo>
                          <a:pt x="588" y="58"/>
                        </a:lnTo>
                        <a:lnTo>
                          <a:pt x="630" y="84"/>
                        </a:lnTo>
                        <a:lnTo>
                          <a:pt x="672" y="119"/>
                        </a:lnTo>
                        <a:lnTo>
                          <a:pt x="707" y="158"/>
                        </a:lnTo>
                        <a:lnTo>
                          <a:pt x="738" y="201"/>
                        </a:lnTo>
                        <a:lnTo>
                          <a:pt x="761" y="249"/>
                        </a:lnTo>
                        <a:lnTo>
                          <a:pt x="777" y="299"/>
                        </a:lnTo>
                        <a:lnTo>
                          <a:pt x="787" y="349"/>
                        </a:lnTo>
                        <a:lnTo>
                          <a:pt x="791" y="402"/>
                        </a:lnTo>
                        <a:lnTo>
                          <a:pt x="787" y="454"/>
                        </a:lnTo>
                        <a:lnTo>
                          <a:pt x="775" y="506"/>
                        </a:lnTo>
                        <a:lnTo>
                          <a:pt x="755" y="557"/>
                        </a:lnTo>
                        <a:lnTo>
                          <a:pt x="733" y="596"/>
                        </a:lnTo>
                        <a:lnTo>
                          <a:pt x="706" y="631"/>
                        </a:lnTo>
                        <a:lnTo>
                          <a:pt x="674" y="661"/>
                        </a:lnTo>
                        <a:lnTo>
                          <a:pt x="638" y="684"/>
                        </a:lnTo>
                        <a:lnTo>
                          <a:pt x="598" y="702"/>
                        </a:lnTo>
                        <a:lnTo>
                          <a:pt x="555" y="712"/>
                        </a:lnTo>
                        <a:lnTo>
                          <a:pt x="510" y="715"/>
                        </a:lnTo>
                        <a:lnTo>
                          <a:pt x="456" y="709"/>
                        </a:lnTo>
                        <a:lnTo>
                          <a:pt x="404" y="696"/>
                        </a:lnTo>
                        <a:lnTo>
                          <a:pt x="354" y="677"/>
                        </a:lnTo>
                        <a:lnTo>
                          <a:pt x="304" y="652"/>
                        </a:lnTo>
                        <a:lnTo>
                          <a:pt x="259" y="623"/>
                        </a:lnTo>
                        <a:lnTo>
                          <a:pt x="217" y="590"/>
                        </a:lnTo>
                        <a:lnTo>
                          <a:pt x="178" y="555"/>
                        </a:lnTo>
                        <a:lnTo>
                          <a:pt x="143" y="515"/>
                        </a:lnTo>
                        <a:lnTo>
                          <a:pt x="112" y="471"/>
                        </a:lnTo>
                        <a:lnTo>
                          <a:pt x="87" y="425"/>
                        </a:lnTo>
                        <a:lnTo>
                          <a:pt x="68" y="375"/>
                        </a:lnTo>
                        <a:lnTo>
                          <a:pt x="57" y="325"/>
                        </a:lnTo>
                        <a:lnTo>
                          <a:pt x="57" y="283"/>
                        </a:lnTo>
                        <a:lnTo>
                          <a:pt x="62" y="242"/>
                        </a:lnTo>
                        <a:lnTo>
                          <a:pt x="74" y="206"/>
                        </a:lnTo>
                        <a:lnTo>
                          <a:pt x="93" y="171"/>
                        </a:lnTo>
                        <a:lnTo>
                          <a:pt x="114" y="139"/>
                        </a:lnTo>
                        <a:lnTo>
                          <a:pt x="142" y="110"/>
                        </a:lnTo>
                        <a:lnTo>
                          <a:pt x="174" y="84"/>
                        </a:lnTo>
                        <a:lnTo>
                          <a:pt x="185" y="77"/>
                        </a:lnTo>
                        <a:lnTo>
                          <a:pt x="172" y="83"/>
                        </a:lnTo>
                        <a:lnTo>
                          <a:pt x="130" y="113"/>
                        </a:lnTo>
                        <a:lnTo>
                          <a:pt x="91" y="145"/>
                        </a:lnTo>
                        <a:lnTo>
                          <a:pt x="55" y="181"/>
                        </a:lnTo>
                        <a:lnTo>
                          <a:pt x="22" y="220"/>
                        </a:lnTo>
                        <a:lnTo>
                          <a:pt x="17" y="223"/>
                        </a:lnTo>
                        <a:lnTo>
                          <a:pt x="13" y="225"/>
                        </a:lnTo>
                        <a:lnTo>
                          <a:pt x="9" y="223"/>
                        </a:lnTo>
                        <a:lnTo>
                          <a:pt x="6" y="222"/>
                        </a:lnTo>
                        <a:lnTo>
                          <a:pt x="3" y="219"/>
                        </a:lnTo>
                        <a:lnTo>
                          <a:pt x="1" y="214"/>
                        </a:lnTo>
                        <a:lnTo>
                          <a:pt x="0" y="210"/>
                        </a:lnTo>
                        <a:lnTo>
                          <a:pt x="0" y="206"/>
                        </a:lnTo>
                        <a:lnTo>
                          <a:pt x="3" y="201"/>
                        </a:lnTo>
                        <a:lnTo>
                          <a:pt x="46" y="155"/>
                        </a:lnTo>
                        <a:lnTo>
                          <a:pt x="93" y="110"/>
                        </a:lnTo>
                        <a:lnTo>
                          <a:pt x="129" y="81"/>
                        </a:lnTo>
                        <a:lnTo>
                          <a:pt x="168" y="56"/>
                        </a:lnTo>
                        <a:lnTo>
                          <a:pt x="210" y="35"/>
                        </a:lnTo>
                        <a:lnTo>
                          <a:pt x="254" y="17"/>
                        </a:lnTo>
                        <a:lnTo>
                          <a:pt x="299" y="6"/>
                        </a:lnTo>
                        <a:lnTo>
                          <a:pt x="345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>
                          <a:lumMod val="50000"/>
                        </a:prstClr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913" name="Rechthoek 912">
                  <a:extLst>
                    <a:ext uri="{FF2B5EF4-FFF2-40B4-BE49-F238E27FC236}">
                      <a16:creationId xmlns:a16="http://schemas.microsoft.com/office/drawing/2014/main" id="{B5E1C8DF-5A09-A54E-9B68-24973D4B5D97}"/>
                    </a:ext>
                  </a:extLst>
                </p:cNvPr>
                <p:cNvSpPr/>
                <p:nvPr/>
              </p:nvSpPr>
              <p:spPr>
                <a:xfrm rot="21447261">
                  <a:off x="7198366" y="1460037"/>
                  <a:ext cx="466441" cy="315614"/>
                </a:xfrm>
                <a:prstGeom prst="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grpSp>
              <p:nvGrpSpPr>
                <p:cNvPr id="914" name="Groep 913">
                  <a:extLst>
                    <a:ext uri="{FF2B5EF4-FFF2-40B4-BE49-F238E27FC236}">
                      <a16:creationId xmlns:a16="http://schemas.microsoft.com/office/drawing/2014/main" id="{F9549E73-B508-B64C-922F-3B5A37BB697E}"/>
                    </a:ext>
                  </a:extLst>
                </p:cNvPr>
                <p:cNvGrpSpPr/>
                <p:nvPr/>
              </p:nvGrpSpPr>
              <p:grpSpPr>
                <a:xfrm>
                  <a:off x="7212608" y="1413099"/>
                  <a:ext cx="437668" cy="377675"/>
                  <a:chOff x="6352541" y="1037842"/>
                  <a:chExt cx="437668" cy="377675"/>
                </a:xfrm>
              </p:grpSpPr>
              <p:grpSp>
                <p:nvGrpSpPr>
                  <p:cNvPr id="917" name="Groep 916">
                    <a:extLst>
                      <a:ext uri="{FF2B5EF4-FFF2-40B4-BE49-F238E27FC236}">
                        <a16:creationId xmlns:a16="http://schemas.microsoft.com/office/drawing/2014/main" id="{F2FE85B7-E1C4-CD41-9F8B-A387635A5E36}"/>
                      </a:ext>
                    </a:extLst>
                  </p:cNvPr>
                  <p:cNvGrpSpPr/>
                  <p:nvPr/>
                </p:nvGrpSpPr>
                <p:grpSpPr>
                  <a:xfrm>
                    <a:off x="6352541" y="1037842"/>
                    <a:ext cx="437290" cy="161570"/>
                    <a:chOff x="6352541" y="1037842"/>
                    <a:chExt cx="437290" cy="161570"/>
                  </a:xfrm>
                </p:grpSpPr>
                <p:sp>
                  <p:nvSpPr>
                    <p:cNvPr id="920" name="Freeform 29">
                      <a:extLst>
                        <a:ext uri="{FF2B5EF4-FFF2-40B4-BE49-F238E27FC236}">
                          <a16:creationId xmlns:a16="http://schemas.microsoft.com/office/drawing/2014/main" id="{3B6E2766-9DF0-C541-8547-BDA3575A4F3C}"/>
                        </a:ext>
                      </a:extLst>
                    </p:cNvPr>
                    <p:cNvSpPr>
                      <a:spLocks noEditPoints="1"/>
                    </p:cNvSpPr>
                    <p:nvPr/>
                  </p:nvSpPr>
                  <p:spPr bwMode="auto">
                    <a:xfrm rot="21097678">
                      <a:off x="6362091" y="1039505"/>
                      <a:ext cx="427740" cy="159907"/>
                    </a:xfrm>
                    <a:custGeom>
                      <a:avLst/>
                      <a:gdLst>
                        <a:gd name="T0" fmla="*/ 316 w 791"/>
                        <a:gd name="T1" fmla="*/ 27 h 715"/>
                        <a:gd name="T2" fmla="*/ 217 w 791"/>
                        <a:gd name="T3" fmla="*/ 58 h 715"/>
                        <a:gd name="T4" fmla="*/ 220 w 791"/>
                        <a:gd name="T5" fmla="*/ 61 h 715"/>
                        <a:gd name="T6" fmla="*/ 225 w 791"/>
                        <a:gd name="T7" fmla="*/ 65 h 715"/>
                        <a:gd name="T8" fmla="*/ 228 w 791"/>
                        <a:gd name="T9" fmla="*/ 72 h 715"/>
                        <a:gd name="T10" fmla="*/ 225 w 791"/>
                        <a:gd name="T11" fmla="*/ 80 h 715"/>
                        <a:gd name="T12" fmla="*/ 187 w 791"/>
                        <a:gd name="T13" fmla="*/ 104 h 715"/>
                        <a:gd name="T14" fmla="*/ 130 w 791"/>
                        <a:gd name="T15" fmla="*/ 159 h 715"/>
                        <a:gd name="T16" fmla="*/ 93 w 791"/>
                        <a:gd name="T17" fmla="*/ 226 h 715"/>
                        <a:gd name="T18" fmla="*/ 81 w 791"/>
                        <a:gd name="T19" fmla="*/ 304 h 715"/>
                        <a:gd name="T20" fmla="*/ 99 w 791"/>
                        <a:gd name="T21" fmla="*/ 390 h 715"/>
                        <a:gd name="T22" fmla="*/ 139 w 791"/>
                        <a:gd name="T23" fmla="*/ 468 h 715"/>
                        <a:gd name="T24" fmla="*/ 196 w 791"/>
                        <a:gd name="T25" fmla="*/ 536 h 715"/>
                        <a:gd name="T26" fmla="*/ 278 w 791"/>
                        <a:gd name="T27" fmla="*/ 606 h 715"/>
                        <a:gd name="T28" fmla="*/ 375 w 791"/>
                        <a:gd name="T29" fmla="*/ 660 h 715"/>
                        <a:gd name="T30" fmla="*/ 480 w 791"/>
                        <a:gd name="T31" fmla="*/ 687 h 715"/>
                        <a:gd name="T32" fmla="*/ 552 w 791"/>
                        <a:gd name="T33" fmla="*/ 687 h 715"/>
                        <a:gd name="T34" fmla="*/ 622 w 791"/>
                        <a:gd name="T35" fmla="*/ 665 h 715"/>
                        <a:gd name="T36" fmla="*/ 685 w 791"/>
                        <a:gd name="T37" fmla="*/ 618 h 715"/>
                        <a:gd name="T38" fmla="*/ 730 w 791"/>
                        <a:gd name="T39" fmla="*/ 551 h 715"/>
                        <a:gd name="T40" fmla="*/ 761 w 791"/>
                        <a:gd name="T41" fmla="*/ 452 h 715"/>
                        <a:gd name="T42" fmla="*/ 762 w 791"/>
                        <a:gd name="T43" fmla="*/ 354 h 715"/>
                        <a:gd name="T44" fmla="*/ 736 w 791"/>
                        <a:gd name="T45" fmla="*/ 257 h 715"/>
                        <a:gd name="T46" fmla="*/ 685 w 791"/>
                        <a:gd name="T47" fmla="*/ 171 h 715"/>
                        <a:gd name="T48" fmla="*/ 613 w 791"/>
                        <a:gd name="T49" fmla="*/ 103 h 715"/>
                        <a:gd name="T50" fmla="*/ 520 w 791"/>
                        <a:gd name="T51" fmla="*/ 55 h 715"/>
                        <a:gd name="T52" fmla="*/ 419 w 791"/>
                        <a:gd name="T53" fmla="*/ 29 h 715"/>
                        <a:gd name="T54" fmla="*/ 345 w 791"/>
                        <a:gd name="T55" fmla="*/ 0 h 715"/>
                        <a:gd name="T56" fmla="*/ 445 w 791"/>
                        <a:gd name="T57" fmla="*/ 7 h 715"/>
                        <a:gd name="T58" fmla="*/ 542 w 791"/>
                        <a:gd name="T59" fmla="*/ 38 h 715"/>
                        <a:gd name="T60" fmla="*/ 630 w 791"/>
                        <a:gd name="T61" fmla="*/ 84 h 715"/>
                        <a:gd name="T62" fmla="*/ 707 w 791"/>
                        <a:gd name="T63" fmla="*/ 158 h 715"/>
                        <a:gd name="T64" fmla="*/ 761 w 791"/>
                        <a:gd name="T65" fmla="*/ 249 h 715"/>
                        <a:gd name="T66" fmla="*/ 787 w 791"/>
                        <a:gd name="T67" fmla="*/ 349 h 715"/>
                        <a:gd name="T68" fmla="*/ 787 w 791"/>
                        <a:gd name="T69" fmla="*/ 454 h 715"/>
                        <a:gd name="T70" fmla="*/ 755 w 791"/>
                        <a:gd name="T71" fmla="*/ 557 h 715"/>
                        <a:gd name="T72" fmla="*/ 706 w 791"/>
                        <a:gd name="T73" fmla="*/ 631 h 715"/>
                        <a:gd name="T74" fmla="*/ 638 w 791"/>
                        <a:gd name="T75" fmla="*/ 684 h 715"/>
                        <a:gd name="T76" fmla="*/ 555 w 791"/>
                        <a:gd name="T77" fmla="*/ 712 h 715"/>
                        <a:gd name="T78" fmla="*/ 456 w 791"/>
                        <a:gd name="T79" fmla="*/ 709 h 715"/>
                        <a:gd name="T80" fmla="*/ 354 w 791"/>
                        <a:gd name="T81" fmla="*/ 677 h 715"/>
                        <a:gd name="T82" fmla="*/ 259 w 791"/>
                        <a:gd name="T83" fmla="*/ 623 h 715"/>
                        <a:gd name="T84" fmla="*/ 178 w 791"/>
                        <a:gd name="T85" fmla="*/ 555 h 715"/>
                        <a:gd name="T86" fmla="*/ 112 w 791"/>
                        <a:gd name="T87" fmla="*/ 471 h 715"/>
                        <a:gd name="T88" fmla="*/ 68 w 791"/>
                        <a:gd name="T89" fmla="*/ 375 h 715"/>
                        <a:gd name="T90" fmla="*/ 57 w 791"/>
                        <a:gd name="T91" fmla="*/ 283 h 715"/>
                        <a:gd name="T92" fmla="*/ 74 w 791"/>
                        <a:gd name="T93" fmla="*/ 206 h 715"/>
                        <a:gd name="T94" fmla="*/ 114 w 791"/>
                        <a:gd name="T95" fmla="*/ 139 h 715"/>
                        <a:gd name="T96" fmla="*/ 174 w 791"/>
                        <a:gd name="T97" fmla="*/ 84 h 715"/>
                        <a:gd name="T98" fmla="*/ 172 w 791"/>
                        <a:gd name="T99" fmla="*/ 83 h 715"/>
                        <a:gd name="T100" fmla="*/ 91 w 791"/>
                        <a:gd name="T101" fmla="*/ 145 h 715"/>
                        <a:gd name="T102" fmla="*/ 22 w 791"/>
                        <a:gd name="T103" fmla="*/ 220 h 715"/>
                        <a:gd name="T104" fmla="*/ 13 w 791"/>
                        <a:gd name="T105" fmla="*/ 225 h 715"/>
                        <a:gd name="T106" fmla="*/ 6 w 791"/>
                        <a:gd name="T107" fmla="*/ 222 h 715"/>
                        <a:gd name="T108" fmla="*/ 1 w 791"/>
                        <a:gd name="T109" fmla="*/ 214 h 715"/>
                        <a:gd name="T110" fmla="*/ 0 w 791"/>
                        <a:gd name="T111" fmla="*/ 206 h 715"/>
                        <a:gd name="T112" fmla="*/ 46 w 791"/>
                        <a:gd name="T113" fmla="*/ 155 h 715"/>
                        <a:gd name="T114" fmla="*/ 129 w 791"/>
                        <a:gd name="T115" fmla="*/ 81 h 715"/>
                        <a:gd name="T116" fmla="*/ 210 w 791"/>
                        <a:gd name="T117" fmla="*/ 35 h 715"/>
                        <a:gd name="T118" fmla="*/ 299 w 791"/>
                        <a:gd name="T119" fmla="*/ 6 h 71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</a:cxnLst>
                      <a:rect l="0" t="0" r="r" b="b"/>
                      <a:pathLst>
                        <a:path w="791" h="715">
                          <a:moveTo>
                            <a:pt x="368" y="25"/>
                          </a:moveTo>
                          <a:lnTo>
                            <a:pt x="316" y="27"/>
                          </a:lnTo>
                          <a:lnTo>
                            <a:pt x="265" y="39"/>
                          </a:lnTo>
                          <a:lnTo>
                            <a:pt x="217" y="58"/>
                          </a:lnTo>
                          <a:lnTo>
                            <a:pt x="216" y="59"/>
                          </a:lnTo>
                          <a:lnTo>
                            <a:pt x="220" y="61"/>
                          </a:lnTo>
                          <a:lnTo>
                            <a:pt x="223" y="62"/>
                          </a:lnTo>
                          <a:lnTo>
                            <a:pt x="225" y="65"/>
                          </a:lnTo>
                          <a:lnTo>
                            <a:pt x="226" y="69"/>
                          </a:lnTo>
                          <a:lnTo>
                            <a:pt x="228" y="72"/>
                          </a:lnTo>
                          <a:lnTo>
                            <a:pt x="226" y="77"/>
                          </a:lnTo>
                          <a:lnTo>
                            <a:pt x="225" y="80"/>
                          </a:lnTo>
                          <a:lnTo>
                            <a:pt x="220" y="83"/>
                          </a:lnTo>
                          <a:lnTo>
                            <a:pt x="187" y="104"/>
                          </a:lnTo>
                          <a:lnTo>
                            <a:pt x="157" y="130"/>
                          </a:lnTo>
                          <a:lnTo>
                            <a:pt x="130" y="159"/>
                          </a:lnTo>
                          <a:lnTo>
                            <a:pt x="109" y="191"/>
                          </a:lnTo>
                          <a:lnTo>
                            <a:pt x="93" y="226"/>
                          </a:lnTo>
                          <a:lnTo>
                            <a:pt x="83" y="264"/>
                          </a:lnTo>
                          <a:lnTo>
                            <a:pt x="81" y="304"/>
                          </a:lnTo>
                          <a:lnTo>
                            <a:pt x="87" y="348"/>
                          </a:lnTo>
                          <a:lnTo>
                            <a:pt x="99" y="390"/>
                          </a:lnTo>
                          <a:lnTo>
                            <a:pt x="117" y="430"/>
                          </a:lnTo>
                          <a:lnTo>
                            <a:pt x="139" y="468"/>
                          </a:lnTo>
                          <a:lnTo>
                            <a:pt x="167" y="503"/>
                          </a:lnTo>
                          <a:lnTo>
                            <a:pt x="196" y="536"/>
                          </a:lnTo>
                          <a:lnTo>
                            <a:pt x="235" y="573"/>
                          </a:lnTo>
                          <a:lnTo>
                            <a:pt x="278" y="606"/>
                          </a:lnTo>
                          <a:lnTo>
                            <a:pt x="325" y="635"/>
                          </a:lnTo>
                          <a:lnTo>
                            <a:pt x="375" y="660"/>
                          </a:lnTo>
                          <a:lnTo>
                            <a:pt x="426" y="677"/>
                          </a:lnTo>
                          <a:lnTo>
                            <a:pt x="480" y="687"/>
                          </a:lnTo>
                          <a:lnTo>
                            <a:pt x="516" y="689"/>
                          </a:lnTo>
                          <a:lnTo>
                            <a:pt x="552" y="687"/>
                          </a:lnTo>
                          <a:lnTo>
                            <a:pt x="588" y="678"/>
                          </a:lnTo>
                          <a:lnTo>
                            <a:pt x="622" y="665"/>
                          </a:lnTo>
                          <a:lnTo>
                            <a:pt x="656" y="644"/>
                          </a:lnTo>
                          <a:lnTo>
                            <a:pt x="685" y="618"/>
                          </a:lnTo>
                          <a:lnTo>
                            <a:pt x="710" y="586"/>
                          </a:lnTo>
                          <a:lnTo>
                            <a:pt x="730" y="551"/>
                          </a:lnTo>
                          <a:lnTo>
                            <a:pt x="749" y="503"/>
                          </a:lnTo>
                          <a:lnTo>
                            <a:pt x="761" y="452"/>
                          </a:lnTo>
                          <a:lnTo>
                            <a:pt x="765" y="403"/>
                          </a:lnTo>
                          <a:lnTo>
                            <a:pt x="762" y="354"/>
                          </a:lnTo>
                          <a:lnTo>
                            <a:pt x="752" y="304"/>
                          </a:lnTo>
                          <a:lnTo>
                            <a:pt x="736" y="257"/>
                          </a:lnTo>
                          <a:lnTo>
                            <a:pt x="714" y="213"/>
                          </a:lnTo>
                          <a:lnTo>
                            <a:pt x="685" y="171"/>
                          </a:lnTo>
                          <a:lnTo>
                            <a:pt x="652" y="135"/>
                          </a:lnTo>
                          <a:lnTo>
                            <a:pt x="613" y="103"/>
                          </a:lnTo>
                          <a:lnTo>
                            <a:pt x="568" y="77"/>
                          </a:lnTo>
                          <a:lnTo>
                            <a:pt x="520" y="55"/>
                          </a:lnTo>
                          <a:lnTo>
                            <a:pt x="471" y="39"/>
                          </a:lnTo>
                          <a:lnTo>
                            <a:pt x="419" y="29"/>
                          </a:lnTo>
                          <a:lnTo>
                            <a:pt x="368" y="25"/>
                          </a:lnTo>
                          <a:close/>
                          <a:moveTo>
                            <a:pt x="345" y="0"/>
                          </a:moveTo>
                          <a:lnTo>
                            <a:pt x="396" y="0"/>
                          </a:lnTo>
                          <a:lnTo>
                            <a:pt x="445" y="7"/>
                          </a:lnTo>
                          <a:lnTo>
                            <a:pt x="494" y="20"/>
                          </a:lnTo>
                          <a:lnTo>
                            <a:pt x="542" y="38"/>
                          </a:lnTo>
                          <a:lnTo>
                            <a:pt x="588" y="58"/>
                          </a:lnTo>
                          <a:lnTo>
                            <a:pt x="630" y="84"/>
                          </a:lnTo>
                          <a:lnTo>
                            <a:pt x="672" y="119"/>
                          </a:lnTo>
                          <a:lnTo>
                            <a:pt x="707" y="158"/>
                          </a:lnTo>
                          <a:lnTo>
                            <a:pt x="738" y="201"/>
                          </a:lnTo>
                          <a:lnTo>
                            <a:pt x="761" y="249"/>
                          </a:lnTo>
                          <a:lnTo>
                            <a:pt x="777" y="299"/>
                          </a:lnTo>
                          <a:lnTo>
                            <a:pt x="787" y="349"/>
                          </a:lnTo>
                          <a:lnTo>
                            <a:pt x="791" y="402"/>
                          </a:lnTo>
                          <a:lnTo>
                            <a:pt x="787" y="454"/>
                          </a:lnTo>
                          <a:lnTo>
                            <a:pt x="775" y="506"/>
                          </a:lnTo>
                          <a:lnTo>
                            <a:pt x="755" y="557"/>
                          </a:lnTo>
                          <a:lnTo>
                            <a:pt x="733" y="596"/>
                          </a:lnTo>
                          <a:lnTo>
                            <a:pt x="706" y="631"/>
                          </a:lnTo>
                          <a:lnTo>
                            <a:pt x="674" y="661"/>
                          </a:lnTo>
                          <a:lnTo>
                            <a:pt x="638" y="684"/>
                          </a:lnTo>
                          <a:lnTo>
                            <a:pt x="598" y="702"/>
                          </a:lnTo>
                          <a:lnTo>
                            <a:pt x="555" y="712"/>
                          </a:lnTo>
                          <a:lnTo>
                            <a:pt x="510" y="715"/>
                          </a:lnTo>
                          <a:lnTo>
                            <a:pt x="456" y="709"/>
                          </a:lnTo>
                          <a:lnTo>
                            <a:pt x="404" y="696"/>
                          </a:lnTo>
                          <a:lnTo>
                            <a:pt x="354" y="677"/>
                          </a:lnTo>
                          <a:lnTo>
                            <a:pt x="304" y="652"/>
                          </a:lnTo>
                          <a:lnTo>
                            <a:pt x="259" y="623"/>
                          </a:lnTo>
                          <a:lnTo>
                            <a:pt x="217" y="590"/>
                          </a:lnTo>
                          <a:lnTo>
                            <a:pt x="178" y="555"/>
                          </a:lnTo>
                          <a:lnTo>
                            <a:pt x="143" y="515"/>
                          </a:lnTo>
                          <a:lnTo>
                            <a:pt x="112" y="471"/>
                          </a:lnTo>
                          <a:lnTo>
                            <a:pt x="87" y="425"/>
                          </a:lnTo>
                          <a:lnTo>
                            <a:pt x="68" y="375"/>
                          </a:lnTo>
                          <a:lnTo>
                            <a:pt x="57" y="325"/>
                          </a:lnTo>
                          <a:lnTo>
                            <a:pt x="57" y="283"/>
                          </a:lnTo>
                          <a:lnTo>
                            <a:pt x="62" y="242"/>
                          </a:lnTo>
                          <a:lnTo>
                            <a:pt x="74" y="206"/>
                          </a:lnTo>
                          <a:lnTo>
                            <a:pt x="93" y="171"/>
                          </a:lnTo>
                          <a:lnTo>
                            <a:pt x="114" y="139"/>
                          </a:lnTo>
                          <a:lnTo>
                            <a:pt x="142" y="110"/>
                          </a:lnTo>
                          <a:lnTo>
                            <a:pt x="174" y="84"/>
                          </a:lnTo>
                          <a:lnTo>
                            <a:pt x="185" y="77"/>
                          </a:lnTo>
                          <a:lnTo>
                            <a:pt x="172" y="83"/>
                          </a:lnTo>
                          <a:lnTo>
                            <a:pt x="130" y="113"/>
                          </a:lnTo>
                          <a:lnTo>
                            <a:pt x="91" y="145"/>
                          </a:lnTo>
                          <a:lnTo>
                            <a:pt x="55" y="181"/>
                          </a:lnTo>
                          <a:lnTo>
                            <a:pt x="22" y="220"/>
                          </a:lnTo>
                          <a:lnTo>
                            <a:pt x="17" y="223"/>
                          </a:lnTo>
                          <a:lnTo>
                            <a:pt x="13" y="225"/>
                          </a:lnTo>
                          <a:lnTo>
                            <a:pt x="9" y="223"/>
                          </a:lnTo>
                          <a:lnTo>
                            <a:pt x="6" y="222"/>
                          </a:lnTo>
                          <a:lnTo>
                            <a:pt x="3" y="219"/>
                          </a:lnTo>
                          <a:lnTo>
                            <a:pt x="1" y="214"/>
                          </a:lnTo>
                          <a:lnTo>
                            <a:pt x="0" y="210"/>
                          </a:lnTo>
                          <a:lnTo>
                            <a:pt x="0" y="206"/>
                          </a:lnTo>
                          <a:lnTo>
                            <a:pt x="3" y="201"/>
                          </a:lnTo>
                          <a:lnTo>
                            <a:pt x="46" y="155"/>
                          </a:lnTo>
                          <a:lnTo>
                            <a:pt x="93" y="110"/>
                          </a:lnTo>
                          <a:lnTo>
                            <a:pt x="129" y="81"/>
                          </a:lnTo>
                          <a:lnTo>
                            <a:pt x="168" y="56"/>
                          </a:lnTo>
                          <a:lnTo>
                            <a:pt x="210" y="35"/>
                          </a:lnTo>
                          <a:lnTo>
                            <a:pt x="254" y="17"/>
                          </a:lnTo>
                          <a:lnTo>
                            <a:pt x="299" y="6"/>
                          </a:lnTo>
                          <a:lnTo>
                            <a:pt x="345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2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>
                            <a:lumMod val="50000"/>
                          </a:prstClr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21" name="Freeform 29">
                      <a:extLst>
                        <a:ext uri="{FF2B5EF4-FFF2-40B4-BE49-F238E27FC236}">
                          <a16:creationId xmlns:a16="http://schemas.microsoft.com/office/drawing/2014/main" id="{25CDBB43-3DE8-BE4C-B172-23E1C4A1D2F3}"/>
                        </a:ext>
                      </a:extLst>
                    </p:cNvPr>
                    <p:cNvSpPr>
                      <a:spLocks noEditPoints="1"/>
                    </p:cNvSpPr>
                    <p:nvPr/>
                  </p:nvSpPr>
                  <p:spPr bwMode="auto">
                    <a:xfrm rot="21097678">
                      <a:off x="6352541" y="1037842"/>
                      <a:ext cx="427740" cy="159907"/>
                    </a:xfrm>
                    <a:custGeom>
                      <a:avLst/>
                      <a:gdLst>
                        <a:gd name="T0" fmla="*/ 316 w 791"/>
                        <a:gd name="T1" fmla="*/ 27 h 715"/>
                        <a:gd name="T2" fmla="*/ 217 w 791"/>
                        <a:gd name="T3" fmla="*/ 58 h 715"/>
                        <a:gd name="T4" fmla="*/ 220 w 791"/>
                        <a:gd name="T5" fmla="*/ 61 h 715"/>
                        <a:gd name="T6" fmla="*/ 225 w 791"/>
                        <a:gd name="T7" fmla="*/ 65 h 715"/>
                        <a:gd name="T8" fmla="*/ 228 w 791"/>
                        <a:gd name="T9" fmla="*/ 72 h 715"/>
                        <a:gd name="T10" fmla="*/ 225 w 791"/>
                        <a:gd name="T11" fmla="*/ 80 h 715"/>
                        <a:gd name="T12" fmla="*/ 187 w 791"/>
                        <a:gd name="T13" fmla="*/ 104 h 715"/>
                        <a:gd name="T14" fmla="*/ 130 w 791"/>
                        <a:gd name="T15" fmla="*/ 159 h 715"/>
                        <a:gd name="T16" fmla="*/ 93 w 791"/>
                        <a:gd name="T17" fmla="*/ 226 h 715"/>
                        <a:gd name="T18" fmla="*/ 81 w 791"/>
                        <a:gd name="T19" fmla="*/ 304 h 715"/>
                        <a:gd name="T20" fmla="*/ 99 w 791"/>
                        <a:gd name="T21" fmla="*/ 390 h 715"/>
                        <a:gd name="T22" fmla="*/ 139 w 791"/>
                        <a:gd name="T23" fmla="*/ 468 h 715"/>
                        <a:gd name="T24" fmla="*/ 196 w 791"/>
                        <a:gd name="T25" fmla="*/ 536 h 715"/>
                        <a:gd name="T26" fmla="*/ 278 w 791"/>
                        <a:gd name="T27" fmla="*/ 606 h 715"/>
                        <a:gd name="T28" fmla="*/ 375 w 791"/>
                        <a:gd name="T29" fmla="*/ 660 h 715"/>
                        <a:gd name="T30" fmla="*/ 480 w 791"/>
                        <a:gd name="T31" fmla="*/ 687 h 715"/>
                        <a:gd name="T32" fmla="*/ 552 w 791"/>
                        <a:gd name="T33" fmla="*/ 687 h 715"/>
                        <a:gd name="T34" fmla="*/ 622 w 791"/>
                        <a:gd name="T35" fmla="*/ 665 h 715"/>
                        <a:gd name="T36" fmla="*/ 685 w 791"/>
                        <a:gd name="T37" fmla="*/ 618 h 715"/>
                        <a:gd name="T38" fmla="*/ 730 w 791"/>
                        <a:gd name="T39" fmla="*/ 551 h 715"/>
                        <a:gd name="T40" fmla="*/ 761 w 791"/>
                        <a:gd name="T41" fmla="*/ 452 h 715"/>
                        <a:gd name="T42" fmla="*/ 762 w 791"/>
                        <a:gd name="T43" fmla="*/ 354 h 715"/>
                        <a:gd name="T44" fmla="*/ 736 w 791"/>
                        <a:gd name="T45" fmla="*/ 257 h 715"/>
                        <a:gd name="T46" fmla="*/ 685 w 791"/>
                        <a:gd name="T47" fmla="*/ 171 h 715"/>
                        <a:gd name="T48" fmla="*/ 613 w 791"/>
                        <a:gd name="T49" fmla="*/ 103 h 715"/>
                        <a:gd name="T50" fmla="*/ 520 w 791"/>
                        <a:gd name="T51" fmla="*/ 55 h 715"/>
                        <a:gd name="T52" fmla="*/ 419 w 791"/>
                        <a:gd name="T53" fmla="*/ 29 h 715"/>
                        <a:gd name="T54" fmla="*/ 345 w 791"/>
                        <a:gd name="T55" fmla="*/ 0 h 715"/>
                        <a:gd name="T56" fmla="*/ 445 w 791"/>
                        <a:gd name="T57" fmla="*/ 7 h 715"/>
                        <a:gd name="T58" fmla="*/ 542 w 791"/>
                        <a:gd name="T59" fmla="*/ 38 h 715"/>
                        <a:gd name="T60" fmla="*/ 630 w 791"/>
                        <a:gd name="T61" fmla="*/ 84 h 715"/>
                        <a:gd name="T62" fmla="*/ 707 w 791"/>
                        <a:gd name="T63" fmla="*/ 158 h 715"/>
                        <a:gd name="T64" fmla="*/ 761 w 791"/>
                        <a:gd name="T65" fmla="*/ 249 h 715"/>
                        <a:gd name="T66" fmla="*/ 787 w 791"/>
                        <a:gd name="T67" fmla="*/ 349 h 715"/>
                        <a:gd name="T68" fmla="*/ 787 w 791"/>
                        <a:gd name="T69" fmla="*/ 454 h 715"/>
                        <a:gd name="T70" fmla="*/ 755 w 791"/>
                        <a:gd name="T71" fmla="*/ 557 h 715"/>
                        <a:gd name="T72" fmla="*/ 706 w 791"/>
                        <a:gd name="T73" fmla="*/ 631 h 715"/>
                        <a:gd name="T74" fmla="*/ 638 w 791"/>
                        <a:gd name="T75" fmla="*/ 684 h 715"/>
                        <a:gd name="T76" fmla="*/ 555 w 791"/>
                        <a:gd name="T77" fmla="*/ 712 h 715"/>
                        <a:gd name="T78" fmla="*/ 456 w 791"/>
                        <a:gd name="T79" fmla="*/ 709 h 715"/>
                        <a:gd name="T80" fmla="*/ 354 w 791"/>
                        <a:gd name="T81" fmla="*/ 677 h 715"/>
                        <a:gd name="T82" fmla="*/ 259 w 791"/>
                        <a:gd name="T83" fmla="*/ 623 h 715"/>
                        <a:gd name="T84" fmla="*/ 178 w 791"/>
                        <a:gd name="T85" fmla="*/ 555 h 715"/>
                        <a:gd name="T86" fmla="*/ 112 w 791"/>
                        <a:gd name="T87" fmla="*/ 471 h 715"/>
                        <a:gd name="T88" fmla="*/ 68 w 791"/>
                        <a:gd name="T89" fmla="*/ 375 h 715"/>
                        <a:gd name="T90" fmla="*/ 57 w 791"/>
                        <a:gd name="T91" fmla="*/ 283 h 715"/>
                        <a:gd name="T92" fmla="*/ 74 w 791"/>
                        <a:gd name="T93" fmla="*/ 206 h 715"/>
                        <a:gd name="T94" fmla="*/ 114 w 791"/>
                        <a:gd name="T95" fmla="*/ 139 h 715"/>
                        <a:gd name="T96" fmla="*/ 174 w 791"/>
                        <a:gd name="T97" fmla="*/ 84 h 715"/>
                        <a:gd name="T98" fmla="*/ 172 w 791"/>
                        <a:gd name="T99" fmla="*/ 83 h 715"/>
                        <a:gd name="T100" fmla="*/ 91 w 791"/>
                        <a:gd name="T101" fmla="*/ 145 h 715"/>
                        <a:gd name="T102" fmla="*/ 22 w 791"/>
                        <a:gd name="T103" fmla="*/ 220 h 715"/>
                        <a:gd name="T104" fmla="*/ 13 w 791"/>
                        <a:gd name="T105" fmla="*/ 225 h 715"/>
                        <a:gd name="T106" fmla="*/ 6 w 791"/>
                        <a:gd name="T107" fmla="*/ 222 h 715"/>
                        <a:gd name="T108" fmla="*/ 1 w 791"/>
                        <a:gd name="T109" fmla="*/ 214 h 715"/>
                        <a:gd name="T110" fmla="*/ 0 w 791"/>
                        <a:gd name="T111" fmla="*/ 206 h 715"/>
                        <a:gd name="T112" fmla="*/ 46 w 791"/>
                        <a:gd name="T113" fmla="*/ 155 h 715"/>
                        <a:gd name="T114" fmla="*/ 129 w 791"/>
                        <a:gd name="T115" fmla="*/ 81 h 715"/>
                        <a:gd name="T116" fmla="*/ 210 w 791"/>
                        <a:gd name="T117" fmla="*/ 35 h 715"/>
                        <a:gd name="T118" fmla="*/ 299 w 791"/>
                        <a:gd name="T119" fmla="*/ 6 h 71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</a:cxnLst>
                      <a:rect l="0" t="0" r="r" b="b"/>
                      <a:pathLst>
                        <a:path w="791" h="715">
                          <a:moveTo>
                            <a:pt x="368" y="25"/>
                          </a:moveTo>
                          <a:lnTo>
                            <a:pt x="316" y="27"/>
                          </a:lnTo>
                          <a:lnTo>
                            <a:pt x="265" y="39"/>
                          </a:lnTo>
                          <a:lnTo>
                            <a:pt x="217" y="58"/>
                          </a:lnTo>
                          <a:lnTo>
                            <a:pt x="216" y="59"/>
                          </a:lnTo>
                          <a:lnTo>
                            <a:pt x="220" y="61"/>
                          </a:lnTo>
                          <a:lnTo>
                            <a:pt x="223" y="62"/>
                          </a:lnTo>
                          <a:lnTo>
                            <a:pt x="225" y="65"/>
                          </a:lnTo>
                          <a:lnTo>
                            <a:pt x="226" y="69"/>
                          </a:lnTo>
                          <a:lnTo>
                            <a:pt x="228" y="72"/>
                          </a:lnTo>
                          <a:lnTo>
                            <a:pt x="226" y="77"/>
                          </a:lnTo>
                          <a:lnTo>
                            <a:pt x="225" y="80"/>
                          </a:lnTo>
                          <a:lnTo>
                            <a:pt x="220" y="83"/>
                          </a:lnTo>
                          <a:lnTo>
                            <a:pt x="187" y="104"/>
                          </a:lnTo>
                          <a:lnTo>
                            <a:pt x="157" y="130"/>
                          </a:lnTo>
                          <a:lnTo>
                            <a:pt x="130" y="159"/>
                          </a:lnTo>
                          <a:lnTo>
                            <a:pt x="109" y="191"/>
                          </a:lnTo>
                          <a:lnTo>
                            <a:pt x="93" y="226"/>
                          </a:lnTo>
                          <a:lnTo>
                            <a:pt x="83" y="264"/>
                          </a:lnTo>
                          <a:lnTo>
                            <a:pt x="81" y="304"/>
                          </a:lnTo>
                          <a:lnTo>
                            <a:pt x="87" y="348"/>
                          </a:lnTo>
                          <a:lnTo>
                            <a:pt x="99" y="390"/>
                          </a:lnTo>
                          <a:lnTo>
                            <a:pt x="117" y="430"/>
                          </a:lnTo>
                          <a:lnTo>
                            <a:pt x="139" y="468"/>
                          </a:lnTo>
                          <a:lnTo>
                            <a:pt x="167" y="503"/>
                          </a:lnTo>
                          <a:lnTo>
                            <a:pt x="196" y="536"/>
                          </a:lnTo>
                          <a:lnTo>
                            <a:pt x="235" y="573"/>
                          </a:lnTo>
                          <a:lnTo>
                            <a:pt x="278" y="606"/>
                          </a:lnTo>
                          <a:lnTo>
                            <a:pt x="325" y="635"/>
                          </a:lnTo>
                          <a:lnTo>
                            <a:pt x="375" y="660"/>
                          </a:lnTo>
                          <a:lnTo>
                            <a:pt x="426" y="677"/>
                          </a:lnTo>
                          <a:lnTo>
                            <a:pt x="480" y="687"/>
                          </a:lnTo>
                          <a:lnTo>
                            <a:pt x="516" y="689"/>
                          </a:lnTo>
                          <a:lnTo>
                            <a:pt x="552" y="687"/>
                          </a:lnTo>
                          <a:lnTo>
                            <a:pt x="588" y="678"/>
                          </a:lnTo>
                          <a:lnTo>
                            <a:pt x="622" y="665"/>
                          </a:lnTo>
                          <a:lnTo>
                            <a:pt x="656" y="644"/>
                          </a:lnTo>
                          <a:lnTo>
                            <a:pt x="685" y="618"/>
                          </a:lnTo>
                          <a:lnTo>
                            <a:pt x="710" y="586"/>
                          </a:lnTo>
                          <a:lnTo>
                            <a:pt x="730" y="551"/>
                          </a:lnTo>
                          <a:lnTo>
                            <a:pt x="749" y="503"/>
                          </a:lnTo>
                          <a:lnTo>
                            <a:pt x="761" y="452"/>
                          </a:lnTo>
                          <a:lnTo>
                            <a:pt x="765" y="403"/>
                          </a:lnTo>
                          <a:lnTo>
                            <a:pt x="762" y="354"/>
                          </a:lnTo>
                          <a:lnTo>
                            <a:pt x="752" y="304"/>
                          </a:lnTo>
                          <a:lnTo>
                            <a:pt x="736" y="257"/>
                          </a:lnTo>
                          <a:lnTo>
                            <a:pt x="714" y="213"/>
                          </a:lnTo>
                          <a:lnTo>
                            <a:pt x="685" y="171"/>
                          </a:lnTo>
                          <a:lnTo>
                            <a:pt x="652" y="135"/>
                          </a:lnTo>
                          <a:lnTo>
                            <a:pt x="613" y="103"/>
                          </a:lnTo>
                          <a:lnTo>
                            <a:pt x="568" y="77"/>
                          </a:lnTo>
                          <a:lnTo>
                            <a:pt x="520" y="55"/>
                          </a:lnTo>
                          <a:lnTo>
                            <a:pt x="471" y="39"/>
                          </a:lnTo>
                          <a:lnTo>
                            <a:pt x="419" y="29"/>
                          </a:lnTo>
                          <a:lnTo>
                            <a:pt x="368" y="25"/>
                          </a:lnTo>
                          <a:close/>
                          <a:moveTo>
                            <a:pt x="345" y="0"/>
                          </a:moveTo>
                          <a:lnTo>
                            <a:pt x="396" y="0"/>
                          </a:lnTo>
                          <a:lnTo>
                            <a:pt x="445" y="7"/>
                          </a:lnTo>
                          <a:lnTo>
                            <a:pt x="494" y="20"/>
                          </a:lnTo>
                          <a:lnTo>
                            <a:pt x="542" y="38"/>
                          </a:lnTo>
                          <a:lnTo>
                            <a:pt x="588" y="58"/>
                          </a:lnTo>
                          <a:lnTo>
                            <a:pt x="630" y="84"/>
                          </a:lnTo>
                          <a:lnTo>
                            <a:pt x="672" y="119"/>
                          </a:lnTo>
                          <a:lnTo>
                            <a:pt x="707" y="158"/>
                          </a:lnTo>
                          <a:lnTo>
                            <a:pt x="738" y="201"/>
                          </a:lnTo>
                          <a:lnTo>
                            <a:pt x="761" y="249"/>
                          </a:lnTo>
                          <a:lnTo>
                            <a:pt x="777" y="299"/>
                          </a:lnTo>
                          <a:lnTo>
                            <a:pt x="787" y="349"/>
                          </a:lnTo>
                          <a:lnTo>
                            <a:pt x="791" y="402"/>
                          </a:lnTo>
                          <a:lnTo>
                            <a:pt x="787" y="454"/>
                          </a:lnTo>
                          <a:lnTo>
                            <a:pt x="775" y="506"/>
                          </a:lnTo>
                          <a:lnTo>
                            <a:pt x="755" y="557"/>
                          </a:lnTo>
                          <a:lnTo>
                            <a:pt x="733" y="596"/>
                          </a:lnTo>
                          <a:lnTo>
                            <a:pt x="706" y="631"/>
                          </a:lnTo>
                          <a:lnTo>
                            <a:pt x="674" y="661"/>
                          </a:lnTo>
                          <a:lnTo>
                            <a:pt x="638" y="684"/>
                          </a:lnTo>
                          <a:lnTo>
                            <a:pt x="598" y="702"/>
                          </a:lnTo>
                          <a:lnTo>
                            <a:pt x="555" y="712"/>
                          </a:lnTo>
                          <a:lnTo>
                            <a:pt x="510" y="715"/>
                          </a:lnTo>
                          <a:lnTo>
                            <a:pt x="456" y="709"/>
                          </a:lnTo>
                          <a:lnTo>
                            <a:pt x="404" y="696"/>
                          </a:lnTo>
                          <a:lnTo>
                            <a:pt x="354" y="677"/>
                          </a:lnTo>
                          <a:lnTo>
                            <a:pt x="304" y="652"/>
                          </a:lnTo>
                          <a:lnTo>
                            <a:pt x="259" y="623"/>
                          </a:lnTo>
                          <a:lnTo>
                            <a:pt x="217" y="590"/>
                          </a:lnTo>
                          <a:lnTo>
                            <a:pt x="178" y="555"/>
                          </a:lnTo>
                          <a:lnTo>
                            <a:pt x="143" y="515"/>
                          </a:lnTo>
                          <a:lnTo>
                            <a:pt x="112" y="471"/>
                          </a:lnTo>
                          <a:lnTo>
                            <a:pt x="87" y="425"/>
                          </a:lnTo>
                          <a:lnTo>
                            <a:pt x="68" y="375"/>
                          </a:lnTo>
                          <a:lnTo>
                            <a:pt x="57" y="325"/>
                          </a:lnTo>
                          <a:lnTo>
                            <a:pt x="57" y="283"/>
                          </a:lnTo>
                          <a:lnTo>
                            <a:pt x="62" y="242"/>
                          </a:lnTo>
                          <a:lnTo>
                            <a:pt x="74" y="206"/>
                          </a:lnTo>
                          <a:lnTo>
                            <a:pt x="93" y="171"/>
                          </a:lnTo>
                          <a:lnTo>
                            <a:pt x="114" y="139"/>
                          </a:lnTo>
                          <a:lnTo>
                            <a:pt x="142" y="110"/>
                          </a:lnTo>
                          <a:lnTo>
                            <a:pt x="174" y="84"/>
                          </a:lnTo>
                          <a:lnTo>
                            <a:pt x="185" y="77"/>
                          </a:lnTo>
                          <a:lnTo>
                            <a:pt x="172" y="83"/>
                          </a:lnTo>
                          <a:lnTo>
                            <a:pt x="130" y="113"/>
                          </a:lnTo>
                          <a:lnTo>
                            <a:pt x="91" y="145"/>
                          </a:lnTo>
                          <a:lnTo>
                            <a:pt x="55" y="181"/>
                          </a:lnTo>
                          <a:lnTo>
                            <a:pt x="22" y="220"/>
                          </a:lnTo>
                          <a:lnTo>
                            <a:pt x="17" y="223"/>
                          </a:lnTo>
                          <a:lnTo>
                            <a:pt x="13" y="225"/>
                          </a:lnTo>
                          <a:lnTo>
                            <a:pt x="9" y="223"/>
                          </a:lnTo>
                          <a:lnTo>
                            <a:pt x="6" y="222"/>
                          </a:lnTo>
                          <a:lnTo>
                            <a:pt x="3" y="219"/>
                          </a:lnTo>
                          <a:lnTo>
                            <a:pt x="1" y="214"/>
                          </a:lnTo>
                          <a:lnTo>
                            <a:pt x="0" y="210"/>
                          </a:lnTo>
                          <a:lnTo>
                            <a:pt x="0" y="206"/>
                          </a:lnTo>
                          <a:lnTo>
                            <a:pt x="3" y="201"/>
                          </a:lnTo>
                          <a:lnTo>
                            <a:pt x="46" y="155"/>
                          </a:lnTo>
                          <a:lnTo>
                            <a:pt x="93" y="110"/>
                          </a:lnTo>
                          <a:lnTo>
                            <a:pt x="129" y="81"/>
                          </a:lnTo>
                          <a:lnTo>
                            <a:pt x="168" y="56"/>
                          </a:lnTo>
                          <a:lnTo>
                            <a:pt x="210" y="35"/>
                          </a:lnTo>
                          <a:lnTo>
                            <a:pt x="254" y="17"/>
                          </a:lnTo>
                          <a:lnTo>
                            <a:pt x="299" y="6"/>
                          </a:lnTo>
                          <a:lnTo>
                            <a:pt x="345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2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>
                            <a:lumMod val="50000"/>
                          </a:prstClr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918" name="Freeform 385">
                    <a:extLst>
                      <a:ext uri="{FF2B5EF4-FFF2-40B4-BE49-F238E27FC236}">
                        <a16:creationId xmlns:a16="http://schemas.microsoft.com/office/drawing/2014/main" id="{5AFE168E-7573-2D4D-940A-13B973B3284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5400000">
                    <a:off x="6633609" y="1248910"/>
                    <a:ext cx="288000" cy="25200"/>
                  </a:xfrm>
                  <a:custGeom>
                    <a:avLst/>
                    <a:gdLst>
                      <a:gd name="T0" fmla="*/ 9 w 236"/>
                      <a:gd name="T1" fmla="*/ 20 h 20"/>
                      <a:gd name="T2" fmla="*/ 1 w 236"/>
                      <a:gd name="T3" fmla="*/ 13 h 20"/>
                      <a:gd name="T4" fmla="*/ 8 w 236"/>
                      <a:gd name="T5" fmla="*/ 4 h 20"/>
                      <a:gd name="T6" fmla="*/ 228 w 236"/>
                      <a:gd name="T7" fmla="*/ 0 h 20"/>
                      <a:gd name="T8" fmla="*/ 236 w 236"/>
                      <a:gd name="T9" fmla="*/ 8 h 20"/>
                      <a:gd name="T10" fmla="*/ 228 w 236"/>
                      <a:gd name="T11" fmla="*/ 16 h 20"/>
                      <a:gd name="T12" fmla="*/ 9 w 236"/>
                      <a:gd name="T13" fmla="*/ 20 h 20"/>
                      <a:gd name="T14" fmla="*/ 9 w 236"/>
                      <a:gd name="T15" fmla="*/ 20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36" h="20">
                        <a:moveTo>
                          <a:pt x="9" y="20"/>
                        </a:moveTo>
                        <a:cubicBezTo>
                          <a:pt x="5" y="20"/>
                          <a:pt x="1" y="17"/>
                          <a:pt x="1" y="13"/>
                        </a:cubicBezTo>
                        <a:cubicBezTo>
                          <a:pt x="0" y="8"/>
                          <a:pt x="3" y="4"/>
                          <a:pt x="8" y="4"/>
                        </a:cubicBezTo>
                        <a:cubicBezTo>
                          <a:pt x="42" y="0"/>
                          <a:pt x="220" y="0"/>
                          <a:pt x="228" y="0"/>
                        </a:cubicBezTo>
                        <a:cubicBezTo>
                          <a:pt x="232" y="0"/>
                          <a:pt x="236" y="4"/>
                          <a:pt x="236" y="8"/>
                        </a:cubicBezTo>
                        <a:cubicBezTo>
                          <a:pt x="236" y="12"/>
                          <a:pt x="232" y="16"/>
                          <a:pt x="228" y="16"/>
                        </a:cubicBezTo>
                        <a:cubicBezTo>
                          <a:pt x="226" y="16"/>
                          <a:pt x="43" y="16"/>
                          <a:pt x="9" y="20"/>
                        </a:cubicBezTo>
                        <a:cubicBezTo>
                          <a:pt x="9" y="20"/>
                          <a:pt x="9" y="20"/>
                          <a:pt x="9" y="2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>
                          <a:lumMod val="50000"/>
                        </a:prstClr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19" name="Freeform 385">
                    <a:extLst>
                      <a:ext uri="{FF2B5EF4-FFF2-40B4-BE49-F238E27FC236}">
                        <a16:creationId xmlns:a16="http://schemas.microsoft.com/office/drawing/2014/main" id="{019D7C45-9EE3-0145-A4BA-44E1FD85AA2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16200000">
                    <a:off x="6244378" y="1258917"/>
                    <a:ext cx="291600" cy="21600"/>
                  </a:xfrm>
                  <a:custGeom>
                    <a:avLst/>
                    <a:gdLst>
                      <a:gd name="T0" fmla="*/ 9 w 236"/>
                      <a:gd name="T1" fmla="*/ 20 h 20"/>
                      <a:gd name="T2" fmla="*/ 1 w 236"/>
                      <a:gd name="T3" fmla="*/ 13 h 20"/>
                      <a:gd name="T4" fmla="*/ 8 w 236"/>
                      <a:gd name="T5" fmla="*/ 4 h 20"/>
                      <a:gd name="T6" fmla="*/ 228 w 236"/>
                      <a:gd name="T7" fmla="*/ 0 h 20"/>
                      <a:gd name="T8" fmla="*/ 236 w 236"/>
                      <a:gd name="T9" fmla="*/ 8 h 20"/>
                      <a:gd name="T10" fmla="*/ 228 w 236"/>
                      <a:gd name="T11" fmla="*/ 16 h 20"/>
                      <a:gd name="T12" fmla="*/ 9 w 236"/>
                      <a:gd name="T13" fmla="*/ 20 h 20"/>
                      <a:gd name="T14" fmla="*/ 9 w 236"/>
                      <a:gd name="T15" fmla="*/ 20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36" h="20">
                        <a:moveTo>
                          <a:pt x="9" y="20"/>
                        </a:moveTo>
                        <a:cubicBezTo>
                          <a:pt x="5" y="20"/>
                          <a:pt x="1" y="17"/>
                          <a:pt x="1" y="13"/>
                        </a:cubicBezTo>
                        <a:cubicBezTo>
                          <a:pt x="0" y="8"/>
                          <a:pt x="3" y="4"/>
                          <a:pt x="8" y="4"/>
                        </a:cubicBezTo>
                        <a:cubicBezTo>
                          <a:pt x="42" y="0"/>
                          <a:pt x="220" y="0"/>
                          <a:pt x="228" y="0"/>
                        </a:cubicBezTo>
                        <a:cubicBezTo>
                          <a:pt x="232" y="0"/>
                          <a:pt x="236" y="4"/>
                          <a:pt x="236" y="8"/>
                        </a:cubicBezTo>
                        <a:cubicBezTo>
                          <a:pt x="236" y="12"/>
                          <a:pt x="232" y="16"/>
                          <a:pt x="228" y="16"/>
                        </a:cubicBezTo>
                        <a:cubicBezTo>
                          <a:pt x="226" y="16"/>
                          <a:pt x="43" y="16"/>
                          <a:pt x="9" y="20"/>
                        </a:cubicBezTo>
                        <a:cubicBezTo>
                          <a:pt x="9" y="20"/>
                          <a:pt x="9" y="20"/>
                          <a:pt x="9" y="2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>
                          <a:lumMod val="50000"/>
                        </a:prstClr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915" name="Freeform 271">
                  <a:extLst>
                    <a:ext uri="{FF2B5EF4-FFF2-40B4-BE49-F238E27FC236}">
                      <a16:creationId xmlns:a16="http://schemas.microsoft.com/office/drawing/2014/main" id="{84F7E522-2F98-7941-85C7-6393851FAF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1347002">
                  <a:off x="7248854" y="1421394"/>
                  <a:ext cx="419366" cy="139721"/>
                </a:xfrm>
                <a:custGeom>
                  <a:avLst/>
                  <a:gdLst>
                    <a:gd name="T0" fmla="*/ 141 w 322"/>
                    <a:gd name="T1" fmla="*/ 302 h 320"/>
                    <a:gd name="T2" fmla="*/ 148 w 322"/>
                    <a:gd name="T3" fmla="*/ 280 h 320"/>
                    <a:gd name="T4" fmla="*/ 103 w 322"/>
                    <a:gd name="T5" fmla="*/ 288 h 320"/>
                    <a:gd name="T6" fmla="*/ 121 w 322"/>
                    <a:gd name="T7" fmla="*/ 254 h 320"/>
                    <a:gd name="T8" fmla="*/ 80 w 322"/>
                    <a:gd name="T9" fmla="*/ 260 h 320"/>
                    <a:gd name="T10" fmla="*/ 64 w 322"/>
                    <a:gd name="T11" fmla="*/ 251 h 320"/>
                    <a:gd name="T12" fmla="*/ 53 w 322"/>
                    <a:gd name="T13" fmla="*/ 233 h 320"/>
                    <a:gd name="T14" fmla="*/ 31 w 322"/>
                    <a:gd name="T15" fmla="*/ 229 h 320"/>
                    <a:gd name="T16" fmla="*/ 28 w 322"/>
                    <a:gd name="T17" fmla="*/ 216 h 320"/>
                    <a:gd name="T18" fmla="*/ 26 w 322"/>
                    <a:gd name="T19" fmla="*/ 212 h 320"/>
                    <a:gd name="T20" fmla="*/ 33 w 322"/>
                    <a:gd name="T21" fmla="*/ 181 h 320"/>
                    <a:gd name="T22" fmla="*/ 15 w 322"/>
                    <a:gd name="T23" fmla="*/ 162 h 320"/>
                    <a:gd name="T24" fmla="*/ 12 w 322"/>
                    <a:gd name="T25" fmla="*/ 149 h 320"/>
                    <a:gd name="T26" fmla="*/ 13 w 322"/>
                    <a:gd name="T27" fmla="*/ 131 h 320"/>
                    <a:gd name="T28" fmla="*/ 16 w 322"/>
                    <a:gd name="T29" fmla="*/ 117 h 320"/>
                    <a:gd name="T30" fmla="*/ 29 w 322"/>
                    <a:gd name="T31" fmla="*/ 95 h 320"/>
                    <a:gd name="T32" fmla="*/ 32 w 322"/>
                    <a:gd name="T33" fmla="*/ 79 h 320"/>
                    <a:gd name="T34" fmla="*/ 104 w 322"/>
                    <a:gd name="T35" fmla="*/ 21 h 320"/>
                    <a:gd name="T36" fmla="*/ 133 w 322"/>
                    <a:gd name="T37" fmla="*/ 14 h 320"/>
                    <a:gd name="T38" fmla="*/ 152 w 322"/>
                    <a:gd name="T39" fmla="*/ 17 h 320"/>
                    <a:gd name="T40" fmla="*/ 174 w 322"/>
                    <a:gd name="T41" fmla="*/ 14 h 320"/>
                    <a:gd name="T42" fmla="*/ 191 w 322"/>
                    <a:gd name="T43" fmla="*/ 17 h 320"/>
                    <a:gd name="T44" fmla="*/ 205 w 322"/>
                    <a:gd name="T45" fmla="*/ 23 h 320"/>
                    <a:gd name="T46" fmla="*/ 217 w 322"/>
                    <a:gd name="T47" fmla="*/ 31 h 320"/>
                    <a:gd name="T48" fmla="*/ 229 w 322"/>
                    <a:gd name="T49" fmla="*/ 35 h 320"/>
                    <a:gd name="T50" fmla="*/ 225 w 322"/>
                    <a:gd name="T51" fmla="*/ 58 h 320"/>
                    <a:gd name="T52" fmla="*/ 257 w 322"/>
                    <a:gd name="T53" fmla="*/ 61 h 320"/>
                    <a:gd name="T54" fmla="*/ 273 w 322"/>
                    <a:gd name="T55" fmla="*/ 74 h 320"/>
                    <a:gd name="T56" fmla="*/ 265 w 322"/>
                    <a:gd name="T57" fmla="*/ 97 h 320"/>
                    <a:gd name="T58" fmla="*/ 281 w 322"/>
                    <a:gd name="T59" fmla="*/ 110 h 320"/>
                    <a:gd name="T60" fmla="*/ 281 w 322"/>
                    <a:gd name="T61" fmla="*/ 131 h 320"/>
                    <a:gd name="T62" fmla="*/ 267 w 322"/>
                    <a:gd name="T63" fmla="*/ 163 h 320"/>
                    <a:gd name="T64" fmla="*/ 294 w 322"/>
                    <a:gd name="T65" fmla="*/ 166 h 320"/>
                    <a:gd name="T66" fmla="*/ 277 w 322"/>
                    <a:gd name="T67" fmla="*/ 198 h 320"/>
                    <a:gd name="T68" fmla="*/ 209 w 322"/>
                    <a:gd name="T69" fmla="*/ 287 h 320"/>
                    <a:gd name="T70" fmla="*/ 141 w 322"/>
                    <a:gd name="T71" fmla="*/ 302 h 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322" h="320">
                      <a:moveTo>
                        <a:pt x="141" y="302"/>
                      </a:moveTo>
                      <a:cubicBezTo>
                        <a:pt x="123" y="302"/>
                        <a:pt x="146" y="281"/>
                        <a:pt x="148" y="280"/>
                      </a:cubicBezTo>
                      <a:cubicBezTo>
                        <a:pt x="144" y="283"/>
                        <a:pt x="106" y="307"/>
                        <a:pt x="103" y="288"/>
                      </a:cubicBezTo>
                      <a:cubicBezTo>
                        <a:pt x="76" y="294"/>
                        <a:pt x="122" y="253"/>
                        <a:pt x="121" y="254"/>
                      </a:cubicBezTo>
                      <a:cubicBezTo>
                        <a:pt x="113" y="260"/>
                        <a:pt x="41" y="292"/>
                        <a:pt x="80" y="260"/>
                      </a:cubicBezTo>
                      <a:cubicBezTo>
                        <a:pt x="73" y="264"/>
                        <a:pt x="52" y="265"/>
                        <a:pt x="64" y="251"/>
                      </a:cubicBezTo>
                      <a:cubicBezTo>
                        <a:pt x="44" y="261"/>
                        <a:pt x="35" y="248"/>
                        <a:pt x="53" y="233"/>
                      </a:cubicBezTo>
                      <a:cubicBezTo>
                        <a:pt x="54" y="233"/>
                        <a:pt x="18" y="248"/>
                        <a:pt x="31" y="229"/>
                      </a:cubicBezTo>
                      <a:cubicBezTo>
                        <a:pt x="23" y="228"/>
                        <a:pt x="24" y="220"/>
                        <a:pt x="28" y="216"/>
                      </a:cubicBezTo>
                      <a:cubicBezTo>
                        <a:pt x="27" y="214"/>
                        <a:pt x="27" y="213"/>
                        <a:pt x="26" y="212"/>
                      </a:cubicBezTo>
                      <a:cubicBezTo>
                        <a:pt x="0" y="221"/>
                        <a:pt x="32" y="182"/>
                        <a:pt x="33" y="181"/>
                      </a:cubicBezTo>
                      <a:cubicBezTo>
                        <a:pt x="15" y="192"/>
                        <a:pt x="3" y="175"/>
                        <a:pt x="15" y="162"/>
                      </a:cubicBezTo>
                      <a:cubicBezTo>
                        <a:pt x="6" y="163"/>
                        <a:pt x="7" y="153"/>
                        <a:pt x="12" y="149"/>
                      </a:cubicBezTo>
                      <a:cubicBezTo>
                        <a:pt x="5" y="146"/>
                        <a:pt x="10" y="136"/>
                        <a:pt x="13" y="131"/>
                      </a:cubicBezTo>
                      <a:cubicBezTo>
                        <a:pt x="7" y="127"/>
                        <a:pt x="12" y="120"/>
                        <a:pt x="16" y="117"/>
                      </a:cubicBezTo>
                      <a:cubicBezTo>
                        <a:pt x="8" y="109"/>
                        <a:pt x="26" y="98"/>
                        <a:pt x="29" y="95"/>
                      </a:cubicBezTo>
                      <a:cubicBezTo>
                        <a:pt x="20" y="92"/>
                        <a:pt x="28" y="83"/>
                        <a:pt x="32" y="79"/>
                      </a:cubicBezTo>
                      <a:cubicBezTo>
                        <a:pt x="20" y="71"/>
                        <a:pt x="97" y="3"/>
                        <a:pt x="104" y="21"/>
                      </a:cubicBezTo>
                      <a:cubicBezTo>
                        <a:pt x="107" y="19"/>
                        <a:pt x="129" y="0"/>
                        <a:pt x="133" y="14"/>
                      </a:cubicBezTo>
                      <a:cubicBezTo>
                        <a:pt x="134" y="13"/>
                        <a:pt x="160" y="1"/>
                        <a:pt x="152" y="17"/>
                      </a:cubicBezTo>
                      <a:cubicBezTo>
                        <a:pt x="157" y="14"/>
                        <a:pt x="170" y="4"/>
                        <a:pt x="174" y="14"/>
                      </a:cubicBezTo>
                      <a:cubicBezTo>
                        <a:pt x="179" y="12"/>
                        <a:pt x="191" y="7"/>
                        <a:pt x="191" y="17"/>
                      </a:cubicBezTo>
                      <a:cubicBezTo>
                        <a:pt x="196" y="17"/>
                        <a:pt x="204" y="16"/>
                        <a:pt x="205" y="23"/>
                      </a:cubicBezTo>
                      <a:cubicBezTo>
                        <a:pt x="210" y="21"/>
                        <a:pt x="222" y="22"/>
                        <a:pt x="217" y="31"/>
                      </a:cubicBezTo>
                      <a:cubicBezTo>
                        <a:pt x="222" y="30"/>
                        <a:pt x="227" y="30"/>
                        <a:pt x="229" y="35"/>
                      </a:cubicBezTo>
                      <a:cubicBezTo>
                        <a:pt x="252" y="27"/>
                        <a:pt x="228" y="56"/>
                        <a:pt x="225" y="58"/>
                      </a:cubicBezTo>
                      <a:cubicBezTo>
                        <a:pt x="224" y="59"/>
                        <a:pt x="270" y="41"/>
                        <a:pt x="257" y="61"/>
                      </a:cubicBezTo>
                      <a:cubicBezTo>
                        <a:pt x="262" y="63"/>
                        <a:pt x="284" y="61"/>
                        <a:pt x="273" y="74"/>
                      </a:cubicBezTo>
                      <a:cubicBezTo>
                        <a:pt x="289" y="78"/>
                        <a:pt x="267" y="95"/>
                        <a:pt x="265" y="97"/>
                      </a:cubicBezTo>
                      <a:cubicBezTo>
                        <a:pt x="276" y="91"/>
                        <a:pt x="294" y="95"/>
                        <a:pt x="281" y="110"/>
                      </a:cubicBezTo>
                      <a:cubicBezTo>
                        <a:pt x="306" y="98"/>
                        <a:pt x="289" y="125"/>
                        <a:pt x="281" y="131"/>
                      </a:cubicBezTo>
                      <a:cubicBezTo>
                        <a:pt x="313" y="117"/>
                        <a:pt x="270" y="160"/>
                        <a:pt x="267" y="163"/>
                      </a:cubicBezTo>
                      <a:cubicBezTo>
                        <a:pt x="276" y="157"/>
                        <a:pt x="322" y="142"/>
                        <a:pt x="294" y="166"/>
                      </a:cubicBezTo>
                      <a:cubicBezTo>
                        <a:pt x="304" y="176"/>
                        <a:pt x="282" y="194"/>
                        <a:pt x="277" y="198"/>
                      </a:cubicBezTo>
                      <a:cubicBezTo>
                        <a:pt x="322" y="171"/>
                        <a:pt x="234" y="320"/>
                        <a:pt x="209" y="287"/>
                      </a:cubicBezTo>
                      <a:cubicBezTo>
                        <a:pt x="190" y="300"/>
                        <a:pt x="162" y="302"/>
                        <a:pt x="141" y="302"/>
                      </a:cubicBezTo>
                      <a:close/>
                    </a:path>
                  </a:pathLst>
                </a:custGeom>
                <a:solidFill>
                  <a:srgbClr val="019285">
                    <a:alpha val="66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916" name="Vrije vorm 915">
                  <a:extLst>
                    <a:ext uri="{FF2B5EF4-FFF2-40B4-BE49-F238E27FC236}">
                      <a16:creationId xmlns:a16="http://schemas.microsoft.com/office/drawing/2014/main" id="{15072244-6451-E946-8959-93C885E10C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6200000">
                  <a:off x="7266265" y="1471785"/>
                  <a:ext cx="352993" cy="401731"/>
                </a:xfrm>
                <a:custGeom>
                  <a:avLst/>
                  <a:gdLst>
                    <a:gd name="connsiteX0" fmla="*/ 347768 w 352993"/>
                    <a:gd name="connsiteY0" fmla="*/ 6947 h 401731"/>
                    <a:gd name="connsiteX1" fmla="*/ 343417 w 352993"/>
                    <a:gd name="connsiteY1" fmla="*/ 22210 h 401731"/>
                    <a:gd name="connsiteX2" fmla="*/ 339833 w 352993"/>
                    <a:gd name="connsiteY2" fmla="*/ 27857 h 401731"/>
                    <a:gd name="connsiteX3" fmla="*/ 317130 w 352993"/>
                    <a:gd name="connsiteY3" fmla="*/ 61639 h 401731"/>
                    <a:gd name="connsiteX4" fmla="*/ 291333 w 352993"/>
                    <a:gd name="connsiteY4" fmla="*/ 199086 h 401731"/>
                    <a:gd name="connsiteX5" fmla="*/ 317130 w 352993"/>
                    <a:gd name="connsiteY5" fmla="*/ 336534 h 401731"/>
                    <a:gd name="connsiteX6" fmla="*/ 337684 w 352993"/>
                    <a:gd name="connsiteY6" fmla="*/ 367117 h 401731"/>
                    <a:gd name="connsiteX7" fmla="*/ 315272 w 352993"/>
                    <a:gd name="connsiteY7" fmla="*/ 387116 h 401731"/>
                    <a:gd name="connsiteX8" fmla="*/ 283019 w 352993"/>
                    <a:gd name="connsiteY8" fmla="*/ 401731 h 401731"/>
                    <a:gd name="connsiteX9" fmla="*/ 287888 w 352993"/>
                    <a:gd name="connsiteY9" fmla="*/ 367691 h 401731"/>
                    <a:gd name="connsiteX10" fmla="*/ 238231 w 352993"/>
                    <a:gd name="connsiteY10" fmla="*/ 392851 h 401731"/>
                    <a:gd name="connsiteX11" fmla="*/ 218758 w 352993"/>
                    <a:gd name="connsiteY11" fmla="*/ 381011 h 401731"/>
                    <a:gd name="connsiteX12" fmla="*/ 183707 w 352993"/>
                    <a:gd name="connsiteY12" fmla="*/ 395811 h 401731"/>
                    <a:gd name="connsiteX13" fmla="*/ 170075 w 352993"/>
                    <a:gd name="connsiteY13" fmla="*/ 391371 h 401731"/>
                    <a:gd name="connsiteX14" fmla="*/ 156444 w 352993"/>
                    <a:gd name="connsiteY14" fmla="*/ 381011 h 401731"/>
                    <a:gd name="connsiteX15" fmla="*/ 127235 w 352993"/>
                    <a:gd name="connsiteY15" fmla="*/ 386931 h 401731"/>
                    <a:gd name="connsiteX16" fmla="*/ 107761 w 352993"/>
                    <a:gd name="connsiteY16" fmla="*/ 379531 h 401731"/>
                    <a:gd name="connsiteX17" fmla="*/ 86341 w 352993"/>
                    <a:gd name="connsiteY17" fmla="*/ 372131 h 401731"/>
                    <a:gd name="connsiteX18" fmla="*/ 74657 w 352993"/>
                    <a:gd name="connsiteY18" fmla="*/ 363251 h 401731"/>
                    <a:gd name="connsiteX19" fmla="*/ 51289 w 352993"/>
                    <a:gd name="connsiteY19" fmla="*/ 344012 h 401731"/>
                    <a:gd name="connsiteX20" fmla="*/ 66868 w 352993"/>
                    <a:gd name="connsiteY20" fmla="*/ 299612 h 401731"/>
                    <a:gd name="connsiteX21" fmla="*/ 30843 w 352993"/>
                    <a:gd name="connsiteY21" fmla="*/ 309972 h 401731"/>
                    <a:gd name="connsiteX22" fmla="*/ 22080 w 352993"/>
                    <a:gd name="connsiteY22" fmla="*/ 295173 h 401731"/>
                    <a:gd name="connsiteX23" fmla="*/ 13317 w 352993"/>
                    <a:gd name="connsiteY23" fmla="*/ 270013 h 401731"/>
                    <a:gd name="connsiteX24" fmla="*/ 16238 w 352993"/>
                    <a:gd name="connsiteY24" fmla="*/ 237454 h 401731"/>
                    <a:gd name="connsiteX25" fmla="*/ 10396 w 352993"/>
                    <a:gd name="connsiteY25" fmla="*/ 215254 h 401731"/>
                    <a:gd name="connsiteX26" fmla="*/ 39606 w 352993"/>
                    <a:gd name="connsiteY26" fmla="*/ 150135 h 401731"/>
                    <a:gd name="connsiteX27" fmla="*/ 30843 w 352993"/>
                    <a:gd name="connsiteY27" fmla="*/ 122016 h 401731"/>
                    <a:gd name="connsiteX28" fmla="*/ 39606 w 352993"/>
                    <a:gd name="connsiteY28" fmla="*/ 70216 h 401731"/>
                    <a:gd name="connsiteX29" fmla="*/ 58105 w 352993"/>
                    <a:gd name="connsiteY29" fmla="*/ 68736 h 401731"/>
                    <a:gd name="connsiteX30" fmla="*/ 118472 w 352993"/>
                    <a:gd name="connsiteY30" fmla="*/ 8058 h 401731"/>
                    <a:gd name="connsiteX31" fmla="*/ 98999 w 352993"/>
                    <a:gd name="connsiteY31" fmla="*/ 64297 h 401731"/>
                    <a:gd name="connsiteX32" fmla="*/ 163260 w 352993"/>
                    <a:gd name="connsiteY32" fmla="*/ 3618 h 401731"/>
                    <a:gd name="connsiteX33" fmla="*/ 118472 w 352993"/>
                    <a:gd name="connsiteY33" fmla="*/ 82056 h 401731"/>
                    <a:gd name="connsiteX34" fmla="*/ 206101 w 352993"/>
                    <a:gd name="connsiteY34" fmla="*/ 19897 h 401731"/>
                    <a:gd name="connsiteX35" fmla="*/ 236284 w 352993"/>
                    <a:gd name="connsiteY35" fmla="*/ 21377 h 401731"/>
                    <a:gd name="connsiteX36" fmla="*/ 270362 w 352993"/>
                    <a:gd name="connsiteY36" fmla="*/ 6578 h 401731"/>
                    <a:gd name="connsiteX37" fmla="*/ 303466 w 352993"/>
                    <a:gd name="connsiteY37" fmla="*/ 12497 h 401731"/>
                    <a:gd name="connsiteX38" fmla="*/ 327808 w 352993"/>
                    <a:gd name="connsiteY38" fmla="*/ 8058 h 401731"/>
                    <a:gd name="connsiteX39" fmla="*/ 347768 w 352993"/>
                    <a:gd name="connsiteY39" fmla="*/ 6947 h 401731"/>
                    <a:gd name="connsiteX40" fmla="*/ 352993 w 352993"/>
                    <a:gd name="connsiteY40" fmla="*/ 383581 h 401731"/>
                    <a:gd name="connsiteX41" fmla="*/ 352993 w 352993"/>
                    <a:gd name="connsiteY41" fmla="*/ 400477 h 401731"/>
                    <a:gd name="connsiteX42" fmla="*/ 352002 w 352993"/>
                    <a:gd name="connsiteY42" fmla="*/ 400184 h 401731"/>
                    <a:gd name="connsiteX43" fmla="*/ 348254 w 352993"/>
                    <a:gd name="connsiteY43" fmla="*/ 391371 h 401731"/>
                    <a:gd name="connsiteX44" fmla="*/ 336890 w 352993"/>
                    <a:gd name="connsiteY44" fmla="*/ 374513 h 401731"/>
                    <a:gd name="connsiteX45" fmla="*/ 339594 w 352993"/>
                    <a:gd name="connsiteY45" fmla="*/ 369959 h 401731"/>
                    <a:gd name="connsiteX46" fmla="*/ 345126 w 352993"/>
                    <a:gd name="connsiteY46" fmla="*/ 378191 h 4017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</a:cxnLst>
                  <a:rect l="l" t="t" r="r" b="b"/>
                  <a:pathLst>
                    <a:path w="352993" h="401731">
                      <a:moveTo>
                        <a:pt x="347768" y="6947"/>
                      </a:moveTo>
                      <a:cubicBezTo>
                        <a:pt x="347646" y="11017"/>
                        <a:pt x="346064" y="16475"/>
                        <a:pt x="343417" y="22210"/>
                      </a:cubicBezTo>
                      <a:lnTo>
                        <a:pt x="339833" y="27857"/>
                      </a:lnTo>
                      <a:lnTo>
                        <a:pt x="317130" y="61639"/>
                      </a:lnTo>
                      <a:cubicBezTo>
                        <a:pt x="301191" y="96815"/>
                        <a:pt x="291333" y="145410"/>
                        <a:pt x="291333" y="199086"/>
                      </a:cubicBezTo>
                      <a:cubicBezTo>
                        <a:pt x="291333" y="252763"/>
                        <a:pt x="301191" y="301358"/>
                        <a:pt x="317130" y="336534"/>
                      </a:cubicBezTo>
                      <a:lnTo>
                        <a:pt x="337684" y="367117"/>
                      </a:lnTo>
                      <a:lnTo>
                        <a:pt x="315272" y="387116"/>
                      </a:lnTo>
                      <a:cubicBezTo>
                        <a:pt x="304196" y="395441"/>
                        <a:pt x="292756" y="401731"/>
                        <a:pt x="283019" y="401731"/>
                      </a:cubicBezTo>
                      <a:cubicBezTo>
                        <a:pt x="264520" y="401731"/>
                        <a:pt x="286914" y="369171"/>
                        <a:pt x="287888" y="367691"/>
                      </a:cubicBezTo>
                      <a:cubicBezTo>
                        <a:pt x="284967" y="370651"/>
                        <a:pt x="240179" y="420970"/>
                        <a:pt x="238231" y="392851"/>
                      </a:cubicBezTo>
                      <a:cubicBezTo>
                        <a:pt x="231416" y="397291"/>
                        <a:pt x="206101" y="404691"/>
                        <a:pt x="218758" y="381011"/>
                      </a:cubicBezTo>
                      <a:cubicBezTo>
                        <a:pt x="213890" y="385451"/>
                        <a:pt x="190522" y="412090"/>
                        <a:pt x="183707" y="395811"/>
                      </a:cubicBezTo>
                      <a:cubicBezTo>
                        <a:pt x="178838" y="398771"/>
                        <a:pt x="172023" y="400251"/>
                        <a:pt x="170075" y="391371"/>
                      </a:cubicBezTo>
                      <a:cubicBezTo>
                        <a:pt x="165207" y="394331"/>
                        <a:pt x="156444" y="394331"/>
                        <a:pt x="156444" y="381011"/>
                      </a:cubicBezTo>
                      <a:cubicBezTo>
                        <a:pt x="154497" y="383971"/>
                        <a:pt x="129182" y="409131"/>
                        <a:pt x="127235" y="386931"/>
                      </a:cubicBezTo>
                      <a:cubicBezTo>
                        <a:pt x="123340" y="389891"/>
                        <a:pt x="105814" y="400251"/>
                        <a:pt x="107761" y="379531"/>
                      </a:cubicBezTo>
                      <a:cubicBezTo>
                        <a:pt x="98025" y="388411"/>
                        <a:pt x="84394" y="395811"/>
                        <a:pt x="86341" y="372131"/>
                      </a:cubicBezTo>
                      <a:cubicBezTo>
                        <a:pt x="81473" y="373611"/>
                        <a:pt x="74657" y="373611"/>
                        <a:pt x="74657" y="363251"/>
                      </a:cubicBezTo>
                      <a:cubicBezTo>
                        <a:pt x="67842" y="366211"/>
                        <a:pt x="37658" y="366211"/>
                        <a:pt x="51289" y="344012"/>
                      </a:cubicBezTo>
                      <a:cubicBezTo>
                        <a:pt x="31816" y="338092"/>
                        <a:pt x="65894" y="301092"/>
                        <a:pt x="66868" y="299612"/>
                      </a:cubicBezTo>
                      <a:cubicBezTo>
                        <a:pt x="64921" y="302572"/>
                        <a:pt x="30843" y="338092"/>
                        <a:pt x="30843" y="309972"/>
                      </a:cubicBezTo>
                      <a:cubicBezTo>
                        <a:pt x="25001" y="312932"/>
                        <a:pt x="18185" y="305532"/>
                        <a:pt x="22080" y="295173"/>
                      </a:cubicBezTo>
                      <a:cubicBezTo>
                        <a:pt x="18185" y="292213"/>
                        <a:pt x="15264" y="275933"/>
                        <a:pt x="13317" y="270013"/>
                      </a:cubicBezTo>
                      <a:cubicBezTo>
                        <a:pt x="-7130" y="278893"/>
                        <a:pt x="12343" y="241893"/>
                        <a:pt x="16238" y="237454"/>
                      </a:cubicBezTo>
                      <a:cubicBezTo>
                        <a:pt x="3580" y="244853"/>
                        <a:pt x="1633" y="227094"/>
                        <a:pt x="10396" y="215254"/>
                      </a:cubicBezTo>
                      <a:cubicBezTo>
                        <a:pt x="-23682" y="222654"/>
                        <a:pt x="36685" y="151615"/>
                        <a:pt x="39606" y="150135"/>
                      </a:cubicBezTo>
                      <a:cubicBezTo>
                        <a:pt x="-5183" y="194534"/>
                        <a:pt x="-5183" y="164935"/>
                        <a:pt x="30843" y="122016"/>
                      </a:cubicBezTo>
                      <a:cubicBezTo>
                        <a:pt x="-14919" y="166415"/>
                        <a:pt x="25001" y="90936"/>
                        <a:pt x="39606" y="70216"/>
                      </a:cubicBezTo>
                      <a:cubicBezTo>
                        <a:pt x="24027" y="61337"/>
                        <a:pt x="130156" y="-33382"/>
                        <a:pt x="58105" y="68736"/>
                      </a:cubicBezTo>
                      <a:cubicBezTo>
                        <a:pt x="77578" y="49497"/>
                        <a:pt x="97051" y="19897"/>
                        <a:pt x="118472" y="8058"/>
                      </a:cubicBezTo>
                      <a:cubicBezTo>
                        <a:pt x="154497" y="-24502"/>
                        <a:pt x="104841" y="56897"/>
                        <a:pt x="98999" y="64297"/>
                      </a:cubicBezTo>
                      <a:cubicBezTo>
                        <a:pt x="110683" y="52457"/>
                        <a:pt x="145734" y="-822"/>
                        <a:pt x="163260" y="3618"/>
                      </a:cubicBezTo>
                      <a:cubicBezTo>
                        <a:pt x="184680" y="11017"/>
                        <a:pt x="122366" y="77616"/>
                        <a:pt x="118472" y="82056"/>
                      </a:cubicBezTo>
                      <a:cubicBezTo>
                        <a:pt x="118472" y="82056"/>
                        <a:pt x="214864" y="-15622"/>
                        <a:pt x="206101" y="19897"/>
                      </a:cubicBezTo>
                      <a:cubicBezTo>
                        <a:pt x="209022" y="16937"/>
                        <a:pt x="257705" y="-12662"/>
                        <a:pt x="236284" y="21377"/>
                      </a:cubicBezTo>
                      <a:cubicBezTo>
                        <a:pt x="239205" y="18417"/>
                        <a:pt x="265494" y="-12662"/>
                        <a:pt x="270362" y="6578"/>
                      </a:cubicBezTo>
                      <a:cubicBezTo>
                        <a:pt x="276204" y="2138"/>
                        <a:pt x="299572" y="-3782"/>
                        <a:pt x="303466" y="12497"/>
                      </a:cubicBezTo>
                      <a:cubicBezTo>
                        <a:pt x="307361" y="9537"/>
                        <a:pt x="323913" y="-8222"/>
                        <a:pt x="327808" y="8058"/>
                      </a:cubicBezTo>
                      <a:cubicBezTo>
                        <a:pt x="342412" y="-3782"/>
                        <a:pt x="348011" y="-1192"/>
                        <a:pt x="347768" y="6947"/>
                      </a:cubicBezTo>
                      <a:close/>
                      <a:moveTo>
                        <a:pt x="352993" y="383581"/>
                      </a:moveTo>
                      <a:lnTo>
                        <a:pt x="352993" y="400477"/>
                      </a:lnTo>
                      <a:lnTo>
                        <a:pt x="352002" y="400184"/>
                      </a:lnTo>
                      <a:cubicBezTo>
                        <a:pt x="350171" y="398470"/>
                        <a:pt x="348862" y="395626"/>
                        <a:pt x="348254" y="391371"/>
                      </a:cubicBezTo>
                      <a:cubicBezTo>
                        <a:pt x="327077" y="408020"/>
                        <a:pt x="329451" y="390538"/>
                        <a:pt x="336890" y="374513"/>
                      </a:cubicBezTo>
                      <a:lnTo>
                        <a:pt x="339594" y="369959"/>
                      </a:lnTo>
                      <a:lnTo>
                        <a:pt x="345126" y="378191"/>
                      </a:lnTo>
                      <a:close/>
                    </a:path>
                  </a:pathLst>
                </a:custGeom>
                <a:solidFill>
                  <a:srgbClr val="019285">
                    <a:alpha val="42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907" name="Group 2">
                <a:extLst>
                  <a:ext uri="{FF2B5EF4-FFF2-40B4-BE49-F238E27FC236}">
                    <a16:creationId xmlns:a16="http://schemas.microsoft.com/office/drawing/2014/main" id="{90B3DA42-BF53-C54A-BA2A-576844F22F9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1137590">
                <a:off x="6307364" y="2106222"/>
                <a:ext cx="141724" cy="116510"/>
                <a:chOff x="5457928" y="788194"/>
                <a:chExt cx="2527300" cy="1131887"/>
              </a:xfrm>
            </p:grpSpPr>
            <p:sp>
              <p:nvSpPr>
                <p:cNvPr id="910" name="Freeform 279">
                  <a:extLst>
                    <a:ext uri="{FF2B5EF4-FFF2-40B4-BE49-F238E27FC236}">
                      <a16:creationId xmlns:a16="http://schemas.microsoft.com/office/drawing/2014/main" id="{0EE05DEA-10DC-A84B-BD89-AD7FA28C5DF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457928" y="788194"/>
                  <a:ext cx="2527300" cy="1131887"/>
                </a:xfrm>
                <a:custGeom>
                  <a:avLst/>
                  <a:gdLst>
                    <a:gd name="T0" fmla="*/ 121 w 674"/>
                    <a:gd name="T1" fmla="*/ 280 h 302"/>
                    <a:gd name="T2" fmla="*/ 68 w 674"/>
                    <a:gd name="T3" fmla="*/ 265 h 302"/>
                    <a:gd name="T4" fmla="*/ 33 w 674"/>
                    <a:gd name="T5" fmla="*/ 245 h 302"/>
                    <a:gd name="T6" fmla="*/ 30 w 674"/>
                    <a:gd name="T7" fmla="*/ 214 h 302"/>
                    <a:gd name="T8" fmla="*/ 37 w 674"/>
                    <a:gd name="T9" fmla="*/ 180 h 302"/>
                    <a:gd name="T10" fmla="*/ 30 w 674"/>
                    <a:gd name="T11" fmla="*/ 125 h 302"/>
                    <a:gd name="T12" fmla="*/ 32 w 674"/>
                    <a:gd name="T13" fmla="*/ 82 h 302"/>
                    <a:gd name="T14" fmla="*/ 35 w 674"/>
                    <a:gd name="T15" fmla="*/ 50 h 302"/>
                    <a:gd name="T16" fmla="*/ 38 w 674"/>
                    <a:gd name="T17" fmla="*/ 17 h 302"/>
                    <a:gd name="T18" fmla="*/ 57 w 674"/>
                    <a:gd name="T19" fmla="*/ 43 h 302"/>
                    <a:gd name="T20" fmla="*/ 129 w 674"/>
                    <a:gd name="T21" fmla="*/ 19 h 302"/>
                    <a:gd name="T22" fmla="*/ 178 w 674"/>
                    <a:gd name="T23" fmla="*/ 28 h 302"/>
                    <a:gd name="T24" fmla="*/ 250 w 674"/>
                    <a:gd name="T25" fmla="*/ 15 h 302"/>
                    <a:gd name="T26" fmla="*/ 307 w 674"/>
                    <a:gd name="T27" fmla="*/ 22 h 302"/>
                    <a:gd name="T28" fmla="*/ 371 w 674"/>
                    <a:gd name="T29" fmla="*/ 24 h 302"/>
                    <a:gd name="T30" fmla="*/ 427 w 674"/>
                    <a:gd name="T31" fmla="*/ 29 h 302"/>
                    <a:gd name="T32" fmla="*/ 509 w 674"/>
                    <a:gd name="T33" fmla="*/ 19 h 302"/>
                    <a:gd name="T34" fmla="*/ 568 w 674"/>
                    <a:gd name="T35" fmla="*/ 16 h 302"/>
                    <a:gd name="T36" fmla="*/ 643 w 674"/>
                    <a:gd name="T37" fmla="*/ 21 h 302"/>
                    <a:gd name="T38" fmla="*/ 639 w 674"/>
                    <a:gd name="T39" fmla="*/ 68 h 302"/>
                    <a:gd name="T40" fmla="*/ 646 w 674"/>
                    <a:gd name="T41" fmla="*/ 95 h 302"/>
                    <a:gd name="T42" fmla="*/ 623 w 674"/>
                    <a:gd name="T43" fmla="*/ 146 h 302"/>
                    <a:gd name="T44" fmla="*/ 619 w 674"/>
                    <a:gd name="T45" fmla="*/ 191 h 302"/>
                    <a:gd name="T46" fmla="*/ 645 w 674"/>
                    <a:gd name="T47" fmla="*/ 226 h 302"/>
                    <a:gd name="T48" fmla="*/ 647 w 674"/>
                    <a:gd name="T49" fmla="*/ 262 h 302"/>
                    <a:gd name="T50" fmla="*/ 636 w 674"/>
                    <a:gd name="T51" fmla="*/ 279 h 302"/>
                    <a:gd name="T52" fmla="*/ 594 w 674"/>
                    <a:gd name="T53" fmla="*/ 275 h 302"/>
                    <a:gd name="T54" fmla="*/ 541 w 674"/>
                    <a:gd name="T55" fmla="*/ 280 h 302"/>
                    <a:gd name="T56" fmla="*/ 504 w 674"/>
                    <a:gd name="T57" fmla="*/ 282 h 302"/>
                    <a:gd name="T58" fmla="*/ 462 w 674"/>
                    <a:gd name="T59" fmla="*/ 277 h 302"/>
                    <a:gd name="T60" fmla="*/ 397 w 674"/>
                    <a:gd name="T61" fmla="*/ 271 h 302"/>
                    <a:gd name="T62" fmla="*/ 324 w 674"/>
                    <a:gd name="T63" fmla="*/ 273 h 302"/>
                    <a:gd name="T64" fmla="*/ 257 w 674"/>
                    <a:gd name="T65" fmla="*/ 279 h 302"/>
                    <a:gd name="T66" fmla="*/ 176 w 674"/>
                    <a:gd name="T67" fmla="*/ 260 h 302"/>
                    <a:gd name="T68" fmla="*/ 128 w 674"/>
                    <a:gd name="T69" fmla="*/ 285 h 302"/>
                    <a:gd name="T70" fmla="*/ 392 w 674"/>
                    <a:gd name="T71" fmla="*/ 111 h 302"/>
                    <a:gd name="T72" fmla="*/ 419 w 674"/>
                    <a:gd name="T73" fmla="*/ 92 h 3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674" h="302">
                      <a:moveTo>
                        <a:pt x="128" y="285"/>
                      </a:moveTo>
                      <a:cubicBezTo>
                        <a:pt x="125" y="285"/>
                        <a:pt x="122" y="283"/>
                        <a:pt x="121" y="280"/>
                      </a:cubicBezTo>
                      <a:cubicBezTo>
                        <a:pt x="115" y="282"/>
                        <a:pt x="78" y="289"/>
                        <a:pt x="94" y="270"/>
                      </a:cubicBezTo>
                      <a:cubicBezTo>
                        <a:pt x="90" y="272"/>
                        <a:pt x="50" y="286"/>
                        <a:pt x="68" y="265"/>
                      </a:cubicBezTo>
                      <a:cubicBezTo>
                        <a:pt x="59" y="271"/>
                        <a:pt x="0" y="293"/>
                        <a:pt x="34" y="263"/>
                      </a:cubicBezTo>
                      <a:cubicBezTo>
                        <a:pt x="19" y="265"/>
                        <a:pt x="29" y="248"/>
                        <a:pt x="33" y="245"/>
                      </a:cubicBezTo>
                      <a:cubicBezTo>
                        <a:pt x="20" y="241"/>
                        <a:pt x="36" y="227"/>
                        <a:pt x="40" y="224"/>
                      </a:cubicBezTo>
                      <a:cubicBezTo>
                        <a:pt x="34" y="225"/>
                        <a:pt x="27" y="221"/>
                        <a:pt x="30" y="214"/>
                      </a:cubicBezTo>
                      <a:cubicBezTo>
                        <a:pt x="26" y="211"/>
                        <a:pt x="27" y="207"/>
                        <a:pt x="30" y="203"/>
                      </a:cubicBezTo>
                      <a:cubicBezTo>
                        <a:pt x="12" y="203"/>
                        <a:pt x="35" y="181"/>
                        <a:pt x="37" y="180"/>
                      </a:cubicBezTo>
                      <a:cubicBezTo>
                        <a:pt x="2" y="197"/>
                        <a:pt x="47" y="143"/>
                        <a:pt x="53" y="138"/>
                      </a:cubicBezTo>
                      <a:cubicBezTo>
                        <a:pt x="33" y="151"/>
                        <a:pt x="7" y="147"/>
                        <a:pt x="30" y="125"/>
                      </a:cubicBezTo>
                      <a:cubicBezTo>
                        <a:pt x="4" y="133"/>
                        <a:pt x="49" y="90"/>
                        <a:pt x="51" y="88"/>
                      </a:cubicBezTo>
                      <a:cubicBezTo>
                        <a:pt x="42" y="94"/>
                        <a:pt x="11" y="100"/>
                        <a:pt x="32" y="82"/>
                      </a:cubicBezTo>
                      <a:cubicBezTo>
                        <a:pt x="29" y="81"/>
                        <a:pt x="29" y="79"/>
                        <a:pt x="29" y="76"/>
                      </a:cubicBezTo>
                      <a:cubicBezTo>
                        <a:pt x="12" y="74"/>
                        <a:pt x="34" y="52"/>
                        <a:pt x="35" y="50"/>
                      </a:cubicBezTo>
                      <a:cubicBezTo>
                        <a:pt x="19" y="59"/>
                        <a:pt x="29" y="32"/>
                        <a:pt x="28" y="29"/>
                      </a:cubicBezTo>
                      <a:cubicBezTo>
                        <a:pt x="11" y="33"/>
                        <a:pt x="31" y="0"/>
                        <a:pt x="38" y="17"/>
                      </a:cubicBezTo>
                      <a:cubicBezTo>
                        <a:pt x="46" y="13"/>
                        <a:pt x="48" y="23"/>
                        <a:pt x="45" y="28"/>
                      </a:cubicBezTo>
                      <a:cubicBezTo>
                        <a:pt x="69" y="11"/>
                        <a:pt x="76" y="20"/>
                        <a:pt x="57" y="43"/>
                      </a:cubicBezTo>
                      <a:cubicBezTo>
                        <a:pt x="59" y="42"/>
                        <a:pt x="104" y="3"/>
                        <a:pt x="108" y="21"/>
                      </a:cubicBezTo>
                      <a:cubicBezTo>
                        <a:pt x="112" y="19"/>
                        <a:pt x="127" y="8"/>
                        <a:pt x="129" y="19"/>
                      </a:cubicBezTo>
                      <a:cubicBezTo>
                        <a:pt x="159" y="4"/>
                        <a:pt x="112" y="54"/>
                        <a:pt x="105" y="60"/>
                      </a:cubicBezTo>
                      <a:cubicBezTo>
                        <a:pt x="106" y="59"/>
                        <a:pt x="191" y="6"/>
                        <a:pt x="178" y="28"/>
                      </a:cubicBezTo>
                      <a:cubicBezTo>
                        <a:pt x="207" y="9"/>
                        <a:pt x="244" y="12"/>
                        <a:pt x="201" y="45"/>
                      </a:cubicBezTo>
                      <a:cubicBezTo>
                        <a:pt x="215" y="35"/>
                        <a:pt x="233" y="19"/>
                        <a:pt x="250" y="15"/>
                      </a:cubicBezTo>
                      <a:cubicBezTo>
                        <a:pt x="261" y="13"/>
                        <a:pt x="279" y="19"/>
                        <a:pt x="265" y="32"/>
                      </a:cubicBezTo>
                      <a:cubicBezTo>
                        <a:pt x="267" y="31"/>
                        <a:pt x="307" y="1"/>
                        <a:pt x="307" y="22"/>
                      </a:cubicBezTo>
                      <a:cubicBezTo>
                        <a:pt x="313" y="18"/>
                        <a:pt x="349" y="14"/>
                        <a:pt x="338" y="30"/>
                      </a:cubicBezTo>
                      <a:cubicBezTo>
                        <a:pt x="341" y="27"/>
                        <a:pt x="370" y="8"/>
                        <a:pt x="371" y="24"/>
                      </a:cubicBezTo>
                      <a:cubicBezTo>
                        <a:pt x="369" y="25"/>
                        <a:pt x="409" y="3"/>
                        <a:pt x="401" y="24"/>
                      </a:cubicBezTo>
                      <a:cubicBezTo>
                        <a:pt x="406" y="21"/>
                        <a:pt x="445" y="8"/>
                        <a:pt x="427" y="29"/>
                      </a:cubicBezTo>
                      <a:cubicBezTo>
                        <a:pt x="429" y="28"/>
                        <a:pt x="478" y="6"/>
                        <a:pt x="460" y="29"/>
                      </a:cubicBezTo>
                      <a:cubicBezTo>
                        <a:pt x="466" y="26"/>
                        <a:pt x="500" y="3"/>
                        <a:pt x="509" y="19"/>
                      </a:cubicBezTo>
                      <a:cubicBezTo>
                        <a:pt x="532" y="8"/>
                        <a:pt x="535" y="23"/>
                        <a:pt x="517" y="38"/>
                      </a:cubicBezTo>
                      <a:cubicBezTo>
                        <a:pt x="531" y="29"/>
                        <a:pt x="551" y="13"/>
                        <a:pt x="568" y="16"/>
                      </a:cubicBezTo>
                      <a:cubicBezTo>
                        <a:pt x="574" y="17"/>
                        <a:pt x="606" y="13"/>
                        <a:pt x="598" y="27"/>
                      </a:cubicBezTo>
                      <a:cubicBezTo>
                        <a:pt x="602" y="25"/>
                        <a:pt x="642" y="6"/>
                        <a:pt x="643" y="21"/>
                      </a:cubicBezTo>
                      <a:cubicBezTo>
                        <a:pt x="669" y="16"/>
                        <a:pt x="629" y="52"/>
                        <a:pt x="630" y="52"/>
                      </a:cubicBezTo>
                      <a:cubicBezTo>
                        <a:pt x="650" y="42"/>
                        <a:pt x="653" y="56"/>
                        <a:pt x="639" y="68"/>
                      </a:cubicBezTo>
                      <a:cubicBezTo>
                        <a:pt x="651" y="66"/>
                        <a:pt x="656" y="78"/>
                        <a:pt x="647" y="86"/>
                      </a:cubicBezTo>
                      <a:cubicBezTo>
                        <a:pt x="649" y="89"/>
                        <a:pt x="648" y="93"/>
                        <a:pt x="646" y="95"/>
                      </a:cubicBezTo>
                      <a:cubicBezTo>
                        <a:pt x="654" y="101"/>
                        <a:pt x="643" y="110"/>
                        <a:pt x="639" y="113"/>
                      </a:cubicBezTo>
                      <a:cubicBezTo>
                        <a:pt x="666" y="107"/>
                        <a:pt x="622" y="146"/>
                        <a:pt x="623" y="146"/>
                      </a:cubicBezTo>
                      <a:cubicBezTo>
                        <a:pt x="626" y="143"/>
                        <a:pt x="674" y="126"/>
                        <a:pt x="651" y="146"/>
                      </a:cubicBezTo>
                      <a:cubicBezTo>
                        <a:pt x="660" y="165"/>
                        <a:pt x="631" y="181"/>
                        <a:pt x="619" y="191"/>
                      </a:cubicBezTo>
                      <a:cubicBezTo>
                        <a:pt x="659" y="165"/>
                        <a:pt x="644" y="194"/>
                        <a:pt x="621" y="214"/>
                      </a:cubicBezTo>
                      <a:cubicBezTo>
                        <a:pt x="635" y="205"/>
                        <a:pt x="669" y="206"/>
                        <a:pt x="645" y="226"/>
                      </a:cubicBezTo>
                      <a:cubicBezTo>
                        <a:pt x="651" y="228"/>
                        <a:pt x="653" y="234"/>
                        <a:pt x="648" y="239"/>
                      </a:cubicBezTo>
                      <a:cubicBezTo>
                        <a:pt x="664" y="239"/>
                        <a:pt x="649" y="259"/>
                        <a:pt x="647" y="262"/>
                      </a:cubicBezTo>
                      <a:cubicBezTo>
                        <a:pt x="649" y="263"/>
                        <a:pt x="650" y="266"/>
                        <a:pt x="649" y="269"/>
                      </a:cubicBezTo>
                      <a:cubicBezTo>
                        <a:pt x="667" y="264"/>
                        <a:pt x="642" y="302"/>
                        <a:pt x="636" y="279"/>
                      </a:cubicBezTo>
                      <a:cubicBezTo>
                        <a:pt x="634" y="280"/>
                        <a:pt x="614" y="290"/>
                        <a:pt x="618" y="277"/>
                      </a:cubicBezTo>
                      <a:cubicBezTo>
                        <a:pt x="620" y="275"/>
                        <a:pt x="584" y="294"/>
                        <a:pt x="594" y="275"/>
                      </a:cubicBezTo>
                      <a:cubicBezTo>
                        <a:pt x="594" y="275"/>
                        <a:pt x="565" y="291"/>
                        <a:pt x="572" y="273"/>
                      </a:cubicBezTo>
                      <a:cubicBezTo>
                        <a:pt x="561" y="280"/>
                        <a:pt x="553" y="283"/>
                        <a:pt x="541" y="280"/>
                      </a:cubicBezTo>
                      <a:cubicBezTo>
                        <a:pt x="520" y="276"/>
                        <a:pt x="569" y="241"/>
                        <a:pt x="570" y="240"/>
                      </a:cubicBezTo>
                      <a:cubicBezTo>
                        <a:pt x="554" y="251"/>
                        <a:pt x="525" y="281"/>
                        <a:pt x="504" y="282"/>
                      </a:cubicBezTo>
                      <a:cubicBezTo>
                        <a:pt x="481" y="283"/>
                        <a:pt x="535" y="240"/>
                        <a:pt x="539" y="236"/>
                      </a:cubicBezTo>
                      <a:cubicBezTo>
                        <a:pt x="533" y="240"/>
                        <a:pt x="472" y="293"/>
                        <a:pt x="462" y="277"/>
                      </a:cubicBezTo>
                      <a:cubicBezTo>
                        <a:pt x="426" y="299"/>
                        <a:pt x="433" y="269"/>
                        <a:pt x="459" y="249"/>
                      </a:cubicBezTo>
                      <a:cubicBezTo>
                        <a:pt x="459" y="249"/>
                        <a:pt x="381" y="294"/>
                        <a:pt x="397" y="271"/>
                      </a:cubicBezTo>
                      <a:cubicBezTo>
                        <a:pt x="392" y="274"/>
                        <a:pt x="373" y="288"/>
                        <a:pt x="367" y="278"/>
                      </a:cubicBezTo>
                      <a:cubicBezTo>
                        <a:pt x="362" y="281"/>
                        <a:pt x="317" y="287"/>
                        <a:pt x="324" y="273"/>
                      </a:cubicBezTo>
                      <a:cubicBezTo>
                        <a:pt x="311" y="281"/>
                        <a:pt x="276" y="288"/>
                        <a:pt x="302" y="263"/>
                      </a:cubicBezTo>
                      <a:cubicBezTo>
                        <a:pt x="298" y="267"/>
                        <a:pt x="263" y="293"/>
                        <a:pt x="257" y="279"/>
                      </a:cubicBezTo>
                      <a:cubicBezTo>
                        <a:pt x="253" y="281"/>
                        <a:pt x="216" y="289"/>
                        <a:pt x="227" y="272"/>
                      </a:cubicBezTo>
                      <a:cubicBezTo>
                        <a:pt x="212" y="281"/>
                        <a:pt x="135" y="295"/>
                        <a:pt x="176" y="260"/>
                      </a:cubicBezTo>
                      <a:cubicBezTo>
                        <a:pt x="148" y="278"/>
                        <a:pt x="134" y="285"/>
                        <a:pt x="128" y="285"/>
                      </a:cubicBezTo>
                      <a:cubicBezTo>
                        <a:pt x="127" y="285"/>
                        <a:pt x="134" y="285"/>
                        <a:pt x="128" y="285"/>
                      </a:cubicBezTo>
                      <a:close/>
                      <a:moveTo>
                        <a:pt x="419" y="92"/>
                      </a:moveTo>
                      <a:cubicBezTo>
                        <a:pt x="410" y="98"/>
                        <a:pt x="401" y="105"/>
                        <a:pt x="392" y="111"/>
                      </a:cubicBezTo>
                      <a:cubicBezTo>
                        <a:pt x="405" y="102"/>
                        <a:pt x="419" y="93"/>
                        <a:pt x="432" y="84"/>
                      </a:cubicBezTo>
                      <a:cubicBezTo>
                        <a:pt x="428" y="86"/>
                        <a:pt x="424" y="89"/>
                        <a:pt x="419" y="92"/>
                      </a:cubicBezTo>
                      <a:cubicBezTo>
                        <a:pt x="410" y="98"/>
                        <a:pt x="424" y="89"/>
                        <a:pt x="419" y="92"/>
                      </a:cubicBezTo>
                      <a:close/>
                    </a:path>
                  </a:pathLst>
                </a:custGeom>
                <a:solidFill>
                  <a:srgbClr val="019285">
                    <a:alpha val="42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911" name="Freeform 284">
                  <a:extLst>
                    <a:ext uri="{FF2B5EF4-FFF2-40B4-BE49-F238E27FC236}">
                      <a16:creationId xmlns:a16="http://schemas.microsoft.com/office/drawing/2014/main" id="{75A310C3-F06F-CE45-8C3F-EDF799C511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83090" y="829285"/>
                  <a:ext cx="2438638" cy="1066537"/>
                </a:xfrm>
                <a:custGeom>
                  <a:avLst/>
                  <a:gdLst>
                    <a:gd name="T0" fmla="*/ 139 w 652"/>
                    <a:gd name="T1" fmla="*/ 269 h 300"/>
                    <a:gd name="T2" fmla="*/ 96 w 652"/>
                    <a:gd name="T3" fmla="*/ 270 h 300"/>
                    <a:gd name="T4" fmla="*/ 19 w 652"/>
                    <a:gd name="T5" fmla="*/ 240 h 300"/>
                    <a:gd name="T6" fmla="*/ 17 w 652"/>
                    <a:gd name="T7" fmla="*/ 236 h 300"/>
                    <a:gd name="T8" fmla="*/ 20 w 652"/>
                    <a:gd name="T9" fmla="*/ 209 h 300"/>
                    <a:gd name="T10" fmla="*/ 8 w 652"/>
                    <a:gd name="T11" fmla="*/ 118 h 300"/>
                    <a:gd name="T12" fmla="*/ 8 w 652"/>
                    <a:gd name="T13" fmla="*/ 39 h 300"/>
                    <a:gd name="T14" fmla="*/ 4 w 652"/>
                    <a:gd name="T15" fmla="*/ 62 h 300"/>
                    <a:gd name="T16" fmla="*/ 5 w 652"/>
                    <a:gd name="T17" fmla="*/ 68 h 300"/>
                    <a:gd name="T18" fmla="*/ 12 w 652"/>
                    <a:gd name="T19" fmla="*/ 284 h 300"/>
                    <a:gd name="T20" fmla="*/ 64 w 652"/>
                    <a:gd name="T21" fmla="*/ 287 h 300"/>
                    <a:gd name="T22" fmla="*/ 442 w 652"/>
                    <a:gd name="T23" fmla="*/ 283 h 300"/>
                    <a:gd name="T24" fmla="*/ 491 w 652"/>
                    <a:gd name="T25" fmla="*/ 285 h 300"/>
                    <a:gd name="T26" fmla="*/ 649 w 652"/>
                    <a:gd name="T27" fmla="*/ 278 h 300"/>
                    <a:gd name="T28" fmla="*/ 648 w 652"/>
                    <a:gd name="T29" fmla="*/ 150 h 300"/>
                    <a:gd name="T30" fmla="*/ 424 w 652"/>
                    <a:gd name="T31" fmla="*/ 10 h 300"/>
                    <a:gd name="T32" fmla="*/ 157 w 652"/>
                    <a:gd name="T33" fmla="*/ 17 h 300"/>
                    <a:gd name="T34" fmla="*/ 90 w 652"/>
                    <a:gd name="T35" fmla="*/ 12 h 300"/>
                    <a:gd name="T36" fmla="*/ 66 w 652"/>
                    <a:gd name="T37" fmla="*/ 11 h 300"/>
                    <a:gd name="T38" fmla="*/ 47 w 652"/>
                    <a:gd name="T39" fmla="*/ 16 h 300"/>
                    <a:gd name="T40" fmla="*/ 30 w 652"/>
                    <a:gd name="T41" fmla="*/ 9 h 300"/>
                    <a:gd name="T42" fmla="*/ 21 w 652"/>
                    <a:gd name="T43" fmla="*/ 7 h 300"/>
                    <a:gd name="T44" fmla="*/ 24 w 652"/>
                    <a:gd name="T45" fmla="*/ 18 h 300"/>
                    <a:gd name="T46" fmla="*/ 39 w 652"/>
                    <a:gd name="T47" fmla="*/ 32 h 300"/>
                    <a:gd name="T48" fmla="*/ 52 w 652"/>
                    <a:gd name="T49" fmla="*/ 33 h 300"/>
                    <a:gd name="T50" fmla="*/ 136 w 652"/>
                    <a:gd name="T51" fmla="*/ 32 h 300"/>
                    <a:gd name="T52" fmla="*/ 174 w 652"/>
                    <a:gd name="T53" fmla="*/ 29 h 300"/>
                    <a:gd name="T54" fmla="*/ 285 w 652"/>
                    <a:gd name="T55" fmla="*/ 33 h 300"/>
                    <a:gd name="T56" fmla="*/ 496 w 652"/>
                    <a:gd name="T57" fmla="*/ 36 h 300"/>
                    <a:gd name="T58" fmla="*/ 511 w 652"/>
                    <a:gd name="T59" fmla="*/ 22 h 300"/>
                    <a:gd name="T60" fmla="*/ 530 w 652"/>
                    <a:gd name="T61" fmla="*/ 27 h 300"/>
                    <a:gd name="T62" fmla="*/ 549 w 652"/>
                    <a:gd name="T63" fmla="*/ 29 h 300"/>
                    <a:gd name="T64" fmla="*/ 554 w 652"/>
                    <a:gd name="T65" fmla="*/ 28 h 300"/>
                    <a:gd name="T66" fmla="*/ 631 w 652"/>
                    <a:gd name="T67" fmla="*/ 29 h 300"/>
                    <a:gd name="T68" fmla="*/ 633 w 652"/>
                    <a:gd name="T69" fmla="*/ 97 h 300"/>
                    <a:gd name="T70" fmla="*/ 634 w 652"/>
                    <a:gd name="T71" fmla="*/ 107 h 300"/>
                    <a:gd name="T72" fmla="*/ 631 w 652"/>
                    <a:gd name="T73" fmla="*/ 151 h 300"/>
                    <a:gd name="T74" fmla="*/ 632 w 652"/>
                    <a:gd name="T75" fmla="*/ 173 h 300"/>
                    <a:gd name="T76" fmla="*/ 579 w 652"/>
                    <a:gd name="T77" fmla="*/ 272 h 300"/>
                    <a:gd name="T78" fmla="*/ 438 w 652"/>
                    <a:gd name="T79" fmla="*/ 273 h 300"/>
                    <a:gd name="T80" fmla="*/ 361 w 652"/>
                    <a:gd name="T81" fmla="*/ 272 h 300"/>
                    <a:gd name="T82" fmla="*/ 349 w 652"/>
                    <a:gd name="T83" fmla="*/ 276 h 300"/>
                    <a:gd name="T84" fmla="*/ 294 w 652"/>
                    <a:gd name="T85" fmla="*/ 273 h 300"/>
                    <a:gd name="T86" fmla="*/ 279 w 652"/>
                    <a:gd name="T87" fmla="*/ 273 h 300"/>
                    <a:gd name="T88" fmla="*/ 225 w 652"/>
                    <a:gd name="T89" fmla="*/ 269 h 300"/>
                    <a:gd name="T90" fmla="*/ 189 w 652"/>
                    <a:gd name="T91" fmla="*/ 270 h 300"/>
                    <a:gd name="T92" fmla="*/ 183 w 652"/>
                    <a:gd name="T93" fmla="*/ 269 h 300"/>
                    <a:gd name="connsiteX0" fmla="*/ 2092 w 9975"/>
                    <a:gd name="connsiteY0" fmla="*/ 8865 h 9511"/>
                    <a:gd name="connsiteX1" fmla="*/ 2107 w 9975"/>
                    <a:gd name="connsiteY1" fmla="*/ 8765 h 9511"/>
                    <a:gd name="connsiteX2" fmla="*/ 1432 w 9975"/>
                    <a:gd name="connsiteY2" fmla="*/ 8831 h 9511"/>
                    <a:gd name="connsiteX3" fmla="*/ 1447 w 9975"/>
                    <a:gd name="connsiteY3" fmla="*/ 8798 h 9511"/>
                    <a:gd name="connsiteX4" fmla="*/ 312 w 9975"/>
                    <a:gd name="connsiteY4" fmla="*/ 8931 h 9511"/>
                    <a:gd name="connsiteX5" fmla="*/ 266 w 9975"/>
                    <a:gd name="connsiteY5" fmla="*/ 7798 h 9511"/>
                    <a:gd name="connsiteX6" fmla="*/ 282 w 9975"/>
                    <a:gd name="connsiteY6" fmla="*/ 7865 h 9511"/>
                    <a:gd name="connsiteX7" fmla="*/ 236 w 9975"/>
                    <a:gd name="connsiteY7" fmla="*/ 7665 h 9511"/>
                    <a:gd name="connsiteX8" fmla="*/ 266 w 9975"/>
                    <a:gd name="connsiteY8" fmla="*/ 7698 h 9511"/>
                    <a:gd name="connsiteX9" fmla="*/ 282 w 9975"/>
                    <a:gd name="connsiteY9" fmla="*/ 6765 h 9511"/>
                    <a:gd name="connsiteX10" fmla="*/ 205 w 9975"/>
                    <a:gd name="connsiteY10" fmla="*/ 6731 h 9511"/>
                    <a:gd name="connsiteX11" fmla="*/ 98 w 9975"/>
                    <a:gd name="connsiteY11" fmla="*/ 3731 h 9511"/>
                    <a:gd name="connsiteX12" fmla="*/ 159 w 9975"/>
                    <a:gd name="connsiteY12" fmla="*/ 3698 h 9511"/>
                    <a:gd name="connsiteX13" fmla="*/ 98 w 9975"/>
                    <a:gd name="connsiteY13" fmla="*/ 1098 h 9511"/>
                    <a:gd name="connsiteX14" fmla="*/ 21 w 9975"/>
                    <a:gd name="connsiteY14" fmla="*/ 1098 h 9511"/>
                    <a:gd name="connsiteX15" fmla="*/ 36 w 9975"/>
                    <a:gd name="connsiteY15" fmla="*/ 1865 h 9511"/>
                    <a:gd name="connsiteX16" fmla="*/ 6 w 9975"/>
                    <a:gd name="connsiteY16" fmla="*/ 1831 h 9511"/>
                    <a:gd name="connsiteX17" fmla="*/ 52 w 9975"/>
                    <a:gd name="connsiteY17" fmla="*/ 2065 h 9511"/>
                    <a:gd name="connsiteX18" fmla="*/ 6 w 9975"/>
                    <a:gd name="connsiteY18" fmla="*/ 2065 h 9511"/>
                    <a:gd name="connsiteX19" fmla="*/ 159 w 9975"/>
                    <a:gd name="connsiteY19" fmla="*/ 9265 h 9511"/>
                    <a:gd name="connsiteX20" fmla="*/ 957 w 9975"/>
                    <a:gd name="connsiteY20" fmla="*/ 9331 h 9511"/>
                    <a:gd name="connsiteX21" fmla="*/ 957 w 9975"/>
                    <a:gd name="connsiteY21" fmla="*/ 9365 h 9511"/>
                    <a:gd name="connsiteX22" fmla="*/ 3288 w 9975"/>
                    <a:gd name="connsiteY22" fmla="*/ 9331 h 9511"/>
                    <a:gd name="connsiteX23" fmla="*/ 6754 w 9975"/>
                    <a:gd name="connsiteY23" fmla="*/ 9231 h 9511"/>
                    <a:gd name="connsiteX24" fmla="*/ 6739 w 9975"/>
                    <a:gd name="connsiteY24" fmla="*/ 9298 h 9511"/>
                    <a:gd name="connsiteX25" fmla="*/ 7506 w 9975"/>
                    <a:gd name="connsiteY25" fmla="*/ 9298 h 9511"/>
                    <a:gd name="connsiteX26" fmla="*/ 7506 w 9975"/>
                    <a:gd name="connsiteY26" fmla="*/ 9331 h 9511"/>
                    <a:gd name="connsiteX27" fmla="*/ 9929 w 9975"/>
                    <a:gd name="connsiteY27" fmla="*/ 9065 h 9511"/>
                    <a:gd name="connsiteX28" fmla="*/ 9883 w 9975"/>
                    <a:gd name="connsiteY28" fmla="*/ 4798 h 9511"/>
                    <a:gd name="connsiteX29" fmla="*/ 9914 w 9975"/>
                    <a:gd name="connsiteY29" fmla="*/ 4798 h 9511"/>
                    <a:gd name="connsiteX30" fmla="*/ 9975 w 9975"/>
                    <a:gd name="connsiteY30" fmla="*/ 65 h 9511"/>
                    <a:gd name="connsiteX31" fmla="*/ 6478 w 9975"/>
                    <a:gd name="connsiteY31" fmla="*/ 131 h 9511"/>
                    <a:gd name="connsiteX32" fmla="*/ 3794 w 9975"/>
                    <a:gd name="connsiteY32" fmla="*/ 431 h 9511"/>
                    <a:gd name="connsiteX33" fmla="*/ 2383 w 9975"/>
                    <a:gd name="connsiteY33" fmla="*/ 365 h 9511"/>
                    <a:gd name="connsiteX34" fmla="*/ 1340 w 9975"/>
                    <a:gd name="connsiteY34" fmla="*/ 131 h 9511"/>
                    <a:gd name="connsiteX35" fmla="*/ 1355 w 9975"/>
                    <a:gd name="connsiteY35" fmla="*/ 198 h 9511"/>
                    <a:gd name="connsiteX36" fmla="*/ 972 w 9975"/>
                    <a:gd name="connsiteY36" fmla="*/ 198 h 9511"/>
                    <a:gd name="connsiteX37" fmla="*/ 987 w 9975"/>
                    <a:gd name="connsiteY37" fmla="*/ 165 h 9511"/>
                    <a:gd name="connsiteX38" fmla="*/ 773 w 9975"/>
                    <a:gd name="connsiteY38" fmla="*/ 498 h 9511"/>
                    <a:gd name="connsiteX39" fmla="*/ 696 w 9975"/>
                    <a:gd name="connsiteY39" fmla="*/ 331 h 9511"/>
                    <a:gd name="connsiteX40" fmla="*/ 635 w 9975"/>
                    <a:gd name="connsiteY40" fmla="*/ 465 h 9511"/>
                    <a:gd name="connsiteX41" fmla="*/ 435 w 9975"/>
                    <a:gd name="connsiteY41" fmla="*/ 98 h 9511"/>
                    <a:gd name="connsiteX42" fmla="*/ 297 w 9975"/>
                    <a:gd name="connsiteY42" fmla="*/ 31 h 9511"/>
                    <a:gd name="connsiteX43" fmla="*/ 328 w 9975"/>
                    <a:gd name="connsiteY43" fmla="*/ 531 h 9511"/>
                    <a:gd name="connsiteX44" fmla="*/ 343 w 9975"/>
                    <a:gd name="connsiteY44" fmla="*/ 398 h 9511"/>
                    <a:gd name="connsiteX45" fmla="*/ 573 w 9975"/>
                    <a:gd name="connsiteY45" fmla="*/ 865 h 9511"/>
                    <a:gd name="connsiteX46" fmla="*/ 573 w 9975"/>
                    <a:gd name="connsiteY46" fmla="*/ 865 h 9511"/>
                    <a:gd name="connsiteX47" fmla="*/ 757 w 9975"/>
                    <a:gd name="connsiteY47" fmla="*/ 831 h 9511"/>
                    <a:gd name="connsiteX48" fmla="*/ 773 w 9975"/>
                    <a:gd name="connsiteY48" fmla="*/ 898 h 9511"/>
                    <a:gd name="connsiteX49" fmla="*/ 1739 w 9975"/>
                    <a:gd name="connsiteY49" fmla="*/ 598 h 9511"/>
                    <a:gd name="connsiteX50" fmla="*/ 2061 w 9975"/>
                    <a:gd name="connsiteY50" fmla="*/ 865 h 9511"/>
                    <a:gd name="connsiteX51" fmla="*/ 2046 w 9975"/>
                    <a:gd name="connsiteY51" fmla="*/ 898 h 9511"/>
                    <a:gd name="connsiteX52" fmla="*/ 2644 w 9975"/>
                    <a:gd name="connsiteY52" fmla="*/ 765 h 9511"/>
                    <a:gd name="connsiteX53" fmla="*/ 2659 w 9975"/>
                    <a:gd name="connsiteY53" fmla="*/ 931 h 9511"/>
                    <a:gd name="connsiteX54" fmla="*/ 4346 w 9975"/>
                    <a:gd name="connsiteY54" fmla="*/ 898 h 9511"/>
                    <a:gd name="connsiteX55" fmla="*/ 4331 w 9975"/>
                    <a:gd name="connsiteY55" fmla="*/ 931 h 9511"/>
                    <a:gd name="connsiteX56" fmla="*/ 7582 w 9975"/>
                    <a:gd name="connsiteY56" fmla="*/ 998 h 9511"/>
                    <a:gd name="connsiteX57" fmla="*/ 7567 w 9975"/>
                    <a:gd name="connsiteY57" fmla="*/ 1031 h 9511"/>
                    <a:gd name="connsiteX58" fmla="*/ 7812 w 9975"/>
                    <a:gd name="connsiteY58" fmla="*/ 531 h 9511"/>
                    <a:gd name="connsiteX59" fmla="*/ 7797 w 9975"/>
                    <a:gd name="connsiteY59" fmla="*/ 565 h 9511"/>
                    <a:gd name="connsiteX60" fmla="*/ 8104 w 9975"/>
                    <a:gd name="connsiteY60" fmla="*/ 698 h 9511"/>
                    <a:gd name="connsiteX61" fmla="*/ 8088 w 9975"/>
                    <a:gd name="connsiteY61" fmla="*/ 765 h 9511"/>
                    <a:gd name="connsiteX62" fmla="*/ 8395 w 9975"/>
                    <a:gd name="connsiteY62" fmla="*/ 765 h 9511"/>
                    <a:gd name="connsiteX63" fmla="*/ 8411 w 9975"/>
                    <a:gd name="connsiteY63" fmla="*/ 831 h 9511"/>
                    <a:gd name="connsiteX64" fmla="*/ 8472 w 9975"/>
                    <a:gd name="connsiteY64" fmla="*/ 731 h 9511"/>
                    <a:gd name="connsiteX65" fmla="*/ 8441 w 9975"/>
                    <a:gd name="connsiteY65" fmla="*/ 898 h 9511"/>
                    <a:gd name="connsiteX66" fmla="*/ 9653 w 9975"/>
                    <a:gd name="connsiteY66" fmla="*/ 765 h 9511"/>
                    <a:gd name="connsiteX67" fmla="*/ 9714 w 9975"/>
                    <a:gd name="connsiteY67" fmla="*/ 3098 h 9511"/>
                    <a:gd name="connsiteX68" fmla="*/ 9684 w 9975"/>
                    <a:gd name="connsiteY68" fmla="*/ 3031 h 9511"/>
                    <a:gd name="connsiteX69" fmla="*/ 9730 w 9975"/>
                    <a:gd name="connsiteY69" fmla="*/ 3398 h 9511"/>
                    <a:gd name="connsiteX70" fmla="*/ 9699 w 9975"/>
                    <a:gd name="connsiteY70" fmla="*/ 3365 h 9511"/>
                    <a:gd name="connsiteX71" fmla="*/ 9730 w 9975"/>
                    <a:gd name="connsiteY71" fmla="*/ 4831 h 9511"/>
                    <a:gd name="connsiteX72" fmla="*/ 9653 w 9975"/>
                    <a:gd name="connsiteY72" fmla="*/ 4831 h 9511"/>
                    <a:gd name="connsiteX73" fmla="*/ 9730 w 9975"/>
                    <a:gd name="connsiteY73" fmla="*/ 5565 h 9511"/>
                    <a:gd name="connsiteX74" fmla="*/ 9668 w 9975"/>
                    <a:gd name="connsiteY74" fmla="*/ 5565 h 9511"/>
                    <a:gd name="connsiteX75" fmla="*/ 9745 w 9975"/>
                    <a:gd name="connsiteY75" fmla="*/ 8665 h 9511"/>
                    <a:gd name="connsiteX76" fmla="*/ 8855 w 9975"/>
                    <a:gd name="connsiteY76" fmla="*/ 8865 h 9511"/>
                    <a:gd name="connsiteX77" fmla="*/ 8855 w 9975"/>
                    <a:gd name="connsiteY77" fmla="*/ 8798 h 9511"/>
                    <a:gd name="connsiteX78" fmla="*/ 6693 w 9975"/>
                    <a:gd name="connsiteY78" fmla="*/ 8898 h 9511"/>
                    <a:gd name="connsiteX79" fmla="*/ 6677 w 9975"/>
                    <a:gd name="connsiteY79" fmla="*/ 8798 h 9511"/>
                    <a:gd name="connsiteX80" fmla="*/ 5512 w 9975"/>
                    <a:gd name="connsiteY80" fmla="*/ 8865 h 9511"/>
                    <a:gd name="connsiteX81" fmla="*/ 5542 w 9975"/>
                    <a:gd name="connsiteY81" fmla="*/ 8765 h 9511"/>
                    <a:gd name="connsiteX82" fmla="*/ 5328 w 9975"/>
                    <a:gd name="connsiteY82" fmla="*/ 8998 h 9511"/>
                    <a:gd name="connsiteX83" fmla="*/ 4454 w 9975"/>
                    <a:gd name="connsiteY83" fmla="*/ 8998 h 9511"/>
                    <a:gd name="connsiteX84" fmla="*/ 4484 w 9975"/>
                    <a:gd name="connsiteY84" fmla="*/ 8898 h 9511"/>
                    <a:gd name="connsiteX85" fmla="*/ 4223 w 9975"/>
                    <a:gd name="connsiteY85" fmla="*/ 8931 h 9511"/>
                    <a:gd name="connsiteX86" fmla="*/ 4254 w 9975"/>
                    <a:gd name="connsiteY86" fmla="*/ 8898 h 9511"/>
                    <a:gd name="connsiteX87" fmla="*/ 3395 w 9975"/>
                    <a:gd name="connsiteY87" fmla="*/ 8898 h 9511"/>
                    <a:gd name="connsiteX88" fmla="*/ 3426 w 9975"/>
                    <a:gd name="connsiteY88" fmla="*/ 8765 h 9511"/>
                    <a:gd name="connsiteX89" fmla="*/ 2858 w 9975"/>
                    <a:gd name="connsiteY89" fmla="*/ 8865 h 9511"/>
                    <a:gd name="connsiteX90" fmla="*/ 2874 w 9975"/>
                    <a:gd name="connsiteY90" fmla="*/ 8798 h 9511"/>
                    <a:gd name="connsiteX91" fmla="*/ 2782 w 9975"/>
                    <a:gd name="connsiteY91" fmla="*/ 8898 h 9511"/>
                    <a:gd name="connsiteX92" fmla="*/ 2782 w 9975"/>
                    <a:gd name="connsiteY92" fmla="*/ 8765 h 9511"/>
                    <a:gd name="connsiteX93" fmla="*/ 2092 w 9975"/>
                    <a:gd name="connsiteY93" fmla="*/ 8865 h 9511"/>
                    <a:gd name="connsiteX0" fmla="*/ 2097 w 10000"/>
                    <a:gd name="connsiteY0" fmla="*/ 9283 h 9963"/>
                    <a:gd name="connsiteX1" fmla="*/ 2112 w 10000"/>
                    <a:gd name="connsiteY1" fmla="*/ 9178 h 9963"/>
                    <a:gd name="connsiteX2" fmla="*/ 1436 w 10000"/>
                    <a:gd name="connsiteY2" fmla="*/ 9247 h 9963"/>
                    <a:gd name="connsiteX3" fmla="*/ 1451 w 10000"/>
                    <a:gd name="connsiteY3" fmla="*/ 9212 h 9963"/>
                    <a:gd name="connsiteX4" fmla="*/ 313 w 10000"/>
                    <a:gd name="connsiteY4" fmla="*/ 9352 h 9963"/>
                    <a:gd name="connsiteX5" fmla="*/ 267 w 10000"/>
                    <a:gd name="connsiteY5" fmla="*/ 8161 h 9963"/>
                    <a:gd name="connsiteX6" fmla="*/ 283 w 10000"/>
                    <a:gd name="connsiteY6" fmla="*/ 8231 h 9963"/>
                    <a:gd name="connsiteX7" fmla="*/ 237 w 10000"/>
                    <a:gd name="connsiteY7" fmla="*/ 8021 h 9963"/>
                    <a:gd name="connsiteX8" fmla="*/ 267 w 10000"/>
                    <a:gd name="connsiteY8" fmla="*/ 8056 h 9963"/>
                    <a:gd name="connsiteX9" fmla="*/ 283 w 10000"/>
                    <a:gd name="connsiteY9" fmla="*/ 7075 h 9963"/>
                    <a:gd name="connsiteX10" fmla="*/ 206 w 10000"/>
                    <a:gd name="connsiteY10" fmla="*/ 7039 h 9963"/>
                    <a:gd name="connsiteX11" fmla="*/ 98 w 10000"/>
                    <a:gd name="connsiteY11" fmla="*/ 3885 h 9963"/>
                    <a:gd name="connsiteX12" fmla="*/ 159 w 10000"/>
                    <a:gd name="connsiteY12" fmla="*/ 3850 h 9963"/>
                    <a:gd name="connsiteX13" fmla="*/ 98 w 10000"/>
                    <a:gd name="connsiteY13" fmla="*/ 1116 h 9963"/>
                    <a:gd name="connsiteX14" fmla="*/ 21 w 10000"/>
                    <a:gd name="connsiteY14" fmla="*/ 1116 h 9963"/>
                    <a:gd name="connsiteX15" fmla="*/ 36 w 10000"/>
                    <a:gd name="connsiteY15" fmla="*/ 1923 h 9963"/>
                    <a:gd name="connsiteX16" fmla="*/ 6 w 10000"/>
                    <a:gd name="connsiteY16" fmla="*/ 1887 h 9963"/>
                    <a:gd name="connsiteX17" fmla="*/ 52 w 10000"/>
                    <a:gd name="connsiteY17" fmla="*/ 2133 h 9963"/>
                    <a:gd name="connsiteX18" fmla="*/ 6 w 10000"/>
                    <a:gd name="connsiteY18" fmla="*/ 2133 h 9963"/>
                    <a:gd name="connsiteX19" fmla="*/ 159 w 10000"/>
                    <a:gd name="connsiteY19" fmla="*/ 9703 h 9963"/>
                    <a:gd name="connsiteX20" fmla="*/ 959 w 10000"/>
                    <a:gd name="connsiteY20" fmla="*/ 9773 h 9963"/>
                    <a:gd name="connsiteX21" fmla="*/ 959 w 10000"/>
                    <a:gd name="connsiteY21" fmla="*/ 9808 h 9963"/>
                    <a:gd name="connsiteX22" fmla="*/ 3296 w 10000"/>
                    <a:gd name="connsiteY22" fmla="*/ 9773 h 9963"/>
                    <a:gd name="connsiteX23" fmla="*/ 6771 w 10000"/>
                    <a:gd name="connsiteY23" fmla="*/ 9668 h 9963"/>
                    <a:gd name="connsiteX24" fmla="*/ 6756 w 10000"/>
                    <a:gd name="connsiteY24" fmla="*/ 9738 h 9963"/>
                    <a:gd name="connsiteX25" fmla="*/ 7525 w 10000"/>
                    <a:gd name="connsiteY25" fmla="*/ 9738 h 9963"/>
                    <a:gd name="connsiteX26" fmla="*/ 7525 w 10000"/>
                    <a:gd name="connsiteY26" fmla="*/ 9773 h 9963"/>
                    <a:gd name="connsiteX27" fmla="*/ 9954 w 10000"/>
                    <a:gd name="connsiteY27" fmla="*/ 9493 h 9963"/>
                    <a:gd name="connsiteX28" fmla="*/ 9908 w 10000"/>
                    <a:gd name="connsiteY28" fmla="*/ 5007 h 9963"/>
                    <a:gd name="connsiteX29" fmla="*/ 9939 w 10000"/>
                    <a:gd name="connsiteY29" fmla="*/ 5007 h 9963"/>
                    <a:gd name="connsiteX30" fmla="*/ 10000 w 10000"/>
                    <a:gd name="connsiteY30" fmla="*/ 30 h 9963"/>
                    <a:gd name="connsiteX31" fmla="*/ 6494 w 10000"/>
                    <a:gd name="connsiteY31" fmla="*/ 100 h 9963"/>
                    <a:gd name="connsiteX32" fmla="*/ 3804 w 10000"/>
                    <a:gd name="connsiteY32" fmla="*/ 415 h 9963"/>
                    <a:gd name="connsiteX33" fmla="*/ 2389 w 10000"/>
                    <a:gd name="connsiteY33" fmla="*/ 346 h 9963"/>
                    <a:gd name="connsiteX34" fmla="*/ 1343 w 10000"/>
                    <a:gd name="connsiteY34" fmla="*/ 100 h 9963"/>
                    <a:gd name="connsiteX35" fmla="*/ 1358 w 10000"/>
                    <a:gd name="connsiteY35" fmla="*/ 170 h 9963"/>
                    <a:gd name="connsiteX36" fmla="*/ 974 w 10000"/>
                    <a:gd name="connsiteY36" fmla="*/ 170 h 9963"/>
                    <a:gd name="connsiteX37" fmla="*/ 989 w 10000"/>
                    <a:gd name="connsiteY37" fmla="*/ 135 h 9963"/>
                    <a:gd name="connsiteX38" fmla="*/ 775 w 10000"/>
                    <a:gd name="connsiteY38" fmla="*/ 486 h 9963"/>
                    <a:gd name="connsiteX39" fmla="*/ 698 w 10000"/>
                    <a:gd name="connsiteY39" fmla="*/ 310 h 9963"/>
                    <a:gd name="connsiteX40" fmla="*/ 637 w 10000"/>
                    <a:gd name="connsiteY40" fmla="*/ 451 h 9963"/>
                    <a:gd name="connsiteX41" fmla="*/ 436 w 10000"/>
                    <a:gd name="connsiteY41" fmla="*/ 65 h 9963"/>
                    <a:gd name="connsiteX42" fmla="*/ 194 w 10000"/>
                    <a:gd name="connsiteY42" fmla="*/ 209 h 9963"/>
                    <a:gd name="connsiteX43" fmla="*/ 329 w 10000"/>
                    <a:gd name="connsiteY43" fmla="*/ 520 h 9963"/>
                    <a:gd name="connsiteX44" fmla="*/ 344 w 10000"/>
                    <a:gd name="connsiteY44" fmla="*/ 380 h 9963"/>
                    <a:gd name="connsiteX45" fmla="*/ 574 w 10000"/>
                    <a:gd name="connsiteY45" fmla="*/ 871 h 9963"/>
                    <a:gd name="connsiteX46" fmla="*/ 574 w 10000"/>
                    <a:gd name="connsiteY46" fmla="*/ 871 h 9963"/>
                    <a:gd name="connsiteX47" fmla="*/ 759 w 10000"/>
                    <a:gd name="connsiteY47" fmla="*/ 836 h 9963"/>
                    <a:gd name="connsiteX48" fmla="*/ 775 w 10000"/>
                    <a:gd name="connsiteY48" fmla="*/ 906 h 9963"/>
                    <a:gd name="connsiteX49" fmla="*/ 1743 w 10000"/>
                    <a:gd name="connsiteY49" fmla="*/ 591 h 9963"/>
                    <a:gd name="connsiteX50" fmla="*/ 2066 w 10000"/>
                    <a:gd name="connsiteY50" fmla="*/ 871 h 9963"/>
                    <a:gd name="connsiteX51" fmla="*/ 2051 w 10000"/>
                    <a:gd name="connsiteY51" fmla="*/ 906 h 9963"/>
                    <a:gd name="connsiteX52" fmla="*/ 2651 w 10000"/>
                    <a:gd name="connsiteY52" fmla="*/ 766 h 9963"/>
                    <a:gd name="connsiteX53" fmla="*/ 2666 w 10000"/>
                    <a:gd name="connsiteY53" fmla="*/ 941 h 9963"/>
                    <a:gd name="connsiteX54" fmla="*/ 4357 w 10000"/>
                    <a:gd name="connsiteY54" fmla="*/ 906 h 9963"/>
                    <a:gd name="connsiteX55" fmla="*/ 4342 w 10000"/>
                    <a:gd name="connsiteY55" fmla="*/ 941 h 9963"/>
                    <a:gd name="connsiteX56" fmla="*/ 7601 w 10000"/>
                    <a:gd name="connsiteY56" fmla="*/ 1011 h 9963"/>
                    <a:gd name="connsiteX57" fmla="*/ 7586 w 10000"/>
                    <a:gd name="connsiteY57" fmla="*/ 1046 h 9963"/>
                    <a:gd name="connsiteX58" fmla="*/ 7832 w 10000"/>
                    <a:gd name="connsiteY58" fmla="*/ 520 h 9963"/>
                    <a:gd name="connsiteX59" fmla="*/ 7817 w 10000"/>
                    <a:gd name="connsiteY59" fmla="*/ 556 h 9963"/>
                    <a:gd name="connsiteX60" fmla="*/ 8124 w 10000"/>
                    <a:gd name="connsiteY60" fmla="*/ 696 h 9963"/>
                    <a:gd name="connsiteX61" fmla="*/ 8108 w 10000"/>
                    <a:gd name="connsiteY61" fmla="*/ 766 h 9963"/>
                    <a:gd name="connsiteX62" fmla="*/ 8416 w 10000"/>
                    <a:gd name="connsiteY62" fmla="*/ 766 h 9963"/>
                    <a:gd name="connsiteX63" fmla="*/ 8432 w 10000"/>
                    <a:gd name="connsiteY63" fmla="*/ 836 h 9963"/>
                    <a:gd name="connsiteX64" fmla="*/ 8493 w 10000"/>
                    <a:gd name="connsiteY64" fmla="*/ 731 h 9963"/>
                    <a:gd name="connsiteX65" fmla="*/ 8462 w 10000"/>
                    <a:gd name="connsiteY65" fmla="*/ 906 h 9963"/>
                    <a:gd name="connsiteX66" fmla="*/ 9677 w 10000"/>
                    <a:gd name="connsiteY66" fmla="*/ 766 h 9963"/>
                    <a:gd name="connsiteX67" fmla="*/ 9738 w 10000"/>
                    <a:gd name="connsiteY67" fmla="*/ 3219 h 9963"/>
                    <a:gd name="connsiteX68" fmla="*/ 9708 w 10000"/>
                    <a:gd name="connsiteY68" fmla="*/ 3149 h 9963"/>
                    <a:gd name="connsiteX69" fmla="*/ 9754 w 10000"/>
                    <a:gd name="connsiteY69" fmla="*/ 3535 h 9963"/>
                    <a:gd name="connsiteX70" fmla="*/ 9723 w 10000"/>
                    <a:gd name="connsiteY70" fmla="*/ 3500 h 9963"/>
                    <a:gd name="connsiteX71" fmla="*/ 9754 w 10000"/>
                    <a:gd name="connsiteY71" fmla="*/ 5041 h 9963"/>
                    <a:gd name="connsiteX72" fmla="*/ 9677 w 10000"/>
                    <a:gd name="connsiteY72" fmla="*/ 5041 h 9963"/>
                    <a:gd name="connsiteX73" fmla="*/ 9754 w 10000"/>
                    <a:gd name="connsiteY73" fmla="*/ 5813 h 9963"/>
                    <a:gd name="connsiteX74" fmla="*/ 9692 w 10000"/>
                    <a:gd name="connsiteY74" fmla="*/ 5813 h 9963"/>
                    <a:gd name="connsiteX75" fmla="*/ 9769 w 10000"/>
                    <a:gd name="connsiteY75" fmla="*/ 9073 h 9963"/>
                    <a:gd name="connsiteX76" fmla="*/ 8877 w 10000"/>
                    <a:gd name="connsiteY76" fmla="*/ 9283 h 9963"/>
                    <a:gd name="connsiteX77" fmla="*/ 8877 w 10000"/>
                    <a:gd name="connsiteY77" fmla="*/ 9212 h 9963"/>
                    <a:gd name="connsiteX78" fmla="*/ 6710 w 10000"/>
                    <a:gd name="connsiteY78" fmla="*/ 9317 h 9963"/>
                    <a:gd name="connsiteX79" fmla="*/ 6694 w 10000"/>
                    <a:gd name="connsiteY79" fmla="*/ 9212 h 9963"/>
                    <a:gd name="connsiteX80" fmla="*/ 5526 w 10000"/>
                    <a:gd name="connsiteY80" fmla="*/ 9283 h 9963"/>
                    <a:gd name="connsiteX81" fmla="*/ 5556 w 10000"/>
                    <a:gd name="connsiteY81" fmla="*/ 9178 h 9963"/>
                    <a:gd name="connsiteX82" fmla="*/ 5341 w 10000"/>
                    <a:gd name="connsiteY82" fmla="*/ 9423 h 9963"/>
                    <a:gd name="connsiteX83" fmla="*/ 4465 w 10000"/>
                    <a:gd name="connsiteY83" fmla="*/ 9423 h 9963"/>
                    <a:gd name="connsiteX84" fmla="*/ 4495 w 10000"/>
                    <a:gd name="connsiteY84" fmla="*/ 9317 h 9963"/>
                    <a:gd name="connsiteX85" fmla="*/ 4234 w 10000"/>
                    <a:gd name="connsiteY85" fmla="*/ 9352 h 9963"/>
                    <a:gd name="connsiteX86" fmla="*/ 4265 w 10000"/>
                    <a:gd name="connsiteY86" fmla="*/ 9317 h 9963"/>
                    <a:gd name="connsiteX87" fmla="*/ 3404 w 10000"/>
                    <a:gd name="connsiteY87" fmla="*/ 9317 h 9963"/>
                    <a:gd name="connsiteX88" fmla="*/ 3435 w 10000"/>
                    <a:gd name="connsiteY88" fmla="*/ 9178 h 9963"/>
                    <a:gd name="connsiteX89" fmla="*/ 2865 w 10000"/>
                    <a:gd name="connsiteY89" fmla="*/ 9283 h 9963"/>
                    <a:gd name="connsiteX90" fmla="*/ 2881 w 10000"/>
                    <a:gd name="connsiteY90" fmla="*/ 9212 h 9963"/>
                    <a:gd name="connsiteX91" fmla="*/ 2789 w 10000"/>
                    <a:gd name="connsiteY91" fmla="*/ 9317 h 9963"/>
                    <a:gd name="connsiteX92" fmla="*/ 2789 w 10000"/>
                    <a:gd name="connsiteY92" fmla="*/ 9178 h 9963"/>
                    <a:gd name="connsiteX93" fmla="*/ 2097 w 10000"/>
                    <a:gd name="connsiteY93" fmla="*/ 9283 h 99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</a:cxnLst>
                  <a:rect l="l" t="t" r="r" b="b"/>
                  <a:pathLst>
                    <a:path w="10000" h="9963">
                      <a:moveTo>
                        <a:pt x="2097" y="9283"/>
                      </a:moveTo>
                      <a:lnTo>
                        <a:pt x="2112" y="9178"/>
                      </a:lnTo>
                      <a:cubicBezTo>
                        <a:pt x="1897" y="9388"/>
                        <a:pt x="1666" y="9178"/>
                        <a:pt x="1436" y="9247"/>
                      </a:cubicBezTo>
                      <a:cubicBezTo>
                        <a:pt x="1441" y="9235"/>
                        <a:pt x="1446" y="9224"/>
                        <a:pt x="1451" y="9212"/>
                      </a:cubicBezTo>
                      <a:cubicBezTo>
                        <a:pt x="1067" y="9178"/>
                        <a:pt x="683" y="9283"/>
                        <a:pt x="313" y="9352"/>
                      </a:cubicBezTo>
                      <a:cubicBezTo>
                        <a:pt x="283" y="8967"/>
                        <a:pt x="267" y="8581"/>
                        <a:pt x="267" y="8161"/>
                      </a:cubicBezTo>
                      <a:cubicBezTo>
                        <a:pt x="267" y="8196"/>
                        <a:pt x="283" y="8196"/>
                        <a:pt x="283" y="8231"/>
                      </a:cubicBezTo>
                      <a:cubicBezTo>
                        <a:pt x="267" y="8161"/>
                        <a:pt x="237" y="8090"/>
                        <a:pt x="237" y="8021"/>
                      </a:cubicBezTo>
                      <a:cubicBezTo>
                        <a:pt x="252" y="8021"/>
                        <a:pt x="267" y="8056"/>
                        <a:pt x="267" y="8056"/>
                      </a:cubicBezTo>
                      <a:cubicBezTo>
                        <a:pt x="359" y="7775"/>
                        <a:pt x="206" y="7249"/>
                        <a:pt x="283" y="7075"/>
                      </a:cubicBezTo>
                      <a:cubicBezTo>
                        <a:pt x="267" y="7004"/>
                        <a:pt x="237" y="6970"/>
                        <a:pt x="206" y="7039"/>
                      </a:cubicBezTo>
                      <a:cubicBezTo>
                        <a:pt x="190" y="6023"/>
                        <a:pt x="159" y="4936"/>
                        <a:pt x="98" y="3885"/>
                      </a:cubicBezTo>
                      <a:cubicBezTo>
                        <a:pt x="113" y="3850"/>
                        <a:pt x="128" y="3815"/>
                        <a:pt x="159" y="3850"/>
                      </a:cubicBezTo>
                      <a:cubicBezTo>
                        <a:pt x="21" y="2974"/>
                        <a:pt x="82" y="2028"/>
                        <a:pt x="98" y="1116"/>
                      </a:cubicBezTo>
                      <a:cubicBezTo>
                        <a:pt x="67" y="1082"/>
                        <a:pt x="52" y="1222"/>
                        <a:pt x="21" y="1116"/>
                      </a:cubicBezTo>
                      <a:cubicBezTo>
                        <a:pt x="-25" y="1432"/>
                        <a:pt x="113" y="1677"/>
                        <a:pt x="36" y="1923"/>
                      </a:cubicBezTo>
                      <a:lnTo>
                        <a:pt x="6" y="1887"/>
                      </a:lnTo>
                      <a:cubicBezTo>
                        <a:pt x="-25" y="2097"/>
                        <a:pt x="98" y="1923"/>
                        <a:pt x="52" y="2133"/>
                      </a:cubicBezTo>
                      <a:cubicBezTo>
                        <a:pt x="21" y="2203"/>
                        <a:pt x="6" y="2097"/>
                        <a:pt x="6" y="2133"/>
                      </a:cubicBezTo>
                      <a:cubicBezTo>
                        <a:pt x="98" y="4551"/>
                        <a:pt x="206" y="7215"/>
                        <a:pt x="159" y="9703"/>
                      </a:cubicBezTo>
                      <a:cubicBezTo>
                        <a:pt x="421" y="9738"/>
                        <a:pt x="698" y="9878"/>
                        <a:pt x="959" y="9773"/>
                      </a:cubicBezTo>
                      <a:lnTo>
                        <a:pt x="959" y="9808"/>
                      </a:lnTo>
                      <a:cubicBezTo>
                        <a:pt x="1666" y="9283"/>
                        <a:pt x="2558" y="9773"/>
                        <a:pt x="3296" y="9773"/>
                      </a:cubicBezTo>
                      <a:cubicBezTo>
                        <a:pt x="4449" y="9773"/>
                        <a:pt x="5633" y="10264"/>
                        <a:pt x="6771" y="9668"/>
                      </a:cubicBezTo>
                      <a:cubicBezTo>
                        <a:pt x="6771" y="9703"/>
                        <a:pt x="6786" y="9738"/>
                        <a:pt x="6756" y="9738"/>
                      </a:cubicBezTo>
                      <a:cubicBezTo>
                        <a:pt x="7033" y="9668"/>
                        <a:pt x="7278" y="9808"/>
                        <a:pt x="7525" y="9738"/>
                      </a:cubicBezTo>
                      <a:lnTo>
                        <a:pt x="7525" y="9773"/>
                      </a:lnTo>
                      <a:cubicBezTo>
                        <a:pt x="8278" y="9423"/>
                        <a:pt x="9185" y="9493"/>
                        <a:pt x="9954" y="9493"/>
                      </a:cubicBezTo>
                      <a:cubicBezTo>
                        <a:pt x="9954" y="7985"/>
                        <a:pt x="9939" y="6513"/>
                        <a:pt x="9908" y="5007"/>
                      </a:cubicBezTo>
                      <a:lnTo>
                        <a:pt x="9939" y="5007"/>
                      </a:lnTo>
                      <a:cubicBezTo>
                        <a:pt x="9862" y="3395"/>
                        <a:pt x="10000" y="1677"/>
                        <a:pt x="10000" y="30"/>
                      </a:cubicBezTo>
                      <a:cubicBezTo>
                        <a:pt x="8816" y="-5"/>
                        <a:pt x="7663" y="591"/>
                        <a:pt x="6494" y="100"/>
                      </a:cubicBezTo>
                      <a:cubicBezTo>
                        <a:pt x="5633" y="-216"/>
                        <a:pt x="4665" y="310"/>
                        <a:pt x="3804" y="415"/>
                      </a:cubicBezTo>
                      <a:cubicBezTo>
                        <a:pt x="3342" y="451"/>
                        <a:pt x="2850" y="591"/>
                        <a:pt x="2389" y="346"/>
                      </a:cubicBezTo>
                      <a:cubicBezTo>
                        <a:pt x="2051" y="591"/>
                        <a:pt x="1697" y="30"/>
                        <a:pt x="1343" y="100"/>
                      </a:cubicBezTo>
                      <a:cubicBezTo>
                        <a:pt x="1348" y="123"/>
                        <a:pt x="1353" y="147"/>
                        <a:pt x="1358" y="170"/>
                      </a:cubicBezTo>
                      <a:cubicBezTo>
                        <a:pt x="1220" y="-75"/>
                        <a:pt x="1052" y="556"/>
                        <a:pt x="974" y="170"/>
                      </a:cubicBezTo>
                      <a:cubicBezTo>
                        <a:pt x="979" y="158"/>
                        <a:pt x="984" y="147"/>
                        <a:pt x="989" y="135"/>
                      </a:cubicBezTo>
                      <a:cubicBezTo>
                        <a:pt x="959" y="30"/>
                        <a:pt x="790" y="451"/>
                        <a:pt x="775" y="486"/>
                      </a:cubicBezTo>
                      <a:cubicBezTo>
                        <a:pt x="698" y="520"/>
                        <a:pt x="759" y="380"/>
                        <a:pt x="698" y="310"/>
                      </a:cubicBezTo>
                      <a:cubicBezTo>
                        <a:pt x="683" y="346"/>
                        <a:pt x="698" y="520"/>
                        <a:pt x="637" y="451"/>
                      </a:cubicBezTo>
                      <a:cubicBezTo>
                        <a:pt x="637" y="30"/>
                        <a:pt x="436" y="520"/>
                        <a:pt x="436" y="65"/>
                      </a:cubicBezTo>
                      <a:cubicBezTo>
                        <a:pt x="380" y="-11"/>
                        <a:pt x="212" y="133"/>
                        <a:pt x="194" y="209"/>
                      </a:cubicBezTo>
                      <a:cubicBezTo>
                        <a:pt x="194" y="384"/>
                        <a:pt x="237" y="346"/>
                        <a:pt x="329" y="520"/>
                      </a:cubicBezTo>
                      <a:cubicBezTo>
                        <a:pt x="334" y="473"/>
                        <a:pt x="339" y="427"/>
                        <a:pt x="344" y="380"/>
                      </a:cubicBezTo>
                      <a:cubicBezTo>
                        <a:pt x="375" y="591"/>
                        <a:pt x="482" y="766"/>
                        <a:pt x="574" y="871"/>
                      </a:cubicBezTo>
                      <a:lnTo>
                        <a:pt x="574" y="871"/>
                      </a:lnTo>
                      <a:cubicBezTo>
                        <a:pt x="637" y="696"/>
                        <a:pt x="713" y="801"/>
                        <a:pt x="759" y="836"/>
                      </a:cubicBezTo>
                      <a:cubicBezTo>
                        <a:pt x="764" y="859"/>
                        <a:pt x="770" y="883"/>
                        <a:pt x="775" y="906"/>
                      </a:cubicBezTo>
                      <a:cubicBezTo>
                        <a:pt x="759" y="836"/>
                        <a:pt x="1805" y="801"/>
                        <a:pt x="1743" y="591"/>
                      </a:cubicBezTo>
                      <a:cubicBezTo>
                        <a:pt x="1836" y="801"/>
                        <a:pt x="1943" y="906"/>
                        <a:pt x="2066" y="871"/>
                      </a:cubicBezTo>
                      <a:cubicBezTo>
                        <a:pt x="2066" y="906"/>
                        <a:pt x="2066" y="941"/>
                        <a:pt x="2051" y="906"/>
                      </a:cubicBezTo>
                      <a:cubicBezTo>
                        <a:pt x="2112" y="1046"/>
                        <a:pt x="2588" y="1011"/>
                        <a:pt x="2651" y="766"/>
                      </a:cubicBezTo>
                      <a:cubicBezTo>
                        <a:pt x="2666" y="836"/>
                        <a:pt x="2666" y="906"/>
                        <a:pt x="2666" y="941"/>
                      </a:cubicBezTo>
                      <a:cubicBezTo>
                        <a:pt x="3158" y="977"/>
                        <a:pt x="3896" y="1292"/>
                        <a:pt x="4357" y="906"/>
                      </a:cubicBezTo>
                      <a:cubicBezTo>
                        <a:pt x="4352" y="918"/>
                        <a:pt x="4347" y="929"/>
                        <a:pt x="4342" y="941"/>
                      </a:cubicBezTo>
                      <a:cubicBezTo>
                        <a:pt x="5310" y="871"/>
                        <a:pt x="6555" y="451"/>
                        <a:pt x="7601" y="1011"/>
                      </a:cubicBezTo>
                      <a:cubicBezTo>
                        <a:pt x="7596" y="1023"/>
                        <a:pt x="7591" y="1034"/>
                        <a:pt x="7586" y="1046"/>
                      </a:cubicBezTo>
                      <a:cubicBezTo>
                        <a:pt x="7663" y="906"/>
                        <a:pt x="7755" y="661"/>
                        <a:pt x="7832" y="520"/>
                      </a:cubicBezTo>
                      <a:cubicBezTo>
                        <a:pt x="7832" y="520"/>
                        <a:pt x="7832" y="556"/>
                        <a:pt x="7817" y="556"/>
                      </a:cubicBezTo>
                      <a:cubicBezTo>
                        <a:pt x="7924" y="520"/>
                        <a:pt x="8016" y="731"/>
                        <a:pt x="8124" y="696"/>
                      </a:cubicBezTo>
                      <a:cubicBezTo>
                        <a:pt x="8124" y="731"/>
                        <a:pt x="8124" y="731"/>
                        <a:pt x="8108" y="766"/>
                      </a:cubicBezTo>
                      <a:cubicBezTo>
                        <a:pt x="8202" y="661"/>
                        <a:pt x="8309" y="941"/>
                        <a:pt x="8416" y="766"/>
                      </a:cubicBezTo>
                      <a:cubicBezTo>
                        <a:pt x="8421" y="789"/>
                        <a:pt x="8427" y="813"/>
                        <a:pt x="8432" y="836"/>
                      </a:cubicBezTo>
                      <a:cubicBezTo>
                        <a:pt x="8452" y="801"/>
                        <a:pt x="8473" y="766"/>
                        <a:pt x="8493" y="731"/>
                      </a:cubicBezTo>
                      <a:cubicBezTo>
                        <a:pt x="8493" y="801"/>
                        <a:pt x="8493" y="941"/>
                        <a:pt x="8462" y="906"/>
                      </a:cubicBezTo>
                      <a:cubicBezTo>
                        <a:pt x="8862" y="941"/>
                        <a:pt x="9292" y="977"/>
                        <a:pt x="9677" y="766"/>
                      </a:cubicBezTo>
                      <a:cubicBezTo>
                        <a:pt x="9769" y="1537"/>
                        <a:pt x="9738" y="2449"/>
                        <a:pt x="9738" y="3219"/>
                      </a:cubicBezTo>
                      <a:cubicBezTo>
                        <a:pt x="9728" y="3196"/>
                        <a:pt x="9718" y="3172"/>
                        <a:pt x="9708" y="3149"/>
                      </a:cubicBezTo>
                      <a:cubicBezTo>
                        <a:pt x="9723" y="3278"/>
                        <a:pt x="9739" y="3406"/>
                        <a:pt x="9754" y="3535"/>
                      </a:cubicBezTo>
                      <a:cubicBezTo>
                        <a:pt x="9738" y="3535"/>
                        <a:pt x="9738" y="3535"/>
                        <a:pt x="9723" y="3500"/>
                      </a:cubicBezTo>
                      <a:cubicBezTo>
                        <a:pt x="9677" y="4026"/>
                        <a:pt x="9754" y="4551"/>
                        <a:pt x="9754" y="5041"/>
                      </a:cubicBezTo>
                      <a:cubicBezTo>
                        <a:pt x="9738" y="5041"/>
                        <a:pt x="9708" y="4972"/>
                        <a:pt x="9677" y="5041"/>
                      </a:cubicBezTo>
                      <a:cubicBezTo>
                        <a:pt x="9769" y="5427"/>
                        <a:pt x="9570" y="5638"/>
                        <a:pt x="9754" y="5813"/>
                      </a:cubicBezTo>
                      <a:cubicBezTo>
                        <a:pt x="9738" y="5848"/>
                        <a:pt x="9708" y="5848"/>
                        <a:pt x="9692" y="5813"/>
                      </a:cubicBezTo>
                      <a:cubicBezTo>
                        <a:pt x="9754" y="6899"/>
                        <a:pt x="9662" y="8056"/>
                        <a:pt x="9769" y="9073"/>
                      </a:cubicBezTo>
                      <a:cubicBezTo>
                        <a:pt x="9508" y="9352"/>
                        <a:pt x="9154" y="9073"/>
                        <a:pt x="8877" y="9283"/>
                      </a:cubicBezTo>
                      <a:lnTo>
                        <a:pt x="8877" y="9212"/>
                      </a:lnTo>
                      <a:cubicBezTo>
                        <a:pt x="8202" y="9562"/>
                        <a:pt x="7402" y="9283"/>
                        <a:pt x="6710" y="9317"/>
                      </a:cubicBezTo>
                      <a:cubicBezTo>
                        <a:pt x="6705" y="9282"/>
                        <a:pt x="6699" y="9247"/>
                        <a:pt x="6694" y="9212"/>
                      </a:cubicBezTo>
                      <a:cubicBezTo>
                        <a:pt x="6325" y="9562"/>
                        <a:pt x="5910" y="8897"/>
                        <a:pt x="5526" y="9283"/>
                      </a:cubicBezTo>
                      <a:lnTo>
                        <a:pt x="5556" y="9178"/>
                      </a:lnTo>
                      <a:cubicBezTo>
                        <a:pt x="5495" y="9352"/>
                        <a:pt x="5310" y="9107"/>
                        <a:pt x="5341" y="9423"/>
                      </a:cubicBezTo>
                      <a:cubicBezTo>
                        <a:pt x="5141" y="9388"/>
                        <a:pt x="4680" y="9212"/>
                        <a:pt x="4465" y="9423"/>
                      </a:cubicBezTo>
                      <a:cubicBezTo>
                        <a:pt x="4475" y="9388"/>
                        <a:pt x="4485" y="9352"/>
                        <a:pt x="4495" y="9317"/>
                      </a:cubicBezTo>
                      <a:cubicBezTo>
                        <a:pt x="4403" y="9388"/>
                        <a:pt x="4296" y="9423"/>
                        <a:pt x="4234" y="9352"/>
                      </a:cubicBezTo>
                      <a:cubicBezTo>
                        <a:pt x="4250" y="9352"/>
                        <a:pt x="4250" y="9317"/>
                        <a:pt x="4265" y="9317"/>
                      </a:cubicBezTo>
                      <a:cubicBezTo>
                        <a:pt x="3988" y="9002"/>
                        <a:pt x="3696" y="9352"/>
                        <a:pt x="3404" y="9317"/>
                      </a:cubicBezTo>
                      <a:cubicBezTo>
                        <a:pt x="3414" y="9271"/>
                        <a:pt x="3425" y="9224"/>
                        <a:pt x="3435" y="9178"/>
                      </a:cubicBezTo>
                      <a:cubicBezTo>
                        <a:pt x="3296" y="9352"/>
                        <a:pt x="3050" y="9212"/>
                        <a:pt x="2865" y="9283"/>
                      </a:cubicBezTo>
                      <a:cubicBezTo>
                        <a:pt x="2870" y="9259"/>
                        <a:pt x="2876" y="9236"/>
                        <a:pt x="2881" y="9212"/>
                      </a:cubicBezTo>
                      <a:cubicBezTo>
                        <a:pt x="2850" y="9247"/>
                        <a:pt x="2820" y="9282"/>
                        <a:pt x="2789" y="9317"/>
                      </a:cubicBezTo>
                      <a:lnTo>
                        <a:pt x="2789" y="9178"/>
                      </a:lnTo>
                      <a:cubicBezTo>
                        <a:pt x="2558" y="9142"/>
                        <a:pt x="2328" y="9283"/>
                        <a:pt x="2097" y="928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08" name="Freeform 270">
                <a:extLst>
                  <a:ext uri="{FF2B5EF4-FFF2-40B4-BE49-F238E27FC236}">
                    <a16:creationId xmlns:a16="http://schemas.microsoft.com/office/drawing/2014/main" id="{9416D656-DB51-FB43-AC7E-EDFDDC66C5C4}"/>
                  </a:ext>
                </a:extLst>
              </p:cNvPr>
              <p:cNvSpPr>
                <a:spLocks/>
              </p:cNvSpPr>
              <p:nvPr/>
            </p:nvSpPr>
            <p:spPr bwMode="auto">
              <a:xfrm rot="20131859" flipH="1">
                <a:off x="6452443" y="2144414"/>
                <a:ext cx="72000" cy="18000"/>
              </a:xfrm>
              <a:custGeom>
                <a:avLst/>
                <a:gdLst>
                  <a:gd name="T0" fmla="*/ 9 w 133"/>
                  <a:gd name="T1" fmla="*/ 20 h 20"/>
                  <a:gd name="T2" fmla="*/ 1 w 133"/>
                  <a:gd name="T3" fmla="*/ 13 h 20"/>
                  <a:gd name="T4" fmla="*/ 7 w 133"/>
                  <a:gd name="T5" fmla="*/ 4 h 20"/>
                  <a:gd name="T6" fmla="*/ 125 w 133"/>
                  <a:gd name="T7" fmla="*/ 0 h 20"/>
                  <a:gd name="T8" fmla="*/ 133 w 133"/>
                  <a:gd name="T9" fmla="*/ 8 h 20"/>
                  <a:gd name="T10" fmla="*/ 125 w 133"/>
                  <a:gd name="T11" fmla="*/ 16 h 20"/>
                  <a:gd name="T12" fmla="*/ 10 w 133"/>
                  <a:gd name="T13" fmla="*/ 19 h 20"/>
                  <a:gd name="T14" fmla="*/ 9 w 133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20">
                    <a:moveTo>
                      <a:pt x="9" y="20"/>
                    </a:moveTo>
                    <a:cubicBezTo>
                      <a:pt x="5" y="20"/>
                      <a:pt x="2" y="17"/>
                      <a:pt x="1" y="13"/>
                    </a:cubicBezTo>
                    <a:cubicBezTo>
                      <a:pt x="0" y="9"/>
                      <a:pt x="3" y="5"/>
                      <a:pt x="7" y="4"/>
                    </a:cubicBezTo>
                    <a:cubicBezTo>
                      <a:pt x="26" y="0"/>
                      <a:pt x="115" y="0"/>
                      <a:pt x="125" y="0"/>
                    </a:cubicBezTo>
                    <a:cubicBezTo>
                      <a:pt x="129" y="0"/>
                      <a:pt x="133" y="3"/>
                      <a:pt x="133" y="8"/>
                    </a:cubicBezTo>
                    <a:cubicBezTo>
                      <a:pt x="133" y="12"/>
                      <a:pt x="129" y="16"/>
                      <a:pt x="125" y="16"/>
                    </a:cubicBezTo>
                    <a:cubicBezTo>
                      <a:pt x="98" y="16"/>
                      <a:pt x="25" y="17"/>
                      <a:pt x="10" y="19"/>
                    </a:cubicBezTo>
                    <a:cubicBezTo>
                      <a:pt x="10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>
                  <a:lumMod val="85000"/>
                  <a:lumOff val="1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09" name="Freeform 270">
                <a:extLst>
                  <a:ext uri="{FF2B5EF4-FFF2-40B4-BE49-F238E27FC236}">
                    <a16:creationId xmlns:a16="http://schemas.microsoft.com/office/drawing/2014/main" id="{A803527F-4FAC-744D-82C2-9537C8FEF57E}"/>
                  </a:ext>
                </a:extLst>
              </p:cNvPr>
              <p:cNvSpPr>
                <a:spLocks/>
              </p:cNvSpPr>
              <p:nvPr/>
            </p:nvSpPr>
            <p:spPr bwMode="auto">
              <a:xfrm rot="922597" flipH="1">
                <a:off x="6648201" y="2144473"/>
                <a:ext cx="72000" cy="18000"/>
              </a:xfrm>
              <a:custGeom>
                <a:avLst/>
                <a:gdLst>
                  <a:gd name="T0" fmla="*/ 9 w 133"/>
                  <a:gd name="T1" fmla="*/ 20 h 20"/>
                  <a:gd name="T2" fmla="*/ 1 w 133"/>
                  <a:gd name="T3" fmla="*/ 13 h 20"/>
                  <a:gd name="T4" fmla="*/ 7 w 133"/>
                  <a:gd name="T5" fmla="*/ 4 h 20"/>
                  <a:gd name="T6" fmla="*/ 125 w 133"/>
                  <a:gd name="T7" fmla="*/ 0 h 20"/>
                  <a:gd name="T8" fmla="*/ 133 w 133"/>
                  <a:gd name="T9" fmla="*/ 8 h 20"/>
                  <a:gd name="T10" fmla="*/ 125 w 133"/>
                  <a:gd name="T11" fmla="*/ 16 h 20"/>
                  <a:gd name="T12" fmla="*/ 10 w 133"/>
                  <a:gd name="T13" fmla="*/ 19 h 20"/>
                  <a:gd name="T14" fmla="*/ 9 w 133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20">
                    <a:moveTo>
                      <a:pt x="9" y="20"/>
                    </a:moveTo>
                    <a:cubicBezTo>
                      <a:pt x="5" y="20"/>
                      <a:pt x="2" y="17"/>
                      <a:pt x="1" y="13"/>
                    </a:cubicBezTo>
                    <a:cubicBezTo>
                      <a:pt x="0" y="9"/>
                      <a:pt x="3" y="5"/>
                      <a:pt x="7" y="4"/>
                    </a:cubicBezTo>
                    <a:cubicBezTo>
                      <a:pt x="26" y="0"/>
                      <a:pt x="115" y="0"/>
                      <a:pt x="125" y="0"/>
                    </a:cubicBezTo>
                    <a:cubicBezTo>
                      <a:pt x="129" y="0"/>
                      <a:pt x="133" y="3"/>
                      <a:pt x="133" y="8"/>
                    </a:cubicBezTo>
                    <a:cubicBezTo>
                      <a:pt x="133" y="12"/>
                      <a:pt x="129" y="16"/>
                      <a:pt x="125" y="16"/>
                    </a:cubicBezTo>
                    <a:cubicBezTo>
                      <a:pt x="98" y="16"/>
                      <a:pt x="25" y="17"/>
                      <a:pt x="10" y="19"/>
                    </a:cubicBezTo>
                    <a:cubicBezTo>
                      <a:pt x="10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>
                  <a:lumMod val="85000"/>
                  <a:lumOff val="1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836" name="Groep 835">
              <a:extLst>
                <a:ext uri="{FF2B5EF4-FFF2-40B4-BE49-F238E27FC236}">
                  <a16:creationId xmlns:a16="http://schemas.microsoft.com/office/drawing/2014/main" id="{01C64A3D-15B1-064D-996B-1E99A974C4A4}"/>
                </a:ext>
              </a:extLst>
            </p:cNvPr>
            <p:cNvGrpSpPr/>
            <p:nvPr/>
          </p:nvGrpSpPr>
          <p:grpSpPr>
            <a:xfrm>
              <a:off x="5710564" y="4163513"/>
              <a:ext cx="3075163" cy="401911"/>
              <a:chOff x="3599777" y="2843365"/>
              <a:chExt cx="3075163" cy="401911"/>
            </a:xfrm>
          </p:grpSpPr>
          <p:grpSp>
            <p:nvGrpSpPr>
              <p:cNvPr id="837" name="Groep 836">
                <a:extLst>
                  <a:ext uri="{FF2B5EF4-FFF2-40B4-BE49-F238E27FC236}">
                    <a16:creationId xmlns:a16="http://schemas.microsoft.com/office/drawing/2014/main" id="{8E40A5D0-E179-0241-8DDA-100235FF3604}"/>
                  </a:ext>
                </a:extLst>
              </p:cNvPr>
              <p:cNvGrpSpPr/>
              <p:nvPr/>
            </p:nvGrpSpPr>
            <p:grpSpPr>
              <a:xfrm flipV="1">
                <a:off x="5827698" y="2861199"/>
                <a:ext cx="664902" cy="345076"/>
                <a:chOff x="3623704" y="2872865"/>
                <a:chExt cx="664902" cy="345076"/>
              </a:xfrm>
              <a:solidFill>
                <a:srgbClr val="000000">
                  <a:lumMod val="65000"/>
                  <a:lumOff val="35000"/>
                </a:srgbClr>
              </a:solidFill>
            </p:grpSpPr>
            <p:sp>
              <p:nvSpPr>
                <p:cNvPr id="891" name="Freeform 270">
                  <a:extLst>
                    <a:ext uri="{FF2B5EF4-FFF2-40B4-BE49-F238E27FC236}">
                      <a16:creationId xmlns:a16="http://schemas.microsoft.com/office/drawing/2014/main" id="{47B9314D-9D00-2143-A5AA-D813003435B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flipH="1">
                  <a:off x="3659023" y="2872865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892" name="Freeform 270">
                  <a:extLst>
                    <a:ext uri="{FF2B5EF4-FFF2-40B4-BE49-F238E27FC236}">
                      <a16:creationId xmlns:a16="http://schemas.microsoft.com/office/drawing/2014/main" id="{E46C85B1-7134-704B-9132-9CBC5CCA00A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-60000" flipH="1">
                  <a:off x="3812706" y="2872865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893" name="Freeform 270">
                  <a:extLst>
                    <a:ext uri="{FF2B5EF4-FFF2-40B4-BE49-F238E27FC236}">
                      <a16:creationId xmlns:a16="http://schemas.microsoft.com/office/drawing/2014/main" id="{CA2D1CF9-7004-5441-923A-6FE3E7C4BA3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flipH="1">
                  <a:off x="3974421" y="2872865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894" name="Freeform 270">
                  <a:extLst>
                    <a:ext uri="{FF2B5EF4-FFF2-40B4-BE49-F238E27FC236}">
                      <a16:creationId xmlns:a16="http://schemas.microsoft.com/office/drawing/2014/main" id="{C62EE8B4-C3C5-5840-BEAF-609A9B286F0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flipH="1">
                  <a:off x="4146425" y="2872865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895" name="Freeform 270">
                  <a:extLst>
                    <a:ext uri="{FF2B5EF4-FFF2-40B4-BE49-F238E27FC236}">
                      <a16:creationId xmlns:a16="http://schemas.microsoft.com/office/drawing/2014/main" id="{8A4A0F71-7E56-5949-A886-E353F583548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 flipH="1">
                  <a:off x="3577787" y="2929035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896" name="Freeform 270">
                  <a:extLst>
                    <a:ext uri="{FF2B5EF4-FFF2-40B4-BE49-F238E27FC236}">
                      <a16:creationId xmlns:a16="http://schemas.microsoft.com/office/drawing/2014/main" id="{2EB76DF7-23CB-504B-A9B3-79E56B38665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16200000" flipH="1">
                  <a:off x="3577787" y="3103448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897" name="Freeform 270">
                  <a:extLst>
                    <a:ext uri="{FF2B5EF4-FFF2-40B4-BE49-F238E27FC236}">
                      <a16:creationId xmlns:a16="http://schemas.microsoft.com/office/drawing/2014/main" id="{07C010DE-466C-6D4D-B235-F96BF5C0F9B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340000" flipH="1">
                  <a:off x="4223691" y="2927281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898" name="Freeform 270">
                  <a:extLst>
                    <a:ext uri="{FF2B5EF4-FFF2-40B4-BE49-F238E27FC236}">
                      <a16:creationId xmlns:a16="http://schemas.microsoft.com/office/drawing/2014/main" id="{B27642E3-EEF2-6A4C-8C77-78C495A6F2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6200000" flipH="1">
                  <a:off x="4243582" y="3173858"/>
                  <a:ext cx="72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899" name="Freeform 270">
                  <a:extLst>
                    <a:ext uri="{FF2B5EF4-FFF2-40B4-BE49-F238E27FC236}">
                      <a16:creationId xmlns:a16="http://schemas.microsoft.com/office/drawing/2014/main" id="{DEE12AA0-A962-2244-955C-5A21714C805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340000" flipH="1">
                  <a:off x="4226523" y="3055268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900" name="Freeform 270">
                  <a:extLst>
                    <a:ext uri="{FF2B5EF4-FFF2-40B4-BE49-F238E27FC236}">
                      <a16:creationId xmlns:a16="http://schemas.microsoft.com/office/drawing/2014/main" id="{82B3AB25-6FA0-694D-9230-DE52D1F7C1F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flipH="1">
                  <a:off x="3644466" y="3193284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901" name="Freeform 270">
                  <a:extLst>
                    <a:ext uri="{FF2B5EF4-FFF2-40B4-BE49-F238E27FC236}">
                      <a16:creationId xmlns:a16="http://schemas.microsoft.com/office/drawing/2014/main" id="{6799AD8B-E72A-AA4F-8E40-E0AD1029962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-60000" flipH="1">
                  <a:off x="3798149" y="3193284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902" name="Freeform 270">
                  <a:extLst>
                    <a:ext uri="{FF2B5EF4-FFF2-40B4-BE49-F238E27FC236}">
                      <a16:creationId xmlns:a16="http://schemas.microsoft.com/office/drawing/2014/main" id="{4350511B-DAF2-A649-925F-FA9AB585A5C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flipH="1">
                  <a:off x="3959864" y="3193284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903" name="Freeform 270">
                  <a:extLst>
                    <a:ext uri="{FF2B5EF4-FFF2-40B4-BE49-F238E27FC236}">
                      <a16:creationId xmlns:a16="http://schemas.microsoft.com/office/drawing/2014/main" id="{3C698887-B0E8-5A48-8D26-31AD25A9DAB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flipH="1">
                  <a:off x="4131868" y="3193284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838" name="Groep 837">
                <a:extLst>
                  <a:ext uri="{FF2B5EF4-FFF2-40B4-BE49-F238E27FC236}">
                    <a16:creationId xmlns:a16="http://schemas.microsoft.com/office/drawing/2014/main" id="{9B8D0864-276D-F34E-954C-E83A7C374921}"/>
                  </a:ext>
                </a:extLst>
              </p:cNvPr>
              <p:cNvGrpSpPr/>
              <p:nvPr/>
            </p:nvGrpSpPr>
            <p:grpSpPr>
              <a:xfrm flipH="1">
                <a:off x="4364556" y="2880948"/>
                <a:ext cx="664902" cy="345076"/>
                <a:chOff x="3623704" y="2872865"/>
                <a:chExt cx="664902" cy="345076"/>
              </a:xfrm>
              <a:solidFill>
                <a:srgbClr val="000000">
                  <a:lumMod val="65000"/>
                  <a:lumOff val="35000"/>
                </a:srgbClr>
              </a:solidFill>
            </p:grpSpPr>
            <p:sp>
              <p:nvSpPr>
                <p:cNvPr id="878" name="Freeform 270">
                  <a:extLst>
                    <a:ext uri="{FF2B5EF4-FFF2-40B4-BE49-F238E27FC236}">
                      <a16:creationId xmlns:a16="http://schemas.microsoft.com/office/drawing/2014/main" id="{4666673A-872F-D541-9CE8-2E5DC629052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flipH="1">
                  <a:off x="3659023" y="2872865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879" name="Freeform 270">
                  <a:extLst>
                    <a:ext uri="{FF2B5EF4-FFF2-40B4-BE49-F238E27FC236}">
                      <a16:creationId xmlns:a16="http://schemas.microsoft.com/office/drawing/2014/main" id="{062DB8C2-630D-8D4A-BBC6-62D695D957E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-60000" flipH="1">
                  <a:off x="3812706" y="2872865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880" name="Freeform 270">
                  <a:extLst>
                    <a:ext uri="{FF2B5EF4-FFF2-40B4-BE49-F238E27FC236}">
                      <a16:creationId xmlns:a16="http://schemas.microsoft.com/office/drawing/2014/main" id="{19B4FE7F-ED74-734D-911D-46C87934ADF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flipH="1">
                  <a:off x="3974421" y="2872865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881" name="Freeform 270">
                  <a:extLst>
                    <a:ext uri="{FF2B5EF4-FFF2-40B4-BE49-F238E27FC236}">
                      <a16:creationId xmlns:a16="http://schemas.microsoft.com/office/drawing/2014/main" id="{3BAD6017-1523-5C40-8413-9B3A8C256BE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flipH="1">
                  <a:off x="4146425" y="2872865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882" name="Freeform 270">
                  <a:extLst>
                    <a:ext uri="{FF2B5EF4-FFF2-40B4-BE49-F238E27FC236}">
                      <a16:creationId xmlns:a16="http://schemas.microsoft.com/office/drawing/2014/main" id="{A3FCFFB7-6302-8A4F-8075-1237E756BB3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 flipH="1">
                  <a:off x="3577787" y="2929035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883" name="Freeform 270">
                  <a:extLst>
                    <a:ext uri="{FF2B5EF4-FFF2-40B4-BE49-F238E27FC236}">
                      <a16:creationId xmlns:a16="http://schemas.microsoft.com/office/drawing/2014/main" id="{E5EF2DB5-70F6-054E-AD61-A882624B606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16200000" flipH="1">
                  <a:off x="3577787" y="3103448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884" name="Freeform 270">
                  <a:extLst>
                    <a:ext uri="{FF2B5EF4-FFF2-40B4-BE49-F238E27FC236}">
                      <a16:creationId xmlns:a16="http://schemas.microsoft.com/office/drawing/2014/main" id="{E57DF2B4-F86D-EA4F-9C37-F5640A7820E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340000" flipH="1">
                  <a:off x="4223691" y="2927281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885" name="Freeform 270">
                  <a:extLst>
                    <a:ext uri="{FF2B5EF4-FFF2-40B4-BE49-F238E27FC236}">
                      <a16:creationId xmlns:a16="http://schemas.microsoft.com/office/drawing/2014/main" id="{B70B4883-978D-DE49-A120-813743C5B9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6200000" flipH="1">
                  <a:off x="4243582" y="3173858"/>
                  <a:ext cx="72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886" name="Freeform 270">
                  <a:extLst>
                    <a:ext uri="{FF2B5EF4-FFF2-40B4-BE49-F238E27FC236}">
                      <a16:creationId xmlns:a16="http://schemas.microsoft.com/office/drawing/2014/main" id="{32685437-CDD8-5F49-8430-09390116DA3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340000" flipH="1">
                  <a:off x="4226523" y="3055268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887" name="Freeform 270">
                  <a:extLst>
                    <a:ext uri="{FF2B5EF4-FFF2-40B4-BE49-F238E27FC236}">
                      <a16:creationId xmlns:a16="http://schemas.microsoft.com/office/drawing/2014/main" id="{8C648ED6-66C5-3F41-BD4D-72475064F18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flipH="1">
                  <a:off x="3644466" y="3193284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888" name="Freeform 270">
                  <a:extLst>
                    <a:ext uri="{FF2B5EF4-FFF2-40B4-BE49-F238E27FC236}">
                      <a16:creationId xmlns:a16="http://schemas.microsoft.com/office/drawing/2014/main" id="{0F75F73E-227C-A247-BE03-BD6094A1BCC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-60000" flipH="1">
                  <a:off x="3798149" y="3193284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889" name="Freeform 270">
                  <a:extLst>
                    <a:ext uri="{FF2B5EF4-FFF2-40B4-BE49-F238E27FC236}">
                      <a16:creationId xmlns:a16="http://schemas.microsoft.com/office/drawing/2014/main" id="{5B59587D-F4EC-D943-9EDB-2079DBE178E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flipH="1">
                  <a:off x="3959864" y="3193284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890" name="Freeform 270">
                  <a:extLst>
                    <a:ext uri="{FF2B5EF4-FFF2-40B4-BE49-F238E27FC236}">
                      <a16:creationId xmlns:a16="http://schemas.microsoft.com/office/drawing/2014/main" id="{91B59519-0E76-9D40-9B4D-AFE3584C93D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flipH="1">
                  <a:off x="4131868" y="3193284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839" name="Groep 838">
                <a:extLst>
                  <a:ext uri="{FF2B5EF4-FFF2-40B4-BE49-F238E27FC236}">
                    <a16:creationId xmlns:a16="http://schemas.microsoft.com/office/drawing/2014/main" id="{C4218A87-43AA-CE48-BC85-787CBEF647FC}"/>
                  </a:ext>
                </a:extLst>
              </p:cNvPr>
              <p:cNvGrpSpPr/>
              <p:nvPr/>
            </p:nvGrpSpPr>
            <p:grpSpPr>
              <a:xfrm>
                <a:off x="3623704" y="2872865"/>
                <a:ext cx="664902" cy="345076"/>
                <a:chOff x="3623704" y="2872865"/>
                <a:chExt cx="664902" cy="345076"/>
              </a:xfrm>
              <a:solidFill>
                <a:srgbClr val="000000">
                  <a:lumMod val="65000"/>
                  <a:lumOff val="35000"/>
                </a:srgbClr>
              </a:solidFill>
            </p:grpSpPr>
            <p:sp>
              <p:nvSpPr>
                <p:cNvPr id="865" name="Freeform 270">
                  <a:extLst>
                    <a:ext uri="{FF2B5EF4-FFF2-40B4-BE49-F238E27FC236}">
                      <a16:creationId xmlns:a16="http://schemas.microsoft.com/office/drawing/2014/main" id="{F38903BC-091B-EC48-B007-C84FCE136CD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flipH="1">
                  <a:off x="3659023" y="2872865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866" name="Freeform 270">
                  <a:extLst>
                    <a:ext uri="{FF2B5EF4-FFF2-40B4-BE49-F238E27FC236}">
                      <a16:creationId xmlns:a16="http://schemas.microsoft.com/office/drawing/2014/main" id="{4D5D390C-85D3-9B4C-9CF7-8FF6EC804CD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-60000" flipH="1">
                  <a:off x="3812706" y="2872865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867" name="Freeform 270">
                  <a:extLst>
                    <a:ext uri="{FF2B5EF4-FFF2-40B4-BE49-F238E27FC236}">
                      <a16:creationId xmlns:a16="http://schemas.microsoft.com/office/drawing/2014/main" id="{575CCCB3-0298-A948-90FA-1218C9882A4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flipH="1">
                  <a:off x="3974421" y="2872865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868" name="Freeform 270">
                  <a:extLst>
                    <a:ext uri="{FF2B5EF4-FFF2-40B4-BE49-F238E27FC236}">
                      <a16:creationId xmlns:a16="http://schemas.microsoft.com/office/drawing/2014/main" id="{01B42551-A9EB-3548-9546-759E57D8161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flipH="1">
                  <a:off x="4146425" y="2872865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869" name="Freeform 270">
                  <a:extLst>
                    <a:ext uri="{FF2B5EF4-FFF2-40B4-BE49-F238E27FC236}">
                      <a16:creationId xmlns:a16="http://schemas.microsoft.com/office/drawing/2014/main" id="{69043032-239D-0B44-B98C-0567DDE0D85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 flipH="1">
                  <a:off x="3577787" y="2929035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870" name="Freeform 270">
                  <a:extLst>
                    <a:ext uri="{FF2B5EF4-FFF2-40B4-BE49-F238E27FC236}">
                      <a16:creationId xmlns:a16="http://schemas.microsoft.com/office/drawing/2014/main" id="{58E9A9EB-740B-4540-872A-8433B800346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16200000" flipH="1">
                  <a:off x="3577787" y="3103448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871" name="Freeform 270">
                  <a:extLst>
                    <a:ext uri="{FF2B5EF4-FFF2-40B4-BE49-F238E27FC236}">
                      <a16:creationId xmlns:a16="http://schemas.microsoft.com/office/drawing/2014/main" id="{6E2C34B4-8CFD-F74A-9A1D-21682587D81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340000" flipH="1">
                  <a:off x="4223691" y="2927281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872" name="Freeform 270">
                  <a:extLst>
                    <a:ext uri="{FF2B5EF4-FFF2-40B4-BE49-F238E27FC236}">
                      <a16:creationId xmlns:a16="http://schemas.microsoft.com/office/drawing/2014/main" id="{C329E2B0-3E18-1946-857A-DCD4CF59C7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6200000" flipH="1">
                  <a:off x="4243582" y="3173858"/>
                  <a:ext cx="72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873" name="Freeform 270">
                  <a:extLst>
                    <a:ext uri="{FF2B5EF4-FFF2-40B4-BE49-F238E27FC236}">
                      <a16:creationId xmlns:a16="http://schemas.microsoft.com/office/drawing/2014/main" id="{B707BD9F-4B12-3E45-908D-1CF8F98A70C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340000" flipH="1">
                  <a:off x="4226523" y="3055268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874" name="Freeform 270">
                  <a:extLst>
                    <a:ext uri="{FF2B5EF4-FFF2-40B4-BE49-F238E27FC236}">
                      <a16:creationId xmlns:a16="http://schemas.microsoft.com/office/drawing/2014/main" id="{8EF55064-44AD-5C4D-98E9-2264435D3F8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flipH="1">
                  <a:off x="3644466" y="3193284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875" name="Freeform 270">
                  <a:extLst>
                    <a:ext uri="{FF2B5EF4-FFF2-40B4-BE49-F238E27FC236}">
                      <a16:creationId xmlns:a16="http://schemas.microsoft.com/office/drawing/2014/main" id="{0DFDB52B-2412-0946-9322-B76D9AFE880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-60000" flipH="1">
                  <a:off x="3798149" y="3193284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876" name="Freeform 270">
                  <a:extLst>
                    <a:ext uri="{FF2B5EF4-FFF2-40B4-BE49-F238E27FC236}">
                      <a16:creationId xmlns:a16="http://schemas.microsoft.com/office/drawing/2014/main" id="{AF228A49-3346-044A-A815-FB5F4BAFC2B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flipH="1">
                  <a:off x="3959864" y="3193284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877" name="Freeform 270">
                  <a:extLst>
                    <a:ext uri="{FF2B5EF4-FFF2-40B4-BE49-F238E27FC236}">
                      <a16:creationId xmlns:a16="http://schemas.microsoft.com/office/drawing/2014/main" id="{1D294495-08D3-434F-8D73-CE5F027B2FE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flipH="1">
                  <a:off x="4131868" y="3193284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840" name="Groep 839">
                <a:extLst>
                  <a:ext uri="{FF2B5EF4-FFF2-40B4-BE49-F238E27FC236}">
                    <a16:creationId xmlns:a16="http://schemas.microsoft.com/office/drawing/2014/main" id="{239FAB02-E650-0049-9DDF-653DE1782EFB}"/>
                  </a:ext>
                </a:extLst>
              </p:cNvPr>
              <p:cNvGrpSpPr/>
              <p:nvPr/>
            </p:nvGrpSpPr>
            <p:grpSpPr>
              <a:xfrm rot="10800000">
                <a:off x="5082764" y="2876146"/>
                <a:ext cx="664902" cy="345076"/>
                <a:chOff x="3623704" y="2872865"/>
                <a:chExt cx="664902" cy="345076"/>
              </a:xfrm>
              <a:solidFill>
                <a:srgbClr val="000000">
                  <a:lumMod val="65000"/>
                  <a:lumOff val="35000"/>
                </a:srgbClr>
              </a:solidFill>
            </p:grpSpPr>
            <p:sp>
              <p:nvSpPr>
                <p:cNvPr id="852" name="Freeform 270">
                  <a:extLst>
                    <a:ext uri="{FF2B5EF4-FFF2-40B4-BE49-F238E27FC236}">
                      <a16:creationId xmlns:a16="http://schemas.microsoft.com/office/drawing/2014/main" id="{D09D8BBB-D2C6-A842-A31A-26AA958B59E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flipH="1">
                  <a:off x="3659023" y="2872865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853" name="Freeform 270">
                  <a:extLst>
                    <a:ext uri="{FF2B5EF4-FFF2-40B4-BE49-F238E27FC236}">
                      <a16:creationId xmlns:a16="http://schemas.microsoft.com/office/drawing/2014/main" id="{592ACB73-E389-1543-A01F-AE5399B1270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-60000" flipH="1">
                  <a:off x="3812706" y="2872865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854" name="Freeform 270">
                  <a:extLst>
                    <a:ext uri="{FF2B5EF4-FFF2-40B4-BE49-F238E27FC236}">
                      <a16:creationId xmlns:a16="http://schemas.microsoft.com/office/drawing/2014/main" id="{8B108FD1-EDE6-A440-96FC-288C250EBEE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flipH="1">
                  <a:off x="3974421" y="2872865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855" name="Freeform 270">
                  <a:extLst>
                    <a:ext uri="{FF2B5EF4-FFF2-40B4-BE49-F238E27FC236}">
                      <a16:creationId xmlns:a16="http://schemas.microsoft.com/office/drawing/2014/main" id="{F5B5A869-CE44-454E-A597-F1567038EEE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flipH="1">
                  <a:off x="4146425" y="2872865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856" name="Freeform 270">
                  <a:extLst>
                    <a:ext uri="{FF2B5EF4-FFF2-40B4-BE49-F238E27FC236}">
                      <a16:creationId xmlns:a16="http://schemas.microsoft.com/office/drawing/2014/main" id="{F963EE7B-C772-C947-AEC3-467889D25B8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 flipH="1">
                  <a:off x="3577787" y="2929035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857" name="Freeform 270">
                  <a:extLst>
                    <a:ext uri="{FF2B5EF4-FFF2-40B4-BE49-F238E27FC236}">
                      <a16:creationId xmlns:a16="http://schemas.microsoft.com/office/drawing/2014/main" id="{655C4CC3-5D2F-8144-B28F-7953C6C8B34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16200000" flipH="1">
                  <a:off x="3577787" y="3103448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858" name="Freeform 270">
                  <a:extLst>
                    <a:ext uri="{FF2B5EF4-FFF2-40B4-BE49-F238E27FC236}">
                      <a16:creationId xmlns:a16="http://schemas.microsoft.com/office/drawing/2014/main" id="{202DFBC3-D102-F244-92FB-EB7ECF675F4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340000" flipH="1">
                  <a:off x="4223691" y="2927281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859" name="Freeform 270">
                  <a:extLst>
                    <a:ext uri="{FF2B5EF4-FFF2-40B4-BE49-F238E27FC236}">
                      <a16:creationId xmlns:a16="http://schemas.microsoft.com/office/drawing/2014/main" id="{0C14F53B-1B0C-D748-A891-0F9BEE42A1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6200000" flipH="1">
                  <a:off x="4243582" y="3173858"/>
                  <a:ext cx="72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860" name="Freeform 270">
                  <a:extLst>
                    <a:ext uri="{FF2B5EF4-FFF2-40B4-BE49-F238E27FC236}">
                      <a16:creationId xmlns:a16="http://schemas.microsoft.com/office/drawing/2014/main" id="{01531784-BCB8-F64E-8785-4757133F3D8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340000" flipH="1">
                  <a:off x="4226523" y="3055268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861" name="Freeform 270">
                  <a:extLst>
                    <a:ext uri="{FF2B5EF4-FFF2-40B4-BE49-F238E27FC236}">
                      <a16:creationId xmlns:a16="http://schemas.microsoft.com/office/drawing/2014/main" id="{BE0FEB7C-B8FD-D14B-ADC0-633830EFACD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flipH="1">
                  <a:off x="3644466" y="3193284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862" name="Freeform 270">
                  <a:extLst>
                    <a:ext uri="{FF2B5EF4-FFF2-40B4-BE49-F238E27FC236}">
                      <a16:creationId xmlns:a16="http://schemas.microsoft.com/office/drawing/2014/main" id="{8F9ACB76-FC01-1C4C-840F-E862EC8C906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-60000" flipH="1">
                  <a:off x="3798149" y="3193284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863" name="Freeform 270">
                  <a:extLst>
                    <a:ext uri="{FF2B5EF4-FFF2-40B4-BE49-F238E27FC236}">
                      <a16:creationId xmlns:a16="http://schemas.microsoft.com/office/drawing/2014/main" id="{247A6D49-3E73-BA49-8C88-663C3F55054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flipH="1">
                  <a:off x="3959864" y="3193284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864" name="Freeform 270">
                  <a:extLst>
                    <a:ext uri="{FF2B5EF4-FFF2-40B4-BE49-F238E27FC236}">
                      <a16:creationId xmlns:a16="http://schemas.microsoft.com/office/drawing/2014/main" id="{6942702A-F55E-634D-8841-E605777877A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flipH="1">
                  <a:off x="4131868" y="3193284"/>
                  <a:ext cx="108000" cy="16166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841" name="Freeform 279">
                <a:extLst>
                  <a:ext uri="{FF2B5EF4-FFF2-40B4-BE49-F238E27FC236}">
                    <a16:creationId xmlns:a16="http://schemas.microsoft.com/office/drawing/2014/main" id="{0159087A-9810-724D-8434-321B47537CE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08179" y="2854056"/>
                <a:ext cx="707022" cy="391220"/>
              </a:xfrm>
              <a:custGeom>
                <a:avLst/>
                <a:gdLst>
                  <a:gd name="T0" fmla="*/ 121 w 674"/>
                  <a:gd name="T1" fmla="*/ 280 h 302"/>
                  <a:gd name="T2" fmla="*/ 68 w 674"/>
                  <a:gd name="T3" fmla="*/ 265 h 302"/>
                  <a:gd name="T4" fmla="*/ 33 w 674"/>
                  <a:gd name="T5" fmla="*/ 245 h 302"/>
                  <a:gd name="T6" fmla="*/ 30 w 674"/>
                  <a:gd name="T7" fmla="*/ 214 h 302"/>
                  <a:gd name="T8" fmla="*/ 37 w 674"/>
                  <a:gd name="T9" fmla="*/ 180 h 302"/>
                  <a:gd name="T10" fmla="*/ 30 w 674"/>
                  <a:gd name="T11" fmla="*/ 125 h 302"/>
                  <a:gd name="T12" fmla="*/ 32 w 674"/>
                  <a:gd name="T13" fmla="*/ 82 h 302"/>
                  <a:gd name="T14" fmla="*/ 35 w 674"/>
                  <a:gd name="T15" fmla="*/ 50 h 302"/>
                  <a:gd name="T16" fmla="*/ 38 w 674"/>
                  <a:gd name="T17" fmla="*/ 17 h 302"/>
                  <a:gd name="T18" fmla="*/ 57 w 674"/>
                  <a:gd name="T19" fmla="*/ 43 h 302"/>
                  <a:gd name="T20" fmla="*/ 129 w 674"/>
                  <a:gd name="T21" fmla="*/ 19 h 302"/>
                  <a:gd name="T22" fmla="*/ 178 w 674"/>
                  <a:gd name="T23" fmla="*/ 28 h 302"/>
                  <a:gd name="T24" fmla="*/ 250 w 674"/>
                  <a:gd name="T25" fmla="*/ 15 h 302"/>
                  <a:gd name="T26" fmla="*/ 307 w 674"/>
                  <a:gd name="T27" fmla="*/ 22 h 302"/>
                  <a:gd name="T28" fmla="*/ 371 w 674"/>
                  <a:gd name="T29" fmla="*/ 24 h 302"/>
                  <a:gd name="T30" fmla="*/ 427 w 674"/>
                  <a:gd name="T31" fmla="*/ 29 h 302"/>
                  <a:gd name="T32" fmla="*/ 509 w 674"/>
                  <a:gd name="T33" fmla="*/ 19 h 302"/>
                  <a:gd name="T34" fmla="*/ 568 w 674"/>
                  <a:gd name="T35" fmla="*/ 16 h 302"/>
                  <a:gd name="T36" fmla="*/ 643 w 674"/>
                  <a:gd name="T37" fmla="*/ 21 h 302"/>
                  <a:gd name="T38" fmla="*/ 639 w 674"/>
                  <a:gd name="T39" fmla="*/ 68 h 302"/>
                  <a:gd name="T40" fmla="*/ 646 w 674"/>
                  <a:gd name="T41" fmla="*/ 95 h 302"/>
                  <a:gd name="T42" fmla="*/ 623 w 674"/>
                  <a:gd name="T43" fmla="*/ 146 h 302"/>
                  <a:gd name="T44" fmla="*/ 619 w 674"/>
                  <a:gd name="T45" fmla="*/ 191 h 302"/>
                  <a:gd name="T46" fmla="*/ 645 w 674"/>
                  <a:gd name="T47" fmla="*/ 226 h 302"/>
                  <a:gd name="T48" fmla="*/ 647 w 674"/>
                  <a:gd name="T49" fmla="*/ 262 h 302"/>
                  <a:gd name="T50" fmla="*/ 636 w 674"/>
                  <a:gd name="T51" fmla="*/ 279 h 302"/>
                  <a:gd name="T52" fmla="*/ 594 w 674"/>
                  <a:gd name="T53" fmla="*/ 275 h 302"/>
                  <a:gd name="T54" fmla="*/ 541 w 674"/>
                  <a:gd name="T55" fmla="*/ 280 h 302"/>
                  <a:gd name="T56" fmla="*/ 504 w 674"/>
                  <a:gd name="T57" fmla="*/ 282 h 302"/>
                  <a:gd name="T58" fmla="*/ 462 w 674"/>
                  <a:gd name="T59" fmla="*/ 277 h 302"/>
                  <a:gd name="T60" fmla="*/ 397 w 674"/>
                  <a:gd name="T61" fmla="*/ 271 h 302"/>
                  <a:gd name="T62" fmla="*/ 324 w 674"/>
                  <a:gd name="T63" fmla="*/ 273 h 302"/>
                  <a:gd name="T64" fmla="*/ 257 w 674"/>
                  <a:gd name="T65" fmla="*/ 279 h 302"/>
                  <a:gd name="T66" fmla="*/ 176 w 674"/>
                  <a:gd name="T67" fmla="*/ 260 h 302"/>
                  <a:gd name="T68" fmla="*/ 128 w 674"/>
                  <a:gd name="T69" fmla="*/ 285 h 302"/>
                  <a:gd name="T70" fmla="*/ 392 w 674"/>
                  <a:gd name="T71" fmla="*/ 111 h 302"/>
                  <a:gd name="T72" fmla="*/ 419 w 674"/>
                  <a:gd name="T73" fmla="*/ 9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74" h="302">
                    <a:moveTo>
                      <a:pt x="128" y="285"/>
                    </a:moveTo>
                    <a:cubicBezTo>
                      <a:pt x="125" y="285"/>
                      <a:pt x="122" y="283"/>
                      <a:pt x="121" y="280"/>
                    </a:cubicBezTo>
                    <a:cubicBezTo>
                      <a:pt x="115" y="282"/>
                      <a:pt x="78" y="289"/>
                      <a:pt x="94" y="270"/>
                    </a:cubicBezTo>
                    <a:cubicBezTo>
                      <a:pt x="90" y="272"/>
                      <a:pt x="50" y="286"/>
                      <a:pt x="68" y="265"/>
                    </a:cubicBezTo>
                    <a:cubicBezTo>
                      <a:pt x="59" y="271"/>
                      <a:pt x="0" y="293"/>
                      <a:pt x="34" y="263"/>
                    </a:cubicBezTo>
                    <a:cubicBezTo>
                      <a:pt x="19" y="265"/>
                      <a:pt x="29" y="248"/>
                      <a:pt x="33" y="245"/>
                    </a:cubicBezTo>
                    <a:cubicBezTo>
                      <a:pt x="20" y="241"/>
                      <a:pt x="36" y="227"/>
                      <a:pt x="40" y="224"/>
                    </a:cubicBezTo>
                    <a:cubicBezTo>
                      <a:pt x="34" y="225"/>
                      <a:pt x="27" y="221"/>
                      <a:pt x="30" y="214"/>
                    </a:cubicBezTo>
                    <a:cubicBezTo>
                      <a:pt x="26" y="211"/>
                      <a:pt x="27" y="207"/>
                      <a:pt x="30" y="203"/>
                    </a:cubicBezTo>
                    <a:cubicBezTo>
                      <a:pt x="12" y="203"/>
                      <a:pt x="35" y="181"/>
                      <a:pt x="37" y="180"/>
                    </a:cubicBezTo>
                    <a:cubicBezTo>
                      <a:pt x="2" y="197"/>
                      <a:pt x="47" y="143"/>
                      <a:pt x="53" y="138"/>
                    </a:cubicBezTo>
                    <a:cubicBezTo>
                      <a:pt x="33" y="151"/>
                      <a:pt x="7" y="147"/>
                      <a:pt x="30" y="125"/>
                    </a:cubicBezTo>
                    <a:cubicBezTo>
                      <a:pt x="4" y="133"/>
                      <a:pt x="49" y="90"/>
                      <a:pt x="51" y="88"/>
                    </a:cubicBezTo>
                    <a:cubicBezTo>
                      <a:pt x="42" y="94"/>
                      <a:pt x="11" y="100"/>
                      <a:pt x="32" y="82"/>
                    </a:cubicBezTo>
                    <a:cubicBezTo>
                      <a:pt x="29" y="81"/>
                      <a:pt x="29" y="79"/>
                      <a:pt x="29" y="76"/>
                    </a:cubicBezTo>
                    <a:cubicBezTo>
                      <a:pt x="12" y="74"/>
                      <a:pt x="34" y="52"/>
                      <a:pt x="35" y="50"/>
                    </a:cubicBezTo>
                    <a:cubicBezTo>
                      <a:pt x="19" y="59"/>
                      <a:pt x="29" y="32"/>
                      <a:pt x="28" y="29"/>
                    </a:cubicBezTo>
                    <a:cubicBezTo>
                      <a:pt x="11" y="33"/>
                      <a:pt x="31" y="0"/>
                      <a:pt x="38" y="17"/>
                    </a:cubicBezTo>
                    <a:cubicBezTo>
                      <a:pt x="46" y="13"/>
                      <a:pt x="48" y="23"/>
                      <a:pt x="45" y="28"/>
                    </a:cubicBezTo>
                    <a:cubicBezTo>
                      <a:pt x="69" y="11"/>
                      <a:pt x="76" y="20"/>
                      <a:pt x="57" y="43"/>
                    </a:cubicBezTo>
                    <a:cubicBezTo>
                      <a:pt x="59" y="42"/>
                      <a:pt x="104" y="3"/>
                      <a:pt x="108" y="21"/>
                    </a:cubicBezTo>
                    <a:cubicBezTo>
                      <a:pt x="112" y="19"/>
                      <a:pt x="127" y="8"/>
                      <a:pt x="129" y="19"/>
                    </a:cubicBezTo>
                    <a:cubicBezTo>
                      <a:pt x="159" y="4"/>
                      <a:pt x="112" y="54"/>
                      <a:pt x="105" y="60"/>
                    </a:cubicBezTo>
                    <a:cubicBezTo>
                      <a:pt x="106" y="59"/>
                      <a:pt x="191" y="6"/>
                      <a:pt x="178" y="28"/>
                    </a:cubicBezTo>
                    <a:cubicBezTo>
                      <a:pt x="207" y="9"/>
                      <a:pt x="244" y="12"/>
                      <a:pt x="201" y="45"/>
                    </a:cubicBezTo>
                    <a:cubicBezTo>
                      <a:pt x="215" y="35"/>
                      <a:pt x="233" y="19"/>
                      <a:pt x="250" y="15"/>
                    </a:cubicBezTo>
                    <a:cubicBezTo>
                      <a:pt x="261" y="13"/>
                      <a:pt x="279" y="19"/>
                      <a:pt x="265" y="32"/>
                    </a:cubicBezTo>
                    <a:cubicBezTo>
                      <a:pt x="267" y="31"/>
                      <a:pt x="307" y="1"/>
                      <a:pt x="307" y="22"/>
                    </a:cubicBezTo>
                    <a:cubicBezTo>
                      <a:pt x="313" y="18"/>
                      <a:pt x="349" y="14"/>
                      <a:pt x="338" y="30"/>
                    </a:cubicBezTo>
                    <a:cubicBezTo>
                      <a:pt x="341" y="27"/>
                      <a:pt x="370" y="8"/>
                      <a:pt x="371" y="24"/>
                    </a:cubicBezTo>
                    <a:cubicBezTo>
                      <a:pt x="369" y="25"/>
                      <a:pt x="409" y="3"/>
                      <a:pt x="401" y="24"/>
                    </a:cubicBezTo>
                    <a:cubicBezTo>
                      <a:pt x="406" y="21"/>
                      <a:pt x="445" y="8"/>
                      <a:pt x="427" y="29"/>
                    </a:cubicBezTo>
                    <a:cubicBezTo>
                      <a:pt x="429" y="28"/>
                      <a:pt x="478" y="6"/>
                      <a:pt x="460" y="29"/>
                    </a:cubicBezTo>
                    <a:cubicBezTo>
                      <a:pt x="466" y="26"/>
                      <a:pt x="500" y="3"/>
                      <a:pt x="509" y="19"/>
                    </a:cubicBezTo>
                    <a:cubicBezTo>
                      <a:pt x="532" y="8"/>
                      <a:pt x="535" y="23"/>
                      <a:pt x="517" y="38"/>
                    </a:cubicBezTo>
                    <a:cubicBezTo>
                      <a:pt x="531" y="29"/>
                      <a:pt x="551" y="13"/>
                      <a:pt x="568" y="16"/>
                    </a:cubicBezTo>
                    <a:cubicBezTo>
                      <a:pt x="574" y="17"/>
                      <a:pt x="606" y="13"/>
                      <a:pt x="598" y="27"/>
                    </a:cubicBezTo>
                    <a:cubicBezTo>
                      <a:pt x="602" y="25"/>
                      <a:pt x="642" y="6"/>
                      <a:pt x="643" y="21"/>
                    </a:cubicBezTo>
                    <a:cubicBezTo>
                      <a:pt x="669" y="16"/>
                      <a:pt x="629" y="52"/>
                      <a:pt x="630" y="52"/>
                    </a:cubicBezTo>
                    <a:cubicBezTo>
                      <a:pt x="650" y="42"/>
                      <a:pt x="653" y="56"/>
                      <a:pt x="639" y="68"/>
                    </a:cubicBezTo>
                    <a:cubicBezTo>
                      <a:pt x="651" y="66"/>
                      <a:pt x="656" y="78"/>
                      <a:pt x="647" y="86"/>
                    </a:cubicBezTo>
                    <a:cubicBezTo>
                      <a:pt x="649" y="89"/>
                      <a:pt x="648" y="93"/>
                      <a:pt x="646" y="95"/>
                    </a:cubicBezTo>
                    <a:cubicBezTo>
                      <a:pt x="654" y="101"/>
                      <a:pt x="643" y="110"/>
                      <a:pt x="639" y="113"/>
                    </a:cubicBezTo>
                    <a:cubicBezTo>
                      <a:pt x="666" y="107"/>
                      <a:pt x="622" y="146"/>
                      <a:pt x="623" y="146"/>
                    </a:cubicBezTo>
                    <a:cubicBezTo>
                      <a:pt x="626" y="143"/>
                      <a:pt x="674" y="126"/>
                      <a:pt x="651" y="146"/>
                    </a:cubicBezTo>
                    <a:cubicBezTo>
                      <a:pt x="660" y="165"/>
                      <a:pt x="631" y="181"/>
                      <a:pt x="619" y="191"/>
                    </a:cubicBezTo>
                    <a:cubicBezTo>
                      <a:pt x="659" y="165"/>
                      <a:pt x="644" y="194"/>
                      <a:pt x="621" y="214"/>
                    </a:cubicBezTo>
                    <a:cubicBezTo>
                      <a:pt x="635" y="205"/>
                      <a:pt x="669" y="206"/>
                      <a:pt x="645" y="226"/>
                    </a:cubicBezTo>
                    <a:cubicBezTo>
                      <a:pt x="651" y="228"/>
                      <a:pt x="653" y="234"/>
                      <a:pt x="648" y="239"/>
                    </a:cubicBezTo>
                    <a:cubicBezTo>
                      <a:pt x="664" y="239"/>
                      <a:pt x="649" y="259"/>
                      <a:pt x="647" y="262"/>
                    </a:cubicBezTo>
                    <a:cubicBezTo>
                      <a:pt x="649" y="263"/>
                      <a:pt x="650" y="266"/>
                      <a:pt x="649" y="269"/>
                    </a:cubicBezTo>
                    <a:cubicBezTo>
                      <a:pt x="667" y="264"/>
                      <a:pt x="642" y="302"/>
                      <a:pt x="636" y="279"/>
                    </a:cubicBezTo>
                    <a:cubicBezTo>
                      <a:pt x="634" y="280"/>
                      <a:pt x="614" y="290"/>
                      <a:pt x="618" y="277"/>
                    </a:cubicBezTo>
                    <a:cubicBezTo>
                      <a:pt x="620" y="275"/>
                      <a:pt x="584" y="294"/>
                      <a:pt x="594" y="275"/>
                    </a:cubicBezTo>
                    <a:cubicBezTo>
                      <a:pt x="594" y="275"/>
                      <a:pt x="565" y="291"/>
                      <a:pt x="572" y="273"/>
                    </a:cubicBezTo>
                    <a:cubicBezTo>
                      <a:pt x="561" y="280"/>
                      <a:pt x="553" y="283"/>
                      <a:pt x="541" y="280"/>
                    </a:cubicBezTo>
                    <a:cubicBezTo>
                      <a:pt x="520" y="276"/>
                      <a:pt x="569" y="241"/>
                      <a:pt x="570" y="240"/>
                    </a:cubicBezTo>
                    <a:cubicBezTo>
                      <a:pt x="554" y="251"/>
                      <a:pt x="525" y="281"/>
                      <a:pt x="504" y="282"/>
                    </a:cubicBezTo>
                    <a:cubicBezTo>
                      <a:pt x="481" y="283"/>
                      <a:pt x="535" y="240"/>
                      <a:pt x="539" y="236"/>
                    </a:cubicBezTo>
                    <a:cubicBezTo>
                      <a:pt x="533" y="240"/>
                      <a:pt x="472" y="293"/>
                      <a:pt x="462" y="277"/>
                    </a:cubicBezTo>
                    <a:cubicBezTo>
                      <a:pt x="426" y="299"/>
                      <a:pt x="433" y="269"/>
                      <a:pt x="459" y="249"/>
                    </a:cubicBezTo>
                    <a:cubicBezTo>
                      <a:pt x="459" y="249"/>
                      <a:pt x="381" y="294"/>
                      <a:pt x="397" y="271"/>
                    </a:cubicBezTo>
                    <a:cubicBezTo>
                      <a:pt x="392" y="274"/>
                      <a:pt x="373" y="288"/>
                      <a:pt x="367" y="278"/>
                    </a:cubicBezTo>
                    <a:cubicBezTo>
                      <a:pt x="362" y="281"/>
                      <a:pt x="317" y="287"/>
                      <a:pt x="324" y="273"/>
                    </a:cubicBezTo>
                    <a:cubicBezTo>
                      <a:pt x="311" y="281"/>
                      <a:pt x="276" y="288"/>
                      <a:pt x="302" y="263"/>
                    </a:cubicBezTo>
                    <a:cubicBezTo>
                      <a:pt x="298" y="267"/>
                      <a:pt x="263" y="293"/>
                      <a:pt x="257" y="279"/>
                    </a:cubicBezTo>
                    <a:cubicBezTo>
                      <a:pt x="253" y="281"/>
                      <a:pt x="216" y="289"/>
                      <a:pt x="227" y="272"/>
                    </a:cubicBezTo>
                    <a:cubicBezTo>
                      <a:pt x="212" y="281"/>
                      <a:pt x="135" y="295"/>
                      <a:pt x="176" y="260"/>
                    </a:cubicBezTo>
                    <a:cubicBezTo>
                      <a:pt x="148" y="278"/>
                      <a:pt x="134" y="285"/>
                      <a:pt x="128" y="285"/>
                    </a:cubicBezTo>
                    <a:cubicBezTo>
                      <a:pt x="127" y="285"/>
                      <a:pt x="134" y="285"/>
                      <a:pt x="128" y="285"/>
                    </a:cubicBezTo>
                    <a:close/>
                    <a:moveTo>
                      <a:pt x="419" y="92"/>
                    </a:moveTo>
                    <a:cubicBezTo>
                      <a:pt x="410" y="98"/>
                      <a:pt x="401" y="105"/>
                      <a:pt x="392" y="111"/>
                    </a:cubicBezTo>
                    <a:cubicBezTo>
                      <a:pt x="405" y="102"/>
                      <a:pt x="419" y="93"/>
                      <a:pt x="432" y="84"/>
                    </a:cubicBezTo>
                    <a:cubicBezTo>
                      <a:pt x="428" y="86"/>
                      <a:pt x="424" y="89"/>
                      <a:pt x="419" y="92"/>
                    </a:cubicBezTo>
                    <a:cubicBezTo>
                      <a:pt x="410" y="98"/>
                      <a:pt x="424" y="89"/>
                      <a:pt x="419" y="92"/>
                    </a:cubicBezTo>
                    <a:close/>
                  </a:path>
                </a:pathLst>
              </a:custGeom>
              <a:solidFill>
                <a:srgbClr val="000000">
                  <a:lumMod val="65000"/>
                  <a:lumOff val="35000"/>
                  <a:alpha val="12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  <p:sp>
            <p:nvSpPr>
              <p:cNvPr id="842" name="Tekstvak 841">
                <a:extLst>
                  <a:ext uri="{FF2B5EF4-FFF2-40B4-BE49-F238E27FC236}">
                    <a16:creationId xmlns:a16="http://schemas.microsoft.com/office/drawing/2014/main" id="{7B49A87D-8BC9-BE49-84C0-56AFC6EC6706}"/>
                  </a:ext>
                </a:extLst>
              </p:cNvPr>
              <p:cNvSpPr txBox="1"/>
              <p:nvPr/>
            </p:nvSpPr>
            <p:spPr>
              <a:xfrm>
                <a:off x="3599777" y="2945764"/>
                <a:ext cx="704372" cy="1796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5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Ink Free" panose="03080402000500000000" pitchFamily="66" charset="0"/>
                    <a:ea typeface="+mn-ea"/>
                    <a:cs typeface="+mn-cs"/>
                  </a:rPr>
                  <a:t>Orchestration</a:t>
                </a:r>
              </a:p>
            </p:txBody>
          </p:sp>
          <p:sp>
            <p:nvSpPr>
              <p:cNvPr id="843" name="Freeform 279">
                <a:extLst>
                  <a:ext uri="{FF2B5EF4-FFF2-40B4-BE49-F238E27FC236}">
                    <a16:creationId xmlns:a16="http://schemas.microsoft.com/office/drawing/2014/main" id="{F9AD1129-1876-3046-AB33-C31C52785D6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4351671" y="2850806"/>
                <a:ext cx="707022" cy="391220"/>
              </a:xfrm>
              <a:custGeom>
                <a:avLst/>
                <a:gdLst>
                  <a:gd name="T0" fmla="*/ 121 w 674"/>
                  <a:gd name="T1" fmla="*/ 280 h 302"/>
                  <a:gd name="T2" fmla="*/ 68 w 674"/>
                  <a:gd name="T3" fmla="*/ 265 h 302"/>
                  <a:gd name="T4" fmla="*/ 33 w 674"/>
                  <a:gd name="T5" fmla="*/ 245 h 302"/>
                  <a:gd name="T6" fmla="*/ 30 w 674"/>
                  <a:gd name="T7" fmla="*/ 214 h 302"/>
                  <a:gd name="T8" fmla="*/ 37 w 674"/>
                  <a:gd name="T9" fmla="*/ 180 h 302"/>
                  <a:gd name="T10" fmla="*/ 30 w 674"/>
                  <a:gd name="T11" fmla="*/ 125 h 302"/>
                  <a:gd name="T12" fmla="*/ 32 w 674"/>
                  <a:gd name="T13" fmla="*/ 82 h 302"/>
                  <a:gd name="T14" fmla="*/ 35 w 674"/>
                  <a:gd name="T15" fmla="*/ 50 h 302"/>
                  <a:gd name="T16" fmla="*/ 38 w 674"/>
                  <a:gd name="T17" fmla="*/ 17 h 302"/>
                  <a:gd name="T18" fmla="*/ 57 w 674"/>
                  <a:gd name="T19" fmla="*/ 43 h 302"/>
                  <a:gd name="T20" fmla="*/ 129 w 674"/>
                  <a:gd name="T21" fmla="*/ 19 h 302"/>
                  <a:gd name="T22" fmla="*/ 178 w 674"/>
                  <a:gd name="T23" fmla="*/ 28 h 302"/>
                  <a:gd name="T24" fmla="*/ 250 w 674"/>
                  <a:gd name="T25" fmla="*/ 15 h 302"/>
                  <a:gd name="T26" fmla="*/ 307 w 674"/>
                  <a:gd name="T27" fmla="*/ 22 h 302"/>
                  <a:gd name="T28" fmla="*/ 371 w 674"/>
                  <a:gd name="T29" fmla="*/ 24 h 302"/>
                  <a:gd name="T30" fmla="*/ 427 w 674"/>
                  <a:gd name="T31" fmla="*/ 29 h 302"/>
                  <a:gd name="T32" fmla="*/ 509 w 674"/>
                  <a:gd name="T33" fmla="*/ 19 h 302"/>
                  <a:gd name="T34" fmla="*/ 568 w 674"/>
                  <a:gd name="T35" fmla="*/ 16 h 302"/>
                  <a:gd name="T36" fmla="*/ 643 w 674"/>
                  <a:gd name="T37" fmla="*/ 21 h 302"/>
                  <a:gd name="T38" fmla="*/ 639 w 674"/>
                  <a:gd name="T39" fmla="*/ 68 h 302"/>
                  <a:gd name="T40" fmla="*/ 646 w 674"/>
                  <a:gd name="T41" fmla="*/ 95 h 302"/>
                  <a:gd name="T42" fmla="*/ 623 w 674"/>
                  <a:gd name="T43" fmla="*/ 146 h 302"/>
                  <a:gd name="T44" fmla="*/ 619 w 674"/>
                  <a:gd name="T45" fmla="*/ 191 h 302"/>
                  <a:gd name="T46" fmla="*/ 645 w 674"/>
                  <a:gd name="T47" fmla="*/ 226 h 302"/>
                  <a:gd name="T48" fmla="*/ 647 w 674"/>
                  <a:gd name="T49" fmla="*/ 262 h 302"/>
                  <a:gd name="T50" fmla="*/ 636 w 674"/>
                  <a:gd name="T51" fmla="*/ 279 h 302"/>
                  <a:gd name="T52" fmla="*/ 594 w 674"/>
                  <a:gd name="T53" fmla="*/ 275 h 302"/>
                  <a:gd name="T54" fmla="*/ 541 w 674"/>
                  <a:gd name="T55" fmla="*/ 280 h 302"/>
                  <a:gd name="T56" fmla="*/ 504 w 674"/>
                  <a:gd name="T57" fmla="*/ 282 h 302"/>
                  <a:gd name="T58" fmla="*/ 462 w 674"/>
                  <a:gd name="T59" fmla="*/ 277 h 302"/>
                  <a:gd name="T60" fmla="*/ 397 w 674"/>
                  <a:gd name="T61" fmla="*/ 271 h 302"/>
                  <a:gd name="T62" fmla="*/ 324 w 674"/>
                  <a:gd name="T63" fmla="*/ 273 h 302"/>
                  <a:gd name="T64" fmla="*/ 257 w 674"/>
                  <a:gd name="T65" fmla="*/ 279 h 302"/>
                  <a:gd name="T66" fmla="*/ 176 w 674"/>
                  <a:gd name="T67" fmla="*/ 260 h 302"/>
                  <a:gd name="T68" fmla="*/ 128 w 674"/>
                  <a:gd name="T69" fmla="*/ 285 h 302"/>
                  <a:gd name="T70" fmla="*/ 392 w 674"/>
                  <a:gd name="T71" fmla="*/ 111 h 302"/>
                  <a:gd name="T72" fmla="*/ 419 w 674"/>
                  <a:gd name="T73" fmla="*/ 9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74" h="302">
                    <a:moveTo>
                      <a:pt x="128" y="285"/>
                    </a:moveTo>
                    <a:cubicBezTo>
                      <a:pt x="125" y="285"/>
                      <a:pt x="122" y="283"/>
                      <a:pt x="121" y="280"/>
                    </a:cubicBezTo>
                    <a:cubicBezTo>
                      <a:pt x="115" y="282"/>
                      <a:pt x="78" y="289"/>
                      <a:pt x="94" y="270"/>
                    </a:cubicBezTo>
                    <a:cubicBezTo>
                      <a:pt x="90" y="272"/>
                      <a:pt x="50" y="286"/>
                      <a:pt x="68" y="265"/>
                    </a:cubicBezTo>
                    <a:cubicBezTo>
                      <a:pt x="59" y="271"/>
                      <a:pt x="0" y="293"/>
                      <a:pt x="34" y="263"/>
                    </a:cubicBezTo>
                    <a:cubicBezTo>
                      <a:pt x="19" y="265"/>
                      <a:pt x="29" y="248"/>
                      <a:pt x="33" y="245"/>
                    </a:cubicBezTo>
                    <a:cubicBezTo>
                      <a:pt x="20" y="241"/>
                      <a:pt x="36" y="227"/>
                      <a:pt x="40" y="224"/>
                    </a:cubicBezTo>
                    <a:cubicBezTo>
                      <a:pt x="34" y="225"/>
                      <a:pt x="27" y="221"/>
                      <a:pt x="30" y="214"/>
                    </a:cubicBezTo>
                    <a:cubicBezTo>
                      <a:pt x="26" y="211"/>
                      <a:pt x="27" y="207"/>
                      <a:pt x="30" y="203"/>
                    </a:cubicBezTo>
                    <a:cubicBezTo>
                      <a:pt x="12" y="203"/>
                      <a:pt x="35" y="181"/>
                      <a:pt x="37" y="180"/>
                    </a:cubicBezTo>
                    <a:cubicBezTo>
                      <a:pt x="2" y="197"/>
                      <a:pt x="47" y="143"/>
                      <a:pt x="53" y="138"/>
                    </a:cubicBezTo>
                    <a:cubicBezTo>
                      <a:pt x="33" y="151"/>
                      <a:pt x="7" y="147"/>
                      <a:pt x="30" y="125"/>
                    </a:cubicBezTo>
                    <a:cubicBezTo>
                      <a:pt x="4" y="133"/>
                      <a:pt x="49" y="90"/>
                      <a:pt x="51" y="88"/>
                    </a:cubicBezTo>
                    <a:cubicBezTo>
                      <a:pt x="42" y="94"/>
                      <a:pt x="11" y="100"/>
                      <a:pt x="32" y="82"/>
                    </a:cubicBezTo>
                    <a:cubicBezTo>
                      <a:pt x="29" y="81"/>
                      <a:pt x="29" y="79"/>
                      <a:pt x="29" y="76"/>
                    </a:cubicBezTo>
                    <a:cubicBezTo>
                      <a:pt x="12" y="74"/>
                      <a:pt x="34" y="52"/>
                      <a:pt x="35" y="50"/>
                    </a:cubicBezTo>
                    <a:cubicBezTo>
                      <a:pt x="19" y="59"/>
                      <a:pt x="29" y="32"/>
                      <a:pt x="28" y="29"/>
                    </a:cubicBezTo>
                    <a:cubicBezTo>
                      <a:pt x="11" y="33"/>
                      <a:pt x="31" y="0"/>
                      <a:pt x="38" y="17"/>
                    </a:cubicBezTo>
                    <a:cubicBezTo>
                      <a:pt x="46" y="13"/>
                      <a:pt x="48" y="23"/>
                      <a:pt x="45" y="28"/>
                    </a:cubicBezTo>
                    <a:cubicBezTo>
                      <a:pt x="69" y="11"/>
                      <a:pt x="76" y="20"/>
                      <a:pt x="57" y="43"/>
                    </a:cubicBezTo>
                    <a:cubicBezTo>
                      <a:pt x="59" y="42"/>
                      <a:pt x="104" y="3"/>
                      <a:pt x="108" y="21"/>
                    </a:cubicBezTo>
                    <a:cubicBezTo>
                      <a:pt x="112" y="19"/>
                      <a:pt x="127" y="8"/>
                      <a:pt x="129" y="19"/>
                    </a:cubicBezTo>
                    <a:cubicBezTo>
                      <a:pt x="159" y="4"/>
                      <a:pt x="112" y="54"/>
                      <a:pt x="105" y="60"/>
                    </a:cubicBezTo>
                    <a:cubicBezTo>
                      <a:pt x="106" y="59"/>
                      <a:pt x="191" y="6"/>
                      <a:pt x="178" y="28"/>
                    </a:cubicBezTo>
                    <a:cubicBezTo>
                      <a:pt x="207" y="9"/>
                      <a:pt x="244" y="12"/>
                      <a:pt x="201" y="45"/>
                    </a:cubicBezTo>
                    <a:cubicBezTo>
                      <a:pt x="215" y="35"/>
                      <a:pt x="233" y="19"/>
                      <a:pt x="250" y="15"/>
                    </a:cubicBezTo>
                    <a:cubicBezTo>
                      <a:pt x="261" y="13"/>
                      <a:pt x="279" y="19"/>
                      <a:pt x="265" y="32"/>
                    </a:cubicBezTo>
                    <a:cubicBezTo>
                      <a:pt x="267" y="31"/>
                      <a:pt x="307" y="1"/>
                      <a:pt x="307" y="22"/>
                    </a:cubicBezTo>
                    <a:cubicBezTo>
                      <a:pt x="313" y="18"/>
                      <a:pt x="349" y="14"/>
                      <a:pt x="338" y="30"/>
                    </a:cubicBezTo>
                    <a:cubicBezTo>
                      <a:pt x="341" y="27"/>
                      <a:pt x="370" y="8"/>
                      <a:pt x="371" y="24"/>
                    </a:cubicBezTo>
                    <a:cubicBezTo>
                      <a:pt x="369" y="25"/>
                      <a:pt x="409" y="3"/>
                      <a:pt x="401" y="24"/>
                    </a:cubicBezTo>
                    <a:cubicBezTo>
                      <a:pt x="406" y="21"/>
                      <a:pt x="445" y="8"/>
                      <a:pt x="427" y="29"/>
                    </a:cubicBezTo>
                    <a:cubicBezTo>
                      <a:pt x="429" y="28"/>
                      <a:pt x="478" y="6"/>
                      <a:pt x="460" y="29"/>
                    </a:cubicBezTo>
                    <a:cubicBezTo>
                      <a:pt x="466" y="26"/>
                      <a:pt x="500" y="3"/>
                      <a:pt x="509" y="19"/>
                    </a:cubicBezTo>
                    <a:cubicBezTo>
                      <a:pt x="532" y="8"/>
                      <a:pt x="535" y="23"/>
                      <a:pt x="517" y="38"/>
                    </a:cubicBezTo>
                    <a:cubicBezTo>
                      <a:pt x="531" y="29"/>
                      <a:pt x="551" y="13"/>
                      <a:pt x="568" y="16"/>
                    </a:cubicBezTo>
                    <a:cubicBezTo>
                      <a:pt x="574" y="17"/>
                      <a:pt x="606" y="13"/>
                      <a:pt x="598" y="27"/>
                    </a:cubicBezTo>
                    <a:cubicBezTo>
                      <a:pt x="602" y="25"/>
                      <a:pt x="642" y="6"/>
                      <a:pt x="643" y="21"/>
                    </a:cubicBezTo>
                    <a:cubicBezTo>
                      <a:pt x="669" y="16"/>
                      <a:pt x="629" y="52"/>
                      <a:pt x="630" y="52"/>
                    </a:cubicBezTo>
                    <a:cubicBezTo>
                      <a:pt x="650" y="42"/>
                      <a:pt x="653" y="56"/>
                      <a:pt x="639" y="68"/>
                    </a:cubicBezTo>
                    <a:cubicBezTo>
                      <a:pt x="651" y="66"/>
                      <a:pt x="656" y="78"/>
                      <a:pt x="647" y="86"/>
                    </a:cubicBezTo>
                    <a:cubicBezTo>
                      <a:pt x="649" y="89"/>
                      <a:pt x="648" y="93"/>
                      <a:pt x="646" y="95"/>
                    </a:cubicBezTo>
                    <a:cubicBezTo>
                      <a:pt x="654" y="101"/>
                      <a:pt x="643" y="110"/>
                      <a:pt x="639" y="113"/>
                    </a:cubicBezTo>
                    <a:cubicBezTo>
                      <a:pt x="666" y="107"/>
                      <a:pt x="622" y="146"/>
                      <a:pt x="623" y="146"/>
                    </a:cubicBezTo>
                    <a:cubicBezTo>
                      <a:pt x="626" y="143"/>
                      <a:pt x="674" y="126"/>
                      <a:pt x="651" y="146"/>
                    </a:cubicBezTo>
                    <a:cubicBezTo>
                      <a:pt x="660" y="165"/>
                      <a:pt x="631" y="181"/>
                      <a:pt x="619" y="191"/>
                    </a:cubicBezTo>
                    <a:cubicBezTo>
                      <a:pt x="659" y="165"/>
                      <a:pt x="644" y="194"/>
                      <a:pt x="621" y="214"/>
                    </a:cubicBezTo>
                    <a:cubicBezTo>
                      <a:pt x="635" y="205"/>
                      <a:pt x="669" y="206"/>
                      <a:pt x="645" y="226"/>
                    </a:cubicBezTo>
                    <a:cubicBezTo>
                      <a:pt x="651" y="228"/>
                      <a:pt x="653" y="234"/>
                      <a:pt x="648" y="239"/>
                    </a:cubicBezTo>
                    <a:cubicBezTo>
                      <a:pt x="664" y="239"/>
                      <a:pt x="649" y="259"/>
                      <a:pt x="647" y="262"/>
                    </a:cubicBezTo>
                    <a:cubicBezTo>
                      <a:pt x="649" y="263"/>
                      <a:pt x="650" y="266"/>
                      <a:pt x="649" y="269"/>
                    </a:cubicBezTo>
                    <a:cubicBezTo>
                      <a:pt x="667" y="264"/>
                      <a:pt x="642" y="302"/>
                      <a:pt x="636" y="279"/>
                    </a:cubicBezTo>
                    <a:cubicBezTo>
                      <a:pt x="634" y="280"/>
                      <a:pt x="614" y="290"/>
                      <a:pt x="618" y="277"/>
                    </a:cubicBezTo>
                    <a:cubicBezTo>
                      <a:pt x="620" y="275"/>
                      <a:pt x="584" y="294"/>
                      <a:pt x="594" y="275"/>
                    </a:cubicBezTo>
                    <a:cubicBezTo>
                      <a:pt x="594" y="275"/>
                      <a:pt x="565" y="291"/>
                      <a:pt x="572" y="273"/>
                    </a:cubicBezTo>
                    <a:cubicBezTo>
                      <a:pt x="561" y="280"/>
                      <a:pt x="553" y="283"/>
                      <a:pt x="541" y="280"/>
                    </a:cubicBezTo>
                    <a:cubicBezTo>
                      <a:pt x="520" y="276"/>
                      <a:pt x="569" y="241"/>
                      <a:pt x="570" y="240"/>
                    </a:cubicBezTo>
                    <a:cubicBezTo>
                      <a:pt x="554" y="251"/>
                      <a:pt x="525" y="281"/>
                      <a:pt x="504" y="282"/>
                    </a:cubicBezTo>
                    <a:cubicBezTo>
                      <a:pt x="481" y="283"/>
                      <a:pt x="535" y="240"/>
                      <a:pt x="539" y="236"/>
                    </a:cubicBezTo>
                    <a:cubicBezTo>
                      <a:pt x="533" y="240"/>
                      <a:pt x="472" y="293"/>
                      <a:pt x="462" y="277"/>
                    </a:cubicBezTo>
                    <a:cubicBezTo>
                      <a:pt x="426" y="299"/>
                      <a:pt x="433" y="269"/>
                      <a:pt x="459" y="249"/>
                    </a:cubicBezTo>
                    <a:cubicBezTo>
                      <a:pt x="459" y="249"/>
                      <a:pt x="381" y="294"/>
                      <a:pt x="397" y="271"/>
                    </a:cubicBezTo>
                    <a:cubicBezTo>
                      <a:pt x="392" y="274"/>
                      <a:pt x="373" y="288"/>
                      <a:pt x="367" y="278"/>
                    </a:cubicBezTo>
                    <a:cubicBezTo>
                      <a:pt x="362" y="281"/>
                      <a:pt x="317" y="287"/>
                      <a:pt x="324" y="273"/>
                    </a:cubicBezTo>
                    <a:cubicBezTo>
                      <a:pt x="311" y="281"/>
                      <a:pt x="276" y="288"/>
                      <a:pt x="302" y="263"/>
                    </a:cubicBezTo>
                    <a:cubicBezTo>
                      <a:pt x="298" y="267"/>
                      <a:pt x="263" y="293"/>
                      <a:pt x="257" y="279"/>
                    </a:cubicBezTo>
                    <a:cubicBezTo>
                      <a:pt x="253" y="281"/>
                      <a:pt x="216" y="289"/>
                      <a:pt x="227" y="272"/>
                    </a:cubicBezTo>
                    <a:cubicBezTo>
                      <a:pt x="212" y="281"/>
                      <a:pt x="135" y="295"/>
                      <a:pt x="176" y="260"/>
                    </a:cubicBezTo>
                    <a:cubicBezTo>
                      <a:pt x="148" y="278"/>
                      <a:pt x="134" y="285"/>
                      <a:pt x="128" y="285"/>
                    </a:cubicBezTo>
                    <a:cubicBezTo>
                      <a:pt x="127" y="285"/>
                      <a:pt x="134" y="285"/>
                      <a:pt x="128" y="285"/>
                    </a:cubicBezTo>
                    <a:close/>
                    <a:moveTo>
                      <a:pt x="419" y="92"/>
                    </a:moveTo>
                    <a:cubicBezTo>
                      <a:pt x="410" y="98"/>
                      <a:pt x="401" y="105"/>
                      <a:pt x="392" y="111"/>
                    </a:cubicBezTo>
                    <a:cubicBezTo>
                      <a:pt x="405" y="102"/>
                      <a:pt x="419" y="93"/>
                      <a:pt x="432" y="84"/>
                    </a:cubicBezTo>
                    <a:cubicBezTo>
                      <a:pt x="428" y="86"/>
                      <a:pt x="424" y="89"/>
                      <a:pt x="419" y="92"/>
                    </a:cubicBezTo>
                    <a:cubicBezTo>
                      <a:pt x="410" y="98"/>
                      <a:pt x="424" y="89"/>
                      <a:pt x="419" y="92"/>
                    </a:cubicBezTo>
                    <a:close/>
                  </a:path>
                </a:pathLst>
              </a:custGeom>
              <a:solidFill>
                <a:srgbClr val="000000">
                  <a:lumMod val="50000"/>
                  <a:lumOff val="50000"/>
                  <a:alpha val="12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  <p:sp>
            <p:nvSpPr>
              <p:cNvPr id="844" name="Tekstvak 843">
                <a:extLst>
                  <a:ext uri="{FF2B5EF4-FFF2-40B4-BE49-F238E27FC236}">
                    <a16:creationId xmlns:a16="http://schemas.microsoft.com/office/drawing/2014/main" id="{072D3C82-5EC7-0A47-B74E-017E5B572A87}"/>
                  </a:ext>
                </a:extLst>
              </p:cNvPr>
              <p:cNvSpPr txBox="1"/>
              <p:nvPr/>
            </p:nvSpPr>
            <p:spPr>
              <a:xfrm rot="21540000">
                <a:off x="4395324" y="2955422"/>
                <a:ext cx="618197" cy="1850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Ink Free" panose="03080402000500000000" pitchFamily="66" charset="0"/>
                    <a:ea typeface="+mn-ea"/>
                    <a:cs typeface="+mn-cs"/>
                  </a:rPr>
                  <a:t>Deployment</a:t>
                </a:r>
              </a:p>
            </p:txBody>
          </p:sp>
          <p:sp>
            <p:nvSpPr>
              <p:cNvPr id="845" name="Freeform 279">
                <a:extLst>
                  <a:ext uri="{FF2B5EF4-FFF2-40B4-BE49-F238E27FC236}">
                    <a16:creationId xmlns:a16="http://schemas.microsoft.com/office/drawing/2014/main" id="{DCE85876-75BF-4A43-9FF3-127C864068B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flipH="1" flipV="1">
                <a:off x="5070038" y="2854056"/>
                <a:ext cx="707022" cy="391220"/>
              </a:xfrm>
              <a:custGeom>
                <a:avLst/>
                <a:gdLst>
                  <a:gd name="T0" fmla="*/ 121 w 674"/>
                  <a:gd name="T1" fmla="*/ 280 h 302"/>
                  <a:gd name="T2" fmla="*/ 68 w 674"/>
                  <a:gd name="T3" fmla="*/ 265 h 302"/>
                  <a:gd name="T4" fmla="*/ 33 w 674"/>
                  <a:gd name="T5" fmla="*/ 245 h 302"/>
                  <a:gd name="T6" fmla="*/ 30 w 674"/>
                  <a:gd name="T7" fmla="*/ 214 h 302"/>
                  <a:gd name="T8" fmla="*/ 37 w 674"/>
                  <a:gd name="T9" fmla="*/ 180 h 302"/>
                  <a:gd name="T10" fmla="*/ 30 w 674"/>
                  <a:gd name="T11" fmla="*/ 125 h 302"/>
                  <a:gd name="T12" fmla="*/ 32 w 674"/>
                  <a:gd name="T13" fmla="*/ 82 h 302"/>
                  <a:gd name="T14" fmla="*/ 35 w 674"/>
                  <a:gd name="T15" fmla="*/ 50 h 302"/>
                  <a:gd name="T16" fmla="*/ 38 w 674"/>
                  <a:gd name="T17" fmla="*/ 17 h 302"/>
                  <a:gd name="T18" fmla="*/ 57 w 674"/>
                  <a:gd name="T19" fmla="*/ 43 h 302"/>
                  <a:gd name="T20" fmla="*/ 129 w 674"/>
                  <a:gd name="T21" fmla="*/ 19 h 302"/>
                  <a:gd name="T22" fmla="*/ 178 w 674"/>
                  <a:gd name="T23" fmla="*/ 28 h 302"/>
                  <a:gd name="T24" fmla="*/ 250 w 674"/>
                  <a:gd name="T25" fmla="*/ 15 h 302"/>
                  <a:gd name="T26" fmla="*/ 307 w 674"/>
                  <a:gd name="T27" fmla="*/ 22 h 302"/>
                  <a:gd name="T28" fmla="*/ 371 w 674"/>
                  <a:gd name="T29" fmla="*/ 24 h 302"/>
                  <a:gd name="T30" fmla="*/ 427 w 674"/>
                  <a:gd name="T31" fmla="*/ 29 h 302"/>
                  <a:gd name="T32" fmla="*/ 509 w 674"/>
                  <a:gd name="T33" fmla="*/ 19 h 302"/>
                  <a:gd name="T34" fmla="*/ 568 w 674"/>
                  <a:gd name="T35" fmla="*/ 16 h 302"/>
                  <a:gd name="T36" fmla="*/ 643 w 674"/>
                  <a:gd name="T37" fmla="*/ 21 h 302"/>
                  <a:gd name="T38" fmla="*/ 639 w 674"/>
                  <a:gd name="T39" fmla="*/ 68 h 302"/>
                  <a:gd name="T40" fmla="*/ 646 w 674"/>
                  <a:gd name="T41" fmla="*/ 95 h 302"/>
                  <a:gd name="T42" fmla="*/ 623 w 674"/>
                  <a:gd name="T43" fmla="*/ 146 h 302"/>
                  <a:gd name="T44" fmla="*/ 619 w 674"/>
                  <a:gd name="T45" fmla="*/ 191 h 302"/>
                  <a:gd name="T46" fmla="*/ 645 w 674"/>
                  <a:gd name="T47" fmla="*/ 226 h 302"/>
                  <a:gd name="T48" fmla="*/ 647 w 674"/>
                  <a:gd name="T49" fmla="*/ 262 h 302"/>
                  <a:gd name="T50" fmla="*/ 636 w 674"/>
                  <a:gd name="T51" fmla="*/ 279 h 302"/>
                  <a:gd name="T52" fmla="*/ 594 w 674"/>
                  <a:gd name="T53" fmla="*/ 275 h 302"/>
                  <a:gd name="T54" fmla="*/ 541 w 674"/>
                  <a:gd name="T55" fmla="*/ 280 h 302"/>
                  <a:gd name="T56" fmla="*/ 504 w 674"/>
                  <a:gd name="T57" fmla="*/ 282 h 302"/>
                  <a:gd name="T58" fmla="*/ 462 w 674"/>
                  <a:gd name="T59" fmla="*/ 277 h 302"/>
                  <a:gd name="T60" fmla="*/ 397 w 674"/>
                  <a:gd name="T61" fmla="*/ 271 h 302"/>
                  <a:gd name="T62" fmla="*/ 324 w 674"/>
                  <a:gd name="T63" fmla="*/ 273 h 302"/>
                  <a:gd name="T64" fmla="*/ 257 w 674"/>
                  <a:gd name="T65" fmla="*/ 279 h 302"/>
                  <a:gd name="T66" fmla="*/ 176 w 674"/>
                  <a:gd name="T67" fmla="*/ 260 h 302"/>
                  <a:gd name="T68" fmla="*/ 128 w 674"/>
                  <a:gd name="T69" fmla="*/ 285 h 302"/>
                  <a:gd name="T70" fmla="*/ 392 w 674"/>
                  <a:gd name="T71" fmla="*/ 111 h 302"/>
                  <a:gd name="T72" fmla="*/ 419 w 674"/>
                  <a:gd name="T73" fmla="*/ 9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74" h="302">
                    <a:moveTo>
                      <a:pt x="128" y="285"/>
                    </a:moveTo>
                    <a:cubicBezTo>
                      <a:pt x="125" y="285"/>
                      <a:pt x="122" y="283"/>
                      <a:pt x="121" y="280"/>
                    </a:cubicBezTo>
                    <a:cubicBezTo>
                      <a:pt x="115" y="282"/>
                      <a:pt x="78" y="289"/>
                      <a:pt x="94" y="270"/>
                    </a:cubicBezTo>
                    <a:cubicBezTo>
                      <a:pt x="90" y="272"/>
                      <a:pt x="50" y="286"/>
                      <a:pt x="68" y="265"/>
                    </a:cubicBezTo>
                    <a:cubicBezTo>
                      <a:pt x="59" y="271"/>
                      <a:pt x="0" y="293"/>
                      <a:pt x="34" y="263"/>
                    </a:cubicBezTo>
                    <a:cubicBezTo>
                      <a:pt x="19" y="265"/>
                      <a:pt x="29" y="248"/>
                      <a:pt x="33" y="245"/>
                    </a:cubicBezTo>
                    <a:cubicBezTo>
                      <a:pt x="20" y="241"/>
                      <a:pt x="36" y="227"/>
                      <a:pt x="40" y="224"/>
                    </a:cubicBezTo>
                    <a:cubicBezTo>
                      <a:pt x="34" y="225"/>
                      <a:pt x="27" y="221"/>
                      <a:pt x="30" y="214"/>
                    </a:cubicBezTo>
                    <a:cubicBezTo>
                      <a:pt x="26" y="211"/>
                      <a:pt x="27" y="207"/>
                      <a:pt x="30" y="203"/>
                    </a:cubicBezTo>
                    <a:cubicBezTo>
                      <a:pt x="12" y="203"/>
                      <a:pt x="35" y="181"/>
                      <a:pt x="37" y="180"/>
                    </a:cubicBezTo>
                    <a:cubicBezTo>
                      <a:pt x="2" y="197"/>
                      <a:pt x="47" y="143"/>
                      <a:pt x="53" y="138"/>
                    </a:cubicBezTo>
                    <a:cubicBezTo>
                      <a:pt x="33" y="151"/>
                      <a:pt x="7" y="147"/>
                      <a:pt x="30" y="125"/>
                    </a:cubicBezTo>
                    <a:cubicBezTo>
                      <a:pt x="4" y="133"/>
                      <a:pt x="49" y="90"/>
                      <a:pt x="51" y="88"/>
                    </a:cubicBezTo>
                    <a:cubicBezTo>
                      <a:pt x="42" y="94"/>
                      <a:pt x="11" y="100"/>
                      <a:pt x="32" y="82"/>
                    </a:cubicBezTo>
                    <a:cubicBezTo>
                      <a:pt x="29" y="81"/>
                      <a:pt x="29" y="79"/>
                      <a:pt x="29" y="76"/>
                    </a:cubicBezTo>
                    <a:cubicBezTo>
                      <a:pt x="12" y="74"/>
                      <a:pt x="34" y="52"/>
                      <a:pt x="35" y="50"/>
                    </a:cubicBezTo>
                    <a:cubicBezTo>
                      <a:pt x="19" y="59"/>
                      <a:pt x="29" y="32"/>
                      <a:pt x="28" y="29"/>
                    </a:cubicBezTo>
                    <a:cubicBezTo>
                      <a:pt x="11" y="33"/>
                      <a:pt x="31" y="0"/>
                      <a:pt x="38" y="17"/>
                    </a:cubicBezTo>
                    <a:cubicBezTo>
                      <a:pt x="46" y="13"/>
                      <a:pt x="48" y="23"/>
                      <a:pt x="45" y="28"/>
                    </a:cubicBezTo>
                    <a:cubicBezTo>
                      <a:pt x="69" y="11"/>
                      <a:pt x="76" y="20"/>
                      <a:pt x="57" y="43"/>
                    </a:cubicBezTo>
                    <a:cubicBezTo>
                      <a:pt x="59" y="42"/>
                      <a:pt x="104" y="3"/>
                      <a:pt x="108" y="21"/>
                    </a:cubicBezTo>
                    <a:cubicBezTo>
                      <a:pt x="112" y="19"/>
                      <a:pt x="127" y="8"/>
                      <a:pt x="129" y="19"/>
                    </a:cubicBezTo>
                    <a:cubicBezTo>
                      <a:pt x="159" y="4"/>
                      <a:pt x="112" y="54"/>
                      <a:pt x="105" y="60"/>
                    </a:cubicBezTo>
                    <a:cubicBezTo>
                      <a:pt x="106" y="59"/>
                      <a:pt x="191" y="6"/>
                      <a:pt x="178" y="28"/>
                    </a:cubicBezTo>
                    <a:cubicBezTo>
                      <a:pt x="207" y="9"/>
                      <a:pt x="244" y="12"/>
                      <a:pt x="201" y="45"/>
                    </a:cubicBezTo>
                    <a:cubicBezTo>
                      <a:pt x="215" y="35"/>
                      <a:pt x="233" y="19"/>
                      <a:pt x="250" y="15"/>
                    </a:cubicBezTo>
                    <a:cubicBezTo>
                      <a:pt x="261" y="13"/>
                      <a:pt x="279" y="19"/>
                      <a:pt x="265" y="32"/>
                    </a:cubicBezTo>
                    <a:cubicBezTo>
                      <a:pt x="267" y="31"/>
                      <a:pt x="307" y="1"/>
                      <a:pt x="307" y="22"/>
                    </a:cubicBezTo>
                    <a:cubicBezTo>
                      <a:pt x="313" y="18"/>
                      <a:pt x="349" y="14"/>
                      <a:pt x="338" y="30"/>
                    </a:cubicBezTo>
                    <a:cubicBezTo>
                      <a:pt x="341" y="27"/>
                      <a:pt x="370" y="8"/>
                      <a:pt x="371" y="24"/>
                    </a:cubicBezTo>
                    <a:cubicBezTo>
                      <a:pt x="369" y="25"/>
                      <a:pt x="409" y="3"/>
                      <a:pt x="401" y="24"/>
                    </a:cubicBezTo>
                    <a:cubicBezTo>
                      <a:pt x="406" y="21"/>
                      <a:pt x="445" y="8"/>
                      <a:pt x="427" y="29"/>
                    </a:cubicBezTo>
                    <a:cubicBezTo>
                      <a:pt x="429" y="28"/>
                      <a:pt x="478" y="6"/>
                      <a:pt x="460" y="29"/>
                    </a:cubicBezTo>
                    <a:cubicBezTo>
                      <a:pt x="466" y="26"/>
                      <a:pt x="500" y="3"/>
                      <a:pt x="509" y="19"/>
                    </a:cubicBezTo>
                    <a:cubicBezTo>
                      <a:pt x="532" y="8"/>
                      <a:pt x="535" y="23"/>
                      <a:pt x="517" y="38"/>
                    </a:cubicBezTo>
                    <a:cubicBezTo>
                      <a:pt x="531" y="29"/>
                      <a:pt x="551" y="13"/>
                      <a:pt x="568" y="16"/>
                    </a:cubicBezTo>
                    <a:cubicBezTo>
                      <a:pt x="574" y="17"/>
                      <a:pt x="606" y="13"/>
                      <a:pt x="598" y="27"/>
                    </a:cubicBezTo>
                    <a:cubicBezTo>
                      <a:pt x="602" y="25"/>
                      <a:pt x="642" y="6"/>
                      <a:pt x="643" y="21"/>
                    </a:cubicBezTo>
                    <a:cubicBezTo>
                      <a:pt x="669" y="16"/>
                      <a:pt x="629" y="52"/>
                      <a:pt x="630" y="52"/>
                    </a:cubicBezTo>
                    <a:cubicBezTo>
                      <a:pt x="650" y="42"/>
                      <a:pt x="653" y="56"/>
                      <a:pt x="639" y="68"/>
                    </a:cubicBezTo>
                    <a:cubicBezTo>
                      <a:pt x="651" y="66"/>
                      <a:pt x="656" y="78"/>
                      <a:pt x="647" y="86"/>
                    </a:cubicBezTo>
                    <a:cubicBezTo>
                      <a:pt x="649" y="89"/>
                      <a:pt x="648" y="93"/>
                      <a:pt x="646" y="95"/>
                    </a:cubicBezTo>
                    <a:cubicBezTo>
                      <a:pt x="654" y="101"/>
                      <a:pt x="643" y="110"/>
                      <a:pt x="639" y="113"/>
                    </a:cubicBezTo>
                    <a:cubicBezTo>
                      <a:pt x="666" y="107"/>
                      <a:pt x="622" y="146"/>
                      <a:pt x="623" y="146"/>
                    </a:cubicBezTo>
                    <a:cubicBezTo>
                      <a:pt x="626" y="143"/>
                      <a:pt x="674" y="126"/>
                      <a:pt x="651" y="146"/>
                    </a:cubicBezTo>
                    <a:cubicBezTo>
                      <a:pt x="660" y="165"/>
                      <a:pt x="631" y="181"/>
                      <a:pt x="619" y="191"/>
                    </a:cubicBezTo>
                    <a:cubicBezTo>
                      <a:pt x="659" y="165"/>
                      <a:pt x="644" y="194"/>
                      <a:pt x="621" y="214"/>
                    </a:cubicBezTo>
                    <a:cubicBezTo>
                      <a:pt x="635" y="205"/>
                      <a:pt x="669" y="206"/>
                      <a:pt x="645" y="226"/>
                    </a:cubicBezTo>
                    <a:cubicBezTo>
                      <a:pt x="651" y="228"/>
                      <a:pt x="653" y="234"/>
                      <a:pt x="648" y="239"/>
                    </a:cubicBezTo>
                    <a:cubicBezTo>
                      <a:pt x="664" y="239"/>
                      <a:pt x="649" y="259"/>
                      <a:pt x="647" y="262"/>
                    </a:cubicBezTo>
                    <a:cubicBezTo>
                      <a:pt x="649" y="263"/>
                      <a:pt x="650" y="266"/>
                      <a:pt x="649" y="269"/>
                    </a:cubicBezTo>
                    <a:cubicBezTo>
                      <a:pt x="667" y="264"/>
                      <a:pt x="642" y="302"/>
                      <a:pt x="636" y="279"/>
                    </a:cubicBezTo>
                    <a:cubicBezTo>
                      <a:pt x="634" y="280"/>
                      <a:pt x="614" y="290"/>
                      <a:pt x="618" y="277"/>
                    </a:cubicBezTo>
                    <a:cubicBezTo>
                      <a:pt x="620" y="275"/>
                      <a:pt x="584" y="294"/>
                      <a:pt x="594" y="275"/>
                    </a:cubicBezTo>
                    <a:cubicBezTo>
                      <a:pt x="594" y="275"/>
                      <a:pt x="565" y="291"/>
                      <a:pt x="572" y="273"/>
                    </a:cubicBezTo>
                    <a:cubicBezTo>
                      <a:pt x="561" y="280"/>
                      <a:pt x="553" y="283"/>
                      <a:pt x="541" y="280"/>
                    </a:cubicBezTo>
                    <a:cubicBezTo>
                      <a:pt x="520" y="276"/>
                      <a:pt x="569" y="241"/>
                      <a:pt x="570" y="240"/>
                    </a:cubicBezTo>
                    <a:cubicBezTo>
                      <a:pt x="554" y="251"/>
                      <a:pt x="525" y="281"/>
                      <a:pt x="504" y="282"/>
                    </a:cubicBezTo>
                    <a:cubicBezTo>
                      <a:pt x="481" y="283"/>
                      <a:pt x="535" y="240"/>
                      <a:pt x="539" y="236"/>
                    </a:cubicBezTo>
                    <a:cubicBezTo>
                      <a:pt x="533" y="240"/>
                      <a:pt x="472" y="293"/>
                      <a:pt x="462" y="277"/>
                    </a:cubicBezTo>
                    <a:cubicBezTo>
                      <a:pt x="426" y="299"/>
                      <a:pt x="433" y="269"/>
                      <a:pt x="459" y="249"/>
                    </a:cubicBezTo>
                    <a:cubicBezTo>
                      <a:pt x="459" y="249"/>
                      <a:pt x="381" y="294"/>
                      <a:pt x="397" y="271"/>
                    </a:cubicBezTo>
                    <a:cubicBezTo>
                      <a:pt x="392" y="274"/>
                      <a:pt x="373" y="288"/>
                      <a:pt x="367" y="278"/>
                    </a:cubicBezTo>
                    <a:cubicBezTo>
                      <a:pt x="362" y="281"/>
                      <a:pt x="317" y="287"/>
                      <a:pt x="324" y="273"/>
                    </a:cubicBezTo>
                    <a:cubicBezTo>
                      <a:pt x="311" y="281"/>
                      <a:pt x="276" y="288"/>
                      <a:pt x="302" y="263"/>
                    </a:cubicBezTo>
                    <a:cubicBezTo>
                      <a:pt x="298" y="267"/>
                      <a:pt x="263" y="293"/>
                      <a:pt x="257" y="279"/>
                    </a:cubicBezTo>
                    <a:cubicBezTo>
                      <a:pt x="253" y="281"/>
                      <a:pt x="216" y="289"/>
                      <a:pt x="227" y="272"/>
                    </a:cubicBezTo>
                    <a:cubicBezTo>
                      <a:pt x="212" y="281"/>
                      <a:pt x="135" y="295"/>
                      <a:pt x="176" y="260"/>
                    </a:cubicBezTo>
                    <a:cubicBezTo>
                      <a:pt x="148" y="278"/>
                      <a:pt x="134" y="285"/>
                      <a:pt x="128" y="285"/>
                    </a:cubicBezTo>
                    <a:cubicBezTo>
                      <a:pt x="127" y="285"/>
                      <a:pt x="134" y="285"/>
                      <a:pt x="128" y="285"/>
                    </a:cubicBezTo>
                    <a:close/>
                    <a:moveTo>
                      <a:pt x="419" y="92"/>
                    </a:moveTo>
                    <a:cubicBezTo>
                      <a:pt x="410" y="98"/>
                      <a:pt x="401" y="105"/>
                      <a:pt x="392" y="111"/>
                    </a:cubicBezTo>
                    <a:cubicBezTo>
                      <a:pt x="405" y="102"/>
                      <a:pt x="419" y="93"/>
                      <a:pt x="432" y="84"/>
                    </a:cubicBezTo>
                    <a:cubicBezTo>
                      <a:pt x="428" y="86"/>
                      <a:pt x="424" y="89"/>
                      <a:pt x="419" y="92"/>
                    </a:cubicBezTo>
                    <a:cubicBezTo>
                      <a:pt x="410" y="98"/>
                      <a:pt x="424" y="89"/>
                      <a:pt x="419" y="92"/>
                    </a:cubicBezTo>
                    <a:close/>
                  </a:path>
                </a:pathLst>
              </a:custGeom>
              <a:solidFill>
                <a:srgbClr val="000000">
                  <a:lumMod val="65000"/>
                  <a:lumOff val="35000"/>
                  <a:alpha val="12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  <p:sp>
            <p:nvSpPr>
              <p:cNvPr id="846" name="Freeform 279">
                <a:extLst>
                  <a:ext uri="{FF2B5EF4-FFF2-40B4-BE49-F238E27FC236}">
                    <a16:creationId xmlns:a16="http://schemas.microsoft.com/office/drawing/2014/main" id="{BB1B7FFF-F1FD-3A41-9DA3-C5B93CB693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 flipH="1">
                <a:off x="5791101" y="2843365"/>
                <a:ext cx="720815" cy="391220"/>
              </a:xfrm>
              <a:custGeom>
                <a:avLst/>
                <a:gdLst>
                  <a:gd name="T0" fmla="*/ 121 w 674"/>
                  <a:gd name="T1" fmla="*/ 280 h 302"/>
                  <a:gd name="T2" fmla="*/ 68 w 674"/>
                  <a:gd name="T3" fmla="*/ 265 h 302"/>
                  <a:gd name="T4" fmla="*/ 33 w 674"/>
                  <a:gd name="T5" fmla="*/ 245 h 302"/>
                  <a:gd name="T6" fmla="*/ 30 w 674"/>
                  <a:gd name="T7" fmla="*/ 214 h 302"/>
                  <a:gd name="T8" fmla="*/ 37 w 674"/>
                  <a:gd name="T9" fmla="*/ 180 h 302"/>
                  <a:gd name="T10" fmla="*/ 30 w 674"/>
                  <a:gd name="T11" fmla="*/ 125 h 302"/>
                  <a:gd name="T12" fmla="*/ 32 w 674"/>
                  <a:gd name="T13" fmla="*/ 82 h 302"/>
                  <a:gd name="T14" fmla="*/ 35 w 674"/>
                  <a:gd name="T15" fmla="*/ 50 h 302"/>
                  <a:gd name="T16" fmla="*/ 38 w 674"/>
                  <a:gd name="T17" fmla="*/ 17 h 302"/>
                  <a:gd name="T18" fmla="*/ 57 w 674"/>
                  <a:gd name="T19" fmla="*/ 43 h 302"/>
                  <a:gd name="T20" fmla="*/ 129 w 674"/>
                  <a:gd name="T21" fmla="*/ 19 h 302"/>
                  <a:gd name="T22" fmla="*/ 178 w 674"/>
                  <a:gd name="T23" fmla="*/ 28 h 302"/>
                  <a:gd name="T24" fmla="*/ 250 w 674"/>
                  <a:gd name="T25" fmla="*/ 15 h 302"/>
                  <a:gd name="T26" fmla="*/ 307 w 674"/>
                  <a:gd name="T27" fmla="*/ 22 h 302"/>
                  <a:gd name="T28" fmla="*/ 371 w 674"/>
                  <a:gd name="T29" fmla="*/ 24 h 302"/>
                  <a:gd name="T30" fmla="*/ 427 w 674"/>
                  <a:gd name="T31" fmla="*/ 29 h 302"/>
                  <a:gd name="T32" fmla="*/ 509 w 674"/>
                  <a:gd name="T33" fmla="*/ 19 h 302"/>
                  <a:gd name="T34" fmla="*/ 568 w 674"/>
                  <a:gd name="T35" fmla="*/ 16 h 302"/>
                  <a:gd name="T36" fmla="*/ 643 w 674"/>
                  <a:gd name="T37" fmla="*/ 21 h 302"/>
                  <a:gd name="T38" fmla="*/ 639 w 674"/>
                  <a:gd name="T39" fmla="*/ 68 h 302"/>
                  <a:gd name="T40" fmla="*/ 646 w 674"/>
                  <a:gd name="T41" fmla="*/ 95 h 302"/>
                  <a:gd name="T42" fmla="*/ 623 w 674"/>
                  <a:gd name="T43" fmla="*/ 146 h 302"/>
                  <a:gd name="T44" fmla="*/ 619 w 674"/>
                  <a:gd name="T45" fmla="*/ 191 h 302"/>
                  <a:gd name="T46" fmla="*/ 645 w 674"/>
                  <a:gd name="T47" fmla="*/ 226 h 302"/>
                  <a:gd name="T48" fmla="*/ 647 w 674"/>
                  <a:gd name="T49" fmla="*/ 262 h 302"/>
                  <a:gd name="T50" fmla="*/ 636 w 674"/>
                  <a:gd name="T51" fmla="*/ 279 h 302"/>
                  <a:gd name="T52" fmla="*/ 594 w 674"/>
                  <a:gd name="T53" fmla="*/ 275 h 302"/>
                  <a:gd name="T54" fmla="*/ 541 w 674"/>
                  <a:gd name="T55" fmla="*/ 280 h 302"/>
                  <a:gd name="T56" fmla="*/ 504 w 674"/>
                  <a:gd name="T57" fmla="*/ 282 h 302"/>
                  <a:gd name="T58" fmla="*/ 462 w 674"/>
                  <a:gd name="T59" fmla="*/ 277 h 302"/>
                  <a:gd name="T60" fmla="*/ 397 w 674"/>
                  <a:gd name="T61" fmla="*/ 271 h 302"/>
                  <a:gd name="T62" fmla="*/ 324 w 674"/>
                  <a:gd name="T63" fmla="*/ 273 h 302"/>
                  <a:gd name="T64" fmla="*/ 257 w 674"/>
                  <a:gd name="T65" fmla="*/ 279 h 302"/>
                  <a:gd name="T66" fmla="*/ 176 w 674"/>
                  <a:gd name="T67" fmla="*/ 260 h 302"/>
                  <a:gd name="T68" fmla="*/ 128 w 674"/>
                  <a:gd name="T69" fmla="*/ 285 h 302"/>
                  <a:gd name="T70" fmla="*/ 392 w 674"/>
                  <a:gd name="T71" fmla="*/ 111 h 302"/>
                  <a:gd name="T72" fmla="*/ 419 w 674"/>
                  <a:gd name="T73" fmla="*/ 9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74" h="302">
                    <a:moveTo>
                      <a:pt x="128" y="285"/>
                    </a:moveTo>
                    <a:cubicBezTo>
                      <a:pt x="125" y="285"/>
                      <a:pt x="122" y="283"/>
                      <a:pt x="121" y="280"/>
                    </a:cubicBezTo>
                    <a:cubicBezTo>
                      <a:pt x="115" y="282"/>
                      <a:pt x="78" y="289"/>
                      <a:pt x="94" y="270"/>
                    </a:cubicBezTo>
                    <a:cubicBezTo>
                      <a:pt x="90" y="272"/>
                      <a:pt x="50" y="286"/>
                      <a:pt x="68" y="265"/>
                    </a:cubicBezTo>
                    <a:cubicBezTo>
                      <a:pt x="59" y="271"/>
                      <a:pt x="0" y="293"/>
                      <a:pt x="34" y="263"/>
                    </a:cubicBezTo>
                    <a:cubicBezTo>
                      <a:pt x="19" y="265"/>
                      <a:pt x="29" y="248"/>
                      <a:pt x="33" y="245"/>
                    </a:cubicBezTo>
                    <a:cubicBezTo>
                      <a:pt x="20" y="241"/>
                      <a:pt x="36" y="227"/>
                      <a:pt x="40" y="224"/>
                    </a:cubicBezTo>
                    <a:cubicBezTo>
                      <a:pt x="34" y="225"/>
                      <a:pt x="27" y="221"/>
                      <a:pt x="30" y="214"/>
                    </a:cubicBezTo>
                    <a:cubicBezTo>
                      <a:pt x="26" y="211"/>
                      <a:pt x="27" y="207"/>
                      <a:pt x="30" y="203"/>
                    </a:cubicBezTo>
                    <a:cubicBezTo>
                      <a:pt x="12" y="203"/>
                      <a:pt x="35" y="181"/>
                      <a:pt x="37" y="180"/>
                    </a:cubicBezTo>
                    <a:cubicBezTo>
                      <a:pt x="2" y="197"/>
                      <a:pt x="47" y="143"/>
                      <a:pt x="53" y="138"/>
                    </a:cubicBezTo>
                    <a:cubicBezTo>
                      <a:pt x="33" y="151"/>
                      <a:pt x="7" y="147"/>
                      <a:pt x="30" y="125"/>
                    </a:cubicBezTo>
                    <a:cubicBezTo>
                      <a:pt x="4" y="133"/>
                      <a:pt x="49" y="90"/>
                      <a:pt x="51" y="88"/>
                    </a:cubicBezTo>
                    <a:cubicBezTo>
                      <a:pt x="42" y="94"/>
                      <a:pt x="11" y="100"/>
                      <a:pt x="32" y="82"/>
                    </a:cubicBezTo>
                    <a:cubicBezTo>
                      <a:pt x="29" y="81"/>
                      <a:pt x="29" y="79"/>
                      <a:pt x="29" y="76"/>
                    </a:cubicBezTo>
                    <a:cubicBezTo>
                      <a:pt x="12" y="74"/>
                      <a:pt x="34" y="52"/>
                      <a:pt x="35" y="50"/>
                    </a:cubicBezTo>
                    <a:cubicBezTo>
                      <a:pt x="19" y="59"/>
                      <a:pt x="29" y="32"/>
                      <a:pt x="28" y="29"/>
                    </a:cubicBezTo>
                    <a:cubicBezTo>
                      <a:pt x="11" y="33"/>
                      <a:pt x="31" y="0"/>
                      <a:pt x="38" y="17"/>
                    </a:cubicBezTo>
                    <a:cubicBezTo>
                      <a:pt x="46" y="13"/>
                      <a:pt x="48" y="23"/>
                      <a:pt x="45" y="28"/>
                    </a:cubicBezTo>
                    <a:cubicBezTo>
                      <a:pt x="69" y="11"/>
                      <a:pt x="76" y="20"/>
                      <a:pt x="57" y="43"/>
                    </a:cubicBezTo>
                    <a:cubicBezTo>
                      <a:pt x="59" y="42"/>
                      <a:pt x="104" y="3"/>
                      <a:pt x="108" y="21"/>
                    </a:cubicBezTo>
                    <a:cubicBezTo>
                      <a:pt x="112" y="19"/>
                      <a:pt x="127" y="8"/>
                      <a:pt x="129" y="19"/>
                    </a:cubicBezTo>
                    <a:cubicBezTo>
                      <a:pt x="159" y="4"/>
                      <a:pt x="112" y="54"/>
                      <a:pt x="105" y="60"/>
                    </a:cubicBezTo>
                    <a:cubicBezTo>
                      <a:pt x="106" y="59"/>
                      <a:pt x="191" y="6"/>
                      <a:pt x="178" y="28"/>
                    </a:cubicBezTo>
                    <a:cubicBezTo>
                      <a:pt x="207" y="9"/>
                      <a:pt x="244" y="12"/>
                      <a:pt x="201" y="45"/>
                    </a:cubicBezTo>
                    <a:cubicBezTo>
                      <a:pt x="215" y="35"/>
                      <a:pt x="233" y="19"/>
                      <a:pt x="250" y="15"/>
                    </a:cubicBezTo>
                    <a:cubicBezTo>
                      <a:pt x="261" y="13"/>
                      <a:pt x="279" y="19"/>
                      <a:pt x="265" y="32"/>
                    </a:cubicBezTo>
                    <a:cubicBezTo>
                      <a:pt x="267" y="31"/>
                      <a:pt x="307" y="1"/>
                      <a:pt x="307" y="22"/>
                    </a:cubicBezTo>
                    <a:cubicBezTo>
                      <a:pt x="313" y="18"/>
                      <a:pt x="349" y="14"/>
                      <a:pt x="338" y="30"/>
                    </a:cubicBezTo>
                    <a:cubicBezTo>
                      <a:pt x="341" y="27"/>
                      <a:pt x="370" y="8"/>
                      <a:pt x="371" y="24"/>
                    </a:cubicBezTo>
                    <a:cubicBezTo>
                      <a:pt x="369" y="25"/>
                      <a:pt x="409" y="3"/>
                      <a:pt x="401" y="24"/>
                    </a:cubicBezTo>
                    <a:cubicBezTo>
                      <a:pt x="406" y="21"/>
                      <a:pt x="445" y="8"/>
                      <a:pt x="427" y="29"/>
                    </a:cubicBezTo>
                    <a:cubicBezTo>
                      <a:pt x="429" y="28"/>
                      <a:pt x="478" y="6"/>
                      <a:pt x="460" y="29"/>
                    </a:cubicBezTo>
                    <a:cubicBezTo>
                      <a:pt x="466" y="26"/>
                      <a:pt x="500" y="3"/>
                      <a:pt x="509" y="19"/>
                    </a:cubicBezTo>
                    <a:cubicBezTo>
                      <a:pt x="532" y="8"/>
                      <a:pt x="535" y="23"/>
                      <a:pt x="517" y="38"/>
                    </a:cubicBezTo>
                    <a:cubicBezTo>
                      <a:pt x="531" y="29"/>
                      <a:pt x="551" y="13"/>
                      <a:pt x="568" y="16"/>
                    </a:cubicBezTo>
                    <a:cubicBezTo>
                      <a:pt x="574" y="17"/>
                      <a:pt x="606" y="13"/>
                      <a:pt x="598" y="27"/>
                    </a:cubicBezTo>
                    <a:cubicBezTo>
                      <a:pt x="602" y="25"/>
                      <a:pt x="642" y="6"/>
                      <a:pt x="643" y="21"/>
                    </a:cubicBezTo>
                    <a:cubicBezTo>
                      <a:pt x="669" y="16"/>
                      <a:pt x="629" y="52"/>
                      <a:pt x="630" y="52"/>
                    </a:cubicBezTo>
                    <a:cubicBezTo>
                      <a:pt x="650" y="42"/>
                      <a:pt x="653" y="56"/>
                      <a:pt x="639" y="68"/>
                    </a:cubicBezTo>
                    <a:cubicBezTo>
                      <a:pt x="651" y="66"/>
                      <a:pt x="656" y="78"/>
                      <a:pt x="647" y="86"/>
                    </a:cubicBezTo>
                    <a:cubicBezTo>
                      <a:pt x="649" y="89"/>
                      <a:pt x="648" y="93"/>
                      <a:pt x="646" y="95"/>
                    </a:cubicBezTo>
                    <a:cubicBezTo>
                      <a:pt x="654" y="101"/>
                      <a:pt x="643" y="110"/>
                      <a:pt x="639" y="113"/>
                    </a:cubicBezTo>
                    <a:cubicBezTo>
                      <a:pt x="666" y="107"/>
                      <a:pt x="622" y="146"/>
                      <a:pt x="623" y="146"/>
                    </a:cubicBezTo>
                    <a:cubicBezTo>
                      <a:pt x="626" y="143"/>
                      <a:pt x="674" y="126"/>
                      <a:pt x="651" y="146"/>
                    </a:cubicBezTo>
                    <a:cubicBezTo>
                      <a:pt x="660" y="165"/>
                      <a:pt x="631" y="181"/>
                      <a:pt x="619" y="191"/>
                    </a:cubicBezTo>
                    <a:cubicBezTo>
                      <a:pt x="659" y="165"/>
                      <a:pt x="644" y="194"/>
                      <a:pt x="621" y="214"/>
                    </a:cubicBezTo>
                    <a:cubicBezTo>
                      <a:pt x="635" y="205"/>
                      <a:pt x="669" y="206"/>
                      <a:pt x="645" y="226"/>
                    </a:cubicBezTo>
                    <a:cubicBezTo>
                      <a:pt x="651" y="228"/>
                      <a:pt x="653" y="234"/>
                      <a:pt x="648" y="239"/>
                    </a:cubicBezTo>
                    <a:cubicBezTo>
                      <a:pt x="664" y="239"/>
                      <a:pt x="649" y="259"/>
                      <a:pt x="647" y="262"/>
                    </a:cubicBezTo>
                    <a:cubicBezTo>
                      <a:pt x="649" y="263"/>
                      <a:pt x="650" y="266"/>
                      <a:pt x="649" y="269"/>
                    </a:cubicBezTo>
                    <a:cubicBezTo>
                      <a:pt x="667" y="264"/>
                      <a:pt x="642" y="302"/>
                      <a:pt x="636" y="279"/>
                    </a:cubicBezTo>
                    <a:cubicBezTo>
                      <a:pt x="634" y="280"/>
                      <a:pt x="614" y="290"/>
                      <a:pt x="618" y="277"/>
                    </a:cubicBezTo>
                    <a:cubicBezTo>
                      <a:pt x="620" y="275"/>
                      <a:pt x="584" y="294"/>
                      <a:pt x="594" y="275"/>
                    </a:cubicBezTo>
                    <a:cubicBezTo>
                      <a:pt x="594" y="275"/>
                      <a:pt x="565" y="291"/>
                      <a:pt x="572" y="273"/>
                    </a:cubicBezTo>
                    <a:cubicBezTo>
                      <a:pt x="561" y="280"/>
                      <a:pt x="553" y="283"/>
                      <a:pt x="541" y="280"/>
                    </a:cubicBezTo>
                    <a:cubicBezTo>
                      <a:pt x="520" y="276"/>
                      <a:pt x="569" y="241"/>
                      <a:pt x="570" y="240"/>
                    </a:cubicBezTo>
                    <a:cubicBezTo>
                      <a:pt x="554" y="251"/>
                      <a:pt x="525" y="281"/>
                      <a:pt x="504" y="282"/>
                    </a:cubicBezTo>
                    <a:cubicBezTo>
                      <a:pt x="481" y="283"/>
                      <a:pt x="535" y="240"/>
                      <a:pt x="539" y="236"/>
                    </a:cubicBezTo>
                    <a:cubicBezTo>
                      <a:pt x="533" y="240"/>
                      <a:pt x="472" y="293"/>
                      <a:pt x="462" y="277"/>
                    </a:cubicBezTo>
                    <a:cubicBezTo>
                      <a:pt x="426" y="299"/>
                      <a:pt x="433" y="269"/>
                      <a:pt x="459" y="249"/>
                    </a:cubicBezTo>
                    <a:cubicBezTo>
                      <a:pt x="459" y="249"/>
                      <a:pt x="381" y="294"/>
                      <a:pt x="397" y="271"/>
                    </a:cubicBezTo>
                    <a:cubicBezTo>
                      <a:pt x="392" y="274"/>
                      <a:pt x="373" y="288"/>
                      <a:pt x="367" y="278"/>
                    </a:cubicBezTo>
                    <a:cubicBezTo>
                      <a:pt x="362" y="281"/>
                      <a:pt x="317" y="287"/>
                      <a:pt x="324" y="273"/>
                    </a:cubicBezTo>
                    <a:cubicBezTo>
                      <a:pt x="311" y="281"/>
                      <a:pt x="276" y="288"/>
                      <a:pt x="302" y="263"/>
                    </a:cubicBezTo>
                    <a:cubicBezTo>
                      <a:pt x="298" y="267"/>
                      <a:pt x="263" y="293"/>
                      <a:pt x="257" y="279"/>
                    </a:cubicBezTo>
                    <a:cubicBezTo>
                      <a:pt x="253" y="281"/>
                      <a:pt x="216" y="289"/>
                      <a:pt x="227" y="272"/>
                    </a:cubicBezTo>
                    <a:cubicBezTo>
                      <a:pt x="212" y="281"/>
                      <a:pt x="135" y="295"/>
                      <a:pt x="176" y="260"/>
                    </a:cubicBezTo>
                    <a:cubicBezTo>
                      <a:pt x="148" y="278"/>
                      <a:pt x="134" y="285"/>
                      <a:pt x="128" y="285"/>
                    </a:cubicBezTo>
                    <a:cubicBezTo>
                      <a:pt x="127" y="285"/>
                      <a:pt x="134" y="285"/>
                      <a:pt x="128" y="285"/>
                    </a:cubicBezTo>
                    <a:close/>
                    <a:moveTo>
                      <a:pt x="419" y="92"/>
                    </a:moveTo>
                    <a:cubicBezTo>
                      <a:pt x="410" y="98"/>
                      <a:pt x="401" y="105"/>
                      <a:pt x="392" y="111"/>
                    </a:cubicBezTo>
                    <a:cubicBezTo>
                      <a:pt x="405" y="102"/>
                      <a:pt x="419" y="93"/>
                      <a:pt x="432" y="84"/>
                    </a:cubicBezTo>
                    <a:cubicBezTo>
                      <a:pt x="428" y="86"/>
                      <a:pt x="424" y="89"/>
                      <a:pt x="419" y="92"/>
                    </a:cubicBezTo>
                    <a:cubicBezTo>
                      <a:pt x="410" y="98"/>
                      <a:pt x="424" y="89"/>
                      <a:pt x="419" y="92"/>
                    </a:cubicBezTo>
                    <a:close/>
                  </a:path>
                </a:pathLst>
              </a:custGeom>
              <a:solidFill>
                <a:srgbClr val="000000">
                  <a:lumMod val="50000"/>
                  <a:lumOff val="50000"/>
                  <a:alpha val="11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  <p:sp>
            <p:nvSpPr>
              <p:cNvPr id="847" name="Tekstvak 846">
                <a:extLst>
                  <a:ext uri="{FF2B5EF4-FFF2-40B4-BE49-F238E27FC236}">
                    <a16:creationId xmlns:a16="http://schemas.microsoft.com/office/drawing/2014/main" id="{B230E2B7-2AB7-7B44-BE8A-97C08A26B6EC}"/>
                  </a:ext>
                </a:extLst>
              </p:cNvPr>
              <p:cNvSpPr txBox="1"/>
              <p:nvPr/>
            </p:nvSpPr>
            <p:spPr>
              <a:xfrm rot="21540000" flipH="1">
                <a:off x="5068514" y="2972173"/>
                <a:ext cx="698703" cy="1850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Ink Free" panose="03080402000500000000" pitchFamily="66" charset="0"/>
                    <a:ea typeface="+mn-ea"/>
                    <a:cs typeface="+mn-cs"/>
                  </a:rPr>
                  <a:t>Configuration</a:t>
                </a:r>
              </a:p>
            </p:txBody>
          </p:sp>
          <p:sp>
            <p:nvSpPr>
              <p:cNvPr id="848" name="Tekstvak 847">
                <a:extLst>
                  <a:ext uri="{FF2B5EF4-FFF2-40B4-BE49-F238E27FC236}">
                    <a16:creationId xmlns:a16="http://schemas.microsoft.com/office/drawing/2014/main" id="{E283E479-4820-8B4C-8C93-37A247826093}"/>
                  </a:ext>
                </a:extLst>
              </p:cNvPr>
              <p:cNvSpPr txBox="1"/>
              <p:nvPr/>
            </p:nvSpPr>
            <p:spPr>
              <a:xfrm>
                <a:off x="5876884" y="2921116"/>
                <a:ext cx="436775" cy="2394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Ink Free" panose="03080402000500000000" pitchFamily="66" charset="0"/>
                    <a:ea typeface="+mn-ea"/>
                    <a:cs typeface="+mn-cs"/>
                  </a:rPr>
                  <a:t>Test</a:t>
                </a:r>
              </a:p>
            </p:txBody>
          </p:sp>
          <p:grpSp>
            <p:nvGrpSpPr>
              <p:cNvPr id="849" name="Group 38">
                <a:extLst>
                  <a:ext uri="{FF2B5EF4-FFF2-40B4-BE49-F238E27FC236}">
                    <a16:creationId xmlns:a16="http://schemas.microsoft.com/office/drawing/2014/main" id="{09A0798F-768B-C84A-A14D-BCFE7258B6A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0800000" flipH="1">
                <a:off x="6530940" y="2999812"/>
                <a:ext cx="144000" cy="96271"/>
                <a:chOff x="3349625" y="68263"/>
                <a:chExt cx="565151" cy="377825"/>
              </a:xfrm>
              <a:solidFill>
                <a:srgbClr val="000000">
                  <a:lumMod val="65000"/>
                  <a:lumOff val="35000"/>
                </a:srgbClr>
              </a:solidFill>
            </p:grpSpPr>
            <p:sp>
              <p:nvSpPr>
                <p:cNvPr id="850" name="Freeform 270">
                  <a:extLst>
                    <a:ext uri="{FF2B5EF4-FFF2-40B4-BE49-F238E27FC236}">
                      <a16:creationId xmlns:a16="http://schemas.microsoft.com/office/drawing/2014/main" id="{7CAB7F90-1C8A-5242-8758-D47FA2C8E0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49625" y="244475"/>
                  <a:ext cx="498475" cy="74612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851" name="Freeform 389">
                  <a:extLst>
                    <a:ext uri="{FF2B5EF4-FFF2-40B4-BE49-F238E27FC236}">
                      <a16:creationId xmlns:a16="http://schemas.microsoft.com/office/drawing/2014/main" id="{5ED83F51-1921-F642-8326-A2BCEAF9DD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68713" y="68263"/>
                  <a:ext cx="246063" cy="377825"/>
                </a:xfrm>
                <a:custGeom>
                  <a:avLst/>
                  <a:gdLst>
                    <a:gd name="T0" fmla="*/ 9 w 66"/>
                    <a:gd name="T1" fmla="*/ 101 h 101"/>
                    <a:gd name="T2" fmla="*/ 2 w 66"/>
                    <a:gd name="T3" fmla="*/ 96 h 101"/>
                    <a:gd name="T4" fmla="*/ 6 w 66"/>
                    <a:gd name="T5" fmla="*/ 86 h 101"/>
                    <a:gd name="T6" fmla="*/ 45 w 66"/>
                    <a:gd name="T7" fmla="*/ 55 h 101"/>
                    <a:gd name="T8" fmla="*/ 12 w 66"/>
                    <a:gd name="T9" fmla="*/ 13 h 101"/>
                    <a:gd name="T10" fmla="*/ 16 w 66"/>
                    <a:gd name="T11" fmla="*/ 2 h 101"/>
                    <a:gd name="T12" fmla="*/ 26 w 66"/>
                    <a:gd name="T13" fmla="*/ 6 h 101"/>
                    <a:gd name="T14" fmla="*/ 26 w 66"/>
                    <a:gd name="T15" fmla="*/ 6 h 101"/>
                    <a:gd name="T16" fmla="*/ 62 w 66"/>
                    <a:gd name="T17" fmla="*/ 47 h 101"/>
                    <a:gd name="T18" fmla="*/ 66 w 66"/>
                    <a:gd name="T19" fmla="*/ 53 h 101"/>
                    <a:gd name="T20" fmla="*/ 63 w 66"/>
                    <a:gd name="T21" fmla="*/ 60 h 101"/>
                    <a:gd name="T22" fmla="*/ 13 w 66"/>
                    <a:gd name="T23" fmla="*/ 100 h 101"/>
                    <a:gd name="T24" fmla="*/ 9 w 66"/>
                    <a:gd name="T25" fmla="*/ 101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6" h="101">
                      <a:moveTo>
                        <a:pt x="9" y="101"/>
                      </a:moveTo>
                      <a:cubicBezTo>
                        <a:pt x="7" y="101"/>
                        <a:pt x="4" y="99"/>
                        <a:pt x="2" y="96"/>
                      </a:cubicBezTo>
                      <a:cubicBezTo>
                        <a:pt x="0" y="93"/>
                        <a:pt x="2" y="88"/>
                        <a:pt x="6" y="86"/>
                      </a:cubicBezTo>
                      <a:cubicBezTo>
                        <a:pt x="16" y="80"/>
                        <a:pt x="34" y="65"/>
                        <a:pt x="45" y="55"/>
                      </a:cubicBezTo>
                      <a:cubicBezTo>
                        <a:pt x="24" y="38"/>
                        <a:pt x="12" y="14"/>
                        <a:pt x="12" y="13"/>
                      </a:cubicBezTo>
                      <a:cubicBezTo>
                        <a:pt x="10" y="9"/>
                        <a:pt x="12" y="4"/>
                        <a:pt x="16" y="2"/>
                      </a:cubicBezTo>
                      <a:cubicBezTo>
                        <a:pt x="20" y="0"/>
                        <a:pt x="24" y="2"/>
                        <a:pt x="26" y="6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26" y="6"/>
                        <a:pt x="40" y="34"/>
                        <a:pt x="62" y="47"/>
                      </a:cubicBezTo>
                      <a:cubicBezTo>
                        <a:pt x="64" y="48"/>
                        <a:pt x="66" y="50"/>
                        <a:pt x="66" y="53"/>
                      </a:cubicBezTo>
                      <a:cubicBezTo>
                        <a:pt x="66" y="55"/>
                        <a:pt x="65" y="58"/>
                        <a:pt x="63" y="60"/>
                      </a:cubicBezTo>
                      <a:cubicBezTo>
                        <a:pt x="62" y="61"/>
                        <a:pt x="31" y="91"/>
                        <a:pt x="13" y="100"/>
                      </a:cubicBezTo>
                      <a:cubicBezTo>
                        <a:pt x="12" y="100"/>
                        <a:pt x="11" y="101"/>
                        <a:pt x="9" y="10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10" name="Groep 709">
            <a:extLst>
              <a:ext uri="{FF2B5EF4-FFF2-40B4-BE49-F238E27FC236}">
                <a16:creationId xmlns:a16="http://schemas.microsoft.com/office/drawing/2014/main" id="{582CDAC4-E39F-D04F-84C8-C0EC64659579}"/>
              </a:ext>
            </a:extLst>
          </p:cNvPr>
          <p:cNvGrpSpPr/>
          <p:nvPr/>
        </p:nvGrpSpPr>
        <p:grpSpPr>
          <a:xfrm>
            <a:off x="663738" y="3765046"/>
            <a:ext cx="1670924" cy="1721769"/>
            <a:chOff x="298050" y="3003959"/>
            <a:chExt cx="1181934" cy="1217899"/>
          </a:xfrm>
        </p:grpSpPr>
        <p:grpSp>
          <p:nvGrpSpPr>
            <p:cNvPr id="787" name="Groep 786">
              <a:extLst>
                <a:ext uri="{FF2B5EF4-FFF2-40B4-BE49-F238E27FC236}">
                  <a16:creationId xmlns:a16="http://schemas.microsoft.com/office/drawing/2014/main" id="{0D8A1E6B-4172-6C4B-ADC2-1E0A3300203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54189" y="3166304"/>
              <a:ext cx="1104288" cy="841319"/>
              <a:chOff x="354189" y="3166304"/>
              <a:chExt cx="1104288" cy="841319"/>
            </a:xfrm>
          </p:grpSpPr>
          <p:sp>
            <p:nvSpPr>
              <p:cNvPr id="814" name="Freeform 279">
                <a:extLst>
                  <a:ext uri="{FF2B5EF4-FFF2-40B4-BE49-F238E27FC236}">
                    <a16:creationId xmlns:a16="http://schemas.microsoft.com/office/drawing/2014/main" id="{CACCC94D-171B-F240-9900-5F918E2C6B2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970069" flipH="1" flipV="1">
                <a:off x="356294" y="3255227"/>
                <a:ext cx="504056" cy="288033"/>
              </a:xfrm>
              <a:custGeom>
                <a:avLst/>
                <a:gdLst>
                  <a:gd name="T0" fmla="*/ 121 w 674"/>
                  <a:gd name="T1" fmla="*/ 280 h 302"/>
                  <a:gd name="T2" fmla="*/ 68 w 674"/>
                  <a:gd name="T3" fmla="*/ 265 h 302"/>
                  <a:gd name="T4" fmla="*/ 33 w 674"/>
                  <a:gd name="T5" fmla="*/ 245 h 302"/>
                  <a:gd name="T6" fmla="*/ 30 w 674"/>
                  <a:gd name="T7" fmla="*/ 214 h 302"/>
                  <a:gd name="T8" fmla="*/ 37 w 674"/>
                  <a:gd name="T9" fmla="*/ 180 h 302"/>
                  <a:gd name="T10" fmla="*/ 30 w 674"/>
                  <a:gd name="T11" fmla="*/ 125 h 302"/>
                  <a:gd name="T12" fmla="*/ 32 w 674"/>
                  <a:gd name="T13" fmla="*/ 82 h 302"/>
                  <a:gd name="T14" fmla="*/ 35 w 674"/>
                  <a:gd name="T15" fmla="*/ 50 h 302"/>
                  <a:gd name="T16" fmla="*/ 38 w 674"/>
                  <a:gd name="T17" fmla="*/ 17 h 302"/>
                  <a:gd name="T18" fmla="*/ 57 w 674"/>
                  <a:gd name="T19" fmla="*/ 43 h 302"/>
                  <a:gd name="T20" fmla="*/ 129 w 674"/>
                  <a:gd name="T21" fmla="*/ 19 h 302"/>
                  <a:gd name="T22" fmla="*/ 178 w 674"/>
                  <a:gd name="T23" fmla="*/ 28 h 302"/>
                  <a:gd name="T24" fmla="*/ 250 w 674"/>
                  <a:gd name="T25" fmla="*/ 15 h 302"/>
                  <a:gd name="T26" fmla="*/ 307 w 674"/>
                  <a:gd name="T27" fmla="*/ 22 h 302"/>
                  <a:gd name="T28" fmla="*/ 371 w 674"/>
                  <a:gd name="T29" fmla="*/ 24 h 302"/>
                  <a:gd name="T30" fmla="*/ 427 w 674"/>
                  <a:gd name="T31" fmla="*/ 29 h 302"/>
                  <a:gd name="T32" fmla="*/ 509 w 674"/>
                  <a:gd name="T33" fmla="*/ 19 h 302"/>
                  <a:gd name="T34" fmla="*/ 568 w 674"/>
                  <a:gd name="T35" fmla="*/ 16 h 302"/>
                  <a:gd name="T36" fmla="*/ 643 w 674"/>
                  <a:gd name="T37" fmla="*/ 21 h 302"/>
                  <a:gd name="T38" fmla="*/ 639 w 674"/>
                  <a:gd name="T39" fmla="*/ 68 h 302"/>
                  <a:gd name="T40" fmla="*/ 646 w 674"/>
                  <a:gd name="T41" fmla="*/ 95 h 302"/>
                  <a:gd name="T42" fmla="*/ 623 w 674"/>
                  <a:gd name="T43" fmla="*/ 146 h 302"/>
                  <a:gd name="T44" fmla="*/ 619 w 674"/>
                  <a:gd name="T45" fmla="*/ 191 h 302"/>
                  <a:gd name="T46" fmla="*/ 645 w 674"/>
                  <a:gd name="T47" fmla="*/ 226 h 302"/>
                  <a:gd name="T48" fmla="*/ 647 w 674"/>
                  <a:gd name="T49" fmla="*/ 262 h 302"/>
                  <a:gd name="T50" fmla="*/ 636 w 674"/>
                  <a:gd name="T51" fmla="*/ 279 h 302"/>
                  <a:gd name="T52" fmla="*/ 594 w 674"/>
                  <a:gd name="T53" fmla="*/ 275 h 302"/>
                  <a:gd name="T54" fmla="*/ 541 w 674"/>
                  <a:gd name="T55" fmla="*/ 280 h 302"/>
                  <a:gd name="T56" fmla="*/ 504 w 674"/>
                  <a:gd name="T57" fmla="*/ 282 h 302"/>
                  <a:gd name="T58" fmla="*/ 462 w 674"/>
                  <a:gd name="T59" fmla="*/ 277 h 302"/>
                  <a:gd name="T60" fmla="*/ 397 w 674"/>
                  <a:gd name="T61" fmla="*/ 271 h 302"/>
                  <a:gd name="T62" fmla="*/ 324 w 674"/>
                  <a:gd name="T63" fmla="*/ 273 h 302"/>
                  <a:gd name="T64" fmla="*/ 257 w 674"/>
                  <a:gd name="T65" fmla="*/ 279 h 302"/>
                  <a:gd name="T66" fmla="*/ 176 w 674"/>
                  <a:gd name="T67" fmla="*/ 260 h 302"/>
                  <a:gd name="T68" fmla="*/ 128 w 674"/>
                  <a:gd name="T69" fmla="*/ 285 h 302"/>
                  <a:gd name="T70" fmla="*/ 392 w 674"/>
                  <a:gd name="T71" fmla="*/ 111 h 302"/>
                  <a:gd name="T72" fmla="*/ 419 w 674"/>
                  <a:gd name="T73" fmla="*/ 9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74" h="302">
                    <a:moveTo>
                      <a:pt x="128" y="285"/>
                    </a:moveTo>
                    <a:cubicBezTo>
                      <a:pt x="125" y="285"/>
                      <a:pt x="122" y="283"/>
                      <a:pt x="121" y="280"/>
                    </a:cubicBezTo>
                    <a:cubicBezTo>
                      <a:pt x="115" y="282"/>
                      <a:pt x="78" y="289"/>
                      <a:pt x="94" y="270"/>
                    </a:cubicBezTo>
                    <a:cubicBezTo>
                      <a:pt x="90" y="272"/>
                      <a:pt x="50" y="286"/>
                      <a:pt x="68" y="265"/>
                    </a:cubicBezTo>
                    <a:cubicBezTo>
                      <a:pt x="59" y="271"/>
                      <a:pt x="0" y="293"/>
                      <a:pt x="34" y="263"/>
                    </a:cubicBezTo>
                    <a:cubicBezTo>
                      <a:pt x="19" y="265"/>
                      <a:pt x="29" y="248"/>
                      <a:pt x="33" y="245"/>
                    </a:cubicBezTo>
                    <a:cubicBezTo>
                      <a:pt x="20" y="241"/>
                      <a:pt x="36" y="227"/>
                      <a:pt x="40" y="224"/>
                    </a:cubicBezTo>
                    <a:cubicBezTo>
                      <a:pt x="34" y="225"/>
                      <a:pt x="27" y="221"/>
                      <a:pt x="30" y="214"/>
                    </a:cubicBezTo>
                    <a:cubicBezTo>
                      <a:pt x="26" y="211"/>
                      <a:pt x="27" y="207"/>
                      <a:pt x="30" y="203"/>
                    </a:cubicBezTo>
                    <a:cubicBezTo>
                      <a:pt x="12" y="203"/>
                      <a:pt x="35" y="181"/>
                      <a:pt x="37" y="180"/>
                    </a:cubicBezTo>
                    <a:cubicBezTo>
                      <a:pt x="2" y="197"/>
                      <a:pt x="47" y="143"/>
                      <a:pt x="53" y="138"/>
                    </a:cubicBezTo>
                    <a:cubicBezTo>
                      <a:pt x="33" y="151"/>
                      <a:pt x="7" y="147"/>
                      <a:pt x="30" y="125"/>
                    </a:cubicBezTo>
                    <a:cubicBezTo>
                      <a:pt x="4" y="133"/>
                      <a:pt x="49" y="90"/>
                      <a:pt x="51" y="88"/>
                    </a:cubicBezTo>
                    <a:cubicBezTo>
                      <a:pt x="42" y="94"/>
                      <a:pt x="11" y="100"/>
                      <a:pt x="32" y="82"/>
                    </a:cubicBezTo>
                    <a:cubicBezTo>
                      <a:pt x="29" y="81"/>
                      <a:pt x="29" y="79"/>
                      <a:pt x="29" y="76"/>
                    </a:cubicBezTo>
                    <a:cubicBezTo>
                      <a:pt x="12" y="74"/>
                      <a:pt x="34" y="52"/>
                      <a:pt x="35" y="50"/>
                    </a:cubicBezTo>
                    <a:cubicBezTo>
                      <a:pt x="19" y="59"/>
                      <a:pt x="29" y="32"/>
                      <a:pt x="28" y="29"/>
                    </a:cubicBezTo>
                    <a:cubicBezTo>
                      <a:pt x="11" y="33"/>
                      <a:pt x="31" y="0"/>
                      <a:pt x="38" y="17"/>
                    </a:cubicBezTo>
                    <a:cubicBezTo>
                      <a:pt x="46" y="13"/>
                      <a:pt x="48" y="23"/>
                      <a:pt x="45" y="28"/>
                    </a:cubicBezTo>
                    <a:cubicBezTo>
                      <a:pt x="69" y="11"/>
                      <a:pt x="76" y="20"/>
                      <a:pt x="57" y="43"/>
                    </a:cubicBezTo>
                    <a:cubicBezTo>
                      <a:pt x="59" y="42"/>
                      <a:pt x="104" y="3"/>
                      <a:pt x="108" y="21"/>
                    </a:cubicBezTo>
                    <a:cubicBezTo>
                      <a:pt x="112" y="19"/>
                      <a:pt x="127" y="8"/>
                      <a:pt x="129" y="19"/>
                    </a:cubicBezTo>
                    <a:cubicBezTo>
                      <a:pt x="159" y="4"/>
                      <a:pt x="112" y="54"/>
                      <a:pt x="105" y="60"/>
                    </a:cubicBezTo>
                    <a:cubicBezTo>
                      <a:pt x="106" y="59"/>
                      <a:pt x="191" y="6"/>
                      <a:pt x="178" y="28"/>
                    </a:cubicBezTo>
                    <a:cubicBezTo>
                      <a:pt x="207" y="9"/>
                      <a:pt x="244" y="12"/>
                      <a:pt x="201" y="45"/>
                    </a:cubicBezTo>
                    <a:cubicBezTo>
                      <a:pt x="215" y="35"/>
                      <a:pt x="233" y="19"/>
                      <a:pt x="250" y="15"/>
                    </a:cubicBezTo>
                    <a:cubicBezTo>
                      <a:pt x="261" y="13"/>
                      <a:pt x="279" y="19"/>
                      <a:pt x="265" y="32"/>
                    </a:cubicBezTo>
                    <a:cubicBezTo>
                      <a:pt x="267" y="31"/>
                      <a:pt x="307" y="1"/>
                      <a:pt x="307" y="22"/>
                    </a:cubicBezTo>
                    <a:cubicBezTo>
                      <a:pt x="313" y="18"/>
                      <a:pt x="349" y="14"/>
                      <a:pt x="338" y="30"/>
                    </a:cubicBezTo>
                    <a:cubicBezTo>
                      <a:pt x="341" y="27"/>
                      <a:pt x="370" y="8"/>
                      <a:pt x="371" y="24"/>
                    </a:cubicBezTo>
                    <a:cubicBezTo>
                      <a:pt x="369" y="25"/>
                      <a:pt x="409" y="3"/>
                      <a:pt x="401" y="24"/>
                    </a:cubicBezTo>
                    <a:cubicBezTo>
                      <a:pt x="406" y="21"/>
                      <a:pt x="445" y="8"/>
                      <a:pt x="427" y="29"/>
                    </a:cubicBezTo>
                    <a:cubicBezTo>
                      <a:pt x="429" y="28"/>
                      <a:pt x="478" y="6"/>
                      <a:pt x="460" y="29"/>
                    </a:cubicBezTo>
                    <a:cubicBezTo>
                      <a:pt x="466" y="26"/>
                      <a:pt x="500" y="3"/>
                      <a:pt x="509" y="19"/>
                    </a:cubicBezTo>
                    <a:cubicBezTo>
                      <a:pt x="532" y="8"/>
                      <a:pt x="535" y="23"/>
                      <a:pt x="517" y="38"/>
                    </a:cubicBezTo>
                    <a:cubicBezTo>
                      <a:pt x="531" y="29"/>
                      <a:pt x="551" y="13"/>
                      <a:pt x="568" y="16"/>
                    </a:cubicBezTo>
                    <a:cubicBezTo>
                      <a:pt x="574" y="17"/>
                      <a:pt x="606" y="13"/>
                      <a:pt x="598" y="27"/>
                    </a:cubicBezTo>
                    <a:cubicBezTo>
                      <a:pt x="602" y="25"/>
                      <a:pt x="642" y="6"/>
                      <a:pt x="643" y="21"/>
                    </a:cubicBezTo>
                    <a:cubicBezTo>
                      <a:pt x="669" y="16"/>
                      <a:pt x="629" y="52"/>
                      <a:pt x="630" y="52"/>
                    </a:cubicBezTo>
                    <a:cubicBezTo>
                      <a:pt x="650" y="42"/>
                      <a:pt x="653" y="56"/>
                      <a:pt x="639" y="68"/>
                    </a:cubicBezTo>
                    <a:cubicBezTo>
                      <a:pt x="651" y="66"/>
                      <a:pt x="656" y="78"/>
                      <a:pt x="647" y="86"/>
                    </a:cubicBezTo>
                    <a:cubicBezTo>
                      <a:pt x="649" y="89"/>
                      <a:pt x="648" y="93"/>
                      <a:pt x="646" y="95"/>
                    </a:cubicBezTo>
                    <a:cubicBezTo>
                      <a:pt x="654" y="101"/>
                      <a:pt x="643" y="110"/>
                      <a:pt x="639" y="113"/>
                    </a:cubicBezTo>
                    <a:cubicBezTo>
                      <a:pt x="666" y="107"/>
                      <a:pt x="622" y="146"/>
                      <a:pt x="623" y="146"/>
                    </a:cubicBezTo>
                    <a:cubicBezTo>
                      <a:pt x="626" y="143"/>
                      <a:pt x="674" y="126"/>
                      <a:pt x="651" y="146"/>
                    </a:cubicBezTo>
                    <a:cubicBezTo>
                      <a:pt x="660" y="165"/>
                      <a:pt x="631" y="181"/>
                      <a:pt x="619" y="191"/>
                    </a:cubicBezTo>
                    <a:cubicBezTo>
                      <a:pt x="659" y="165"/>
                      <a:pt x="644" y="194"/>
                      <a:pt x="621" y="214"/>
                    </a:cubicBezTo>
                    <a:cubicBezTo>
                      <a:pt x="635" y="205"/>
                      <a:pt x="669" y="206"/>
                      <a:pt x="645" y="226"/>
                    </a:cubicBezTo>
                    <a:cubicBezTo>
                      <a:pt x="651" y="228"/>
                      <a:pt x="653" y="234"/>
                      <a:pt x="648" y="239"/>
                    </a:cubicBezTo>
                    <a:cubicBezTo>
                      <a:pt x="664" y="239"/>
                      <a:pt x="649" y="259"/>
                      <a:pt x="647" y="262"/>
                    </a:cubicBezTo>
                    <a:cubicBezTo>
                      <a:pt x="649" y="263"/>
                      <a:pt x="650" y="266"/>
                      <a:pt x="649" y="269"/>
                    </a:cubicBezTo>
                    <a:cubicBezTo>
                      <a:pt x="667" y="264"/>
                      <a:pt x="642" y="302"/>
                      <a:pt x="636" y="279"/>
                    </a:cubicBezTo>
                    <a:cubicBezTo>
                      <a:pt x="634" y="280"/>
                      <a:pt x="614" y="290"/>
                      <a:pt x="618" y="277"/>
                    </a:cubicBezTo>
                    <a:cubicBezTo>
                      <a:pt x="620" y="275"/>
                      <a:pt x="584" y="294"/>
                      <a:pt x="594" y="275"/>
                    </a:cubicBezTo>
                    <a:cubicBezTo>
                      <a:pt x="594" y="275"/>
                      <a:pt x="565" y="291"/>
                      <a:pt x="572" y="273"/>
                    </a:cubicBezTo>
                    <a:cubicBezTo>
                      <a:pt x="561" y="280"/>
                      <a:pt x="553" y="283"/>
                      <a:pt x="541" y="280"/>
                    </a:cubicBezTo>
                    <a:cubicBezTo>
                      <a:pt x="520" y="276"/>
                      <a:pt x="569" y="241"/>
                      <a:pt x="570" y="240"/>
                    </a:cubicBezTo>
                    <a:cubicBezTo>
                      <a:pt x="554" y="251"/>
                      <a:pt x="525" y="281"/>
                      <a:pt x="504" y="282"/>
                    </a:cubicBezTo>
                    <a:cubicBezTo>
                      <a:pt x="481" y="283"/>
                      <a:pt x="535" y="240"/>
                      <a:pt x="539" y="236"/>
                    </a:cubicBezTo>
                    <a:cubicBezTo>
                      <a:pt x="533" y="240"/>
                      <a:pt x="472" y="293"/>
                      <a:pt x="462" y="277"/>
                    </a:cubicBezTo>
                    <a:cubicBezTo>
                      <a:pt x="426" y="299"/>
                      <a:pt x="433" y="269"/>
                      <a:pt x="459" y="249"/>
                    </a:cubicBezTo>
                    <a:cubicBezTo>
                      <a:pt x="459" y="249"/>
                      <a:pt x="381" y="294"/>
                      <a:pt x="397" y="271"/>
                    </a:cubicBezTo>
                    <a:cubicBezTo>
                      <a:pt x="392" y="274"/>
                      <a:pt x="373" y="288"/>
                      <a:pt x="367" y="278"/>
                    </a:cubicBezTo>
                    <a:cubicBezTo>
                      <a:pt x="362" y="281"/>
                      <a:pt x="317" y="287"/>
                      <a:pt x="324" y="273"/>
                    </a:cubicBezTo>
                    <a:cubicBezTo>
                      <a:pt x="311" y="281"/>
                      <a:pt x="276" y="288"/>
                      <a:pt x="302" y="263"/>
                    </a:cubicBezTo>
                    <a:cubicBezTo>
                      <a:pt x="298" y="267"/>
                      <a:pt x="263" y="293"/>
                      <a:pt x="257" y="279"/>
                    </a:cubicBezTo>
                    <a:cubicBezTo>
                      <a:pt x="253" y="281"/>
                      <a:pt x="216" y="289"/>
                      <a:pt x="227" y="272"/>
                    </a:cubicBezTo>
                    <a:cubicBezTo>
                      <a:pt x="212" y="281"/>
                      <a:pt x="135" y="295"/>
                      <a:pt x="176" y="260"/>
                    </a:cubicBezTo>
                    <a:cubicBezTo>
                      <a:pt x="148" y="278"/>
                      <a:pt x="134" y="285"/>
                      <a:pt x="128" y="285"/>
                    </a:cubicBezTo>
                    <a:cubicBezTo>
                      <a:pt x="127" y="285"/>
                      <a:pt x="134" y="285"/>
                      <a:pt x="128" y="285"/>
                    </a:cubicBezTo>
                    <a:close/>
                    <a:moveTo>
                      <a:pt x="419" y="92"/>
                    </a:moveTo>
                    <a:cubicBezTo>
                      <a:pt x="410" y="98"/>
                      <a:pt x="401" y="105"/>
                      <a:pt x="392" y="111"/>
                    </a:cubicBezTo>
                    <a:cubicBezTo>
                      <a:pt x="405" y="102"/>
                      <a:pt x="419" y="93"/>
                      <a:pt x="432" y="84"/>
                    </a:cubicBezTo>
                    <a:cubicBezTo>
                      <a:pt x="428" y="86"/>
                      <a:pt x="424" y="89"/>
                      <a:pt x="419" y="92"/>
                    </a:cubicBezTo>
                    <a:cubicBezTo>
                      <a:pt x="410" y="98"/>
                      <a:pt x="424" y="89"/>
                      <a:pt x="419" y="92"/>
                    </a:cubicBezTo>
                    <a:close/>
                  </a:path>
                </a:pathLst>
              </a:custGeom>
              <a:solidFill>
                <a:srgbClr val="006480">
                  <a:lumMod val="20000"/>
                  <a:lumOff val="80000"/>
                  <a:alpha val="32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endParaRPr>
              </a:p>
            </p:txBody>
          </p:sp>
          <p:pic>
            <p:nvPicPr>
              <p:cNvPr id="815" name="Afbeelding 814">
                <a:extLst>
                  <a:ext uri="{FF2B5EF4-FFF2-40B4-BE49-F238E27FC236}">
                    <a16:creationId xmlns:a16="http://schemas.microsoft.com/office/drawing/2014/main" id="{9056AB60-3739-E246-AC79-CB2140EABAC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354189" y="3166907"/>
                <a:ext cx="576064" cy="391221"/>
              </a:xfrm>
              <a:prstGeom prst="rect">
                <a:avLst/>
              </a:prstGeom>
            </p:spPr>
          </p:pic>
          <p:sp>
            <p:nvSpPr>
              <p:cNvPr id="816" name="Tekstvak 815">
                <a:extLst>
                  <a:ext uri="{FF2B5EF4-FFF2-40B4-BE49-F238E27FC236}">
                    <a16:creationId xmlns:a16="http://schemas.microsoft.com/office/drawing/2014/main" id="{C1F0AE73-2960-9048-B9CC-88D9C2E88415}"/>
                  </a:ext>
                </a:extLst>
              </p:cNvPr>
              <p:cNvSpPr txBox="1"/>
              <p:nvPr/>
            </p:nvSpPr>
            <p:spPr>
              <a:xfrm>
                <a:off x="873161" y="3599423"/>
                <a:ext cx="585316" cy="4082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85000"/>
                        <a:lumOff val="15000"/>
                      </a:srgbClr>
                    </a:solidFill>
                    <a:effectLst/>
                    <a:uLnTx/>
                    <a:uFillTx/>
                    <a:latin typeface="Ink Free" panose="03080402000500000000" pitchFamily="66" charset="0"/>
                    <a:ea typeface="+mn-ea"/>
                    <a:cs typeface="+mn-cs"/>
                  </a:rPr>
                  <a:t>Monitoring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85000"/>
                        <a:lumOff val="15000"/>
                      </a:srgbClr>
                    </a:solidFill>
                    <a:effectLst/>
                    <a:uLnTx/>
                    <a:uFillTx/>
                    <a:latin typeface="Ink Free" panose="03080402000500000000" pitchFamily="66" charset="0"/>
                    <a:ea typeface="+mn-ea"/>
                    <a:cs typeface="+mn-cs"/>
                  </a:rPr>
                  <a:t>- Logs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85000"/>
                        <a:lumOff val="15000"/>
                      </a:srgbClr>
                    </a:solidFill>
                    <a:effectLst/>
                    <a:uLnTx/>
                    <a:uFillTx/>
                    <a:latin typeface="Ink Free" panose="03080402000500000000" pitchFamily="66" charset="0"/>
                    <a:ea typeface="+mn-ea"/>
                    <a:cs typeface="+mn-cs"/>
                  </a:rPr>
                  <a:t>- Metrics</a:t>
                </a:r>
              </a:p>
            </p:txBody>
          </p:sp>
          <p:grpSp>
            <p:nvGrpSpPr>
              <p:cNvPr id="817" name="Groep 816">
                <a:extLst>
                  <a:ext uri="{FF2B5EF4-FFF2-40B4-BE49-F238E27FC236}">
                    <a16:creationId xmlns:a16="http://schemas.microsoft.com/office/drawing/2014/main" id="{3EEBF4DF-69E9-584F-98A6-F593FCDD6EDB}"/>
                  </a:ext>
                </a:extLst>
              </p:cNvPr>
              <p:cNvGrpSpPr/>
              <p:nvPr/>
            </p:nvGrpSpPr>
            <p:grpSpPr>
              <a:xfrm>
                <a:off x="450616" y="3586210"/>
                <a:ext cx="325706" cy="392417"/>
                <a:chOff x="664124" y="3579893"/>
                <a:chExt cx="325706" cy="392417"/>
              </a:xfrm>
            </p:grpSpPr>
            <p:sp>
              <p:nvSpPr>
                <p:cNvPr id="829" name="Afgeronde rechthoek 828">
                  <a:extLst>
                    <a:ext uri="{FF2B5EF4-FFF2-40B4-BE49-F238E27FC236}">
                      <a16:creationId xmlns:a16="http://schemas.microsoft.com/office/drawing/2014/main" id="{9ED3C30F-9BAC-F44D-9920-D4138ABD3A33}"/>
                    </a:ext>
                  </a:extLst>
                </p:cNvPr>
                <p:cNvSpPr/>
                <p:nvPr/>
              </p:nvSpPr>
              <p:spPr>
                <a:xfrm>
                  <a:off x="902039" y="3695418"/>
                  <a:ext cx="56999" cy="259506"/>
                </a:xfrm>
                <a:prstGeom prst="roundRect">
                  <a:avLst/>
                </a:prstGeom>
                <a:solidFill>
                  <a:srgbClr val="92D050">
                    <a:alpha val="68235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2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830" name="Afgeronde rechthoek 829">
                  <a:extLst>
                    <a:ext uri="{FF2B5EF4-FFF2-40B4-BE49-F238E27FC236}">
                      <a16:creationId xmlns:a16="http://schemas.microsoft.com/office/drawing/2014/main" id="{C8759D84-18F9-1B42-B403-651082232C6D}"/>
                    </a:ext>
                  </a:extLst>
                </p:cNvPr>
                <p:cNvSpPr/>
                <p:nvPr/>
              </p:nvSpPr>
              <p:spPr>
                <a:xfrm>
                  <a:off x="713639" y="3836699"/>
                  <a:ext cx="45719" cy="118226"/>
                </a:xfrm>
                <a:prstGeom prst="roundRect">
                  <a:avLst/>
                </a:prstGeom>
                <a:solidFill>
                  <a:srgbClr val="FC4766">
                    <a:alpha val="67451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2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831" name="Afgeronde rechthoek 830">
                  <a:extLst>
                    <a:ext uri="{FF2B5EF4-FFF2-40B4-BE49-F238E27FC236}">
                      <a16:creationId xmlns:a16="http://schemas.microsoft.com/office/drawing/2014/main" id="{2AC22F33-39E2-6441-88A5-67558B610421}"/>
                    </a:ext>
                  </a:extLst>
                </p:cNvPr>
                <p:cNvSpPr/>
                <p:nvPr/>
              </p:nvSpPr>
              <p:spPr>
                <a:xfrm>
                  <a:off x="802968" y="3759179"/>
                  <a:ext cx="56999" cy="195745"/>
                </a:xfrm>
                <a:prstGeom prst="roundRect">
                  <a:avLst/>
                </a:prstGeom>
                <a:solidFill>
                  <a:srgbClr val="FF9300">
                    <a:alpha val="68235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2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pic>
              <p:nvPicPr>
                <p:cNvPr id="832" name="Afbeelding 831">
                  <a:extLst>
                    <a:ext uri="{FF2B5EF4-FFF2-40B4-BE49-F238E27FC236}">
                      <a16:creationId xmlns:a16="http://schemas.microsoft.com/office/drawing/2014/main" id="{40716B96-7CA9-4146-BF1E-6CAAF2B654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4124" y="3579893"/>
                  <a:ext cx="325706" cy="392417"/>
                </a:xfrm>
                <a:prstGeom prst="rect">
                  <a:avLst/>
                </a:prstGeom>
              </p:spPr>
            </p:pic>
          </p:grpSp>
          <p:grpSp>
            <p:nvGrpSpPr>
              <p:cNvPr id="818" name="Groep 817">
                <a:extLst>
                  <a:ext uri="{FF2B5EF4-FFF2-40B4-BE49-F238E27FC236}">
                    <a16:creationId xmlns:a16="http://schemas.microsoft.com/office/drawing/2014/main" id="{2BE27C81-A2DA-5942-868D-F7F9481E4FF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934889" y="3166304"/>
                <a:ext cx="399124" cy="410749"/>
                <a:chOff x="611560" y="4042676"/>
                <a:chExt cx="399124" cy="410749"/>
              </a:xfrm>
            </p:grpSpPr>
            <p:sp>
              <p:nvSpPr>
                <p:cNvPr id="819" name="Afgeronde rechthoek 818">
                  <a:extLst>
                    <a:ext uri="{FF2B5EF4-FFF2-40B4-BE49-F238E27FC236}">
                      <a16:creationId xmlns:a16="http://schemas.microsoft.com/office/drawing/2014/main" id="{F37A02EF-5CA8-BD4F-87FE-A9B955B83F7D}"/>
                    </a:ext>
                  </a:extLst>
                </p:cNvPr>
                <p:cNvSpPr/>
                <p:nvPr/>
              </p:nvSpPr>
              <p:spPr>
                <a:xfrm>
                  <a:off x="690451" y="4288740"/>
                  <a:ext cx="72000" cy="28800"/>
                </a:xfrm>
                <a:prstGeom prst="roundRect">
                  <a:avLst/>
                </a:prstGeom>
                <a:solidFill>
                  <a:srgbClr val="FC4766">
                    <a:alpha val="40392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2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820" name="Afgeronde rechthoek 819">
                  <a:extLst>
                    <a:ext uri="{FF2B5EF4-FFF2-40B4-BE49-F238E27FC236}">
                      <a16:creationId xmlns:a16="http://schemas.microsoft.com/office/drawing/2014/main" id="{5EC5F8D8-077F-7C40-9F4C-7D662C6420C0}"/>
                    </a:ext>
                  </a:extLst>
                </p:cNvPr>
                <p:cNvSpPr/>
                <p:nvPr/>
              </p:nvSpPr>
              <p:spPr>
                <a:xfrm rot="21178146">
                  <a:off x="691944" y="4337862"/>
                  <a:ext cx="72000" cy="28800"/>
                </a:xfrm>
                <a:prstGeom prst="roundRect">
                  <a:avLst/>
                </a:prstGeom>
                <a:solidFill>
                  <a:srgbClr val="FF9300">
                    <a:alpha val="67843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2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821" name="Afgeronde rechthoek 820">
                  <a:extLst>
                    <a:ext uri="{FF2B5EF4-FFF2-40B4-BE49-F238E27FC236}">
                      <a16:creationId xmlns:a16="http://schemas.microsoft.com/office/drawing/2014/main" id="{A93275D0-912C-624A-891B-12F797F4A36B}"/>
                    </a:ext>
                  </a:extLst>
                </p:cNvPr>
                <p:cNvSpPr/>
                <p:nvPr/>
              </p:nvSpPr>
              <p:spPr>
                <a:xfrm rot="21033521">
                  <a:off x="700095" y="4379681"/>
                  <a:ext cx="54000" cy="28800"/>
                </a:xfrm>
                <a:prstGeom prst="roundRect">
                  <a:avLst/>
                </a:prstGeom>
                <a:solidFill>
                  <a:srgbClr val="92D050">
                    <a:alpha val="68235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2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822" name="Rechthoek 821">
                  <a:extLst>
                    <a:ext uri="{FF2B5EF4-FFF2-40B4-BE49-F238E27FC236}">
                      <a16:creationId xmlns:a16="http://schemas.microsoft.com/office/drawing/2014/main" id="{9002D981-89B1-5C4E-8086-159C6E489A01}"/>
                    </a:ext>
                  </a:extLst>
                </p:cNvPr>
                <p:cNvSpPr/>
                <p:nvPr/>
              </p:nvSpPr>
              <p:spPr>
                <a:xfrm rot="21293420">
                  <a:off x="691698" y="4214920"/>
                  <a:ext cx="180000" cy="36000"/>
                </a:xfrm>
                <a:prstGeom prst="rect">
                  <a:avLst/>
                </a:prstGeom>
                <a:solidFill>
                  <a:srgbClr val="92D050">
                    <a:alpha val="61569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2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823" name="Ovaal 822">
                  <a:extLst>
                    <a:ext uri="{FF2B5EF4-FFF2-40B4-BE49-F238E27FC236}">
                      <a16:creationId xmlns:a16="http://schemas.microsoft.com/office/drawing/2014/main" id="{53DBDEE9-BAED-9B48-9AFB-43E36BEB5667}"/>
                    </a:ext>
                  </a:extLst>
                </p:cNvPr>
                <p:cNvSpPr/>
                <p:nvPr/>
              </p:nvSpPr>
              <p:spPr>
                <a:xfrm rot="4721527">
                  <a:off x="773064" y="4075518"/>
                  <a:ext cx="113255" cy="120738"/>
                </a:xfrm>
                <a:prstGeom prst="ellipse">
                  <a:avLst/>
                </a:prstGeom>
                <a:solidFill>
                  <a:srgbClr val="059185">
                    <a:alpha val="32549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2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824" name="Afgeronde rechthoek 823">
                  <a:extLst>
                    <a:ext uri="{FF2B5EF4-FFF2-40B4-BE49-F238E27FC236}">
                      <a16:creationId xmlns:a16="http://schemas.microsoft.com/office/drawing/2014/main" id="{DF643C31-DC21-9B4B-A964-4D1FEBCA78EB}"/>
                    </a:ext>
                  </a:extLst>
                </p:cNvPr>
                <p:cNvSpPr/>
                <p:nvPr/>
              </p:nvSpPr>
              <p:spPr>
                <a:xfrm rot="21020170">
                  <a:off x="790711" y="4260976"/>
                  <a:ext cx="144000" cy="108000"/>
                </a:xfrm>
                <a:prstGeom prst="roundRect">
                  <a:avLst/>
                </a:prstGeom>
                <a:solidFill>
                  <a:srgbClr val="00B0F0">
                    <a:alpha val="50196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>
                        <a:lumMod val="85000"/>
                        <a:lumOff val="15000"/>
                      </a:srgbClr>
                    </a:solidFill>
                    <a:effectLst/>
                    <a:uLnTx/>
                    <a:uFillTx/>
                    <a:latin typeface="Ink Free" panose="03080402000500000000" pitchFamily="66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25" name="Tekstvak 824">
                  <a:extLst>
                    <a:ext uri="{FF2B5EF4-FFF2-40B4-BE49-F238E27FC236}">
                      <a16:creationId xmlns:a16="http://schemas.microsoft.com/office/drawing/2014/main" id="{AEA90A2B-A277-B049-AA59-D39D8E27206B}"/>
                    </a:ext>
                  </a:extLst>
                </p:cNvPr>
                <p:cNvSpPr txBox="1"/>
                <p:nvPr/>
              </p:nvSpPr>
              <p:spPr>
                <a:xfrm>
                  <a:off x="721022" y="4051786"/>
                  <a:ext cx="211131" cy="1632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nl-NL" sz="9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Ink Free" panose="03080402000500000000" pitchFamily="66" charset="0"/>
                      <a:ea typeface="+mn-ea"/>
                      <a:cs typeface="+mn-cs"/>
                    </a:rPr>
                    <a:t>%</a:t>
                  </a:r>
                </a:p>
              </p:txBody>
            </p:sp>
            <p:sp>
              <p:nvSpPr>
                <p:cNvPr id="826" name="Tekstvak 825">
                  <a:extLst>
                    <a:ext uri="{FF2B5EF4-FFF2-40B4-BE49-F238E27FC236}">
                      <a16:creationId xmlns:a16="http://schemas.microsoft.com/office/drawing/2014/main" id="{85D8DAF8-936A-0D4D-9C5C-DB884352586E}"/>
                    </a:ext>
                  </a:extLst>
                </p:cNvPr>
                <p:cNvSpPr txBox="1"/>
                <p:nvPr/>
              </p:nvSpPr>
              <p:spPr>
                <a:xfrm rot="21237591">
                  <a:off x="749664" y="4235784"/>
                  <a:ext cx="242880" cy="1523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>
                          <a:lumMod val="95000"/>
                        </a:prstClr>
                      </a:solidFill>
                      <a:effectLst/>
                      <a:uLnTx/>
                      <a:uFillTx/>
                      <a:latin typeface="Marker Felt Thin" panose="02000400000000000000" pitchFamily="2" charset="77"/>
                      <a:ea typeface="+mn-ea"/>
                      <a:cs typeface="+mn-cs"/>
                    </a:rPr>
                    <a:t>MX</a:t>
                  </a:r>
                </a:p>
              </p:txBody>
            </p:sp>
            <p:sp>
              <p:nvSpPr>
                <p:cNvPr id="827" name="Vrije vorm 826">
                  <a:extLst>
                    <a:ext uri="{FF2B5EF4-FFF2-40B4-BE49-F238E27FC236}">
                      <a16:creationId xmlns:a16="http://schemas.microsoft.com/office/drawing/2014/main" id="{C523805F-5E21-5844-A232-62780AB6CF7A}"/>
                    </a:ext>
                  </a:extLst>
                </p:cNvPr>
                <p:cNvSpPr/>
                <p:nvPr/>
              </p:nvSpPr>
              <p:spPr>
                <a:xfrm>
                  <a:off x="645192" y="4051569"/>
                  <a:ext cx="355229" cy="382869"/>
                </a:xfrm>
                <a:custGeom>
                  <a:avLst/>
                  <a:gdLst>
                    <a:gd name="connsiteX0" fmla="*/ 99986 w 355229"/>
                    <a:gd name="connsiteY0" fmla="*/ 326222 h 382869"/>
                    <a:gd name="connsiteX1" fmla="*/ 56188 w 355229"/>
                    <a:gd name="connsiteY1" fmla="*/ 333505 h 382869"/>
                    <a:gd name="connsiteX2" fmla="*/ 52240 w 355229"/>
                    <a:gd name="connsiteY2" fmla="*/ 339027 h 382869"/>
                    <a:gd name="connsiteX3" fmla="*/ 55390 w 355229"/>
                    <a:gd name="connsiteY3" fmla="*/ 357967 h 382869"/>
                    <a:gd name="connsiteX4" fmla="*/ 60912 w 355229"/>
                    <a:gd name="connsiteY4" fmla="*/ 361915 h 382869"/>
                    <a:gd name="connsiteX5" fmla="*/ 104710 w 355229"/>
                    <a:gd name="connsiteY5" fmla="*/ 354632 h 382869"/>
                    <a:gd name="connsiteX6" fmla="*/ 108658 w 355229"/>
                    <a:gd name="connsiteY6" fmla="*/ 349109 h 382869"/>
                    <a:gd name="connsiteX7" fmla="*/ 105509 w 355229"/>
                    <a:gd name="connsiteY7" fmla="*/ 330169 h 382869"/>
                    <a:gd name="connsiteX8" fmla="*/ 99986 w 355229"/>
                    <a:gd name="connsiteY8" fmla="*/ 326222 h 382869"/>
                    <a:gd name="connsiteX9" fmla="*/ 110501 w 355229"/>
                    <a:gd name="connsiteY9" fmla="*/ 284139 h 382869"/>
                    <a:gd name="connsiteX10" fmla="*/ 48570 w 355229"/>
                    <a:gd name="connsiteY10" fmla="*/ 291777 h 382869"/>
                    <a:gd name="connsiteX11" fmla="*/ 44394 w 355229"/>
                    <a:gd name="connsiteY11" fmla="*/ 297128 h 382869"/>
                    <a:gd name="connsiteX12" fmla="*/ 46744 w 355229"/>
                    <a:gd name="connsiteY12" fmla="*/ 316184 h 382869"/>
                    <a:gd name="connsiteX13" fmla="*/ 52095 w 355229"/>
                    <a:gd name="connsiteY13" fmla="*/ 320360 h 382869"/>
                    <a:gd name="connsiteX14" fmla="*/ 114026 w 355229"/>
                    <a:gd name="connsiteY14" fmla="*/ 312722 h 382869"/>
                    <a:gd name="connsiteX15" fmla="*/ 118202 w 355229"/>
                    <a:gd name="connsiteY15" fmla="*/ 307370 h 382869"/>
                    <a:gd name="connsiteX16" fmla="*/ 115852 w 355229"/>
                    <a:gd name="connsiteY16" fmla="*/ 288315 h 382869"/>
                    <a:gd name="connsiteX17" fmla="*/ 110501 w 355229"/>
                    <a:gd name="connsiteY17" fmla="*/ 284139 h 382869"/>
                    <a:gd name="connsiteX18" fmla="*/ 48605 w 355229"/>
                    <a:gd name="connsiteY18" fmla="*/ 238727 h 382869"/>
                    <a:gd name="connsiteX19" fmla="*/ 43805 w 355229"/>
                    <a:gd name="connsiteY19" fmla="*/ 243527 h 382869"/>
                    <a:gd name="connsiteX20" fmla="*/ 43805 w 355229"/>
                    <a:gd name="connsiteY20" fmla="*/ 262727 h 382869"/>
                    <a:gd name="connsiteX21" fmla="*/ 48605 w 355229"/>
                    <a:gd name="connsiteY21" fmla="*/ 267527 h 382869"/>
                    <a:gd name="connsiteX22" fmla="*/ 111005 w 355229"/>
                    <a:gd name="connsiteY22" fmla="*/ 267527 h 382869"/>
                    <a:gd name="connsiteX23" fmla="*/ 115805 w 355229"/>
                    <a:gd name="connsiteY23" fmla="*/ 262727 h 382869"/>
                    <a:gd name="connsiteX24" fmla="*/ 115805 w 355229"/>
                    <a:gd name="connsiteY24" fmla="*/ 243527 h 382869"/>
                    <a:gd name="connsiteX25" fmla="*/ 111005 w 355229"/>
                    <a:gd name="connsiteY25" fmla="*/ 238727 h 382869"/>
                    <a:gd name="connsiteX26" fmla="*/ 284437 w 355229"/>
                    <a:gd name="connsiteY26" fmla="*/ 199320 h 382869"/>
                    <a:gd name="connsiteX27" fmla="*/ 151644 w 355229"/>
                    <a:gd name="connsiteY27" fmla="*/ 228211 h 382869"/>
                    <a:gd name="connsiteX28" fmla="*/ 148791 w 355229"/>
                    <a:gd name="connsiteY28" fmla="*/ 320937 h 382869"/>
                    <a:gd name="connsiteX29" fmla="*/ 281584 w 355229"/>
                    <a:gd name="connsiteY29" fmla="*/ 292046 h 382869"/>
                    <a:gd name="connsiteX30" fmla="*/ 293094 w 355229"/>
                    <a:gd name="connsiteY30" fmla="*/ 145389 h 382869"/>
                    <a:gd name="connsiteX31" fmla="*/ 42096 w 355229"/>
                    <a:gd name="connsiteY31" fmla="*/ 167833 h 382869"/>
                    <a:gd name="connsiteX32" fmla="*/ 45302 w 355229"/>
                    <a:gd name="connsiteY32" fmla="*/ 203690 h 382869"/>
                    <a:gd name="connsiteX33" fmla="*/ 296300 w 355229"/>
                    <a:gd name="connsiteY33" fmla="*/ 181246 h 382869"/>
                    <a:gd name="connsiteX34" fmla="*/ 180231 w 355229"/>
                    <a:gd name="connsiteY34" fmla="*/ 32350 h 382869"/>
                    <a:gd name="connsiteX35" fmla="*/ 113631 w 355229"/>
                    <a:gd name="connsiteY35" fmla="*/ 88150 h 382869"/>
                    <a:gd name="connsiteX36" fmla="*/ 180231 w 355229"/>
                    <a:gd name="connsiteY36" fmla="*/ 143950 h 382869"/>
                    <a:gd name="connsiteX37" fmla="*/ 246831 w 355229"/>
                    <a:gd name="connsiteY37" fmla="*/ 88150 h 382869"/>
                    <a:gd name="connsiteX38" fmla="*/ 180231 w 355229"/>
                    <a:gd name="connsiteY38" fmla="*/ 32350 h 382869"/>
                    <a:gd name="connsiteX39" fmla="*/ 338098 w 355229"/>
                    <a:gd name="connsiteY39" fmla="*/ 0 h 382869"/>
                    <a:gd name="connsiteX40" fmla="*/ 355229 w 355229"/>
                    <a:gd name="connsiteY40" fmla="*/ 345031 h 382869"/>
                    <a:gd name="connsiteX41" fmla="*/ 19391 w 355229"/>
                    <a:gd name="connsiteY41" fmla="*/ 382869 h 382869"/>
                    <a:gd name="connsiteX42" fmla="*/ 0 w 355229"/>
                    <a:gd name="connsiteY42" fmla="*/ 24819 h 382869"/>
                    <a:gd name="connsiteX43" fmla="*/ 159859 w 355229"/>
                    <a:gd name="connsiteY43" fmla="*/ 3933 h 382869"/>
                    <a:gd name="connsiteX44" fmla="*/ 160446 w 355229"/>
                    <a:gd name="connsiteY44" fmla="*/ 12362 h 382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</a:cxnLst>
                  <a:rect l="l" t="t" r="r" b="b"/>
                  <a:pathLst>
                    <a:path w="355229" h="382869">
                      <a:moveTo>
                        <a:pt x="99986" y="326222"/>
                      </a:moveTo>
                      <a:lnTo>
                        <a:pt x="56188" y="333505"/>
                      </a:lnTo>
                      <a:cubicBezTo>
                        <a:pt x="53573" y="333940"/>
                        <a:pt x="51805" y="336412"/>
                        <a:pt x="52240" y="339027"/>
                      </a:cubicBezTo>
                      <a:lnTo>
                        <a:pt x="55390" y="357967"/>
                      </a:lnTo>
                      <a:cubicBezTo>
                        <a:pt x="55824" y="360582"/>
                        <a:pt x="58297" y="362350"/>
                        <a:pt x="60912" y="361915"/>
                      </a:cubicBezTo>
                      <a:lnTo>
                        <a:pt x="104710" y="354632"/>
                      </a:lnTo>
                      <a:cubicBezTo>
                        <a:pt x="107326" y="354197"/>
                        <a:pt x="109093" y="351724"/>
                        <a:pt x="108658" y="349109"/>
                      </a:cubicBezTo>
                      <a:lnTo>
                        <a:pt x="105509" y="330169"/>
                      </a:lnTo>
                      <a:cubicBezTo>
                        <a:pt x="105074" y="327554"/>
                        <a:pt x="102601" y="325787"/>
                        <a:pt x="99986" y="326222"/>
                      </a:cubicBezTo>
                      <a:close/>
                      <a:moveTo>
                        <a:pt x="110501" y="284139"/>
                      </a:moveTo>
                      <a:lnTo>
                        <a:pt x="48570" y="291777"/>
                      </a:lnTo>
                      <a:cubicBezTo>
                        <a:pt x="45939" y="292101"/>
                        <a:pt x="44069" y="294497"/>
                        <a:pt x="44394" y="297128"/>
                      </a:cubicBezTo>
                      <a:lnTo>
                        <a:pt x="46744" y="316184"/>
                      </a:lnTo>
                      <a:cubicBezTo>
                        <a:pt x="47068" y="318815"/>
                        <a:pt x="49464" y="320684"/>
                        <a:pt x="52095" y="320360"/>
                      </a:cubicBezTo>
                      <a:lnTo>
                        <a:pt x="114026" y="312722"/>
                      </a:lnTo>
                      <a:cubicBezTo>
                        <a:pt x="116657" y="312397"/>
                        <a:pt x="118527" y="310002"/>
                        <a:pt x="118202" y="307370"/>
                      </a:cubicBezTo>
                      <a:lnTo>
                        <a:pt x="115852" y="288315"/>
                      </a:lnTo>
                      <a:cubicBezTo>
                        <a:pt x="115528" y="285684"/>
                        <a:pt x="113132" y="283814"/>
                        <a:pt x="110501" y="284139"/>
                      </a:cubicBezTo>
                      <a:close/>
                      <a:moveTo>
                        <a:pt x="48605" y="238727"/>
                      </a:moveTo>
                      <a:cubicBezTo>
                        <a:pt x="45954" y="238727"/>
                        <a:pt x="43805" y="240876"/>
                        <a:pt x="43805" y="243527"/>
                      </a:cubicBezTo>
                      <a:lnTo>
                        <a:pt x="43805" y="262727"/>
                      </a:lnTo>
                      <a:cubicBezTo>
                        <a:pt x="43805" y="265378"/>
                        <a:pt x="45954" y="267527"/>
                        <a:pt x="48605" y="267527"/>
                      </a:cubicBezTo>
                      <a:lnTo>
                        <a:pt x="111005" y="267527"/>
                      </a:lnTo>
                      <a:cubicBezTo>
                        <a:pt x="113656" y="267527"/>
                        <a:pt x="115805" y="265378"/>
                        <a:pt x="115805" y="262727"/>
                      </a:cubicBezTo>
                      <a:lnTo>
                        <a:pt x="115805" y="243527"/>
                      </a:lnTo>
                      <a:cubicBezTo>
                        <a:pt x="115805" y="240876"/>
                        <a:pt x="113656" y="238727"/>
                        <a:pt x="111005" y="238727"/>
                      </a:cubicBezTo>
                      <a:close/>
                      <a:moveTo>
                        <a:pt x="284437" y="199320"/>
                      </a:moveTo>
                      <a:lnTo>
                        <a:pt x="151644" y="228211"/>
                      </a:lnTo>
                      <a:lnTo>
                        <a:pt x="148791" y="320937"/>
                      </a:lnTo>
                      <a:lnTo>
                        <a:pt x="281584" y="292046"/>
                      </a:lnTo>
                      <a:close/>
                      <a:moveTo>
                        <a:pt x="293094" y="145389"/>
                      </a:moveTo>
                      <a:lnTo>
                        <a:pt x="42096" y="167833"/>
                      </a:lnTo>
                      <a:lnTo>
                        <a:pt x="45302" y="203690"/>
                      </a:lnTo>
                      <a:lnTo>
                        <a:pt x="296300" y="181246"/>
                      </a:lnTo>
                      <a:close/>
                      <a:moveTo>
                        <a:pt x="180231" y="32350"/>
                      </a:moveTo>
                      <a:cubicBezTo>
                        <a:pt x="143449" y="32350"/>
                        <a:pt x="113631" y="57333"/>
                        <a:pt x="113631" y="88150"/>
                      </a:cubicBezTo>
                      <a:cubicBezTo>
                        <a:pt x="113631" y="118967"/>
                        <a:pt x="143449" y="143950"/>
                        <a:pt x="180231" y="143950"/>
                      </a:cubicBezTo>
                      <a:cubicBezTo>
                        <a:pt x="217013" y="143950"/>
                        <a:pt x="246831" y="118967"/>
                        <a:pt x="246831" y="88150"/>
                      </a:cubicBezTo>
                      <a:cubicBezTo>
                        <a:pt x="246831" y="57333"/>
                        <a:pt x="217013" y="32350"/>
                        <a:pt x="180231" y="32350"/>
                      </a:cubicBezTo>
                      <a:close/>
                      <a:moveTo>
                        <a:pt x="338098" y="0"/>
                      </a:moveTo>
                      <a:lnTo>
                        <a:pt x="355229" y="345031"/>
                      </a:lnTo>
                      <a:lnTo>
                        <a:pt x="19391" y="382869"/>
                      </a:lnTo>
                      <a:lnTo>
                        <a:pt x="0" y="24819"/>
                      </a:lnTo>
                      <a:lnTo>
                        <a:pt x="159859" y="3933"/>
                      </a:lnTo>
                      <a:lnTo>
                        <a:pt x="160446" y="12362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75000"/>
                    <a:alpha val="49412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2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pic>
              <p:nvPicPr>
                <p:cNvPr id="828" name="Afbeelding 827">
                  <a:extLst>
                    <a:ext uri="{FF2B5EF4-FFF2-40B4-BE49-F238E27FC236}">
                      <a16:creationId xmlns:a16="http://schemas.microsoft.com/office/drawing/2014/main" id="{B29D0B62-23D5-7E45-8541-6834A73994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1560" y="4042676"/>
                  <a:ext cx="399124" cy="410749"/>
                </a:xfrm>
                <a:prstGeom prst="rect">
                  <a:avLst/>
                </a:prstGeom>
              </p:spPr>
            </p:pic>
          </p:grpSp>
        </p:grpSp>
        <p:sp>
          <p:nvSpPr>
            <p:cNvPr id="788" name="Tekstvak 787">
              <a:extLst>
                <a:ext uri="{FF2B5EF4-FFF2-40B4-BE49-F238E27FC236}">
                  <a16:creationId xmlns:a16="http://schemas.microsoft.com/office/drawing/2014/main" id="{233D5FEA-2E7C-DD4B-94ED-DFF649D28ECB}"/>
                </a:ext>
              </a:extLst>
            </p:cNvPr>
            <p:cNvSpPr txBox="1"/>
            <p:nvPr/>
          </p:nvSpPr>
          <p:spPr>
            <a:xfrm>
              <a:off x="431170" y="4042250"/>
              <a:ext cx="905071" cy="1796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rPr>
                <a:t>OBSERVABILITY</a:t>
              </a:r>
            </a:p>
          </p:txBody>
        </p:sp>
        <p:sp>
          <p:nvSpPr>
            <p:cNvPr id="789" name="Freeform 270">
              <a:extLst>
                <a:ext uri="{FF2B5EF4-FFF2-40B4-BE49-F238E27FC236}">
                  <a16:creationId xmlns:a16="http://schemas.microsoft.com/office/drawing/2014/main" id="{8BB98052-4EC0-D04D-A47A-EF1CC228B38B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H="1">
              <a:off x="1411334" y="3585806"/>
              <a:ext cx="108000" cy="16166"/>
            </a:xfrm>
            <a:custGeom>
              <a:avLst/>
              <a:gdLst>
                <a:gd name="T0" fmla="*/ 9 w 133"/>
                <a:gd name="T1" fmla="*/ 20 h 20"/>
                <a:gd name="T2" fmla="*/ 1 w 133"/>
                <a:gd name="T3" fmla="*/ 13 h 20"/>
                <a:gd name="T4" fmla="*/ 7 w 133"/>
                <a:gd name="T5" fmla="*/ 4 h 20"/>
                <a:gd name="T6" fmla="*/ 125 w 133"/>
                <a:gd name="T7" fmla="*/ 0 h 20"/>
                <a:gd name="T8" fmla="*/ 133 w 133"/>
                <a:gd name="T9" fmla="*/ 8 h 20"/>
                <a:gd name="T10" fmla="*/ 125 w 133"/>
                <a:gd name="T11" fmla="*/ 16 h 20"/>
                <a:gd name="T12" fmla="*/ 10 w 133"/>
                <a:gd name="T13" fmla="*/ 19 h 20"/>
                <a:gd name="T14" fmla="*/ 9 w 133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0">
                  <a:moveTo>
                    <a:pt x="9" y="20"/>
                  </a:moveTo>
                  <a:cubicBezTo>
                    <a:pt x="5" y="20"/>
                    <a:pt x="2" y="17"/>
                    <a:pt x="1" y="13"/>
                  </a:cubicBezTo>
                  <a:cubicBezTo>
                    <a:pt x="0" y="9"/>
                    <a:pt x="3" y="5"/>
                    <a:pt x="7" y="4"/>
                  </a:cubicBezTo>
                  <a:cubicBezTo>
                    <a:pt x="26" y="0"/>
                    <a:pt x="115" y="0"/>
                    <a:pt x="125" y="0"/>
                  </a:cubicBezTo>
                  <a:cubicBezTo>
                    <a:pt x="129" y="0"/>
                    <a:pt x="133" y="3"/>
                    <a:pt x="133" y="8"/>
                  </a:cubicBezTo>
                  <a:cubicBezTo>
                    <a:pt x="133" y="12"/>
                    <a:pt x="129" y="16"/>
                    <a:pt x="125" y="16"/>
                  </a:cubicBezTo>
                  <a:cubicBezTo>
                    <a:pt x="98" y="16"/>
                    <a:pt x="25" y="17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90" name="Freeform 270">
              <a:extLst>
                <a:ext uri="{FF2B5EF4-FFF2-40B4-BE49-F238E27FC236}">
                  <a16:creationId xmlns:a16="http://schemas.microsoft.com/office/drawing/2014/main" id="{933493D3-64BC-0B4E-9A02-28E855D69A61}"/>
                </a:ext>
              </a:extLst>
            </p:cNvPr>
            <p:cNvSpPr>
              <a:spLocks noChangeAspect="1"/>
            </p:cNvSpPr>
            <p:nvPr/>
          </p:nvSpPr>
          <p:spPr bwMode="auto">
            <a:xfrm rot="5340000" flipH="1">
              <a:off x="1411334" y="3739489"/>
              <a:ext cx="108000" cy="16166"/>
            </a:xfrm>
            <a:custGeom>
              <a:avLst/>
              <a:gdLst>
                <a:gd name="T0" fmla="*/ 9 w 133"/>
                <a:gd name="T1" fmla="*/ 20 h 20"/>
                <a:gd name="T2" fmla="*/ 1 w 133"/>
                <a:gd name="T3" fmla="*/ 13 h 20"/>
                <a:gd name="T4" fmla="*/ 7 w 133"/>
                <a:gd name="T5" fmla="*/ 4 h 20"/>
                <a:gd name="T6" fmla="*/ 125 w 133"/>
                <a:gd name="T7" fmla="*/ 0 h 20"/>
                <a:gd name="T8" fmla="*/ 133 w 133"/>
                <a:gd name="T9" fmla="*/ 8 h 20"/>
                <a:gd name="T10" fmla="*/ 125 w 133"/>
                <a:gd name="T11" fmla="*/ 16 h 20"/>
                <a:gd name="T12" fmla="*/ 10 w 133"/>
                <a:gd name="T13" fmla="*/ 19 h 20"/>
                <a:gd name="T14" fmla="*/ 9 w 133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0">
                  <a:moveTo>
                    <a:pt x="9" y="20"/>
                  </a:moveTo>
                  <a:cubicBezTo>
                    <a:pt x="5" y="20"/>
                    <a:pt x="2" y="17"/>
                    <a:pt x="1" y="13"/>
                  </a:cubicBezTo>
                  <a:cubicBezTo>
                    <a:pt x="0" y="9"/>
                    <a:pt x="3" y="5"/>
                    <a:pt x="7" y="4"/>
                  </a:cubicBezTo>
                  <a:cubicBezTo>
                    <a:pt x="26" y="0"/>
                    <a:pt x="115" y="0"/>
                    <a:pt x="125" y="0"/>
                  </a:cubicBezTo>
                  <a:cubicBezTo>
                    <a:pt x="129" y="0"/>
                    <a:pt x="133" y="3"/>
                    <a:pt x="133" y="8"/>
                  </a:cubicBezTo>
                  <a:cubicBezTo>
                    <a:pt x="133" y="12"/>
                    <a:pt x="129" y="16"/>
                    <a:pt x="125" y="16"/>
                  </a:cubicBezTo>
                  <a:cubicBezTo>
                    <a:pt x="98" y="16"/>
                    <a:pt x="25" y="17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91" name="Freeform 270">
              <a:extLst>
                <a:ext uri="{FF2B5EF4-FFF2-40B4-BE49-F238E27FC236}">
                  <a16:creationId xmlns:a16="http://schemas.microsoft.com/office/drawing/2014/main" id="{580B4EE1-103B-4A47-B32E-B8C6F0AE8DB8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H="1">
              <a:off x="1411334" y="3901204"/>
              <a:ext cx="108000" cy="16166"/>
            </a:xfrm>
            <a:custGeom>
              <a:avLst/>
              <a:gdLst>
                <a:gd name="T0" fmla="*/ 9 w 133"/>
                <a:gd name="T1" fmla="*/ 20 h 20"/>
                <a:gd name="T2" fmla="*/ 1 w 133"/>
                <a:gd name="T3" fmla="*/ 13 h 20"/>
                <a:gd name="T4" fmla="*/ 7 w 133"/>
                <a:gd name="T5" fmla="*/ 4 h 20"/>
                <a:gd name="T6" fmla="*/ 125 w 133"/>
                <a:gd name="T7" fmla="*/ 0 h 20"/>
                <a:gd name="T8" fmla="*/ 133 w 133"/>
                <a:gd name="T9" fmla="*/ 8 h 20"/>
                <a:gd name="T10" fmla="*/ 125 w 133"/>
                <a:gd name="T11" fmla="*/ 16 h 20"/>
                <a:gd name="T12" fmla="*/ 10 w 133"/>
                <a:gd name="T13" fmla="*/ 19 h 20"/>
                <a:gd name="T14" fmla="*/ 9 w 133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0">
                  <a:moveTo>
                    <a:pt x="9" y="20"/>
                  </a:moveTo>
                  <a:cubicBezTo>
                    <a:pt x="5" y="20"/>
                    <a:pt x="2" y="17"/>
                    <a:pt x="1" y="13"/>
                  </a:cubicBezTo>
                  <a:cubicBezTo>
                    <a:pt x="0" y="9"/>
                    <a:pt x="3" y="5"/>
                    <a:pt x="7" y="4"/>
                  </a:cubicBezTo>
                  <a:cubicBezTo>
                    <a:pt x="26" y="0"/>
                    <a:pt x="115" y="0"/>
                    <a:pt x="125" y="0"/>
                  </a:cubicBezTo>
                  <a:cubicBezTo>
                    <a:pt x="129" y="0"/>
                    <a:pt x="133" y="3"/>
                    <a:pt x="133" y="8"/>
                  </a:cubicBezTo>
                  <a:cubicBezTo>
                    <a:pt x="133" y="12"/>
                    <a:pt x="129" y="16"/>
                    <a:pt x="125" y="16"/>
                  </a:cubicBezTo>
                  <a:cubicBezTo>
                    <a:pt x="98" y="16"/>
                    <a:pt x="25" y="17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92" name="Freeform 270">
              <a:extLst>
                <a:ext uri="{FF2B5EF4-FFF2-40B4-BE49-F238E27FC236}">
                  <a16:creationId xmlns:a16="http://schemas.microsoft.com/office/drawing/2014/main" id="{95C333A4-10DF-534D-9AA7-A445DB5FA177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H="1">
              <a:off x="1411334" y="4073208"/>
              <a:ext cx="108000" cy="16166"/>
            </a:xfrm>
            <a:custGeom>
              <a:avLst/>
              <a:gdLst>
                <a:gd name="T0" fmla="*/ 9 w 133"/>
                <a:gd name="T1" fmla="*/ 20 h 20"/>
                <a:gd name="T2" fmla="*/ 1 w 133"/>
                <a:gd name="T3" fmla="*/ 13 h 20"/>
                <a:gd name="T4" fmla="*/ 7 w 133"/>
                <a:gd name="T5" fmla="*/ 4 h 20"/>
                <a:gd name="T6" fmla="*/ 125 w 133"/>
                <a:gd name="T7" fmla="*/ 0 h 20"/>
                <a:gd name="T8" fmla="*/ 133 w 133"/>
                <a:gd name="T9" fmla="*/ 8 h 20"/>
                <a:gd name="T10" fmla="*/ 125 w 133"/>
                <a:gd name="T11" fmla="*/ 16 h 20"/>
                <a:gd name="T12" fmla="*/ 10 w 133"/>
                <a:gd name="T13" fmla="*/ 19 h 20"/>
                <a:gd name="T14" fmla="*/ 9 w 133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0">
                  <a:moveTo>
                    <a:pt x="9" y="20"/>
                  </a:moveTo>
                  <a:cubicBezTo>
                    <a:pt x="5" y="20"/>
                    <a:pt x="2" y="17"/>
                    <a:pt x="1" y="13"/>
                  </a:cubicBezTo>
                  <a:cubicBezTo>
                    <a:pt x="0" y="9"/>
                    <a:pt x="3" y="5"/>
                    <a:pt x="7" y="4"/>
                  </a:cubicBezTo>
                  <a:cubicBezTo>
                    <a:pt x="26" y="0"/>
                    <a:pt x="115" y="0"/>
                    <a:pt x="125" y="0"/>
                  </a:cubicBezTo>
                  <a:cubicBezTo>
                    <a:pt x="129" y="0"/>
                    <a:pt x="133" y="3"/>
                    <a:pt x="133" y="8"/>
                  </a:cubicBezTo>
                  <a:cubicBezTo>
                    <a:pt x="133" y="12"/>
                    <a:pt x="129" y="16"/>
                    <a:pt x="125" y="16"/>
                  </a:cubicBezTo>
                  <a:cubicBezTo>
                    <a:pt x="98" y="16"/>
                    <a:pt x="25" y="17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93" name="Freeform 270">
              <a:extLst>
                <a:ext uri="{FF2B5EF4-FFF2-40B4-BE49-F238E27FC236}">
                  <a16:creationId xmlns:a16="http://schemas.microsoft.com/office/drawing/2014/main" id="{A402DC6E-A5F3-9C44-AF8A-A340EB7A293A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H="1">
              <a:off x="1331623" y="4126203"/>
              <a:ext cx="108000" cy="16166"/>
            </a:xfrm>
            <a:custGeom>
              <a:avLst/>
              <a:gdLst>
                <a:gd name="T0" fmla="*/ 9 w 133"/>
                <a:gd name="T1" fmla="*/ 20 h 20"/>
                <a:gd name="T2" fmla="*/ 1 w 133"/>
                <a:gd name="T3" fmla="*/ 13 h 20"/>
                <a:gd name="T4" fmla="*/ 7 w 133"/>
                <a:gd name="T5" fmla="*/ 4 h 20"/>
                <a:gd name="T6" fmla="*/ 125 w 133"/>
                <a:gd name="T7" fmla="*/ 0 h 20"/>
                <a:gd name="T8" fmla="*/ 133 w 133"/>
                <a:gd name="T9" fmla="*/ 8 h 20"/>
                <a:gd name="T10" fmla="*/ 125 w 133"/>
                <a:gd name="T11" fmla="*/ 16 h 20"/>
                <a:gd name="T12" fmla="*/ 10 w 133"/>
                <a:gd name="T13" fmla="*/ 19 h 20"/>
                <a:gd name="T14" fmla="*/ 9 w 133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0">
                  <a:moveTo>
                    <a:pt x="9" y="20"/>
                  </a:moveTo>
                  <a:cubicBezTo>
                    <a:pt x="5" y="20"/>
                    <a:pt x="2" y="17"/>
                    <a:pt x="1" y="13"/>
                  </a:cubicBezTo>
                  <a:cubicBezTo>
                    <a:pt x="0" y="9"/>
                    <a:pt x="3" y="5"/>
                    <a:pt x="7" y="4"/>
                  </a:cubicBezTo>
                  <a:cubicBezTo>
                    <a:pt x="26" y="0"/>
                    <a:pt x="115" y="0"/>
                    <a:pt x="125" y="0"/>
                  </a:cubicBezTo>
                  <a:cubicBezTo>
                    <a:pt x="129" y="0"/>
                    <a:pt x="133" y="3"/>
                    <a:pt x="133" y="8"/>
                  </a:cubicBezTo>
                  <a:cubicBezTo>
                    <a:pt x="133" y="12"/>
                    <a:pt x="129" y="16"/>
                    <a:pt x="125" y="16"/>
                  </a:cubicBezTo>
                  <a:cubicBezTo>
                    <a:pt x="98" y="16"/>
                    <a:pt x="25" y="17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94" name="Freeform 270">
              <a:extLst>
                <a:ext uri="{FF2B5EF4-FFF2-40B4-BE49-F238E27FC236}">
                  <a16:creationId xmlns:a16="http://schemas.microsoft.com/office/drawing/2014/main" id="{8E7EF9B8-4DEC-414A-A471-C3DF81C0C561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H="1">
              <a:off x="1417901" y="3091917"/>
              <a:ext cx="108000" cy="16166"/>
            </a:xfrm>
            <a:custGeom>
              <a:avLst/>
              <a:gdLst>
                <a:gd name="T0" fmla="*/ 9 w 133"/>
                <a:gd name="T1" fmla="*/ 20 h 20"/>
                <a:gd name="T2" fmla="*/ 1 w 133"/>
                <a:gd name="T3" fmla="*/ 13 h 20"/>
                <a:gd name="T4" fmla="*/ 7 w 133"/>
                <a:gd name="T5" fmla="*/ 4 h 20"/>
                <a:gd name="T6" fmla="*/ 125 w 133"/>
                <a:gd name="T7" fmla="*/ 0 h 20"/>
                <a:gd name="T8" fmla="*/ 133 w 133"/>
                <a:gd name="T9" fmla="*/ 8 h 20"/>
                <a:gd name="T10" fmla="*/ 125 w 133"/>
                <a:gd name="T11" fmla="*/ 16 h 20"/>
                <a:gd name="T12" fmla="*/ 10 w 133"/>
                <a:gd name="T13" fmla="*/ 19 h 20"/>
                <a:gd name="T14" fmla="*/ 9 w 133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0">
                  <a:moveTo>
                    <a:pt x="9" y="20"/>
                  </a:moveTo>
                  <a:cubicBezTo>
                    <a:pt x="5" y="20"/>
                    <a:pt x="2" y="17"/>
                    <a:pt x="1" y="13"/>
                  </a:cubicBezTo>
                  <a:cubicBezTo>
                    <a:pt x="0" y="9"/>
                    <a:pt x="3" y="5"/>
                    <a:pt x="7" y="4"/>
                  </a:cubicBezTo>
                  <a:cubicBezTo>
                    <a:pt x="26" y="0"/>
                    <a:pt x="115" y="0"/>
                    <a:pt x="125" y="0"/>
                  </a:cubicBezTo>
                  <a:cubicBezTo>
                    <a:pt x="129" y="0"/>
                    <a:pt x="133" y="3"/>
                    <a:pt x="133" y="8"/>
                  </a:cubicBezTo>
                  <a:cubicBezTo>
                    <a:pt x="133" y="12"/>
                    <a:pt x="129" y="16"/>
                    <a:pt x="125" y="16"/>
                  </a:cubicBezTo>
                  <a:cubicBezTo>
                    <a:pt x="98" y="16"/>
                    <a:pt x="25" y="17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95" name="Freeform 270">
              <a:extLst>
                <a:ext uri="{FF2B5EF4-FFF2-40B4-BE49-F238E27FC236}">
                  <a16:creationId xmlns:a16="http://schemas.microsoft.com/office/drawing/2014/main" id="{8ABF8D29-1491-C64E-BF79-9DDDEBE3FADF}"/>
                </a:ext>
              </a:extLst>
            </p:cNvPr>
            <p:cNvSpPr>
              <a:spLocks noChangeAspect="1"/>
            </p:cNvSpPr>
            <p:nvPr/>
          </p:nvSpPr>
          <p:spPr bwMode="auto">
            <a:xfrm rot="5340000" flipH="1">
              <a:off x="1411335" y="3412116"/>
              <a:ext cx="108000" cy="16166"/>
            </a:xfrm>
            <a:custGeom>
              <a:avLst/>
              <a:gdLst>
                <a:gd name="T0" fmla="*/ 9 w 133"/>
                <a:gd name="T1" fmla="*/ 20 h 20"/>
                <a:gd name="T2" fmla="*/ 1 w 133"/>
                <a:gd name="T3" fmla="*/ 13 h 20"/>
                <a:gd name="T4" fmla="*/ 7 w 133"/>
                <a:gd name="T5" fmla="*/ 4 h 20"/>
                <a:gd name="T6" fmla="*/ 125 w 133"/>
                <a:gd name="T7" fmla="*/ 0 h 20"/>
                <a:gd name="T8" fmla="*/ 133 w 133"/>
                <a:gd name="T9" fmla="*/ 8 h 20"/>
                <a:gd name="T10" fmla="*/ 125 w 133"/>
                <a:gd name="T11" fmla="*/ 16 h 20"/>
                <a:gd name="T12" fmla="*/ 10 w 133"/>
                <a:gd name="T13" fmla="*/ 19 h 20"/>
                <a:gd name="T14" fmla="*/ 9 w 133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0">
                  <a:moveTo>
                    <a:pt x="9" y="20"/>
                  </a:moveTo>
                  <a:cubicBezTo>
                    <a:pt x="5" y="20"/>
                    <a:pt x="2" y="17"/>
                    <a:pt x="1" y="13"/>
                  </a:cubicBezTo>
                  <a:cubicBezTo>
                    <a:pt x="0" y="9"/>
                    <a:pt x="3" y="5"/>
                    <a:pt x="7" y="4"/>
                  </a:cubicBezTo>
                  <a:cubicBezTo>
                    <a:pt x="26" y="0"/>
                    <a:pt x="115" y="0"/>
                    <a:pt x="125" y="0"/>
                  </a:cubicBezTo>
                  <a:cubicBezTo>
                    <a:pt x="129" y="0"/>
                    <a:pt x="133" y="3"/>
                    <a:pt x="133" y="8"/>
                  </a:cubicBezTo>
                  <a:cubicBezTo>
                    <a:pt x="133" y="12"/>
                    <a:pt x="129" y="16"/>
                    <a:pt x="125" y="16"/>
                  </a:cubicBezTo>
                  <a:cubicBezTo>
                    <a:pt x="98" y="16"/>
                    <a:pt x="25" y="17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96" name="Freeform 270">
              <a:extLst>
                <a:ext uri="{FF2B5EF4-FFF2-40B4-BE49-F238E27FC236}">
                  <a16:creationId xmlns:a16="http://schemas.microsoft.com/office/drawing/2014/main" id="{3C18F79C-70D1-F845-A6BF-EEC6252AC1BC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H="1">
              <a:off x="337632" y="4134871"/>
              <a:ext cx="108000" cy="16166"/>
            </a:xfrm>
            <a:custGeom>
              <a:avLst/>
              <a:gdLst>
                <a:gd name="T0" fmla="*/ 9 w 133"/>
                <a:gd name="T1" fmla="*/ 20 h 20"/>
                <a:gd name="T2" fmla="*/ 1 w 133"/>
                <a:gd name="T3" fmla="*/ 13 h 20"/>
                <a:gd name="T4" fmla="*/ 7 w 133"/>
                <a:gd name="T5" fmla="*/ 4 h 20"/>
                <a:gd name="T6" fmla="*/ 125 w 133"/>
                <a:gd name="T7" fmla="*/ 0 h 20"/>
                <a:gd name="T8" fmla="*/ 133 w 133"/>
                <a:gd name="T9" fmla="*/ 8 h 20"/>
                <a:gd name="T10" fmla="*/ 125 w 133"/>
                <a:gd name="T11" fmla="*/ 16 h 20"/>
                <a:gd name="T12" fmla="*/ 10 w 133"/>
                <a:gd name="T13" fmla="*/ 19 h 20"/>
                <a:gd name="T14" fmla="*/ 9 w 133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0">
                  <a:moveTo>
                    <a:pt x="9" y="20"/>
                  </a:moveTo>
                  <a:cubicBezTo>
                    <a:pt x="5" y="20"/>
                    <a:pt x="2" y="17"/>
                    <a:pt x="1" y="13"/>
                  </a:cubicBezTo>
                  <a:cubicBezTo>
                    <a:pt x="0" y="9"/>
                    <a:pt x="3" y="5"/>
                    <a:pt x="7" y="4"/>
                  </a:cubicBezTo>
                  <a:cubicBezTo>
                    <a:pt x="26" y="0"/>
                    <a:pt x="115" y="0"/>
                    <a:pt x="125" y="0"/>
                  </a:cubicBezTo>
                  <a:cubicBezTo>
                    <a:pt x="129" y="0"/>
                    <a:pt x="133" y="3"/>
                    <a:pt x="133" y="8"/>
                  </a:cubicBezTo>
                  <a:cubicBezTo>
                    <a:pt x="133" y="12"/>
                    <a:pt x="129" y="16"/>
                    <a:pt x="125" y="16"/>
                  </a:cubicBezTo>
                  <a:cubicBezTo>
                    <a:pt x="98" y="16"/>
                    <a:pt x="25" y="17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97" name="Freeform 270">
              <a:extLst>
                <a:ext uri="{FF2B5EF4-FFF2-40B4-BE49-F238E27FC236}">
                  <a16:creationId xmlns:a16="http://schemas.microsoft.com/office/drawing/2014/main" id="{0B1484C0-4E11-2E4F-B585-C40A2D6E3DAF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H="1">
              <a:off x="1417901" y="3245467"/>
              <a:ext cx="108000" cy="16166"/>
            </a:xfrm>
            <a:custGeom>
              <a:avLst/>
              <a:gdLst>
                <a:gd name="T0" fmla="*/ 9 w 133"/>
                <a:gd name="T1" fmla="*/ 20 h 20"/>
                <a:gd name="T2" fmla="*/ 1 w 133"/>
                <a:gd name="T3" fmla="*/ 13 h 20"/>
                <a:gd name="T4" fmla="*/ 7 w 133"/>
                <a:gd name="T5" fmla="*/ 4 h 20"/>
                <a:gd name="T6" fmla="*/ 125 w 133"/>
                <a:gd name="T7" fmla="*/ 0 h 20"/>
                <a:gd name="T8" fmla="*/ 133 w 133"/>
                <a:gd name="T9" fmla="*/ 8 h 20"/>
                <a:gd name="T10" fmla="*/ 125 w 133"/>
                <a:gd name="T11" fmla="*/ 16 h 20"/>
                <a:gd name="T12" fmla="*/ 10 w 133"/>
                <a:gd name="T13" fmla="*/ 19 h 20"/>
                <a:gd name="T14" fmla="*/ 9 w 133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0">
                  <a:moveTo>
                    <a:pt x="9" y="20"/>
                  </a:moveTo>
                  <a:cubicBezTo>
                    <a:pt x="5" y="20"/>
                    <a:pt x="2" y="17"/>
                    <a:pt x="1" y="13"/>
                  </a:cubicBezTo>
                  <a:cubicBezTo>
                    <a:pt x="0" y="9"/>
                    <a:pt x="3" y="5"/>
                    <a:pt x="7" y="4"/>
                  </a:cubicBezTo>
                  <a:cubicBezTo>
                    <a:pt x="26" y="0"/>
                    <a:pt x="115" y="0"/>
                    <a:pt x="125" y="0"/>
                  </a:cubicBezTo>
                  <a:cubicBezTo>
                    <a:pt x="129" y="0"/>
                    <a:pt x="133" y="3"/>
                    <a:pt x="133" y="8"/>
                  </a:cubicBezTo>
                  <a:cubicBezTo>
                    <a:pt x="133" y="12"/>
                    <a:pt x="129" y="16"/>
                    <a:pt x="125" y="16"/>
                  </a:cubicBezTo>
                  <a:cubicBezTo>
                    <a:pt x="98" y="16"/>
                    <a:pt x="25" y="17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798" name="Groep 797">
              <a:extLst>
                <a:ext uri="{FF2B5EF4-FFF2-40B4-BE49-F238E27FC236}">
                  <a16:creationId xmlns:a16="http://schemas.microsoft.com/office/drawing/2014/main" id="{5D8B5A19-8DA2-CF4C-B012-356DC5423304}"/>
                </a:ext>
              </a:extLst>
            </p:cNvPr>
            <p:cNvGrpSpPr/>
            <p:nvPr/>
          </p:nvGrpSpPr>
          <p:grpSpPr>
            <a:xfrm rot="10800000">
              <a:off x="298050" y="3042875"/>
              <a:ext cx="22733" cy="1089291"/>
              <a:chOff x="1609651" y="3198400"/>
              <a:chExt cx="22733" cy="1089291"/>
            </a:xfrm>
          </p:grpSpPr>
          <p:sp>
            <p:nvSpPr>
              <p:cNvPr id="807" name="Freeform 270">
                <a:extLst>
                  <a:ext uri="{FF2B5EF4-FFF2-40B4-BE49-F238E27FC236}">
                    <a16:creationId xmlns:a16="http://schemas.microsoft.com/office/drawing/2014/main" id="{C224D22C-0B9A-FE4E-BE8B-47773BF41B4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H="1">
                <a:off x="1563734" y="3738206"/>
                <a:ext cx="108000" cy="16166"/>
              </a:xfrm>
              <a:custGeom>
                <a:avLst/>
                <a:gdLst>
                  <a:gd name="T0" fmla="*/ 9 w 133"/>
                  <a:gd name="T1" fmla="*/ 20 h 20"/>
                  <a:gd name="T2" fmla="*/ 1 w 133"/>
                  <a:gd name="T3" fmla="*/ 13 h 20"/>
                  <a:gd name="T4" fmla="*/ 7 w 133"/>
                  <a:gd name="T5" fmla="*/ 4 h 20"/>
                  <a:gd name="T6" fmla="*/ 125 w 133"/>
                  <a:gd name="T7" fmla="*/ 0 h 20"/>
                  <a:gd name="T8" fmla="*/ 133 w 133"/>
                  <a:gd name="T9" fmla="*/ 8 h 20"/>
                  <a:gd name="T10" fmla="*/ 125 w 133"/>
                  <a:gd name="T11" fmla="*/ 16 h 20"/>
                  <a:gd name="T12" fmla="*/ 10 w 133"/>
                  <a:gd name="T13" fmla="*/ 19 h 20"/>
                  <a:gd name="T14" fmla="*/ 9 w 133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20">
                    <a:moveTo>
                      <a:pt x="9" y="20"/>
                    </a:moveTo>
                    <a:cubicBezTo>
                      <a:pt x="5" y="20"/>
                      <a:pt x="2" y="17"/>
                      <a:pt x="1" y="13"/>
                    </a:cubicBezTo>
                    <a:cubicBezTo>
                      <a:pt x="0" y="9"/>
                      <a:pt x="3" y="5"/>
                      <a:pt x="7" y="4"/>
                    </a:cubicBezTo>
                    <a:cubicBezTo>
                      <a:pt x="26" y="0"/>
                      <a:pt x="115" y="0"/>
                      <a:pt x="125" y="0"/>
                    </a:cubicBezTo>
                    <a:cubicBezTo>
                      <a:pt x="129" y="0"/>
                      <a:pt x="133" y="3"/>
                      <a:pt x="133" y="8"/>
                    </a:cubicBezTo>
                    <a:cubicBezTo>
                      <a:pt x="133" y="12"/>
                      <a:pt x="129" y="16"/>
                      <a:pt x="125" y="16"/>
                    </a:cubicBezTo>
                    <a:cubicBezTo>
                      <a:pt x="98" y="16"/>
                      <a:pt x="25" y="17"/>
                      <a:pt x="10" y="19"/>
                    </a:cubicBezTo>
                    <a:cubicBezTo>
                      <a:pt x="10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08" name="Freeform 270">
                <a:extLst>
                  <a:ext uri="{FF2B5EF4-FFF2-40B4-BE49-F238E27FC236}">
                    <a16:creationId xmlns:a16="http://schemas.microsoft.com/office/drawing/2014/main" id="{02FDF194-8276-264A-B885-B34FF05AB76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340000" flipH="1">
                <a:off x="1563734" y="3891889"/>
                <a:ext cx="108000" cy="16166"/>
              </a:xfrm>
              <a:custGeom>
                <a:avLst/>
                <a:gdLst>
                  <a:gd name="T0" fmla="*/ 9 w 133"/>
                  <a:gd name="T1" fmla="*/ 20 h 20"/>
                  <a:gd name="T2" fmla="*/ 1 w 133"/>
                  <a:gd name="T3" fmla="*/ 13 h 20"/>
                  <a:gd name="T4" fmla="*/ 7 w 133"/>
                  <a:gd name="T5" fmla="*/ 4 h 20"/>
                  <a:gd name="T6" fmla="*/ 125 w 133"/>
                  <a:gd name="T7" fmla="*/ 0 h 20"/>
                  <a:gd name="T8" fmla="*/ 133 w 133"/>
                  <a:gd name="T9" fmla="*/ 8 h 20"/>
                  <a:gd name="T10" fmla="*/ 125 w 133"/>
                  <a:gd name="T11" fmla="*/ 16 h 20"/>
                  <a:gd name="T12" fmla="*/ 10 w 133"/>
                  <a:gd name="T13" fmla="*/ 19 h 20"/>
                  <a:gd name="T14" fmla="*/ 9 w 133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20">
                    <a:moveTo>
                      <a:pt x="9" y="20"/>
                    </a:moveTo>
                    <a:cubicBezTo>
                      <a:pt x="5" y="20"/>
                      <a:pt x="2" y="17"/>
                      <a:pt x="1" y="13"/>
                    </a:cubicBezTo>
                    <a:cubicBezTo>
                      <a:pt x="0" y="9"/>
                      <a:pt x="3" y="5"/>
                      <a:pt x="7" y="4"/>
                    </a:cubicBezTo>
                    <a:cubicBezTo>
                      <a:pt x="26" y="0"/>
                      <a:pt x="115" y="0"/>
                      <a:pt x="125" y="0"/>
                    </a:cubicBezTo>
                    <a:cubicBezTo>
                      <a:pt x="129" y="0"/>
                      <a:pt x="133" y="3"/>
                      <a:pt x="133" y="8"/>
                    </a:cubicBezTo>
                    <a:cubicBezTo>
                      <a:pt x="133" y="12"/>
                      <a:pt x="129" y="16"/>
                      <a:pt x="125" y="16"/>
                    </a:cubicBezTo>
                    <a:cubicBezTo>
                      <a:pt x="98" y="16"/>
                      <a:pt x="25" y="17"/>
                      <a:pt x="10" y="19"/>
                    </a:cubicBezTo>
                    <a:cubicBezTo>
                      <a:pt x="10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09" name="Freeform 270">
                <a:extLst>
                  <a:ext uri="{FF2B5EF4-FFF2-40B4-BE49-F238E27FC236}">
                    <a16:creationId xmlns:a16="http://schemas.microsoft.com/office/drawing/2014/main" id="{B89E2429-0226-9746-9AAF-CC2AE733B13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H="1">
                <a:off x="1563734" y="4053604"/>
                <a:ext cx="108000" cy="16166"/>
              </a:xfrm>
              <a:custGeom>
                <a:avLst/>
                <a:gdLst>
                  <a:gd name="T0" fmla="*/ 9 w 133"/>
                  <a:gd name="T1" fmla="*/ 20 h 20"/>
                  <a:gd name="T2" fmla="*/ 1 w 133"/>
                  <a:gd name="T3" fmla="*/ 13 h 20"/>
                  <a:gd name="T4" fmla="*/ 7 w 133"/>
                  <a:gd name="T5" fmla="*/ 4 h 20"/>
                  <a:gd name="T6" fmla="*/ 125 w 133"/>
                  <a:gd name="T7" fmla="*/ 0 h 20"/>
                  <a:gd name="T8" fmla="*/ 133 w 133"/>
                  <a:gd name="T9" fmla="*/ 8 h 20"/>
                  <a:gd name="T10" fmla="*/ 125 w 133"/>
                  <a:gd name="T11" fmla="*/ 16 h 20"/>
                  <a:gd name="T12" fmla="*/ 10 w 133"/>
                  <a:gd name="T13" fmla="*/ 19 h 20"/>
                  <a:gd name="T14" fmla="*/ 9 w 133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20">
                    <a:moveTo>
                      <a:pt x="9" y="20"/>
                    </a:moveTo>
                    <a:cubicBezTo>
                      <a:pt x="5" y="20"/>
                      <a:pt x="2" y="17"/>
                      <a:pt x="1" y="13"/>
                    </a:cubicBezTo>
                    <a:cubicBezTo>
                      <a:pt x="0" y="9"/>
                      <a:pt x="3" y="5"/>
                      <a:pt x="7" y="4"/>
                    </a:cubicBezTo>
                    <a:cubicBezTo>
                      <a:pt x="26" y="0"/>
                      <a:pt x="115" y="0"/>
                      <a:pt x="125" y="0"/>
                    </a:cubicBezTo>
                    <a:cubicBezTo>
                      <a:pt x="129" y="0"/>
                      <a:pt x="133" y="3"/>
                      <a:pt x="133" y="8"/>
                    </a:cubicBezTo>
                    <a:cubicBezTo>
                      <a:pt x="133" y="12"/>
                      <a:pt x="129" y="16"/>
                      <a:pt x="125" y="16"/>
                    </a:cubicBezTo>
                    <a:cubicBezTo>
                      <a:pt x="98" y="16"/>
                      <a:pt x="25" y="17"/>
                      <a:pt x="10" y="19"/>
                    </a:cubicBezTo>
                    <a:cubicBezTo>
                      <a:pt x="10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10" name="Freeform 270">
                <a:extLst>
                  <a:ext uri="{FF2B5EF4-FFF2-40B4-BE49-F238E27FC236}">
                    <a16:creationId xmlns:a16="http://schemas.microsoft.com/office/drawing/2014/main" id="{EEFC8278-550B-8944-959A-3CF468BA7B7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H="1">
                <a:off x="1563734" y="4225608"/>
                <a:ext cx="108000" cy="16166"/>
              </a:xfrm>
              <a:custGeom>
                <a:avLst/>
                <a:gdLst>
                  <a:gd name="T0" fmla="*/ 9 w 133"/>
                  <a:gd name="T1" fmla="*/ 20 h 20"/>
                  <a:gd name="T2" fmla="*/ 1 w 133"/>
                  <a:gd name="T3" fmla="*/ 13 h 20"/>
                  <a:gd name="T4" fmla="*/ 7 w 133"/>
                  <a:gd name="T5" fmla="*/ 4 h 20"/>
                  <a:gd name="T6" fmla="*/ 125 w 133"/>
                  <a:gd name="T7" fmla="*/ 0 h 20"/>
                  <a:gd name="T8" fmla="*/ 133 w 133"/>
                  <a:gd name="T9" fmla="*/ 8 h 20"/>
                  <a:gd name="T10" fmla="*/ 125 w 133"/>
                  <a:gd name="T11" fmla="*/ 16 h 20"/>
                  <a:gd name="T12" fmla="*/ 10 w 133"/>
                  <a:gd name="T13" fmla="*/ 19 h 20"/>
                  <a:gd name="T14" fmla="*/ 9 w 133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20">
                    <a:moveTo>
                      <a:pt x="9" y="20"/>
                    </a:moveTo>
                    <a:cubicBezTo>
                      <a:pt x="5" y="20"/>
                      <a:pt x="2" y="17"/>
                      <a:pt x="1" y="13"/>
                    </a:cubicBezTo>
                    <a:cubicBezTo>
                      <a:pt x="0" y="9"/>
                      <a:pt x="3" y="5"/>
                      <a:pt x="7" y="4"/>
                    </a:cubicBezTo>
                    <a:cubicBezTo>
                      <a:pt x="26" y="0"/>
                      <a:pt x="115" y="0"/>
                      <a:pt x="125" y="0"/>
                    </a:cubicBezTo>
                    <a:cubicBezTo>
                      <a:pt x="129" y="0"/>
                      <a:pt x="133" y="3"/>
                      <a:pt x="133" y="8"/>
                    </a:cubicBezTo>
                    <a:cubicBezTo>
                      <a:pt x="133" y="12"/>
                      <a:pt x="129" y="16"/>
                      <a:pt x="125" y="16"/>
                    </a:cubicBezTo>
                    <a:cubicBezTo>
                      <a:pt x="98" y="16"/>
                      <a:pt x="25" y="17"/>
                      <a:pt x="10" y="19"/>
                    </a:cubicBezTo>
                    <a:cubicBezTo>
                      <a:pt x="10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11" name="Freeform 270">
                <a:extLst>
                  <a:ext uri="{FF2B5EF4-FFF2-40B4-BE49-F238E27FC236}">
                    <a16:creationId xmlns:a16="http://schemas.microsoft.com/office/drawing/2014/main" id="{3C6B1511-4C4A-B345-A983-9BAC11A8423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H="1">
                <a:off x="1570301" y="3244317"/>
                <a:ext cx="108000" cy="16166"/>
              </a:xfrm>
              <a:custGeom>
                <a:avLst/>
                <a:gdLst>
                  <a:gd name="T0" fmla="*/ 9 w 133"/>
                  <a:gd name="T1" fmla="*/ 20 h 20"/>
                  <a:gd name="T2" fmla="*/ 1 w 133"/>
                  <a:gd name="T3" fmla="*/ 13 h 20"/>
                  <a:gd name="T4" fmla="*/ 7 w 133"/>
                  <a:gd name="T5" fmla="*/ 4 h 20"/>
                  <a:gd name="T6" fmla="*/ 125 w 133"/>
                  <a:gd name="T7" fmla="*/ 0 h 20"/>
                  <a:gd name="T8" fmla="*/ 133 w 133"/>
                  <a:gd name="T9" fmla="*/ 8 h 20"/>
                  <a:gd name="T10" fmla="*/ 125 w 133"/>
                  <a:gd name="T11" fmla="*/ 16 h 20"/>
                  <a:gd name="T12" fmla="*/ 10 w 133"/>
                  <a:gd name="T13" fmla="*/ 19 h 20"/>
                  <a:gd name="T14" fmla="*/ 9 w 133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20">
                    <a:moveTo>
                      <a:pt x="9" y="20"/>
                    </a:moveTo>
                    <a:cubicBezTo>
                      <a:pt x="5" y="20"/>
                      <a:pt x="2" y="17"/>
                      <a:pt x="1" y="13"/>
                    </a:cubicBezTo>
                    <a:cubicBezTo>
                      <a:pt x="0" y="9"/>
                      <a:pt x="3" y="5"/>
                      <a:pt x="7" y="4"/>
                    </a:cubicBezTo>
                    <a:cubicBezTo>
                      <a:pt x="26" y="0"/>
                      <a:pt x="115" y="0"/>
                      <a:pt x="125" y="0"/>
                    </a:cubicBezTo>
                    <a:cubicBezTo>
                      <a:pt x="129" y="0"/>
                      <a:pt x="133" y="3"/>
                      <a:pt x="133" y="8"/>
                    </a:cubicBezTo>
                    <a:cubicBezTo>
                      <a:pt x="133" y="12"/>
                      <a:pt x="129" y="16"/>
                      <a:pt x="125" y="16"/>
                    </a:cubicBezTo>
                    <a:cubicBezTo>
                      <a:pt x="98" y="16"/>
                      <a:pt x="25" y="17"/>
                      <a:pt x="10" y="19"/>
                    </a:cubicBezTo>
                    <a:cubicBezTo>
                      <a:pt x="10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12" name="Freeform 270">
                <a:extLst>
                  <a:ext uri="{FF2B5EF4-FFF2-40B4-BE49-F238E27FC236}">
                    <a16:creationId xmlns:a16="http://schemas.microsoft.com/office/drawing/2014/main" id="{8120B4BB-9BF0-2B49-9AD3-E1F68A4BE42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340000" flipH="1">
                <a:off x="1563735" y="3564516"/>
                <a:ext cx="108000" cy="16166"/>
              </a:xfrm>
              <a:custGeom>
                <a:avLst/>
                <a:gdLst>
                  <a:gd name="T0" fmla="*/ 9 w 133"/>
                  <a:gd name="T1" fmla="*/ 20 h 20"/>
                  <a:gd name="T2" fmla="*/ 1 w 133"/>
                  <a:gd name="T3" fmla="*/ 13 h 20"/>
                  <a:gd name="T4" fmla="*/ 7 w 133"/>
                  <a:gd name="T5" fmla="*/ 4 h 20"/>
                  <a:gd name="T6" fmla="*/ 125 w 133"/>
                  <a:gd name="T7" fmla="*/ 0 h 20"/>
                  <a:gd name="T8" fmla="*/ 133 w 133"/>
                  <a:gd name="T9" fmla="*/ 8 h 20"/>
                  <a:gd name="T10" fmla="*/ 125 w 133"/>
                  <a:gd name="T11" fmla="*/ 16 h 20"/>
                  <a:gd name="T12" fmla="*/ 10 w 133"/>
                  <a:gd name="T13" fmla="*/ 19 h 20"/>
                  <a:gd name="T14" fmla="*/ 9 w 133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20">
                    <a:moveTo>
                      <a:pt x="9" y="20"/>
                    </a:moveTo>
                    <a:cubicBezTo>
                      <a:pt x="5" y="20"/>
                      <a:pt x="2" y="17"/>
                      <a:pt x="1" y="13"/>
                    </a:cubicBezTo>
                    <a:cubicBezTo>
                      <a:pt x="0" y="9"/>
                      <a:pt x="3" y="5"/>
                      <a:pt x="7" y="4"/>
                    </a:cubicBezTo>
                    <a:cubicBezTo>
                      <a:pt x="26" y="0"/>
                      <a:pt x="115" y="0"/>
                      <a:pt x="125" y="0"/>
                    </a:cubicBezTo>
                    <a:cubicBezTo>
                      <a:pt x="129" y="0"/>
                      <a:pt x="133" y="3"/>
                      <a:pt x="133" y="8"/>
                    </a:cubicBezTo>
                    <a:cubicBezTo>
                      <a:pt x="133" y="12"/>
                      <a:pt x="129" y="16"/>
                      <a:pt x="125" y="16"/>
                    </a:cubicBezTo>
                    <a:cubicBezTo>
                      <a:pt x="98" y="16"/>
                      <a:pt x="25" y="17"/>
                      <a:pt x="10" y="19"/>
                    </a:cubicBezTo>
                    <a:cubicBezTo>
                      <a:pt x="10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13" name="Freeform 270">
                <a:extLst>
                  <a:ext uri="{FF2B5EF4-FFF2-40B4-BE49-F238E27FC236}">
                    <a16:creationId xmlns:a16="http://schemas.microsoft.com/office/drawing/2014/main" id="{3970DC1B-93A5-834E-8193-95ED6B0119B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H="1">
                <a:off x="1570301" y="3397867"/>
                <a:ext cx="108000" cy="16166"/>
              </a:xfrm>
              <a:custGeom>
                <a:avLst/>
                <a:gdLst>
                  <a:gd name="T0" fmla="*/ 9 w 133"/>
                  <a:gd name="T1" fmla="*/ 20 h 20"/>
                  <a:gd name="T2" fmla="*/ 1 w 133"/>
                  <a:gd name="T3" fmla="*/ 13 h 20"/>
                  <a:gd name="T4" fmla="*/ 7 w 133"/>
                  <a:gd name="T5" fmla="*/ 4 h 20"/>
                  <a:gd name="T6" fmla="*/ 125 w 133"/>
                  <a:gd name="T7" fmla="*/ 0 h 20"/>
                  <a:gd name="T8" fmla="*/ 133 w 133"/>
                  <a:gd name="T9" fmla="*/ 8 h 20"/>
                  <a:gd name="T10" fmla="*/ 125 w 133"/>
                  <a:gd name="T11" fmla="*/ 16 h 20"/>
                  <a:gd name="T12" fmla="*/ 10 w 133"/>
                  <a:gd name="T13" fmla="*/ 19 h 20"/>
                  <a:gd name="T14" fmla="*/ 9 w 133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20">
                    <a:moveTo>
                      <a:pt x="9" y="20"/>
                    </a:moveTo>
                    <a:cubicBezTo>
                      <a:pt x="5" y="20"/>
                      <a:pt x="2" y="17"/>
                      <a:pt x="1" y="13"/>
                    </a:cubicBezTo>
                    <a:cubicBezTo>
                      <a:pt x="0" y="9"/>
                      <a:pt x="3" y="5"/>
                      <a:pt x="7" y="4"/>
                    </a:cubicBezTo>
                    <a:cubicBezTo>
                      <a:pt x="26" y="0"/>
                      <a:pt x="115" y="0"/>
                      <a:pt x="125" y="0"/>
                    </a:cubicBezTo>
                    <a:cubicBezTo>
                      <a:pt x="129" y="0"/>
                      <a:pt x="133" y="3"/>
                      <a:pt x="133" y="8"/>
                    </a:cubicBezTo>
                    <a:cubicBezTo>
                      <a:pt x="133" y="12"/>
                      <a:pt x="129" y="16"/>
                      <a:pt x="125" y="16"/>
                    </a:cubicBezTo>
                    <a:cubicBezTo>
                      <a:pt x="98" y="16"/>
                      <a:pt x="25" y="17"/>
                      <a:pt x="10" y="19"/>
                    </a:cubicBezTo>
                    <a:cubicBezTo>
                      <a:pt x="10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799" name="Groep 798">
              <a:extLst>
                <a:ext uri="{FF2B5EF4-FFF2-40B4-BE49-F238E27FC236}">
                  <a16:creationId xmlns:a16="http://schemas.microsoft.com/office/drawing/2014/main" id="{CDA8BE7F-DDE9-F640-BD06-B51EDD859AA7}"/>
                </a:ext>
              </a:extLst>
            </p:cNvPr>
            <p:cNvGrpSpPr/>
            <p:nvPr/>
          </p:nvGrpSpPr>
          <p:grpSpPr>
            <a:xfrm rot="5400000">
              <a:off x="885845" y="2470680"/>
              <a:ext cx="22733" cy="1089291"/>
              <a:chOff x="1609651" y="3198400"/>
              <a:chExt cx="22733" cy="1089291"/>
            </a:xfrm>
          </p:grpSpPr>
          <p:sp>
            <p:nvSpPr>
              <p:cNvPr id="800" name="Freeform 270">
                <a:extLst>
                  <a:ext uri="{FF2B5EF4-FFF2-40B4-BE49-F238E27FC236}">
                    <a16:creationId xmlns:a16="http://schemas.microsoft.com/office/drawing/2014/main" id="{C9B4A424-0F60-3341-9BE0-FC4F48B8243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H="1">
                <a:off x="1563734" y="3738206"/>
                <a:ext cx="108000" cy="16166"/>
              </a:xfrm>
              <a:custGeom>
                <a:avLst/>
                <a:gdLst>
                  <a:gd name="T0" fmla="*/ 9 w 133"/>
                  <a:gd name="T1" fmla="*/ 20 h 20"/>
                  <a:gd name="T2" fmla="*/ 1 w 133"/>
                  <a:gd name="T3" fmla="*/ 13 h 20"/>
                  <a:gd name="T4" fmla="*/ 7 w 133"/>
                  <a:gd name="T5" fmla="*/ 4 h 20"/>
                  <a:gd name="T6" fmla="*/ 125 w 133"/>
                  <a:gd name="T7" fmla="*/ 0 h 20"/>
                  <a:gd name="T8" fmla="*/ 133 w 133"/>
                  <a:gd name="T9" fmla="*/ 8 h 20"/>
                  <a:gd name="T10" fmla="*/ 125 w 133"/>
                  <a:gd name="T11" fmla="*/ 16 h 20"/>
                  <a:gd name="T12" fmla="*/ 10 w 133"/>
                  <a:gd name="T13" fmla="*/ 19 h 20"/>
                  <a:gd name="T14" fmla="*/ 9 w 133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20">
                    <a:moveTo>
                      <a:pt x="9" y="20"/>
                    </a:moveTo>
                    <a:cubicBezTo>
                      <a:pt x="5" y="20"/>
                      <a:pt x="2" y="17"/>
                      <a:pt x="1" y="13"/>
                    </a:cubicBezTo>
                    <a:cubicBezTo>
                      <a:pt x="0" y="9"/>
                      <a:pt x="3" y="5"/>
                      <a:pt x="7" y="4"/>
                    </a:cubicBezTo>
                    <a:cubicBezTo>
                      <a:pt x="26" y="0"/>
                      <a:pt x="115" y="0"/>
                      <a:pt x="125" y="0"/>
                    </a:cubicBezTo>
                    <a:cubicBezTo>
                      <a:pt x="129" y="0"/>
                      <a:pt x="133" y="3"/>
                      <a:pt x="133" y="8"/>
                    </a:cubicBezTo>
                    <a:cubicBezTo>
                      <a:pt x="133" y="12"/>
                      <a:pt x="129" y="16"/>
                      <a:pt x="125" y="16"/>
                    </a:cubicBezTo>
                    <a:cubicBezTo>
                      <a:pt x="98" y="16"/>
                      <a:pt x="25" y="17"/>
                      <a:pt x="10" y="19"/>
                    </a:cubicBezTo>
                    <a:cubicBezTo>
                      <a:pt x="10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01" name="Freeform 270">
                <a:extLst>
                  <a:ext uri="{FF2B5EF4-FFF2-40B4-BE49-F238E27FC236}">
                    <a16:creationId xmlns:a16="http://schemas.microsoft.com/office/drawing/2014/main" id="{75D11214-72D5-9246-AC81-543AE7DD017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340000" flipH="1">
                <a:off x="1563734" y="3891889"/>
                <a:ext cx="108000" cy="16166"/>
              </a:xfrm>
              <a:custGeom>
                <a:avLst/>
                <a:gdLst>
                  <a:gd name="T0" fmla="*/ 9 w 133"/>
                  <a:gd name="T1" fmla="*/ 20 h 20"/>
                  <a:gd name="T2" fmla="*/ 1 w 133"/>
                  <a:gd name="T3" fmla="*/ 13 h 20"/>
                  <a:gd name="T4" fmla="*/ 7 w 133"/>
                  <a:gd name="T5" fmla="*/ 4 h 20"/>
                  <a:gd name="T6" fmla="*/ 125 w 133"/>
                  <a:gd name="T7" fmla="*/ 0 h 20"/>
                  <a:gd name="T8" fmla="*/ 133 w 133"/>
                  <a:gd name="T9" fmla="*/ 8 h 20"/>
                  <a:gd name="T10" fmla="*/ 125 w 133"/>
                  <a:gd name="T11" fmla="*/ 16 h 20"/>
                  <a:gd name="T12" fmla="*/ 10 w 133"/>
                  <a:gd name="T13" fmla="*/ 19 h 20"/>
                  <a:gd name="T14" fmla="*/ 9 w 133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20">
                    <a:moveTo>
                      <a:pt x="9" y="20"/>
                    </a:moveTo>
                    <a:cubicBezTo>
                      <a:pt x="5" y="20"/>
                      <a:pt x="2" y="17"/>
                      <a:pt x="1" y="13"/>
                    </a:cubicBezTo>
                    <a:cubicBezTo>
                      <a:pt x="0" y="9"/>
                      <a:pt x="3" y="5"/>
                      <a:pt x="7" y="4"/>
                    </a:cubicBezTo>
                    <a:cubicBezTo>
                      <a:pt x="26" y="0"/>
                      <a:pt x="115" y="0"/>
                      <a:pt x="125" y="0"/>
                    </a:cubicBezTo>
                    <a:cubicBezTo>
                      <a:pt x="129" y="0"/>
                      <a:pt x="133" y="3"/>
                      <a:pt x="133" y="8"/>
                    </a:cubicBezTo>
                    <a:cubicBezTo>
                      <a:pt x="133" y="12"/>
                      <a:pt x="129" y="16"/>
                      <a:pt x="125" y="16"/>
                    </a:cubicBezTo>
                    <a:cubicBezTo>
                      <a:pt x="98" y="16"/>
                      <a:pt x="25" y="17"/>
                      <a:pt x="10" y="19"/>
                    </a:cubicBezTo>
                    <a:cubicBezTo>
                      <a:pt x="10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02" name="Freeform 270">
                <a:extLst>
                  <a:ext uri="{FF2B5EF4-FFF2-40B4-BE49-F238E27FC236}">
                    <a16:creationId xmlns:a16="http://schemas.microsoft.com/office/drawing/2014/main" id="{A5DE6121-F0D4-E54E-A021-90446000111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H="1">
                <a:off x="1563734" y="4053604"/>
                <a:ext cx="108000" cy="16166"/>
              </a:xfrm>
              <a:custGeom>
                <a:avLst/>
                <a:gdLst>
                  <a:gd name="T0" fmla="*/ 9 w 133"/>
                  <a:gd name="T1" fmla="*/ 20 h 20"/>
                  <a:gd name="T2" fmla="*/ 1 w 133"/>
                  <a:gd name="T3" fmla="*/ 13 h 20"/>
                  <a:gd name="T4" fmla="*/ 7 w 133"/>
                  <a:gd name="T5" fmla="*/ 4 h 20"/>
                  <a:gd name="T6" fmla="*/ 125 w 133"/>
                  <a:gd name="T7" fmla="*/ 0 h 20"/>
                  <a:gd name="T8" fmla="*/ 133 w 133"/>
                  <a:gd name="T9" fmla="*/ 8 h 20"/>
                  <a:gd name="T10" fmla="*/ 125 w 133"/>
                  <a:gd name="T11" fmla="*/ 16 h 20"/>
                  <a:gd name="T12" fmla="*/ 10 w 133"/>
                  <a:gd name="T13" fmla="*/ 19 h 20"/>
                  <a:gd name="T14" fmla="*/ 9 w 133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20">
                    <a:moveTo>
                      <a:pt x="9" y="20"/>
                    </a:moveTo>
                    <a:cubicBezTo>
                      <a:pt x="5" y="20"/>
                      <a:pt x="2" y="17"/>
                      <a:pt x="1" y="13"/>
                    </a:cubicBezTo>
                    <a:cubicBezTo>
                      <a:pt x="0" y="9"/>
                      <a:pt x="3" y="5"/>
                      <a:pt x="7" y="4"/>
                    </a:cubicBezTo>
                    <a:cubicBezTo>
                      <a:pt x="26" y="0"/>
                      <a:pt x="115" y="0"/>
                      <a:pt x="125" y="0"/>
                    </a:cubicBezTo>
                    <a:cubicBezTo>
                      <a:pt x="129" y="0"/>
                      <a:pt x="133" y="3"/>
                      <a:pt x="133" y="8"/>
                    </a:cubicBezTo>
                    <a:cubicBezTo>
                      <a:pt x="133" y="12"/>
                      <a:pt x="129" y="16"/>
                      <a:pt x="125" y="16"/>
                    </a:cubicBezTo>
                    <a:cubicBezTo>
                      <a:pt x="98" y="16"/>
                      <a:pt x="25" y="17"/>
                      <a:pt x="10" y="19"/>
                    </a:cubicBezTo>
                    <a:cubicBezTo>
                      <a:pt x="10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03" name="Freeform 270">
                <a:extLst>
                  <a:ext uri="{FF2B5EF4-FFF2-40B4-BE49-F238E27FC236}">
                    <a16:creationId xmlns:a16="http://schemas.microsoft.com/office/drawing/2014/main" id="{89A14963-8C41-4047-B8F5-B65148C9552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H="1">
                <a:off x="1563734" y="4225608"/>
                <a:ext cx="108000" cy="16166"/>
              </a:xfrm>
              <a:custGeom>
                <a:avLst/>
                <a:gdLst>
                  <a:gd name="T0" fmla="*/ 9 w 133"/>
                  <a:gd name="T1" fmla="*/ 20 h 20"/>
                  <a:gd name="T2" fmla="*/ 1 w 133"/>
                  <a:gd name="T3" fmla="*/ 13 h 20"/>
                  <a:gd name="T4" fmla="*/ 7 w 133"/>
                  <a:gd name="T5" fmla="*/ 4 h 20"/>
                  <a:gd name="T6" fmla="*/ 125 w 133"/>
                  <a:gd name="T7" fmla="*/ 0 h 20"/>
                  <a:gd name="T8" fmla="*/ 133 w 133"/>
                  <a:gd name="T9" fmla="*/ 8 h 20"/>
                  <a:gd name="T10" fmla="*/ 125 w 133"/>
                  <a:gd name="T11" fmla="*/ 16 h 20"/>
                  <a:gd name="T12" fmla="*/ 10 w 133"/>
                  <a:gd name="T13" fmla="*/ 19 h 20"/>
                  <a:gd name="T14" fmla="*/ 9 w 133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20">
                    <a:moveTo>
                      <a:pt x="9" y="20"/>
                    </a:moveTo>
                    <a:cubicBezTo>
                      <a:pt x="5" y="20"/>
                      <a:pt x="2" y="17"/>
                      <a:pt x="1" y="13"/>
                    </a:cubicBezTo>
                    <a:cubicBezTo>
                      <a:pt x="0" y="9"/>
                      <a:pt x="3" y="5"/>
                      <a:pt x="7" y="4"/>
                    </a:cubicBezTo>
                    <a:cubicBezTo>
                      <a:pt x="26" y="0"/>
                      <a:pt x="115" y="0"/>
                      <a:pt x="125" y="0"/>
                    </a:cubicBezTo>
                    <a:cubicBezTo>
                      <a:pt x="129" y="0"/>
                      <a:pt x="133" y="3"/>
                      <a:pt x="133" y="8"/>
                    </a:cubicBezTo>
                    <a:cubicBezTo>
                      <a:pt x="133" y="12"/>
                      <a:pt x="129" y="16"/>
                      <a:pt x="125" y="16"/>
                    </a:cubicBezTo>
                    <a:cubicBezTo>
                      <a:pt x="98" y="16"/>
                      <a:pt x="25" y="17"/>
                      <a:pt x="10" y="19"/>
                    </a:cubicBezTo>
                    <a:cubicBezTo>
                      <a:pt x="10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04" name="Freeform 270">
                <a:extLst>
                  <a:ext uri="{FF2B5EF4-FFF2-40B4-BE49-F238E27FC236}">
                    <a16:creationId xmlns:a16="http://schemas.microsoft.com/office/drawing/2014/main" id="{8583E595-54EA-FB43-A2D3-9B1E808F882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H="1">
                <a:off x="1570301" y="3244317"/>
                <a:ext cx="108000" cy="16166"/>
              </a:xfrm>
              <a:custGeom>
                <a:avLst/>
                <a:gdLst>
                  <a:gd name="T0" fmla="*/ 9 w 133"/>
                  <a:gd name="T1" fmla="*/ 20 h 20"/>
                  <a:gd name="T2" fmla="*/ 1 w 133"/>
                  <a:gd name="T3" fmla="*/ 13 h 20"/>
                  <a:gd name="T4" fmla="*/ 7 w 133"/>
                  <a:gd name="T5" fmla="*/ 4 h 20"/>
                  <a:gd name="T6" fmla="*/ 125 w 133"/>
                  <a:gd name="T7" fmla="*/ 0 h 20"/>
                  <a:gd name="T8" fmla="*/ 133 w 133"/>
                  <a:gd name="T9" fmla="*/ 8 h 20"/>
                  <a:gd name="T10" fmla="*/ 125 w 133"/>
                  <a:gd name="T11" fmla="*/ 16 h 20"/>
                  <a:gd name="T12" fmla="*/ 10 w 133"/>
                  <a:gd name="T13" fmla="*/ 19 h 20"/>
                  <a:gd name="T14" fmla="*/ 9 w 133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20">
                    <a:moveTo>
                      <a:pt x="9" y="20"/>
                    </a:moveTo>
                    <a:cubicBezTo>
                      <a:pt x="5" y="20"/>
                      <a:pt x="2" y="17"/>
                      <a:pt x="1" y="13"/>
                    </a:cubicBezTo>
                    <a:cubicBezTo>
                      <a:pt x="0" y="9"/>
                      <a:pt x="3" y="5"/>
                      <a:pt x="7" y="4"/>
                    </a:cubicBezTo>
                    <a:cubicBezTo>
                      <a:pt x="26" y="0"/>
                      <a:pt x="115" y="0"/>
                      <a:pt x="125" y="0"/>
                    </a:cubicBezTo>
                    <a:cubicBezTo>
                      <a:pt x="129" y="0"/>
                      <a:pt x="133" y="3"/>
                      <a:pt x="133" y="8"/>
                    </a:cubicBezTo>
                    <a:cubicBezTo>
                      <a:pt x="133" y="12"/>
                      <a:pt x="129" y="16"/>
                      <a:pt x="125" y="16"/>
                    </a:cubicBezTo>
                    <a:cubicBezTo>
                      <a:pt x="98" y="16"/>
                      <a:pt x="25" y="17"/>
                      <a:pt x="10" y="19"/>
                    </a:cubicBezTo>
                    <a:cubicBezTo>
                      <a:pt x="10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05" name="Freeform 270">
                <a:extLst>
                  <a:ext uri="{FF2B5EF4-FFF2-40B4-BE49-F238E27FC236}">
                    <a16:creationId xmlns:a16="http://schemas.microsoft.com/office/drawing/2014/main" id="{0F2CAA80-F193-D645-BE83-BFCF7FF8C75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340000" flipH="1">
                <a:off x="1563735" y="3564516"/>
                <a:ext cx="108000" cy="16166"/>
              </a:xfrm>
              <a:custGeom>
                <a:avLst/>
                <a:gdLst>
                  <a:gd name="T0" fmla="*/ 9 w 133"/>
                  <a:gd name="T1" fmla="*/ 20 h 20"/>
                  <a:gd name="T2" fmla="*/ 1 w 133"/>
                  <a:gd name="T3" fmla="*/ 13 h 20"/>
                  <a:gd name="T4" fmla="*/ 7 w 133"/>
                  <a:gd name="T5" fmla="*/ 4 h 20"/>
                  <a:gd name="T6" fmla="*/ 125 w 133"/>
                  <a:gd name="T7" fmla="*/ 0 h 20"/>
                  <a:gd name="T8" fmla="*/ 133 w 133"/>
                  <a:gd name="T9" fmla="*/ 8 h 20"/>
                  <a:gd name="T10" fmla="*/ 125 w 133"/>
                  <a:gd name="T11" fmla="*/ 16 h 20"/>
                  <a:gd name="T12" fmla="*/ 10 w 133"/>
                  <a:gd name="T13" fmla="*/ 19 h 20"/>
                  <a:gd name="T14" fmla="*/ 9 w 133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20">
                    <a:moveTo>
                      <a:pt x="9" y="20"/>
                    </a:moveTo>
                    <a:cubicBezTo>
                      <a:pt x="5" y="20"/>
                      <a:pt x="2" y="17"/>
                      <a:pt x="1" y="13"/>
                    </a:cubicBezTo>
                    <a:cubicBezTo>
                      <a:pt x="0" y="9"/>
                      <a:pt x="3" y="5"/>
                      <a:pt x="7" y="4"/>
                    </a:cubicBezTo>
                    <a:cubicBezTo>
                      <a:pt x="26" y="0"/>
                      <a:pt x="115" y="0"/>
                      <a:pt x="125" y="0"/>
                    </a:cubicBezTo>
                    <a:cubicBezTo>
                      <a:pt x="129" y="0"/>
                      <a:pt x="133" y="3"/>
                      <a:pt x="133" y="8"/>
                    </a:cubicBezTo>
                    <a:cubicBezTo>
                      <a:pt x="133" y="12"/>
                      <a:pt x="129" y="16"/>
                      <a:pt x="125" y="16"/>
                    </a:cubicBezTo>
                    <a:cubicBezTo>
                      <a:pt x="98" y="16"/>
                      <a:pt x="25" y="17"/>
                      <a:pt x="10" y="19"/>
                    </a:cubicBezTo>
                    <a:cubicBezTo>
                      <a:pt x="10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06" name="Freeform 270">
                <a:extLst>
                  <a:ext uri="{FF2B5EF4-FFF2-40B4-BE49-F238E27FC236}">
                    <a16:creationId xmlns:a16="http://schemas.microsoft.com/office/drawing/2014/main" id="{D7A63CF4-469C-B94C-9630-5ADF5979BD1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H="1">
                <a:off x="1570301" y="3397867"/>
                <a:ext cx="108000" cy="16166"/>
              </a:xfrm>
              <a:custGeom>
                <a:avLst/>
                <a:gdLst>
                  <a:gd name="T0" fmla="*/ 9 w 133"/>
                  <a:gd name="T1" fmla="*/ 20 h 20"/>
                  <a:gd name="T2" fmla="*/ 1 w 133"/>
                  <a:gd name="T3" fmla="*/ 13 h 20"/>
                  <a:gd name="T4" fmla="*/ 7 w 133"/>
                  <a:gd name="T5" fmla="*/ 4 h 20"/>
                  <a:gd name="T6" fmla="*/ 125 w 133"/>
                  <a:gd name="T7" fmla="*/ 0 h 20"/>
                  <a:gd name="T8" fmla="*/ 133 w 133"/>
                  <a:gd name="T9" fmla="*/ 8 h 20"/>
                  <a:gd name="T10" fmla="*/ 125 w 133"/>
                  <a:gd name="T11" fmla="*/ 16 h 20"/>
                  <a:gd name="T12" fmla="*/ 10 w 133"/>
                  <a:gd name="T13" fmla="*/ 19 h 20"/>
                  <a:gd name="T14" fmla="*/ 9 w 133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20">
                    <a:moveTo>
                      <a:pt x="9" y="20"/>
                    </a:moveTo>
                    <a:cubicBezTo>
                      <a:pt x="5" y="20"/>
                      <a:pt x="2" y="17"/>
                      <a:pt x="1" y="13"/>
                    </a:cubicBezTo>
                    <a:cubicBezTo>
                      <a:pt x="0" y="9"/>
                      <a:pt x="3" y="5"/>
                      <a:pt x="7" y="4"/>
                    </a:cubicBezTo>
                    <a:cubicBezTo>
                      <a:pt x="26" y="0"/>
                      <a:pt x="115" y="0"/>
                      <a:pt x="125" y="0"/>
                    </a:cubicBezTo>
                    <a:cubicBezTo>
                      <a:pt x="129" y="0"/>
                      <a:pt x="133" y="3"/>
                      <a:pt x="133" y="8"/>
                    </a:cubicBezTo>
                    <a:cubicBezTo>
                      <a:pt x="133" y="12"/>
                      <a:pt x="129" y="16"/>
                      <a:pt x="125" y="16"/>
                    </a:cubicBezTo>
                    <a:cubicBezTo>
                      <a:pt x="98" y="16"/>
                      <a:pt x="25" y="17"/>
                      <a:pt x="10" y="19"/>
                    </a:cubicBezTo>
                    <a:cubicBezTo>
                      <a:pt x="10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11" name="Groep 710">
            <a:extLst>
              <a:ext uri="{FF2B5EF4-FFF2-40B4-BE49-F238E27FC236}">
                <a16:creationId xmlns:a16="http://schemas.microsoft.com/office/drawing/2014/main" id="{1E23D24F-E3A7-DE43-9D54-48DE8C8A8C9E}"/>
              </a:ext>
            </a:extLst>
          </p:cNvPr>
          <p:cNvGrpSpPr/>
          <p:nvPr/>
        </p:nvGrpSpPr>
        <p:grpSpPr>
          <a:xfrm>
            <a:off x="2645981" y="3782780"/>
            <a:ext cx="1531187" cy="1687477"/>
            <a:chOff x="1626129" y="3033293"/>
            <a:chExt cx="1083091" cy="1193643"/>
          </a:xfrm>
        </p:grpSpPr>
        <p:sp>
          <p:nvSpPr>
            <p:cNvPr id="715" name="Tekstvak 714">
              <a:extLst>
                <a:ext uri="{FF2B5EF4-FFF2-40B4-BE49-F238E27FC236}">
                  <a16:creationId xmlns:a16="http://schemas.microsoft.com/office/drawing/2014/main" id="{AFC29B3E-6DB2-9747-95B7-02406E8C8B8A}"/>
                </a:ext>
              </a:extLst>
            </p:cNvPr>
            <p:cNvSpPr txBox="1"/>
            <p:nvPr/>
          </p:nvSpPr>
          <p:spPr>
            <a:xfrm>
              <a:off x="1689561" y="4047328"/>
              <a:ext cx="903937" cy="1796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rPr>
                <a:t>DevOps METRICS</a:t>
              </a:r>
            </a:p>
          </p:txBody>
        </p:sp>
        <p:grpSp>
          <p:nvGrpSpPr>
            <p:cNvPr id="716" name="Groep 715">
              <a:extLst>
                <a:ext uri="{FF2B5EF4-FFF2-40B4-BE49-F238E27FC236}">
                  <a16:creationId xmlns:a16="http://schemas.microsoft.com/office/drawing/2014/main" id="{6C6744DF-4FC0-C240-B188-6F7407FE6F3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48446" y="3182120"/>
              <a:ext cx="1043254" cy="795295"/>
              <a:chOff x="1664887" y="3045458"/>
              <a:chExt cx="1043254" cy="795295"/>
            </a:xfrm>
          </p:grpSpPr>
          <p:sp>
            <p:nvSpPr>
              <p:cNvPr id="742" name="Tekstvak 741">
                <a:extLst>
                  <a:ext uri="{FF2B5EF4-FFF2-40B4-BE49-F238E27FC236}">
                    <a16:creationId xmlns:a16="http://schemas.microsoft.com/office/drawing/2014/main" id="{45957A79-9DD8-294B-AC22-220A6F53E842}"/>
                  </a:ext>
                </a:extLst>
              </p:cNvPr>
              <p:cNvSpPr txBox="1"/>
              <p:nvPr/>
            </p:nvSpPr>
            <p:spPr>
              <a:xfrm>
                <a:off x="2171350" y="3263868"/>
                <a:ext cx="436775" cy="163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Ink Free" panose="03080402000500000000" pitchFamily="66" charset="0"/>
                    <a:ea typeface="+mn-ea"/>
                    <a:cs typeface="+mn-cs"/>
                  </a:rPr>
                  <a:t>#Deploys</a:t>
                </a:r>
              </a:p>
            </p:txBody>
          </p:sp>
          <p:sp>
            <p:nvSpPr>
              <p:cNvPr id="743" name="Tekstvak 742">
                <a:extLst>
                  <a:ext uri="{FF2B5EF4-FFF2-40B4-BE49-F238E27FC236}">
                    <a16:creationId xmlns:a16="http://schemas.microsoft.com/office/drawing/2014/main" id="{B546E813-B169-C343-94E7-391A9C68F937}"/>
                  </a:ext>
                </a:extLst>
              </p:cNvPr>
              <p:cNvSpPr txBox="1"/>
              <p:nvPr/>
            </p:nvSpPr>
            <p:spPr>
              <a:xfrm>
                <a:off x="2187007" y="3663279"/>
                <a:ext cx="473059" cy="163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Ink Free" panose="03080402000500000000" pitchFamily="66" charset="0"/>
                    <a:ea typeface="+mn-ea"/>
                    <a:cs typeface="+mn-cs"/>
                  </a:rPr>
                  <a:t>Failure %</a:t>
                </a:r>
              </a:p>
            </p:txBody>
          </p:sp>
          <p:grpSp>
            <p:nvGrpSpPr>
              <p:cNvPr id="744" name="Groep 743">
                <a:extLst>
                  <a:ext uri="{FF2B5EF4-FFF2-40B4-BE49-F238E27FC236}">
                    <a16:creationId xmlns:a16="http://schemas.microsoft.com/office/drawing/2014/main" id="{5E0C2D0D-CBAE-954E-9393-509079DFADD3}"/>
                  </a:ext>
                </a:extLst>
              </p:cNvPr>
              <p:cNvGrpSpPr/>
              <p:nvPr/>
            </p:nvGrpSpPr>
            <p:grpSpPr>
              <a:xfrm>
                <a:off x="2326297" y="3115720"/>
                <a:ext cx="221474" cy="174453"/>
                <a:chOff x="2326297" y="3115720"/>
                <a:chExt cx="221474" cy="174453"/>
              </a:xfrm>
            </p:grpSpPr>
            <p:sp>
              <p:nvSpPr>
                <p:cNvPr id="781" name="Freeform 270">
                  <a:extLst>
                    <a:ext uri="{FF2B5EF4-FFF2-40B4-BE49-F238E27FC236}">
                      <a16:creationId xmlns:a16="http://schemas.microsoft.com/office/drawing/2014/main" id="{00B40F7A-DF2E-7040-8CF7-43C184DDCBC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-60000" flipH="1">
                  <a:off x="2327820" y="3258785"/>
                  <a:ext cx="180000" cy="14400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782" name="Freeform 270">
                  <a:extLst>
                    <a:ext uri="{FF2B5EF4-FFF2-40B4-BE49-F238E27FC236}">
                      <a16:creationId xmlns:a16="http://schemas.microsoft.com/office/drawing/2014/main" id="{F8E2D4D7-605E-044D-9D8A-A98D832ADF1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-60000" flipH="1">
                  <a:off x="2326297" y="3192166"/>
                  <a:ext cx="180000" cy="14400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783" name="Freeform 270">
                  <a:extLst>
                    <a:ext uri="{FF2B5EF4-FFF2-40B4-BE49-F238E27FC236}">
                      <a16:creationId xmlns:a16="http://schemas.microsoft.com/office/drawing/2014/main" id="{14D89CD0-F769-8046-87F8-B51AA41C11D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-60000" flipH="1">
                  <a:off x="2326297" y="3128563"/>
                  <a:ext cx="180000" cy="14400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784" name="Freeform 271">
                  <a:extLst>
                    <a:ext uri="{FF2B5EF4-FFF2-40B4-BE49-F238E27FC236}">
                      <a16:creationId xmlns:a16="http://schemas.microsoft.com/office/drawing/2014/main" id="{69955BDA-7E42-1247-9AC5-B2817E99D68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2500466" y="3115720"/>
                  <a:ext cx="46021" cy="45719"/>
                </a:xfrm>
                <a:custGeom>
                  <a:avLst/>
                  <a:gdLst>
                    <a:gd name="T0" fmla="*/ 141 w 322"/>
                    <a:gd name="T1" fmla="*/ 302 h 320"/>
                    <a:gd name="T2" fmla="*/ 148 w 322"/>
                    <a:gd name="T3" fmla="*/ 280 h 320"/>
                    <a:gd name="T4" fmla="*/ 103 w 322"/>
                    <a:gd name="T5" fmla="*/ 288 h 320"/>
                    <a:gd name="T6" fmla="*/ 121 w 322"/>
                    <a:gd name="T7" fmla="*/ 254 h 320"/>
                    <a:gd name="T8" fmla="*/ 80 w 322"/>
                    <a:gd name="T9" fmla="*/ 260 h 320"/>
                    <a:gd name="T10" fmla="*/ 64 w 322"/>
                    <a:gd name="T11" fmla="*/ 251 h 320"/>
                    <a:gd name="T12" fmla="*/ 53 w 322"/>
                    <a:gd name="T13" fmla="*/ 233 h 320"/>
                    <a:gd name="T14" fmla="*/ 31 w 322"/>
                    <a:gd name="T15" fmla="*/ 229 h 320"/>
                    <a:gd name="T16" fmla="*/ 28 w 322"/>
                    <a:gd name="T17" fmla="*/ 216 h 320"/>
                    <a:gd name="T18" fmla="*/ 26 w 322"/>
                    <a:gd name="T19" fmla="*/ 212 h 320"/>
                    <a:gd name="T20" fmla="*/ 33 w 322"/>
                    <a:gd name="T21" fmla="*/ 181 h 320"/>
                    <a:gd name="T22" fmla="*/ 15 w 322"/>
                    <a:gd name="T23" fmla="*/ 162 h 320"/>
                    <a:gd name="T24" fmla="*/ 12 w 322"/>
                    <a:gd name="T25" fmla="*/ 149 h 320"/>
                    <a:gd name="T26" fmla="*/ 13 w 322"/>
                    <a:gd name="T27" fmla="*/ 131 h 320"/>
                    <a:gd name="T28" fmla="*/ 16 w 322"/>
                    <a:gd name="T29" fmla="*/ 117 h 320"/>
                    <a:gd name="T30" fmla="*/ 29 w 322"/>
                    <a:gd name="T31" fmla="*/ 95 h 320"/>
                    <a:gd name="T32" fmla="*/ 32 w 322"/>
                    <a:gd name="T33" fmla="*/ 79 h 320"/>
                    <a:gd name="T34" fmla="*/ 104 w 322"/>
                    <a:gd name="T35" fmla="*/ 21 h 320"/>
                    <a:gd name="T36" fmla="*/ 133 w 322"/>
                    <a:gd name="T37" fmla="*/ 14 h 320"/>
                    <a:gd name="T38" fmla="*/ 152 w 322"/>
                    <a:gd name="T39" fmla="*/ 17 h 320"/>
                    <a:gd name="T40" fmla="*/ 174 w 322"/>
                    <a:gd name="T41" fmla="*/ 14 h 320"/>
                    <a:gd name="T42" fmla="*/ 191 w 322"/>
                    <a:gd name="T43" fmla="*/ 17 h 320"/>
                    <a:gd name="T44" fmla="*/ 205 w 322"/>
                    <a:gd name="T45" fmla="*/ 23 h 320"/>
                    <a:gd name="T46" fmla="*/ 217 w 322"/>
                    <a:gd name="T47" fmla="*/ 31 h 320"/>
                    <a:gd name="T48" fmla="*/ 229 w 322"/>
                    <a:gd name="T49" fmla="*/ 35 h 320"/>
                    <a:gd name="T50" fmla="*/ 225 w 322"/>
                    <a:gd name="T51" fmla="*/ 58 h 320"/>
                    <a:gd name="T52" fmla="*/ 257 w 322"/>
                    <a:gd name="T53" fmla="*/ 61 h 320"/>
                    <a:gd name="T54" fmla="*/ 273 w 322"/>
                    <a:gd name="T55" fmla="*/ 74 h 320"/>
                    <a:gd name="T56" fmla="*/ 265 w 322"/>
                    <a:gd name="T57" fmla="*/ 97 h 320"/>
                    <a:gd name="T58" fmla="*/ 281 w 322"/>
                    <a:gd name="T59" fmla="*/ 110 h 320"/>
                    <a:gd name="T60" fmla="*/ 281 w 322"/>
                    <a:gd name="T61" fmla="*/ 131 h 320"/>
                    <a:gd name="T62" fmla="*/ 267 w 322"/>
                    <a:gd name="T63" fmla="*/ 163 h 320"/>
                    <a:gd name="T64" fmla="*/ 294 w 322"/>
                    <a:gd name="T65" fmla="*/ 166 h 320"/>
                    <a:gd name="T66" fmla="*/ 277 w 322"/>
                    <a:gd name="T67" fmla="*/ 198 h 320"/>
                    <a:gd name="T68" fmla="*/ 209 w 322"/>
                    <a:gd name="T69" fmla="*/ 287 h 320"/>
                    <a:gd name="T70" fmla="*/ 141 w 322"/>
                    <a:gd name="T71" fmla="*/ 302 h 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322" h="320">
                      <a:moveTo>
                        <a:pt x="141" y="302"/>
                      </a:moveTo>
                      <a:cubicBezTo>
                        <a:pt x="123" y="302"/>
                        <a:pt x="146" y="281"/>
                        <a:pt x="148" y="280"/>
                      </a:cubicBezTo>
                      <a:cubicBezTo>
                        <a:pt x="144" y="283"/>
                        <a:pt x="106" y="307"/>
                        <a:pt x="103" y="288"/>
                      </a:cubicBezTo>
                      <a:cubicBezTo>
                        <a:pt x="76" y="294"/>
                        <a:pt x="122" y="253"/>
                        <a:pt x="121" y="254"/>
                      </a:cubicBezTo>
                      <a:cubicBezTo>
                        <a:pt x="113" y="260"/>
                        <a:pt x="41" y="292"/>
                        <a:pt x="80" y="260"/>
                      </a:cubicBezTo>
                      <a:cubicBezTo>
                        <a:pt x="73" y="264"/>
                        <a:pt x="52" y="265"/>
                        <a:pt x="64" y="251"/>
                      </a:cubicBezTo>
                      <a:cubicBezTo>
                        <a:pt x="44" y="261"/>
                        <a:pt x="35" y="248"/>
                        <a:pt x="53" y="233"/>
                      </a:cubicBezTo>
                      <a:cubicBezTo>
                        <a:pt x="54" y="233"/>
                        <a:pt x="18" y="248"/>
                        <a:pt x="31" y="229"/>
                      </a:cubicBezTo>
                      <a:cubicBezTo>
                        <a:pt x="23" y="228"/>
                        <a:pt x="24" y="220"/>
                        <a:pt x="28" y="216"/>
                      </a:cubicBezTo>
                      <a:cubicBezTo>
                        <a:pt x="27" y="214"/>
                        <a:pt x="27" y="213"/>
                        <a:pt x="26" y="212"/>
                      </a:cubicBezTo>
                      <a:cubicBezTo>
                        <a:pt x="0" y="221"/>
                        <a:pt x="32" y="182"/>
                        <a:pt x="33" y="181"/>
                      </a:cubicBezTo>
                      <a:cubicBezTo>
                        <a:pt x="15" y="192"/>
                        <a:pt x="3" y="175"/>
                        <a:pt x="15" y="162"/>
                      </a:cubicBezTo>
                      <a:cubicBezTo>
                        <a:pt x="6" y="163"/>
                        <a:pt x="7" y="153"/>
                        <a:pt x="12" y="149"/>
                      </a:cubicBezTo>
                      <a:cubicBezTo>
                        <a:pt x="5" y="146"/>
                        <a:pt x="10" y="136"/>
                        <a:pt x="13" y="131"/>
                      </a:cubicBezTo>
                      <a:cubicBezTo>
                        <a:pt x="7" y="127"/>
                        <a:pt x="12" y="120"/>
                        <a:pt x="16" y="117"/>
                      </a:cubicBezTo>
                      <a:cubicBezTo>
                        <a:pt x="8" y="109"/>
                        <a:pt x="26" y="98"/>
                        <a:pt x="29" y="95"/>
                      </a:cubicBezTo>
                      <a:cubicBezTo>
                        <a:pt x="20" y="92"/>
                        <a:pt x="28" y="83"/>
                        <a:pt x="32" y="79"/>
                      </a:cubicBezTo>
                      <a:cubicBezTo>
                        <a:pt x="20" y="71"/>
                        <a:pt x="97" y="3"/>
                        <a:pt x="104" y="21"/>
                      </a:cubicBezTo>
                      <a:cubicBezTo>
                        <a:pt x="107" y="19"/>
                        <a:pt x="129" y="0"/>
                        <a:pt x="133" y="14"/>
                      </a:cubicBezTo>
                      <a:cubicBezTo>
                        <a:pt x="134" y="13"/>
                        <a:pt x="160" y="1"/>
                        <a:pt x="152" y="17"/>
                      </a:cubicBezTo>
                      <a:cubicBezTo>
                        <a:pt x="157" y="14"/>
                        <a:pt x="170" y="4"/>
                        <a:pt x="174" y="14"/>
                      </a:cubicBezTo>
                      <a:cubicBezTo>
                        <a:pt x="179" y="12"/>
                        <a:pt x="191" y="7"/>
                        <a:pt x="191" y="17"/>
                      </a:cubicBezTo>
                      <a:cubicBezTo>
                        <a:pt x="196" y="17"/>
                        <a:pt x="204" y="16"/>
                        <a:pt x="205" y="23"/>
                      </a:cubicBezTo>
                      <a:cubicBezTo>
                        <a:pt x="210" y="21"/>
                        <a:pt x="222" y="22"/>
                        <a:pt x="217" y="31"/>
                      </a:cubicBezTo>
                      <a:cubicBezTo>
                        <a:pt x="222" y="30"/>
                        <a:pt x="227" y="30"/>
                        <a:pt x="229" y="35"/>
                      </a:cubicBezTo>
                      <a:cubicBezTo>
                        <a:pt x="252" y="27"/>
                        <a:pt x="228" y="56"/>
                        <a:pt x="225" y="58"/>
                      </a:cubicBezTo>
                      <a:cubicBezTo>
                        <a:pt x="224" y="59"/>
                        <a:pt x="270" y="41"/>
                        <a:pt x="257" y="61"/>
                      </a:cubicBezTo>
                      <a:cubicBezTo>
                        <a:pt x="262" y="63"/>
                        <a:pt x="284" y="61"/>
                        <a:pt x="273" y="74"/>
                      </a:cubicBezTo>
                      <a:cubicBezTo>
                        <a:pt x="289" y="78"/>
                        <a:pt x="267" y="95"/>
                        <a:pt x="265" y="97"/>
                      </a:cubicBezTo>
                      <a:cubicBezTo>
                        <a:pt x="276" y="91"/>
                        <a:pt x="294" y="95"/>
                        <a:pt x="281" y="110"/>
                      </a:cubicBezTo>
                      <a:cubicBezTo>
                        <a:pt x="306" y="98"/>
                        <a:pt x="289" y="125"/>
                        <a:pt x="281" y="131"/>
                      </a:cubicBezTo>
                      <a:cubicBezTo>
                        <a:pt x="313" y="117"/>
                        <a:pt x="270" y="160"/>
                        <a:pt x="267" y="163"/>
                      </a:cubicBezTo>
                      <a:cubicBezTo>
                        <a:pt x="276" y="157"/>
                        <a:pt x="322" y="142"/>
                        <a:pt x="294" y="166"/>
                      </a:cubicBezTo>
                      <a:cubicBezTo>
                        <a:pt x="304" y="176"/>
                        <a:pt x="282" y="194"/>
                        <a:pt x="277" y="198"/>
                      </a:cubicBezTo>
                      <a:cubicBezTo>
                        <a:pt x="322" y="171"/>
                        <a:pt x="234" y="320"/>
                        <a:pt x="209" y="287"/>
                      </a:cubicBezTo>
                      <a:cubicBezTo>
                        <a:pt x="190" y="300"/>
                        <a:pt x="162" y="302"/>
                        <a:pt x="141" y="302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785" name="Freeform 271">
                  <a:extLst>
                    <a:ext uri="{FF2B5EF4-FFF2-40B4-BE49-F238E27FC236}">
                      <a16:creationId xmlns:a16="http://schemas.microsoft.com/office/drawing/2014/main" id="{7DC60332-9DFD-304D-8C5C-661775083DA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2501750" y="3178710"/>
                  <a:ext cx="46021" cy="45719"/>
                </a:xfrm>
                <a:custGeom>
                  <a:avLst/>
                  <a:gdLst>
                    <a:gd name="T0" fmla="*/ 141 w 322"/>
                    <a:gd name="T1" fmla="*/ 302 h 320"/>
                    <a:gd name="T2" fmla="*/ 148 w 322"/>
                    <a:gd name="T3" fmla="*/ 280 h 320"/>
                    <a:gd name="T4" fmla="*/ 103 w 322"/>
                    <a:gd name="T5" fmla="*/ 288 h 320"/>
                    <a:gd name="T6" fmla="*/ 121 w 322"/>
                    <a:gd name="T7" fmla="*/ 254 h 320"/>
                    <a:gd name="T8" fmla="*/ 80 w 322"/>
                    <a:gd name="T9" fmla="*/ 260 h 320"/>
                    <a:gd name="T10" fmla="*/ 64 w 322"/>
                    <a:gd name="T11" fmla="*/ 251 h 320"/>
                    <a:gd name="T12" fmla="*/ 53 w 322"/>
                    <a:gd name="T13" fmla="*/ 233 h 320"/>
                    <a:gd name="T14" fmla="*/ 31 w 322"/>
                    <a:gd name="T15" fmla="*/ 229 h 320"/>
                    <a:gd name="T16" fmla="*/ 28 w 322"/>
                    <a:gd name="T17" fmla="*/ 216 h 320"/>
                    <a:gd name="T18" fmla="*/ 26 w 322"/>
                    <a:gd name="T19" fmla="*/ 212 h 320"/>
                    <a:gd name="T20" fmla="*/ 33 w 322"/>
                    <a:gd name="T21" fmla="*/ 181 h 320"/>
                    <a:gd name="T22" fmla="*/ 15 w 322"/>
                    <a:gd name="T23" fmla="*/ 162 h 320"/>
                    <a:gd name="T24" fmla="*/ 12 w 322"/>
                    <a:gd name="T25" fmla="*/ 149 h 320"/>
                    <a:gd name="T26" fmla="*/ 13 w 322"/>
                    <a:gd name="T27" fmla="*/ 131 h 320"/>
                    <a:gd name="T28" fmla="*/ 16 w 322"/>
                    <a:gd name="T29" fmla="*/ 117 h 320"/>
                    <a:gd name="T30" fmla="*/ 29 w 322"/>
                    <a:gd name="T31" fmla="*/ 95 h 320"/>
                    <a:gd name="T32" fmla="*/ 32 w 322"/>
                    <a:gd name="T33" fmla="*/ 79 h 320"/>
                    <a:gd name="T34" fmla="*/ 104 w 322"/>
                    <a:gd name="T35" fmla="*/ 21 h 320"/>
                    <a:gd name="T36" fmla="*/ 133 w 322"/>
                    <a:gd name="T37" fmla="*/ 14 h 320"/>
                    <a:gd name="T38" fmla="*/ 152 w 322"/>
                    <a:gd name="T39" fmla="*/ 17 h 320"/>
                    <a:gd name="T40" fmla="*/ 174 w 322"/>
                    <a:gd name="T41" fmla="*/ 14 h 320"/>
                    <a:gd name="T42" fmla="*/ 191 w 322"/>
                    <a:gd name="T43" fmla="*/ 17 h 320"/>
                    <a:gd name="T44" fmla="*/ 205 w 322"/>
                    <a:gd name="T45" fmla="*/ 23 h 320"/>
                    <a:gd name="T46" fmla="*/ 217 w 322"/>
                    <a:gd name="T47" fmla="*/ 31 h 320"/>
                    <a:gd name="T48" fmla="*/ 229 w 322"/>
                    <a:gd name="T49" fmla="*/ 35 h 320"/>
                    <a:gd name="T50" fmla="*/ 225 w 322"/>
                    <a:gd name="T51" fmla="*/ 58 h 320"/>
                    <a:gd name="T52" fmla="*/ 257 w 322"/>
                    <a:gd name="T53" fmla="*/ 61 h 320"/>
                    <a:gd name="T54" fmla="*/ 273 w 322"/>
                    <a:gd name="T55" fmla="*/ 74 h 320"/>
                    <a:gd name="T56" fmla="*/ 265 w 322"/>
                    <a:gd name="T57" fmla="*/ 97 h 320"/>
                    <a:gd name="T58" fmla="*/ 281 w 322"/>
                    <a:gd name="T59" fmla="*/ 110 h 320"/>
                    <a:gd name="T60" fmla="*/ 281 w 322"/>
                    <a:gd name="T61" fmla="*/ 131 h 320"/>
                    <a:gd name="T62" fmla="*/ 267 w 322"/>
                    <a:gd name="T63" fmla="*/ 163 h 320"/>
                    <a:gd name="T64" fmla="*/ 294 w 322"/>
                    <a:gd name="T65" fmla="*/ 166 h 320"/>
                    <a:gd name="T66" fmla="*/ 277 w 322"/>
                    <a:gd name="T67" fmla="*/ 198 h 320"/>
                    <a:gd name="T68" fmla="*/ 209 w 322"/>
                    <a:gd name="T69" fmla="*/ 287 h 320"/>
                    <a:gd name="T70" fmla="*/ 141 w 322"/>
                    <a:gd name="T71" fmla="*/ 302 h 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322" h="320">
                      <a:moveTo>
                        <a:pt x="141" y="302"/>
                      </a:moveTo>
                      <a:cubicBezTo>
                        <a:pt x="123" y="302"/>
                        <a:pt x="146" y="281"/>
                        <a:pt x="148" y="280"/>
                      </a:cubicBezTo>
                      <a:cubicBezTo>
                        <a:pt x="144" y="283"/>
                        <a:pt x="106" y="307"/>
                        <a:pt x="103" y="288"/>
                      </a:cubicBezTo>
                      <a:cubicBezTo>
                        <a:pt x="76" y="294"/>
                        <a:pt x="122" y="253"/>
                        <a:pt x="121" y="254"/>
                      </a:cubicBezTo>
                      <a:cubicBezTo>
                        <a:pt x="113" y="260"/>
                        <a:pt x="41" y="292"/>
                        <a:pt x="80" y="260"/>
                      </a:cubicBezTo>
                      <a:cubicBezTo>
                        <a:pt x="73" y="264"/>
                        <a:pt x="52" y="265"/>
                        <a:pt x="64" y="251"/>
                      </a:cubicBezTo>
                      <a:cubicBezTo>
                        <a:pt x="44" y="261"/>
                        <a:pt x="35" y="248"/>
                        <a:pt x="53" y="233"/>
                      </a:cubicBezTo>
                      <a:cubicBezTo>
                        <a:pt x="54" y="233"/>
                        <a:pt x="18" y="248"/>
                        <a:pt x="31" y="229"/>
                      </a:cubicBezTo>
                      <a:cubicBezTo>
                        <a:pt x="23" y="228"/>
                        <a:pt x="24" y="220"/>
                        <a:pt x="28" y="216"/>
                      </a:cubicBezTo>
                      <a:cubicBezTo>
                        <a:pt x="27" y="214"/>
                        <a:pt x="27" y="213"/>
                        <a:pt x="26" y="212"/>
                      </a:cubicBezTo>
                      <a:cubicBezTo>
                        <a:pt x="0" y="221"/>
                        <a:pt x="32" y="182"/>
                        <a:pt x="33" y="181"/>
                      </a:cubicBezTo>
                      <a:cubicBezTo>
                        <a:pt x="15" y="192"/>
                        <a:pt x="3" y="175"/>
                        <a:pt x="15" y="162"/>
                      </a:cubicBezTo>
                      <a:cubicBezTo>
                        <a:pt x="6" y="163"/>
                        <a:pt x="7" y="153"/>
                        <a:pt x="12" y="149"/>
                      </a:cubicBezTo>
                      <a:cubicBezTo>
                        <a:pt x="5" y="146"/>
                        <a:pt x="10" y="136"/>
                        <a:pt x="13" y="131"/>
                      </a:cubicBezTo>
                      <a:cubicBezTo>
                        <a:pt x="7" y="127"/>
                        <a:pt x="12" y="120"/>
                        <a:pt x="16" y="117"/>
                      </a:cubicBezTo>
                      <a:cubicBezTo>
                        <a:pt x="8" y="109"/>
                        <a:pt x="26" y="98"/>
                        <a:pt x="29" y="95"/>
                      </a:cubicBezTo>
                      <a:cubicBezTo>
                        <a:pt x="20" y="92"/>
                        <a:pt x="28" y="83"/>
                        <a:pt x="32" y="79"/>
                      </a:cubicBezTo>
                      <a:cubicBezTo>
                        <a:pt x="20" y="71"/>
                        <a:pt x="97" y="3"/>
                        <a:pt x="104" y="21"/>
                      </a:cubicBezTo>
                      <a:cubicBezTo>
                        <a:pt x="107" y="19"/>
                        <a:pt x="129" y="0"/>
                        <a:pt x="133" y="14"/>
                      </a:cubicBezTo>
                      <a:cubicBezTo>
                        <a:pt x="134" y="13"/>
                        <a:pt x="160" y="1"/>
                        <a:pt x="152" y="17"/>
                      </a:cubicBezTo>
                      <a:cubicBezTo>
                        <a:pt x="157" y="14"/>
                        <a:pt x="170" y="4"/>
                        <a:pt x="174" y="14"/>
                      </a:cubicBezTo>
                      <a:cubicBezTo>
                        <a:pt x="179" y="12"/>
                        <a:pt x="191" y="7"/>
                        <a:pt x="191" y="17"/>
                      </a:cubicBezTo>
                      <a:cubicBezTo>
                        <a:pt x="196" y="17"/>
                        <a:pt x="204" y="16"/>
                        <a:pt x="205" y="23"/>
                      </a:cubicBezTo>
                      <a:cubicBezTo>
                        <a:pt x="210" y="21"/>
                        <a:pt x="222" y="22"/>
                        <a:pt x="217" y="31"/>
                      </a:cubicBezTo>
                      <a:cubicBezTo>
                        <a:pt x="222" y="30"/>
                        <a:pt x="227" y="30"/>
                        <a:pt x="229" y="35"/>
                      </a:cubicBezTo>
                      <a:cubicBezTo>
                        <a:pt x="252" y="27"/>
                        <a:pt x="228" y="56"/>
                        <a:pt x="225" y="58"/>
                      </a:cubicBezTo>
                      <a:cubicBezTo>
                        <a:pt x="224" y="59"/>
                        <a:pt x="270" y="41"/>
                        <a:pt x="257" y="61"/>
                      </a:cubicBezTo>
                      <a:cubicBezTo>
                        <a:pt x="262" y="63"/>
                        <a:pt x="284" y="61"/>
                        <a:pt x="273" y="74"/>
                      </a:cubicBezTo>
                      <a:cubicBezTo>
                        <a:pt x="289" y="78"/>
                        <a:pt x="267" y="95"/>
                        <a:pt x="265" y="97"/>
                      </a:cubicBezTo>
                      <a:cubicBezTo>
                        <a:pt x="276" y="91"/>
                        <a:pt x="294" y="95"/>
                        <a:pt x="281" y="110"/>
                      </a:cubicBezTo>
                      <a:cubicBezTo>
                        <a:pt x="306" y="98"/>
                        <a:pt x="289" y="125"/>
                        <a:pt x="281" y="131"/>
                      </a:cubicBezTo>
                      <a:cubicBezTo>
                        <a:pt x="313" y="117"/>
                        <a:pt x="270" y="160"/>
                        <a:pt x="267" y="163"/>
                      </a:cubicBezTo>
                      <a:cubicBezTo>
                        <a:pt x="276" y="157"/>
                        <a:pt x="322" y="142"/>
                        <a:pt x="294" y="166"/>
                      </a:cubicBezTo>
                      <a:cubicBezTo>
                        <a:pt x="304" y="176"/>
                        <a:pt x="282" y="194"/>
                        <a:pt x="277" y="198"/>
                      </a:cubicBezTo>
                      <a:cubicBezTo>
                        <a:pt x="322" y="171"/>
                        <a:pt x="234" y="320"/>
                        <a:pt x="209" y="287"/>
                      </a:cubicBezTo>
                      <a:cubicBezTo>
                        <a:pt x="190" y="300"/>
                        <a:pt x="162" y="302"/>
                        <a:pt x="141" y="302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786" name="Freeform 271">
                  <a:extLst>
                    <a:ext uri="{FF2B5EF4-FFF2-40B4-BE49-F238E27FC236}">
                      <a16:creationId xmlns:a16="http://schemas.microsoft.com/office/drawing/2014/main" id="{B0165C93-AA90-4942-9AAE-12DDA8A04C4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2501749" y="3244454"/>
                  <a:ext cx="46021" cy="45719"/>
                </a:xfrm>
                <a:custGeom>
                  <a:avLst/>
                  <a:gdLst>
                    <a:gd name="T0" fmla="*/ 141 w 322"/>
                    <a:gd name="T1" fmla="*/ 302 h 320"/>
                    <a:gd name="T2" fmla="*/ 148 w 322"/>
                    <a:gd name="T3" fmla="*/ 280 h 320"/>
                    <a:gd name="T4" fmla="*/ 103 w 322"/>
                    <a:gd name="T5" fmla="*/ 288 h 320"/>
                    <a:gd name="T6" fmla="*/ 121 w 322"/>
                    <a:gd name="T7" fmla="*/ 254 h 320"/>
                    <a:gd name="T8" fmla="*/ 80 w 322"/>
                    <a:gd name="T9" fmla="*/ 260 h 320"/>
                    <a:gd name="T10" fmla="*/ 64 w 322"/>
                    <a:gd name="T11" fmla="*/ 251 h 320"/>
                    <a:gd name="T12" fmla="*/ 53 w 322"/>
                    <a:gd name="T13" fmla="*/ 233 h 320"/>
                    <a:gd name="T14" fmla="*/ 31 w 322"/>
                    <a:gd name="T15" fmla="*/ 229 h 320"/>
                    <a:gd name="T16" fmla="*/ 28 w 322"/>
                    <a:gd name="T17" fmla="*/ 216 h 320"/>
                    <a:gd name="T18" fmla="*/ 26 w 322"/>
                    <a:gd name="T19" fmla="*/ 212 h 320"/>
                    <a:gd name="T20" fmla="*/ 33 w 322"/>
                    <a:gd name="T21" fmla="*/ 181 h 320"/>
                    <a:gd name="T22" fmla="*/ 15 w 322"/>
                    <a:gd name="T23" fmla="*/ 162 h 320"/>
                    <a:gd name="T24" fmla="*/ 12 w 322"/>
                    <a:gd name="T25" fmla="*/ 149 h 320"/>
                    <a:gd name="T26" fmla="*/ 13 w 322"/>
                    <a:gd name="T27" fmla="*/ 131 h 320"/>
                    <a:gd name="T28" fmla="*/ 16 w 322"/>
                    <a:gd name="T29" fmla="*/ 117 h 320"/>
                    <a:gd name="T30" fmla="*/ 29 w 322"/>
                    <a:gd name="T31" fmla="*/ 95 h 320"/>
                    <a:gd name="T32" fmla="*/ 32 w 322"/>
                    <a:gd name="T33" fmla="*/ 79 h 320"/>
                    <a:gd name="T34" fmla="*/ 104 w 322"/>
                    <a:gd name="T35" fmla="*/ 21 h 320"/>
                    <a:gd name="T36" fmla="*/ 133 w 322"/>
                    <a:gd name="T37" fmla="*/ 14 h 320"/>
                    <a:gd name="T38" fmla="*/ 152 w 322"/>
                    <a:gd name="T39" fmla="*/ 17 h 320"/>
                    <a:gd name="T40" fmla="*/ 174 w 322"/>
                    <a:gd name="T41" fmla="*/ 14 h 320"/>
                    <a:gd name="T42" fmla="*/ 191 w 322"/>
                    <a:gd name="T43" fmla="*/ 17 h 320"/>
                    <a:gd name="T44" fmla="*/ 205 w 322"/>
                    <a:gd name="T45" fmla="*/ 23 h 320"/>
                    <a:gd name="T46" fmla="*/ 217 w 322"/>
                    <a:gd name="T47" fmla="*/ 31 h 320"/>
                    <a:gd name="T48" fmla="*/ 229 w 322"/>
                    <a:gd name="T49" fmla="*/ 35 h 320"/>
                    <a:gd name="T50" fmla="*/ 225 w 322"/>
                    <a:gd name="T51" fmla="*/ 58 h 320"/>
                    <a:gd name="T52" fmla="*/ 257 w 322"/>
                    <a:gd name="T53" fmla="*/ 61 h 320"/>
                    <a:gd name="T54" fmla="*/ 273 w 322"/>
                    <a:gd name="T55" fmla="*/ 74 h 320"/>
                    <a:gd name="T56" fmla="*/ 265 w 322"/>
                    <a:gd name="T57" fmla="*/ 97 h 320"/>
                    <a:gd name="T58" fmla="*/ 281 w 322"/>
                    <a:gd name="T59" fmla="*/ 110 h 320"/>
                    <a:gd name="T60" fmla="*/ 281 w 322"/>
                    <a:gd name="T61" fmla="*/ 131 h 320"/>
                    <a:gd name="T62" fmla="*/ 267 w 322"/>
                    <a:gd name="T63" fmla="*/ 163 h 320"/>
                    <a:gd name="T64" fmla="*/ 294 w 322"/>
                    <a:gd name="T65" fmla="*/ 166 h 320"/>
                    <a:gd name="T66" fmla="*/ 277 w 322"/>
                    <a:gd name="T67" fmla="*/ 198 h 320"/>
                    <a:gd name="T68" fmla="*/ 209 w 322"/>
                    <a:gd name="T69" fmla="*/ 287 h 320"/>
                    <a:gd name="T70" fmla="*/ 141 w 322"/>
                    <a:gd name="T71" fmla="*/ 302 h 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322" h="320">
                      <a:moveTo>
                        <a:pt x="141" y="302"/>
                      </a:moveTo>
                      <a:cubicBezTo>
                        <a:pt x="123" y="302"/>
                        <a:pt x="146" y="281"/>
                        <a:pt x="148" y="280"/>
                      </a:cubicBezTo>
                      <a:cubicBezTo>
                        <a:pt x="144" y="283"/>
                        <a:pt x="106" y="307"/>
                        <a:pt x="103" y="288"/>
                      </a:cubicBezTo>
                      <a:cubicBezTo>
                        <a:pt x="76" y="294"/>
                        <a:pt x="122" y="253"/>
                        <a:pt x="121" y="254"/>
                      </a:cubicBezTo>
                      <a:cubicBezTo>
                        <a:pt x="113" y="260"/>
                        <a:pt x="41" y="292"/>
                        <a:pt x="80" y="260"/>
                      </a:cubicBezTo>
                      <a:cubicBezTo>
                        <a:pt x="73" y="264"/>
                        <a:pt x="52" y="265"/>
                        <a:pt x="64" y="251"/>
                      </a:cubicBezTo>
                      <a:cubicBezTo>
                        <a:pt x="44" y="261"/>
                        <a:pt x="35" y="248"/>
                        <a:pt x="53" y="233"/>
                      </a:cubicBezTo>
                      <a:cubicBezTo>
                        <a:pt x="54" y="233"/>
                        <a:pt x="18" y="248"/>
                        <a:pt x="31" y="229"/>
                      </a:cubicBezTo>
                      <a:cubicBezTo>
                        <a:pt x="23" y="228"/>
                        <a:pt x="24" y="220"/>
                        <a:pt x="28" y="216"/>
                      </a:cubicBezTo>
                      <a:cubicBezTo>
                        <a:pt x="27" y="214"/>
                        <a:pt x="27" y="213"/>
                        <a:pt x="26" y="212"/>
                      </a:cubicBezTo>
                      <a:cubicBezTo>
                        <a:pt x="0" y="221"/>
                        <a:pt x="32" y="182"/>
                        <a:pt x="33" y="181"/>
                      </a:cubicBezTo>
                      <a:cubicBezTo>
                        <a:pt x="15" y="192"/>
                        <a:pt x="3" y="175"/>
                        <a:pt x="15" y="162"/>
                      </a:cubicBezTo>
                      <a:cubicBezTo>
                        <a:pt x="6" y="163"/>
                        <a:pt x="7" y="153"/>
                        <a:pt x="12" y="149"/>
                      </a:cubicBezTo>
                      <a:cubicBezTo>
                        <a:pt x="5" y="146"/>
                        <a:pt x="10" y="136"/>
                        <a:pt x="13" y="131"/>
                      </a:cubicBezTo>
                      <a:cubicBezTo>
                        <a:pt x="7" y="127"/>
                        <a:pt x="12" y="120"/>
                        <a:pt x="16" y="117"/>
                      </a:cubicBezTo>
                      <a:cubicBezTo>
                        <a:pt x="8" y="109"/>
                        <a:pt x="26" y="98"/>
                        <a:pt x="29" y="95"/>
                      </a:cubicBezTo>
                      <a:cubicBezTo>
                        <a:pt x="20" y="92"/>
                        <a:pt x="28" y="83"/>
                        <a:pt x="32" y="79"/>
                      </a:cubicBezTo>
                      <a:cubicBezTo>
                        <a:pt x="20" y="71"/>
                        <a:pt x="97" y="3"/>
                        <a:pt x="104" y="21"/>
                      </a:cubicBezTo>
                      <a:cubicBezTo>
                        <a:pt x="107" y="19"/>
                        <a:pt x="129" y="0"/>
                        <a:pt x="133" y="14"/>
                      </a:cubicBezTo>
                      <a:cubicBezTo>
                        <a:pt x="134" y="13"/>
                        <a:pt x="160" y="1"/>
                        <a:pt x="152" y="17"/>
                      </a:cubicBezTo>
                      <a:cubicBezTo>
                        <a:pt x="157" y="14"/>
                        <a:pt x="170" y="4"/>
                        <a:pt x="174" y="14"/>
                      </a:cubicBezTo>
                      <a:cubicBezTo>
                        <a:pt x="179" y="12"/>
                        <a:pt x="191" y="7"/>
                        <a:pt x="191" y="17"/>
                      </a:cubicBezTo>
                      <a:cubicBezTo>
                        <a:pt x="196" y="17"/>
                        <a:pt x="204" y="16"/>
                        <a:pt x="205" y="23"/>
                      </a:cubicBezTo>
                      <a:cubicBezTo>
                        <a:pt x="210" y="21"/>
                        <a:pt x="222" y="22"/>
                        <a:pt x="217" y="31"/>
                      </a:cubicBezTo>
                      <a:cubicBezTo>
                        <a:pt x="222" y="30"/>
                        <a:pt x="227" y="30"/>
                        <a:pt x="229" y="35"/>
                      </a:cubicBezTo>
                      <a:cubicBezTo>
                        <a:pt x="252" y="27"/>
                        <a:pt x="228" y="56"/>
                        <a:pt x="225" y="58"/>
                      </a:cubicBezTo>
                      <a:cubicBezTo>
                        <a:pt x="224" y="59"/>
                        <a:pt x="270" y="41"/>
                        <a:pt x="257" y="61"/>
                      </a:cubicBezTo>
                      <a:cubicBezTo>
                        <a:pt x="262" y="63"/>
                        <a:pt x="284" y="61"/>
                        <a:pt x="273" y="74"/>
                      </a:cubicBezTo>
                      <a:cubicBezTo>
                        <a:pt x="289" y="78"/>
                        <a:pt x="267" y="95"/>
                        <a:pt x="265" y="97"/>
                      </a:cubicBezTo>
                      <a:cubicBezTo>
                        <a:pt x="276" y="91"/>
                        <a:pt x="294" y="95"/>
                        <a:pt x="281" y="110"/>
                      </a:cubicBezTo>
                      <a:cubicBezTo>
                        <a:pt x="306" y="98"/>
                        <a:pt x="289" y="125"/>
                        <a:pt x="281" y="131"/>
                      </a:cubicBezTo>
                      <a:cubicBezTo>
                        <a:pt x="313" y="117"/>
                        <a:pt x="270" y="160"/>
                        <a:pt x="267" y="163"/>
                      </a:cubicBezTo>
                      <a:cubicBezTo>
                        <a:pt x="276" y="157"/>
                        <a:pt x="322" y="142"/>
                        <a:pt x="294" y="166"/>
                      </a:cubicBezTo>
                      <a:cubicBezTo>
                        <a:pt x="304" y="176"/>
                        <a:pt x="282" y="194"/>
                        <a:pt x="277" y="198"/>
                      </a:cubicBezTo>
                      <a:cubicBezTo>
                        <a:pt x="322" y="171"/>
                        <a:pt x="234" y="320"/>
                        <a:pt x="209" y="287"/>
                      </a:cubicBezTo>
                      <a:cubicBezTo>
                        <a:pt x="190" y="300"/>
                        <a:pt x="162" y="302"/>
                        <a:pt x="141" y="302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45" name="Group 38">
                <a:extLst>
                  <a:ext uri="{FF2B5EF4-FFF2-40B4-BE49-F238E27FC236}">
                    <a16:creationId xmlns:a16="http://schemas.microsoft.com/office/drawing/2014/main" id="{EE999BA7-B764-264B-810D-B3E713467AB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5400000" flipH="1">
                <a:off x="2587770" y="3081529"/>
                <a:ext cx="79200" cy="52949"/>
                <a:chOff x="3349625" y="68263"/>
                <a:chExt cx="565151" cy="377825"/>
              </a:xfrm>
              <a:solidFill>
                <a:srgbClr val="000000">
                  <a:lumMod val="85000"/>
                  <a:lumOff val="15000"/>
                </a:srgbClr>
              </a:solidFill>
            </p:grpSpPr>
            <p:sp>
              <p:nvSpPr>
                <p:cNvPr id="779" name="Freeform 270">
                  <a:extLst>
                    <a:ext uri="{FF2B5EF4-FFF2-40B4-BE49-F238E27FC236}">
                      <a16:creationId xmlns:a16="http://schemas.microsoft.com/office/drawing/2014/main" id="{66E4BB39-9963-A94E-80CB-B5F384788C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49625" y="244475"/>
                  <a:ext cx="498475" cy="74612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780" name="Freeform 389">
                  <a:extLst>
                    <a:ext uri="{FF2B5EF4-FFF2-40B4-BE49-F238E27FC236}">
                      <a16:creationId xmlns:a16="http://schemas.microsoft.com/office/drawing/2014/main" id="{F1CAC9E9-7767-E042-B5F8-963031E44B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68713" y="68263"/>
                  <a:ext cx="246063" cy="377825"/>
                </a:xfrm>
                <a:custGeom>
                  <a:avLst/>
                  <a:gdLst>
                    <a:gd name="T0" fmla="*/ 9 w 66"/>
                    <a:gd name="T1" fmla="*/ 101 h 101"/>
                    <a:gd name="T2" fmla="*/ 2 w 66"/>
                    <a:gd name="T3" fmla="*/ 96 h 101"/>
                    <a:gd name="T4" fmla="*/ 6 w 66"/>
                    <a:gd name="T5" fmla="*/ 86 h 101"/>
                    <a:gd name="T6" fmla="*/ 45 w 66"/>
                    <a:gd name="T7" fmla="*/ 55 h 101"/>
                    <a:gd name="T8" fmla="*/ 12 w 66"/>
                    <a:gd name="T9" fmla="*/ 13 h 101"/>
                    <a:gd name="T10" fmla="*/ 16 w 66"/>
                    <a:gd name="T11" fmla="*/ 2 h 101"/>
                    <a:gd name="T12" fmla="*/ 26 w 66"/>
                    <a:gd name="T13" fmla="*/ 6 h 101"/>
                    <a:gd name="T14" fmla="*/ 26 w 66"/>
                    <a:gd name="T15" fmla="*/ 6 h 101"/>
                    <a:gd name="T16" fmla="*/ 62 w 66"/>
                    <a:gd name="T17" fmla="*/ 47 h 101"/>
                    <a:gd name="T18" fmla="*/ 66 w 66"/>
                    <a:gd name="T19" fmla="*/ 53 h 101"/>
                    <a:gd name="T20" fmla="*/ 63 w 66"/>
                    <a:gd name="T21" fmla="*/ 60 h 101"/>
                    <a:gd name="T22" fmla="*/ 13 w 66"/>
                    <a:gd name="T23" fmla="*/ 100 h 101"/>
                    <a:gd name="T24" fmla="*/ 9 w 66"/>
                    <a:gd name="T25" fmla="*/ 101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6" h="101">
                      <a:moveTo>
                        <a:pt x="9" y="101"/>
                      </a:moveTo>
                      <a:cubicBezTo>
                        <a:pt x="7" y="101"/>
                        <a:pt x="4" y="99"/>
                        <a:pt x="2" y="96"/>
                      </a:cubicBezTo>
                      <a:cubicBezTo>
                        <a:pt x="0" y="93"/>
                        <a:pt x="2" y="88"/>
                        <a:pt x="6" y="86"/>
                      </a:cubicBezTo>
                      <a:cubicBezTo>
                        <a:pt x="16" y="80"/>
                        <a:pt x="34" y="65"/>
                        <a:pt x="45" y="55"/>
                      </a:cubicBezTo>
                      <a:cubicBezTo>
                        <a:pt x="24" y="38"/>
                        <a:pt x="12" y="14"/>
                        <a:pt x="12" y="13"/>
                      </a:cubicBezTo>
                      <a:cubicBezTo>
                        <a:pt x="10" y="9"/>
                        <a:pt x="12" y="4"/>
                        <a:pt x="16" y="2"/>
                      </a:cubicBezTo>
                      <a:cubicBezTo>
                        <a:pt x="20" y="0"/>
                        <a:pt x="24" y="2"/>
                        <a:pt x="26" y="6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26" y="6"/>
                        <a:pt x="40" y="34"/>
                        <a:pt x="62" y="47"/>
                      </a:cubicBezTo>
                      <a:cubicBezTo>
                        <a:pt x="64" y="48"/>
                        <a:pt x="66" y="50"/>
                        <a:pt x="66" y="53"/>
                      </a:cubicBezTo>
                      <a:cubicBezTo>
                        <a:pt x="66" y="55"/>
                        <a:pt x="65" y="58"/>
                        <a:pt x="63" y="60"/>
                      </a:cubicBezTo>
                      <a:cubicBezTo>
                        <a:pt x="62" y="61"/>
                        <a:pt x="31" y="91"/>
                        <a:pt x="13" y="100"/>
                      </a:cubicBezTo>
                      <a:cubicBezTo>
                        <a:pt x="12" y="100"/>
                        <a:pt x="11" y="101"/>
                        <a:pt x="9" y="10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46" name="Group 38">
                <a:extLst>
                  <a:ext uri="{FF2B5EF4-FFF2-40B4-BE49-F238E27FC236}">
                    <a16:creationId xmlns:a16="http://schemas.microsoft.com/office/drawing/2014/main" id="{5BCE794E-9ED3-FA4A-B620-6BC5BB2EF83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6200000" flipH="1">
                <a:off x="2577666" y="3256066"/>
                <a:ext cx="79200" cy="52949"/>
                <a:chOff x="3349625" y="68263"/>
                <a:chExt cx="565151" cy="377825"/>
              </a:xfrm>
              <a:solidFill>
                <a:srgbClr val="000000">
                  <a:lumMod val="85000"/>
                  <a:lumOff val="15000"/>
                </a:srgbClr>
              </a:solidFill>
            </p:grpSpPr>
            <p:sp>
              <p:nvSpPr>
                <p:cNvPr id="777" name="Freeform 270">
                  <a:extLst>
                    <a:ext uri="{FF2B5EF4-FFF2-40B4-BE49-F238E27FC236}">
                      <a16:creationId xmlns:a16="http://schemas.microsoft.com/office/drawing/2014/main" id="{5D5BBF93-A33A-584D-B0AB-07BB973C4C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49625" y="244475"/>
                  <a:ext cx="498475" cy="74612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778" name="Freeform 389">
                  <a:extLst>
                    <a:ext uri="{FF2B5EF4-FFF2-40B4-BE49-F238E27FC236}">
                      <a16:creationId xmlns:a16="http://schemas.microsoft.com/office/drawing/2014/main" id="{FC32D076-D396-0A4B-8BE6-0AC61F9D5C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68713" y="68263"/>
                  <a:ext cx="246063" cy="377825"/>
                </a:xfrm>
                <a:custGeom>
                  <a:avLst/>
                  <a:gdLst>
                    <a:gd name="T0" fmla="*/ 9 w 66"/>
                    <a:gd name="T1" fmla="*/ 101 h 101"/>
                    <a:gd name="T2" fmla="*/ 2 w 66"/>
                    <a:gd name="T3" fmla="*/ 96 h 101"/>
                    <a:gd name="T4" fmla="*/ 6 w 66"/>
                    <a:gd name="T5" fmla="*/ 86 h 101"/>
                    <a:gd name="T6" fmla="*/ 45 w 66"/>
                    <a:gd name="T7" fmla="*/ 55 h 101"/>
                    <a:gd name="T8" fmla="*/ 12 w 66"/>
                    <a:gd name="T9" fmla="*/ 13 h 101"/>
                    <a:gd name="T10" fmla="*/ 16 w 66"/>
                    <a:gd name="T11" fmla="*/ 2 h 101"/>
                    <a:gd name="T12" fmla="*/ 26 w 66"/>
                    <a:gd name="T13" fmla="*/ 6 h 101"/>
                    <a:gd name="T14" fmla="*/ 26 w 66"/>
                    <a:gd name="T15" fmla="*/ 6 h 101"/>
                    <a:gd name="T16" fmla="*/ 62 w 66"/>
                    <a:gd name="T17" fmla="*/ 47 h 101"/>
                    <a:gd name="T18" fmla="*/ 66 w 66"/>
                    <a:gd name="T19" fmla="*/ 53 h 101"/>
                    <a:gd name="T20" fmla="*/ 63 w 66"/>
                    <a:gd name="T21" fmla="*/ 60 h 101"/>
                    <a:gd name="T22" fmla="*/ 13 w 66"/>
                    <a:gd name="T23" fmla="*/ 100 h 101"/>
                    <a:gd name="T24" fmla="*/ 9 w 66"/>
                    <a:gd name="T25" fmla="*/ 101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6" h="101">
                      <a:moveTo>
                        <a:pt x="9" y="101"/>
                      </a:moveTo>
                      <a:cubicBezTo>
                        <a:pt x="7" y="101"/>
                        <a:pt x="4" y="99"/>
                        <a:pt x="2" y="96"/>
                      </a:cubicBezTo>
                      <a:cubicBezTo>
                        <a:pt x="0" y="93"/>
                        <a:pt x="2" y="88"/>
                        <a:pt x="6" y="86"/>
                      </a:cubicBezTo>
                      <a:cubicBezTo>
                        <a:pt x="16" y="80"/>
                        <a:pt x="34" y="65"/>
                        <a:pt x="45" y="55"/>
                      </a:cubicBezTo>
                      <a:cubicBezTo>
                        <a:pt x="24" y="38"/>
                        <a:pt x="12" y="14"/>
                        <a:pt x="12" y="13"/>
                      </a:cubicBezTo>
                      <a:cubicBezTo>
                        <a:pt x="10" y="9"/>
                        <a:pt x="12" y="4"/>
                        <a:pt x="16" y="2"/>
                      </a:cubicBezTo>
                      <a:cubicBezTo>
                        <a:pt x="20" y="0"/>
                        <a:pt x="24" y="2"/>
                        <a:pt x="26" y="6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26" y="6"/>
                        <a:pt x="40" y="34"/>
                        <a:pt x="62" y="47"/>
                      </a:cubicBezTo>
                      <a:cubicBezTo>
                        <a:pt x="64" y="48"/>
                        <a:pt x="66" y="50"/>
                        <a:pt x="66" y="53"/>
                      </a:cubicBezTo>
                      <a:cubicBezTo>
                        <a:pt x="66" y="55"/>
                        <a:pt x="65" y="58"/>
                        <a:pt x="63" y="60"/>
                      </a:cubicBezTo>
                      <a:cubicBezTo>
                        <a:pt x="62" y="61"/>
                        <a:pt x="31" y="91"/>
                        <a:pt x="13" y="100"/>
                      </a:cubicBezTo>
                      <a:cubicBezTo>
                        <a:pt x="12" y="100"/>
                        <a:pt x="11" y="101"/>
                        <a:pt x="9" y="10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747" name="Rechthoek 746">
                <a:extLst>
                  <a:ext uri="{FF2B5EF4-FFF2-40B4-BE49-F238E27FC236}">
                    <a16:creationId xmlns:a16="http://schemas.microsoft.com/office/drawing/2014/main" id="{84EBFE3C-EE8D-E342-BE3C-8FB8227740E3}"/>
                  </a:ext>
                </a:extLst>
              </p:cNvPr>
              <p:cNvSpPr/>
              <p:nvPr/>
            </p:nvSpPr>
            <p:spPr>
              <a:xfrm>
                <a:off x="2533295" y="3108239"/>
                <a:ext cx="174846" cy="1796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Ink Free" panose="03080402000500000000" pitchFamily="66" charset="0"/>
                    <a:ea typeface="+mn-ea"/>
                    <a:cs typeface="+mn-cs"/>
                  </a:rPr>
                  <a:t>n</a:t>
                </a:r>
                <a:endParaRPr kumimoji="0" lang="nl-NL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grpSp>
            <p:nvGrpSpPr>
              <p:cNvPr id="748" name="Groep 747">
                <a:extLst>
                  <a:ext uri="{FF2B5EF4-FFF2-40B4-BE49-F238E27FC236}">
                    <a16:creationId xmlns:a16="http://schemas.microsoft.com/office/drawing/2014/main" id="{94344FE6-AC80-3147-883B-0D269B1630BA}"/>
                  </a:ext>
                </a:extLst>
              </p:cNvPr>
              <p:cNvGrpSpPr/>
              <p:nvPr/>
            </p:nvGrpSpPr>
            <p:grpSpPr>
              <a:xfrm>
                <a:off x="2327706" y="3507284"/>
                <a:ext cx="221474" cy="174453"/>
                <a:chOff x="2326297" y="3115720"/>
                <a:chExt cx="221474" cy="174453"/>
              </a:xfrm>
            </p:grpSpPr>
            <p:sp>
              <p:nvSpPr>
                <p:cNvPr id="771" name="Freeform 270">
                  <a:extLst>
                    <a:ext uri="{FF2B5EF4-FFF2-40B4-BE49-F238E27FC236}">
                      <a16:creationId xmlns:a16="http://schemas.microsoft.com/office/drawing/2014/main" id="{80BA8977-ABFD-A44D-BE99-52AFE7BB600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-60000" flipH="1">
                  <a:off x="2327820" y="3258785"/>
                  <a:ext cx="180000" cy="14400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772" name="Freeform 270">
                  <a:extLst>
                    <a:ext uri="{FF2B5EF4-FFF2-40B4-BE49-F238E27FC236}">
                      <a16:creationId xmlns:a16="http://schemas.microsoft.com/office/drawing/2014/main" id="{84997184-907F-E142-9D7D-E74F9B0DED1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-60000" flipH="1">
                  <a:off x="2326297" y="3192166"/>
                  <a:ext cx="180000" cy="14400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773" name="Freeform 270">
                  <a:extLst>
                    <a:ext uri="{FF2B5EF4-FFF2-40B4-BE49-F238E27FC236}">
                      <a16:creationId xmlns:a16="http://schemas.microsoft.com/office/drawing/2014/main" id="{F4611173-093C-A843-8286-EB9BAD554E9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-60000" flipH="1">
                  <a:off x="2326297" y="3128563"/>
                  <a:ext cx="180000" cy="14400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774" name="Freeform 271">
                  <a:extLst>
                    <a:ext uri="{FF2B5EF4-FFF2-40B4-BE49-F238E27FC236}">
                      <a16:creationId xmlns:a16="http://schemas.microsoft.com/office/drawing/2014/main" id="{FA24041B-1DD1-6842-896C-D9EC424B124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2500466" y="3115720"/>
                  <a:ext cx="46021" cy="45719"/>
                </a:xfrm>
                <a:custGeom>
                  <a:avLst/>
                  <a:gdLst>
                    <a:gd name="T0" fmla="*/ 141 w 322"/>
                    <a:gd name="T1" fmla="*/ 302 h 320"/>
                    <a:gd name="T2" fmla="*/ 148 w 322"/>
                    <a:gd name="T3" fmla="*/ 280 h 320"/>
                    <a:gd name="T4" fmla="*/ 103 w 322"/>
                    <a:gd name="T5" fmla="*/ 288 h 320"/>
                    <a:gd name="T6" fmla="*/ 121 w 322"/>
                    <a:gd name="T7" fmla="*/ 254 h 320"/>
                    <a:gd name="T8" fmla="*/ 80 w 322"/>
                    <a:gd name="T9" fmla="*/ 260 h 320"/>
                    <a:gd name="T10" fmla="*/ 64 w 322"/>
                    <a:gd name="T11" fmla="*/ 251 h 320"/>
                    <a:gd name="T12" fmla="*/ 53 w 322"/>
                    <a:gd name="T13" fmla="*/ 233 h 320"/>
                    <a:gd name="T14" fmla="*/ 31 w 322"/>
                    <a:gd name="T15" fmla="*/ 229 h 320"/>
                    <a:gd name="T16" fmla="*/ 28 w 322"/>
                    <a:gd name="T17" fmla="*/ 216 h 320"/>
                    <a:gd name="T18" fmla="*/ 26 w 322"/>
                    <a:gd name="T19" fmla="*/ 212 h 320"/>
                    <a:gd name="T20" fmla="*/ 33 w 322"/>
                    <a:gd name="T21" fmla="*/ 181 h 320"/>
                    <a:gd name="T22" fmla="*/ 15 w 322"/>
                    <a:gd name="T23" fmla="*/ 162 h 320"/>
                    <a:gd name="T24" fmla="*/ 12 w 322"/>
                    <a:gd name="T25" fmla="*/ 149 h 320"/>
                    <a:gd name="T26" fmla="*/ 13 w 322"/>
                    <a:gd name="T27" fmla="*/ 131 h 320"/>
                    <a:gd name="T28" fmla="*/ 16 w 322"/>
                    <a:gd name="T29" fmla="*/ 117 h 320"/>
                    <a:gd name="T30" fmla="*/ 29 w 322"/>
                    <a:gd name="T31" fmla="*/ 95 h 320"/>
                    <a:gd name="T32" fmla="*/ 32 w 322"/>
                    <a:gd name="T33" fmla="*/ 79 h 320"/>
                    <a:gd name="T34" fmla="*/ 104 w 322"/>
                    <a:gd name="T35" fmla="*/ 21 h 320"/>
                    <a:gd name="T36" fmla="*/ 133 w 322"/>
                    <a:gd name="T37" fmla="*/ 14 h 320"/>
                    <a:gd name="T38" fmla="*/ 152 w 322"/>
                    <a:gd name="T39" fmla="*/ 17 h 320"/>
                    <a:gd name="T40" fmla="*/ 174 w 322"/>
                    <a:gd name="T41" fmla="*/ 14 h 320"/>
                    <a:gd name="T42" fmla="*/ 191 w 322"/>
                    <a:gd name="T43" fmla="*/ 17 h 320"/>
                    <a:gd name="T44" fmla="*/ 205 w 322"/>
                    <a:gd name="T45" fmla="*/ 23 h 320"/>
                    <a:gd name="T46" fmla="*/ 217 w 322"/>
                    <a:gd name="T47" fmla="*/ 31 h 320"/>
                    <a:gd name="T48" fmla="*/ 229 w 322"/>
                    <a:gd name="T49" fmla="*/ 35 h 320"/>
                    <a:gd name="T50" fmla="*/ 225 w 322"/>
                    <a:gd name="T51" fmla="*/ 58 h 320"/>
                    <a:gd name="T52" fmla="*/ 257 w 322"/>
                    <a:gd name="T53" fmla="*/ 61 h 320"/>
                    <a:gd name="T54" fmla="*/ 273 w 322"/>
                    <a:gd name="T55" fmla="*/ 74 h 320"/>
                    <a:gd name="T56" fmla="*/ 265 w 322"/>
                    <a:gd name="T57" fmla="*/ 97 h 320"/>
                    <a:gd name="T58" fmla="*/ 281 w 322"/>
                    <a:gd name="T59" fmla="*/ 110 h 320"/>
                    <a:gd name="T60" fmla="*/ 281 w 322"/>
                    <a:gd name="T61" fmla="*/ 131 h 320"/>
                    <a:gd name="T62" fmla="*/ 267 w 322"/>
                    <a:gd name="T63" fmla="*/ 163 h 320"/>
                    <a:gd name="T64" fmla="*/ 294 w 322"/>
                    <a:gd name="T65" fmla="*/ 166 h 320"/>
                    <a:gd name="T66" fmla="*/ 277 w 322"/>
                    <a:gd name="T67" fmla="*/ 198 h 320"/>
                    <a:gd name="T68" fmla="*/ 209 w 322"/>
                    <a:gd name="T69" fmla="*/ 287 h 320"/>
                    <a:gd name="T70" fmla="*/ 141 w 322"/>
                    <a:gd name="T71" fmla="*/ 302 h 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322" h="320">
                      <a:moveTo>
                        <a:pt x="141" y="302"/>
                      </a:moveTo>
                      <a:cubicBezTo>
                        <a:pt x="123" y="302"/>
                        <a:pt x="146" y="281"/>
                        <a:pt x="148" y="280"/>
                      </a:cubicBezTo>
                      <a:cubicBezTo>
                        <a:pt x="144" y="283"/>
                        <a:pt x="106" y="307"/>
                        <a:pt x="103" y="288"/>
                      </a:cubicBezTo>
                      <a:cubicBezTo>
                        <a:pt x="76" y="294"/>
                        <a:pt x="122" y="253"/>
                        <a:pt x="121" y="254"/>
                      </a:cubicBezTo>
                      <a:cubicBezTo>
                        <a:pt x="113" y="260"/>
                        <a:pt x="41" y="292"/>
                        <a:pt x="80" y="260"/>
                      </a:cubicBezTo>
                      <a:cubicBezTo>
                        <a:pt x="73" y="264"/>
                        <a:pt x="52" y="265"/>
                        <a:pt x="64" y="251"/>
                      </a:cubicBezTo>
                      <a:cubicBezTo>
                        <a:pt x="44" y="261"/>
                        <a:pt x="35" y="248"/>
                        <a:pt x="53" y="233"/>
                      </a:cubicBezTo>
                      <a:cubicBezTo>
                        <a:pt x="54" y="233"/>
                        <a:pt x="18" y="248"/>
                        <a:pt x="31" y="229"/>
                      </a:cubicBezTo>
                      <a:cubicBezTo>
                        <a:pt x="23" y="228"/>
                        <a:pt x="24" y="220"/>
                        <a:pt x="28" y="216"/>
                      </a:cubicBezTo>
                      <a:cubicBezTo>
                        <a:pt x="27" y="214"/>
                        <a:pt x="27" y="213"/>
                        <a:pt x="26" y="212"/>
                      </a:cubicBezTo>
                      <a:cubicBezTo>
                        <a:pt x="0" y="221"/>
                        <a:pt x="32" y="182"/>
                        <a:pt x="33" y="181"/>
                      </a:cubicBezTo>
                      <a:cubicBezTo>
                        <a:pt x="15" y="192"/>
                        <a:pt x="3" y="175"/>
                        <a:pt x="15" y="162"/>
                      </a:cubicBezTo>
                      <a:cubicBezTo>
                        <a:pt x="6" y="163"/>
                        <a:pt x="7" y="153"/>
                        <a:pt x="12" y="149"/>
                      </a:cubicBezTo>
                      <a:cubicBezTo>
                        <a:pt x="5" y="146"/>
                        <a:pt x="10" y="136"/>
                        <a:pt x="13" y="131"/>
                      </a:cubicBezTo>
                      <a:cubicBezTo>
                        <a:pt x="7" y="127"/>
                        <a:pt x="12" y="120"/>
                        <a:pt x="16" y="117"/>
                      </a:cubicBezTo>
                      <a:cubicBezTo>
                        <a:pt x="8" y="109"/>
                        <a:pt x="26" y="98"/>
                        <a:pt x="29" y="95"/>
                      </a:cubicBezTo>
                      <a:cubicBezTo>
                        <a:pt x="20" y="92"/>
                        <a:pt x="28" y="83"/>
                        <a:pt x="32" y="79"/>
                      </a:cubicBezTo>
                      <a:cubicBezTo>
                        <a:pt x="20" y="71"/>
                        <a:pt x="97" y="3"/>
                        <a:pt x="104" y="21"/>
                      </a:cubicBezTo>
                      <a:cubicBezTo>
                        <a:pt x="107" y="19"/>
                        <a:pt x="129" y="0"/>
                        <a:pt x="133" y="14"/>
                      </a:cubicBezTo>
                      <a:cubicBezTo>
                        <a:pt x="134" y="13"/>
                        <a:pt x="160" y="1"/>
                        <a:pt x="152" y="17"/>
                      </a:cubicBezTo>
                      <a:cubicBezTo>
                        <a:pt x="157" y="14"/>
                        <a:pt x="170" y="4"/>
                        <a:pt x="174" y="14"/>
                      </a:cubicBezTo>
                      <a:cubicBezTo>
                        <a:pt x="179" y="12"/>
                        <a:pt x="191" y="7"/>
                        <a:pt x="191" y="17"/>
                      </a:cubicBezTo>
                      <a:cubicBezTo>
                        <a:pt x="196" y="17"/>
                        <a:pt x="204" y="16"/>
                        <a:pt x="205" y="23"/>
                      </a:cubicBezTo>
                      <a:cubicBezTo>
                        <a:pt x="210" y="21"/>
                        <a:pt x="222" y="22"/>
                        <a:pt x="217" y="31"/>
                      </a:cubicBezTo>
                      <a:cubicBezTo>
                        <a:pt x="222" y="30"/>
                        <a:pt x="227" y="30"/>
                        <a:pt x="229" y="35"/>
                      </a:cubicBezTo>
                      <a:cubicBezTo>
                        <a:pt x="252" y="27"/>
                        <a:pt x="228" y="56"/>
                        <a:pt x="225" y="58"/>
                      </a:cubicBezTo>
                      <a:cubicBezTo>
                        <a:pt x="224" y="59"/>
                        <a:pt x="270" y="41"/>
                        <a:pt x="257" y="61"/>
                      </a:cubicBezTo>
                      <a:cubicBezTo>
                        <a:pt x="262" y="63"/>
                        <a:pt x="284" y="61"/>
                        <a:pt x="273" y="74"/>
                      </a:cubicBezTo>
                      <a:cubicBezTo>
                        <a:pt x="289" y="78"/>
                        <a:pt x="267" y="95"/>
                        <a:pt x="265" y="97"/>
                      </a:cubicBezTo>
                      <a:cubicBezTo>
                        <a:pt x="276" y="91"/>
                        <a:pt x="294" y="95"/>
                        <a:pt x="281" y="110"/>
                      </a:cubicBezTo>
                      <a:cubicBezTo>
                        <a:pt x="306" y="98"/>
                        <a:pt x="289" y="125"/>
                        <a:pt x="281" y="131"/>
                      </a:cubicBezTo>
                      <a:cubicBezTo>
                        <a:pt x="313" y="117"/>
                        <a:pt x="270" y="160"/>
                        <a:pt x="267" y="163"/>
                      </a:cubicBezTo>
                      <a:cubicBezTo>
                        <a:pt x="276" y="157"/>
                        <a:pt x="322" y="142"/>
                        <a:pt x="294" y="166"/>
                      </a:cubicBezTo>
                      <a:cubicBezTo>
                        <a:pt x="304" y="176"/>
                        <a:pt x="282" y="194"/>
                        <a:pt x="277" y="198"/>
                      </a:cubicBezTo>
                      <a:cubicBezTo>
                        <a:pt x="322" y="171"/>
                        <a:pt x="234" y="320"/>
                        <a:pt x="209" y="287"/>
                      </a:cubicBezTo>
                      <a:cubicBezTo>
                        <a:pt x="190" y="300"/>
                        <a:pt x="162" y="302"/>
                        <a:pt x="141" y="302"/>
                      </a:cubicBezTo>
                      <a:close/>
                    </a:path>
                  </a:pathLst>
                </a:custGeom>
                <a:solidFill>
                  <a:srgbClr val="92D05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775" name="Freeform 271">
                  <a:extLst>
                    <a:ext uri="{FF2B5EF4-FFF2-40B4-BE49-F238E27FC236}">
                      <a16:creationId xmlns:a16="http://schemas.microsoft.com/office/drawing/2014/main" id="{2F220D45-6B1C-7B4F-A2A3-9B2816CD9DC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2501750" y="3178710"/>
                  <a:ext cx="46021" cy="45719"/>
                </a:xfrm>
                <a:custGeom>
                  <a:avLst/>
                  <a:gdLst>
                    <a:gd name="T0" fmla="*/ 141 w 322"/>
                    <a:gd name="T1" fmla="*/ 302 h 320"/>
                    <a:gd name="T2" fmla="*/ 148 w 322"/>
                    <a:gd name="T3" fmla="*/ 280 h 320"/>
                    <a:gd name="T4" fmla="*/ 103 w 322"/>
                    <a:gd name="T5" fmla="*/ 288 h 320"/>
                    <a:gd name="T6" fmla="*/ 121 w 322"/>
                    <a:gd name="T7" fmla="*/ 254 h 320"/>
                    <a:gd name="T8" fmla="*/ 80 w 322"/>
                    <a:gd name="T9" fmla="*/ 260 h 320"/>
                    <a:gd name="T10" fmla="*/ 64 w 322"/>
                    <a:gd name="T11" fmla="*/ 251 h 320"/>
                    <a:gd name="T12" fmla="*/ 53 w 322"/>
                    <a:gd name="T13" fmla="*/ 233 h 320"/>
                    <a:gd name="T14" fmla="*/ 31 w 322"/>
                    <a:gd name="T15" fmla="*/ 229 h 320"/>
                    <a:gd name="T16" fmla="*/ 28 w 322"/>
                    <a:gd name="T17" fmla="*/ 216 h 320"/>
                    <a:gd name="T18" fmla="*/ 26 w 322"/>
                    <a:gd name="T19" fmla="*/ 212 h 320"/>
                    <a:gd name="T20" fmla="*/ 33 w 322"/>
                    <a:gd name="T21" fmla="*/ 181 h 320"/>
                    <a:gd name="T22" fmla="*/ 15 w 322"/>
                    <a:gd name="T23" fmla="*/ 162 h 320"/>
                    <a:gd name="T24" fmla="*/ 12 w 322"/>
                    <a:gd name="T25" fmla="*/ 149 h 320"/>
                    <a:gd name="T26" fmla="*/ 13 w 322"/>
                    <a:gd name="T27" fmla="*/ 131 h 320"/>
                    <a:gd name="T28" fmla="*/ 16 w 322"/>
                    <a:gd name="T29" fmla="*/ 117 h 320"/>
                    <a:gd name="T30" fmla="*/ 29 w 322"/>
                    <a:gd name="T31" fmla="*/ 95 h 320"/>
                    <a:gd name="T32" fmla="*/ 32 w 322"/>
                    <a:gd name="T33" fmla="*/ 79 h 320"/>
                    <a:gd name="T34" fmla="*/ 104 w 322"/>
                    <a:gd name="T35" fmla="*/ 21 h 320"/>
                    <a:gd name="T36" fmla="*/ 133 w 322"/>
                    <a:gd name="T37" fmla="*/ 14 h 320"/>
                    <a:gd name="T38" fmla="*/ 152 w 322"/>
                    <a:gd name="T39" fmla="*/ 17 h 320"/>
                    <a:gd name="T40" fmla="*/ 174 w 322"/>
                    <a:gd name="T41" fmla="*/ 14 h 320"/>
                    <a:gd name="T42" fmla="*/ 191 w 322"/>
                    <a:gd name="T43" fmla="*/ 17 h 320"/>
                    <a:gd name="T44" fmla="*/ 205 w 322"/>
                    <a:gd name="T45" fmla="*/ 23 h 320"/>
                    <a:gd name="T46" fmla="*/ 217 w 322"/>
                    <a:gd name="T47" fmla="*/ 31 h 320"/>
                    <a:gd name="T48" fmla="*/ 229 w 322"/>
                    <a:gd name="T49" fmla="*/ 35 h 320"/>
                    <a:gd name="T50" fmla="*/ 225 w 322"/>
                    <a:gd name="T51" fmla="*/ 58 h 320"/>
                    <a:gd name="T52" fmla="*/ 257 w 322"/>
                    <a:gd name="T53" fmla="*/ 61 h 320"/>
                    <a:gd name="T54" fmla="*/ 273 w 322"/>
                    <a:gd name="T55" fmla="*/ 74 h 320"/>
                    <a:gd name="T56" fmla="*/ 265 w 322"/>
                    <a:gd name="T57" fmla="*/ 97 h 320"/>
                    <a:gd name="T58" fmla="*/ 281 w 322"/>
                    <a:gd name="T59" fmla="*/ 110 h 320"/>
                    <a:gd name="T60" fmla="*/ 281 w 322"/>
                    <a:gd name="T61" fmla="*/ 131 h 320"/>
                    <a:gd name="T62" fmla="*/ 267 w 322"/>
                    <a:gd name="T63" fmla="*/ 163 h 320"/>
                    <a:gd name="T64" fmla="*/ 294 w 322"/>
                    <a:gd name="T65" fmla="*/ 166 h 320"/>
                    <a:gd name="T66" fmla="*/ 277 w 322"/>
                    <a:gd name="T67" fmla="*/ 198 h 320"/>
                    <a:gd name="T68" fmla="*/ 209 w 322"/>
                    <a:gd name="T69" fmla="*/ 287 h 320"/>
                    <a:gd name="T70" fmla="*/ 141 w 322"/>
                    <a:gd name="T71" fmla="*/ 302 h 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322" h="320">
                      <a:moveTo>
                        <a:pt x="141" y="302"/>
                      </a:moveTo>
                      <a:cubicBezTo>
                        <a:pt x="123" y="302"/>
                        <a:pt x="146" y="281"/>
                        <a:pt x="148" y="280"/>
                      </a:cubicBezTo>
                      <a:cubicBezTo>
                        <a:pt x="144" y="283"/>
                        <a:pt x="106" y="307"/>
                        <a:pt x="103" y="288"/>
                      </a:cubicBezTo>
                      <a:cubicBezTo>
                        <a:pt x="76" y="294"/>
                        <a:pt x="122" y="253"/>
                        <a:pt x="121" y="254"/>
                      </a:cubicBezTo>
                      <a:cubicBezTo>
                        <a:pt x="113" y="260"/>
                        <a:pt x="41" y="292"/>
                        <a:pt x="80" y="260"/>
                      </a:cubicBezTo>
                      <a:cubicBezTo>
                        <a:pt x="73" y="264"/>
                        <a:pt x="52" y="265"/>
                        <a:pt x="64" y="251"/>
                      </a:cubicBezTo>
                      <a:cubicBezTo>
                        <a:pt x="44" y="261"/>
                        <a:pt x="35" y="248"/>
                        <a:pt x="53" y="233"/>
                      </a:cubicBezTo>
                      <a:cubicBezTo>
                        <a:pt x="54" y="233"/>
                        <a:pt x="18" y="248"/>
                        <a:pt x="31" y="229"/>
                      </a:cubicBezTo>
                      <a:cubicBezTo>
                        <a:pt x="23" y="228"/>
                        <a:pt x="24" y="220"/>
                        <a:pt x="28" y="216"/>
                      </a:cubicBezTo>
                      <a:cubicBezTo>
                        <a:pt x="27" y="214"/>
                        <a:pt x="27" y="213"/>
                        <a:pt x="26" y="212"/>
                      </a:cubicBezTo>
                      <a:cubicBezTo>
                        <a:pt x="0" y="221"/>
                        <a:pt x="32" y="182"/>
                        <a:pt x="33" y="181"/>
                      </a:cubicBezTo>
                      <a:cubicBezTo>
                        <a:pt x="15" y="192"/>
                        <a:pt x="3" y="175"/>
                        <a:pt x="15" y="162"/>
                      </a:cubicBezTo>
                      <a:cubicBezTo>
                        <a:pt x="6" y="163"/>
                        <a:pt x="7" y="153"/>
                        <a:pt x="12" y="149"/>
                      </a:cubicBezTo>
                      <a:cubicBezTo>
                        <a:pt x="5" y="146"/>
                        <a:pt x="10" y="136"/>
                        <a:pt x="13" y="131"/>
                      </a:cubicBezTo>
                      <a:cubicBezTo>
                        <a:pt x="7" y="127"/>
                        <a:pt x="12" y="120"/>
                        <a:pt x="16" y="117"/>
                      </a:cubicBezTo>
                      <a:cubicBezTo>
                        <a:pt x="8" y="109"/>
                        <a:pt x="26" y="98"/>
                        <a:pt x="29" y="95"/>
                      </a:cubicBezTo>
                      <a:cubicBezTo>
                        <a:pt x="20" y="92"/>
                        <a:pt x="28" y="83"/>
                        <a:pt x="32" y="79"/>
                      </a:cubicBezTo>
                      <a:cubicBezTo>
                        <a:pt x="20" y="71"/>
                        <a:pt x="97" y="3"/>
                        <a:pt x="104" y="21"/>
                      </a:cubicBezTo>
                      <a:cubicBezTo>
                        <a:pt x="107" y="19"/>
                        <a:pt x="129" y="0"/>
                        <a:pt x="133" y="14"/>
                      </a:cubicBezTo>
                      <a:cubicBezTo>
                        <a:pt x="134" y="13"/>
                        <a:pt x="160" y="1"/>
                        <a:pt x="152" y="17"/>
                      </a:cubicBezTo>
                      <a:cubicBezTo>
                        <a:pt x="157" y="14"/>
                        <a:pt x="170" y="4"/>
                        <a:pt x="174" y="14"/>
                      </a:cubicBezTo>
                      <a:cubicBezTo>
                        <a:pt x="179" y="12"/>
                        <a:pt x="191" y="7"/>
                        <a:pt x="191" y="17"/>
                      </a:cubicBezTo>
                      <a:cubicBezTo>
                        <a:pt x="196" y="17"/>
                        <a:pt x="204" y="16"/>
                        <a:pt x="205" y="23"/>
                      </a:cubicBezTo>
                      <a:cubicBezTo>
                        <a:pt x="210" y="21"/>
                        <a:pt x="222" y="22"/>
                        <a:pt x="217" y="31"/>
                      </a:cubicBezTo>
                      <a:cubicBezTo>
                        <a:pt x="222" y="30"/>
                        <a:pt x="227" y="30"/>
                        <a:pt x="229" y="35"/>
                      </a:cubicBezTo>
                      <a:cubicBezTo>
                        <a:pt x="252" y="27"/>
                        <a:pt x="228" y="56"/>
                        <a:pt x="225" y="58"/>
                      </a:cubicBezTo>
                      <a:cubicBezTo>
                        <a:pt x="224" y="59"/>
                        <a:pt x="270" y="41"/>
                        <a:pt x="257" y="61"/>
                      </a:cubicBezTo>
                      <a:cubicBezTo>
                        <a:pt x="262" y="63"/>
                        <a:pt x="284" y="61"/>
                        <a:pt x="273" y="74"/>
                      </a:cubicBezTo>
                      <a:cubicBezTo>
                        <a:pt x="289" y="78"/>
                        <a:pt x="267" y="95"/>
                        <a:pt x="265" y="97"/>
                      </a:cubicBezTo>
                      <a:cubicBezTo>
                        <a:pt x="276" y="91"/>
                        <a:pt x="294" y="95"/>
                        <a:pt x="281" y="110"/>
                      </a:cubicBezTo>
                      <a:cubicBezTo>
                        <a:pt x="306" y="98"/>
                        <a:pt x="289" y="125"/>
                        <a:pt x="281" y="131"/>
                      </a:cubicBezTo>
                      <a:cubicBezTo>
                        <a:pt x="313" y="117"/>
                        <a:pt x="270" y="160"/>
                        <a:pt x="267" y="163"/>
                      </a:cubicBezTo>
                      <a:cubicBezTo>
                        <a:pt x="276" y="157"/>
                        <a:pt x="322" y="142"/>
                        <a:pt x="294" y="166"/>
                      </a:cubicBezTo>
                      <a:cubicBezTo>
                        <a:pt x="304" y="176"/>
                        <a:pt x="282" y="194"/>
                        <a:pt x="277" y="198"/>
                      </a:cubicBezTo>
                      <a:cubicBezTo>
                        <a:pt x="322" y="171"/>
                        <a:pt x="234" y="320"/>
                        <a:pt x="209" y="287"/>
                      </a:cubicBezTo>
                      <a:cubicBezTo>
                        <a:pt x="190" y="300"/>
                        <a:pt x="162" y="302"/>
                        <a:pt x="141" y="302"/>
                      </a:cubicBezTo>
                      <a:close/>
                    </a:path>
                  </a:pathLst>
                </a:custGeom>
                <a:solidFill>
                  <a:srgbClr val="FC476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776" name="Freeform 271">
                  <a:extLst>
                    <a:ext uri="{FF2B5EF4-FFF2-40B4-BE49-F238E27FC236}">
                      <a16:creationId xmlns:a16="http://schemas.microsoft.com/office/drawing/2014/main" id="{7B1A0CDE-09CA-C541-BF7C-A5EE5A4C9CB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2501749" y="3244454"/>
                  <a:ext cx="46021" cy="45719"/>
                </a:xfrm>
                <a:custGeom>
                  <a:avLst/>
                  <a:gdLst>
                    <a:gd name="T0" fmla="*/ 141 w 322"/>
                    <a:gd name="T1" fmla="*/ 302 h 320"/>
                    <a:gd name="T2" fmla="*/ 148 w 322"/>
                    <a:gd name="T3" fmla="*/ 280 h 320"/>
                    <a:gd name="T4" fmla="*/ 103 w 322"/>
                    <a:gd name="T5" fmla="*/ 288 h 320"/>
                    <a:gd name="T6" fmla="*/ 121 w 322"/>
                    <a:gd name="T7" fmla="*/ 254 h 320"/>
                    <a:gd name="T8" fmla="*/ 80 w 322"/>
                    <a:gd name="T9" fmla="*/ 260 h 320"/>
                    <a:gd name="T10" fmla="*/ 64 w 322"/>
                    <a:gd name="T11" fmla="*/ 251 h 320"/>
                    <a:gd name="T12" fmla="*/ 53 w 322"/>
                    <a:gd name="T13" fmla="*/ 233 h 320"/>
                    <a:gd name="T14" fmla="*/ 31 w 322"/>
                    <a:gd name="T15" fmla="*/ 229 h 320"/>
                    <a:gd name="T16" fmla="*/ 28 w 322"/>
                    <a:gd name="T17" fmla="*/ 216 h 320"/>
                    <a:gd name="T18" fmla="*/ 26 w 322"/>
                    <a:gd name="T19" fmla="*/ 212 h 320"/>
                    <a:gd name="T20" fmla="*/ 33 w 322"/>
                    <a:gd name="T21" fmla="*/ 181 h 320"/>
                    <a:gd name="T22" fmla="*/ 15 w 322"/>
                    <a:gd name="T23" fmla="*/ 162 h 320"/>
                    <a:gd name="T24" fmla="*/ 12 w 322"/>
                    <a:gd name="T25" fmla="*/ 149 h 320"/>
                    <a:gd name="T26" fmla="*/ 13 w 322"/>
                    <a:gd name="T27" fmla="*/ 131 h 320"/>
                    <a:gd name="T28" fmla="*/ 16 w 322"/>
                    <a:gd name="T29" fmla="*/ 117 h 320"/>
                    <a:gd name="T30" fmla="*/ 29 w 322"/>
                    <a:gd name="T31" fmla="*/ 95 h 320"/>
                    <a:gd name="T32" fmla="*/ 32 w 322"/>
                    <a:gd name="T33" fmla="*/ 79 h 320"/>
                    <a:gd name="T34" fmla="*/ 104 w 322"/>
                    <a:gd name="T35" fmla="*/ 21 h 320"/>
                    <a:gd name="T36" fmla="*/ 133 w 322"/>
                    <a:gd name="T37" fmla="*/ 14 h 320"/>
                    <a:gd name="T38" fmla="*/ 152 w 322"/>
                    <a:gd name="T39" fmla="*/ 17 h 320"/>
                    <a:gd name="T40" fmla="*/ 174 w 322"/>
                    <a:gd name="T41" fmla="*/ 14 h 320"/>
                    <a:gd name="T42" fmla="*/ 191 w 322"/>
                    <a:gd name="T43" fmla="*/ 17 h 320"/>
                    <a:gd name="T44" fmla="*/ 205 w 322"/>
                    <a:gd name="T45" fmla="*/ 23 h 320"/>
                    <a:gd name="T46" fmla="*/ 217 w 322"/>
                    <a:gd name="T47" fmla="*/ 31 h 320"/>
                    <a:gd name="T48" fmla="*/ 229 w 322"/>
                    <a:gd name="T49" fmla="*/ 35 h 320"/>
                    <a:gd name="T50" fmla="*/ 225 w 322"/>
                    <a:gd name="T51" fmla="*/ 58 h 320"/>
                    <a:gd name="T52" fmla="*/ 257 w 322"/>
                    <a:gd name="T53" fmla="*/ 61 h 320"/>
                    <a:gd name="T54" fmla="*/ 273 w 322"/>
                    <a:gd name="T55" fmla="*/ 74 h 320"/>
                    <a:gd name="T56" fmla="*/ 265 w 322"/>
                    <a:gd name="T57" fmla="*/ 97 h 320"/>
                    <a:gd name="T58" fmla="*/ 281 w 322"/>
                    <a:gd name="T59" fmla="*/ 110 h 320"/>
                    <a:gd name="T60" fmla="*/ 281 w 322"/>
                    <a:gd name="T61" fmla="*/ 131 h 320"/>
                    <a:gd name="T62" fmla="*/ 267 w 322"/>
                    <a:gd name="T63" fmla="*/ 163 h 320"/>
                    <a:gd name="T64" fmla="*/ 294 w 322"/>
                    <a:gd name="T65" fmla="*/ 166 h 320"/>
                    <a:gd name="T66" fmla="*/ 277 w 322"/>
                    <a:gd name="T67" fmla="*/ 198 h 320"/>
                    <a:gd name="T68" fmla="*/ 209 w 322"/>
                    <a:gd name="T69" fmla="*/ 287 h 320"/>
                    <a:gd name="T70" fmla="*/ 141 w 322"/>
                    <a:gd name="T71" fmla="*/ 302 h 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322" h="320">
                      <a:moveTo>
                        <a:pt x="141" y="302"/>
                      </a:moveTo>
                      <a:cubicBezTo>
                        <a:pt x="123" y="302"/>
                        <a:pt x="146" y="281"/>
                        <a:pt x="148" y="280"/>
                      </a:cubicBezTo>
                      <a:cubicBezTo>
                        <a:pt x="144" y="283"/>
                        <a:pt x="106" y="307"/>
                        <a:pt x="103" y="288"/>
                      </a:cubicBezTo>
                      <a:cubicBezTo>
                        <a:pt x="76" y="294"/>
                        <a:pt x="122" y="253"/>
                        <a:pt x="121" y="254"/>
                      </a:cubicBezTo>
                      <a:cubicBezTo>
                        <a:pt x="113" y="260"/>
                        <a:pt x="41" y="292"/>
                        <a:pt x="80" y="260"/>
                      </a:cubicBezTo>
                      <a:cubicBezTo>
                        <a:pt x="73" y="264"/>
                        <a:pt x="52" y="265"/>
                        <a:pt x="64" y="251"/>
                      </a:cubicBezTo>
                      <a:cubicBezTo>
                        <a:pt x="44" y="261"/>
                        <a:pt x="35" y="248"/>
                        <a:pt x="53" y="233"/>
                      </a:cubicBezTo>
                      <a:cubicBezTo>
                        <a:pt x="54" y="233"/>
                        <a:pt x="18" y="248"/>
                        <a:pt x="31" y="229"/>
                      </a:cubicBezTo>
                      <a:cubicBezTo>
                        <a:pt x="23" y="228"/>
                        <a:pt x="24" y="220"/>
                        <a:pt x="28" y="216"/>
                      </a:cubicBezTo>
                      <a:cubicBezTo>
                        <a:pt x="27" y="214"/>
                        <a:pt x="27" y="213"/>
                        <a:pt x="26" y="212"/>
                      </a:cubicBezTo>
                      <a:cubicBezTo>
                        <a:pt x="0" y="221"/>
                        <a:pt x="32" y="182"/>
                        <a:pt x="33" y="181"/>
                      </a:cubicBezTo>
                      <a:cubicBezTo>
                        <a:pt x="15" y="192"/>
                        <a:pt x="3" y="175"/>
                        <a:pt x="15" y="162"/>
                      </a:cubicBezTo>
                      <a:cubicBezTo>
                        <a:pt x="6" y="163"/>
                        <a:pt x="7" y="153"/>
                        <a:pt x="12" y="149"/>
                      </a:cubicBezTo>
                      <a:cubicBezTo>
                        <a:pt x="5" y="146"/>
                        <a:pt x="10" y="136"/>
                        <a:pt x="13" y="131"/>
                      </a:cubicBezTo>
                      <a:cubicBezTo>
                        <a:pt x="7" y="127"/>
                        <a:pt x="12" y="120"/>
                        <a:pt x="16" y="117"/>
                      </a:cubicBezTo>
                      <a:cubicBezTo>
                        <a:pt x="8" y="109"/>
                        <a:pt x="26" y="98"/>
                        <a:pt x="29" y="95"/>
                      </a:cubicBezTo>
                      <a:cubicBezTo>
                        <a:pt x="20" y="92"/>
                        <a:pt x="28" y="83"/>
                        <a:pt x="32" y="79"/>
                      </a:cubicBezTo>
                      <a:cubicBezTo>
                        <a:pt x="20" y="71"/>
                        <a:pt x="97" y="3"/>
                        <a:pt x="104" y="21"/>
                      </a:cubicBezTo>
                      <a:cubicBezTo>
                        <a:pt x="107" y="19"/>
                        <a:pt x="129" y="0"/>
                        <a:pt x="133" y="14"/>
                      </a:cubicBezTo>
                      <a:cubicBezTo>
                        <a:pt x="134" y="13"/>
                        <a:pt x="160" y="1"/>
                        <a:pt x="152" y="17"/>
                      </a:cubicBezTo>
                      <a:cubicBezTo>
                        <a:pt x="157" y="14"/>
                        <a:pt x="170" y="4"/>
                        <a:pt x="174" y="14"/>
                      </a:cubicBezTo>
                      <a:cubicBezTo>
                        <a:pt x="179" y="12"/>
                        <a:pt x="191" y="7"/>
                        <a:pt x="191" y="17"/>
                      </a:cubicBezTo>
                      <a:cubicBezTo>
                        <a:pt x="196" y="17"/>
                        <a:pt x="204" y="16"/>
                        <a:pt x="205" y="23"/>
                      </a:cubicBezTo>
                      <a:cubicBezTo>
                        <a:pt x="210" y="21"/>
                        <a:pt x="222" y="22"/>
                        <a:pt x="217" y="31"/>
                      </a:cubicBezTo>
                      <a:cubicBezTo>
                        <a:pt x="222" y="30"/>
                        <a:pt x="227" y="30"/>
                        <a:pt x="229" y="35"/>
                      </a:cubicBezTo>
                      <a:cubicBezTo>
                        <a:pt x="252" y="27"/>
                        <a:pt x="228" y="56"/>
                        <a:pt x="225" y="58"/>
                      </a:cubicBezTo>
                      <a:cubicBezTo>
                        <a:pt x="224" y="59"/>
                        <a:pt x="270" y="41"/>
                        <a:pt x="257" y="61"/>
                      </a:cubicBezTo>
                      <a:cubicBezTo>
                        <a:pt x="262" y="63"/>
                        <a:pt x="284" y="61"/>
                        <a:pt x="273" y="74"/>
                      </a:cubicBezTo>
                      <a:cubicBezTo>
                        <a:pt x="289" y="78"/>
                        <a:pt x="267" y="95"/>
                        <a:pt x="265" y="97"/>
                      </a:cubicBezTo>
                      <a:cubicBezTo>
                        <a:pt x="276" y="91"/>
                        <a:pt x="294" y="95"/>
                        <a:pt x="281" y="110"/>
                      </a:cubicBezTo>
                      <a:cubicBezTo>
                        <a:pt x="306" y="98"/>
                        <a:pt x="289" y="125"/>
                        <a:pt x="281" y="131"/>
                      </a:cubicBezTo>
                      <a:cubicBezTo>
                        <a:pt x="313" y="117"/>
                        <a:pt x="270" y="160"/>
                        <a:pt x="267" y="163"/>
                      </a:cubicBezTo>
                      <a:cubicBezTo>
                        <a:pt x="276" y="157"/>
                        <a:pt x="322" y="142"/>
                        <a:pt x="294" y="166"/>
                      </a:cubicBezTo>
                      <a:cubicBezTo>
                        <a:pt x="304" y="176"/>
                        <a:pt x="282" y="194"/>
                        <a:pt x="277" y="198"/>
                      </a:cubicBezTo>
                      <a:cubicBezTo>
                        <a:pt x="322" y="171"/>
                        <a:pt x="234" y="320"/>
                        <a:pt x="209" y="287"/>
                      </a:cubicBezTo>
                      <a:cubicBezTo>
                        <a:pt x="190" y="300"/>
                        <a:pt x="162" y="302"/>
                        <a:pt x="141" y="302"/>
                      </a:cubicBezTo>
                      <a:close/>
                    </a:path>
                  </a:pathLst>
                </a:custGeom>
                <a:solidFill>
                  <a:srgbClr val="92D05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749" name="Tekstvak 748">
                <a:extLst>
                  <a:ext uri="{FF2B5EF4-FFF2-40B4-BE49-F238E27FC236}">
                    <a16:creationId xmlns:a16="http://schemas.microsoft.com/office/drawing/2014/main" id="{8F41361D-DE28-1B43-A557-FD1DCA86AAD8}"/>
                  </a:ext>
                </a:extLst>
              </p:cNvPr>
              <p:cNvSpPr txBox="1"/>
              <p:nvPr/>
            </p:nvSpPr>
            <p:spPr>
              <a:xfrm>
                <a:off x="1664887" y="3263310"/>
                <a:ext cx="494603" cy="163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Ink Free" panose="03080402000500000000" pitchFamily="66" charset="0"/>
                    <a:ea typeface="+mn-ea"/>
                    <a:cs typeface="+mn-cs"/>
                  </a:rPr>
                  <a:t>Lead Time</a:t>
                </a:r>
              </a:p>
            </p:txBody>
          </p:sp>
          <p:sp>
            <p:nvSpPr>
              <p:cNvPr id="750" name="Rechthoek 749">
                <a:extLst>
                  <a:ext uri="{FF2B5EF4-FFF2-40B4-BE49-F238E27FC236}">
                    <a16:creationId xmlns:a16="http://schemas.microsoft.com/office/drawing/2014/main" id="{EFDCDEEA-B6AB-6A49-AF10-41888E7504F5}"/>
                  </a:ext>
                </a:extLst>
              </p:cNvPr>
              <p:cNvSpPr/>
              <p:nvPr/>
            </p:nvSpPr>
            <p:spPr>
              <a:xfrm>
                <a:off x="1834768" y="3045458"/>
                <a:ext cx="178248" cy="1796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Ink Free" panose="03080402000500000000" pitchFamily="66" charset="0"/>
                    <a:ea typeface="+mn-ea"/>
                    <a:cs typeface="+mn-cs"/>
                  </a:rPr>
                  <a:t>t</a:t>
                </a:r>
                <a:endParaRPr kumimoji="0" lang="nl-NL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grpSp>
            <p:nvGrpSpPr>
              <p:cNvPr id="751" name="Group 38">
                <a:extLst>
                  <a:ext uri="{FF2B5EF4-FFF2-40B4-BE49-F238E27FC236}">
                    <a16:creationId xmlns:a16="http://schemas.microsoft.com/office/drawing/2014/main" id="{C6E3C41C-00D9-BC43-9A3C-EE99151EE61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flipH="1">
                <a:off x="1771497" y="3106079"/>
                <a:ext cx="79200" cy="52949"/>
                <a:chOff x="3349625" y="68263"/>
                <a:chExt cx="565151" cy="377825"/>
              </a:xfrm>
              <a:solidFill>
                <a:srgbClr val="000000">
                  <a:lumMod val="85000"/>
                  <a:lumOff val="15000"/>
                </a:srgbClr>
              </a:solidFill>
            </p:grpSpPr>
            <p:sp>
              <p:nvSpPr>
                <p:cNvPr id="769" name="Freeform 270">
                  <a:extLst>
                    <a:ext uri="{FF2B5EF4-FFF2-40B4-BE49-F238E27FC236}">
                      <a16:creationId xmlns:a16="http://schemas.microsoft.com/office/drawing/2014/main" id="{3DF887D5-ED6D-2A4A-9ABF-816769DEEE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49625" y="244475"/>
                  <a:ext cx="498475" cy="74612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770" name="Freeform 389">
                  <a:extLst>
                    <a:ext uri="{FF2B5EF4-FFF2-40B4-BE49-F238E27FC236}">
                      <a16:creationId xmlns:a16="http://schemas.microsoft.com/office/drawing/2014/main" id="{27CB42A1-6CB7-284B-84A5-C06BBEDF2B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68713" y="68263"/>
                  <a:ext cx="246063" cy="377825"/>
                </a:xfrm>
                <a:custGeom>
                  <a:avLst/>
                  <a:gdLst>
                    <a:gd name="T0" fmla="*/ 9 w 66"/>
                    <a:gd name="T1" fmla="*/ 101 h 101"/>
                    <a:gd name="T2" fmla="*/ 2 w 66"/>
                    <a:gd name="T3" fmla="*/ 96 h 101"/>
                    <a:gd name="T4" fmla="*/ 6 w 66"/>
                    <a:gd name="T5" fmla="*/ 86 h 101"/>
                    <a:gd name="T6" fmla="*/ 45 w 66"/>
                    <a:gd name="T7" fmla="*/ 55 h 101"/>
                    <a:gd name="T8" fmla="*/ 12 w 66"/>
                    <a:gd name="T9" fmla="*/ 13 h 101"/>
                    <a:gd name="T10" fmla="*/ 16 w 66"/>
                    <a:gd name="T11" fmla="*/ 2 h 101"/>
                    <a:gd name="T12" fmla="*/ 26 w 66"/>
                    <a:gd name="T13" fmla="*/ 6 h 101"/>
                    <a:gd name="T14" fmla="*/ 26 w 66"/>
                    <a:gd name="T15" fmla="*/ 6 h 101"/>
                    <a:gd name="T16" fmla="*/ 62 w 66"/>
                    <a:gd name="T17" fmla="*/ 47 h 101"/>
                    <a:gd name="T18" fmla="*/ 66 w 66"/>
                    <a:gd name="T19" fmla="*/ 53 h 101"/>
                    <a:gd name="T20" fmla="*/ 63 w 66"/>
                    <a:gd name="T21" fmla="*/ 60 h 101"/>
                    <a:gd name="T22" fmla="*/ 13 w 66"/>
                    <a:gd name="T23" fmla="*/ 100 h 101"/>
                    <a:gd name="T24" fmla="*/ 9 w 66"/>
                    <a:gd name="T25" fmla="*/ 101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6" h="101">
                      <a:moveTo>
                        <a:pt x="9" y="101"/>
                      </a:moveTo>
                      <a:cubicBezTo>
                        <a:pt x="7" y="101"/>
                        <a:pt x="4" y="99"/>
                        <a:pt x="2" y="96"/>
                      </a:cubicBezTo>
                      <a:cubicBezTo>
                        <a:pt x="0" y="93"/>
                        <a:pt x="2" y="88"/>
                        <a:pt x="6" y="86"/>
                      </a:cubicBezTo>
                      <a:cubicBezTo>
                        <a:pt x="16" y="80"/>
                        <a:pt x="34" y="65"/>
                        <a:pt x="45" y="55"/>
                      </a:cubicBezTo>
                      <a:cubicBezTo>
                        <a:pt x="24" y="38"/>
                        <a:pt x="12" y="14"/>
                        <a:pt x="12" y="13"/>
                      </a:cubicBezTo>
                      <a:cubicBezTo>
                        <a:pt x="10" y="9"/>
                        <a:pt x="12" y="4"/>
                        <a:pt x="16" y="2"/>
                      </a:cubicBezTo>
                      <a:cubicBezTo>
                        <a:pt x="20" y="0"/>
                        <a:pt x="24" y="2"/>
                        <a:pt x="26" y="6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26" y="6"/>
                        <a:pt x="40" y="34"/>
                        <a:pt x="62" y="47"/>
                      </a:cubicBezTo>
                      <a:cubicBezTo>
                        <a:pt x="64" y="48"/>
                        <a:pt x="66" y="50"/>
                        <a:pt x="66" y="53"/>
                      </a:cubicBezTo>
                      <a:cubicBezTo>
                        <a:pt x="66" y="55"/>
                        <a:pt x="65" y="58"/>
                        <a:pt x="63" y="60"/>
                      </a:cubicBezTo>
                      <a:cubicBezTo>
                        <a:pt x="62" y="61"/>
                        <a:pt x="31" y="91"/>
                        <a:pt x="13" y="100"/>
                      </a:cubicBezTo>
                      <a:cubicBezTo>
                        <a:pt x="12" y="100"/>
                        <a:pt x="11" y="101"/>
                        <a:pt x="9" y="10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52" name="Group 38">
                <a:extLst>
                  <a:ext uri="{FF2B5EF4-FFF2-40B4-BE49-F238E27FC236}">
                    <a16:creationId xmlns:a16="http://schemas.microsoft.com/office/drawing/2014/main" id="{51483986-2971-604C-A6CE-A3C7878B628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0800000" flipH="1">
                <a:off x="2018449" y="3105570"/>
                <a:ext cx="79200" cy="52949"/>
                <a:chOff x="3349625" y="68263"/>
                <a:chExt cx="565151" cy="377825"/>
              </a:xfrm>
              <a:solidFill>
                <a:srgbClr val="000000">
                  <a:lumMod val="85000"/>
                  <a:lumOff val="15000"/>
                </a:srgbClr>
              </a:solidFill>
            </p:grpSpPr>
            <p:sp>
              <p:nvSpPr>
                <p:cNvPr id="767" name="Freeform 270">
                  <a:extLst>
                    <a:ext uri="{FF2B5EF4-FFF2-40B4-BE49-F238E27FC236}">
                      <a16:creationId xmlns:a16="http://schemas.microsoft.com/office/drawing/2014/main" id="{CB41C9E4-D950-1345-8B57-66553D06AD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49625" y="244475"/>
                  <a:ext cx="498475" cy="74612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768" name="Freeform 389">
                  <a:extLst>
                    <a:ext uri="{FF2B5EF4-FFF2-40B4-BE49-F238E27FC236}">
                      <a16:creationId xmlns:a16="http://schemas.microsoft.com/office/drawing/2014/main" id="{4788ABF1-E30E-1841-840B-A7F61B237D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68713" y="68263"/>
                  <a:ext cx="246063" cy="377825"/>
                </a:xfrm>
                <a:custGeom>
                  <a:avLst/>
                  <a:gdLst>
                    <a:gd name="T0" fmla="*/ 9 w 66"/>
                    <a:gd name="T1" fmla="*/ 101 h 101"/>
                    <a:gd name="T2" fmla="*/ 2 w 66"/>
                    <a:gd name="T3" fmla="*/ 96 h 101"/>
                    <a:gd name="T4" fmla="*/ 6 w 66"/>
                    <a:gd name="T5" fmla="*/ 86 h 101"/>
                    <a:gd name="T6" fmla="*/ 45 w 66"/>
                    <a:gd name="T7" fmla="*/ 55 h 101"/>
                    <a:gd name="T8" fmla="*/ 12 w 66"/>
                    <a:gd name="T9" fmla="*/ 13 h 101"/>
                    <a:gd name="T10" fmla="*/ 16 w 66"/>
                    <a:gd name="T11" fmla="*/ 2 h 101"/>
                    <a:gd name="T12" fmla="*/ 26 w 66"/>
                    <a:gd name="T13" fmla="*/ 6 h 101"/>
                    <a:gd name="T14" fmla="*/ 26 w 66"/>
                    <a:gd name="T15" fmla="*/ 6 h 101"/>
                    <a:gd name="T16" fmla="*/ 62 w 66"/>
                    <a:gd name="T17" fmla="*/ 47 h 101"/>
                    <a:gd name="T18" fmla="*/ 66 w 66"/>
                    <a:gd name="T19" fmla="*/ 53 h 101"/>
                    <a:gd name="T20" fmla="*/ 63 w 66"/>
                    <a:gd name="T21" fmla="*/ 60 h 101"/>
                    <a:gd name="T22" fmla="*/ 13 w 66"/>
                    <a:gd name="T23" fmla="*/ 100 h 101"/>
                    <a:gd name="T24" fmla="*/ 9 w 66"/>
                    <a:gd name="T25" fmla="*/ 101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6" h="101">
                      <a:moveTo>
                        <a:pt x="9" y="101"/>
                      </a:moveTo>
                      <a:cubicBezTo>
                        <a:pt x="7" y="101"/>
                        <a:pt x="4" y="99"/>
                        <a:pt x="2" y="96"/>
                      </a:cubicBezTo>
                      <a:cubicBezTo>
                        <a:pt x="0" y="93"/>
                        <a:pt x="2" y="88"/>
                        <a:pt x="6" y="86"/>
                      </a:cubicBezTo>
                      <a:cubicBezTo>
                        <a:pt x="16" y="80"/>
                        <a:pt x="34" y="65"/>
                        <a:pt x="45" y="55"/>
                      </a:cubicBezTo>
                      <a:cubicBezTo>
                        <a:pt x="24" y="38"/>
                        <a:pt x="12" y="14"/>
                        <a:pt x="12" y="13"/>
                      </a:cubicBezTo>
                      <a:cubicBezTo>
                        <a:pt x="10" y="9"/>
                        <a:pt x="12" y="4"/>
                        <a:pt x="16" y="2"/>
                      </a:cubicBezTo>
                      <a:cubicBezTo>
                        <a:pt x="20" y="0"/>
                        <a:pt x="24" y="2"/>
                        <a:pt x="26" y="6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26" y="6"/>
                        <a:pt x="40" y="34"/>
                        <a:pt x="62" y="47"/>
                      </a:cubicBezTo>
                      <a:cubicBezTo>
                        <a:pt x="64" y="48"/>
                        <a:pt x="66" y="50"/>
                        <a:pt x="66" y="53"/>
                      </a:cubicBezTo>
                      <a:cubicBezTo>
                        <a:pt x="66" y="55"/>
                        <a:pt x="65" y="58"/>
                        <a:pt x="63" y="60"/>
                      </a:cubicBezTo>
                      <a:cubicBezTo>
                        <a:pt x="62" y="61"/>
                        <a:pt x="31" y="91"/>
                        <a:pt x="13" y="100"/>
                      </a:cubicBezTo>
                      <a:cubicBezTo>
                        <a:pt x="12" y="100"/>
                        <a:pt x="11" y="101"/>
                        <a:pt x="9" y="10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53" name="Group 38">
                <a:extLst>
                  <a:ext uri="{FF2B5EF4-FFF2-40B4-BE49-F238E27FC236}">
                    <a16:creationId xmlns:a16="http://schemas.microsoft.com/office/drawing/2014/main" id="{E982A5A4-9869-C54B-81AF-A202F624EAA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0800000" flipH="1">
                <a:off x="1763856" y="3215539"/>
                <a:ext cx="336706" cy="72000"/>
                <a:chOff x="2147863" y="68263"/>
                <a:chExt cx="1766913" cy="377825"/>
              </a:xfrm>
              <a:solidFill>
                <a:srgbClr val="0070C0"/>
              </a:solidFill>
            </p:grpSpPr>
            <p:sp>
              <p:nvSpPr>
                <p:cNvPr id="765" name="Freeform 270">
                  <a:extLst>
                    <a:ext uri="{FF2B5EF4-FFF2-40B4-BE49-F238E27FC236}">
                      <a16:creationId xmlns:a16="http://schemas.microsoft.com/office/drawing/2014/main" id="{3A05EA19-6BC0-894F-BEB2-07128055D1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47863" y="244476"/>
                  <a:ext cx="1700237" cy="74610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766" name="Freeform 389">
                  <a:extLst>
                    <a:ext uri="{FF2B5EF4-FFF2-40B4-BE49-F238E27FC236}">
                      <a16:creationId xmlns:a16="http://schemas.microsoft.com/office/drawing/2014/main" id="{3AA482E8-AD43-F74B-A189-B32211883E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68713" y="68263"/>
                  <a:ext cx="246063" cy="377825"/>
                </a:xfrm>
                <a:custGeom>
                  <a:avLst/>
                  <a:gdLst>
                    <a:gd name="T0" fmla="*/ 9 w 66"/>
                    <a:gd name="T1" fmla="*/ 101 h 101"/>
                    <a:gd name="T2" fmla="*/ 2 w 66"/>
                    <a:gd name="T3" fmla="*/ 96 h 101"/>
                    <a:gd name="T4" fmla="*/ 6 w 66"/>
                    <a:gd name="T5" fmla="*/ 86 h 101"/>
                    <a:gd name="T6" fmla="*/ 45 w 66"/>
                    <a:gd name="T7" fmla="*/ 55 h 101"/>
                    <a:gd name="T8" fmla="*/ 12 w 66"/>
                    <a:gd name="T9" fmla="*/ 13 h 101"/>
                    <a:gd name="T10" fmla="*/ 16 w 66"/>
                    <a:gd name="T11" fmla="*/ 2 h 101"/>
                    <a:gd name="T12" fmla="*/ 26 w 66"/>
                    <a:gd name="T13" fmla="*/ 6 h 101"/>
                    <a:gd name="T14" fmla="*/ 26 w 66"/>
                    <a:gd name="T15" fmla="*/ 6 h 101"/>
                    <a:gd name="T16" fmla="*/ 62 w 66"/>
                    <a:gd name="T17" fmla="*/ 47 h 101"/>
                    <a:gd name="T18" fmla="*/ 66 w 66"/>
                    <a:gd name="T19" fmla="*/ 53 h 101"/>
                    <a:gd name="T20" fmla="*/ 63 w 66"/>
                    <a:gd name="T21" fmla="*/ 60 h 101"/>
                    <a:gd name="T22" fmla="*/ 13 w 66"/>
                    <a:gd name="T23" fmla="*/ 100 h 101"/>
                    <a:gd name="T24" fmla="*/ 9 w 66"/>
                    <a:gd name="T25" fmla="*/ 101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6" h="101">
                      <a:moveTo>
                        <a:pt x="9" y="101"/>
                      </a:moveTo>
                      <a:cubicBezTo>
                        <a:pt x="7" y="101"/>
                        <a:pt x="4" y="99"/>
                        <a:pt x="2" y="96"/>
                      </a:cubicBezTo>
                      <a:cubicBezTo>
                        <a:pt x="0" y="93"/>
                        <a:pt x="2" y="88"/>
                        <a:pt x="6" y="86"/>
                      </a:cubicBezTo>
                      <a:cubicBezTo>
                        <a:pt x="16" y="80"/>
                        <a:pt x="34" y="65"/>
                        <a:pt x="45" y="55"/>
                      </a:cubicBezTo>
                      <a:cubicBezTo>
                        <a:pt x="24" y="38"/>
                        <a:pt x="12" y="14"/>
                        <a:pt x="12" y="13"/>
                      </a:cubicBezTo>
                      <a:cubicBezTo>
                        <a:pt x="10" y="9"/>
                        <a:pt x="12" y="4"/>
                        <a:pt x="16" y="2"/>
                      </a:cubicBezTo>
                      <a:cubicBezTo>
                        <a:pt x="20" y="0"/>
                        <a:pt x="24" y="2"/>
                        <a:pt x="26" y="6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26" y="6"/>
                        <a:pt x="40" y="34"/>
                        <a:pt x="62" y="47"/>
                      </a:cubicBezTo>
                      <a:cubicBezTo>
                        <a:pt x="64" y="48"/>
                        <a:pt x="66" y="50"/>
                        <a:pt x="66" y="53"/>
                      </a:cubicBezTo>
                      <a:cubicBezTo>
                        <a:pt x="66" y="55"/>
                        <a:pt x="65" y="58"/>
                        <a:pt x="63" y="60"/>
                      </a:cubicBezTo>
                      <a:cubicBezTo>
                        <a:pt x="62" y="61"/>
                        <a:pt x="31" y="91"/>
                        <a:pt x="13" y="100"/>
                      </a:cubicBezTo>
                      <a:cubicBezTo>
                        <a:pt x="12" y="100"/>
                        <a:pt x="11" y="101"/>
                        <a:pt x="9" y="10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754" name="Tekstvak 753">
                <a:extLst>
                  <a:ext uri="{FF2B5EF4-FFF2-40B4-BE49-F238E27FC236}">
                    <a16:creationId xmlns:a16="http://schemas.microsoft.com/office/drawing/2014/main" id="{65878391-0DE6-4441-8EA8-4B77E7B6F96B}"/>
                  </a:ext>
                </a:extLst>
              </p:cNvPr>
              <p:cNvSpPr txBox="1"/>
              <p:nvPr/>
            </p:nvSpPr>
            <p:spPr>
              <a:xfrm>
                <a:off x="1706739" y="3677473"/>
                <a:ext cx="363072" cy="163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Ink Free" panose="03080402000500000000" pitchFamily="66" charset="0"/>
                    <a:ea typeface="+mn-ea"/>
                    <a:cs typeface="+mn-cs"/>
                  </a:rPr>
                  <a:t>MTTR</a:t>
                </a:r>
              </a:p>
            </p:txBody>
          </p:sp>
          <p:grpSp>
            <p:nvGrpSpPr>
              <p:cNvPr id="755" name="Groep 754">
                <a:extLst>
                  <a:ext uri="{FF2B5EF4-FFF2-40B4-BE49-F238E27FC236}">
                    <a16:creationId xmlns:a16="http://schemas.microsoft.com/office/drawing/2014/main" id="{58A1384B-4950-B646-8D9C-835DBBD1B1D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flipH="1">
                <a:off x="1771872" y="3527037"/>
                <a:ext cx="274012" cy="141251"/>
                <a:chOff x="5866990" y="5172353"/>
                <a:chExt cx="2662444" cy="1372471"/>
              </a:xfrm>
              <a:solidFill>
                <a:srgbClr val="0070C0"/>
              </a:solidFill>
            </p:grpSpPr>
            <p:grpSp>
              <p:nvGrpSpPr>
                <p:cNvPr id="759" name="Group 12">
                  <a:extLst>
                    <a:ext uri="{FF2B5EF4-FFF2-40B4-BE49-F238E27FC236}">
                      <a16:creationId xmlns:a16="http://schemas.microsoft.com/office/drawing/2014/main" id="{57808F19-E80B-BE4E-A5CD-44E85E115A6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900533" y="5172353"/>
                  <a:ext cx="2628901" cy="633413"/>
                  <a:chOff x="1676400" y="2108200"/>
                  <a:chExt cx="2628901" cy="633413"/>
                </a:xfrm>
                <a:grpFill/>
              </p:grpSpPr>
              <p:sp>
                <p:nvSpPr>
                  <p:cNvPr id="763" name="Freeform 390">
                    <a:extLst>
                      <a:ext uri="{FF2B5EF4-FFF2-40B4-BE49-F238E27FC236}">
                        <a16:creationId xmlns:a16="http://schemas.microsoft.com/office/drawing/2014/main" id="{55D035EC-A73D-B04D-A8D7-4E7722611F5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22713" y="2493963"/>
                    <a:ext cx="382588" cy="247650"/>
                  </a:xfrm>
                  <a:custGeom>
                    <a:avLst/>
                    <a:gdLst>
                      <a:gd name="T0" fmla="*/ 48 w 102"/>
                      <a:gd name="T1" fmla="*/ 66 h 66"/>
                      <a:gd name="T2" fmla="*/ 43 w 102"/>
                      <a:gd name="T3" fmla="*/ 64 h 66"/>
                      <a:gd name="T4" fmla="*/ 2 w 102"/>
                      <a:gd name="T5" fmla="*/ 13 h 66"/>
                      <a:gd name="T6" fmla="*/ 6 w 102"/>
                      <a:gd name="T7" fmla="*/ 3 h 66"/>
                      <a:gd name="T8" fmla="*/ 16 w 102"/>
                      <a:gd name="T9" fmla="*/ 6 h 66"/>
                      <a:gd name="T10" fmla="*/ 47 w 102"/>
                      <a:gd name="T11" fmla="*/ 45 h 66"/>
                      <a:gd name="T12" fmla="*/ 89 w 102"/>
                      <a:gd name="T13" fmla="*/ 12 h 66"/>
                      <a:gd name="T14" fmla="*/ 100 w 102"/>
                      <a:gd name="T15" fmla="*/ 16 h 66"/>
                      <a:gd name="T16" fmla="*/ 96 w 102"/>
                      <a:gd name="T17" fmla="*/ 26 h 66"/>
                      <a:gd name="T18" fmla="*/ 55 w 102"/>
                      <a:gd name="T19" fmla="*/ 62 h 66"/>
                      <a:gd name="T20" fmla="*/ 49 w 102"/>
                      <a:gd name="T21" fmla="*/ 66 h 66"/>
                      <a:gd name="T22" fmla="*/ 48 w 102"/>
                      <a:gd name="T23" fmla="*/ 66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02" h="66">
                        <a:moveTo>
                          <a:pt x="48" y="66"/>
                        </a:moveTo>
                        <a:cubicBezTo>
                          <a:pt x="46" y="66"/>
                          <a:pt x="44" y="65"/>
                          <a:pt x="43" y="64"/>
                        </a:cubicBezTo>
                        <a:cubicBezTo>
                          <a:pt x="41" y="62"/>
                          <a:pt x="12" y="31"/>
                          <a:pt x="2" y="13"/>
                        </a:cubicBezTo>
                        <a:cubicBezTo>
                          <a:pt x="0" y="9"/>
                          <a:pt x="2" y="5"/>
                          <a:pt x="6" y="3"/>
                        </a:cubicBezTo>
                        <a:cubicBezTo>
                          <a:pt x="10" y="0"/>
                          <a:pt x="14" y="2"/>
                          <a:pt x="16" y="6"/>
                        </a:cubicBezTo>
                        <a:cubicBezTo>
                          <a:pt x="22" y="16"/>
                          <a:pt x="37" y="34"/>
                          <a:pt x="47" y="45"/>
                        </a:cubicBezTo>
                        <a:cubicBezTo>
                          <a:pt x="64" y="24"/>
                          <a:pt x="88" y="12"/>
                          <a:pt x="89" y="12"/>
                        </a:cubicBezTo>
                        <a:cubicBezTo>
                          <a:pt x="93" y="10"/>
                          <a:pt x="98" y="12"/>
                          <a:pt x="100" y="16"/>
                        </a:cubicBezTo>
                        <a:cubicBezTo>
                          <a:pt x="102" y="20"/>
                          <a:pt x="100" y="25"/>
                          <a:pt x="96" y="26"/>
                        </a:cubicBezTo>
                        <a:cubicBezTo>
                          <a:pt x="96" y="27"/>
                          <a:pt x="68" y="40"/>
                          <a:pt x="55" y="62"/>
                        </a:cubicBezTo>
                        <a:cubicBezTo>
                          <a:pt x="54" y="64"/>
                          <a:pt x="52" y="66"/>
                          <a:pt x="49" y="66"/>
                        </a:cubicBezTo>
                        <a:cubicBezTo>
                          <a:pt x="49" y="66"/>
                          <a:pt x="49" y="66"/>
                          <a:pt x="48" y="6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64" name="Freeform 393">
                    <a:extLst>
                      <a:ext uri="{FF2B5EF4-FFF2-40B4-BE49-F238E27FC236}">
                        <a16:creationId xmlns:a16="http://schemas.microsoft.com/office/drawing/2014/main" id="{16A64D89-F01F-2B4A-932D-FE30427EBCB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676400" y="2108200"/>
                    <a:ext cx="2463800" cy="633412"/>
                  </a:xfrm>
                  <a:custGeom>
                    <a:avLst/>
                    <a:gdLst>
                      <a:gd name="T0" fmla="*/ 17 w 657"/>
                      <a:gd name="T1" fmla="*/ 169 h 169"/>
                      <a:gd name="T2" fmla="*/ 9 w 657"/>
                      <a:gd name="T3" fmla="*/ 162 h 169"/>
                      <a:gd name="T4" fmla="*/ 7 w 657"/>
                      <a:gd name="T5" fmla="*/ 22 h 169"/>
                      <a:gd name="T6" fmla="*/ 337 w 657"/>
                      <a:gd name="T7" fmla="*/ 7 h 169"/>
                      <a:gd name="T8" fmla="*/ 643 w 657"/>
                      <a:gd name="T9" fmla="*/ 19 h 169"/>
                      <a:gd name="T10" fmla="*/ 649 w 657"/>
                      <a:gd name="T11" fmla="*/ 22 h 169"/>
                      <a:gd name="T12" fmla="*/ 654 w 657"/>
                      <a:gd name="T13" fmla="*/ 143 h 169"/>
                      <a:gd name="T14" fmla="*/ 646 w 657"/>
                      <a:gd name="T15" fmla="*/ 151 h 169"/>
                      <a:gd name="T16" fmla="*/ 638 w 657"/>
                      <a:gd name="T17" fmla="*/ 143 h 169"/>
                      <a:gd name="T18" fmla="*/ 637 w 657"/>
                      <a:gd name="T19" fmla="*/ 34 h 169"/>
                      <a:gd name="T20" fmla="*/ 342 w 657"/>
                      <a:gd name="T21" fmla="*/ 23 h 169"/>
                      <a:gd name="T22" fmla="*/ 21 w 657"/>
                      <a:gd name="T23" fmla="*/ 32 h 169"/>
                      <a:gd name="T24" fmla="*/ 25 w 657"/>
                      <a:gd name="T25" fmla="*/ 160 h 169"/>
                      <a:gd name="T26" fmla="*/ 18 w 657"/>
                      <a:gd name="T27" fmla="*/ 169 h 169"/>
                      <a:gd name="T28" fmla="*/ 17 w 657"/>
                      <a:gd name="T29" fmla="*/ 169 h 1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657" h="169">
                        <a:moveTo>
                          <a:pt x="17" y="169"/>
                        </a:moveTo>
                        <a:cubicBezTo>
                          <a:pt x="13" y="169"/>
                          <a:pt x="9" y="166"/>
                          <a:pt x="9" y="162"/>
                        </a:cubicBezTo>
                        <a:cubicBezTo>
                          <a:pt x="4" y="104"/>
                          <a:pt x="0" y="32"/>
                          <a:pt x="7" y="22"/>
                        </a:cubicBezTo>
                        <a:cubicBezTo>
                          <a:pt x="13" y="15"/>
                          <a:pt x="24" y="0"/>
                          <a:pt x="337" y="7"/>
                        </a:cubicBezTo>
                        <a:cubicBezTo>
                          <a:pt x="489" y="11"/>
                          <a:pt x="641" y="19"/>
                          <a:pt x="643" y="19"/>
                        </a:cubicBezTo>
                        <a:cubicBezTo>
                          <a:pt x="645" y="19"/>
                          <a:pt x="647" y="20"/>
                          <a:pt x="649" y="22"/>
                        </a:cubicBezTo>
                        <a:cubicBezTo>
                          <a:pt x="657" y="32"/>
                          <a:pt x="656" y="93"/>
                          <a:pt x="654" y="143"/>
                        </a:cubicBezTo>
                        <a:cubicBezTo>
                          <a:pt x="654" y="148"/>
                          <a:pt x="650" y="151"/>
                          <a:pt x="646" y="151"/>
                        </a:cubicBezTo>
                        <a:cubicBezTo>
                          <a:pt x="641" y="151"/>
                          <a:pt x="638" y="147"/>
                          <a:pt x="638" y="143"/>
                        </a:cubicBezTo>
                        <a:cubicBezTo>
                          <a:pt x="640" y="99"/>
                          <a:pt x="640" y="49"/>
                          <a:pt x="637" y="34"/>
                        </a:cubicBezTo>
                        <a:cubicBezTo>
                          <a:pt x="609" y="33"/>
                          <a:pt x="476" y="27"/>
                          <a:pt x="342" y="23"/>
                        </a:cubicBezTo>
                        <a:cubicBezTo>
                          <a:pt x="71" y="17"/>
                          <a:pt x="28" y="27"/>
                          <a:pt x="21" y="32"/>
                        </a:cubicBezTo>
                        <a:cubicBezTo>
                          <a:pt x="18" y="43"/>
                          <a:pt x="20" y="105"/>
                          <a:pt x="25" y="160"/>
                        </a:cubicBezTo>
                        <a:cubicBezTo>
                          <a:pt x="25" y="165"/>
                          <a:pt x="22" y="169"/>
                          <a:pt x="18" y="169"/>
                        </a:cubicBezTo>
                        <a:cubicBezTo>
                          <a:pt x="17" y="169"/>
                          <a:pt x="17" y="169"/>
                          <a:pt x="17" y="16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760" name="Group 58">
                  <a:extLst>
                    <a:ext uri="{FF2B5EF4-FFF2-40B4-BE49-F238E27FC236}">
                      <a16:creationId xmlns:a16="http://schemas.microsoft.com/office/drawing/2014/main" id="{185FBF0B-0938-874E-ADA7-61514C111F6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flipH="1" flipV="1">
                  <a:off x="5866990" y="5911411"/>
                  <a:ext cx="2628901" cy="633413"/>
                  <a:chOff x="1676400" y="2108200"/>
                  <a:chExt cx="2628901" cy="633413"/>
                </a:xfrm>
                <a:grpFill/>
              </p:grpSpPr>
              <p:sp>
                <p:nvSpPr>
                  <p:cNvPr id="761" name="Freeform 390">
                    <a:extLst>
                      <a:ext uri="{FF2B5EF4-FFF2-40B4-BE49-F238E27FC236}">
                        <a16:creationId xmlns:a16="http://schemas.microsoft.com/office/drawing/2014/main" id="{F828C8C1-F287-C445-A230-3A83F70F786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22713" y="2493963"/>
                    <a:ext cx="382588" cy="247650"/>
                  </a:xfrm>
                  <a:custGeom>
                    <a:avLst/>
                    <a:gdLst>
                      <a:gd name="T0" fmla="*/ 48 w 102"/>
                      <a:gd name="T1" fmla="*/ 66 h 66"/>
                      <a:gd name="T2" fmla="*/ 43 w 102"/>
                      <a:gd name="T3" fmla="*/ 64 h 66"/>
                      <a:gd name="T4" fmla="*/ 2 w 102"/>
                      <a:gd name="T5" fmla="*/ 13 h 66"/>
                      <a:gd name="T6" fmla="*/ 6 w 102"/>
                      <a:gd name="T7" fmla="*/ 3 h 66"/>
                      <a:gd name="T8" fmla="*/ 16 w 102"/>
                      <a:gd name="T9" fmla="*/ 6 h 66"/>
                      <a:gd name="T10" fmla="*/ 47 w 102"/>
                      <a:gd name="T11" fmla="*/ 45 h 66"/>
                      <a:gd name="T12" fmla="*/ 89 w 102"/>
                      <a:gd name="T13" fmla="*/ 12 h 66"/>
                      <a:gd name="T14" fmla="*/ 100 w 102"/>
                      <a:gd name="T15" fmla="*/ 16 h 66"/>
                      <a:gd name="T16" fmla="*/ 96 w 102"/>
                      <a:gd name="T17" fmla="*/ 26 h 66"/>
                      <a:gd name="T18" fmla="*/ 55 w 102"/>
                      <a:gd name="T19" fmla="*/ 62 h 66"/>
                      <a:gd name="T20" fmla="*/ 49 w 102"/>
                      <a:gd name="T21" fmla="*/ 66 h 66"/>
                      <a:gd name="T22" fmla="*/ 48 w 102"/>
                      <a:gd name="T23" fmla="*/ 66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02" h="66">
                        <a:moveTo>
                          <a:pt x="48" y="66"/>
                        </a:moveTo>
                        <a:cubicBezTo>
                          <a:pt x="46" y="66"/>
                          <a:pt x="44" y="65"/>
                          <a:pt x="43" y="64"/>
                        </a:cubicBezTo>
                        <a:cubicBezTo>
                          <a:pt x="41" y="62"/>
                          <a:pt x="12" y="31"/>
                          <a:pt x="2" y="13"/>
                        </a:cubicBezTo>
                        <a:cubicBezTo>
                          <a:pt x="0" y="9"/>
                          <a:pt x="2" y="5"/>
                          <a:pt x="6" y="3"/>
                        </a:cubicBezTo>
                        <a:cubicBezTo>
                          <a:pt x="10" y="0"/>
                          <a:pt x="14" y="2"/>
                          <a:pt x="16" y="6"/>
                        </a:cubicBezTo>
                        <a:cubicBezTo>
                          <a:pt x="22" y="16"/>
                          <a:pt x="37" y="34"/>
                          <a:pt x="47" y="45"/>
                        </a:cubicBezTo>
                        <a:cubicBezTo>
                          <a:pt x="64" y="24"/>
                          <a:pt x="88" y="12"/>
                          <a:pt x="89" y="12"/>
                        </a:cubicBezTo>
                        <a:cubicBezTo>
                          <a:pt x="93" y="10"/>
                          <a:pt x="98" y="12"/>
                          <a:pt x="100" y="16"/>
                        </a:cubicBezTo>
                        <a:cubicBezTo>
                          <a:pt x="102" y="20"/>
                          <a:pt x="100" y="25"/>
                          <a:pt x="96" y="26"/>
                        </a:cubicBezTo>
                        <a:cubicBezTo>
                          <a:pt x="96" y="27"/>
                          <a:pt x="68" y="40"/>
                          <a:pt x="55" y="62"/>
                        </a:cubicBezTo>
                        <a:cubicBezTo>
                          <a:pt x="54" y="64"/>
                          <a:pt x="52" y="66"/>
                          <a:pt x="49" y="66"/>
                        </a:cubicBezTo>
                        <a:cubicBezTo>
                          <a:pt x="49" y="66"/>
                          <a:pt x="49" y="66"/>
                          <a:pt x="48" y="6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62" name="Freeform 393">
                    <a:extLst>
                      <a:ext uri="{FF2B5EF4-FFF2-40B4-BE49-F238E27FC236}">
                        <a16:creationId xmlns:a16="http://schemas.microsoft.com/office/drawing/2014/main" id="{540BD3DF-51F8-E548-A352-094EB1505F2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676400" y="2108200"/>
                    <a:ext cx="2463800" cy="633412"/>
                  </a:xfrm>
                  <a:custGeom>
                    <a:avLst/>
                    <a:gdLst>
                      <a:gd name="T0" fmla="*/ 17 w 657"/>
                      <a:gd name="T1" fmla="*/ 169 h 169"/>
                      <a:gd name="T2" fmla="*/ 9 w 657"/>
                      <a:gd name="T3" fmla="*/ 162 h 169"/>
                      <a:gd name="T4" fmla="*/ 7 w 657"/>
                      <a:gd name="T5" fmla="*/ 22 h 169"/>
                      <a:gd name="T6" fmla="*/ 337 w 657"/>
                      <a:gd name="T7" fmla="*/ 7 h 169"/>
                      <a:gd name="T8" fmla="*/ 643 w 657"/>
                      <a:gd name="T9" fmla="*/ 19 h 169"/>
                      <a:gd name="T10" fmla="*/ 649 w 657"/>
                      <a:gd name="T11" fmla="*/ 22 h 169"/>
                      <a:gd name="T12" fmla="*/ 654 w 657"/>
                      <a:gd name="T13" fmla="*/ 143 h 169"/>
                      <a:gd name="T14" fmla="*/ 646 w 657"/>
                      <a:gd name="T15" fmla="*/ 151 h 169"/>
                      <a:gd name="T16" fmla="*/ 638 w 657"/>
                      <a:gd name="T17" fmla="*/ 143 h 169"/>
                      <a:gd name="T18" fmla="*/ 637 w 657"/>
                      <a:gd name="T19" fmla="*/ 34 h 169"/>
                      <a:gd name="T20" fmla="*/ 342 w 657"/>
                      <a:gd name="T21" fmla="*/ 23 h 169"/>
                      <a:gd name="T22" fmla="*/ 21 w 657"/>
                      <a:gd name="T23" fmla="*/ 32 h 169"/>
                      <a:gd name="T24" fmla="*/ 25 w 657"/>
                      <a:gd name="T25" fmla="*/ 160 h 169"/>
                      <a:gd name="T26" fmla="*/ 18 w 657"/>
                      <a:gd name="T27" fmla="*/ 169 h 169"/>
                      <a:gd name="T28" fmla="*/ 17 w 657"/>
                      <a:gd name="T29" fmla="*/ 169 h 1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657" h="169">
                        <a:moveTo>
                          <a:pt x="17" y="169"/>
                        </a:moveTo>
                        <a:cubicBezTo>
                          <a:pt x="13" y="169"/>
                          <a:pt x="9" y="166"/>
                          <a:pt x="9" y="162"/>
                        </a:cubicBezTo>
                        <a:cubicBezTo>
                          <a:pt x="4" y="104"/>
                          <a:pt x="0" y="32"/>
                          <a:pt x="7" y="22"/>
                        </a:cubicBezTo>
                        <a:cubicBezTo>
                          <a:pt x="13" y="15"/>
                          <a:pt x="24" y="0"/>
                          <a:pt x="337" y="7"/>
                        </a:cubicBezTo>
                        <a:cubicBezTo>
                          <a:pt x="489" y="11"/>
                          <a:pt x="641" y="19"/>
                          <a:pt x="643" y="19"/>
                        </a:cubicBezTo>
                        <a:cubicBezTo>
                          <a:pt x="645" y="19"/>
                          <a:pt x="647" y="20"/>
                          <a:pt x="649" y="22"/>
                        </a:cubicBezTo>
                        <a:cubicBezTo>
                          <a:pt x="657" y="32"/>
                          <a:pt x="656" y="93"/>
                          <a:pt x="654" y="143"/>
                        </a:cubicBezTo>
                        <a:cubicBezTo>
                          <a:pt x="654" y="148"/>
                          <a:pt x="650" y="151"/>
                          <a:pt x="646" y="151"/>
                        </a:cubicBezTo>
                        <a:cubicBezTo>
                          <a:pt x="641" y="151"/>
                          <a:pt x="638" y="147"/>
                          <a:pt x="638" y="143"/>
                        </a:cubicBezTo>
                        <a:cubicBezTo>
                          <a:pt x="640" y="99"/>
                          <a:pt x="640" y="49"/>
                          <a:pt x="637" y="34"/>
                        </a:cubicBezTo>
                        <a:cubicBezTo>
                          <a:pt x="609" y="33"/>
                          <a:pt x="476" y="27"/>
                          <a:pt x="342" y="23"/>
                        </a:cubicBezTo>
                        <a:cubicBezTo>
                          <a:pt x="71" y="17"/>
                          <a:pt x="28" y="27"/>
                          <a:pt x="21" y="32"/>
                        </a:cubicBezTo>
                        <a:cubicBezTo>
                          <a:pt x="18" y="43"/>
                          <a:pt x="20" y="105"/>
                          <a:pt x="25" y="160"/>
                        </a:cubicBezTo>
                        <a:cubicBezTo>
                          <a:pt x="25" y="165"/>
                          <a:pt x="22" y="169"/>
                          <a:pt x="18" y="169"/>
                        </a:cubicBezTo>
                        <a:cubicBezTo>
                          <a:pt x="17" y="169"/>
                          <a:pt x="17" y="169"/>
                          <a:pt x="17" y="16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endParaRPr>
                  </a:p>
                </p:txBody>
              </p:sp>
            </p:grpSp>
          </p:grpSp>
          <p:sp>
            <p:nvSpPr>
              <p:cNvPr id="756" name="Freeform 271">
                <a:extLst>
                  <a:ext uri="{FF2B5EF4-FFF2-40B4-BE49-F238E27FC236}">
                    <a16:creationId xmlns:a16="http://schemas.microsoft.com/office/drawing/2014/main" id="{A6DE825F-BB7D-0948-9A90-CB373754EA4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012028" y="3553704"/>
                <a:ext cx="46021" cy="45719"/>
              </a:xfrm>
              <a:custGeom>
                <a:avLst/>
                <a:gdLst>
                  <a:gd name="T0" fmla="*/ 141 w 322"/>
                  <a:gd name="T1" fmla="*/ 302 h 320"/>
                  <a:gd name="T2" fmla="*/ 148 w 322"/>
                  <a:gd name="T3" fmla="*/ 280 h 320"/>
                  <a:gd name="T4" fmla="*/ 103 w 322"/>
                  <a:gd name="T5" fmla="*/ 288 h 320"/>
                  <a:gd name="T6" fmla="*/ 121 w 322"/>
                  <a:gd name="T7" fmla="*/ 254 h 320"/>
                  <a:gd name="T8" fmla="*/ 80 w 322"/>
                  <a:gd name="T9" fmla="*/ 260 h 320"/>
                  <a:gd name="T10" fmla="*/ 64 w 322"/>
                  <a:gd name="T11" fmla="*/ 251 h 320"/>
                  <a:gd name="T12" fmla="*/ 53 w 322"/>
                  <a:gd name="T13" fmla="*/ 233 h 320"/>
                  <a:gd name="T14" fmla="*/ 31 w 322"/>
                  <a:gd name="T15" fmla="*/ 229 h 320"/>
                  <a:gd name="T16" fmla="*/ 28 w 322"/>
                  <a:gd name="T17" fmla="*/ 216 h 320"/>
                  <a:gd name="T18" fmla="*/ 26 w 322"/>
                  <a:gd name="T19" fmla="*/ 212 h 320"/>
                  <a:gd name="T20" fmla="*/ 33 w 322"/>
                  <a:gd name="T21" fmla="*/ 181 h 320"/>
                  <a:gd name="T22" fmla="*/ 15 w 322"/>
                  <a:gd name="T23" fmla="*/ 162 h 320"/>
                  <a:gd name="T24" fmla="*/ 12 w 322"/>
                  <a:gd name="T25" fmla="*/ 149 h 320"/>
                  <a:gd name="T26" fmla="*/ 13 w 322"/>
                  <a:gd name="T27" fmla="*/ 131 h 320"/>
                  <a:gd name="T28" fmla="*/ 16 w 322"/>
                  <a:gd name="T29" fmla="*/ 117 h 320"/>
                  <a:gd name="T30" fmla="*/ 29 w 322"/>
                  <a:gd name="T31" fmla="*/ 95 h 320"/>
                  <a:gd name="T32" fmla="*/ 32 w 322"/>
                  <a:gd name="T33" fmla="*/ 79 h 320"/>
                  <a:gd name="T34" fmla="*/ 104 w 322"/>
                  <a:gd name="T35" fmla="*/ 21 h 320"/>
                  <a:gd name="T36" fmla="*/ 133 w 322"/>
                  <a:gd name="T37" fmla="*/ 14 h 320"/>
                  <a:gd name="T38" fmla="*/ 152 w 322"/>
                  <a:gd name="T39" fmla="*/ 17 h 320"/>
                  <a:gd name="T40" fmla="*/ 174 w 322"/>
                  <a:gd name="T41" fmla="*/ 14 h 320"/>
                  <a:gd name="T42" fmla="*/ 191 w 322"/>
                  <a:gd name="T43" fmla="*/ 17 h 320"/>
                  <a:gd name="T44" fmla="*/ 205 w 322"/>
                  <a:gd name="T45" fmla="*/ 23 h 320"/>
                  <a:gd name="T46" fmla="*/ 217 w 322"/>
                  <a:gd name="T47" fmla="*/ 31 h 320"/>
                  <a:gd name="T48" fmla="*/ 229 w 322"/>
                  <a:gd name="T49" fmla="*/ 35 h 320"/>
                  <a:gd name="T50" fmla="*/ 225 w 322"/>
                  <a:gd name="T51" fmla="*/ 58 h 320"/>
                  <a:gd name="T52" fmla="*/ 257 w 322"/>
                  <a:gd name="T53" fmla="*/ 61 h 320"/>
                  <a:gd name="T54" fmla="*/ 273 w 322"/>
                  <a:gd name="T55" fmla="*/ 74 h 320"/>
                  <a:gd name="T56" fmla="*/ 265 w 322"/>
                  <a:gd name="T57" fmla="*/ 97 h 320"/>
                  <a:gd name="T58" fmla="*/ 281 w 322"/>
                  <a:gd name="T59" fmla="*/ 110 h 320"/>
                  <a:gd name="T60" fmla="*/ 281 w 322"/>
                  <a:gd name="T61" fmla="*/ 131 h 320"/>
                  <a:gd name="T62" fmla="*/ 267 w 322"/>
                  <a:gd name="T63" fmla="*/ 163 h 320"/>
                  <a:gd name="T64" fmla="*/ 294 w 322"/>
                  <a:gd name="T65" fmla="*/ 166 h 320"/>
                  <a:gd name="T66" fmla="*/ 277 w 322"/>
                  <a:gd name="T67" fmla="*/ 198 h 320"/>
                  <a:gd name="T68" fmla="*/ 209 w 322"/>
                  <a:gd name="T69" fmla="*/ 287 h 320"/>
                  <a:gd name="T70" fmla="*/ 141 w 322"/>
                  <a:gd name="T71" fmla="*/ 302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22" h="320">
                    <a:moveTo>
                      <a:pt x="141" y="302"/>
                    </a:moveTo>
                    <a:cubicBezTo>
                      <a:pt x="123" y="302"/>
                      <a:pt x="146" y="281"/>
                      <a:pt x="148" y="280"/>
                    </a:cubicBezTo>
                    <a:cubicBezTo>
                      <a:pt x="144" y="283"/>
                      <a:pt x="106" y="307"/>
                      <a:pt x="103" y="288"/>
                    </a:cubicBezTo>
                    <a:cubicBezTo>
                      <a:pt x="76" y="294"/>
                      <a:pt x="122" y="253"/>
                      <a:pt x="121" y="254"/>
                    </a:cubicBezTo>
                    <a:cubicBezTo>
                      <a:pt x="113" y="260"/>
                      <a:pt x="41" y="292"/>
                      <a:pt x="80" y="260"/>
                    </a:cubicBezTo>
                    <a:cubicBezTo>
                      <a:pt x="73" y="264"/>
                      <a:pt x="52" y="265"/>
                      <a:pt x="64" y="251"/>
                    </a:cubicBezTo>
                    <a:cubicBezTo>
                      <a:pt x="44" y="261"/>
                      <a:pt x="35" y="248"/>
                      <a:pt x="53" y="233"/>
                    </a:cubicBezTo>
                    <a:cubicBezTo>
                      <a:pt x="54" y="233"/>
                      <a:pt x="18" y="248"/>
                      <a:pt x="31" y="229"/>
                    </a:cubicBezTo>
                    <a:cubicBezTo>
                      <a:pt x="23" y="228"/>
                      <a:pt x="24" y="220"/>
                      <a:pt x="28" y="216"/>
                    </a:cubicBezTo>
                    <a:cubicBezTo>
                      <a:pt x="27" y="214"/>
                      <a:pt x="27" y="213"/>
                      <a:pt x="26" y="212"/>
                    </a:cubicBezTo>
                    <a:cubicBezTo>
                      <a:pt x="0" y="221"/>
                      <a:pt x="32" y="182"/>
                      <a:pt x="33" y="181"/>
                    </a:cubicBezTo>
                    <a:cubicBezTo>
                      <a:pt x="15" y="192"/>
                      <a:pt x="3" y="175"/>
                      <a:pt x="15" y="162"/>
                    </a:cubicBezTo>
                    <a:cubicBezTo>
                      <a:pt x="6" y="163"/>
                      <a:pt x="7" y="153"/>
                      <a:pt x="12" y="149"/>
                    </a:cubicBezTo>
                    <a:cubicBezTo>
                      <a:pt x="5" y="146"/>
                      <a:pt x="10" y="136"/>
                      <a:pt x="13" y="131"/>
                    </a:cubicBezTo>
                    <a:cubicBezTo>
                      <a:pt x="7" y="127"/>
                      <a:pt x="12" y="120"/>
                      <a:pt x="16" y="117"/>
                    </a:cubicBezTo>
                    <a:cubicBezTo>
                      <a:pt x="8" y="109"/>
                      <a:pt x="26" y="98"/>
                      <a:pt x="29" y="95"/>
                    </a:cubicBezTo>
                    <a:cubicBezTo>
                      <a:pt x="20" y="92"/>
                      <a:pt x="28" y="83"/>
                      <a:pt x="32" y="79"/>
                    </a:cubicBezTo>
                    <a:cubicBezTo>
                      <a:pt x="20" y="71"/>
                      <a:pt x="97" y="3"/>
                      <a:pt x="104" y="21"/>
                    </a:cubicBezTo>
                    <a:cubicBezTo>
                      <a:pt x="107" y="19"/>
                      <a:pt x="129" y="0"/>
                      <a:pt x="133" y="14"/>
                    </a:cubicBezTo>
                    <a:cubicBezTo>
                      <a:pt x="134" y="13"/>
                      <a:pt x="160" y="1"/>
                      <a:pt x="152" y="17"/>
                    </a:cubicBezTo>
                    <a:cubicBezTo>
                      <a:pt x="157" y="14"/>
                      <a:pt x="170" y="4"/>
                      <a:pt x="174" y="14"/>
                    </a:cubicBezTo>
                    <a:cubicBezTo>
                      <a:pt x="179" y="12"/>
                      <a:pt x="191" y="7"/>
                      <a:pt x="191" y="17"/>
                    </a:cubicBezTo>
                    <a:cubicBezTo>
                      <a:pt x="196" y="17"/>
                      <a:pt x="204" y="16"/>
                      <a:pt x="205" y="23"/>
                    </a:cubicBezTo>
                    <a:cubicBezTo>
                      <a:pt x="210" y="21"/>
                      <a:pt x="222" y="22"/>
                      <a:pt x="217" y="31"/>
                    </a:cubicBezTo>
                    <a:cubicBezTo>
                      <a:pt x="222" y="30"/>
                      <a:pt x="227" y="30"/>
                      <a:pt x="229" y="35"/>
                    </a:cubicBezTo>
                    <a:cubicBezTo>
                      <a:pt x="252" y="27"/>
                      <a:pt x="228" y="56"/>
                      <a:pt x="225" y="58"/>
                    </a:cubicBezTo>
                    <a:cubicBezTo>
                      <a:pt x="224" y="59"/>
                      <a:pt x="270" y="41"/>
                      <a:pt x="257" y="61"/>
                    </a:cubicBezTo>
                    <a:cubicBezTo>
                      <a:pt x="262" y="63"/>
                      <a:pt x="284" y="61"/>
                      <a:pt x="273" y="74"/>
                    </a:cubicBezTo>
                    <a:cubicBezTo>
                      <a:pt x="289" y="78"/>
                      <a:pt x="267" y="95"/>
                      <a:pt x="265" y="97"/>
                    </a:cubicBezTo>
                    <a:cubicBezTo>
                      <a:pt x="276" y="91"/>
                      <a:pt x="294" y="95"/>
                      <a:pt x="281" y="110"/>
                    </a:cubicBezTo>
                    <a:cubicBezTo>
                      <a:pt x="306" y="98"/>
                      <a:pt x="289" y="125"/>
                      <a:pt x="281" y="131"/>
                    </a:cubicBezTo>
                    <a:cubicBezTo>
                      <a:pt x="313" y="117"/>
                      <a:pt x="270" y="160"/>
                      <a:pt x="267" y="163"/>
                    </a:cubicBezTo>
                    <a:cubicBezTo>
                      <a:pt x="276" y="157"/>
                      <a:pt x="322" y="142"/>
                      <a:pt x="294" y="166"/>
                    </a:cubicBezTo>
                    <a:cubicBezTo>
                      <a:pt x="304" y="176"/>
                      <a:pt x="282" y="194"/>
                      <a:pt x="277" y="198"/>
                    </a:cubicBezTo>
                    <a:cubicBezTo>
                      <a:pt x="322" y="171"/>
                      <a:pt x="234" y="320"/>
                      <a:pt x="209" y="287"/>
                    </a:cubicBezTo>
                    <a:cubicBezTo>
                      <a:pt x="190" y="300"/>
                      <a:pt x="162" y="302"/>
                      <a:pt x="141" y="302"/>
                    </a:cubicBezTo>
                    <a:close/>
                  </a:path>
                </a:pathLst>
              </a:custGeom>
              <a:solidFill>
                <a:srgbClr val="FC47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757" name="Freeform 271">
                <a:extLst>
                  <a:ext uri="{FF2B5EF4-FFF2-40B4-BE49-F238E27FC236}">
                    <a16:creationId xmlns:a16="http://schemas.microsoft.com/office/drawing/2014/main" id="{1087FBE3-9145-DA46-B94F-F9C28546A8C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757176" y="3599423"/>
                <a:ext cx="46021" cy="45719"/>
              </a:xfrm>
              <a:custGeom>
                <a:avLst/>
                <a:gdLst>
                  <a:gd name="T0" fmla="*/ 141 w 322"/>
                  <a:gd name="T1" fmla="*/ 302 h 320"/>
                  <a:gd name="T2" fmla="*/ 148 w 322"/>
                  <a:gd name="T3" fmla="*/ 280 h 320"/>
                  <a:gd name="T4" fmla="*/ 103 w 322"/>
                  <a:gd name="T5" fmla="*/ 288 h 320"/>
                  <a:gd name="T6" fmla="*/ 121 w 322"/>
                  <a:gd name="T7" fmla="*/ 254 h 320"/>
                  <a:gd name="T8" fmla="*/ 80 w 322"/>
                  <a:gd name="T9" fmla="*/ 260 h 320"/>
                  <a:gd name="T10" fmla="*/ 64 w 322"/>
                  <a:gd name="T11" fmla="*/ 251 h 320"/>
                  <a:gd name="T12" fmla="*/ 53 w 322"/>
                  <a:gd name="T13" fmla="*/ 233 h 320"/>
                  <a:gd name="T14" fmla="*/ 31 w 322"/>
                  <a:gd name="T15" fmla="*/ 229 h 320"/>
                  <a:gd name="T16" fmla="*/ 28 w 322"/>
                  <a:gd name="T17" fmla="*/ 216 h 320"/>
                  <a:gd name="T18" fmla="*/ 26 w 322"/>
                  <a:gd name="T19" fmla="*/ 212 h 320"/>
                  <a:gd name="T20" fmla="*/ 33 w 322"/>
                  <a:gd name="T21" fmla="*/ 181 h 320"/>
                  <a:gd name="T22" fmla="*/ 15 w 322"/>
                  <a:gd name="T23" fmla="*/ 162 h 320"/>
                  <a:gd name="T24" fmla="*/ 12 w 322"/>
                  <a:gd name="T25" fmla="*/ 149 h 320"/>
                  <a:gd name="T26" fmla="*/ 13 w 322"/>
                  <a:gd name="T27" fmla="*/ 131 h 320"/>
                  <a:gd name="T28" fmla="*/ 16 w 322"/>
                  <a:gd name="T29" fmla="*/ 117 h 320"/>
                  <a:gd name="T30" fmla="*/ 29 w 322"/>
                  <a:gd name="T31" fmla="*/ 95 h 320"/>
                  <a:gd name="T32" fmla="*/ 32 w 322"/>
                  <a:gd name="T33" fmla="*/ 79 h 320"/>
                  <a:gd name="T34" fmla="*/ 104 w 322"/>
                  <a:gd name="T35" fmla="*/ 21 h 320"/>
                  <a:gd name="T36" fmla="*/ 133 w 322"/>
                  <a:gd name="T37" fmla="*/ 14 h 320"/>
                  <a:gd name="T38" fmla="*/ 152 w 322"/>
                  <a:gd name="T39" fmla="*/ 17 h 320"/>
                  <a:gd name="T40" fmla="*/ 174 w 322"/>
                  <a:gd name="T41" fmla="*/ 14 h 320"/>
                  <a:gd name="T42" fmla="*/ 191 w 322"/>
                  <a:gd name="T43" fmla="*/ 17 h 320"/>
                  <a:gd name="T44" fmla="*/ 205 w 322"/>
                  <a:gd name="T45" fmla="*/ 23 h 320"/>
                  <a:gd name="T46" fmla="*/ 217 w 322"/>
                  <a:gd name="T47" fmla="*/ 31 h 320"/>
                  <a:gd name="T48" fmla="*/ 229 w 322"/>
                  <a:gd name="T49" fmla="*/ 35 h 320"/>
                  <a:gd name="T50" fmla="*/ 225 w 322"/>
                  <a:gd name="T51" fmla="*/ 58 h 320"/>
                  <a:gd name="T52" fmla="*/ 257 w 322"/>
                  <a:gd name="T53" fmla="*/ 61 h 320"/>
                  <a:gd name="T54" fmla="*/ 273 w 322"/>
                  <a:gd name="T55" fmla="*/ 74 h 320"/>
                  <a:gd name="T56" fmla="*/ 265 w 322"/>
                  <a:gd name="T57" fmla="*/ 97 h 320"/>
                  <a:gd name="T58" fmla="*/ 281 w 322"/>
                  <a:gd name="T59" fmla="*/ 110 h 320"/>
                  <a:gd name="T60" fmla="*/ 281 w 322"/>
                  <a:gd name="T61" fmla="*/ 131 h 320"/>
                  <a:gd name="T62" fmla="*/ 267 w 322"/>
                  <a:gd name="T63" fmla="*/ 163 h 320"/>
                  <a:gd name="T64" fmla="*/ 294 w 322"/>
                  <a:gd name="T65" fmla="*/ 166 h 320"/>
                  <a:gd name="T66" fmla="*/ 277 w 322"/>
                  <a:gd name="T67" fmla="*/ 198 h 320"/>
                  <a:gd name="T68" fmla="*/ 209 w 322"/>
                  <a:gd name="T69" fmla="*/ 287 h 320"/>
                  <a:gd name="T70" fmla="*/ 141 w 322"/>
                  <a:gd name="T71" fmla="*/ 302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22" h="320">
                    <a:moveTo>
                      <a:pt x="141" y="302"/>
                    </a:moveTo>
                    <a:cubicBezTo>
                      <a:pt x="123" y="302"/>
                      <a:pt x="146" y="281"/>
                      <a:pt x="148" y="280"/>
                    </a:cubicBezTo>
                    <a:cubicBezTo>
                      <a:pt x="144" y="283"/>
                      <a:pt x="106" y="307"/>
                      <a:pt x="103" y="288"/>
                    </a:cubicBezTo>
                    <a:cubicBezTo>
                      <a:pt x="76" y="294"/>
                      <a:pt x="122" y="253"/>
                      <a:pt x="121" y="254"/>
                    </a:cubicBezTo>
                    <a:cubicBezTo>
                      <a:pt x="113" y="260"/>
                      <a:pt x="41" y="292"/>
                      <a:pt x="80" y="260"/>
                    </a:cubicBezTo>
                    <a:cubicBezTo>
                      <a:pt x="73" y="264"/>
                      <a:pt x="52" y="265"/>
                      <a:pt x="64" y="251"/>
                    </a:cubicBezTo>
                    <a:cubicBezTo>
                      <a:pt x="44" y="261"/>
                      <a:pt x="35" y="248"/>
                      <a:pt x="53" y="233"/>
                    </a:cubicBezTo>
                    <a:cubicBezTo>
                      <a:pt x="54" y="233"/>
                      <a:pt x="18" y="248"/>
                      <a:pt x="31" y="229"/>
                    </a:cubicBezTo>
                    <a:cubicBezTo>
                      <a:pt x="23" y="228"/>
                      <a:pt x="24" y="220"/>
                      <a:pt x="28" y="216"/>
                    </a:cubicBezTo>
                    <a:cubicBezTo>
                      <a:pt x="27" y="214"/>
                      <a:pt x="27" y="213"/>
                      <a:pt x="26" y="212"/>
                    </a:cubicBezTo>
                    <a:cubicBezTo>
                      <a:pt x="0" y="221"/>
                      <a:pt x="32" y="182"/>
                      <a:pt x="33" y="181"/>
                    </a:cubicBezTo>
                    <a:cubicBezTo>
                      <a:pt x="15" y="192"/>
                      <a:pt x="3" y="175"/>
                      <a:pt x="15" y="162"/>
                    </a:cubicBezTo>
                    <a:cubicBezTo>
                      <a:pt x="6" y="163"/>
                      <a:pt x="7" y="153"/>
                      <a:pt x="12" y="149"/>
                    </a:cubicBezTo>
                    <a:cubicBezTo>
                      <a:pt x="5" y="146"/>
                      <a:pt x="10" y="136"/>
                      <a:pt x="13" y="131"/>
                    </a:cubicBezTo>
                    <a:cubicBezTo>
                      <a:pt x="7" y="127"/>
                      <a:pt x="12" y="120"/>
                      <a:pt x="16" y="117"/>
                    </a:cubicBezTo>
                    <a:cubicBezTo>
                      <a:pt x="8" y="109"/>
                      <a:pt x="26" y="98"/>
                      <a:pt x="29" y="95"/>
                    </a:cubicBezTo>
                    <a:cubicBezTo>
                      <a:pt x="20" y="92"/>
                      <a:pt x="28" y="83"/>
                      <a:pt x="32" y="79"/>
                    </a:cubicBezTo>
                    <a:cubicBezTo>
                      <a:pt x="20" y="71"/>
                      <a:pt x="97" y="3"/>
                      <a:pt x="104" y="21"/>
                    </a:cubicBezTo>
                    <a:cubicBezTo>
                      <a:pt x="107" y="19"/>
                      <a:pt x="129" y="0"/>
                      <a:pt x="133" y="14"/>
                    </a:cubicBezTo>
                    <a:cubicBezTo>
                      <a:pt x="134" y="13"/>
                      <a:pt x="160" y="1"/>
                      <a:pt x="152" y="17"/>
                    </a:cubicBezTo>
                    <a:cubicBezTo>
                      <a:pt x="157" y="14"/>
                      <a:pt x="170" y="4"/>
                      <a:pt x="174" y="14"/>
                    </a:cubicBezTo>
                    <a:cubicBezTo>
                      <a:pt x="179" y="12"/>
                      <a:pt x="191" y="7"/>
                      <a:pt x="191" y="17"/>
                    </a:cubicBezTo>
                    <a:cubicBezTo>
                      <a:pt x="196" y="17"/>
                      <a:pt x="204" y="16"/>
                      <a:pt x="205" y="23"/>
                    </a:cubicBezTo>
                    <a:cubicBezTo>
                      <a:pt x="210" y="21"/>
                      <a:pt x="222" y="22"/>
                      <a:pt x="217" y="31"/>
                    </a:cubicBezTo>
                    <a:cubicBezTo>
                      <a:pt x="222" y="30"/>
                      <a:pt x="227" y="30"/>
                      <a:pt x="229" y="35"/>
                    </a:cubicBezTo>
                    <a:cubicBezTo>
                      <a:pt x="252" y="27"/>
                      <a:pt x="228" y="56"/>
                      <a:pt x="225" y="58"/>
                    </a:cubicBezTo>
                    <a:cubicBezTo>
                      <a:pt x="224" y="59"/>
                      <a:pt x="270" y="41"/>
                      <a:pt x="257" y="61"/>
                    </a:cubicBezTo>
                    <a:cubicBezTo>
                      <a:pt x="262" y="63"/>
                      <a:pt x="284" y="61"/>
                      <a:pt x="273" y="74"/>
                    </a:cubicBezTo>
                    <a:cubicBezTo>
                      <a:pt x="289" y="78"/>
                      <a:pt x="267" y="95"/>
                      <a:pt x="265" y="97"/>
                    </a:cubicBezTo>
                    <a:cubicBezTo>
                      <a:pt x="276" y="91"/>
                      <a:pt x="294" y="95"/>
                      <a:pt x="281" y="110"/>
                    </a:cubicBezTo>
                    <a:cubicBezTo>
                      <a:pt x="306" y="98"/>
                      <a:pt x="289" y="125"/>
                      <a:pt x="281" y="131"/>
                    </a:cubicBezTo>
                    <a:cubicBezTo>
                      <a:pt x="313" y="117"/>
                      <a:pt x="270" y="160"/>
                      <a:pt x="267" y="163"/>
                    </a:cubicBezTo>
                    <a:cubicBezTo>
                      <a:pt x="276" y="157"/>
                      <a:pt x="322" y="142"/>
                      <a:pt x="294" y="166"/>
                    </a:cubicBezTo>
                    <a:cubicBezTo>
                      <a:pt x="304" y="176"/>
                      <a:pt x="282" y="194"/>
                      <a:pt x="277" y="198"/>
                    </a:cubicBezTo>
                    <a:cubicBezTo>
                      <a:pt x="322" y="171"/>
                      <a:pt x="234" y="320"/>
                      <a:pt x="209" y="287"/>
                    </a:cubicBezTo>
                    <a:cubicBezTo>
                      <a:pt x="190" y="300"/>
                      <a:pt x="162" y="302"/>
                      <a:pt x="141" y="302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758" name="Rechthoek 757">
                <a:extLst>
                  <a:ext uri="{FF2B5EF4-FFF2-40B4-BE49-F238E27FC236}">
                    <a16:creationId xmlns:a16="http://schemas.microsoft.com/office/drawing/2014/main" id="{8A32FC53-EA5F-AA4D-AE04-78A2B7DC4E99}"/>
                  </a:ext>
                </a:extLst>
              </p:cNvPr>
              <p:cNvSpPr/>
              <p:nvPr/>
            </p:nvSpPr>
            <p:spPr>
              <a:xfrm>
                <a:off x="1815573" y="3516572"/>
                <a:ext cx="188453" cy="1632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Ink Free" panose="03080402000500000000" pitchFamily="66" charset="0"/>
                    <a:ea typeface="+mn-ea"/>
                    <a:cs typeface="+mn-cs"/>
                  </a:rPr>
                  <a:t>T</a:t>
                </a:r>
                <a:endParaRPr kumimoji="0" lang="nl-NL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717" name="Groep 716">
              <a:extLst>
                <a:ext uri="{FF2B5EF4-FFF2-40B4-BE49-F238E27FC236}">
                  <a16:creationId xmlns:a16="http://schemas.microsoft.com/office/drawing/2014/main" id="{5158B4C9-0032-3E4F-A553-E99B085F57BB}"/>
                </a:ext>
              </a:extLst>
            </p:cNvPr>
            <p:cNvGrpSpPr/>
            <p:nvPr/>
          </p:nvGrpSpPr>
          <p:grpSpPr>
            <a:xfrm rot="10800000">
              <a:off x="2686487" y="3061746"/>
              <a:ext cx="22733" cy="1089291"/>
              <a:chOff x="1609651" y="3198400"/>
              <a:chExt cx="22733" cy="1089291"/>
            </a:xfrm>
          </p:grpSpPr>
          <p:sp>
            <p:nvSpPr>
              <p:cNvPr id="735" name="Freeform 270">
                <a:extLst>
                  <a:ext uri="{FF2B5EF4-FFF2-40B4-BE49-F238E27FC236}">
                    <a16:creationId xmlns:a16="http://schemas.microsoft.com/office/drawing/2014/main" id="{79EDB45A-4E50-524C-A94E-419D59BE507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H="1">
                <a:off x="1563734" y="3738206"/>
                <a:ext cx="108000" cy="16166"/>
              </a:xfrm>
              <a:custGeom>
                <a:avLst/>
                <a:gdLst>
                  <a:gd name="T0" fmla="*/ 9 w 133"/>
                  <a:gd name="T1" fmla="*/ 20 h 20"/>
                  <a:gd name="T2" fmla="*/ 1 w 133"/>
                  <a:gd name="T3" fmla="*/ 13 h 20"/>
                  <a:gd name="T4" fmla="*/ 7 w 133"/>
                  <a:gd name="T5" fmla="*/ 4 h 20"/>
                  <a:gd name="T6" fmla="*/ 125 w 133"/>
                  <a:gd name="T7" fmla="*/ 0 h 20"/>
                  <a:gd name="T8" fmla="*/ 133 w 133"/>
                  <a:gd name="T9" fmla="*/ 8 h 20"/>
                  <a:gd name="T10" fmla="*/ 125 w 133"/>
                  <a:gd name="T11" fmla="*/ 16 h 20"/>
                  <a:gd name="T12" fmla="*/ 10 w 133"/>
                  <a:gd name="T13" fmla="*/ 19 h 20"/>
                  <a:gd name="T14" fmla="*/ 9 w 133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20">
                    <a:moveTo>
                      <a:pt x="9" y="20"/>
                    </a:moveTo>
                    <a:cubicBezTo>
                      <a:pt x="5" y="20"/>
                      <a:pt x="2" y="17"/>
                      <a:pt x="1" y="13"/>
                    </a:cubicBezTo>
                    <a:cubicBezTo>
                      <a:pt x="0" y="9"/>
                      <a:pt x="3" y="5"/>
                      <a:pt x="7" y="4"/>
                    </a:cubicBezTo>
                    <a:cubicBezTo>
                      <a:pt x="26" y="0"/>
                      <a:pt x="115" y="0"/>
                      <a:pt x="125" y="0"/>
                    </a:cubicBezTo>
                    <a:cubicBezTo>
                      <a:pt x="129" y="0"/>
                      <a:pt x="133" y="3"/>
                      <a:pt x="133" y="8"/>
                    </a:cubicBezTo>
                    <a:cubicBezTo>
                      <a:pt x="133" y="12"/>
                      <a:pt x="129" y="16"/>
                      <a:pt x="125" y="16"/>
                    </a:cubicBezTo>
                    <a:cubicBezTo>
                      <a:pt x="98" y="16"/>
                      <a:pt x="25" y="17"/>
                      <a:pt x="10" y="19"/>
                    </a:cubicBezTo>
                    <a:cubicBezTo>
                      <a:pt x="10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736" name="Freeform 270">
                <a:extLst>
                  <a:ext uri="{FF2B5EF4-FFF2-40B4-BE49-F238E27FC236}">
                    <a16:creationId xmlns:a16="http://schemas.microsoft.com/office/drawing/2014/main" id="{50E47EFA-7539-3241-AE92-5FA3718498C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340000" flipH="1">
                <a:off x="1563734" y="3891889"/>
                <a:ext cx="108000" cy="16166"/>
              </a:xfrm>
              <a:custGeom>
                <a:avLst/>
                <a:gdLst>
                  <a:gd name="T0" fmla="*/ 9 w 133"/>
                  <a:gd name="T1" fmla="*/ 20 h 20"/>
                  <a:gd name="T2" fmla="*/ 1 w 133"/>
                  <a:gd name="T3" fmla="*/ 13 h 20"/>
                  <a:gd name="T4" fmla="*/ 7 w 133"/>
                  <a:gd name="T5" fmla="*/ 4 h 20"/>
                  <a:gd name="T6" fmla="*/ 125 w 133"/>
                  <a:gd name="T7" fmla="*/ 0 h 20"/>
                  <a:gd name="T8" fmla="*/ 133 w 133"/>
                  <a:gd name="T9" fmla="*/ 8 h 20"/>
                  <a:gd name="T10" fmla="*/ 125 w 133"/>
                  <a:gd name="T11" fmla="*/ 16 h 20"/>
                  <a:gd name="T12" fmla="*/ 10 w 133"/>
                  <a:gd name="T13" fmla="*/ 19 h 20"/>
                  <a:gd name="T14" fmla="*/ 9 w 133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20">
                    <a:moveTo>
                      <a:pt x="9" y="20"/>
                    </a:moveTo>
                    <a:cubicBezTo>
                      <a:pt x="5" y="20"/>
                      <a:pt x="2" y="17"/>
                      <a:pt x="1" y="13"/>
                    </a:cubicBezTo>
                    <a:cubicBezTo>
                      <a:pt x="0" y="9"/>
                      <a:pt x="3" y="5"/>
                      <a:pt x="7" y="4"/>
                    </a:cubicBezTo>
                    <a:cubicBezTo>
                      <a:pt x="26" y="0"/>
                      <a:pt x="115" y="0"/>
                      <a:pt x="125" y="0"/>
                    </a:cubicBezTo>
                    <a:cubicBezTo>
                      <a:pt x="129" y="0"/>
                      <a:pt x="133" y="3"/>
                      <a:pt x="133" y="8"/>
                    </a:cubicBezTo>
                    <a:cubicBezTo>
                      <a:pt x="133" y="12"/>
                      <a:pt x="129" y="16"/>
                      <a:pt x="125" y="16"/>
                    </a:cubicBezTo>
                    <a:cubicBezTo>
                      <a:pt x="98" y="16"/>
                      <a:pt x="25" y="17"/>
                      <a:pt x="10" y="19"/>
                    </a:cubicBezTo>
                    <a:cubicBezTo>
                      <a:pt x="10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737" name="Freeform 270">
                <a:extLst>
                  <a:ext uri="{FF2B5EF4-FFF2-40B4-BE49-F238E27FC236}">
                    <a16:creationId xmlns:a16="http://schemas.microsoft.com/office/drawing/2014/main" id="{DB350EB3-EA09-B347-B1AE-38029DEFB39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H="1">
                <a:off x="1563734" y="4053604"/>
                <a:ext cx="108000" cy="16166"/>
              </a:xfrm>
              <a:custGeom>
                <a:avLst/>
                <a:gdLst>
                  <a:gd name="T0" fmla="*/ 9 w 133"/>
                  <a:gd name="T1" fmla="*/ 20 h 20"/>
                  <a:gd name="T2" fmla="*/ 1 w 133"/>
                  <a:gd name="T3" fmla="*/ 13 h 20"/>
                  <a:gd name="T4" fmla="*/ 7 w 133"/>
                  <a:gd name="T5" fmla="*/ 4 h 20"/>
                  <a:gd name="T6" fmla="*/ 125 w 133"/>
                  <a:gd name="T7" fmla="*/ 0 h 20"/>
                  <a:gd name="T8" fmla="*/ 133 w 133"/>
                  <a:gd name="T9" fmla="*/ 8 h 20"/>
                  <a:gd name="T10" fmla="*/ 125 w 133"/>
                  <a:gd name="T11" fmla="*/ 16 h 20"/>
                  <a:gd name="T12" fmla="*/ 10 w 133"/>
                  <a:gd name="T13" fmla="*/ 19 h 20"/>
                  <a:gd name="T14" fmla="*/ 9 w 133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20">
                    <a:moveTo>
                      <a:pt x="9" y="20"/>
                    </a:moveTo>
                    <a:cubicBezTo>
                      <a:pt x="5" y="20"/>
                      <a:pt x="2" y="17"/>
                      <a:pt x="1" y="13"/>
                    </a:cubicBezTo>
                    <a:cubicBezTo>
                      <a:pt x="0" y="9"/>
                      <a:pt x="3" y="5"/>
                      <a:pt x="7" y="4"/>
                    </a:cubicBezTo>
                    <a:cubicBezTo>
                      <a:pt x="26" y="0"/>
                      <a:pt x="115" y="0"/>
                      <a:pt x="125" y="0"/>
                    </a:cubicBezTo>
                    <a:cubicBezTo>
                      <a:pt x="129" y="0"/>
                      <a:pt x="133" y="3"/>
                      <a:pt x="133" y="8"/>
                    </a:cubicBezTo>
                    <a:cubicBezTo>
                      <a:pt x="133" y="12"/>
                      <a:pt x="129" y="16"/>
                      <a:pt x="125" y="16"/>
                    </a:cubicBezTo>
                    <a:cubicBezTo>
                      <a:pt x="98" y="16"/>
                      <a:pt x="25" y="17"/>
                      <a:pt x="10" y="19"/>
                    </a:cubicBezTo>
                    <a:cubicBezTo>
                      <a:pt x="10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738" name="Freeform 270">
                <a:extLst>
                  <a:ext uri="{FF2B5EF4-FFF2-40B4-BE49-F238E27FC236}">
                    <a16:creationId xmlns:a16="http://schemas.microsoft.com/office/drawing/2014/main" id="{9CE4A7D1-AC95-CC49-A171-F728FC29CE1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H="1">
                <a:off x="1563734" y="4225608"/>
                <a:ext cx="108000" cy="16166"/>
              </a:xfrm>
              <a:custGeom>
                <a:avLst/>
                <a:gdLst>
                  <a:gd name="T0" fmla="*/ 9 w 133"/>
                  <a:gd name="T1" fmla="*/ 20 h 20"/>
                  <a:gd name="T2" fmla="*/ 1 w 133"/>
                  <a:gd name="T3" fmla="*/ 13 h 20"/>
                  <a:gd name="T4" fmla="*/ 7 w 133"/>
                  <a:gd name="T5" fmla="*/ 4 h 20"/>
                  <a:gd name="T6" fmla="*/ 125 w 133"/>
                  <a:gd name="T7" fmla="*/ 0 h 20"/>
                  <a:gd name="T8" fmla="*/ 133 w 133"/>
                  <a:gd name="T9" fmla="*/ 8 h 20"/>
                  <a:gd name="T10" fmla="*/ 125 w 133"/>
                  <a:gd name="T11" fmla="*/ 16 h 20"/>
                  <a:gd name="T12" fmla="*/ 10 w 133"/>
                  <a:gd name="T13" fmla="*/ 19 h 20"/>
                  <a:gd name="T14" fmla="*/ 9 w 133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20">
                    <a:moveTo>
                      <a:pt x="9" y="20"/>
                    </a:moveTo>
                    <a:cubicBezTo>
                      <a:pt x="5" y="20"/>
                      <a:pt x="2" y="17"/>
                      <a:pt x="1" y="13"/>
                    </a:cubicBezTo>
                    <a:cubicBezTo>
                      <a:pt x="0" y="9"/>
                      <a:pt x="3" y="5"/>
                      <a:pt x="7" y="4"/>
                    </a:cubicBezTo>
                    <a:cubicBezTo>
                      <a:pt x="26" y="0"/>
                      <a:pt x="115" y="0"/>
                      <a:pt x="125" y="0"/>
                    </a:cubicBezTo>
                    <a:cubicBezTo>
                      <a:pt x="129" y="0"/>
                      <a:pt x="133" y="3"/>
                      <a:pt x="133" y="8"/>
                    </a:cubicBezTo>
                    <a:cubicBezTo>
                      <a:pt x="133" y="12"/>
                      <a:pt x="129" y="16"/>
                      <a:pt x="125" y="16"/>
                    </a:cubicBezTo>
                    <a:cubicBezTo>
                      <a:pt x="98" y="16"/>
                      <a:pt x="25" y="17"/>
                      <a:pt x="10" y="19"/>
                    </a:cubicBezTo>
                    <a:cubicBezTo>
                      <a:pt x="10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739" name="Freeform 270">
                <a:extLst>
                  <a:ext uri="{FF2B5EF4-FFF2-40B4-BE49-F238E27FC236}">
                    <a16:creationId xmlns:a16="http://schemas.microsoft.com/office/drawing/2014/main" id="{8E566A04-BCE9-2E4E-9F4D-15843E5353F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H="1">
                <a:off x="1570301" y="3244317"/>
                <a:ext cx="108000" cy="16166"/>
              </a:xfrm>
              <a:custGeom>
                <a:avLst/>
                <a:gdLst>
                  <a:gd name="T0" fmla="*/ 9 w 133"/>
                  <a:gd name="T1" fmla="*/ 20 h 20"/>
                  <a:gd name="T2" fmla="*/ 1 w 133"/>
                  <a:gd name="T3" fmla="*/ 13 h 20"/>
                  <a:gd name="T4" fmla="*/ 7 w 133"/>
                  <a:gd name="T5" fmla="*/ 4 h 20"/>
                  <a:gd name="T6" fmla="*/ 125 w 133"/>
                  <a:gd name="T7" fmla="*/ 0 h 20"/>
                  <a:gd name="T8" fmla="*/ 133 w 133"/>
                  <a:gd name="T9" fmla="*/ 8 h 20"/>
                  <a:gd name="T10" fmla="*/ 125 w 133"/>
                  <a:gd name="T11" fmla="*/ 16 h 20"/>
                  <a:gd name="T12" fmla="*/ 10 w 133"/>
                  <a:gd name="T13" fmla="*/ 19 h 20"/>
                  <a:gd name="T14" fmla="*/ 9 w 133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20">
                    <a:moveTo>
                      <a:pt x="9" y="20"/>
                    </a:moveTo>
                    <a:cubicBezTo>
                      <a:pt x="5" y="20"/>
                      <a:pt x="2" y="17"/>
                      <a:pt x="1" y="13"/>
                    </a:cubicBezTo>
                    <a:cubicBezTo>
                      <a:pt x="0" y="9"/>
                      <a:pt x="3" y="5"/>
                      <a:pt x="7" y="4"/>
                    </a:cubicBezTo>
                    <a:cubicBezTo>
                      <a:pt x="26" y="0"/>
                      <a:pt x="115" y="0"/>
                      <a:pt x="125" y="0"/>
                    </a:cubicBezTo>
                    <a:cubicBezTo>
                      <a:pt x="129" y="0"/>
                      <a:pt x="133" y="3"/>
                      <a:pt x="133" y="8"/>
                    </a:cubicBezTo>
                    <a:cubicBezTo>
                      <a:pt x="133" y="12"/>
                      <a:pt x="129" y="16"/>
                      <a:pt x="125" y="16"/>
                    </a:cubicBezTo>
                    <a:cubicBezTo>
                      <a:pt x="98" y="16"/>
                      <a:pt x="25" y="17"/>
                      <a:pt x="10" y="19"/>
                    </a:cubicBezTo>
                    <a:cubicBezTo>
                      <a:pt x="10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740" name="Freeform 270">
                <a:extLst>
                  <a:ext uri="{FF2B5EF4-FFF2-40B4-BE49-F238E27FC236}">
                    <a16:creationId xmlns:a16="http://schemas.microsoft.com/office/drawing/2014/main" id="{6E033D27-5363-AC4A-B37F-41F7F3D88EE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340000" flipH="1">
                <a:off x="1563735" y="3564516"/>
                <a:ext cx="108000" cy="16166"/>
              </a:xfrm>
              <a:custGeom>
                <a:avLst/>
                <a:gdLst>
                  <a:gd name="T0" fmla="*/ 9 w 133"/>
                  <a:gd name="T1" fmla="*/ 20 h 20"/>
                  <a:gd name="T2" fmla="*/ 1 w 133"/>
                  <a:gd name="T3" fmla="*/ 13 h 20"/>
                  <a:gd name="T4" fmla="*/ 7 w 133"/>
                  <a:gd name="T5" fmla="*/ 4 h 20"/>
                  <a:gd name="T6" fmla="*/ 125 w 133"/>
                  <a:gd name="T7" fmla="*/ 0 h 20"/>
                  <a:gd name="T8" fmla="*/ 133 w 133"/>
                  <a:gd name="T9" fmla="*/ 8 h 20"/>
                  <a:gd name="T10" fmla="*/ 125 w 133"/>
                  <a:gd name="T11" fmla="*/ 16 h 20"/>
                  <a:gd name="T12" fmla="*/ 10 w 133"/>
                  <a:gd name="T13" fmla="*/ 19 h 20"/>
                  <a:gd name="T14" fmla="*/ 9 w 133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20">
                    <a:moveTo>
                      <a:pt x="9" y="20"/>
                    </a:moveTo>
                    <a:cubicBezTo>
                      <a:pt x="5" y="20"/>
                      <a:pt x="2" y="17"/>
                      <a:pt x="1" y="13"/>
                    </a:cubicBezTo>
                    <a:cubicBezTo>
                      <a:pt x="0" y="9"/>
                      <a:pt x="3" y="5"/>
                      <a:pt x="7" y="4"/>
                    </a:cubicBezTo>
                    <a:cubicBezTo>
                      <a:pt x="26" y="0"/>
                      <a:pt x="115" y="0"/>
                      <a:pt x="125" y="0"/>
                    </a:cubicBezTo>
                    <a:cubicBezTo>
                      <a:pt x="129" y="0"/>
                      <a:pt x="133" y="3"/>
                      <a:pt x="133" y="8"/>
                    </a:cubicBezTo>
                    <a:cubicBezTo>
                      <a:pt x="133" y="12"/>
                      <a:pt x="129" y="16"/>
                      <a:pt x="125" y="16"/>
                    </a:cubicBezTo>
                    <a:cubicBezTo>
                      <a:pt x="98" y="16"/>
                      <a:pt x="25" y="17"/>
                      <a:pt x="10" y="19"/>
                    </a:cubicBezTo>
                    <a:cubicBezTo>
                      <a:pt x="10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741" name="Freeform 270">
                <a:extLst>
                  <a:ext uri="{FF2B5EF4-FFF2-40B4-BE49-F238E27FC236}">
                    <a16:creationId xmlns:a16="http://schemas.microsoft.com/office/drawing/2014/main" id="{49639F85-4253-454C-A46F-006617AF456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H="1">
                <a:off x="1570301" y="3397867"/>
                <a:ext cx="108000" cy="16166"/>
              </a:xfrm>
              <a:custGeom>
                <a:avLst/>
                <a:gdLst>
                  <a:gd name="T0" fmla="*/ 9 w 133"/>
                  <a:gd name="T1" fmla="*/ 20 h 20"/>
                  <a:gd name="T2" fmla="*/ 1 w 133"/>
                  <a:gd name="T3" fmla="*/ 13 h 20"/>
                  <a:gd name="T4" fmla="*/ 7 w 133"/>
                  <a:gd name="T5" fmla="*/ 4 h 20"/>
                  <a:gd name="T6" fmla="*/ 125 w 133"/>
                  <a:gd name="T7" fmla="*/ 0 h 20"/>
                  <a:gd name="T8" fmla="*/ 133 w 133"/>
                  <a:gd name="T9" fmla="*/ 8 h 20"/>
                  <a:gd name="T10" fmla="*/ 125 w 133"/>
                  <a:gd name="T11" fmla="*/ 16 h 20"/>
                  <a:gd name="T12" fmla="*/ 10 w 133"/>
                  <a:gd name="T13" fmla="*/ 19 h 20"/>
                  <a:gd name="T14" fmla="*/ 9 w 133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20">
                    <a:moveTo>
                      <a:pt x="9" y="20"/>
                    </a:moveTo>
                    <a:cubicBezTo>
                      <a:pt x="5" y="20"/>
                      <a:pt x="2" y="17"/>
                      <a:pt x="1" y="13"/>
                    </a:cubicBezTo>
                    <a:cubicBezTo>
                      <a:pt x="0" y="9"/>
                      <a:pt x="3" y="5"/>
                      <a:pt x="7" y="4"/>
                    </a:cubicBezTo>
                    <a:cubicBezTo>
                      <a:pt x="26" y="0"/>
                      <a:pt x="115" y="0"/>
                      <a:pt x="125" y="0"/>
                    </a:cubicBezTo>
                    <a:cubicBezTo>
                      <a:pt x="129" y="0"/>
                      <a:pt x="133" y="3"/>
                      <a:pt x="133" y="8"/>
                    </a:cubicBezTo>
                    <a:cubicBezTo>
                      <a:pt x="133" y="12"/>
                      <a:pt x="129" y="16"/>
                      <a:pt x="125" y="16"/>
                    </a:cubicBezTo>
                    <a:cubicBezTo>
                      <a:pt x="98" y="16"/>
                      <a:pt x="25" y="17"/>
                      <a:pt x="10" y="19"/>
                    </a:cubicBezTo>
                    <a:cubicBezTo>
                      <a:pt x="10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718" name="Groep 717">
              <a:extLst>
                <a:ext uri="{FF2B5EF4-FFF2-40B4-BE49-F238E27FC236}">
                  <a16:creationId xmlns:a16="http://schemas.microsoft.com/office/drawing/2014/main" id="{3AE07E31-7018-1543-8F94-311306E3F66F}"/>
                </a:ext>
              </a:extLst>
            </p:cNvPr>
            <p:cNvGrpSpPr/>
            <p:nvPr/>
          </p:nvGrpSpPr>
          <p:grpSpPr>
            <a:xfrm rot="10800000">
              <a:off x="1626129" y="3053078"/>
              <a:ext cx="22733" cy="1089291"/>
              <a:chOff x="1609651" y="3198400"/>
              <a:chExt cx="22733" cy="1089291"/>
            </a:xfrm>
          </p:grpSpPr>
          <p:sp>
            <p:nvSpPr>
              <p:cNvPr id="728" name="Freeform 270">
                <a:extLst>
                  <a:ext uri="{FF2B5EF4-FFF2-40B4-BE49-F238E27FC236}">
                    <a16:creationId xmlns:a16="http://schemas.microsoft.com/office/drawing/2014/main" id="{17AE19AD-523D-1D4E-BC5B-77D955AE3C6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H="1">
                <a:off x="1563734" y="3738206"/>
                <a:ext cx="108000" cy="16166"/>
              </a:xfrm>
              <a:custGeom>
                <a:avLst/>
                <a:gdLst>
                  <a:gd name="T0" fmla="*/ 9 w 133"/>
                  <a:gd name="T1" fmla="*/ 20 h 20"/>
                  <a:gd name="T2" fmla="*/ 1 w 133"/>
                  <a:gd name="T3" fmla="*/ 13 h 20"/>
                  <a:gd name="T4" fmla="*/ 7 w 133"/>
                  <a:gd name="T5" fmla="*/ 4 h 20"/>
                  <a:gd name="T6" fmla="*/ 125 w 133"/>
                  <a:gd name="T7" fmla="*/ 0 h 20"/>
                  <a:gd name="T8" fmla="*/ 133 w 133"/>
                  <a:gd name="T9" fmla="*/ 8 h 20"/>
                  <a:gd name="T10" fmla="*/ 125 w 133"/>
                  <a:gd name="T11" fmla="*/ 16 h 20"/>
                  <a:gd name="T12" fmla="*/ 10 w 133"/>
                  <a:gd name="T13" fmla="*/ 19 h 20"/>
                  <a:gd name="T14" fmla="*/ 9 w 133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20">
                    <a:moveTo>
                      <a:pt x="9" y="20"/>
                    </a:moveTo>
                    <a:cubicBezTo>
                      <a:pt x="5" y="20"/>
                      <a:pt x="2" y="17"/>
                      <a:pt x="1" y="13"/>
                    </a:cubicBezTo>
                    <a:cubicBezTo>
                      <a:pt x="0" y="9"/>
                      <a:pt x="3" y="5"/>
                      <a:pt x="7" y="4"/>
                    </a:cubicBezTo>
                    <a:cubicBezTo>
                      <a:pt x="26" y="0"/>
                      <a:pt x="115" y="0"/>
                      <a:pt x="125" y="0"/>
                    </a:cubicBezTo>
                    <a:cubicBezTo>
                      <a:pt x="129" y="0"/>
                      <a:pt x="133" y="3"/>
                      <a:pt x="133" y="8"/>
                    </a:cubicBezTo>
                    <a:cubicBezTo>
                      <a:pt x="133" y="12"/>
                      <a:pt x="129" y="16"/>
                      <a:pt x="125" y="16"/>
                    </a:cubicBezTo>
                    <a:cubicBezTo>
                      <a:pt x="98" y="16"/>
                      <a:pt x="25" y="17"/>
                      <a:pt x="10" y="19"/>
                    </a:cubicBezTo>
                    <a:cubicBezTo>
                      <a:pt x="10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729" name="Freeform 270">
                <a:extLst>
                  <a:ext uri="{FF2B5EF4-FFF2-40B4-BE49-F238E27FC236}">
                    <a16:creationId xmlns:a16="http://schemas.microsoft.com/office/drawing/2014/main" id="{EDC532FD-4E0D-BE47-8E43-9E5B2BC3B57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340000" flipH="1">
                <a:off x="1563734" y="3891889"/>
                <a:ext cx="108000" cy="16166"/>
              </a:xfrm>
              <a:custGeom>
                <a:avLst/>
                <a:gdLst>
                  <a:gd name="T0" fmla="*/ 9 w 133"/>
                  <a:gd name="T1" fmla="*/ 20 h 20"/>
                  <a:gd name="T2" fmla="*/ 1 w 133"/>
                  <a:gd name="T3" fmla="*/ 13 h 20"/>
                  <a:gd name="T4" fmla="*/ 7 w 133"/>
                  <a:gd name="T5" fmla="*/ 4 h 20"/>
                  <a:gd name="T6" fmla="*/ 125 w 133"/>
                  <a:gd name="T7" fmla="*/ 0 h 20"/>
                  <a:gd name="T8" fmla="*/ 133 w 133"/>
                  <a:gd name="T9" fmla="*/ 8 h 20"/>
                  <a:gd name="T10" fmla="*/ 125 w 133"/>
                  <a:gd name="T11" fmla="*/ 16 h 20"/>
                  <a:gd name="T12" fmla="*/ 10 w 133"/>
                  <a:gd name="T13" fmla="*/ 19 h 20"/>
                  <a:gd name="T14" fmla="*/ 9 w 133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20">
                    <a:moveTo>
                      <a:pt x="9" y="20"/>
                    </a:moveTo>
                    <a:cubicBezTo>
                      <a:pt x="5" y="20"/>
                      <a:pt x="2" y="17"/>
                      <a:pt x="1" y="13"/>
                    </a:cubicBezTo>
                    <a:cubicBezTo>
                      <a:pt x="0" y="9"/>
                      <a:pt x="3" y="5"/>
                      <a:pt x="7" y="4"/>
                    </a:cubicBezTo>
                    <a:cubicBezTo>
                      <a:pt x="26" y="0"/>
                      <a:pt x="115" y="0"/>
                      <a:pt x="125" y="0"/>
                    </a:cubicBezTo>
                    <a:cubicBezTo>
                      <a:pt x="129" y="0"/>
                      <a:pt x="133" y="3"/>
                      <a:pt x="133" y="8"/>
                    </a:cubicBezTo>
                    <a:cubicBezTo>
                      <a:pt x="133" y="12"/>
                      <a:pt x="129" y="16"/>
                      <a:pt x="125" y="16"/>
                    </a:cubicBezTo>
                    <a:cubicBezTo>
                      <a:pt x="98" y="16"/>
                      <a:pt x="25" y="17"/>
                      <a:pt x="10" y="19"/>
                    </a:cubicBezTo>
                    <a:cubicBezTo>
                      <a:pt x="10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730" name="Freeform 270">
                <a:extLst>
                  <a:ext uri="{FF2B5EF4-FFF2-40B4-BE49-F238E27FC236}">
                    <a16:creationId xmlns:a16="http://schemas.microsoft.com/office/drawing/2014/main" id="{DF31F5CA-4C1A-2B44-B1A2-0FC70575EE9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H="1">
                <a:off x="1563734" y="4053604"/>
                <a:ext cx="108000" cy="16166"/>
              </a:xfrm>
              <a:custGeom>
                <a:avLst/>
                <a:gdLst>
                  <a:gd name="T0" fmla="*/ 9 w 133"/>
                  <a:gd name="T1" fmla="*/ 20 h 20"/>
                  <a:gd name="T2" fmla="*/ 1 w 133"/>
                  <a:gd name="T3" fmla="*/ 13 h 20"/>
                  <a:gd name="T4" fmla="*/ 7 w 133"/>
                  <a:gd name="T5" fmla="*/ 4 h 20"/>
                  <a:gd name="T6" fmla="*/ 125 w 133"/>
                  <a:gd name="T7" fmla="*/ 0 h 20"/>
                  <a:gd name="T8" fmla="*/ 133 w 133"/>
                  <a:gd name="T9" fmla="*/ 8 h 20"/>
                  <a:gd name="T10" fmla="*/ 125 w 133"/>
                  <a:gd name="T11" fmla="*/ 16 h 20"/>
                  <a:gd name="T12" fmla="*/ 10 w 133"/>
                  <a:gd name="T13" fmla="*/ 19 h 20"/>
                  <a:gd name="T14" fmla="*/ 9 w 133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20">
                    <a:moveTo>
                      <a:pt x="9" y="20"/>
                    </a:moveTo>
                    <a:cubicBezTo>
                      <a:pt x="5" y="20"/>
                      <a:pt x="2" y="17"/>
                      <a:pt x="1" y="13"/>
                    </a:cubicBezTo>
                    <a:cubicBezTo>
                      <a:pt x="0" y="9"/>
                      <a:pt x="3" y="5"/>
                      <a:pt x="7" y="4"/>
                    </a:cubicBezTo>
                    <a:cubicBezTo>
                      <a:pt x="26" y="0"/>
                      <a:pt x="115" y="0"/>
                      <a:pt x="125" y="0"/>
                    </a:cubicBezTo>
                    <a:cubicBezTo>
                      <a:pt x="129" y="0"/>
                      <a:pt x="133" y="3"/>
                      <a:pt x="133" y="8"/>
                    </a:cubicBezTo>
                    <a:cubicBezTo>
                      <a:pt x="133" y="12"/>
                      <a:pt x="129" y="16"/>
                      <a:pt x="125" y="16"/>
                    </a:cubicBezTo>
                    <a:cubicBezTo>
                      <a:pt x="98" y="16"/>
                      <a:pt x="25" y="17"/>
                      <a:pt x="10" y="19"/>
                    </a:cubicBezTo>
                    <a:cubicBezTo>
                      <a:pt x="10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731" name="Freeform 270">
                <a:extLst>
                  <a:ext uri="{FF2B5EF4-FFF2-40B4-BE49-F238E27FC236}">
                    <a16:creationId xmlns:a16="http://schemas.microsoft.com/office/drawing/2014/main" id="{EA0B23A9-DBF4-1B48-9761-F39291BD22F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H="1">
                <a:off x="1563734" y="4225608"/>
                <a:ext cx="108000" cy="16166"/>
              </a:xfrm>
              <a:custGeom>
                <a:avLst/>
                <a:gdLst>
                  <a:gd name="T0" fmla="*/ 9 w 133"/>
                  <a:gd name="T1" fmla="*/ 20 h 20"/>
                  <a:gd name="T2" fmla="*/ 1 w 133"/>
                  <a:gd name="T3" fmla="*/ 13 h 20"/>
                  <a:gd name="T4" fmla="*/ 7 w 133"/>
                  <a:gd name="T5" fmla="*/ 4 h 20"/>
                  <a:gd name="T6" fmla="*/ 125 w 133"/>
                  <a:gd name="T7" fmla="*/ 0 h 20"/>
                  <a:gd name="T8" fmla="*/ 133 w 133"/>
                  <a:gd name="T9" fmla="*/ 8 h 20"/>
                  <a:gd name="T10" fmla="*/ 125 w 133"/>
                  <a:gd name="T11" fmla="*/ 16 h 20"/>
                  <a:gd name="T12" fmla="*/ 10 w 133"/>
                  <a:gd name="T13" fmla="*/ 19 h 20"/>
                  <a:gd name="T14" fmla="*/ 9 w 133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20">
                    <a:moveTo>
                      <a:pt x="9" y="20"/>
                    </a:moveTo>
                    <a:cubicBezTo>
                      <a:pt x="5" y="20"/>
                      <a:pt x="2" y="17"/>
                      <a:pt x="1" y="13"/>
                    </a:cubicBezTo>
                    <a:cubicBezTo>
                      <a:pt x="0" y="9"/>
                      <a:pt x="3" y="5"/>
                      <a:pt x="7" y="4"/>
                    </a:cubicBezTo>
                    <a:cubicBezTo>
                      <a:pt x="26" y="0"/>
                      <a:pt x="115" y="0"/>
                      <a:pt x="125" y="0"/>
                    </a:cubicBezTo>
                    <a:cubicBezTo>
                      <a:pt x="129" y="0"/>
                      <a:pt x="133" y="3"/>
                      <a:pt x="133" y="8"/>
                    </a:cubicBezTo>
                    <a:cubicBezTo>
                      <a:pt x="133" y="12"/>
                      <a:pt x="129" y="16"/>
                      <a:pt x="125" y="16"/>
                    </a:cubicBezTo>
                    <a:cubicBezTo>
                      <a:pt x="98" y="16"/>
                      <a:pt x="25" y="17"/>
                      <a:pt x="10" y="19"/>
                    </a:cubicBezTo>
                    <a:cubicBezTo>
                      <a:pt x="10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732" name="Freeform 270">
                <a:extLst>
                  <a:ext uri="{FF2B5EF4-FFF2-40B4-BE49-F238E27FC236}">
                    <a16:creationId xmlns:a16="http://schemas.microsoft.com/office/drawing/2014/main" id="{B6AE6249-1611-EC45-AD68-E45AC10A568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H="1">
                <a:off x="1570301" y="3244317"/>
                <a:ext cx="108000" cy="16166"/>
              </a:xfrm>
              <a:custGeom>
                <a:avLst/>
                <a:gdLst>
                  <a:gd name="T0" fmla="*/ 9 w 133"/>
                  <a:gd name="T1" fmla="*/ 20 h 20"/>
                  <a:gd name="T2" fmla="*/ 1 w 133"/>
                  <a:gd name="T3" fmla="*/ 13 h 20"/>
                  <a:gd name="T4" fmla="*/ 7 w 133"/>
                  <a:gd name="T5" fmla="*/ 4 h 20"/>
                  <a:gd name="T6" fmla="*/ 125 w 133"/>
                  <a:gd name="T7" fmla="*/ 0 h 20"/>
                  <a:gd name="T8" fmla="*/ 133 w 133"/>
                  <a:gd name="T9" fmla="*/ 8 h 20"/>
                  <a:gd name="T10" fmla="*/ 125 w 133"/>
                  <a:gd name="T11" fmla="*/ 16 h 20"/>
                  <a:gd name="T12" fmla="*/ 10 w 133"/>
                  <a:gd name="T13" fmla="*/ 19 h 20"/>
                  <a:gd name="T14" fmla="*/ 9 w 133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20">
                    <a:moveTo>
                      <a:pt x="9" y="20"/>
                    </a:moveTo>
                    <a:cubicBezTo>
                      <a:pt x="5" y="20"/>
                      <a:pt x="2" y="17"/>
                      <a:pt x="1" y="13"/>
                    </a:cubicBezTo>
                    <a:cubicBezTo>
                      <a:pt x="0" y="9"/>
                      <a:pt x="3" y="5"/>
                      <a:pt x="7" y="4"/>
                    </a:cubicBezTo>
                    <a:cubicBezTo>
                      <a:pt x="26" y="0"/>
                      <a:pt x="115" y="0"/>
                      <a:pt x="125" y="0"/>
                    </a:cubicBezTo>
                    <a:cubicBezTo>
                      <a:pt x="129" y="0"/>
                      <a:pt x="133" y="3"/>
                      <a:pt x="133" y="8"/>
                    </a:cubicBezTo>
                    <a:cubicBezTo>
                      <a:pt x="133" y="12"/>
                      <a:pt x="129" y="16"/>
                      <a:pt x="125" y="16"/>
                    </a:cubicBezTo>
                    <a:cubicBezTo>
                      <a:pt x="98" y="16"/>
                      <a:pt x="25" y="17"/>
                      <a:pt x="10" y="19"/>
                    </a:cubicBezTo>
                    <a:cubicBezTo>
                      <a:pt x="10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733" name="Freeform 270">
                <a:extLst>
                  <a:ext uri="{FF2B5EF4-FFF2-40B4-BE49-F238E27FC236}">
                    <a16:creationId xmlns:a16="http://schemas.microsoft.com/office/drawing/2014/main" id="{B062A692-100E-834B-8B31-D52F17A6A13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340000" flipH="1">
                <a:off x="1563735" y="3564516"/>
                <a:ext cx="108000" cy="16166"/>
              </a:xfrm>
              <a:custGeom>
                <a:avLst/>
                <a:gdLst>
                  <a:gd name="T0" fmla="*/ 9 w 133"/>
                  <a:gd name="T1" fmla="*/ 20 h 20"/>
                  <a:gd name="T2" fmla="*/ 1 w 133"/>
                  <a:gd name="T3" fmla="*/ 13 h 20"/>
                  <a:gd name="T4" fmla="*/ 7 w 133"/>
                  <a:gd name="T5" fmla="*/ 4 h 20"/>
                  <a:gd name="T6" fmla="*/ 125 w 133"/>
                  <a:gd name="T7" fmla="*/ 0 h 20"/>
                  <a:gd name="T8" fmla="*/ 133 w 133"/>
                  <a:gd name="T9" fmla="*/ 8 h 20"/>
                  <a:gd name="T10" fmla="*/ 125 w 133"/>
                  <a:gd name="T11" fmla="*/ 16 h 20"/>
                  <a:gd name="T12" fmla="*/ 10 w 133"/>
                  <a:gd name="T13" fmla="*/ 19 h 20"/>
                  <a:gd name="T14" fmla="*/ 9 w 133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20">
                    <a:moveTo>
                      <a:pt x="9" y="20"/>
                    </a:moveTo>
                    <a:cubicBezTo>
                      <a:pt x="5" y="20"/>
                      <a:pt x="2" y="17"/>
                      <a:pt x="1" y="13"/>
                    </a:cubicBezTo>
                    <a:cubicBezTo>
                      <a:pt x="0" y="9"/>
                      <a:pt x="3" y="5"/>
                      <a:pt x="7" y="4"/>
                    </a:cubicBezTo>
                    <a:cubicBezTo>
                      <a:pt x="26" y="0"/>
                      <a:pt x="115" y="0"/>
                      <a:pt x="125" y="0"/>
                    </a:cubicBezTo>
                    <a:cubicBezTo>
                      <a:pt x="129" y="0"/>
                      <a:pt x="133" y="3"/>
                      <a:pt x="133" y="8"/>
                    </a:cubicBezTo>
                    <a:cubicBezTo>
                      <a:pt x="133" y="12"/>
                      <a:pt x="129" y="16"/>
                      <a:pt x="125" y="16"/>
                    </a:cubicBezTo>
                    <a:cubicBezTo>
                      <a:pt x="98" y="16"/>
                      <a:pt x="25" y="17"/>
                      <a:pt x="10" y="19"/>
                    </a:cubicBezTo>
                    <a:cubicBezTo>
                      <a:pt x="10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734" name="Freeform 270">
                <a:extLst>
                  <a:ext uri="{FF2B5EF4-FFF2-40B4-BE49-F238E27FC236}">
                    <a16:creationId xmlns:a16="http://schemas.microsoft.com/office/drawing/2014/main" id="{C5EED854-D138-B645-96B7-B6991FC7E65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H="1">
                <a:off x="1570301" y="3397867"/>
                <a:ext cx="108000" cy="16166"/>
              </a:xfrm>
              <a:custGeom>
                <a:avLst/>
                <a:gdLst>
                  <a:gd name="T0" fmla="*/ 9 w 133"/>
                  <a:gd name="T1" fmla="*/ 20 h 20"/>
                  <a:gd name="T2" fmla="*/ 1 w 133"/>
                  <a:gd name="T3" fmla="*/ 13 h 20"/>
                  <a:gd name="T4" fmla="*/ 7 w 133"/>
                  <a:gd name="T5" fmla="*/ 4 h 20"/>
                  <a:gd name="T6" fmla="*/ 125 w 133"/>
                  <a:gd name="T7" fmla="*/ 0 h 20"/>
                  <a:gd name="T8" fmla="*/ 133 w 133"/>
                  <a:gd name="T9" fmla="*/ 8 h 20"/>
                  <a:gd name="T10" fmla="*/ 125 w 133"/>
                  <a:gd name="T11" fmla="*/ 16 h 20"/>
                  <a:gd name="T12" fmla="*/ 10 w 133"/>
                  <a:gd name="T13" fmla="*/ 19 h 20"/>
                  <a:gd name="T14" fmla="*/ 9 w 133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20">
                    <a:moveTo>
                      <a:pt x="9" y="20"/>
                    </a:moveTo>
                    <a:cubicBezTo>
                      <a:pt x="5" y="20"/>
                      <a:pt x="2" y="17"/>
                      <a:pt x="1" y="13"/>
                    </a:cubicBezTo>
                    <a:cubicBezTo>
                      <a:pt x="0" y="9"/>
                      <a:pt x="3" y="5"/>
                      <a:pt x="7" y="4"/>
                    </a:cubicBezTo>
                    <a:cubicBezTo>
                      <a:pt x="26" y="0"/>
                      <a:pt x="115" y="0"/>
                      <a:pt x="125" y="0"/>
                    </a:cubicBezTo>
                    <a:cubicBezTo>
                      <a:pt x="129" y="0"/>
                      <a:pt x="133" y="3"/>
                      <a:pt x="133" y="8"/>
                    </a:cubicBezTo>
                    <a:cubicBezTo>
                      <a:pt x="133" y="12"/>
                      <a:pt x="129" y="16"/>
                      <a:pt x="125" y="16"/>
                    </a:cubicBezTo>
                    <a:cubicBezTo>
                      <a:pt x="98" y="16"/>
                      <a:pt x="25" y="17"/>
                      <a:pt x="10" y="19"/>
                    </a:cubicBezTo>
                    <a:cubicBezTo>
                      <a:pt x="10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719" name="Groep 718">
              <a:extLst>
                <a:ext uri="{FF2B5EF4-FFF2-40B4-BE49-F238E27FC236}">
                  <a16:creationId xmlns:a16="http://schemas.microsoft.com/office/drawing/2014/main" id="{47E7586C-D3BB-4244-99DE-27BD0887AD6E}"/>
                </a:ext>
              </a:extLst>
            </p:cNvPr>
            <p:cNvGrpSpPr/>
            <p:nvPr/>
          </p:nvGrpSpPr>
          <p:grpSpPr>
            <a:xfrm rot="5400000">
              <a:off x="2164364" y="2576789"/>
              <a:ext cx="22733" cy="935741"/>
              <a:chOff x="1609651" y="3351950"/>
              <a:chExt cx="22733" cy="935741"/>
            </a:xfrm>
          </p:grpSpPr>
          <p:sp>
            <p:nvSpPr>
              <p:cNvPr id="722" name="Freeform 270">
                <a:extLst>
                  <a:ext uri="{FF2B5EF4-FFF2-40B4-BE49-F238E27FC236}">
                    <a16:creationId xmlns:a16="http://schemas.microsoft.com/office/drawing/2014/main" id="{A3FBD28B-94C9-7C41-9739-D51F171B9B2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H="1">
                <a:off x="1563734" y="3738206"/>
                <a:ext cx="108000" cy="16166"/>
              </a:xfrm>
              <a:custGeom>
                <a:avLst/>
                <a:gdLst>
                  <a:gd name="T0" fmla="*/ 9 w 133"/>
                  <a:gd name="T1" fmla="*/ 20 h 20"/>
                  <a:gd name="T2" fmla="*/ 1 w 133"/>
                  <a:gd name="T3" fmla="*/ 13 h 20"/>
                  <a:gd name="T4" fmla="*/ 7 w 133"/>
                  <a:gd name="T5" fmla="*/ 4 h 20"/>
                  <a:gd name="T6" fmla="*/ 125 w 133"/>
                  <a:gd name="T7" fmla="*/ 0 h 20"/>
                  <a:gd name="T8" fmla="*/ 133 w 133"/>
                  <a:gd name="T9" fmla="*/ 8 h 20"/>
                  <a:gd name="T10" fmla="*/ 125 w 133"/>
                  <a:gd name="T11" fmla="*/ 16 h 20"/>
                  <a:gd name="T12" fmla="*/ 10 w 133"/>
                  <a:gd name="T13" fmla="*/ 19 h 20"/>
                  <a:gd name="T14" fmla="*/ 9 w 133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20">
                    <a:moveTo>
                      <a:pt x="9" y="20"/>
                    </a:moveTo>
                    <a:cubicBezTo>
                      <a:pt x="5" y="20"/>
                      <a:pt x="2" y="17"/>
                      <a:pt x="1" y="13"/>
                    </a:cubicBezTo>
                    <a:cubicBezTo>
                      <a:pt x="0" y="9"/>
                      <a:pt x="3" y="5"/>
                      <a:pt x="7" y="4"/>
                    </a:cubicBezTo>
                    <a:cubicBezTo>
                      <a:pt x="26" y="0"/>
                      <a:pt x="115" y="0"/>
                      <a:pt x="125" y="0"/>
                    </a:cubicBezTo>
                    <a:cubicBezTo>
                      <a:pt x="129" y="0"/>
                      <a:pt x="133" y="3"/>
                      <a:pt x="133" y="8"/>
                    </a:cubicBezTo>
                    <a:cubicBezTo>
                      <a:pt x="133" y="12"/>
                      <a:pt x="129" y="16"/>
                      <a:pt x="125" y="16"/>
                    </a:cubicBezTo>
                    <a:cubicBezTo>
                      <a:pt x="98" y="16"/>
                      <a:pt x="25" y="17"/>
                      <a:pt x="10" y="19"/>
                    </a:cubicBezTo>
                    <a:cubicBezTo>
                      <a:pt x="10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723" name="Freeform 270">
                <a:extLst>
                  <a:ext uri="{FF2B5EF4-FFF2-40B4-BE49-F238E27FC236}">
                    <a16:creationId xmlns:a16="http://schemas.microsoft.com/office/drawing/2014/main" id="{DAE1DEDF-0B23-9D44-BD95-D7B755180BD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340000" flipH="1">
                <a:off x="1563734" y="3891889"/>
                <a:ext cx="108000" cy="16166"/>
              </a:xfrm>
              <a:custGeom>
                <a:avLst/>
                <a:gdLst>
                  <a:gd name="T0" fmla="*/ 9 w 133"/>
                  <a:gd name="T1" fmla="*/ 20 h 20"/>
                  <a:gd name="T2" fmla="*/ 1 w 133"/>
                  <a:gd name="T3" fmla="*/ 13 h 20"/>
                  <a:gd name="T4" fmla="*/ 7 w 133"/>
                  <a:gd name="T5" fmla="*/ 4 h 20"/>
                  <a:gd name="T6" fmla="*/ 125 w 133"/>
                  <a:gd name="T7" fmla="*/ 0 h 20"/>
                  <a:gd name="T8" fmla="*/ 133 w 133"/>
                  <a:gd name="T9" fmla="*/ 8 h 20"/>
                  <a:gd name="T10" fmla="*/ 125 w 133"/>
                  <a:gd name="T11" fmla="*/ 16 h 20"/>
                  <a:gd name="T12" fmla="*/ 10 w 133"/>
                  <a:gd name="T13" fmla="*/ 19 h 20"/>
                  <a:gd name="T14" fmla="*/ 9 w 133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20">
                    <a:moveTo>
                      <a:pt x="9" y="20"/>
                    </a:moveTo>
                    <a:cubicBezTo>
                      <a:pt x="5" y="20"/>
                      <a:pt x="2" y="17"/>
                      <a:pt x="1" y="13"/>
                    </a:cubicBezTo>
                    <a:cubicBezTo>
                      <a:pt x="0" y="9"/>
                      <a:pt x="3" y="5"/>
                      <a:pt x="7" y="4"/>
                    </a:cubicBezTo>
                    <a:cubicBezTo>
                      <a:pt x="26" y="0"/>
                      <a:pt x="115" y="0"/>
                      <a:pt x="125" y="0"/>
                    </a:cubicBezTo>
                    <a:cubicBezTo>
                      <a:pt x="129" y="0"/>
                      <a:pt x="133" y="3"/>
                      <a:pt x="133" y="8"/>
                    </a:cubicBezTo>
                    <a:cubicBezTo>
                      <a:pt x="133" y="12"/>
                      <a:pt x="129" y="16"/>
                      <a:pt x="125" y="16"/>
                    </a:cubicBezTo>
                    <a:cubicBezTo>
                      <a:pt x="98" y="16"/>
                      <a:pt x="25" y="17"/>
                      <a:pt x="10" y="19"/>
                    </a:cubicBezTo>
                    <a:cubicBezTo>
                      <a:pt x="10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724" name="Freeform 270">
                <a:extLst>
                  <a:ext uri="{FF2B5EF4-FFF2-40B4-BE49-F238E27FC236}">
                    <a16:creationId xmlns:a16="http://schemas.microsoft.com/office/drawing/2014/main" id="{ED3433E5-5995-9041-B287-C5186AF911B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H="1">
                <a:off x="1563734" y="4053604"/>
                <a:ext cx="108000" cy="16166"/>
              </a:xfrm>
              <a:custGeom>
                <a:avLst/>
                <a:gdLst>
                  <a:gd name="T0" fmla="*/ 9 w 133"/>
                  <a:gd name="T1" fmla="*/ 20 h 20"/>
                  <a:gd name="T2" fmla="*/ 1 w 133"/>
                  <a:gd name="T3" fmla="*/ 13 h 20"/>
                  <a:gd name="T4" fmla="*/ 7 w 133"/>
                  <a:gd name="T5" fmla="*/ 4 h 20"/>
                  <a:gd name="T6" fmla="*/ 125 w 133"/>
                  <a:gd name="T7" fmla="*/ 0 h 20"/>
                  <a:gd name="T8" fmla="*/ 133 w 133"/>
                  <a:gd name="T9" fmla="*/ 8 h 20"/>
                  <a:gd name="T10" fmla="*/ 125 w 133"/>
                  <a:gd name="T11" fmla="*/ 16 h 20"/>
                  <a:gd name="T12" fmla="*/ 10 w 133"/>
                  <a:gd name="T13" fmla="*/ 19 h 20"/>
                  <a:gd name="T14" fmla="*/ 9 w 133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20">
                    <a:moveTo>
                      <a:pt x="9" y="20"/>
                    </a:moveTo>
                    <a:cubicBezTo>
                      <a:pt x="5" y="20"/>
                      <a:pt x="2" y="17"/>
                      <a:pt x="1" y="13"/>
                    </a:cubicBezTo>
                    <a:cubicBezTo>
                      <a:pt x="0" y="9"/>
                      <a:pt x="3" y="5"/>
                      <a:pt x="7" y="4"/>
                    </a:cubicBezTo>
                    <a:cubicBezTo>
                      <a:pt x="26" y="0"/>
                      <a:pt x="115" y="0"/>
                      <a:pt x="125" y="0"/>
                    </a:cubicBezTo>
                    <a:cubicBezTo>
                      <a:pt x="129" y="0"/>
                      <a:pt x="133" y="3"/>
                      <a:pt x="133" y="8"/>
                    </a:cubicBezTo>
                    <a:cubicBezTo>
                      <a:pt x="133" y="12"/>
                      <a:pt x="129" y="16"/>
                      <a:pt x="125" y="16"/>
                    </a:cubicBezTo>
                    <a:cubicBezTo>
                      <a:pt x="98" y="16"/>
                      <a:pt x="25" y="17"/>
                      <a:pt x="10" y="19"/>
                    </a:cubicBezTo>
                    <a:cubicBezTo>
                      <a:pt x="10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725" name="Freeform 270">
                <a:extLst>
                  <a:ext uri="{FF2B5EF4-FFF2-40B4-BE49-F238E27FC236}">
                    <a16:creationId xmlns:a16="http://schemas.microsoft.com/office/drawing/2014/main" id="{014CEA9D-8811-5144-9E91-F07E2F4AE05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H="1">
                <a:off x="1563734" y="4225608"/>
                <a:ext cx="108000" cy="16166"/>
              </a:xfrm>
              <a:custGeom>
                <a:avLst/>
                <a:gdLst>
                  <a:gd name="T0" fmla="*/ 9 w 133"/>
                  <a:gd name="T1" fmla="*/ 20 h 20"/>
                  <a:gd name="T2" fmla="*/ 1 w 133"/>
                  <a:gd name="T3" fmla="*/ 13 h 20"/>
                  <a:gd name="T4" fmla="*/ 7 w 133"/>
                  <a:gd name="T5" fmla="*/ 4 h 20"/>
                  <a:gd name="T6" fmla="*/ 125 w 133"/>
                  <a:gd name="T7" fmla="*/ 0 h 20"/>
                  <a:gd name="T8" fmla="*/ 133 w 133"/>
                  <a:gd name="T9" fmla="*/ 8 h 20"/>
                  <a:gd name="T10" fmla="*/ 125 w 133"/>
                  <a:gd name="T11" fmla="*/ 16 h 20"/>
                  <a:gd name="T12" fmla="*/ 10 w 133"/>
                  <a:gd name="T13" fmla="*/ 19 h 20"/>
                  <a:gd name="T14" fmla="*/ 9 w 133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20">
                    <a:moveTo>
                      <a:pt x="9" y="20"/>
                    </a:moveTo>
                    <a:cubicBezTo>
                      <a:pt x="5" y="20"/>
                      <a:pt x="2" y="17"/>
                      <a:pt x="1" y="13"/>
                    </a:cubicBezTo>
                    <a:cubicBezTo>
                      <a:pt x="0" y="9"/>
                      <a:pt x="3" y="5"/>
                      <a:pt x="7" y="4"/>
                    </a:cubicBezTo>
                    <a:cubicBezTo>
                      <a:pt x="26" y="0"/>
                      <a:pt x="115" y="0"/>
                      <a:pt x="125" y="0"/>
                    </a:cubicBezTo>
                    <a:cubicBezTo>
                      <a:pt x="129" y="0"/>
                      <a:pt x="133" y="3"/>
                      <a:pt x="133" y="8"/>
                    </a:cubicBezTo>
                    <a:cubicBezTo>
                      <a:pt x="133" y="12"/>
                      <a:pt x="129" y="16"/>
                      <a:pt x="125" y="16"/>
                    </a:cubicBezTo>
                    <a:cubicBezTo>
                      <a:pt x="98" y="16"/>
                      <a:pt x="25" y="17"/>
                      <a:pt x="10" y="19"/>
                    </a:cubicBezTo>
                    <a:cubicBezTo>
                      <a:pt x="10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726" name="Freeform 270">
                <a:extLst>
                  <a:ext uri="{FF2B5EF4-FFF2-40B4-BE49-F238E27FC236}">
                    <a16:creationId xmlns:a16="http://schemas.microsoft.com/office/drawing/2014/main" id="{15A843E8-A7A3-2542-AD96-F52702ADA62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340000" flipH="1">
                <a:off x="1563735" y="3564516"/>
                <a:ext cx="108000" cy="16166"/>
              </a:xfrm>
              <a:custGeom>
                <a:avLst/>
                <a:gdLst>
                  <a:gd name="T0" fmla="*/ 9 w 133"/>
                  <a:gd name="T1" fmla="*/ 20 h 20"/>
                  <a:gd name="T2" fmla="*/ 1 w 133"/>
                  <a:gd name="T3" fmla="*/ 13 h 20"/>
                  <a:gd name="T4" fmla="*/ 7 w 133"/>
                  <a:gd name="T5" fmla="*/ 4 h 20"/>
                  <a:gd name="T6" fmla="*/ 125 w 133"/>
                  <a:gd name="T7" fmla="*/ 0 h 20"/>
                  <a:gd name="T8" fmla="*/ 133 w 133"/>
                  <a:gd name="T9" fmla="*/ 8 h 20"/>
                  <a:gd name="T10" fmla="*/ 125 w 133"/>
                  <a:gd name="T11" fmla="*/ 16 h 20"/>
                  <a:gd name="T12" fmla="*/ 10 w 133"/>
                  <a:gd name="T13" fmla="*/ 19 h 20"/>
                  <a:gd name="T14" fmla="*/ 9 w 133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20">
                    <a:moveTo>
                      <a:pt x="9" y="20"/>
                    </a:moveTo>
                    <a:cubicBezTo>
                      <a:pt x="5" y="20"/>
                      <a:pt x="2" y="17"/>
                      <a:pt x="1" y="13"/>
                    </a:cubicBezTo>
                    <a:cubicBezTo>
                      <a:pt x="0" y="9"/>
                      <a:pt x="3" y="5"/>
                      <a:pt x="7" y="4"/>
                    </a:cubicBezTo>
                    <a:cubicBezTo>
                      <a:pt x="26" y="0"/>
                      <a:pt x="115" y="0"/>
                      <a:pt x="125" y="0"/>
                    </a:cubicBezTo>
                    <a:cubicBezTo>
                      <a:pt x="129" y="0"/>
                      <a:pt x="133" y="3"/>
                      <a:pt x="133" y="8"/>
                    </a:cubicBezTo>
                    <a:cubicBezTo>
                      <a:pt x="133" y="12"/>
                      <a:pt x="129" y="16"/>
                      <a:pt x="125" y="16"/>
                    </a:cubicBezTo>
                    <a:cubicBezTo>
                      <a:pt x="98" y="16"/>
                      <a:pt x="25" y="17"/>
                      <a:pt x="10" y="19"/>
                    </a:cubicBezTo>
                    <a:cubicBezTo>
                      <a:pt x="10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727" name="Freeform 270">
                <a:extLst>
                  <a:ext uri="{FF2B5EF4-FFF2-40B4-BE49-F238E27FC236}">
                    <a16:creationId xmlns:a16="http://schemas.microsoft.com/office/drawing/2014/main" id="{7C219F0C-B788-4941-9E38-16CBFC3FCF3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H="1">
                <a:off x="1570301" y="3397867"/>
                <a:ext cx="108000" cy="16166"/>
              </a:xfrm>
              <a:custGeom>
                <a:avLst/>
                <a:gdLst>
                  <a:gd name="T0" fmla="*/ 9 w 133"/>
                  <a:gd name="T1" fmla="*/ 20 h 20"/>
                  <a:gd name="T2" fmla="*/ 1 w 133"/>
                  <a:gd name="T3" fmla="*/ 13 h 20"/>
                  <a:gd name="T4" fmla="*/ 7 w 133"/>
                  <a:gd name="T5" fmla="*/ 4 h 20"/>
                  <a:gd name="T6" fmla="*/ 125 w 133"/>
                  <a:gd name="T7" fmla="*/ 0 h 20"/>
                  <a:gd name="T8" fmla="*/ 133 w 133"/>
                  <a:gd name="T9" fmla="*/ 8 h 20"/>
                  <a:gd name="T10" fmla="*/ 125 w 133"/>
                  <a:gd name="T11" fmla="*/ 16 h 20"/>
                  <a:gd name="T12" fmla="*/ 10 w 133"/>
                  <a:gd name="T13" fmla="*/ 19 h 20"/>
                  <a:gd name="T14" fmla="*/ 9 w 133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20">
                    <a:moveTo>
                      <a:pt x="9" y="20"/>
                    </a:moveTo>
                    <a:cubicBezTo>
                      <a:pt x="5" y="20"/>
                      <a:pt x="2" y="17"/>
                      <a:pt x="1" y="13"/>
                    </a:cubicBezTo>
                    <a:cubicBezTo>
                      <a:pt x="0" y="9"/>
                      <a:pt x="3" y="5"/>
                      <a:pt x="7" y="4"/>
                    </a:cubicBezTo>
                    <a:cubicBezTo>
                      <a:pt x="26" y="0"/>
                      <a:pt x="115" y="0"/>
                      <a:pt x="125" y="0"/>
                    </a:cubicBezTo>
                    <a:cubicBezTo>
                      <a:pt x="129" y="0"/>
                      <a:pt x="133" y="3"/>
                      <a:pt x="133" y="8"/>
                    </a:cubicBezTo>
                    <a:cubicBezTo>
                      <a:pt x="133" y="12"/>
                      <a:pt x="129" y="16"/>
                      <a:pt x="125" y="16"/>
                    </a:cubicBezTo>
                    <a:cubicBezTo>
                      <a:pt x="98" y="16"/>
                      <a:pt x="25" y="17"/>
                      <a:pt x="10" y="19"/>
                    </a:cubicBezTo>
                    <a:cubicBezTo>
                      <a:pt x="10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720" name="Freeform 270">
              <a:extLst>
                <a:ext uri="{FF2B5EF4-FFF2-40B4-BE49-F238E27FC236}">
                  <a16:creationId xmlns:a16="http://schemas.microsoft.com/office/drawing/2014/main" id="{964DF136-730B-E64A-A975-50D331BE2452}"/>
                </a:ext>
              </a:extLst>
            </p:cNvPr>
            <p:cNvSpPr>
              <a:spLocks noChangeAspect="1"/>
            </p:cNvSpPr>
            <p:nvPr/>
          </p:nvSpPr>
          <p:spPr bwMode="auto">
            <a:xfrm rot="166214" flipH="1">
              <a:off x="1630429" y="4158449"/>
              <a:ext cx="108000" cy="16166"/>
            </a:xfrm>
            <a:custGeom>
              <a:avLst/>
              <a:gdLst>
                <a:gd name="T0" fmla="*/ 9 w 133"/>
                <a:gd name="T1" fmla="*/ 20 h 20"/>
                <a:gd name="T2" fmla="*/ 1 w 133"/>
                <a:gd name="T3" fmla="*/ 13 h 20"/>
                <a:gd name="T4" fmla="*/ 7 w 133"/>
                <a:gd name="T5" fmla="*/ 4 h 20"/>
                <a:gd name="T6" fmla="*/ 125 w 133"/>
                <a:gd name="T7" fmla="*/ 0 h 20"/>
                <a:gd name="T8" fmla="*/ 133 w 133"/>
                <a:gd name="T9" fmla="*/ 8 h 20"/>
                <a:gd name="T10" fmla="*/ 125 w 133"/>
                <a:gd name="T11" fmla="*/ 16 h 20"/>
                <a:gd name="T12" fmla="*/ 10 w 133"/>
                <a:gd name="T13" fmla="*/ 19 h 20"/>
                <a:gd name="T14" fmla="*/ 9 w 133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0">
                  <a:moveTo>
                    <a:pt x="9" y="20"/>
                  </a:moveTo>
                  <a:cubicBezTo>
                    <a:pt x="5" y="20"/>
                    <a:pt x="2" y="17"/>
                    <a:pt x="1" y="13"/>
                  </a:cubicBezTo>
                  <a:cubicBezTo>
                    <a:pt x="0" y="9"/>
                    <a:pt x="3" y="5"/>
                    <a:pt x="7" y="4"/>
                  </a:cubicBezTo>
                  <a:cubicBezTo>
                    <a:pt x="26" y="0"/>
                    <a:pt x="115" y="0"/>
                    <a:pt x="125" y="0"/>
                  </a:cubicBezTo>
                  <a:cubicBezTo>
                    <a:pt x="129" y="0"/>
                    <a:pt x="133" y="3"/>
                    <a:pt x="133" y="8"/>
                  </a:cubicBezTo>
                  <a:cubicBezTo>
                    <a:pt x="133" y="12"/>
                    <a:pt x="129" y="16"/>
                    <a:pt x="125" y="16"/>
                  </a:cubicBezTo>
                  <a:cubicBezTo>
                    <a:pt x="98" y="16"/>
                    <a:pt x="25" y="17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21" name="Freeform 270">
              <a:extLst>
                <a:ext uri="{FF2B5EF4-FFF2-40B4-BE49-F238E27FC236}">
                  <a16:creationId xmlns:a16="http://schemas.microsoft.com/office/drawing/2014/main" id="{51D2C459-8003-5E4C-85C2-57814E60EC45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H="1">
              <a:off x="2591284" y="4142369"/>
              <a:ext cx="108000" cy="16166"/>
            </a:xfrm>
            <a:custGeom>
              <a:avLst/>
              <a:gdLst>
                <a:gd name="T0" fmla="*/ 9 w 133"/>
                <a:gd name="T1" fmla="*/ 20 h 20"/>
                <a:gd name="T2" fmla="*/ 1 w 133"/>
                <a:gd name="T3" fmla="*/ 13 h 20"/>
                <a:gd name="T4" fmla="*/ 7 w 133"/>
                <a:gd name="T5" fmla="*/ 4 h 20"/>
                <a:gd name="T6" fmla="*/ 125 w 133"/>
                <a:gd name="T7" fmla="*/ 0 h 20"/>
                <a:gd name="T8" fmla="*/ 133 w 133"/>
                <a:gd name="T9" fmla="*/ 8 h 20"/>
                <a:gd name="T10" fmla="*/ 125 w 133"/>
                <a:gd name="T11" fmla="*/ 16 h 20"/>
                <a:gd name="T12" fmla="*/ 10 w 133"/>
                <a:gd name="T13" fmla="*/ 19 h 20"/>
                <a:gd name="T14" fmla="*/ 9 w 133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0">
                  <a:moveTo>
                    <a:pt x="9" y="20"/>
                  </a:moveTo>
                  <a:cubicBezTo>
                    <a:pt x="5" y="20"/>
                    <a:pt x="2" y="17"/>
                    <a:pt x="1" y="13"/>
                  </a:cubicBezTo>
                  <a:cubicBezTo>
                    <a:pt x="0" y="9"/>
                    <a:pt x="3" y="5"/>
                    <a:pt x="7" y="4"/>
                  </a:cubicBezTo>
                  <a:cubicBezTo>
                    <a:pt x="26" y="0"/>
                    <a:pt x="115" y="0"/>
                    <a:pt x="125" y="0"/>
                  </a:cubicBezTo>
                  <a:cubicBezTo>
                    <a:pt x="129" y="0"/>
                    <a:pt x="133" y="3"/>
                    <a:pt x="133" y="8"/>
                  </a:cubicBezTo>
                  <a:cubicBezTo>
                    <a:pt x="133" y="12"/>
                    <a:pt x="129" y="16"/>
                    <a:pt x="125" y="16"/>
                  </a:cubicBezTo>
                  <a:cubicBezTo>
                    <a:pt x="98" y="16"/>
                    <a:pt x="25" y="17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712" name="Groep 711">
            <a:extLst>
              <a:ext uri="{FF2B5EF4-FFF2-40B4-BE49-F238E27FC236}">
                <a16:creationId xmlns:a16="http://schemas.microsoft.com/office/drawing/2014/main" id="{88C80387-C254-044C-A41E-6394CEE17150}"/>
              </a:ext>
            </a:extLst>
          </p:cNvPr>
          <p:cNvGrpSpPr/>
          <p:nvPr/>
        </p:nvGrpSpPr>
        <p:grpSpPr>
          <a:xfrm rot="5400000">
            <a:off x="9702918" y="3555401"/>
            <a:ext cx="918743" cy="29600"/>
            <a:chOff x="3074304" y="1094405"/>
            <a:chExt cx="649876" cy="20938"/>
          </a:xfrm>
        </p:grpSpPr>
        <p:sp>
          <p:nvSpPr>
            <p:cNvPr id="713" name="Freeform 270">
              <a:extLst>
                <a:ext uri="{FF2B5EF4-FFF2-40B4-BE49-F238E27FC236}">
                  <a16:creationId xmlns:a16="http://schemas.microsoft.com/office/drawing/2014/main" id="{0E1C636B-9FE9-894A-9854-8F554A58E8AE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3074304" y="1094405"/>
              <a:ext cx="108000" cy="16166"/>
            </a:xfrm>
            <a:custGeom>
              <a:avLst/>
              <a:gdLst>
                <a:gd name="T0" fmla="*/ 9 w 133"/>
                <a:gd name="T1" fmla="*/ 20 h 20"/>
                <a:gd name="T2" fmla="*/ 1 w 133"/>
                <a:gd name="T3" fmla="*/ 13 h 20"/>
                <a:gd name="T4" fmla="*/ 7 w 133"/>
                <a:gd name="T5" fmla="*/ 4 h 20"/>
                <a:gd name="T6" fmla="*/ 125 w 133"/>
                <a:gd name="T7" fmla="*/ 0 h 20"/>
                <a:gd name="T8" fmla="*/ 133 w 133"/>
                <a:gd name="T9" fmla="*/ 8 h 20"/>
                <a:gd name="T10" fmla="*/ 125 w 133"/>
                <a:gd name="T11" fmla="*/ 16 h 20"/>
                <a:gd name="T12" fmla="*/ 10 w 133"/>
                <a:gd name="T13" fmla="*/ 19 h 20"/>
                <a:gd name="T14" fmla="*/ 9 w 133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0">
                  <a:moveTo>
                    <a:pt x="9" y="20"/>
                  </a:moveTo>
                  <a:cubicBezTo>
                    <a:pt x="5" y="20"/>
                    <a:pt x="2" y="17"/>
                    <a:pt x="1" y="13"/>
                  </a:cubicBezTo>
                  <a:cubicBezTo>
                    <a:pt x="0" y="9"/>
                    <a:pt x="3" y="5"/>
                    <a:pt x="7" y="4"/>
                  </a:cubicBezTo>
                  <a:cubicBezTo>
                    <a:pt x="26" y="0"/>
                    <a:pt x="115" y="0"/>
                    <a:pt x="125" y="0"/>
                  </a:cubicBezTo>
                  <a:cubicBezTo>
                    <a:pt x="129" y="0"/>
                    <a:pt x="133" y="3"/>
                    <a:pt x="133" y="8"/>
                  </a:cubicBezTo>
                  <a:cubicBezTo>
                    <a:pt x="133" y="12"/>
                    <a:pt x="129" y="16"/>
                    <a:pt x="125" y="16"/>
                  </a:cubicBezTo>
                  <a:cubicBezTo>
                    <a:pt x="98" y="16"/>
                    <a:pt x="25" y="17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14" name="Freeform 270">
              <a:extLst>
                <a:ext uri="{FF2B5EF4-FFF2-40B4-BE49-F238E27FC236}">
                  <a16:creationId xmlns:a16="http://schemas.microsoft.com/office/drawing/2014/main" id="{61910017-EF40-6946-8FC1-9352121A42F7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3616180" y="1099177"/>
              <a:ext cx="108000" cy="16166"/>
            </a:xfrm>
            <a:custGeom>
              <a:avLst/>
              <a:gdLst>
                <a:gd name="T0" fmla="*/ 9 w 133"/>
                <a:gd name="T1" fmla="*/ 20 h 20"/>
                <a:gd name="T2" fmla="*/ 1 w 133"/>
                <a:gd name="T3" fmla="*/ 13 h 20"/>
                <a:gd name="T4" fmla="*/ 7 w 133"/>
                <a:gd name="T5" fmla="*/ 4 h 20"/>
                <a:gd name="T6" fmla="*/ 125 w 133"/>
                <a:gd name="T7" fmla="*/ 0 h 20"/>
                <a:gd name="T8" fmla="*/ 133 w 133"/>
                <a:gd name="T9" fmla="*/ 8 h 20"/>
                <a:gd name="T10" fmla="*/ 125 w 133"/>
                <a:gd name="T11" fmla="*/ 16 h 20"/>
                <a:gd name="T12" fmla="*/ 10 w 133"/>
                <a:gd name="T13" fmla="*/ 19 h 20"/>
                <a:gd name="T14" fmla="*/ 9 w 133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0">
                  <a:moveTo>
                    <a:pt x="9" y="20"/>
                  </a:moveTo>
                  <a:cubicBezTo>
                    <a:pt x="5" y="20"/>
                    <a:pt x="2" y="17"/>
                    <a:pt x="1" y="13"/>
                  </a:cubicBezTo>
                  <a:cubicBezTo>
                    <a:pt x="0" y="9"/>
                    <a:pt x="3" y="5"/>
                    <a:pt x="7" y="4"/>
                  </a:cubicBezTo>
                  <a:cubicBezTo>
                    <a:pt x="26" y="0"/>
                    <a:pt x="115" y="0"/>
                    <a:pt x="125" y="0"/>
                  </a:cubicBezTo>
                  <a:cubicBezTo>
                    <a:pt x="129" y="0"/>
                    <a:pt x="133" y="3"/>
                    <a:pt x="133" y="8"/>
                  </a:cubicBezTo>
                  <a:cubicBezTo>
                    <a:pt x="133" y="12"/>
                    <a:pt x="129" y="16"/>
                    <a:pt x="125" y="16"/>
                  </a:cubicBezTo>
                  <a:cubicBezTo>
                    <a:pt x="98" y="16"/>
                    <a:pt x="25" y="17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2" name="Tekstvak 1">
            <a:extLst>
              <a:ext uri="{FF2B5EF4-FFF2-40B4-BE49-F238E27FC236}">
                <a16:creationId xmlns:a16="http://schemas.microsoft.com/office/drawing/2014/main" id="{08A1A155-DCE6-2E4D-B8DC-3B509C15F0EB}"/>
              </a:ext>
            </a:extLst>
          </p:cNvPr>
          <p:cNvSpPr txBox="1"/>
          <p:nvPr/>
        </p:nvSpPr>
        <p:spPr>
          <a:xfrm rot="21091027">
            <a:off x="3402801" y="2573252"/>
            <a:ext cx="9460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Ink Free" panose="03080402000500000000" pitchFamily="66" charset="0"/>
                <a:ea typeface="+mn-ea"/>
                <a:cs typeface="+mn-cs"/>
              </a:rPr>
              <a:t>CI Feedback</a:t>
            </a:r>
          </a:p>
        </p:txBody>
      </p:sp>
      <p:sp>
        <p:nvSpPr>
          <p:cNvPr id="647" name="Tekstvak 646">
            <a:extLst>
              <a:ext uri="{FF2B5EF4-FFF2-40B4-BE49-F238E27FC236}">
                <a16:creationId xmlns:a16="http://schemas.microsoft.com/office/drawing/2014/main" id="{0300698D-F8B4-D549-A425-036C942D99FE}"/>
              </a:ext>
            </a:extLst>
          </p:cNvPr>
          <p:cNvSpPr txBox="1"/>
          <p:nvPr/>
        </p:nvSpPr>
        <p:spPr>
          <a:xfrm rot="1079827">
            <a:off x="3559694" y="3239160"/>
            <a:ext cx="9460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Ink Free" panose="03080402000500000000" pitchFamily="66" charset="0"/>
                <a:ea typeface="+mn-ea"/>
                <a:cs typeface="+mn-cs"/>
              </a:rPr>
              <a:t>CD Feedback</a:t>
            </a:r>
          </a:p>
        </p:txBody>
      </p:sp>
      <p:sp>
        <p:nvSpPr>
          <p:cNvPr id="648" name="Tekstvak 647">
            <a:extLst>
              <a:ext uri="{FF2B5EF4-FFF2-40B4-BE49-F238E27FC236}">
                <a16:creationId xmlns:a16="http://schemas.microsoft.com/office/drawing/2014/main" id="{1E90353D-9AFD-D244-BB93-88DCE41C0F87}"/>
              </a:ext>
            </a:extLst>
          </p:cNvPr>
          <p:cNvSpPr txBox="1"/>
          <p:nvPr/>
        </p:nvSpPr>
        <p:spPr>
          <a:xfrm>
            <a:off x="4119682" y="4265302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Ink Free" panose="03080402000500000000" pitchFamily="66" charset="0"/>
                <a:ea typeface="+mn-ea"/>
                <a:cs typeface="+mn-cs"/>
              </a:rPr>
              <a:t>Data</a:t>
            </a:r>
          </a:p>
        </p:txBody>
      </p:sp>
      <p:sp>
        <p:nvSpPr>
          <p:cNvPr id="651" name="Tekstvak 650">
            <a:extLst>
              <a:ext uri="{FF2B5EF4-FFF2-40B4-BE49-F238E27FC236}">
                <a16:creationId xmlns:a16="http://schemas.microsoft.com/office/drawing/2014/main" id="{F4010C9E-60F4-A14C-A447-CD9963318CCA}"/>
              </a:ext>
            </a:extLst>
          </p:cNvPr>
          <p:cNvSpPr txBox="1"/>
          <p:nvPr/>
        </p:nvSpPr>
        <p:spPr>
          <a:xfrm>
            <a:off x="4119682" y="4687666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Ink Free" panose="03080402000500000000" pitchFamily="66" charset="0"/>
                <a:ea typeface="+mn-ea"/>
                <a:cs typeface="+mn-cs"/>
              </a:rPr>
              <a:t>Data</a:t>
            </a:r>
          </a:p>
        </p:txBody>
      </p:sp>
      <p:sp>
        <p:nvSpPr>
          <p:cNvPr id="1294" name="Tekstvak 1293">
            <a:extLst>
              <a:ext uri="{FF2B5EF4-FFF2-40B4-BE49-F238E27FC236}">
                <a16:creationId xmlns:a16="http://schemas.microsoft.com/office/drawing/2014/main" id="{4B52CA15-55E1-7446-B443-68D86BD38C18}"/>
              </a:ext>
            </a:extLst>
          </p:cNvPr>
          <p:cNvSpPr txBox="1"/>
          <p:nvPr/>
        </p:nvSpPr>
        <p:spPr>
          <a:xfrm>
            <a:off x="6901508" y="6367144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Ink Free" panose="03080402000500000000" pitchFamily="66" charset="0"/>
                <a:ea typeface="+mn-ea"/>
                <a:cs typeface="+mn-cs"/>
              </a:rPr>
              <a:t>Data</a:t>
            </a:r>
          </a:p>
        </p:txBody>
      </p:sp>
      <p:sp>
        <p:nvSpPr>
          <p:cNvPr id="3" name="Boog 2">
            <a:extLst>
              <a:ext uri="{FF2B5EF4-FFF2-40B4-BE49-F238E27FC236}">
                <a16:creationId xmlns:a16="http://schemas.microsoft.com/office/drawing/2014/main" id="{965F8283-AE4D-CD4E-9074-2317582C1E2A}"/>
              </a:ext>
            </a:extLst>
          </p:cNvPr>
          <p:cNvSpPr/>
          <p:nvPr/>
        </p:nvSpPr>
        <p:spPr>
          <a:xfrm rot="270866">
            <a:off x="3535606" y="5049838"/>
            <a:ext cx="5880713" cy="1584129"/>
          </a:xfrm>
          <a:prstGeom prst="arc">
            <a:avLst>
              <a:gd name="adj1" fmla="val 93646"/>
              <a:gd name="adj2" fmla="val 10788314"/>
            </a:avLst>
          </a:prstGeom>
          <a:ln w="1905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95" name="Boog 1294">
            <a:extLst>
              <a:ext uri="{FF2B5EF4-FFF2-40B4-BE49-F238E27FC236}">
                <a16:creationId xmlns:a16="http://schemas.microsoft.com/office/drawing/2014/main" id="{6AE2CBB9-9F7F-E54B-9F3D-C1D9290DC4FA}"/>
              </a:ext>
            </a:extLst>
          </p:cNvPr>
          <p:cNvSpPr/>
          <p:nvPr/>
        </p:nvSpPr>
        <p:spPr>
          <a:xfrm rot="20771486">
            <a:off x="3137926" y="2227210"/>
            <a:ext cx="1682861" cy="649068"/>
          </a:xfrm>
          <a:prstGeom prst="arc">
            <a:avLst>
              <a:gd name="adj1" fmla="val 462386"/>
              <a:gd name="adj2" fmla="val 10788314"/>
            </a:avLst>
          </a:prstGeom>
          <a:ln w="1905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96" name="Boog 1295">
            <a:extLst>
              <a:ext uri="{FF2B5EF4-FFF2-40B4-BE49-F238E27FC236}">
                <a16:creationId xmlns:a16="http://schemas.microsoft.com/office/drawing/2014/main" id="{E66B92EF-F1F6-A04D-B81E-6DFBE1FD1F53}"/>
              </a:ext>
            </a:extLst>
          </p:cNvPr>
          <p:cNvSpPr/>
          <p:nvPr/>
        </p:nvSpPr>
        <p:spPr>
          <a:xfrm rot="1160164">
            <a:off x="3269649" y="2932081"/>
            <a:ext cx="1682861" cy="649068"/>
          </a:xfrm>
          <a:prstGeom prst="arc">
            <a:avLst>
              <a:gd name="adj1" fmla="val 765984"/>
              <a:gd name="adj2" fmla="val 10304578"/>
            </a:avLst>
          </a:prstGeom>
          <a:ln w="1905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97" name="Freeform 389">
            <a:extLst>
              <a:ext uri="{FF2B5EF4-FFF2-40B4-BE49-F238E27FC236}">
                <a16:creationId xmlns:a16="http://schemas.microsoft.com/office/drawing/2014/main" id="{40297DF6-8072-1F44-89D3-B7B29A479F1C}"/>
              </a:ext>
            </a:extLst>
          </p:cNvPr>
          <p:cNvSpPr>
            <a:spLocks/>
          </p:cNvSpPr>
          <p:nvPr/>
        </p:nvSpPr>
        <p:spPr bwMode="auto">
          <a:xfrm rot="4657208" flipH="1">
            <a:off x="3129458" y="2708935"/>
            <a:ext cx="88636" cy="136100"/>
          </a:xfrm>
          <a:custGeom>
            <a:avLst/>
            <a:gdLst>
              <a:gd name="T0" fmla="*/ 9 w 66"/>
              <a:gd name="T1" fmla="*/ 101 h 101"/>
              <a:gd name="T2" fmla="*/ 2 w 66"/>
              <a:gd name="T3" fmla="*/ 96 h 101"/>
              <a:gd name="T4" fmla="*/ 6 w 66"/>
              <a:gd name="T5" fmla="*/ 86 h 101"/>
              <a:gd name="T6" fmla="*/ 45 w 66"/>
              <a:gd name="T7" fmla="*/ 55 h 101"/>
              <a:gd name="T8" fmla="*/ 12 w 66"/>
              <a:gd name="T9" fmla="*/ 13 h 101"/>
              <a:gd name="T10" fmla="*/ 16 w 66"/>
              <a:gd name="T11" fmla="*/ 2 h 101"/>
              <a:gd name="T12" fmla="*/ 26 w 66"/>
              <a:gd name="T13" fmla="*/ 6 h 101"/>
              <a:gd name="T14" fmla="*/ 26 w 66"/>
              <a:gd name="T15" fmla="*/ 6 h 101"/>
              <a:gd name="T16" fmla="*/ 62 w 66"/>
              <a:gd name="T17" fmla="*/ 47 h 101"/>
              <a:gd name="T18" fmla="*/ 66 w 66"/>
              <a:gd name="T19" fmla="*/ 53 h 101"/>
              <a:gd name="T20" fmla="*/ 63 w 66"/>
              <a:gd name="T21" fmla="*/ 60 h 101"/>
              <a:gd name="T22" fmla="*/ 13 w 66"/>
              <a:gd name="T23" fmla="*/ 100 h 101"/>
              <a:gd name="T24" fmla="*/ 9 w 66"/>
              <a:gd name="T25" fmla="*/ 101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6" h="101">
                <a:moveTo>
                  <a:pt x="9" y="101"/>
                </a:moveTo>
                <a:cubicBezTo>
                  <a:pt x="7" y="101"/>
                  <a:pt x="4" y="99"/>
                  <a:pt x="2" y="96"/>
                </a:cubicBezTo>
                <a:cubicBezTo>
                  <a:pt x="0" y="93"/>
                  <a:pt x="2" y="88"/>
                  <a:pt x="6" y="86"/>
                </a:cubicBezTo>
                <a:cubicBezTo>
                  <a:pt x="16" y="80"/>
                  <a:pt x="34" y="65"/>
                  <a:pt x="45" y="55"/>
                </a:cubicBezTo>
                <a:cubicBezTo>
                  <a:pt x="24" y="38"/>
                  <a:pt x="12" y="14"/>
                  <a:pt x="12" y="13"/>
                </a:cubicBezTo>
                <a:cubicBezTo>
                  <a:pt x="10" y="9"/>
                  <a:pt x="12" y="4"/>
                  <a:pt x="16" y="2"/>
                </a:cubicBezTo>
                <a:cubicBezTo>
                  <a:pt x="20" y="0"/>
                  <a:pt x="24" y="2"/>
                  <a:pt x="26" y="6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6"/>
                  <a:pt x="40" y="34"/>
                  <a:pt x="62" y="47"/>
                </a:cubicBezTo>
                <a:cubicBezTo>
                  <a:pt x="64" y="48"/>
                  <a:pt x="66" y="50"/>
                  <a:pt x="66" y="53"/>
                </a:cubicBezTo>
                <a:cubicBezTo>
                  <a:pt x="66" y="55"/>
                  <a:pt x="65" y="58"/>
                  <a:pt x="63" y="60"/>
                </a:cubicBezTo>
                <a:cubicBezTo>
                  <a:pt x="62" y="61"/>
                  <a:pt x="31" y="91"/>
                  <a:pt x="13" y="100"/>
                </a:cubicBezTo>
                <a:cubicBezTo>
                  <a:pt x="12" y="100"/>
                  <a:pt x="11" y="101"/>
                  <a:pt x="9" y="101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98" name="Freeform 389">
            <a:extLst>
              <a:ext uri="{FF2B5EF4-FFF2-40B4-BE49-F238E27FC236}">
                <a16:creationId xmlns:a16="http://schemas.microsoft.com/office/drawing/2014/main" id="{9C3D642C-F7CC-0D46-89AB-1BBD4411C28C}"/>
              </a:ext>
            </a:extLst>
          </p:cNvPr>
          <p:cNvSpPr>
            <a:spLocks/>
          </p:cNvSpPr>
          <p:nvPr/>
        </p:nvSpPr>
        <p:spPr bwMode="auto">
          <a:xfrm rot="4657208" flipH="1">
            <a:off x="3296321" y="3057445"/>
            <a:ext cx="88636" cy="136100"/>
          </a:xfrm>
          <a:custGeom>
            <a:avLst/>
            <a:gdLst>
              <a:gd name="T0" fmla="*/ 9 w 66"/>
              <a:gd name="T1" fmla="*/ 101 h 101"/>
              <a:gd name="T2" fmla="*/ 2 w 66"/>
              <a:gd name="T3" fmla="*/ 96 h 101"/>
              <a:gd name="T4" fmla="*/ 6 w 66"/>
              <a:gd name="T5" fmla="*/ 86 h 101"/>
              <a:gd name="T6" fmla="*/ 45 w 66"/>
              <a:gd name="T7" fmla="*/ 55 h 101"/>
              <a:gd name="T8" fmla="*/ 12 w 66"/>
              <a:gd name="T9" fmla="*/ 13 h 101"/>
              <a:gd name="T10" fmla="*/ 16 w 66"/>
              <a:gd name="T11" fmla="*/ 2 h 101"/>
              <a:gd name="T12" fmla="*/ 26 w 66"/>
              <a:gd name="T13" fmla="*/ 6 h 101"/>
              <a:gd name="T14" fmla="*/ 26 w 66"/>
              <a:gd name="T15" fmla="*/ 6 h 101"/>
              <a:gd name="T16" fmla="*/ 62 w 66"/>
              <a:gd name="T17" fmla="*/ 47 h 101"/>
              <a:gd name="T18" fmla="*/ 66 w 66"/>
              <a:gd name="T19" fmla="*/ 53 h 101"/>
              <a:gd name="T20" fmla="*/ 63 w 66"/>
              <a:gd name="T21" fmla="*/ 60 h 101"/>
              <a:gd name="T22" fmla="*/ 13 w 66"/>
              <a:gd name="T23" fmla="*/ 100 h 101"/>
              <a:gd name="T24" fmla="*/ 9 w 66"/>
              <a:gd name="T25" fmla="*/ 101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6" h="101">
                <a:moveTo>
                  <a:pt x="9" y="101"/>
                </a:moveTo>
                <a:cubicBezTo>
                  <a:pt x="7" y="101"/>
                  <a:pt x="4" y="99"/>
                  <a:pt x="2" y="96"/>
                </a:cubicBezTo>
                <a:cubicBezTo>
                  <a:pt x="0" y="93"/>
                  <a:pt x="2" y="88"/>
                  <a:pt x="6" y="86"/>
                </a:cubicBezTo>
                <a:cubicBezTo>
                  <a:pt x="16" y="80"/>
                  <a:pt x="34" y="65"/>
                  <a:pt x="45" y="55"/>
                </a:cubicBezTo>
                <a:cubicBezTo>
                  <a:pt x="24" y="38"/>
                  <a:pt x="12" y="14"/>
                  <a:pt x="12" y="13"/>
                </a:cubicBezTo>
                <a:cubicBezTo>
                  <a:pt x="10" y="9"/>
                  <a:pt x="12" y="4"/>
                  <a:pt x="16" y="2"/>
                </a:cubicBezTo>
                <a:cubicBezTo>
                  <a:pt x="20" y="0"/>
                  <a:pt x="24" y="2"/>
                  <a:pt x="26" y="6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6"/>
                  <a:pt x="40" y="34"/>
                  <a:pt x="62" y="47"/>
                </a:cubicBezTo>
                <a:cubicBezTo>
                  <a:pt x="64" y="48"/>
                  <a:pt x="66" y="50"/>
                  <a:pt x="66" y="53"/>
                </a:cubicBezTo>
                <a:cubicBezTo>
                  <a:pt x="66" y="55"/>
                  <a:pt x="65" y="58"/>
                  <a:pt x="63" y="60"/>
                </a:cubicBezTo>
                <a:cubicBezTo>
                  <a:pt x="62" y="61"/>
                  <a:pt x="31" y="91"/>
                  <a:pt x="13" y="100"/>
                </a:cubicBezTo>
                <a:cubicBezTo>
                  <a:pt x="12" y="100"/>
                  <a:pt x="11" y="101"/>
                  <a:pt x="9" y="101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99" name="Freeform 389">
            <a:extLst>
              <a:ext uri="{FF2B5EF4-FFF2-40B4-BE49-F238E27FC236}">
                <a16:creationId xmlns:a16="http://schemas.microsoft.com/office/drawing/2014/main" id="{B122317A-3F8E-194A-A1A5-70E3D13CCA78}"/>
              </a:ext>
            </a:extLst>
          </p:cNvPr>
          <p:cNvSpPr>
            <a:spLocks/>
          </p:cNvSpPr>
          <p:nvPr/>
        </p:nvSpPr>
        <p:spPr bwMode="auto">
          <a:xfrm rot="5636664" flipH="1">
            <a:off x="3509003" y="5579520"/>
            <a:ext cx="88636" cy="136100"/>
          </a:xfrm>
          <a:custGeom>
            <a:avLst/>
            <a:gdLst>
              <a:gd name="T0" fmla="*/ 9 w 66"/>
              <a:gd name="T1" fmla="*/ 101 h 101"/>
              <a:gd name="T2" fmla="*/ 2 w 66"/>
              <a:gd name="T3" fmla="*/ 96 h 101"/>
              <a:gd name="T4" fmla="*/ 6 w 66"/>
              <a:gd name="T5" fmla="*/ 86 h 101"/>
              <a:gd name="T6" fmla="*/ 45 w 66"/>
              <a:gd name="T7" fmla="*/ 55 h 101"/>
              <a:gd name="T8" fmla="*/ 12 w 66"/>
              <a:gd name="T9" fmla="*/ 13 h 101"/>
              <a:gd name="T10" fmla="*/ 16 w 66"/>
              <a:gd name="T11" fmla="*/ 2 h 101"/>
              <a:gd name="T12" fmla="*/ 26 w 66"/>
              <a:gd name="T13" fmla="*/ 6 h 101"/>
              <a:gd name="T14" fmla="*/ 26 w 66"/>
              <a:gd name="T15" fmla="*/ 6 h 101"/>
              <a:gd name="T16" fmla="*/ 62 w 66"/>
              <a:gd name="T17" fmla="*/ 47 h 101"/>
              <a:gd name="T18" fmla="*/ 66 w 66"/>
              <a:gd name="T19" fmla="*/ 53 h 101"/>
              <a:gd name="T20" fmla="*/ 63 w 66"/>
              <a:gd name="T21" fmla="*/ 60 h 101"/>
              <a:gd name="T22" fmla="*/ 13 w 66"/>
              <a:gd name="T23" fmla="*/ 100 h 101"/>
              <a:gd name="T24" fmla="*/ 9 w 66"/>
              <a:gd name="T25" fmla="*/ 101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6" h="101">
                <a:moveTo>
                  <a:pt x="9" y="101"/>
                </a:moveTo>
                <a:cubicBezTo>
                  <a:pt x="7" y="101"/>
                  <a:pt x="4" y="99"/>
                  <a:pt x="2" y="96"/>
                </a:cubicBezTo>
                <a:cubicBezTo>
                  <a:pt x="0" y="93"/>
                  <a:pt x="2" y="88"/>
                  <a:pt x="6" y="86"/>
                </a:cubicBezTo>
                <a:cubicBezTo>
                  <a:pt x="16" y="80"/>
                  <a:pt x="34" y="65"/>
                  <a:pt x="45" y="55"/>
                </a:cubicBezTo>
                <a:cubicBezTo>
                  <a:pt x="24" y="38"/>
                  <a:pt x="12" y="14"/>
                  <a:pt x="12" y="13"/>
                </a:cubicBezTo>
                <a:cubicBezTo>
                  <a:pt x="10" y="9"/>
                  <a:pt x="12" y="4"/>
                  <a:pt x="16" y="2"/>
                </a:cubicBezTo>
                <a:cubicBezTo>
                  <a:pt x="20" y="0"/>
                  <a:pt x="24" y="2"/>
                  <a:pt x="26" y="6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6"/>
                  <a:pt x="40" y="34"/>
                  <a:pt x="62" y="47"/>
                </a:cubicBezTo>
                <a:cubicBezTo>
                  <a:pt x="64" y="48"/>
                  <a:pt x="66" y="50"/>
                  <a:pt x="66" y="53"/>
                </a:cubicBezTo>
                <a:cubicBezTo>
                  <a:pt x="66" y="55"/>
                  <a:pt x="65" y="58"/>
                  <a:pt x="63" y="60"/>
                </a:cubicBezTo>
                <a:cubicBezTo>
                  <a:pt x="62" y="61"/>
                  <a:pt x="31" y="91"/>
                  <a:pt x="13" y="100"/>
                </a:cubicBezTo>
                <a:cubicBezTo>
                  <a:pt x="12" y="100"/>
                  <a:pt x="11" y="101"/>
                  <a:pt x="9" y="101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00" name="Tekstvak 1299">
            <a:extLst>
              <a:ext uri="{FF2B5EF4-FFF2-40B4-BE49-F238E27FC236}">
                <a16:creationId xmlns:a16="http://schemas.microsoft.com/office/drawing/2014/main" id="{B39D6C4D-2AB3-024E-ACBF-F1C2973D6820}"/>
              </a:ext>
            </a:extLst>
          </p:cNvPr>
          <p:cNvSpPr txBox="1"/>
          <p:nvPr/>
        </p:nvSpPr>
        <p:spPr>
          <a:xfrm>
            <a:off x="603441" y="3305280"/>
            <a:ext cx="8867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Ink Free" panose="03080402000500000000" pitchFamily="66" charset="0"/>
                <a:ea typeface="+mn-ea"/>
                <a:cs typeface="+mn-cs"/>
              </a:rPr>
              <a:t>Operational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Ink Free" panose="03080402000500000000" pitchFamily="66" charset="0"/>
                <a:ea typeface="+mn-ea"/>
                <a:cs typeface="+mn-cs"/>
              </a:rPr>
              <a:t>Insights</a:t>
            </a:r>
          </a:p>
        </p:txBody>
      </p:sp>
      <p:sp>
        <p:nvSpPr>
          <p:cNvPr id="1301" name="Tekstvak 1300">
            <a:extLst>
              <a:ext uri="{FF2B5EF4-FFF2-40B4-BE49-F238E27FC236}">
                <a16:creationId xmlns:a16="http://schemas.microsoft.com/office/drawing/2014/main" id="{194C6215-C3CB-2049-90E9-5032FB6AADBD}"/>
              </a:ext>
            </a:extLst>
          </p:cNvPr>
          <p:cNvSpPr txBox="1"/>
          <p:nvPr/>
        </p:nvSpPr>
        <p:spPr>
          <a:xfrm>
            <a:off x="2815910" y="3305280"/>
            <a:ext cx="6559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Ink Free" panose="03080402000500000000" pitchFamily="66" charset="0"/>
                <a:ea typeface="+mn-ea"/>
                <a:cs typeface="+mn-cs"/>
              </a:rPr>
              <a:t>DevOps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Ink Free" panose="03080402000500000000" pitchFamily="66" charset="0"/>
                <a:ea typeface="+mn-ea"/>
                <a:cs typeface="+mn-cs"/>
              </a:rPr>
              <a:t>Metrics</a:t>
            </a:r>
          </a:p>
        </p:txBody>
      </p:sp>
      <p:grpSp>
        <p:nvGrpSpPr>
          <p:cNvPr id="1302" name="Group 38">
            <a:extLst>
              <a:ext uri="{FF2B5EF4-FFF2-40B4-BE49-F238E27FC236}">
                <a16:creationId xmlns:a16="http://schemas.microsoft.com/office/drawing/2014/main" id="{1318586A-E2F7-A74B-BABA-C52334920B0F}"/>
              </a:ext>
            </a:extLst>
          </p:cNvPr>
          <p:cNvGrpSpPr>
            <a:grpSpLocks noChangeAspect="1"/>
          </p:cNvGrpSpPr>
          <p:nvPr/>
        </p:nvGrpSpPr>
        <p:grpSpPr>
          <a:xfrm rot="6387955" flipH="1">
            <a:off x="1266555" y="3347599"/>
            <a:ext cx="528017" cy="136100"/>
            <a:chOff x="2448943" y="68263"/>
            <a:chExt cx="1465833" cy="377825"/>
          </a:xfrm>
          <a:solidFill>
            <a:srgbClr val="0070C0"/>
          </a:solidFill>
        </p:grpSpPr>
        <p:sp>
          <p:nvSpPr>
            <p:cNvPr id="1303" name="Freeform 270">
              <a:extLst>
                <a:ext uri="{FF2B5EF4-FFF2-40B4-BE49-F238E27FC236}">
                  <a16:creationId xmlns:a16="http://schemas.microsoft.com/office/drawing/2014/main" id="{4B412903-7B31-3E44-815C-7C1517F3AE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8943" y="244478"/>
              <a:ext cx="1399159" cy="74613"/>
            </a:xfrm>
            <a:custGeom>
              <a:avLst/>
              <a:gdLst>
                <a:gd name="T0" fmla="*/ 9 w 133"/>
                <a:gd name="T1" fmla="*/ 20 h 20"/>
                <a:gd name="T2" fmla="*/ 1 w 133"/>
                <a:gd name="T3" fmla="*/ 13 h 20"/>
                <a:gd name="T4" fmla="*/ 7 w 133"/>
                <a:gd name="T5" fmla="*/ 4 h 20"/>
                <a:gd name="T6" fmla="*/ 125 w 133"/>
                <a:gd name="T7" fmla="*/ 0 h 20"/>
                <a:gd name="T8" fmla="*/ 133 w 133"/>
                <a:gd name="T9" fmla="*/ 8 h 20"/>
                <a:gd name="T10" fmla="*/ 125 w 133"/>
                <a:gd name="T11" fmla="*/ 16 h 20"/>
                <a:gd name="T12" fmla="*/ 10 w 133"/>
                <a:gd name="T13" fmla="*/ 19 h 20"/>
                <a:gd name="T14" fmla="*/ 9 w 133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0">
                  <a:moveTo>
                    <a:pt x="9" y="20"/>
                  </a:moveTo>
                  <a:cubicBezTo>
                    <a:pt x="5" y="20"/>
                    <a:pt x="2" y="17"/>
                    <a:pt x="1" y="13"/>
                  </a:cubicBezTo>
                  <a:cubicBezTo>
                    <a:pt x="0" y="9"/>
                    <a:pt x="3" y="5"/>
                    <a:pt x="7" y="4"/>
                  </a:cubicBezTo>
                  <a:cubicBezTo>
                    <a:pt x="26" y="0"/>
                    <a:pt x="115" y="0"/>
                    <a:pt x="125" y="0"/>
                  </a:cubicBezTo>
                  <a:cubicBezTo>
                    <a:pt x="129" y="0"/>
                    <a:pt x="133" y="3"/>
                    <a:pt x="133" y="8"/>
                  </a:cubicBezTo>
                  <a:cubicBezTo>
                    <a:pt x="133" y="12"/>
                    <a:pt x="129" y="16"/>
                    <a:pt x="125" y="16"/>
                  </a:cubicBezTo>
                  <a:cubicBezTo>
                    <a:pt x="98" y="16"/>
                    <a:pt x="25" y="17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04" name="Freeform 389">
              <a:extLst>
                <a:ext uri="{FF2B5EF4-FFF2-40B4-BE49-F238E27FC236}">
                  <a16:creationId xmlns:a16="http://schemas.microsoft.com/office/drawing/2014/main" id="{8AB82462-FDE8-C849-92F0-05F34BDBC5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8713" y="68263"/>
              <a:ext cx="246063" cy="377825"/>
            </a:xfrm>
            <a:custGeom>
              <a:avLst/>
              <a:gdLst>
                <a:gd name="T0" fmla="*/ 9 w 66"/>
                <a:gd name="T1" fmla="*/ 101 h 101"/>
                <a:gd name="T2" fmla="*/ 2 w 66"/>
                <a:gd name="T3" fmla="*/ 96 h 101"/>
                <a:gd name="T4" fmla="*/ 6 w 66"/>
                <a:gd name="T5" fmla="*/ 86 h 101"/>
                <a:gd name="T6" fmla="*/ 45 w 66"/>
                <a:gd name="T7" fmla="*/ 55 h 101"/>
                <a:gd name="T8" fmla="*/ 12 w 66"/>
                <a:gd name="T9" fmla="*/ 13 h 101"/>
                <a:gd name="T10" fmla="*/ 16 w 66"/>
                <a:gd name="T11" fmla="*/ 2 h 101"/>
                <a:gd name="T12" fmla="*/ 26 w 66"/>
                <a:gd name="T13" fmla="*/ 6 h 101"/>
                <a:gd name="T14" fmla="*/ 26 w 66"/>
                <a:gd name="T15" fmla="*/ 6 h 101"/>
                <a:gd name="T16" fmla="*/ 62 w 66"/>
                <a:gd name="T17" fmla="*/ 47 h 101"/>
                <a:gd name="T18" fmla="*/ 66 w 66"/>
                <a:gd name="T19" fmla="*/ 53 h 101"/>
                <a:gd name="T20" fmla="*/ 63 w 66"/>
                <a:gd name="T21" fmla="*/ 60 h 101"/>
                <a:gd name="T22" fmla="*/ 13 w 66"/>
                <a:gd name="T23" fmla="*/ 100 h 101"/>
                <a:gd name="T24" fmla="*/ 9 w 66"/>
                <a:gd name="T25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01">
                  <a:moveTo>
                    <a:pt x="9" y="101"/>
                  </a:moveTo>
                  <a:cubicBezTo>
                    <a:pt x="7" y="101"/>
                    <a:pt x="4" y="99"/>
                    <a:pt x="2" y="96"/>
                  </a:cubicBezTo>
                  <a:cubicBezTo>
                    <a:pt x="0" y="93"/>
                    <a:pt x="2" y="88"/>
                    <a:pt x="6" y="86"/>
                  </a:cubicBezTo>
                  <a:cubicBezTo>
                    <a:pt x="16" y="80"/>
                    <a:pt x="34" y="65"/>
                    <a:pt x="45" y="55"/>
                  </a:cubicBezTo>
                  <a:cubicBezTo>
                    <a:pt x="24" y="38"/>
                    <a:pt x="12" y="14"/>
                    <a:pt x="12" y="13"/>
                  </a:cubicBezTo>
                  <a:cubicBezTo>
                    <a:pt x="10" y="9"/>
                    <a:pt x="12" y="4"/>
                    <a:pt x="16" y="2"/>
                  </a:cubicBezTo>
                  <a:cubicBezTo>
                    <a:pt x="20" y="0"/>
                    <a:pt x="24" y="2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6"/>
                    <a:pt x="40" y="34"/>
                    <a:pt x="62" y="47"/>
                  </a:cubicBezTo>
                  <a:cubicBezTo>
                    <a:pt x="64" y="48"/>
                    <a:pt x="66" y="50"/>
                    <a:pt x="66" y="53"/>
                  </a:cubicBezTo>
                  <a:cubicBezTo>
                    <a:pt x="66" y="55"/>
                    <a:pt x="65" y="58"/>
                    <a:pt x="63" y="60"/>
                  </a:cubicBezTo>
                  <a:cubicBezTo>
                    <a:pt x="62" y="61"/>
                    <a:pt x="31" y="91"/>
                    <a:pt x="13" y="100"/>
                  </a:cubicBezTo>
                  <a:cubicBezTo>
                    <a:pt x="12" y="100"/>
                    <a:pt x="11" y="101"/>
                    <a:pt x="9" y="10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1305" name="Group 38">
            <a:extLst>
              <a:ext uri="{FF2B5EF4-FFF2-40B4-BE49-F238E27FC236}">
                <a16:creationId xmlns:a16="http://schemas.microsoft.com/office/drawing/2014/main" id="{DD794DD5-A359-174E-8FAC-DB7270CFA97D}"/>
              </a:ext>
            </a:extLst>
          </p:cNvPr>
          <p:cNvGrpSpPr>
            <a:grpSpLocks noChangeAspect="1"/>
          </p:cNvGrpSpPr>
          <p:nvPr/>
        </p:nvGrpSpPr>
        <p:grpSpPr>
          <a:xfrm rot="15212045">
            <a:off x="2473726" y="3323908"/>
            <a:ext cx="528017" cy="136100"/>
            <a:chOff x="2448943" y="68263"/>
            <a:chExt cx="1465833" cy="377825"/>
          </a:xfrm>
          <a:solidFill>
            <a:srgbClr val="0070C0"/>
          </a:solidFill>
        </p:grpSpPr>
        <p:sp>
          <p:nvSpPr>
            <p:cNvPr id="1306" name="Freeform 270">
              <a:extLst>
                <a:ext uri="{FF2B5EF4-FFF2-40B4-BE49-F238E27FC236}">
                  <a16:creationId xmlns:a16="http://schemas.microsoft.com/office/drawing/2014/main" id="{7D0D2834-375F-CC4B-B8E0-7D01B4C63F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8943" y="244478"/>
              <a:ext cx="1399159" cy="74613"/>
            </a:xfrm>
            <a:custGeom>
              <a:avLst/>
              <a:gdLst>
                <a:gd name="T0" fmla="*/ 9 w 133"/>
                <a:gd name="T1" fmla="*/ 20 h 20"/>
                <a:gd name="T2" fmla="*/ 1 w 133"/>
                <a:gd name="T3" fmla="*/ 13 h 20"/>
                <a:gd name="T4" fmla="*/ 7 w 133"/>
                <a:gd name="T5" fmla="*/ 4 h 20"/>
                <a:gd name="T6" fmla="*/ 125 w 133"/>
                <a:gd name="T7" fmla="*/ 0 h 20"/>
                <a:gd name="T8" fmla="*/ 133 w 133"/>
                <a:gd name="T9" fmla="*/ 8 h 20"/>
                <a:gd name="T10" fmla="*/ 125 w 133"/>
                <a:gd name="T11" fmla="*/ 16 h 20"/>
                <a:gd name="T12" fmla="*/ 10 w 133"/>
                <a:gd name="T13" fmla="*/ 19 h 20"/>
                <a:gd name="T14" fmla="*/ 9 w 133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0">
                  <a:moveTo>
                    <a:pt x="9" y="20"/>
                  </a:moveTo>
                  <a:cubicBezTo>
                    <a:pt x="5" y="20"/>
                    <a:pt x="2" y="17"/>
                    <a:pt x="1" y="13"/>
                  </a:cubicBezTo>
                  <a:cubicBezTo>
                    <a:pt x="0" y="9"/>
                    <a:pt x="3" y="5"/>
                    <a:pt x="7" y="4"/>
                  </a:cubicBezTo>
                  <a:cubicBezTo>
                    <a:pt x="26" y="0"/>
                    <a:pt x="115" y="0"/>
                    <a:pt x="125" y="0"/>
                  </a:cubicBezTo>
                  <a:cubicBezTo>
                    <a:pt x="129" y="0"/>
                    <a:pt x="133" y="3"/>
                    <a:pt x="133" y="8"/>
                  </a:cubicBezTo>
                  <a:cubicBezTo>
                    <a:pt x="133" y="12"/>
                    <a:pt x="129" y="16"/>
                    <a:pt x="125" y="16"/>
                  </a:cubicBezTo>
                  <a:cubicBezTo>
                    <a:pt x="98" y="16"/>
                    <a:pt x="25" y="17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07" name="Freeform 389">
              <a:extLst>
                <a:ext uri="{FF2B5EF4-FFF2-40B4-BE49-F238E27FC236}">
                  <a16:creationId xmlns:a16="http://schemas.microsoft.com/office/drawing/2014/main" id="{5DF1BEB3-098D-F34A-8D2B-20276C3C6E8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8713" y="68263"/>
              <a:ext cx="246063" cy="377825"/>
            </a:xfrm>
            <a:custGeom>
              <a:avLst/>
              <a:gdLst>
                <a:gd name="T0" fmla="*/ 9 w 66"/>
                <a:gd name="T1" fmla="*/ 101 h 101"/>
                <a:gd name="T2" fmla="*/ 2 w 66"/>
                <a:gd name="T3" fmla="*/ 96 h 101"/>
                <a:gd name="T4" fmla="*/ 6 w 66"/>
                <a:gd name="T5" fmla="*/ 86 h 101"/>
                <a:gd name="T6" fmla="*/ 45 w 66"/>
                <a:gd name="T7" fmla="*/ 55 h 101"/>
                <a:gd name="T8" fmla="*/ 12 w 66"/>
                <a:gd name="T9" fmla="*/ 13 h 101"/>
                <a:gd name="T10" fmla="*/ 16 w 66"/>
                <a:gd name="T11" fmla="*/ 2 h 101"/>
                <a:gd name="T12" fmla="*/ 26 w 66"/>
                <a:gd name="T13" fmla="*/ 6 h 101"/>
                <a:gd name="T14" fmla="*/ 26 w 66"/>
                <a:gd name="T15" fmla="*/ 6 h 101"/>
                <a:gd name="T16" fmla="*/ 62 w 66"/>
                <a:gd name="T17" fmla="*/ 47 h 101"/>
                <a:gd name="T18" fmla="*/ 66 w 66"/>
                <a:gd name="T19" fmla="*/ 53 h 101"/>
                <a:gd name="T20" fmla="*/ 63 w 66"/>
                <a:gd name="T21" fmla="*/ 60 h 101"/>
                <a:gd name="T22" fmla="*/ 13 w 66"/>
                <a:gd name="T23" fmla="*/ 100 h 101"/>
                <a:gd name="T24" fmla="*/ 9 w 66"/>
                <a:gd name="T25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01">
                  <a:moveTo>
                    <a:pt x="9" y="101"/>
                  </a:moveTo>
                  <a:cubicBezTo>
                    <a:pt x="7" y="101"/>
                    <a:pt x="4" y="99"/>
                    <a:pt x="2" y="96"/>
                  </a:cubicBezTo>
                  <a:cubicBezTo>
                    <a:pt x="0" y="93"/>
                    <a:pt x="2" y="88"/>
                    <a:pt x="6" y="86"/>
                  </a:cubicBezTo>
                  <a:cubicBezTo>
                    <a:pt x="16" y="80"/>
                    <a:pt x="34" y="65"/>
                    <a:pt x="45" y="55"/>
                  </a:cubicBezTo>
                  <a:cubicBezTo>
                    <a:pt x="24" y="38"/>
                    <a:pt x="12" y="14"/>
                    <a:pt x="12" y="13"/>
                  </a:cubicBezTo>
                  <a:cubicBezTo>
                    <a:pt x="10" y="9"/>
                    <a:pt x="12" y="4"/>
                    <a:pt x="16" y="2"/>
                  </a:cubicBezTo>
                  <a:cubicBezTo>
                    <a:pt x="20" y="0"/>
                    <a:pt x="24" y="2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6"/>
                    <a:pt x="40" y="34"/>
                    <a:pt x="62" y="47"/>
                  </a:cubicBezTo>
                  <a:cubicBezTo>
                    <a:pt x="64" y="48"/>
                    <a:pt x="66" y="50"/>
                    <a:pt x="66" y="53"/>
                  </a:cubicBezTo>
                  <a:cubicBezTo>
                    <a:pt x="66" y="55"/>
                    <a:pt x="65" y="58"/>
                    <a:pt x="63" y="60"/>
                  </a:cubicBezTo>
                  <a:cubicBezTo>
                    <a:pt x="62" y="61"/>
                    <a:pt x="31" y="91"/>
                    <a:pt x="13" y="100"/>
                  </a:cubicBezTo>
                  <a:cubicBezTo>
                    <a:pt x="12" y="100"/>
                    <a:pt x="11" y="101"/>
                    <a:pt x="9" y="10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1308" name="Group 38">
            <a:extLst>
              <a:ext uri="{FF2B5EF4-FFF2-40B4-BE49-F238E27FC236}">
                <a16:creationId xmlns:a16="http://schemas.microsoft.com/office/drawing/2014/main" id="{7AC3EBF3-4374-F34F-9E7A-BC4F8DD8F539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4058236" y="4414711"/>
            <a:ext cx="528017" cy="136100"/>
            <a:chOff x="2448943" y="68263"/>
            <a:chExt cx="1465833" cy="377825"/>
          </a:xfrm>
          <a:solidFill>
            <a:srgbClr val="0070C0"/>
          </a:solidFill>
        </p:grpSpPr>
        <p:sp>
          <p:nvSpPr>
            <p:cNvPr id="1309" name="Freeform 270">
              <a:extLst>
                <a:ext uri="{FF2B5EF4-FFF2-40B4-BE49-F238E27FC236}">
                  <a16:creationId xmlns:a16="http://schemas.microsoft.com/office/drawing/2014/main" id="{51722E31-7244-004E-B5FC-E777B34C36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8943" y="244478"/>
              <a:ext cx="1399159" cy="74613"/>
            </a:xfrm>
            <a:custGeom>
              <a:avLst/>
              <a:gdLst>
                <a:gd name="T0" fmla="*/ 9 w 133"/>
                <a:gd name="T1" fmla="*/ 20 h 20"/>
                <a:gd name="T2" fmla="*/ 1 w 133"/>
                <a:gd name="T3" fmla="*/ 13 h 20"/>
                <a:gd name="T4" fmla="*/ 7 w 133"/>
                <a:gd name="T5" fmla="*/ 4 h 20"/>
                <a:gd name="T6" fmla="*/ 125 w 133"/>
                <a:gd name="T7" fmla="*/ 0 h 20"/>
                <a:gd name="T8" fmla="*/ 133 w 133"/>
                <a:gd name="T9" fmla="*/ 8 h 20"/>
                <a:gd name="T10" fmla="*/ 125 w 133"/>
                <a:gd name="T11" fmla="*/ 16 h 20"/>
                <a:gd name="T12" fmla="*/ 10 w 133"/>
                <a:gd name="T13" fmla="*/ 19 h 20"/>
                <a:gd name="T14" fmla="*/ 9 w 133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0">
                  <a:moveTo>
                    <a:pt x="9" y="20"/>
                  </a:moveTo>
                  <a:cubicBezTo>
                    <a:pt x="5" y="20"/>
                    <a:pt x="2" y="17"/>
                    <a:pt x="1" y="13"/>
                  </a:cubicBezTo>
                  <a:cubicBezTo>
                    <a:pt x="0" y="9"/>
                    <a:pt x="3" y="5"/>
                    <a:pt x="7" y="4"/>
                  </a:cubicBezTo>
                  <a:cubicBezTo>
                    <a:pt x="26" y="0"/>
                    <a:pt x="115" y="0"/>
                    <a:pt x="125" y="0"/>
                  </a:cubicBezTo>
                  <a:cubicBezTo>
                    <a:pt x="129" y="0"/>
                    <a:pt x="133" y="3"/>
                    <a:pt x="133" y="8"/>
                  </a:cubicBezTo>
                  <a:cubicBezTo>
                    <a:pt x="133" y="12"/>
                    <a:pt x="129" y="16"/>
                    <a:pt x="125" y="16"/>
                  </a:cubicBezTo>
                  <a:cubicBezTo>
                    <a:pt x="98" y="16"/>
                    <a:pt x="25" y="17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10" name="Freeform 389">
              <a:extLst>
                <a:ext uri="{FF2B5EF4-FFF2-40B4-BE49-F238E27FC236}">
                  <a16:creationId xmlns:a16="http://schemas.microsoft.com/office/drawing/2014/main" id="{B3448823-ACFC-DD4E-8995-502808DE2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8713" y="68263"/>
              <a:ext cx="246063" cy="377825"/>
            </a:xfrm>
            <a:custGeom>
              <a:avLst/>
              <a:gdLst>
                <a:gd name="T0" fmla="*/ 9 w 66"/>
                <a:gd name="T1" fmla="*/ 101 h 101"/>
                <a:gd name="T2" fmla="*/ 2 w 66"/>
                <a:gd name="T3" fmla="*/ 96 h 101"/>
                <a:gd name="T4" fmla="*/ 6 w 66"/>
                <a:gd name="T5" fmla="*/ 86 h 101"/>
                <a:gd name="T6" fmla="*/ 45 w 66"/>
                <a:gd name="T7" fmla="*/ 55 h 101"/>
                <a:gd name="T8" fmla="*/ 12 w 66"/>
                <a:gd name="T9" fmla="*/ 13 h 101"/>
                <a:gd name="T10" fmla="*/ 16 w 66"/>
                <a:gd name="T11" fmla="*/ 2 h 101"/>
                <a:gd name="T12" fmla="*/ 26 w 66"/>
                <a:gd name="T13" fmla="*/ 6 h 101"/>
                <a:gd name="T14" fmla="*/ 26 w 66"/>
                <a:gd name="T15" fmla="*/ 6 h 101"/>
                <a:gd name="T16" fmla="*/ 62 w 66"/>
                <a:gd name="T17" fmla="*/ 47 h 101"/>
                <a:gd name="T18" fmla="*/ 66 w 66"/>
                <a:gd name="T19" fmla="*/ 53 h 101"/>
                <a:gd name="T20" fmla="*/ 63 w 66"/>
                <a:gd name="T21" fmla="*/ 60 h 101"/>
                <a:gd name="T22" fmla="*/ 13 w 66"/>
                <a:gd name="T23" fmla="*/ 100 h 101"/>
                <a:gd name="T24" fmla="*/ 9 w 66"/>
                <a:gd name="T25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01">
                  <a:moveTo>
                    <a:pt x="9" y="101"/>
                  </a:moveTo>
                  <a:cubicBezTo>
                    <a:pt x="7" y="101"/>
                    <a:pt x="4" y="99"/>
                    <a:pt x="2" y="96"/>
                  </a:cubicBezTo>
                  <a:cubicBezTo>
                    <a:pt x="0" y="93"/>
                    <a:pt x="2" y="88"/>
                    <a:pt x="6" y="86"/>
                  </a:cubicBezTo>
                  <a:cubicBezTo>
                    <a:pt x="16" y="80"/>
                    <a:pt x="34" y="65"/>
                    <a:pt x="45" y="55"/>
                  </a:cubicBezTo>
                  <a:cubicBezTo>
                    <a:pt x="24" y="38"/>
                    <a:pt x="12" y="14"/>
                    <a:pt x="12" y="13"/>
                  </a:cubicBezTo>
                  <a:cubicBezTo>
                    <a:pt x="10" y="9"/>
                    <a:pt x="12" y="4"/>
                    <a:pt x="16" y="2"/>
                  </a:cubicBezTo>
                  <a:cubicBezTo>
                    <a:pt x="20" y="0"/>
                    <a:pt x="24" y="2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6"/>
                    <a:pt x="40" y="34"/>
                    <a:pt x="62" y="47"/>
                  </a:cubicBezTo>
                  <a:cubicBezTo>
                    <a:pt x="64" y="48"/>
                    <a:pt x="66" y="50"/>
                    <a:pt x="66" y="53"/>
                  </a:cubicBezTo>
                  <a:cubicBezTo>
                    <a:pt x="66" y="55"/>
                    <a:pt x="65" y="58"/>
                    <a:pt x="63" y="60"/>
                  </a:cubicBezTo>
                  <a:cubicBezTo>
                    <a:pt x="62" y="61"/>
                    <a:pt x="31" y="91"/>
                    <a:pt x="13" y="100"/>
                  </a:cubicBezTo>
                  <a:cubicBezTo>
                    <a:pt x="12" y="100"/>
                    <a:pt x="11" y="101"/>
                    <a:pt x="9" y="10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1311" name="Group 38">
            <a:extLst>
              <a:ext uri="{FF2B5EF4-FFF2-40B4-BE49-F238E27FC236}">
                <a16:creationId xmlns:a16="http://schemas.microsoft.com/office/drawing/2014/main" id="{CCC8EC8D-8349-2544-AE3D-7FC6FE1352D5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4015002" y="4865384"/>
            <a:ext cx="528017" cy="136100"/>
            <a:chOff x="2448943" y="68263"/>
            <a:chExt cx="1465833" cy="377825"/>
          </a:xfrm>
          <a:solidFill>
            <a:srgbClr val="0070C0"/>
          </a:solidFill>
        </p:grpSpPr>
        <p:sp>
          <p:nvSpPr>
            <p:cNvPr id="1312" name="Freeform 270">
              <a:extLst>
                <a:ext uri="{FF2B5EF4-FFF2-40B4-BE49-F238E27FC236}">
                  <a16:creationId xmlns:a16="http://schemas.microsoft.com/office/drawing/2014/main" id="{E4A21DB8-737C-5442-9FAB-4339433A7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8943" y="244478"/>
              <a:ext cx="1399159" cy="74613"/>
            </a:xfrm>
            <a:custGeom>
              <a:avLst/>
              <a:gdLst>
                <a:gd name="T0" fmla="*/ 9 w 133"/>
                <a:gd name="T1" fmla="*/ 20 h 20"/>
                <a:gd name="T2" fmla="*/ 1 w 133"/>
                <a:gd name="T3" fmla="*/ 13 h 20"/>
                <a:gd name="T4" fmla="*/ 7 w 133"/>
                <a:gd name="T5" fmla="*/ 4 h 20"/>
                <a:gd name="T6" fmla="*/ 125 w 133"/>
                <a:gd name="T7" fmla="*/ 0 h 20"/>
                <a:gd name="T8" fmla="*/ 133 w 133"/>
                <a:gd name="T9" fmla="*/ 8 h 20"/>
                <a:gd name="T10" fmla="*/ 125 w 133"/>
                <a:gd name="T11" fmla="*/ 16 h 20"/>
                <a:gd name="T12" fmla="*/ 10 w 133"/>
                <a:gd name="T13" fmla="*/ 19 h 20"/>
                <a:gd name="T14" fmla="*/ 9 w 133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0">
                  <a:moveTo>
                    <a:pt x="9" y="20"/>
                  </a:moveTo>
                  <a:cubicBezTo>
                    <a:pt x="5" y="20"/>
                    <a:pt x="2" y="17"/>
                    <a:pt x="1" y="13"/>
                  </a:cubicBezTo>
                  <a:cubicBezTo>
                    <a:pt x="0" y="9"/>
                    <a:pt x="3" y="5"/>
                    <a:pt x="7" y="4"/>
                  </a:cubicBezTo>
                  <a:cubicBezTo>
                    <a:pt x="26" y="0"/>
                    <a:pt x="115" y="0"/>
                    <a:pt x="125" y="0"/>
                  </a:cubicBezTo>
                  <a:cubicBezTo>
                    <a:pt x="129" y="0"/>
                    <a:pt x="133" y="3"/>
                    <a:pt x="133" y="8"/>
                  </a:cubicBezTo>
                  <a:cubicBezTo>
                    <a:pt x="133" y="12"/>
                    <a:pt x="129" y="16"/>
                    <a:pt x="125" y="16"/>
                  </a:cubicBezTo>
                  <a:cubicBezTo>
                    <a:pt x="98" y="16"/>
                    <a:pt x="25" y="17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13" name="Freeform 389">
              <a:extLst>
                <a:ext uri="{FF2B5EF4-FFF2-40B4-BE49-F238E27FC236}">
                  <a16:creationId xmlns:a16="http://schemas.microsoft.com/office/drawing/2014/main" id="{AC5D1CED-22EF-7344-B7C7-0CB0E7DE9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8713" y="68263"/>
              <a:ext cx="246063" cy="377825"/>
            </a:xfrm>
            <a:custGeom>
              <a:avLst/>
              <a:gdLst>
                <a:gd name="T0" fmla="*/ 9 w 66"/>
                <a:gd name="T1" fmla="*/ 101 h 101"/>
                <a:gd name="T2" fmla="*/ 2 w 66"/>
                <a:gd name="T3" fmla="*/ 96 h 101"/>
                <a:gd name="T4" fmla="*/ 6 w 66"/>
                <a:gd name="T5" fmla="*/ 86 h 101"/>
                <a:gd name="T6" fmla="*/ 45 w 66"/>
                <a:gd name="T7" fmla="*/ 55 h 101"/>
                <a:gd name="T8" fmla="*/ 12 w 66"/>
                <a:gd name="T9" fmla="*/ 13 h 101"/>
                <a:gd name="T10" fmla="*/ 16 w 66"/>
                <a:gd name="T11" fmla="*/ 2 h 101"/>
                <a:gd name="T12" fmla="*/ 26 w 66"/>
                <a:gd name="T13" fmla="*/ 6 h 101"/>
                <a:gd name="T14" fmla="*/ 26 w 66"/>
                <a:gd name="T15" fmla="*/ 6 h 101"/>
                <a:gd name="T16" fmla="*/ 62 w 66"/>
                <a:gd name="T17" fmla="*/ 47 h 101"/>
                <a:gd name="T18" fmla="*/ 66 w 66"/>
                <a:gd name="T19" fmla="*/ 53 h 101"/>
                <a:gd name="T20" fmla="*/ 63 w 66"/>
                <a:gd name="T21" fmla="*/ 60 h 101"/>
                <a:gd name="T22" fmla="*/ 13 w 66"/>
                <a:gd name="T23" fmla="*/ 100 h 101"/>
                <a:gd name="T24" fmla="*/ 9 w 66"/>
                <a:gd name="T25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01">
                  <a:moveTo>
                    <a:pt x="9" y="101"/>
                  </a:moveTo>
                  <a:cubicBezTo>
                    <a:pt x="7" y="101"/>
                    <a:pt x="4" y="99"/>
                    <a:pt x="2" y="96"/>
                  </a:cubicBezTo>
                  <a:cubicBezTo>
                    <a:pt x="0" y="93"/>
                    <a:pt x="2" y="88"/>
                    <a:pt x="6" y="86"/>
                  </a:cubicBezTo>
                  <a:cubicBezTo>
                    <a:pt x="16" y="80"/>
                    <a:pt x="34" y="65"/>
                    <a:pt x="45" y="55"/>
                  </a:cubicBezTo>
                  <a:cubicBezTo>
                    <a:pt x="24" y="38"/>
                    <a:pt x="12" y="14"/>
                    <a:pt x="12" y="13"/>
                  </a:cubicBezTo>
                  <a:cubicBezTo>
                    <a:pt x="10" y="9"/>
                    <a:pt x="12" y="4"/>
                    <a:pt x="16" y="2"/>
                  </a:cubicBezTo>
                  <a:cubicBezTo>
                    <a:pt x="20" y="0"/>
                    <a:pt x="24" y="2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6"/>
                    <a:pt x="40" y="34"/>
                    <a:pt x="62" y="47"/>
                  </a:cubicBezTo>
                  <a:cubicBezTo>
                    <a:pt x="64" y="48"/>
                    <a:pt x="66" y="50"/>
                    <a:pt x="66" y="53"/>
                  </a:cubicBezTo>
                  <a:cubicBezTo>
                    <a:pt x="66" y="55"/>
                    <a:pt x="65" y="58"/>
                    <a:pt x="63" y="60"/>
                  </a:cubicBezTo>
                  <a:cubicBezTo>
                    <a:pt x="62" y="61"/>
                    <a:pt x="31" y="91"/>
                    <a:pt x="13" y="100"/>
                  </a:cubicBezTo>
                  <a:cubicBezTo>
                    <a:pt x="12" y="100"/>
                    <a:pt x="11" y="101"/>
                    <a:pt x="9" y="10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1316" name="Rechthoek 1315">
            <a:extLst>
              <a:ext uri="{FF2B5EF4-FFF2-40B4-BE49-F238E27FC236}">
                <a16:creationId xmlns:a16="http://schemas.microsoft.com/office/drawing/2014/main" id="{E4FA58AF-F2AB-6E41-9845-1D13E8241F46}"/>
              </a:ext>
            </a:extLst>
          </p:cNvPr>
          <p:cNvSpPr/>
          <p:nvPr/>
        </p:nvSpPr>
        <p:spPr>
          <a:xfrm>
            <a:off x="-4245614" y="4432"/>
            <a:ext cx="361174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Univers LT 45 Light" panose="02000303000000000000" pitchFamily="2" charset="0"/>
                <a:ea typeface="+mn-ea"/>
                <a:cs typeface="+mn-cs"/>
              </a:rPr>
              <a:t>DP_L1_001 Unit testing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Univers LT 45 Light" panose="02000303000000000000" pitchFamily="2" charset="0"/>
                <a:ea typeface="+mn-ea"/>
                <a:cs typeface="+mn-cs"/>
              </a:rPr>
              <a:t>DP_L2_004 Unit test new code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Univers LT 45 Light" panose="02000303000000000000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Univers LT 45 Light" panose="02000303000000000000" pitchFamily="2" charset="0"/>
                <a:ea typeface="+mn-ea"/>
                <a:cs typeface="+mn-cs"/>
              </a:rPr>
              <a:t>CT_L1_001 Functional testing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Univers LT 45 Light" panose="02000303000000000000" pitchFamily="2" charset="0"/>
                <a:ea typeface="+mn-ea"/>
                <a:cs typeface="+mn-cs"/>
              </a:rPr>
              <a:t>CT_L1_002 Traceability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Univers LT 45 Light" panose="02000303000000000000" pitchFamily="2" charset="0"/>
                <a:ea typeface="+mn-ea"/>
                <a:cs typeface="+mn-cs"/>
              </a:rPr>
              <a:t>CT_L2_003 Non-functional testing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Univers LT 45 Light" panose="02000303000000000000" pitchFamily="2" charset="0"/>
                <a:ea typeface="+mn-ea"/>
                <a:cs typeface="+mn-cs"/>
              </a:rPr>
              <a:t>CT_L2_004 Smoke testing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Univers LT 45 Light" panose="02000303000000000000" pitchFamily="2" charset="0"/>
                <a:ea typeface="+mn-ea"/>
                <a:cs typeface="+mn-cs"/>
              </a:rPr>
              <a:t>CT_L2_005 Test Data Management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Univers LT 45 Light" panose="02000303000000000000" pitchFamily="2" charset="0"/>
              <a:ea typeface="+mn-ea"/>
              <a:cs typeface="+mn-cs"/>
            </a:endParaRPr>
          </a:p>
        </p:txBody>
      </p:sp>
      <p:sp>
        <p:nvSpPr>
          <p:cNvPr id="904" name="Boog 1294">
            <a:extLst>
              <a:ext uri="{FF2B5EF4-FFF2-40B4-BE49-F238E27FC236}">
                <a16:creationId xmlns:a16="http://schemas.microsoft.com/office/drawing/2014/main" id="{E379EC79-7294-4E10-A5F9-E7D3BCDCACC7}"/>
              </a:ext>
            </a:extLst>
          </p:cNvPr>
          <p:cNvSpPr/>
          <p:nvPr/>
        </p:nvSpPr>
        <p:spPr>
          <a:xfrm rot="20771486">
            <a:off x="2271878" y="2296227"/>
            <a:ext cx="822420" cy="550222"/>
          </a:xfrm>
          <a:prstGeom prst="arc">
            <a:avLst>
              <a:gd name="adj1" fmla="val 20197993"/>
              <a:gd name="adj2" fmla="val 16181899"/>
            </a:avLst>
          </a:prstGeom>
          <a:ln w="1905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3" name="Freeform 389">
            <a:extLst>
              <a:ext uri="{FF2B5EF4-FFF2-40B4-BE49-F238E27FC236}">
                <a16:creationId xmlns:a16="http://schemas.microsoft.com/office/drawing/2014/main" id="{C308ED81-4115-47BE-B0B1-E76B8231BBAC}"/>
              </a:ext>
            </a:extLst>
          </p:cNvPr>
          <p:cNvSpPr>
            <a:spLocks/>
          </p:cNvSpPr>
          <p:nvPr/>
        </p:nvSpPr>
        <p:spPr bwMode="auto">
          <a:xfrm rot="9080191" flipH="1">
            <a:off x="2598185" y="2238677"/>
            <a:ext cx="88636" cy="136100"/>
          </a:xfrm>
          <a:custGeom>
            <a:avLst/>
            <a:gdLst>
              <a:gd name="T0" fmla="*/ 9 w 66"/>
              <a:gd name="T1" fmla="*/ 101 h 101"/>
              <a:gd name="T2" fmla="*/ 2 w 66"/>
              <a:gd name="T3" fmla="*/ 96 h 101"/>
              <a:gd name="T4" fmla="*/ 6 w 66"/>
              <a:gd name="T5" fmla="*/ 86 h 101"/>
              <a:gd name="T6" fmla="*/ 45 w 66"/>
              <a:gd name="T7" fmla="*/ 55 h 101"/>
              <a:gd name="T8" fmla="*/ 12 w 66"/>
              <a:gd name="T9" fmla="*/ 13 h 101"/>
              <a:gd name="T10" fmla="*/ 16 w 66"/>
              <a:gd name="T11" fmla="*/ 2 h 101"/>
              <a:gd name="T12" fmla="*/ 26 w 66"/>
              <a:gd name="T13" fmla="*/ 6 h 101"/>
              <a:gd name="T14" fmla="*/ 26 w 66"/>
              <a:gd name="T15" fmla="*/ 6 h 101"/>
              <a:gd name="T16" fmla="*/ 62 w 66"/>
              <a:gd name="T17" fmla="*/ 47 h 101"/>
              <a:gd name="T18" fmla="*/ 66 w 66"/>
              <a:gd name="T19" fmla="*/ 53 h 101"/>
              <a:gd name="T20" fmla="*/ 63 w 66"/>
              <a:gd name="T21" fmla="*/ 60 h 101"/>
              <a:gd name="T22" fmla="*/ 13 w 66"/>
              <a:gd name="T23" fmla="*/ 100 h 101"/>
              <a:gd name="T24" fmla="*/ 9 w 66"/>
              <a:gd name="T25" fmla="*/ 101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6" h="101">
                <a:moveTo>
                  <a:pt x="9" y="101"/>
                </a:moveTo>
                <a:cubicBezTo>
                  <a:pt x="7" y="101"/>
                  <a:pt x="4" y="99"/>
                  <a:pt x="2" y="96"/>
                </a:cubicBezTo>
                <a:cubicBezTo>
                  <a:pt x="0" y="93"/>
                  <a:pt x="2" y="88"/>
                  <a:pt x="6" y="86"/>
                </a:cubicBezTo>
                <a:cubicBezTo>
                  <a:pt x="16" y="80"/>
                  <a:pt x="34" y="65"/>
                  <a:pt x="45" y="55"/>
                </a:cubicBezTo>
                <a:cubicBezTo>
                  <a:pt x="24" y="38"/>
                  <a:pt x="12" y="14"/>
                  <a:pt x="12" y="13"/>
                </a:cubicBezTo>
                <a:cubicBezTo>
                  <a:pt x="10" y="9"/>
                  <a:pt x="12" y="4"/>
                  <a:pt x="16" y="2"/>
                </a:cubicBezTo>
                <a:cubicBezTo>
                  <a:pt x="20" y="0"/>
                  <a:pt x="24" y="2"/>
                  <a:pt x="26" y="6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6"/>
                  <a:pt x="40" y="34"/>
                  <a:pt x="62" y="47"/>
                </a:cubicBezTo>
                <a:cubicBezTo>
                  <a:pt x="64" y="48"/>
                  <a:pt x="66" y="50"/>
                  <a:pt x="66" y="53"/>
                </a:cubicBezTo>
                <a:cubicBezTo>
                  <a:pt x="66" y="55"/>
                  <a:pt x="65" y="58"/>
                  <a:pt x="63" y="60"/>
                </a:cubicBezTo>
                <a:cubicBezTo>
                  <a:pt x="62" y="61"/>
                  <a:pt x="31" y="91"/>
                  <a:pt x="13" y="100"/>
                </a:cubicBezTo>
                <a:cubicBezTo>
                  <a:pt x="12" y="100"/>
                  <a:pt x="11" y="101"/>
                  <a:pt x="9" y="101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91" name="Tekstvak 1300">
            <a:extLst>
              <a:ext uri="{FF2B5EF4-FFF2-40B4-BE49-F238E27FC236}">
                <a16:creationId xmlns:a16="http://schemas.microsoft.com/office/drawing/2014/main" id="{EA792EFC-2747-4288-A414-ABF1CE82B5A7}"/>
              </a:ext>
            </a:extLst>
          </p:cNvPr>
          <p:cNvSpPr txBox="1"/>
          <p:nvPr/>
        </p:nvSpPr>
        <p:spPr>
          <a:xfrm>
            <a:off x="1827386" y="2800726"/>
            <a:ext cx="11377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Ink Free" panose="03080402000500000000" pitchFamily="66" charset="0"/>
                <a:ea typeface="+mn-ea"/>
                <a:cs typeface="+mn-cs"/>
              </a:rPr>
              <a:t>Local feedback</a:t>
            </a:r>
          </a:p>
        </p:txBody>
      </p:sp>
    </p:spTree>
    <p:extLst>
      <p:ext uri="{BB962C8B-B14F-4D97-AF65-F5344CB8AC3E}">
        <p14:creationId xmlns:p14="http://schemas.microsoft.com/office/powerpoint/2010/main" val="89973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Rectangle 4">
            <a:extLst>
              <a:ext uri="{FF2B5EF4-FFF2-40B4-BE49-F238E27FC236}">
                <a16:creationId xmlns:a16="http://schemas.microsoft.com/office/drawing/2014/main" id="{EDF63ED9-5FF3-1240-9388-807F94109E36}"/>
              </a:ext>
            </a:extLst>
          </p:cNvPr>
          <p:cNvSpPr/>
          <p:nvPr/>
        </p:nvSpPr>
        <p:spPr>
          <a:xfrm>
            <a:off x="266832" y="229246"/>
            <a:ext cx="75678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Univers Condensed" panose="020B0506020202050204" pitchFamily="34" charset="0"/>
                <a:ea typeface="+mn-ea"/>
                <a:cs typeface="+mn-cs"/>
              </a:rPr>
              <a:t>DevOps Metrics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b="1" dirty="0">
                <a:solidFill>
                  <a:prstClr val="white">
                    <a:lumMod val="50000"/>
                  </a:prstClr>
                </a:solidFill>
                <a:latin typeface="Univers Condensed" panose="020B0506020202050204" pitchFamily="34" charset="0"/>
              </a:rPr>
              <a:t>Balancing</a:t>
            </a: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Univers Condensed" panose="020B0506020202050204" pitchFamily="34" charset="0"/>
                <a:ea typeface="+mn-ea"/>
                <a:cs typeface="+mn-cs"/>
              </a:rPr>
              <a:t> velocity, quality, and performance through continuous improvement</a:t>
            </a:r>
          </a:p>
        </p:txBody>
      </p:sp>
      <p:grpSp>
        <p:nvGrpSpPr>
          <p:cNvPr id="711" name="Groep 710">
            <a:extLst>
              <a:ext uri="{FF2B5EF4-FFF2-40B4-BE49-F238E27FC236}">
                <a16:creationId xmlns:a16="http://schemas.microsoft.com/office/drawing/2014/main" id="{1E23D24F-E3A7-DE43-9D54-48DE8C8A8C9E}"/>
              </a:ext>
            </a:extLst>
          </p:cNvPr>
          <p:cNvGrpSpPr/>
          <p:nvPr/>
        </p:nvGrpSpPr>
        <p:grpSpPr>
          <a:xfrm>
            <a:off x="374729" y="1260806"/>
            <a:ext cx="1531187" cy="1687477"/>
            <a:chOff x="1626129" y="3033293"/>
            <a:chExt cx="1083091" cy="1193643"/>
          </a:xfrm>
        </p:grpSpPr>
        <p:sp>
          <p:nvSpPr>
            <p:cNvPr id="715" name="Tekstvak 714">
              <a:extLst>
                <a:ext uri="{FF2B5EF4-FFF2-40B4-BE49-F238E27FC236}">
                  <a16:creationId xmlns:a16="http://schemas.microsoft.com/office/drawing/2014/main" id="{AFC29B3E-6DB2-9747-95B7-02406E8C8B8A}"/>
                </a:ext>
              </a:extLst>
            </p:cNvPr>
            <p:cNvSpPr txBox="1"/>
            <p:nvPr/>
          </p:nvSpPr>
          <p:spPr>
            <a:xfrm>
              <a:off x="1689561" y="4047328"/>
              <a:ext cx="903937" cy="1796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rPr>
                <a:t>DevOps METRICS</a:t>
              </a:r>
            </a:p>
          </p:txBody>
        </p:sp>
        <p:grpSp>
          <p:nvGrpSpPr>
            <p:cNvPr id="716" name="Groep 715">
              <a:extLst>
                <a:ext uri="{FF2B5EF4-FFF2-40B4-BE49-F238E27FC236}">
                  <a16:creationId xmlns:a16="http://schemas.microsoft.com/office/drawing/2014/main" id="{6C6744DF-4FC0-C240-B188-6F7407FE6F3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48446" y="3182120"/>
              <a:ext cx="1043254" cy="795295"/>
              <a:chOff x="1664887" y="3045458"/>
              <a:chExt cx="1043254" cy="795295"/>
            </a:xfrm>
          </p:grpSpPr>
          <p:sp>
            <p:nvSpPr>
              <p:cNvPr id="742" name="Tekstvak 741">
                <a:extLst>
                  <a:ext uri="{FF2B5EF4-FFF2-40B4-BE49-F238E27FC236}">
                    <a16:creationId xmlns:a16="http://schemas.microsoft.com/office/drawing/2014/main" id="{45957A79-9DD8-294B-AC22-220A6F53E842}"/>
                  </a:ext>
                </a:extLst>
              </p:cNvPr>
              <p:cNvSpPr txBox="1"/>
              <p:nvPr/>
            </p:nvSpPr>
            <p:spPr>
              <a:xfrm>
                <a:off x="2171350" y="3263868"/>
                <a:ext cx="436775" cy="163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Ink Free" panose="03080402000500000000" pitchFamily="66" charset="0"/>
                    <a:ea typeface="+mn-ea"/>
                    <a:cs typeface="+mn-cs"/>
                  </a:rPr>
                  <a:t>#Deploys</a:t>
                </a:r>
              </a:p>
            </p:txBody>
          </p:sp>
          <p:sp>
            <p:nvSpPr>
              <p:cNvPr id="743" name="Tekstvak 742">
                <a:extLst>
                  <a:ext uri="{FF2B5EF4-FFF2-40B4-BE49-F238E27FC236}">
                    <a16:creationId xmlns:a16="http://schemas.microsoft.com/office/drawing/2014/main" id="{B546E813-B169-C343-94E7-391A9C68F937}"/>
                  </a:ext>
                </a:extLst>
              </p:cNvPr>
              <p:cNvSpPr txBox="1"/>
              <p:nvPr/>
            </p:nvSpPr>
            <p:spPr>
              <a:xfrm>
                <a:off x="2187007" y="3663279"/>
                <a:ext cx="473059" cy="163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Ink Free" panose="03080402000500000000" pitchFamily="66" charset="0"/>
                    <a:ea typeface="+mn-ea"/>
                    <a:cs typeface="+mn-cs"/>
                  </a:rPr>
                  <a:t>Failure %</a:t>
                </a:r>
              </a:p>
            </p:txBody>
          </p:sp>
          <p:grpSp>
            <p:nvGrpSpPr>
              <p:cNvPr id="744" name="Groep 743">
                <a:extLst>
                  <a:ext uri="{FF2B5EF4-FFF2-40B4-BE49-F238E27FC236}">
                    <a16:creationId xmlns:a16="http://schemas.microsoft.com/office/drawing/2014/main" id="{5E0C2D0D-CBAE-954E-9393-509079DFADD3}"/>
                  </a:ext>
                </a:extLst>
              </p:cNvPr>
              <p:cNvGrpSpPr/>
              <p:nvPr/>
            </p:nvGrpSpPr>
            <p:grpSpPr>
              <a:xfrm>
                <a:off x="2326297" y="3115720"/>
                <a:ext cx="221474" cy="174453"/>
                <a:chOff x="2326297" y="3115720"/>
                <a:chExt cx="221474" cy="174453"/>
              </a:xfrm>
            </p:grpSpPr>
            <p:sp>
              <p:nvSpPr>
                <p:cNvPr id="781" name="Freeform 270">
                  <a:extLst>
                    <a:ext uri="{FF2B5EF4-FFF2-40B4-BE49-F238E27FC236}">
                      <a16:creationId xmlns:a16="http://schemas.microsoft.com/office/drawing/2014/main" id="{00B40F7A-DF2E-7040-8CF7-43C184DDCBC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-60000" flipH="1">
                  <a:off x="2327820" y="3258785"/>
                  <a:ext cx="180000" cy="14400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782" name="Freeform 270">
                  <a:extLst>
                    <a:ext uri="{FF2B5EF4-FFF2-40B4-BE49-F238E27FC236}">
                      <a16:creationId xmlns:a16="http://schemas.microsoft.com/office/drawing/2014/main" id="{F8E2D4D7-605E-044D-9D8A-A98D832ADF1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-60000" flipH="1">
                  <a:off x="2326297" y="3192166"/>
                  <a:ext cx="180000" cy="14400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783" name="Freeform 270">
                  <a:extLst>
                    <a:ext uri="{FF2B5EF4-FFF2-40B4-BE49-F238E27FC236}">
                      <a16:creationId xmlns:a16="http://schemas.microsoft.com/office/drawing/2014/main" id="{14D89CD0-F769-8046-87F8-B51AA41C11D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-60000" flipH="1">
                  <a:off x="2326297" y="3128563"/>
                  <a:ext cx="180000" cy="14400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784" name="Freeform 271">
                  <a:extLst>
                    <a:ext uri="{FF2B5EF4-FFF2-40B4-BE49-F238E27FC236}">
                      <a16:creationId xmlns:a16="http://schemas.microsoft.com/office/drawing/2014/main" id="{69955BDA-7E42-1247-9AC5-B2817E99D68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2500466" y="3115720"/>
                  <a:ext cx="46021" cy="45719"/>
                </a:xfrm>
                <a:custGeom>
                  <a:avLst/>
                  <a:gdLst>
                    <a:gd name="T0" fmla="*/ 141 w 322"/>
                    <a:gd name="T1" fmla="*/ 302 h 320"/>
                    <a:gd name="T2" fmla="*/ 148 w 322"/>
                    <a:gd name="T3" fmla="*/ 280 h 320"/>
                    <a:gd name="T4" fmla="*/ 103 w 322"/>
                    <a:gd name="T5" fmla="*/ 288 h 320"/>
                    <a:gd name="T6" fmla="*/ 121 w 322"/>
                    <a:gd name="T7" fmla="*/ 254 h 320"/>
                    <a:gd name="T8" fmla="*/ 80 w 322"/>
                    <a:gd name="T9" fmla="*/ 260 h 320"/>
                    <a:gd name="T10" fmla="*/ 64 w 322"/>
                    <a:gd name="T11" fmla="*/ 251 h 320"/>
                    <a:gd name="T12" fmla="*/ 53 w 322"/>
                    <a:gd name="T13" fmla="*/ 233 h 320"/>
                    <a:gd name="T14" fmla="*/ 31 w 322"/>
                    <a:gd name="T15" fmla="*/ 229 h 320"/>
                    <a:gd name="T16" fmla="*/ 28 w 322"/>
                    <a:gd name="T17" fmla="*/ 216 h 320"/>
                    <a:gd name="T18" fmla="*/ 26 w 322"/>
                    <a:gd name="T19" fmla="*/ 212 h 320"/>
                    <a:gd name="T20" fmla="*/ 33 w 322"/>
                    <a:gd name="T21" fmla="*/ 181 h 320"/>
                    <a:gd name="T22" fmla="*/ 15 w 322"/>
                    <a:gd name="T23" fmla="*/ 162 h 320"/>
                    <a:gd name="T24" fmla="*/ 12 w 322"/>
                    <a:gd name="T25" fmla="*/ 149 h 320"/>
                    <a:gd name="T26" fmla="*/ 13 w 322"/>
                    <a:gd name="T27" fmla="*/ 131 h 320"/>
                    <a:gd name="T28" fmla="*/ 16 w 322"/>
                    <a:gd name="T29" fmla="*/ 117 h 320"/>
                    <a:gd name="T30" fmla="*/ 29 w 322"/>
                    <a:gd name="T31" fmla="*/ 95 h 320"/>
                    <a:gd name="T32" fmla="*/ 32 w 322"/>
                    <a:gd name="T33" fmla="*/ 79 h 320"/>
                    <a:gd name="T34" fmla="*/ 104 w 322"/>
                    <a:gd name="T35" fmla="*/ 21 h 320"/>
                    <a:gd name="T36" fmla="*/ 133 w 322"/>
                    <a:gd name="T37" fmla="*/ 14 h 320"/>
                    <a:gd name="T38" fmla="*/ 152 w 322"/>
                    <a:gd name="T39" fmla="*/ 17 h 320"/>
                    <a:gd name="T40" fmla="*/ 174 w 322"/>
                    <a:gd name="T41" fmla="*/ 14 h 320"/>
                    <a:gd name="T42" fmla="*/ 191 w 322"/>
                    <a:gd name="T43" fmla="*/ 17 h 320"/>
                    <a:gd name="T44" fmla="*/ 205 w 322"/>
                    <a:gd name="T45" fmla="*/ 23 h 320"/>
                    <a:gd name="T46" fmla="*/ 217 w 322"/>
                    <a:gd name="T47" fmla="*/ 31 h 320"/>
                    <a:gd name="T48" fmla="*/ 229 w 322"/>
                    <a:gd name="T49" fmla="*/ 35 h 320"/>
                    <a:gd name="T50" fmla="*/ 225 w 322"/>
                    <a:gd name="T51" fmla="*/ 58 h 320"/>
                    <a:gd name="T52" fmla="*/ 257 w 322"/>
                    <a:gd name="T53" fmla="*/ 61 h 320"/>
                    <a:gd name="T54" fmla="*/ 273 w 322"/>
                    <a:gd name="T55" fmla="*/ 74 h 320"/>
                    <a:gd name="T56" fmla="*/ 265 w 322"/>
                    <a:gd name="T57" fmla="*/ 97 h 320"/>
                    <a:gd name="T58" fmla="*/ 281 w 322"/>
                    <a:gd name="T59" fmla="*/ 110 h 320"/>
                    <a:gd name="T60" fmla="*/ 281 w 322"/>
                    <a:gd name="T61" fmla="*/ 131 h 320"/>
                    <a:gd name="T62" fmla="*/ 267 w 322"/>
                    <a:gd name="T63" fmla="*/ 163 h 320"/>
                    <a:gd name="T64" fmla="*/ 294 w 322"/>
                    <a:gd name="T65" fmla="*/ 166 h 320"/>
                    <a:gd name="T66" fmla="*/ 277 w 322"/>
                    <a:gd name="T67" fmla="*/ 198 h 320"/>
                    <a:gd name="T68" fmla="*/ 209 w 322"/>
                    <a:gd name="T69" fmla="*/ 287 h 320"/>
                    <a:gd name="T70" fmla="*/ 141 w 322"/>
                    <a:gd name="T71" fmla="*/ 302 h 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322" h="320">
                      <a:moveTo>
                        <a:pt x="141" y="302"/>
                      </a:moveTo>
                      <a:cubicBezTo>
                        <a:pt x="123" y="302"/>
                        <a:pt x="146" y="281"/>
                        <a:pt x="148" y="280"/>
                      </a:cubicBezTo>
                      <a:cubicBezTo>
                        <a:pt x="144" y="283"/>
                        <a:pt x="106" y="307"/>
                        <a:pt x="103" y="288"/>
                      </a:cubicBezTo>
                      <a:cubicBezTo>
                        <a:pt x="76" y="294"/>
                        <a:pt x="122" y="253"/>
                        <a:pt x="121" y="254"/>
                      </a:cubicBezTo>
                      <a:cubicBezTo>
                        <a:pt x="113" y="260"/>
                        <a:pt x="41" y="292"/>
                        <a:pt x="80" y="260"/>
                      </a:cubicBezTo>
                      <a:cubicBezTo>
                        <a:pt x="73" y="264"/>
                        <a:pt x="52" y="265"/>
                        <a:pt x="64" y="251"/>
                      </a:cubicBezTo>
                      <a:cubicBezTo>
                        <a:pt x="44" y="261"/>
                        <a:pt x="35" y="248"/>
                        <a:pt x="53" y="233"/>
                      </a:cubicBezTo>
                      <a:cubicBezTo>
                        <a:pt x="54" y="233"/>
                        <a:pt x="18" y="248"/>
                        <a:pt x="31" y="229"/>
                      </a:cubicBezTo>
                      <a:cubicBezTo>
                        <a:pt x="23" y="228"/>
                        <a:pt x="24" y="220"/>
                        <a:pt x="28" y="216"/>
                      </a:cubicBezTo>
                      <a:cubicBezTo>
                        <a:pt x="27" y="214"/>
                        <a:pt x="27" y="213"/>
                        <a:pt x="26" y="212"/>
                      </a:cubicBezTo>
                      <a:cubicBezTo>
                        <a:pt x="0" y="221"/>
                        <a:pt x="32" y="182"/>
                        <a:pt x="33" y="181"/>
                      </a:cubicBezTo>
                      <a:cubicBezTo>
                        <a:pt x="15" y="192"/>
                        <a:pt x="3" y="175"/>
                        <a:pt x="15" y="162"/>
                      </a:cubicBezTo>
                      <a:cubicBezTo>
                        <a:pt x="6" y="163"/>
                        <a:pt x="7" y="153"/>
                        <a:pt x="12" y="149"/>
                      </a:cubicBezTo>
                      <a:cubicBezTo>
                        <a:pt x="5" y="146"/>
                        <a:pt x="10" y="136"/>
                        <a:pt x="13" y="131"/>
                      </a:cubicBezTo>
                      <a:cubicBezTo>
                        <a:pt x="7" y="127"/>
                        <a:pt x="12" y="120"/>
                        <a:pt x="16" y="117"/>
                      </a:cubicBezTo>
                      <a:cubicBezTo>
                        <a:pt x="8" y="109"/>
                        <a:pt x="26" y="98"/>
                        <a:pt x="29" y="95"/>
                      </a:cubicBezTo>
                      <a:cubicBezTo>
                        <a:pt x="20" y="92"/>
                        <a:pt x="28" y="83"/>
                        <a:pt x="32" y="79"/>
                      </a:cubicBezTo>
                      <a:cubicBezTo>
                        <a:pt x="20" y="71"/>
                        <a:pt x="97" y="3"/>
                        <a:pt x="104" y="21"/>
                      </a:cubicBezTo>
                      <a:cubicBezTo>
                        <a:pt x="107" y="19"/>
                        <a:pt x="129" y="0"/>
                        <a:pt x="133" y="14"/>
                      </a:cubicBezTo>
                      <a:cubicBezTo>
                        <a:pt x="134" y="13"/>
                        <a:pt x="160" y="1"/>
                        <a:pt x="152" y="17"/>
                      </a:cubicBezTo>
                      <a:cubicBezTo>
                        <a:pt x="157" y="14"/>
                        <a:pt x="170" y="4"/>
                        <a:pt x="174" y="14"/>
                      </a:cubicBezTo>
                      <a:cubicBezTo>
                        <a:pt x="179" y="12"/>
                        <a:pt x="191" y="7"/>
                        <a:pt x="191" y="17"/>
                      </a:cubicBezTo>
                      <a:cubicBezTo>
                        <a:pt x="196" y="17"/>
                        <a:pt x="204" y="16"/>
                        <a:pt x="205" y="23"/>
                      </a:cubicBezTo>
                      <a:cubicBezTo>
                        <a:pt x="210" y="21"/>
                        <a:pt x="222" y="22"/>
                        <a:pt x="217" y="31"/>
                      </a:cubicBezTo>
                      <a:cubicBezTo>
                        <a:pt x="222" y="30"/>
                        <a:pt x="227" y="30"/>
                        <a:pt x="229" y="35"/>
                      </a:cubicBezTo>
                      <a:cubicBezTo>
                        <a:pt x="252" y="27"/>
                        <a:pt x="228" y="56"/>
                        <a:pt x="225" y="58"/>
                      </a:cubicBezTo>
                      <a:cubicBezTo>
                        <a:pt x="224" y="59"/>
                        <a:pt x="270" y="41"/>
                        <a:pt x="257" y="61"/>
                      </a:cubicBezTo>
                      <a:cubicBezTo>
                        <a:pt x="262" y="63"/>
                        <a:pt x="284" y="61"/>
                        <a:pt x="273" y="74"/>
                      </a:cubicBezTo>
                      <a:cubicBezTo>
                        <a:pt x="289" y="78"/>
                        <a:pt x="267" y="95"/>
                        <a:pt x="265" y="97"/>
                      </a:cubicBezTo>
                      <a:cubicBezTo>
                        <a:pt x="276" y="91"/>
                        <a:pt x="294" y="95"/>
                        <a:pt x="281" y="110"/>
                      </a:cubicBezTo>
                      <a:cubicBezTo>
                        <a:pt x="306" y="98"/>
                        <a:pt x="289" y="125"/>
                        <a:pt x="281" y="131"/>
                      </a:cubicBezTo>
                      <a:cubicBezTo>
                        <a:pt x="313" y="117"/>
                        <a:pt x="270" y="160"/>
                        <a:pt x="267" y="163"/>
                      </a:cubicBezTo>
                      <a:cubicBezTo>
                        <a:pt x="276" y="157"/>
                        <a:pt x="322" y="142"/>
                        <a:pt x="294" y="166"/>
                      </a:cubicBezTo>
                      <a:cubicBezTo>
                        <a:pt x="304" y="176"/>
                        <a:pt x="282" y="194"/>
                        <a:pt x="277" y="198"/>
                      </a:cubicBezTo>
                      <a:cubicBezTo>
                        <a:pt x="322" y="171"/>
                        <a:pt x="234" y="320"/>
                        <a:pt x="209" y="287"/>
                      </a:cubicBezTo>
                      <a:cubicBezTo>
                        <a:pt x="190" y="300"/>
                        <a:pt x="162" y="302"/>
                        <a:pt x="141" y="302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785" name="Freeform 271">
                  <a:extLst>
                    <a:ext uri="{FF2B5EF4-FFF2-40B4-BE49-F238E27FC236}">
                      <a16:creationId xmlns:a16="http://schemas.microsoft.com/office/drawing/2014/main" id="{7DC60332-9DFD-304D-8C5C-661775083DA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2501750" y="3178710"/>
                  <a:ext cx="46021" cy="45719"/>
                </a:xfrm>
                <a:custGeom>
                  <a:avLst/>
                  <a:gdLst>
                    <a:gd name="T0" fmla="*/ 141 w 322"/>
                    <a:gd name="T1" fmla="*/ 302 h 320"/>
                    <a:gd name="T2" fmla="*/ 148 w 322"/>
                    <a:gd name="T3" fmla="*/ 280 h 320"/>
                    <a:gd name="T4" fmla="*/ 103 w 322"/>
                    <a:gd name="T5" fmla="*/ 288 h 320"/>
                    <a:gd name="T6" fmla="*/ 121 w 322"/>
                    <a:gd name="T7" fmla="*/ 254 h 320"/>
                    <a:gd name="T8" fmla="*/ 80 w 322"/>
                    <a:gd name="T9" fmla="*/ 260 h 320"/>
                    <a:gd name="T10" fmla="*/ 64 w 322"/>
                    <a:gd name="T11" fmla="*/ 251 h 320"/>
                    <a:gd name="T12" fmla="*/ 53 w 322"/>
                    <a:gd name="T13" fmla="*/ 233 h 320"/>
                    <a:gd name="T14" fmla="*/ 31 w 322"/>
                    <a:gd name="T15" fmla="*/ 229 h 320"/>
                    <a:gd name="T16" fmla="*/ 28 w 322"/>
                    <a:gd name="T17" fmla="*/ 216 h 320"/>
                    <a:gd name="T18" fmla="*/ 26 w 322"/>
                    <a:gd name="T19" fmla="*/ 212 h 320"/>
                    <a:gd name="T20" fmla="*/ 33 w 322"/>
                    <a:gd name="T21" fmla="*/ 181 h 320"/>
                    <a:gd name="T22" fmla="*/ 15 w 322"/>
                    <a:gd name="T23" fmla="*/ 162 h 320"/>
                    <a:gd name="T24" fmla="*/ 12 w 322"/>
                    <a:gd name="T25" fmla="*/ 149 h 320"/>
                    <a:gd name="T26" fmla="*/ 13 w 322"/>
                    <a:gd name="T27" fmla="*/ 131 h 320"/>
                    <a:gd name="T28" fmla="*/ 16 w 322"/>
                    <a:gd name="T29" fmla="*/ 117 h 320"/>
                    <a:gd name="T30" fmla="*/ 29 w 322"/>
                    <a:gd name="T31" fmla="*/ 95 h 320"/>
                    <a:gd name="T32" fmla="*/ 32 w 322"/>
                    <a:gd name="T33" fmla="*/ 79 h 320"/>
                    <a:gd name="T34" fmla="*/ 104 w 322"/>
                    <a:gd name="T35" fmla="*/ 21 h 320"/>
                    <a:gd name="T36" fmla="*/ 133 w 322"/>
                    <a:gd name="T37" fmla="*/ 14 h 320"/>
                    <a:gd name="T38" fmla="*/ 152 w 322"/>
                    <a:gd name="T39" fmla="*/ 17 h 320"/>
                    <a:gd name="T40" fmla="*/ 174 w 322"/>
                    <a:gd name="T41" fmla="*/ 14 h 320"/>
                    <a:gd name="T42" fmla="*/ 191 w 322"/>
                    <a:gd name="T43" fmla="*/ 17 h 320"/>
                    <a:gd name="T44" fmla="*/ 205 w 322"/>
                    <a:gd name="T45" fmla="*/ 23 h 320"/>
                    <a:gd name="T46" fmla="*/ 217 w 322"/>
                    <a:gd name="T47" fmla="*/ 31 h 320"/>
                    <a:gd name="T48" fmla="*/ 229 w 322"/>
                    <a:gd name="T49" fmla="*/ 35 h 320"/>
                    <a:gd name="T50" fmla="*/ 225 w 322"/>
                    <a:gd name="T51" fmla="*/ 58 h 320"/>
                    <a:gd name="T52" fmla="*/ 257 w 322"/>
                    <a:gd name="T53" fmla="*/ 61 h 320"/>
                    <a:gd name="T54" fmla="*/ 273 w 322"/>
                    <a:gd name="T55" fmla="*/ 74 h 320"/>
                    <a:gd name="T56" fmla="*/ 265 w 322"/>
                    <a:gd name="T57" fmla="*/ 97 h 320"/>
                    <a:gd name="T58" fmla="*/ 281 w 322"/>
                    <a:gd name="T59" fmla="*/ 110 h 320"/>
                    <a:gd name="T60" fmla="*/ 281 w 322"/>
                    <a:gd name="T61" fmla="*/ 131 h 320"/>
                    <a:gd name="T62" fmla="*/ 267 w 322"/>
                    <a:gd name="T63" fmla="*/ 163 h 320"/>
                    <a:gd name="T64" fmla="*/ 294 w 322"/>
                    <a:gd name="T65" fmla="*/ 166 h 320"/>
                    <a:gd name="T66" fmla="*/ 277 w 322"/>
                    <a:gd name="T67" fmla="*/ 198 h 320"/>
                    <a:gd name="T68" fmla="*/ 209 w 322"/>
                    <a:gd name="T69" fmla="*/ 287 h 320"/>
                    <a:gd name="T70" fmla="*/ 141 w 322"/>
                    <a:gd name="T71" fmla="*/ 302 h 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322" h="320">
                      <a:moveTo>
                        <a:pt x="141" y="302"/>
                      </a:moveTo>
                      <a:cubicBezTo>
                        <a:pt x="123" y="302"/>
                        <a:pt x="146" y="281"/>
                        <a:pt x="148" y="280"/>
                      </a:cubicBezTo>
                      <a:cubicBezTo>
                        <a:pt x="144" y="283"/>
                        <a:pt x="106" y="307"/>
                        <a:pt x="103" y="288"/>
                      </a:cubicBezTo>
                      <a:cubicBezTo>
                        <a:pt x="76" y="294"/>
                        <a:pt x="122" y="253"/>
                        <a:pt x="121" y="254"/>
                      </a:cubicBezTo>
                      <a:cubicBezTo>
                        <a:pt x="113" y="260"/>
                        <a:pt x="41" y="292"/>
                        <a:pt x="80" y="260"/>
                      </a:cubicBezTo>
                      <a:cubicBezTo>
                        <a:pt x="73" y="264"/>
                        <a:pt x="52" y="265"/>
                        <a:pt x="64" y="251"/>
                      </a:cubicBezTo>
                      <a:cubicBezTo>
                        <a:pt x="44" y="261"/>
                        <a:pt x="35" y="248"/>
                        <a:pt x="53" y="233"/>
                      </a:cubicBezTo>
                      <a:cubicBezTo>
                        <a:pt x="54" y="233"/>
                        <a:pt x="18" y="248"/>
                        <a:pt x="31" y="229"/>
                      </a:cubicBezTo>
                      <a:cubicBezTo>
                        <a:pt x="23" y="228"/>
                        <a:pt x="24" y="220"/>
                        <a:pt x="28" y="216"/>
                      </a:cubicBezTo>
                      <a:cubicBezTo>
                        <a:pt x="27" y="214"/>
                        <a:pt x="27" y="213"/>
                        <a:pt x="26" y="212"/>
                      </a:cubicBezTo>
                      <a:cubicBezTo>
                        <a:pt x="0" y="221"/>
                        <a:pt x="32" y="182"/>
                        <a:pt x="33" y="181"/>
                      </a:cubicBezTo>
                      <a:cubicBezTo>
                        <a:pt x="15" y="192"/>
                        <a:pt x="3" y="175"/>
                        <a:pt x="15" y="162"/>
                      </a:cubicBezTo>
                      <a:cubicBezTo>
                        <a:pt x="6" y="163"/>
                        <a:pt x="7" y="153"/>
                        <a:pt x="12" y="149"/>
                      </a:cubicBezTo>
                      <a:cubicBezTo>
                        <a:pt x="5" y="146"/>
                        <a:pt x="10" y="136"/>
                        <a:pt x="13" y="131"/>
                      </a:cubicBezTo>
                      <a:cubicBezTo>
                        <a:pt x="7" y="127"/>
                        <a:pt x="12" y="120"/>
                        <a:pt x="16" y="117"/>
                      </a:cubicBezTo>
                      <a:cubicBezTo>
                        <a:pt x="8" y="109"/>
                        <a:pt x="26" y="98"/>
                        <a:pt x="29" y="95"/>
                      </a:cubicBezTo>
                      <a:cubicBezTo>
                        <a:pt x="20" y="92"/>
                        <a:pt x="28" y="83"/>
                        <a:pt x="32" y="79"/>
                      </a:cubicBezTo>
                      <a:cubicBezTo>
                        <a:pt x="20" y="71"/>
                        <a:pt x="97" y="3"/>
                        <a:pt x="104" y="21"/>
                      </a:cubicBezTo>
                      <a:cubicBezTo>
                        <a:pt x="107" y="19"/>
                        <a:pt x="129" y="0"/>
                        <a:pt x="133" y="14"/>
                      </a:cubicBezTo>
                      <a:cubicBezTo>
                        <a:pt x="134" y="13"/>
                        <a:pt x="160" y="1"/>
                        <a:pt x="152" y="17"/>
                      </a:cubicBezTo>
                      <a:cubicBezTo>
                        <a:pt x="157" y="14"/>
                        <a:pt x="170" y="4"/>
                        <a:pt x="174" y="14"/>
                      </a:cubicBezTo>
                      <a:cubicBezTo>
                        <a:pt x="179" y="12"/>
                        <a:pt x="191" y="7"/>
                        <a:pt x="191" y="17"/>
                      </a:cubicBezTo>
                      <a:cubicBezTo>
                        <a:pt x="196" y="17"/>
                        <a:pt x="204" y="16"/>
                        <a:pt x="205" y="23"/>
                      </a:cubicBezTo>
                      <a:cubicBezTo>
                        <a:pt x="210" y="21"/>
                        <a:pt x="222" y="22"/>
                        <a:pt x="217" y="31"/>
                      </a:cubicBezTo>
                      <a:cubicBezTo>
                        <a:pt x="222" y="30"/>
                        <a:pt x="227" y="30"/>
                        <a:pt x="229" y="35"/>
                      </a:cubicBezTo>
                      <a:cubicBezTo>
                        <a:pt x="252" y="27"/>
                        <a:pt x="228" y="56"/>
                        <a:pt x="225" y="58"/>
                      </a:cubicBezTo>
                      <a:cubicBezTo>
                        <a:pt x="224" y="59"/>
                        <a:pt x="270" y="41"/>
                        <a:pt x="257" y="61"/>
                      </a:cubicBezTo>
                      <a:cubicBezTo>
                        <a:pt x="262" y="63"/>
                        <a:pt x="284" y="61"/>
                        <a:pt x="273" y="74"/>
                      </a:cubicBezTo>
                      <a:cubicBezTo>
                        <a:pt x="289" y="78"/>
                        <a:pt x="267" y="95"/>
                        <a:pt x="265" y="97"/>
                      </a:cubicBezTo>
                      <a:cubicBezTo>
                        <a:pt x="276" y="91"/>
                        <a:pt x="294" y="95"/>
                        <a:pt x="281" y="110"/>
                      </a:cubicBezTo>
                      <a:cubicBezTo>
                        <a:pt x="306" y="98"/>
                        <a:pt x="289" y="125"/>
                        <a:pt x="281" y="131"/>
                      </a:cubicBezTo>
                      <a:cubicBezTo>
                        <a:pt x="313" y="117"/>
                        <a:pt x="270" y="160"/>
                        <a:pt x="267" y="163"/>
                      </a:cubicBezTo>
                      <a:cubicBezTo>
                        <a:pt x="276" y="157"/>
                        <a:pt x="322" y="142"/>
                        <a:pt x="294" y="166"/>
                      </a:cubicBezTo>
                      <a:cubicBezTo>
                        <a:pt x="304" y="176"/>
                        <a:pt x="282" y="194"/>
                        <a:pt x="277" y="198"/>
                      </a:cubicBezTo>
                      <a:cubicBezTo>
                        <a:pt x="322" y="171"/>
                        <a:pt x="234" y="320"/>
                        <a:pt x="209" y="287"/>
                      </a:cubicBezTo>
                      <a:cubicBezTo>
                        <a:pt x="190" y="300"/>
                        <a:pt x="162" y="302"/>
                        <a:pt x="141" y="302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786" name="Freeform 271">
                  <a:extLst>
                    <a:ext uri="{FF2B5EF4-FFF2-40B4-BE49-F238E27FC236}">
                      <a16:creationId xmlns:a16="http://schemas.microsoft.com/office/drawing/2014/main" id="{B0165C93-AA90-4942-9AAE-12DDA8A04C4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2501749" y="3244454"/>
                  <a:ext cx="46021" cy="45719"/>
                </a:xfrm>
                <a:custGeom>
                  <a:avLst/>
                  <a:gdLst>
                    <a:gd name="T0" fmla="*/ 141 w 322"/>
                    <a:gd name="T1" fmla="*/ 302 h 320"/>
                    <a:gd name="T2" fmla="*/ 148 w 322"/>
                    <a:gd name="T3" fmla="*/ 280 h 320"/>
                    <a:gd name="T4" fmla="*/ 103 w 322"/>
                    <a:gd name="T5" fmla="*/ 288 h 320"/>
                    <a:gd name="T6" fmla="*/ 121 w 322"/>
                    <a:gd name="T7" fmla="*/ 254 h 320"/>
                    <a:gd name="T8" fmla="*/ 80 w 322"/>
                    <a:gd name="T9" fmla="*/ 260 h 320"/>
                    <a:gd name="T10" fmla="*/ 64 w 322"/>
                    <a:gd name="T11" fmla="*/ 251 h 320"/>
                    <a:gd name="T12" fmla="*/ 53 w 322"/>
                    <a:gd name="T13" fmla="*/ 233 h 320"/>
                    <a:gd name="T14" fmla="*/ 31 w 322"/>
                    <a:gd name="T15" fmla="*/ 229 h 320"/>
                    <a:gd name="T16" fmla="*/ 28 w 322"/>
                    <a:gd name="T17" fmla="*/ 216 h 320"/>
                    <a:gd name="T18" fmla="*/ 26 w 322"/>
                    <a:gd name="T19" fmla="*/ 212 h 320"/>
                    <a:gd name="T20" fmla="*/ 33 w 322"/>
                    <a:gd name="T21" fmla="*/ 181 h 320"/>
                    <a:gd name="T22" fmla="*/ 15 w 322"/>
                    <a:gd name="T23" fmla="*/ 162 h 320"/>
                    <a:gd name="T24" fmla="*/ 12 w 322"/>
                    <a:gd name="T25" fmla="*/ 149 h 320"/>
                    <a:gd name="T26" fmla="*/ 13 w 322"/>
                    <a:gd name="T27" fmla="*/ 131 h 320"/>
                    <a:gd name="T28" fmla="*/ 16 w 322"/>
                    <a:gd name="T29" fmla="*/ 117 h 320"/>
                    <a:gd name="T30" fmla="*/ 29 w 322"/>
                    <a:gd name="T31" fmla="*/ 95 h 320"/>
                    <a:gd name="T32" fmla="*/ 32 w 322"/>
                    <a:gd name="T33" fmla="*/ 79 h 320"/>
                    <a:gd name="T34" fmla="*/ 104 w 322"/>
                    <a:gd name="T35" fmla="*/ 21 h 320"/>
                    <a:gd name="T36" fmla="*/ 133 w 322"/>
                    <a:gd name="T37" fmla="*/ 14 h 320"/>
                    <a:gd name="T38" fmla="*/ 152 w 322"/>
                    <a:gd name="T39" fmla="*/ 17 h 320"/>
                    <a:gd name="T40" fmla="*/ 174 w 322"/>
                    <a:gd name="T41" fmla="*/ 14 h 320"/>
                    <a:gd name="T42" fmla="*/ 191 w 322"/>
                    <a:gd name="T43" fmla="*/ 17 h 320"/>
                    <a:gd name="T44" fmla="*/ 205 w 322"/>
                    <a:gd name="T45" fmla="*/ 23 h 320"/>
                    <a:gd name="T46" fmla="*/ 217 w 322"/>
                    <a:gd name="T47" fmla="*/ 31 h 320"/>
                    <a:gd name="T48" fmla="*/ 229 w 322"/>
                    <a:gd name="T49" fmla="*/ 35 h 320"/>
                    <a:gd name="T50" fmla="*/ 225 w 322"/>
                    <a:gd name="T51" fmla="*/ 58 h 320"/>
                    <a:gd name="T52" fmla="*/ 257 w 322"/>
                    <a:gd name="T53" fmla="*/ 61 h 320"/>
                    <a:gd name="T54" fmla="*/ 273 w 322"/>
                    <a:gd name="T55" fmla="*/ 74 h 320"/>
                    <a:gd name="T56" fmla="*/ 265 w 322"/>
                    <a:gd name="T57" fmla="*/ 97 h 320"/>
                    <a:gd name="T58" fmla="*/ 281 w 322"/>
                    <a:gd name="T59" fmla="*/ 110 h 320"/>
                    <a:gd name="T60" fmla="*/ 281 w 322"/>
                    <a:gd name="T61" fmla="*/ 131 h 320"/>
                    <a:gd name="T62" fmla="*/ 267 w 322"/>
                    <a:gd name="T63" fmla="*/ 163 h 320"/>
                    <a:gd name="T64" fmla="*/ 294 w 322"/>
                    <a:gd name="T65" fmla="*/ 166 h 320"/>
                    <a:gd name="T66" fmla="*/ 277 w 322"/>
                    <a:gd name="T67" fmla="*/ 198 h 320"/>
                    <a:gd name="T68" fmla="*/ 209 w 322"/>
                    <a:gd name="T69" fmla="*/ 287 h 320"/>
                    <a:gd name="T70" fmla="*/ 141 w 322"/>
                    <a:gd name="T71" fmla="*/ 302 h 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322" h="320">
                      <a:moveTo>
                        <a:pt x="141" y="302"/>
                      </a:moveTo>
                      <a:cubicBezTo>
                        <a:pt x="123" y="302"/>
                        <a:pt x="146" y="281"/>
                        <a:pt x="148" y="280"/>
                      </a:cubicBezTo>
                      <a:cubicBezTo>
                        <a:pt x="144" y="283"/>
                        <a:pt x="106" y="307"/>
                        <a:pt x="103" y="288"/>
                      </a:cubicBezTo>
                      <a:cubicBezTo>
                        <a:pt x="76" y="294"/>
                        <a:pt x="122" y="253"/>
                        <a:pt x="121" y="254"/>
                      </a:cubicBezTo>
                      <a:cubicBezTo>
                        <a:pt x="113" y="260"/>
                        <a:pt x="41" y="292"/>
                        <a:pt x="80" y="260"/>
                      </a:cubicBezTo>
                      <a:cubicBezTo>
                        <a:pt x="73" y="264"/>
                        <a:pt x="52" y="265"/>
                        <a:pt x="64" y="251"/>
                      </a:cubicBezTo>
                      <a:cubicBezTo>
                        <a:pt x="44" y="261"/>
                        <a:pt x="35" y="248"/>
                        <a:pt x="53" y="233"/>
                      </a:cubicBezTo>
                      <a:cubicBezTo>
                        <a:pt x="54" y="233"/>
                        <a:pt x="18" y="248"/>
                        <a:pt x="31" y="229"/>
                      </a:cubicBezTo>
                      <a:cubicBezTo>
                        <a:pt x="23" y="228"/>
                        <a:pt x="24" y="220"/>
                        <a:pt x="28" y="216"/>
                      </a:cubicBezTo>
                      <a:cubicBezTo>
                        <a:pt x="27" y="214"/>
                        <a:pt x="27" y="213"/>
                        <a:pt x="26" y="212"/>
                      </a:cubicBezTo>
                      <a:cubicBezTo>
                        <a:pt x="0" y="221"/>
                        <a:pt x="32" y="182"/>
                        <a:pt x="33" y="181"/>
                      </a:cubicBezTo>
                      <a:cubicBezTo>
                        <a:pt x="15" y="192"/>
                        <a:pt x="3" y="175"/>
                        <a:pt x="15" y="162"/>
                      </a:cubicBezTo>
                      <a:cubicBezTo>
                        <a:pt x="6" y="163"/>
                        <a:pt x="7" y="153"/>
                        <a:pt x="12" y="149"/>
                      </a:cubicBezTo>
                      <a:cubicBezTo>
                        <a:pt x="5" y="146"/>
                        <a:pt x="10" y="136"/>
                        <a:pt x="13" y="131"/>
                      </a:cubicBezTo>
                      <a:cubicBezTo>
                        <a:pt x="7" y="127"/>
                        <a:pt x="12" y="120"/>
                        <a:pt x="16" y="117"/>
                      </a:cubicBezTo>
                      <a:cubicBezTo>
                        <a:pt x="8" y="109"/>
                        <a:pt x="26" y="98"/>
                        <a:pt x="29" y="95"/>
                      </a:cubicBezTo>
                      <a:cubicBezTo>
                        <a:pt x="20" y="92"/>
                        <a:pt x="28" y="83"/>
                        <a:pt x="32" y="79"/>
                      </a:cubicBezTo>
                      <a:cubicBezTo>
                        <a:pt x="20" y="71"/>
                        <a:pt x="97" y="3"/>
                        <a:pt x="104" y="21"/>
                      </a:cubicBezTo>
                      <a:cubicBezTo>
                        <a:pt x="107" y="19"/>
                        <a:pt x="129" y="0"/>
                        <a:pt x="133" y="14"/>
                      </a:cubicBezTo>
                      <a:cubicBezTo>
                        <a:pt x="134" y="13"/>
                        <a:pt x="160" y="1"/>
                        <a:pt x="152" y="17"/>
                      </a:cubicBezTo>
                      <a:cubicBezTo>
                        <a:pt x="157" y="14"/>
                        <a:pt x="170" y="4"/>
                        <a:pt x="174" y="14"/>
                      </a:cubicBezTo>
                      <a:cubicBezTo>
                        <a:pt x="179" y="12"/>
                        <a:pt x="191" y="7"/>
                        <a:pt x="191" y="17"/>
                      </a:cubicBezTo>
                      <a:cubicBezTo>
                        <a:pt x="196" y="17"/>
                        <a:pt x="204" y="16"/>
                        <a:pt x="205" y="23"/>
                      </a:cubicBezTo>
                      <a:cubicBezTo>
                        <a:pt x="210" y="21"/>
                        <a:pt x="222" y="22"/>
                        <a:pt x="217" y="31"/>
                      </a:cubicBezTo>
                      <a:cubicBezTo>
                        <a:pt x="222" y="30"/>
                        <a:pt x="227" y="30"/>
                        <a:pt x="229" y="35"/>
                      </a:cubicBezTo>
                      <a:cubicBezTo>
                        <a:pt x="252" y="27"/>
                        <a:pt x="228" y="56"/>
                        <a:pt x="225" y="58"/>
                      </a:cubicBezTo>
                      <a:cubicBezTo>
                        <a:pt x="224" y="59"/>
                        <a:pt x="270" y="41"/>
                        <a:pt x="257" y="61"/>
                      </a:cubicBezTo>
                      <a:cubicBezTo>
                        <a:pt x="262" y="63"/>
                        <a:pt x="284" y="61"/>
                        <a:pt x="273" y="74"/>
                      </a:cubicBezTo>
                      <a:cubicBezTo>
                        <a:pt x="289" y="78"/>
                        <a:pt x="267" y="95"/>
                        <a:pt x="265" y="97"/>
                      </a:cubicBezTo>
                      <a:cubicBezTo>
                        <a:pt x="276" y="91"/>
                        <a:pt x="294" y="95"/>
                        <a:pt x="281" y="110"/>
                      </a:cubicBezTo>
                      <a:cubicBezTo>
                        <a:pt x="306" y="98"/>
                        <a:pt x="289" y="125"/>
                        <a:pt x="281" y="131"/>
                      </a:cubicBezTo>
                      <a:cubicBezTo>
                        <a:pt x="313" y="117"/>
                        <a:pt x="270" y="160"/>
                        <a:pt x="267" y="163"/>
                      </a:cubicBezTo>
                      <a:cubicBezTo>
                        <a:pt x="276" y="157"/>
                        <a:pt x="322" y="142"/>
                        <a:pt x="294" y="166"/>
                      </a:cubicBezTo>
                      <a:cubicBezTo>
                        <a:pt x="304" y="176"/>
                        <a:pt x="282" y="194"/>
                        <a:pt x="277" y="198"/>
                      </a:cubicBezTo>
                      <a:cubicBezTo>
                        <a:pt x="322" y="171"/>
                        <a:pt x="234" y="320"/>
                        <a:pt x="209" y="287"/>
                      </a:cubicBezTo>
                      <a:cubicBezTo>
                        <a:pt x="190" y="300"/>
                        <a:pt x="162" y="302"/>
                        <a:pt x="141" y="302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45" name="Group 38">
                <a:extLst>
                  <a:ext uri="{FF2B5EF4-FFF2-40B4-BE49-F238E27FC236}">
                    <a16:creationId xmlns:a16="http://schemas.microsoft.com/office/drawing/2014/main" id="{EE999BA7-B764-264B-810D-B3E713467AB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5400000" flipH="1">
                <a:off x="2587770" y="3081529"/>
                <a:ext cx="79200" cy="52949"/>
                <a:chOff x="3349625" y="68263"/>
                <a:chExt cx="565151" cy="377825"/>
              </a:xfrm>
              <a:solidFill>
                <a:srgbClr val="000000">
                  <a:lumMod val="85000"/>
                  <a:lumOff val="15000"/>
                </a:srgbClr>
              </a:solidFill>
            </p:grpSpPr>
            <p:sp>
              <p:nvSpPr>
                <p:cNvPr id="779" name="Freeform 270">
                  <a:extLst>
                    <a:ext uri="{FF2B5EF4-FFF2-40B4-BE49-F238E27FC236}">
                      <a16:creationId xmlns:a16="http://schemas.microsoft.com/office/drawing/2014/main" id="{66E4BB39-9963-A94E-80CB-B5F384788C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49625" y="244475"/>
                  <a:ext cx="498475" cy="74612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780" name="Freeform 389">
                  <a:extLst>
                    <a:ext uri="{FF2B5EF4-FFF2-40B4-BE49-F238E27FC236}">
                      <a16:creationId xmlns:a16="http://schemas.microsoft.com/office/drawing/2014/main" id="{F1CAC9E9-7767-E042-B5F8-963031E44B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68713" y="68263"/>
                  <a:ext cx="246063" cy="377825"/>
                </a:xfrm>
                <a:custGeom>
                  <a:avLst/>
                  <a:gdLst>
                    <a:gd name="T0" fmla="*/ 9 w 66"/>
                    <a:gd name="T1" fmla="*/ 101 h 101"/>
                    <a:gd name="T2" fmla="*/ 2 w 66"/>
                    <a:gd name="T3" fmla="*/ 96 h 101"/>
                    <a:gd name="T4" fmla="*/ 6 w 66"/>
                    <a:gd name="T5" fmla="*/ 86 h 101"/>
                    <a:gd name="T6" fmla="*/ 45 w 66"/>
                    <a:gd name="T7" fmla="*/ 55 h 101"/>
                    <a:gd name="T8" fmla="*/ 12 w 66"/>
                    <a:gd name="T9" fmla="*/ 13 h 101"/>
                    <a:gd name="T10" fmla="*/ 16 w 66"/>
                    <a:gd name="T11" fmla="*/ 2 h 101"/>
                    <a:gd name="T12" fmla="*/ 26 w 66"/>
                    <a:gd name="T13" fmla="*/ 6 h 101"/>
                    <a:gd name="T14" fmla="*/ 26 w 66"/>
                    <a:gd name="T15" fmla="*/ 6 h 101"/>
                    <a:gd name="T16" fmla="*/ 62 w 66"/>
                    <a:gd name="T17" fmla="*/ 47 h 101"/>
                    <a:gd name="T18" fmla="*/ 66 w 66"/>
                    <a:gd name="T19" fmla="*/ 53 h 101"/>
                    <a:gd name="T20" fmla="*/ 63 w 66"/>
                    <a:gd name="T21" fmla="*/ 60 h 101"/>
                    <a:gd name="T22" fmla="*/ 13 w 66"/>
                    <a:gd name="T23" fmla="*/ 100 h 101"/>
                    <a:gd name="T24" fmla="*/ 9 w 66"/>
                    <a:gd name="T25" fmla="*/ 101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6" h="101">
                      <a:moveTo>
                        <a:pt x="9" y="101"/>
                      </a:moveTo>
                      <a:cubicBezTo>
                        <a:pt x="7" y="101"/>
                        <a:pt x="4" y="99"/>
                        <a:pt x="2" y="96"/>
                      </a:cubicBezTo>
                      <a:cubicBezTo>
                        <a:pt x="0" y="93"/>
                        <a:pt x="2" y="88"/>
                        <a:pt x="6" y="86"/>
                      </a:cubicBezTo>
                      <a:cubicBezTo>
                        <a:pt x="16" y="80"/>
                        <a:pt x="34" y="65"/>
                        <a:pt x="45" y="55"/>
                      </a:cubicBezTo>
                      <a:cubicBezTo>
                        <a:pt x="24" y="38"/>
                        <a:pt x="12" y="14"/>
                        <a:pt x="12" y="13"/>
                      </a:cubicBezTo>
                      <a:cubicBezTo>
                        <a:pt x="10" y="9"/>
                        <a:pt x="12" y="4"/>
                        <a:pt x="16" y="2"/>
                      </a:cubicBezTo>
                      <a:cubicBezTo>
                        <a:pt x="20" y="0"/>
                        <a:pt x="24" y="2"/>
                        <a:pt x="26" y="6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26" y="6"/>
                        <a:pt x="40" y="34"/>
                        <a:pt x="62" y="47"/>
                      </a:cubicBezTo>
                      <a:cubicBezTo>
                        <a:pt x="64" y="48"/>
                        <a:pt x="66" y="50"/>
                        <a:pt x="66" y="53"/>
                      </a:cubicBezTo>
                      <a:cubicBezTo>
                        <a:pt x="66" y="55"/>
                        <a:pt x="65" y="58"/>
                        <a:pt x="63" y="60"/>
                      </a:cubicBezTo>
                      <a:cubicBezTo>
                        <a:pt x="62" y="61"/>
                        <a:pt x="31" y="91"/>
                        <a:pt x="13" y="100"/>
                      </a:cubicBezTo>
                      <a:cubicBezTo>
                        <a:pt x="12" y="100"/>
                        <a:pt x="11" y="101"/>
                        <a:pt x="9" y="10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46" name="Group 38">
                <a:extLst>
                  <a:ext uri="{FF2B5EF4-FFF2-40B4-BE49-F238E27FC236}">
                    <a16:creationId xmlns:a16="http://schemas.microsoft.com/office/drawing/2014/main" id="{5BCE794E-9ED3-FA4A-B620-6BC5BB2EF83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6200000" flipH="1">
                <a:off x="2577666" y="3256066"/>
                <a:ext cx="79200" cy="52949"/>
                <a:chOff x="3349625" y="68263"/>
                <a:chExt cx="565151" cy="377825"/>
              </a:xfrm>
              <a:solidFill>
                <a:srgbClr val="000000">
                  <a:lumMod val="85000"/>
                  <a:lumOff val="15000"/>
                </a:srgbClr>
              </a:solidFill>
            </p:grpSpPr>
            <p:sp>
              <p:nvSpPr>
                <p:cNvPr id="777" name="Freeform 270">
                  <a:extLst>
                    <a:ext uri="{FF2B5EF4-FFF2-40B4-BE49-F238E27FC236}">
                      <a16:creationId xmlns:a16="http://schemas.microsoft.com/office/drawing/2014/main" id="{5D5BBF93-A33A-584D-B0AB-07BB973C4C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49625" y="244475"/>
                  <a:ext cx="498475" cy="74612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778" name="Freeform 389">
                  <a:extLst>
                    <a:ext uri="{FF2B5EF4-FFF2-40B4-BE49-F238E27FC236}">
                      <a16:creationId xmlns:a16="http://schemas.microsoft.com/office/drawing/2014/main" id="{FC32D076-D396-0A4B-8BE6-0AC61F9D5C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68713" y="68263"/>
                  <a:ext cx="246063" cy="377825"/>
                </a:xfrm>
                <a:custGeom>
                  <a:avLst/>
                  <a:gdLst>
                    <a:gd name="T0" fmla="*/ 9 w 66"/>
                    <a:gd name="T1" fmla="*/ 101 h 101"/>
                    <a:gd name="T2" fmla="*/ 2 w 66"/>
                    <a:gd name="T3" fmla="*/ 96 h 101"/>
                    <a:gd name="T4" fmla="*/ 6 w 66"/>
                    <a:gd name="T5" fmla="*/ 86 h 101"/>
                    <a:gd name="T6" fmla="*/ 45 w 66"/>
                    <a:gd name="T7" fmla="*/ 55 h 101"/>
                    <a:gd name="T8" fmla="*/ 12 w 66"/>
                    <a:gd name="T9" fmla="*/ 13 h 101"/>
                    <a:gd name="T10" fmla="*/ 16 w 66"/>
                    <a:gd name="T11" fmla="*/ 2 h 101"/>
                    <a:gd name="T12" fmla="*/ 26 w 66"/>
                    <a:gd name="T13" fmla="*/ 6 h 101"/>
                    <a:gd name="T14" fmla="*/ 26 w 66"/>
                    <a:gd name="T15" fmla="*/ 6 h 101"/>
                    <a:gd name="T16" fmla="*/ 62 w 66"/>
                    <a:gd name="T17" fmla="*/ 47 h 101"/>
                    <a:gd name="T18" fmla="*/ 66 w 66"/>
                    <a:gd name="T19" fmla="*/ 53 h 101"/>
                    <a:gd name="T20" fmla="*/ 63 w 66"/>
                    <a:gd name="T21" fmla="*/ 60 h 101"/>
                    <a:gd name="T22" fmla="*/ 13 w 66"/>
                    <a:gd name="T23" fmla="*/ 100 h 101"/>
                    <a:gd name="T24" fmla="*/ 9 w 66"/>
                    <a:gd name="T25" fmla="*/ 101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6" h="101">
                      <a:moveTo>
                        <a:pt x="9" y="101"/>
                      </a:moveTo>
                      <a:cubicBezTo>
                        <a:pt x="7" y="101"/>
                        <a:pt x="4" y="99"/>
                        <a:pt x="2" y="96"/>
                      </a:cubicBezTo>
                      <a:cubicBezTo>
                        <a:pt x="0" y="93"/>
                        <a:pt x="2" y="88"/>
                        <a:pt x="6" y="86"/>
                      </a:cubicBezTo>
                      <a:cubicBezTo>
                        <a:pt x="16" y="80"/>
                        <a:pt x="34" y="65"/>
                        <a:pt x="45" y="55"/>
                      </a:cubicBezTo>
                      <a:cubicBezTo>
                        <a:pt x="24" y="38"/>
                        <a:pt x="12" y="14"/>
                        <a:pt x="12" y="13"/>
                      </a:cubicBezTo>
                      <a:cubicBezTo>
                        <a:pt x="10" y="9"/>
                        <a:pt x="12" y="4"/>
                        <a:pt x="16" y="2"/>
                      </a:cubicBezTo>
                      <a:cubicBezTo>
                        <a:pt x="20" y="0"/>
                        <a:pt x="24" y="2"/>
                        <a:pt x="26" y="6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26" y="6"/>
                        <a:pt x="40" y="34"/>
                        <a:pt x="62" y="47"/>
                      </a:cubicBezTo>
                      <a:cubicBezTo>
                        <a:pt x="64" y="48"/>
                        <a:pt x="66" y="50"/>
                        <a:pt x="66" y="53"/>
                      </a:cubicBezTo>
                      <a:cubicBezTo>
                        <a:pt x="66" y="55"/>
                        <a:pt x="65" y="58"/>
                        <a:pt x="63" y="60"/>
                      </a:cubicBezTo>
                      <a:cubicBezTo>
                        <a:pt x="62" y="61"/>
                        <a:pt x="31" y="91"/>
                        <a:pt x="13" y="100"/>
                      </a:cubicBezTo>
                      <a:cubicBezTo>
                        <a:pt x="12" y="100"/>
                        <a:pt x="11" y="101"/>
                        <a:pt x="9" y="10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747" name="Rechthoek 746">
                <a:extLst>
                  <a:ext uri="{FF2B5EF4-FFF2-40B4-BE49-F238E27FC236}">
                    <a16:creationId xmlns:a16="http://schemas.microsoft.com/office/drawing/2014/main" id="{84EBFE3C-EE8D-E342-BE3C-8FB8227740E3}"/>
                  </a:ext>
                </a:extLst>
              </p:cNvPr>
              <p:cNvSpPr/>
              <p:nvPr/>
            </p:nvSpPr>
            <p:spPr>
              <a:xfrm>
                <a:off x="2533295" y="3108239"/>
                <a:ext cx="174846" cy="1796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Ink Free" panose="03080402000500000000" pitchFamily="66" charset="0"/>
                    <a:ea typeface="+mn-ea"/>
                    <a:cs typeface="+mn-cs"/>
                  </a:rPr>
                  <a:t>n</a:t>
                </a:r>
                <a:endParaRPr kumimoji="0" lang="nl-NL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grpSp>
            <p:nvGrpSpPr>
              <p:cNvPr id="748" name="Groep 747">
                <a:extLst>
                  <a:ext uri="{FF2B5EF4-FFF2-40B4-BE49-F238E27FC236}">
                    <a16:creationId xmlns:a16="http://schemas.microsoft.com/office/drawing/2014/main" id="{94344FE6-AC80-3147-883B-0D269B1630BA}"/>
                  </a:ext>
                </a:extLst>
              </p:cNvPr>
              <p:cNvGrpSpPr/>
              <p:nvPr/>
            </p:nvGrpSpPr>
            <p:grpSpPr>
              <a:xfrm>
                <a:off x="2327706" y="3507284"/>
                <a:ext cx="221474" cy="174453"/>
                <a:chOff x="2326297" y="3115720"/>
                <a:chExt cx="221474" cy="174453"/>
              </a:xfrm>
            </p:grpSpPr>
            <p:sp>
              <p:nvSpPr>
                <p:cNvPr id="771" name="Freeform 270">
                  <a:extLst>
                    <a:ext uri="{FF2B5EF4-FFF2-40B4-BE49-F238E27FC236}">
                      <a16:creationId xmlns:a16="http://schemas.microsoft.com/office/drawing/2014/main" id="{80BA8977-ABFD-A44D-BE99-52AFE7BB600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-60000" flipH="1">
                  <a:off x="2327820" y="3258785"/>
                  <a:ext cx="180000" cy="14400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772" name="Freeform 270">
                  <a:extLst>
                    <a:ext uri="{FF2B5EF4-FFF2-40B4-BE49-F238E27FC236}">
                      <a16:creationId xmlns:a16="http://schemas.microsoft.com/office/drawing/2014/main" id="{84997184-907F-E142-9D7D-E74F9B0DED1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-60000" flipH="1">
                  <a:off x="2326297" y="3192166"/>
                  <a:ext cx="180000" cy="14400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773" name="Freeform 270">
                  <a:extLst>
                    <a:ext uri="{FF2B5EF4-FFF2-40B4-BE49-F238E27FC236}">
                      <a16:creationId xmlns:a16="http://schemas.microsoft.com/office/drawing/2014/main" id="{F4611173-093C-A843-8286-EB9BAD554E9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-60000" flipH="1">
                  <a:off x="2326297" y="3128563"/>
                  <a:ext cx="180000" cy="14400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774" name="Freeform 271">
                  <a:extLst>
                    <a:ext uri="{FF2B5EF4-FFF2-40B4-BE49-F238E27FC236}">
                      <a16:creationId xmlns:a16="http://schemas.microsoft.com/office/drawing/2014/main" id="{FA24041B-1DD1-6842-896C-D9EC424B124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2500466" y="3115720"/>
                  <a:ext cx="46021" cy="45719"/>
                </a:xfrm>
                <a:custGeom>
                  <a:avLst/>
                  <a:gdLst>
                    <a:gd name="T0" fmla="*/ 141 w 322"/>
                    <a:gd name="T1" fmla="*/ 302 h 320"/>
                    <a:gd name="T2" fmla="*/ 148 w 322"/>
                    <a:gd name="T3" fmla="*/ 280 h 320"/>
                    <a:gd name="T4" fmla="*/ 103 w 322"/>
                    <a:gd name="T5" fmla="*/ 288 h 320"/>
                    <a:gd name="T6" fmla="*/ 121 w 322"/>
                    <a:gd name="T7" fmla="*/ 254 h 320"/>
                    <a:gd name="T8" fmla="*/ 80 w 322"/>
                    <a:gd name="T9" fmla="*/ 260 h 320"/>
                    <a:gd name="T10" fmla="*/ 64 w 322"/>
                    <a:gd name="T11" fmla="*/ 251 h 320"/>
                    <a:gd name="T12" fmla="*/ 53 w 322"/>
                    <a:gd name="T13" fmla="*/ 233 h 320"/>
                    <a:gd name="T14" fmla="*/ 31 w 322"/>
                    <a:gd name="T15" fmla="*/ 229 h 320"/>
                    <a:gd name="T16" fmla="*/ 28 w 322"/>
                    <a:gd name="T17" fmla="*/ 216 h 320"/>
                    <a:gd name="T18" fmla="*/ 26 w 322"/>
                    <a:gd name="T19" fmla="*/ 212 h 320"/>
                    <a:gd name="T20" fmla="*/ 33 w 322"/>
                    <a:gd name="T21" fmla="*/ 181 h 320"/>
                    <a:gd name="T22" fmla="*/ 15 w 322"/>
                    <a:gd name="T23" fmla="*/ 162 h 320"/>
                    <a:gd name="T24" fmla="*/ 12 w 322"/>
                    <a:gd name="T25" fmla="*/ 149 h 320"/>
                    <a:gd name="T26" fmla="*/ 13 w 322"/>
                    <a:gd name="T27" fmla="*/ 131 h 320"/>
                    <a:gd name="T28" fmla="*/ 16 w 322"/>
                    <a:gd name="T29" fmla="*/ 117 h 320"/>
                    <a:gd name="T30" fmla="*/ 29 w 322"/>
                    <a:gd name="T31" fmla="*/ 95 h 320"/>
                    <a:gd name="T32" fmla="*/ 32 w 322"/>
                    <a:gd name="T33" fmla="*/ 79 h 320"/>
                    <a:gd name="T34" fmla="*/ 104 w 322"/>
                    <a:gd name="T35" fmla="*/ 21 h 320"/>
                    <a:gd name="T36" fmla="*/ 133 w 322"/>
                    <a:gd name="T37" fmla="*/ 14 h 320"/>
                    <a:gd name="T38" fmla="*/ 152 w 322"/>
                    <a:gd name="T39" fmla="*/ 17 h 320"/>
                    <a:gd name="T40" fmla="*/ 174 w 322"/>
                    <a:gd name="T41" fmla="*/ 14 h 320"/>
                    <a:gd name="T42" fmla="*/ 191 w 322"/>
                    <a:gd name="T43" fmla="*/ 17 h 320"/>
                    <a:gd name="T44" fmla="*/ 205 w 322"/>
                    <a:gd name="T45" fmla="*/ 23 h 320"/>
                    <a:gd name="T46" fmla="*/ 217 w 322"/>
                    <a:gd name="T47" fmla="*/ 31 h 320"/>
                    <a:gd name="T48" fmla="*/ 229 w 322"/>
                    <a:gd name="T49" fmla="*/ 35 h 320"/>
                    <a:gd name="T50" fmla="*/ 225 w 322"/>
                    <a:gd name="T51" fmla="*/ 58 h 320"/>
                    <a:gd name="T52" fmla="*/ 257 w 322"/>
                    <a:gd name="T53" fmla="*/ 61 h 320"/>
                    <a:gd name="T54" fmla="*/ 273 w 322"/>
                    <a:gd name="T55" fmla="*/ 74 h 320"/>
                    <a:gd name="T56" fmla="*/ 265 w 322"/>
                    <a:gd name="T57" fmla="*/ 97 h 320"/>
                    <a:gd name="T58" fmla="*/ 281 w 322"/>
                    <a:gd name="T59" fmla="*/ 110 h 320"/>
                    <a:gd name="T60" fmla="*/ 281 w 322"/>
                    <a:gd name="T61" fmla="*/ 131 h 320"/>
                    <a:gd name="T62" fmla="*/ 267 w 322"/>
                    <a:gd name="T63" fmla="*/ 163 h 320"/>
                    <a:gd name="T64" fmla="*/ 294 w 322"/>
                    <a:gd name="T65" fmla="*/ 166 h 320"/>
                    <a:gd name="T66" fmla="*/ 277 w 322"/>
                    <a:gd name="T67" fmla="*/ 198 h 320"/>
                    <a:gd name="T68" fmla="*/ 209 w 322"/>
                    <a:gd name="T69" fmla="*/ 287 h 320"/>
                    <a:gd name="T70" fmla="*/ 141 w 322"/>
                    <a:gd name="T71" fmla="*/ 302 h 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322" h="320">
                      <a:moveTo>
                        <a:pt x="141" y="302"/>
                      </a:moveTo>
                      <a:cubicBezTo>
                        <a:pt x="123" y="302"/>
                        <a:pt x="146" y="281"/>
                        <a:pt x="148" y="280"/>
                      </a:cubicBezTo>
                      <a:cubicBezTo>
                        <a:pt x="144" y="283"/>
                        <a:pt x="106" y="307"/>
                        <a:pt x="103" y="288"/>
                      </a:cubicBezTo>
                      <a:cubicBezTo>
                        <a:pt x="76" y="294"/>
                        <a:pt x="122" y="253"/>
                        <a:pt x="121" y="254"/>
                      </a:cubicBezTo>
                      <a:cubicBezTo>
                        <a:pt x="113" y="260"/>
                        <a:pt x="41" y="292"/>
                        <a:pt x="80" y="260"/>
                      </a:cubicBezTo>
                      <a:cubicBezTo>
                        <a:pt x="73" y="264"/>
                        <a:pt x="52" y="265"/>
                        <a:pt x="64" y="251"/>
                      </a:cubicBezTo>
                      <a:cubicBezTo>
                        <a:pt x="44" y="261"/>
                        <a:pt x="35" y="248"/>
                        <a:pt x="53" y="233"/>
                      </a:cubicBezTo>
                      <a:cubicBezTo>
                        <a:pt x="54" y="233"/>
                        <a:pt x="18" y="248"/>
                        <a:pt x="31" y="229"/>
                      </a:cubicBezTo>
                      <a:cubicBezTo>
                        <a:pt x="23" y="228"/>
                        <a:pt x="24" y="220"/>
                        <a:pt x="28" y="216"/>
                      </a:cubicBezTo>
                      <a:cubicBezTo>
                        <a:pt x="27" y="214"/>
                        <a:pt x="27" y="213"/>
                        <a:pt x="26" y="212"/>
                      </a:cubicBezTo>
                      <a:cubicBezTo>
                        <a:pt x="0" y="221"/>
                        <a:pt x="32" y="182"/>
                        <a:pt x="33" y="181"/>
                      </a:cubicBezTo>
                      <a:cubicBezTo>
                        <a:pt x="15" y="192"/>
                        <a:pt x="3" y="175"/>
                        <a:pt x="15" y="162"/>
                      </a:cubicBezTo>
                      <a:cubicBezTo>
                        <a:pt x="6" y="163"/>
                        <a:pt x="7" y="153"/>
                        <a:pt x="12" y="149"/>
                      </a:cubicBezTo>
                      <a:cubicBezTo>
                        <a:pt x="5" y="146"/>
                        <a:pt x="10" y="136"/>
                        <a:pt x="13" y="131"/>
                      </a:cubicBezTo>
                      <a:cubicBezTo>
                        <a:pt x="7" y="127"/>
                        <a:pt x="12" y="120"/>
                        <a:pt x="16" y="117"/>
                      </a:cubicBezTo>
                      <a:cubicBezTo>
                        <a:pt x="8" y="109"/>
                        <a:pt x="26" y="98"/>
                        <a:pt x="29" y="95"/>
                      </a:cubicBezTo>
                      <a:cubicBezTo>
                        <a:pt x="20" y="92"/>
                        <a:pt x="28" y="83"/>
                        <a:pt x="32" y="79"/>
                      </a:cubicBezTo>
                      <a:cubicBezTo>
                        <a:pt x="20" y="71"/>
                        <a:pt x="97" y="3"/>
                        <a:pt x="104" y="21"/>
                      </a:cubicBezTo>
                      <a:cubicBezTo>
                        <a:pt x="107" y="19"/>
                        <a:pt x="129" y="0"/>
                        <a:pt x="133" y="14"/>
                      </a:cubicBezTo>
                      <a:cubicBezTo>
                        <a:pt x="134" y="13"/>
                        <a:pt x="160" y="1"/>
                        <a:pt x="152" y="17"/>
                      </a:cubicBezTo>
                      <a:cubicBezTo>
                        <a:pt x="157" y="14"/>
                        <a:pt x="170" y="4"/>
                        <a:pt x="174" y="14"/>
                      </a:cubicBezTo>
                      <a:cubicBezTo>
                        <a:pt x="179" y="12"/>
                        <a:pt x="191" y="7"/>
                        <a:pt x="191" y="17"/>
                      </a:cubicBezTo>
                      <a:cubicBezTo>
                        <a:pt x="196" y="17"/>
                        <a:pt x="204" y="16"/>
                        <a:pt x="205" y="23"/>
                      </a:cubicBezTo>
                      <a:cubicBezTo>
                        <a:pt x="210" y="21"/>
                        <a:pt x="222" y="22"/>
                        <a:pt x="217" y="31"/>
                      </a:cubicBezTo>
                      <a:cubicBezTo>
                        <a:pt x="222" y="30"/>
                        <a:pt x="227" y="30"/>
                        <a:pt x="229" y="35"/>
                      </a:cubicBezTo>
                      <a:cubicBezTo>
                        <a:pt x="252" y="27"/>
                        <a:pt x="228" y="56"/>
                        <a:pt x="225" y="58"/>
                      </a:cubicBezTo>
                      <a:cubicBezTo>
                        <a:pt x="224" y="59"/>
                        <a:pt x="270" y="41"/>
                        <a:pt x="257" y="61"/>
                      </a:cubicBezTo>
                      <a:cubicBezTo>
                        <a:pt x="262" y="63"/>
                        <a:pt x="284" y="61"/>
                        <a:pt x="273" y="74"/>
                      </a:cubicBezTo>
                      <a:cubicBezTo>
                        <a:pt x="289" y="78"/>
                        <a:pt x="267" y="95"/>
                        <a:pt x="265" y="97"/>
                      </a:cubicBezTo>
                      <a:cubicBezTo>
                        <a:pt x="276" y="91"/>
                        <a:pt x="294" y="95"/>
                        <a:pt x="281" y="110"/>
                      </a:cubicBezTo>
                      <a:cubicBezTo>
                        <a:pt x="306" y="98"/>
                        <a:pt x="289" y="125"/>
                        <a:pt x="281" y="131"/>
                      </a:cubicBezTo>
                      <a:cubicBezTo>
                        <a:pt x="313" y="117"/>
                        <a:pt x="270" y="160"/>
                        <a:pt x="267" y="163"/>
                      </a:cubicBezTo>
                      <a:cubicBezTo>
                        <a:pt x="276" y="157"/>
                        <a:pt x="322" y="142"/>
                        <a:pt x="294" y="166"/>
                      </a:cubicBezTo>
                      <a:cubicBezTo>
                        <a:pt x="304" y="176"/>
                        <a:pt x="282" y="194"/>
                        <a:pt x="277" y="198"/>
                      </a:cubicBezTo>
                      <a:cubicBezTo>
                        <a:pt x="322" y="171"/>
                        <a:pt x="234" y="320"/>
                        <a:pt x="209" y="287"/>
                      </a:cubicBezTo>
                      <a:cubicBezTo>
                        <a:pt x="190" y="300"/>
                        <a:pt x="162" y="302"/>
                        <a:pt x="141" y="302"/>
                      </a:cubicBezTo>
                      <a:close/>
                    </a:path>
                  </a:pathLst>
                </a:custGeom>
                <a:solidFill>
                  <a:srgbClr val="92D05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775" name="Freeform 271">
                  <a:extLst>
                    <a:ext uri="{FF2B5EF4-FFF2-40B4-BE49-F238E27FC236}">
                      <a16:creationId xmlns:a16="http://schemas.microsoft.com/office/drawing/2014/main" id="{2F220D45-6B1C-7B4F-A2A3-9B2816CD9DC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2501750" y="3178710"/>
                  <a:ext cx="46021" cy="45719"/>
                </a:xfrm>
                <a:custGeom>
                  <a:avLst/>
                  <a:gdLst>
                    <a:gd name="T0" fmla="*/ 141 w 322"/>
                    <a:gd name="T1" fmla="*/ 302 h 320"/>
                    <a:gd name="T2" fmla="*/ 148 w 322"/>
                    <a:gd name="T3" fmla="*/ 280 h 320"/>
                    <a:gd name="T4" fmla="*/ 103 w 322"/>
                    <a:gd name="T5" fmla="*/ 288 h 320"/>
                    <a:gd name="T6" fmla="*/ 121 w 322"/>
                    <a:gd name="T7" fmla="*/ 254 h 320"/>
                    <a:gd name="T8" fmla="*/ 80 w 322"/>
                    <a:gd name="T9" fmla="*/ 260 h 320"/>
                    <a:gd name="T10" fmla="*/ 64 w 322"/>
                    <a:gd name="T11" fmla="*/ 251 h 320"/>
                    <a:gd name="T12" fmla="*/ 53 w 322"/>
                    <a:gd name="T13" fmla="*/ 233 h 320"/>
                    <a:gd name="T14" fmla="*/ 31 w 322"/>
                    <a:gd name="T15" fmla="*/ 229 h 320"/>
                    <a:gd name="T16" fmla="*/ 28 w 322"/>
                    <a:gd name="T17" fmla="*/ 216 h 320"/>
                    <a:gd name="T18" fmla="*/ 26 w 322"/>
                    <a:gd name="T19" fmla="*/ 212 h 320"/>
                    <a:gd name="T20" fmla="*/ 33 w 322"/>
                    <a:gd name="T21" fmla="*/ 181 h 320"/>
                    <a:gd name="T22" fmla="*/ 15 w 322"/>
                    <a:gd name="T23" fmla="*/ 162 h 320"/>
                    <a:gd name="T24" fmla="*/ 12 w 322"/>
                    <a:gd name="T25" fmla="*/ 149 h 320"/>
                    <a:gd name="T26" fmla="*/ 13 w 322"/>
                    <a:gd name="T27" fmla="*/ 131 h 320"/>
                    <a:gd name="T28" fmla="*/ 16 w 322"/>
                    <a:gd name="T29" fmla="*/ 117 h 320"/>
                    <a:gd name="T30" fmla="*/ 29 w 322"/>
                    <a:gd name="T31" fmla="*/ 95 h 320"/>
                    <a:gd name="T32" fmla="*/ 32 w 322"/>
                    <a:gd name="T33" fmla="*/ 79 h 320"/>
                    <a:gd name="T34" fmla="*/ 104 w 322"/>
                    <a:gd name="T35" fmla="*/ 21 h 320"/>
                    <a:gd name="T36" fmla="*/ 133 w 322"/>
                    <a:gd name="T37" fmla="*/ 14 h 320"/>
                    <a:gd name="T38" fmla="*/ 152 w 322"/>
                    <a:gd name="T39" fmla="*/ 17 h 320"/>
                    <a:gd name="T40" fmla="*/ 174 w 322"/>
                    <a:gd name="T41" fmla="*/ 14 h 320"/>
                    <a:gd name="T42" fmla="*/ 191 w 322"/>
                    <a:gd name="T43" fmla="*/ 17 h 320"/>
                    <a:gd name="T44" fmla="*/ 205 w 322"/>
                    <a:gd name="T45" fmla="*/ 23 h 320"/>
                    <a:gd name="T46" fmla="*/ 217 w 322"/>
                    <a:gd name="T47" fmla="*/ 31 h 320"/>
                    <a:gd name="T48" fmla="*/ 229 w 322"/>
                    <a:gd name="T49" fmla="*/ 35 h 320"/>
                    <a:gd name="T50" fmla="*/ 225 w 322"/>
                    <a:gd name="T51" fmla="*/ 58 h 320"/>
                    <a:gd name="T52" fmla="*/ 257 w 322"/>
                    <a:gd name="T53" fmla="*/ 61 h 320"/>
                    <a:gd name="T54" fmla="*/ 273 w 322"/>
                    <a:gd name="T55" fmla="*/ 74 h 320"/>
                    <a:gd name="T56" fmla="*/ 265 w 322"/>
                    <a:gd name="T57" fmla="*/ 97 h 320"/>
                    <a:gd name="T58" fmla="*/ 281 w 322"/>
                    <a:gd name="T59" fmla="*/ 110 h 320"/>
                    <a:gd name="T60" fmla="*/ 281 w 322"/>
                    <a:gd name="T61" fmla="*/ 131 h 320"/>
                    <a:gd name="T62" fmla="*/ 267 w 322"/>
                    <a:gd name="T63" fmla="*/ 163 h 320"/>
                    <a:gd name="T64" fmla="*/ 294 w 322"/>
                    <a:gd name="T65" fmla="*/ 166 h 320"/>
                    <a:gd name="T66" fmla="*/ 277 w 322"/>
                    <a:gd name="T67" fmla="*/ 198 h 320"/>
                    <a:gd name="T68" fmla="*/ 209 w 322"/>
                    <a:gd name="T69" fmla="*/ 287 h 320"/>
                    <a:gd name="T70" fmla="*/ 141 w 322"/>
                    <a:gd name="T71" fmla="*/ 302 h 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322" h="320">
                      <a:moveTo>
                        <a:pt x="141" y="302"/>
                      </a:moveTo>
                      <a:cubicBezTo>
                        <a:pt x="123" y="302"/>
                        <a:pt x="146" y="281"/>
                        <a:pt x="148" y="280"/>
                      </a:cubicBezTo>
                      <a:cubicBezTo>
                        <a:pt x="144" y="283"/>
                        <a:pt x="106" y="307"/>
                        <a:pt x="103" y="288"/>
                      </a:cubicBezTo>
                      <a:cubicBezTo>
                        <a:pt x="76" y="294"/>
                        <a:pt x="122" y="253"/>
                        <a:pt x="121" y="254"/>
                      </a:cubicBezTo>
                      <a:cubicBezTo>
                        <a:pt x="113" y="260"/>
                        <a:pt x="41" y="292"/>
                        <a:pt x="80" y="260"/>
                      </a:cubicBezTo>
                      <a:cubicBezTo>
                        <a:pt x="73" y="264"/>
                        <a:pt x="52" y="265"/>
                        <a:pt x="64" y="251"/>
                      </a:cubicBezTo>
                      <a:cubicBezTo>
                        <a:pt x="44" y="261"/>
                        <a:pt x="35" y="248"/>
                        <a:pt x="53" y="233"/>
                      </a:cubicBezTo>
                      <a:cubicBezTo>
                        <a:pt x="54" y="233"/>
                        <a:pt x="18" y="248"/>
                        <a:pt x="31" y="229"/>
                      </a:cubicBezTo>
                      <a:cubicBezTo>
                        <a:pt x="23" y="228"/>
                        <a:pt x="24" y="220"/>
                        <a:pt x="28" y="216"/>
                      </a:cubicBezTo>
                      <a:cubicBezTo>
                        <a:pt x="27" y="214"/>
                        <a:pt x="27" y="213"/>
                        <a:pt x="26" y="212"/>
                      </a:cubicBezTo>
                      <a:cubicBezTo>
                        <a:pt x="0" y="221"/>
                        <a:pt x="32" y="182"/>
                        <a:pt x="33" y="181"/>
                      </a:cubicBezTo>
                      <a:cubicBezTo>
                        <a:pt x="15" y="192"/>
                        <a:pt x="3" y="175"/>
                        <a:pt x="15" y="162"/>
                      </a:cubicBezTo>
                      <a:cubicBezTo>
                        <a:pt x="6" y="163"/>
                        <a:pt x="7" y="153"/>
                        <a:pt x="12" y="149"/>
                      </a:cubicBezTo>
                      <a:cubicBezTo>
                        <a:pt x="5" y="146"/>
                        <a:pt x="10" y="136"/>
                        <a:pt x="13" y="131"/>
                      </a:cubicBezTo>
                      <a:cubicBezTo>
                        <a:pt x="7" y="127"/>
                        <a:pt x="12" y="120"/>
                        <a:pt x="16" y="117"/>
                      </a:cubicBezTo>
                      <a:cubicBezTo>
                        <a:pt x="8" y="109"/>
                        <a:pt x="26" y="98"/>
                        <a:pt x="29" y="95"/>
                      </a:cubicBezTo>
                      <a:cubicBezTo>
                        <a:pt x="20" y="92"/>
                        <a:pt x="28" y="83"/>
                        <a:pt x="32" y="79"/>
                      </a:cubicBezTo>
                      <a:cubicBezTo>
                        <a:pt x="20" y="71"/>
                        <a:pt x="97" y="3"/>
                        <a:pt x="104" y="21"/>
                      </a:cubicBezTo>
                      <a:cubicBezTo>
                        <a:pt x="107" y="19"/>
                        <a:pt x="129" y="0"/>
                        <a:pt x="133" y="14"/>
                      </a:cubicBezTo>
                      <a:cubicBezTo>
                        <a:pt x="134" y="13"/>
                        <a:pt x="160" y="1"/>
                        <a:pt x="152" y="17"/>
                      </a:cubicBezTo>
                      <a:cubicBezTo>
                        <a:pt x="157" y="14"/>
                        <a:pt x="170" y="4"/>
                        <a:pt x="174" y="14"/>
                      </a:cubicBezTo>
                      <a:cubicBezTo>
                        <a:pt x="179" y="12"/>
                        <a:pt x="191" y="7"/>
                        <a:pt x="191" y="17"/>
                      </a:cubicBezTo>
                      <a:cubicBezTo>
                        <a:pt x="196" y="17"/>
                        <a:pt x="204" y="16"/>
                        <a:pt x="205" y="23"/>
                      </a:cubicBezTo>
                      <a:cubicBezTo>
                        <a:pt x="210" y="21"/>
                        <a:pt x="222" y="22"/>
                        <a:pt x="217" y="31"/>
                      </a:cubicBezTo>
                      <a:cubicBezTo>
                        <a:pt x="222" y="30"/>
                        <a:pt x="227" y="30"/>
                        <a:pt x="229" y="35"/>
                      </a:cubicBezTo>
                      <a:cubicBezTo>
                        <a:pt x="252" y="27"/>
                        <a:pt x="228" y="56"/>
                        <a:pt x="225" y="58"/>
                      </a:cubicBezTo>
                      <a:cubicBezTo>
                        <a:pt x="224" y="59"/>
                        <a:pt x="270" y="41"/>
                        <a:pt x="257" y="61"/>
                      </a:cubicBezTo>
                      <a:cubicBezTo>
                        <a:pt x="262" y="63"/>
                        <a:pt x="284" y="61"/>
                        <a:pt x="273" y="74"/>
                      </a:cubicBezTo>
                      <a:cubicBezTo>
                        <a:pt x="289" y="78"/>
                        <a:pt x="267" y="95"/>
                        <a:pt x="265" y="97"/>
                      </a:cubicBezTo>
                      <a:cubicBezTo>
                        <a:pt x="276" y="91"/>
                        <a:pt x="294" y="95"/>
                        <a:pt x="281" y="110"/>
                      </a:cubicBezTo>
                      <a:cubicBezTo>
                        <a:pt x="306" y="98"/>
                        <a:pt x="289" y="125"/>
                        <a:pt x="281" y="131"/>
                      </a:cubicBezTo>
                      <a:cubicBezTo>
                        <a:pt x="313" y="117"/>
                        <a:pt x="270" y="160"/>
                        <a:pt x="267" y="163"/>
                      </a:cubicBezTo>
                      <a:cubicBezTo>
                        <a:pt x="276" y="157"/>
                        <a:pt x="322" y="142"/>
                        <a:pt x="294" y="166"/>
                      </a:cubicBezTo>
                      <a:cubicBezTo>
                        <a:pt x="304" y="176"/>
                        <a:pt x="282" y="194"/>
                        <a:pt x="277" y="198"/>
                      </a:cubicBezTo>
                      <a:cubicBezTo>
                        <a:pt x="322" y="171"/>
                        <a:pt x="234" y="320"/>
                        <a:pt x="209" y="287"/>
                      </a:cubicBezTo>
                      <a:cubicBezTo>
                        <a:pt x="190" y="300"/>
                        <a:pt x="162" y="302"/>
                        <a:pt x="141" y="302"/>
                      </a:cubicBezTo>
                      <a:close/>
                    </a:path>
                  </a:pathLst>
                </a:custGeom>
                <a:solidFill>
                  <a:srgbClr val="FC476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776" name="Freeform 271">
                  <a:extLst>
                    <a:ext uri="{FF2B5EF4-FFF2-40B4-BE49-F238E27FC236}">
                      <a16:creationId xmlns:a16="http://schemas.microsoft.com/office/drawing/2014/main" id="{7B1A0CDE-09CA-C541-BF7C-A5EE5A4C9CB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2501749" y="3244454"/>
                  <a:ext cx="46021" cy="45719"/>
                </a:xfrm>
                <a:custGeom>
                  <a:avLst/>
                  <a:gdLst>
                    <a:gd name="T0" fmla="*/ 141 w 322"/>
                    <a:gd name="T1" fmla="*/ 302 h 320"/>
                    <a:gd name="T2" fmla="*/ 148 w 322"/>
                    <a:gd name="T3" fmla="*/ 280 h 320"/>
                    <a:gd name="T4" fmla="*/ 103 w 322"/>
                    <a:gd name="T5" fmla="*/ 288 h 320"/>
                    <a:gd name="T6" fmla="*/ 121 w 322"/>
                    <a:gd name="T7" fmla="*/ 254 h 320"/>
                    <a:gd name="T8" fmla="*/ 80 w 322"/>
                    <a:gd name="T9" fmla="*/ 260 h 320"/>
                    <a:gd name="T10" fmla="*/ 64 w 322"/>
                    <a:gd name="T11" fmla="*/ 251 h 320"/>
                    <a:gd name="T12" fmla="*/ 53 w 322"/>
                    <a:gd name="T13" fmla="*/ 233 h 320"/>
                    <a:gd name="T14" fmla="*/ 31 w 322"/>
                    <a:gd name="T15" fmla="*/ 229 h 320"/>
                    <a:gd name="T16" fmla="*/ 28 w 322"/>
                    <a:gd name="T17" fmla="*/ 216 h 320"/>
                    <a:gd name="T18" fmla="*/ 26 w 322"/>
                    <a:gd name="T19" fmla="*/ 212 h 320"/>
                    <a:gd name="T20" fmla="*/ 33 w 322"/>
                    <a:gd name="T21" fmla="*/ 181 h 320"/>
                    <a:gd name="T22" fmla="*/ 15 w 322"/>
                    <a:gd name="T23" fmla="*/ 162 h 320"/>
                    <a:gd name="T24" fmla="*/ 12 w 322"/>
                    <a:gd name="T25" fmla="*/ 149 h 320"/>
                    <a:gd name="T26" fmla="*/ 13 w 322"/>
                    <a:gd name="T27" fmla="*/ 131 h 320"/>
                    <a:gd name="T28" fmla="*/ 16 w 322"/>
                    <a:gd name="T29" fmla="*/ 117 h 320"/>
                    <a:gd name="T30" fmla="*/ 29 w 322"/>
                    <a:gd name="T31" fmla="*/ 95 h 320"/>
                    <a:gd name="T32" fmla="*/ 32 w 322"/>
                    <a:gd name="T33" fmla="*/ 79 h 320"/>
                    <a:gd name="T34" fmla="*/ 104 w 322"/>
                    <a:gd name="T35" fmla="*/ 21 h 320"/>
                    <a:gd name="T36" fmla="*/ 133 w 322"/>
                    <a:gd name="T37" fmla="*/ 14 h 320"/>
                    <a:gd name="T38" fmla="*/ 152 w 322"/>
                    <a:gd name="T39" fmla="*/ 17 h 320"/>
                    <a:gd name="T40" fmla="*/ 174 w 322"/>
                    <a:gd name="T41" fmla="*/ 14 h 320"/>
                    <a:gd name="T42" fmla="*/ 191 w 322"/>
                    <a:gd name="T43" fmla="*/ 17 h 320"/>
                    <a:gd name="T44" fmla="*/ 205 w 322"/>
                    <a:gd name="T45" fmla="*/ 23 h 320"/>
                    <a:gd name="T46" fmla="*/ 217 w 322"/>
                    <a:gd name="T47" fmla="*/ 31 h 320"/>
                    <a:gd name="T48" fmla="*/ 229 w 322"/>
                    <a:gd name="T49" fmla="*/ 35 h 320"/>
                    <a:gd name="T50" fmla="*/ 225 w 322"/>
                    <a:gd name="T51" fmla="*/ 58 h 320"/>
                    <a:gd name="T52" fmla="*/ 257 w 322"/>
                    <a:gd name="T53" fmla="*/ 61 h 320"/>
                    <a:gd name="T54" fmla="*/ 273 w 322"/>
                    <a:gd name="T55" fmla="*/ 74 h 320"/>
                    <a:gd name="T56" fmla="*/ 265 w 322"/>
                    <a:gd name="T57" fmla="*/ 97 h 320"/>
                    <a:gd name="T58" fmla="*/ 281 w 322"/>
                    <a:gd name="T59" fmla="*/ 110 h 320"/>
                    <a:gd name="T60" fmla="*/ 281 w 322"/>
                    <a:gd name="T61" fmla="*/ 131 h 320"/>
                    <a:gd name="T62" fmla="*/ 267 w 322"/>
                    <a:gd name="T63" fmla="*/ 163 h 320"/>
                    <a:gd name="T64" fmla="*/ 294 w 322"/>
                    <a:gd name="T65" fmla="*/ 166 h 320"/>
                    <a:gd name="T66" fmla="*/ 277 w 322"/>
                    <a:gd name="T67" fmla="*/ 198 h 320"/>
                    <a:gd name="T68" fmla="*/ 209 w 322"/>
                    <a:gd name="T69" fmla="*/ 287 h 320"/>
                    <a:gd name="T70" fmla="*/ 141 w 322"/>
                    <a:gd name="T71" fmla="*/ 302 h 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322" h="320">
                      <a:moveTo>
                        <a:pt x="141" y="302"/>
                      </a:moveTo>
                      <a:cubicBezTo>
                        <a:pt x="123" y="302"/>
                        <a:pt x="146" y="281"/>
                        <a:pt x="148" y="280"/>
                      </a:cubicBezTo>
                      <a:cubicBezTo>
                        <a:pt x="144" y="283"/>
                        <a:pt x="106" y="307"/>
                        <a:pt x="103" y="288"/>
                      </a:cubicBezTo>
                      <a:cubicBezTo>
                        <a:pt x="76" y="294"/>
                        <a:pt x="122" y="253"/>
                        <a:pt x="121" y="254"/>
                      </a:cubicBezTo>
                      <a:cubicBezTo>
                        <a:pt x="113" y="260"/>
                        <a:pt x="41" y="292"/>
                        <a:pt x="80" y="260"/>
                      </a:cubicBezTo>
                      <a:cubicBezTo>
                        <a:pt x="73" y="264"/>
                        <a:pt x="52" y="265"/>
                        <a:pt x="64" y="251"/>
                      </a:cubicBezTo>
                      <a:cubicBezTo>
                        <a:pt x="44" y="261"/>
                        <a:pt x="35" y="248"/>
                        <a:pt x="53" y="233"/>
                      </a:cubicBezTo>
                      <a:cubicBezTo>
                        <a:pt x="54" y="233"/>
                        <a:pt x="18" y="248"/>
                        <a:pt x="31" y="229"/>
                      </a:cubicBezTo>
                      <a:cubicBezTo>
                        <a:pt x="23" y="228"/>
                        <a:pt x="24" y="220"/>
                        <a:pt x="28" y="216"/>
                      </a:cubicBezTo>
                      <a:cubicBezTo>
                        <a:pt x="27" y="214"/>
                        <a:pt x="27" y="213"/>
                        <a:pt x="26" y="212"/>
                      </a:cubicBezTo>
                      <a:cubicBezTo>
                        <a:pt x="0" y="221"/>
                        <a:pt x="32" y="182"/>
                        <a:pt x="33" y="181"/>
                      </a:cubicBezTo>
                      <a:cubicBezTo>
                        <a:pt x="15" y="192"/>
                        <a:pt x="3" y="175"/>
                        <a:pt x="15" y="162"/>
                      </a:cubicBezTo>
                      <a:cubicBezTo>
                        <a:pt x="6" y="163"/>
                        <a:pt x="7" y="153"/>
                        <a:pt x="12" y="149"/>
                      </a:cubicBezTo>
                      <a:cubicBezTo>
                        <a:pt x="5" y="146"/>
                        <a:pt x="10" y="136"/>
                        <a:pt x="13" y="131"/>
                      </a:cubicBezTo>
                      <a:cubicBezTo>
                        <a:pt x="7" y="127"/>
                        <a:pt x="12" y="120"/>
                        <a:pt x="16" y="117"/>
                      </a:cubicBezTo>
                      <a:cubicBezTo>
                        <a:pt x="8" y="109"/>
                        <a:pt x="26" y="98"/>
                        <a:pt x="29" y="95"/>
                      </a:cubicBezTo>
                      <a:cubicBezTo>
                        <a:pt x="20" y="92"/>
                        <a:pt x="28" y="83"/>
                        <a:pt x="32" y="79"/>
                      </a:cubicBezTo>
                      <a:cubicBezTo>
                        <a:pt x="20" y="71"/>
                        <a:pt x="97" y="3"/>
                        <a:pt x="104" y="21"/>
                      </a:cubicBezTo>
                      <a:cubicBezTo>
                        <a:pt x="107" y="19"/>
                        <a:pt x="129" y="0"/>
                        <a:pt x="133" y="14"/>
                      </a:cubicBezTo>
                      <a:cubicBezTo>
                        <a:pt x="134" y="13"/>
                        <a:pt x="160" y="1"/>
                        <a:pt x="152" y="17"/>
                      </a:cubicBezTo>
                      <a:cubicBezTo>
                        <a:pt x="157" y="14"/>
                        <a:pt x="170" y="4"/>
                        <a:pt x="174" y="14"/>
                      </a:cubicBezTo>
                      <a:cubicBezTo>
                        <a:pt x="179" y="12"/>
                        <a:pt x="191" y="7"/>
                        <a:pt x="191" y="17"/>
                      </a:cubicBezTo>
                      <a:cubicBezTo>
                        <a:pt x="196" y="17"/>
                        <a:pt x="204" y="16"/>
                        <a:pt x="205" y="23"/>
                      </a:cubicBezTo>
                      <a:cubicBezTo>
                        <a:pt x="210" y="21"/>
                        <a:pt x="222" y="22"/>
                        <a:pt x="217" y="31"/>
                      </a:cubicBezTo>
                      <a:cubicBezTo>
                        <a:pt x="222" y="30"/>
                        <a:pt x="227" y="30"/>
                        <a:pt x="229" y="35"/>
                      </a:cubicBezTo>
                      <a:cubicBezTo>
                        <a:pt x="252" y="27"/>
                        <a:pt x="228" y="56"/>
                        <a:pt x="225" y="58"/>
                      </a:cubicBezTo>
                      <a:cubicBezTo>
                        <a:pt x="224" y="59"/>
                        <a:pt x="270" y="41"/>
                        <a:pt x="257" y="61"/>
                      </a:cubicBezTo>
                      <a:cubicBezTo>
                        <a:pt x="262" y="63"/>
                        <a:pt x="284" y="61"/>
                        <a:pt x="273" y="74"/>
                      </a:cubicBezTo>
                      <a:cubicBezTo>
                        <a:pt x="289" y="78"/>
                        <a:pt x="267" y="95"/>
                        <a:pt x="265" y="97"/>
                      </a:cubicBezTo>
                      <a:cubicBezTo>
                        <a:pt x="276" y="91"/>
                        <a:pt x="294" y="95"/>
                        <a:pt x="281" y="110"/>
                      </a:cubicBezTo>
                      <a:cubicBezTo>
                        <a:pt x="306" y="98"/>
                        <a:pt x="289" y="125"/>
                        <a:pt x="281" y="131"/>
                      </a:cubicBezTo>
                      <a:cubicBezTo>
                        <a:pt x="313" y="117"/>
                        <a:pt x="270" y="160"/>
                        <a:pt x="267" y="163"/>
                      </a:cubicBezTo>
                      <a:cubicBezTo>
                        <a:pt x="276" y="157"/>
                        <a:pt x="322" y="142"/>
                        <a:pt x="294" y="166"/>
                      </a:cubicBezTo>
                      <a:cubicBezTo>
                        <a:pt x="304" y="176"/>
                        <a:pt x="282" y="194"/>
                        <a:pt x="277" y="198"/>
                      </a:cubicBezTo>
                      <a:cubicBezTo>
                        <a:pt x="322" y="171"/>
                        <a:pt x="234" y="320"/>
                        <a:pt x="209" y="287"/>
                      </a:cubicBezTo>
                      <a:cubicBezTo>
                        <a:pt x="190" y="300"/>
                        <a:pt x="162" y="302"/>
                        <a:pt x="141" y="302"/>
                      </a:cubicBezTo>
                      <a:close/>
                    </a:path>
                  </a:pathLst>
                </a:custGeom>
                <a:solidFill>
                  <a:srgbClr val="92D05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749" name="Tekstvak 748">
                <a:extLst>
                  <a:ext uri="{FF2B5EF4-FFF2-40B4-BE49-F238E27FC236}">
                    <a16:creationId xmlns:a16="http://schemas.microsoft.com/office/drawing/2014/main" id="{8F41361D-DE28-1B43-A557-FD1DCA86AAD8}"/>
                  </a:ext>
                </a:extLst>
              </p:cNvPr>
              <p:cNvSpPr txBox="1"/>
              <p:nvPr/>
            </p:nvSpPr>
            <p:spPr>
              <a:xfrm>
                <a:off x="1664887" y="3263310"/>
                <a:ext cx="494603" cy="163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Ink Free" panose="03080402000500000000" pitchFamily="66" charset="0"/>
                    <a:ea typeface="+mn-ea"/>
                    <a:cs typeface="+mn-cs"/>
                  </a:rPr>
                  <a:t>Lead Time</a:t>
                </a:r>
              </a:p>
            </p:txBody>
          </p:sp>
          <p:sp>
            <p:nvSpPr>
              <p:cNvPr id="750" name="Rechthoek 749">
                <a:extLst>
                  <a:ext uri="{FF2B5EF4-FFF2-40B4-BE49-F238E27FC236}">
                    <a16:creationId xmlns:a16="http://schemas.microsoft.com/office/drawing/2014/main" id="{EFDCDEEA-B6AB-6A49-AF10-41888E7504F5}"/>
                  </a:ext>
                </a:extLst>
              </p:cNvPr>
              <p:cNvSpPr/>
              <p:nvPr/>
            </p:nvSpPr>
            <p:spPr>
              <a:xfrm>
                <a:off x="1834768" y="3045458"/>
                <a:ext cx="178248" cy="1796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Ink Free" panose="03080402000500000000" pitchFamily="66" charset="0"/>
                    <a:ea typeface="+mn-ea"/>
                    <a:cs typeface="+mn-cs"/>
                  </a:rPr>
                  <a:t>t</a:t>
                </a:r>
                <a:endParaRPr kumimoji="0" lang="nl-NL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grpSp>
            <p:nvGrpSpPr>
              <p:cNvPr id="751" name="Group 38">
                <a:extLst>
                  <a:ext uri="{FF2B5EF4-FFF2-40B4-BE49-F238E27FC236}">
                    <a16:creationId xmlns:a16="http://schemas.microsoft.com/office/drawing/2014/main" id="{C6E3C41C-00D9-BC43-9A3C-EE99151EE61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flipH="1">
                <a:off x="1771497" y="3106079"/>
                <a:ext cx="79200" cy="52949"/>
                <a:chOff x="3349625" y="68263"/>
                <a:chExt cx="565151" cy="377825"/>
              </a:xfrm>
              <a:solidFill>
                <a:srgbClr val="000000">
                  <a:lumMod val="85000"/>
                  <a:lumOff val="15000"/>
                </a:srgbClr>
              </a:solidFill>
            </p:grpSpPr>
            <p:sp>
              <p:nvSpPr>
                <p:cNvPr id="769" name="Freeform 270">
                  <a:extLst>
                    <a:ext uri="{FF2B5EF4-FFF2-40B4-BE49-F238E27FC236}">
                      <a16:creationId xmlns:a16="http://schemas.microsoft.com/office/drawing/2014/main" id="{3DF887D5-ED6D-2A4A-9ABF-816769DEEE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49625" y="244475"/>
                  <a:ext cx="498475" cy="74612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770" name="Freeform 389">
                  <a:extLst>
                    <a:ext uri="{FF2B5EF4-FFF2-40B4-BE49-F238E27FC236}">
                      <a16:creationId xmlns:a16="http://schemas.microsoft.com/office/drawing/2014/main" id="{27CB42A1-6CB7-284B-84A5-C06BBEDF2B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68713" y="68263"/>
                  <a:ext cx="246063" cy="377825"/>
                </a:xfrm>
                <a:custGeom>
                  <a:avLst/>
                  <a:gdLst>
                    <a:gd name="T0" fmla="*/ 9 w 66"/>
                    <a:gd name="T1" fmla="*/ 101 h 101"/>
                    <a:gd name="T2" fmla="*/ 2 w 66"/>
                    <a:gd name="T3" fmla="*/ 96 h 101"/>
                    <a:gd name="T4" fmla="*/ 6 w 66"/>
                    <a:gd name="T5" fmla="*/ 86 h 101"/>
                    <a:gd name="T6" fmla="*/ 45 w 66"/>
                    <a:gd name="T7" fmla="*/ 55 h 101"/>
                    <a:gd name="T8" fmla="*/ 12 w 66"/>
                    <a:gd name="T9" fmla="*/ 13 h 101"/>
                    <a:gd name="T10" fmla="*/ 16 w 66"/>
                    <a:gd name="T11" fmla="*/ 2 h 101"/>
                    <a:gd name="T12" fmla="*/ 26 w 66"/>
                    <a:gd name="T13" fmla="*/ 6 h 101"/>
                    <a:gd name="T14" fmla="*/ 26 w 66"/>
                    <a:gd name="T15" fmla="*/ 6 h 101"/>
                    <a:gd name="T16" fmla="*/ 62 w 66"/>
                    <a:gd name="T17" fmla="*/ 47 h 101"/>
                    <a:gd name="T18" fmla="*/ 66 w 66"/>
                    <a:gd name="T19" fmla="*/ 53 h 101"/>
                    <a:gd name="T20" fmla="*/ 63 w 66"/>
                    <a:gd name="T21" fmla="*/ 60 h 101"/>
                    <a:gd name="T22" fmla="*/ 13 w 66"/>
                    <a:gd name="T23" fmla="*/ 100 h 101"/>
                    <a:gd name="T24" fmla="*/ 9 w 66"/>
                    <a:gd name="T25" fmla="*/ 101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6" h="101">
                      <a:moveTo>
                        <a:pt x="9" y="101"/>
                      </a:moveTo>
                      <a:cubicBezTo>
                        <a:pt x="7" y="101"/>
                        <a:pt x="4" y="99"/>
                        <a:pt x="2" y="96"/>
                      </a:cubicBezTo>
                      <a:cubicBezTo>
                        <a:pt x="0" y="93"/>
                        <a:pt x="2" y="88"/>
                        <a:pt x="6" y="86"/>
                      </a:cubicBezTo>
                      <a:cubicBezTo>
                        <a:pt x="16" y="80"/>
                        <a:pt x="34" y="65"/>
                        <a:pt x="45" y="55"/>
                      </a:cubicBezTo>
                      <a:cubicBezTo>
                        <a:pt x="24" y="38"/>
                        <a:pt x="12" y="14"/>
                        <a:pt x="12" y="13"/>
                      </a:cubicBezTo>
                      <a:cubicBezTo>
                        <a:pt x="10" y="9"/>
                        <a:pt x="12" y="4"/>
                        <a:pt x="16" y="2"/>
                      </a:cubicBezTo>
                      <a:cubicBezTo>
                        <a:pt x="20" y="0"/>
                        <a:pt x="24" y="2"/>
                        <a:pt x="26" y="6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26" y="6"/>
                        <a:pt x="40" y="34"/>
                        <a:pt x="62" y="47"/>
                      </a:cubicBezTo>
                      <a:cubicBezTo>
                        <a:pt x="64" y="48"/>
                        <a:pt x="66" y="50"/>
                        <a:pt x="66" y="53"/>
                      </a:cubicBezTo>
                      <a:cubicBezTo>
                        <a:pt x="66" y="55"/>
                        <a:pt x="65" y="58"/>
                        <a:pt x="63" y="60"/>
                      </a:cubicBezTo>
                      <a:cubicBezTo>
                        <a:pt x="62" y="61"/>
                        <a:pt x="31" y="91"/>
                        <a:pt x="13" y="100"/>
                      </a:cubicBezTo>
                      <a:cubicBezTo>
                        <a:pt x="12" y="100"/>
                        <a:pt x="11" y="101"/>
                        <a:pt x="9" y="10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52" name="Group 38">
                <a:extLst>
                  <a:ext uri="{FF2B5EF4-FFF2-40B4-BE49-F238E27FC236}">
                    <a16:creationId xmlns:a16="http://schemas.microsoft.com/office/drawing/2014/main" id="{51483986-2971-604C-A6CE-A3C7878B628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0800000" flipH="1">
                <a:off x="2018449" y="3105570"/>
                <a:ext cx="79200" cy="52949"/>
                <a:chOff x="3349625" y="68263"/>
                <a:chExt cx="565151" cy="377825"/>
              </a:xfrm>
              <a:solidFill>
                <a:srgbClr val="000000">
                  <a:lumMod val="85000"/>
                  <a:lumOff val="15000"/>
                </a:srgbClr>
              </a:solidFill>
            </p:grpSpPr>
            <p:sp>
              <p:nvSpPr>
                <p:cNvPr id="767" name="Freeform 270">
                  <a:extLst>
                    <a:ext uri="{FF2B5EF4-FFF2-40B4-BE49-F238E27FC236}">
                      <a16:creationId xmlns:a16="http://schemas.microsoft.com/office/drawing/2014/main" id="{CB41C9E4-D950-1345-8B57-66553D06AD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49625" y="244475"/>
                  <a:ext cx="498475" cy="74612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768" name="Freeform 389">
                  <a:extLst>
                    <a:ext uri="{FF2B5EF4-FFF2-40B4-BE49-F238E27FC236}">
                      <a16:creationId xmlns:a16="http://schemas.microsoft.com/office/drawing/2014/main" id="{4788ABF1-E30E-1841-840B-A7F61B237D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68713" y="68263"/>
                  <a:ext cx="246063" cy="377825"/>
                </a:xfrm>
                <a:custGeom>
                  <a:avLst/>
                  <a:gdLst>
                    <a:gd name="T0" fmla="*/ 9 w 66"/>
                    <a:gd name="T1" fmla="*/ 101 h 101"/>
                    <a:gd name="T2" fmla="*/ 2 w 66"/>
                    <a:gd name="T3" fmla="*/ 96 h 101"/>
                    <a:gd name="T4" fmla="*/ 6 w 66"/>
                    <a:gd name="T5" fmla="*/ 86 h 101"/>
                    <a:gd name="T6" fmla="*/ 45 w 66"/>
                    <a:gd name="T7" fmla="*/ 55 h 101"/>
                    <a:gd name="T8" fmla="*/ 12 w 66"/>
                    <a:gd name="T9" fmla="*/ 13 h 101"/>
                    <a:gd name="T10" fmla="*/ 16 w 66"/>
                    <a:gd name="T11" fmla="*/ 2 h 101"/>
                    <a:gd name="T12" fmla="*/ 26 w 66"/>
                    <a:gd name="T13" fmla="*/ 6 h 101"/>
                    <a:gd name="T14" fmla="*/ 26 w 66"/>
                    <a:gd name="T15" fmla="*/ 6 h 101"/>
                    <a:gd name="T16" fmla="*/ 62 w 66"/>
                    <a:gd name="T17" fmla="*/ 47 h 101"/>
                    <a:gd name="T18" fmla="*/ 66 w 66"/>
                    <a:gd name="T19" fmla="*/ 53 h 101"/>
                    <a:gd name="T20" fmla="*/ 63 w 66"/>
                    <a:gd name="T21" fmla="*/ 60 h 101"/>
                    <a:gd name="T22" fmla="*/ 13 w 66"/>
                    <a:gd name="T23" fmla="*/ 100 h 101"/>
                    <a:gd name="T24" fmla="*/ 9 w 66"/>
                    <a:gd name="T25" fmla="*/ 101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6" h="101">
                      <a:moveTo>
                        <a:pt x="9" y="101"/>
                      </a:moveTo>
                      <a:cubicBezTo>
                        <a:pt x="7" y="101"/>
                        <a:pt x="4" y="99"/>
                        <a:pt x="2" y="96"/>
                      </a:cubicBezTo>
                      <a:cubicBezTo>
                        <a:pt x="0" y="93"/>
                        <a:pt x="2" y="88"/>
                        <a:pt x="6" y="86"/>
                      </a:cubicBezTo>
                      <a:cubicBezTo>
                        <a:pt x="16" y="80"/>
                        <a:pt x="34" y="65"/>
                        <a:pt x="45" y="55"/>
                      </a:cubicBezTo>
                      <a:cubicBezTo>
                        <a:pt x="24" y="38"/>
                        <a:pt x="12" y="14"/>
                        <a:pt x="12" y="13"/>
                      </a:cubicBezTo>
                      <a:cubicBezTo>
                        <a:pt x="10" y="9"/>
                        <a:pt x="12" y="4"/>
                        <a:pt x="16" y="2"/>
                      </a:cubicBezTo>
                      <a:cubicBezTo>
                        <a:pt x="20" y="0"/>
                        <a:pt x="24" y="2"/>
                        <a:pt x="26" y="6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26" y="6"/>
                        <a:pt x="40" y="34"/>
                        <a:pt x="62" y="47"/>
                      </a:cubicBezTo>
                      <a:cubicBezTo>
                        <a:pt x="64" y="48"/>
                        <a:pt x="66" y="50"/>
                        <a:pt x="66" y="53"/>
                      </a:cubicBezTo>
                      <a:cubicBezTo>
                        <a:pt x="66" y="55"/>
                        <a:pt x="65" y="58"/>
                        <a:pt x="63" y="60"/>
                      </a:cubicBezTo>
                      <a:cubicBezTo>
                        <a:pt x="62" y="61"/>
                        <a:pt x="31" y="91"/>
                        <a:pt x="13" y="100"/>
                      </a:cubicBezTo>
                      <a:cubicBezTo>
                        <a:pt x="12" y="100"/>
                        <a:pt x="11" y="101"/>
                        <a:pt x="9" y="10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53" name="Group 38">
                <a:extLst>
                  <a:ext uri="{FF2B5EF4-FFF2-40B4-BE49-F238E27FC236}">
                    <a16:creationId xmlns:a16="http://schemas.microsoft.com/office/drawing/2014/main" id="{E982A5A4-9869-C54B-81AF-A202F624EAA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0800000" flipH="1">
                <a:off x="1763856" y="3215539"/>
                <a:ext cx="336706" cy="72000"/>
                <a:chOff x="2147863" y="68263"/>
                <a:chExt cx="1766913" cy="377825"/>
              </a:xfrm>
              <a:solidFill>
                <a:srgbClr val="0070C0"/>
              </a:solidFill>
            </p:grpSpPr>
            <p:sp>
              <p:nvSpPr>
                <p:cNvPr id="765" name="Freeform 270">
                  <a:extLst>
                    <a:ext uri="{FF2B5EF4-FFF2-40B4-BE49-F238E27FC236}">
                      <a16:creationId xmlns:a16="http://schemas.microsoft.com/office/drawing/2014/main" id="{3A05EA19-6BC0-894F-BEB2-07128055D1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47863" y="244476"/>
                  <a:ext cx="1700237" cy="74610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766" name="Freeform 389">
                  <a:extLst>
                    <a:ext uri="{FF2B5EF4-FFF2-40B4-BE49-F238E27FC236}">
                      <a16:creationId xmlns:a16="http://schemas.microsoft.com/office/drawing/2014/main" id="{3AA482E8-AD43-F74B-A189-B32211883E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68713" y="68263"/>
                  <a:ext cx="246063" cy="377825"/>
                </a:xfrm>
                <a:custGeom>
                  <a:avLst/>
                  <a:gdLst>
                    <a:gd name="T0" fmla="*/ 9 w 66"/>
                    <a:gd name="T1" fmla="*/ 101 h 101"/>
                    <a:gd name="T2" fmla="*/ 2 w 66"/>
                    <a:gd name="T3" fmla="*/ 96 h 101"/>
                    <a:gd name="T4" fmla="*/ 6 w 66"/>
                    <a:gd name="T5" fmla="*/ 86 h 101"/>
                    <a:gd name="T6" fmla="*/ 45 w 66"/>
                    <a:gd name="T7" fmla="*/ 55 h 101"/>
                    <a:gd name="T8" fmla="*/ 12 w 66"/>
                    <a:gd name="T9" fmla="*/ 13 h 101"/>
                    <a:gd name="T10" fmla="*/ 16 w 66"/>
                    <a:gd name="T11" fmla="*/ 2 h 101"/>
                    <a:gd name="T12" fmla="*/ 26 w 66"/>
                    <a:gd name="T13" fmla="*/ 6 h 101"/>
                    <a:gd name="T14" fmla="*/ 26 w 66"/>
                    <a:gd name="T15" fmla="*/ 6 h 101"/>
                    <a:gd name="T16" fmla="*/ 62 w 66"/>
                    <a:gd name="T17" fmla="*/ 47 h 101"/>
                    <a:gd name="T18" fmla="*/ 66 w 66"/>
                    <a:gd name="T19" fmla="*/ 53 h 101"/>
                    <a:gd name="T20" fmla="*/ 63 w 66"/>
                    <a:gd name="T21" fmla="*/ 60 h 101"/>
                    <a:gd name="T22" fmla="*/ 13 w 66"/>
                    <a:gd name="T23" fmla="*/ 100 h 101"/>
                    <a:gd name="T24" fmla="*/ 9 w 66"/>
                    <a:gd name="T25" fmla="*/ 101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6" h="101">
                      <a:moveTo>
                        <a:pt x="9" y="101"/>
                      </a:moveTo>
                      <a:cubicBezTo>
                        <a:pt x="7" y="101"/>
                        <a:pt x="4" y="99"/>
                        <a:pt x="2" y="96"/>
                      </a:cubicBezTo>
                      <a:cubicBezTo>
                        <a:pt x="0" y="93"/>
                        <a:pt x="2" y="88"/>
                        <a:pt x="6" y="86"/>
                      </a:cubicBezTo>
                      <a:cubicBezTo>
                        <a:pt x="16" y="80"/>
                        <a:pt x="34" y="65"/>
                        <a:pt x="45" y="55"/>
                      </a:cubicBezTo>
                      <a:cubicBezTo>
                        <a:pt x="24" y="38"/>
                        <a:pt x="12" y="14"/>
                        <a:pt x="12" y="13"/>
                      </a:cubicBezTo>
                      <a:cubicBezTo>
                        <a:pt x="10" y="9"/>
                        <a:pt x="12" y="4"/>
                        <a:pt x="16" y="2"/>
                      </a:cubicBezTo>
                      <a:cubicBezTo>
                        <a:pt x="20" y="0"/>
                        <a:pt x="24" y="2"/>
                        <a:pt x="26" y="6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26" y="6"/>
                        <a:pt x="40" y="34"/>
                        <a:pt x="62" y="47"/>
                      </a:cubicBezTo>
                      <a:cubicBezTo>
                        <a:pt x="64" y="48"/>
                        <a:pt x="66" y="50"/>
                        <a:pt x="66" y="53"/>
                      </a:cubicBezTo>
                      <a:cubicBezTo>
                        <a:pt x="66" y="55"/>
                        <a:pt x="65" y="58"/>
                        <a:pt x="63" y="60"/>
                      </a:cubicBezTo>
                      <a:cubicBezTo>
                        <a:pt x="62" y="61"/>
                        <a:pt x="31" y="91"/>
                        <a:pt x="13" y="100"/>
                      </a:cubicBezTo>
                      <a:cubicBezTo>
                        <a:pt x="12" y="100"/>
                        <a:pt x="11" y="101"/>
                        <a:pt x="9" y="10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754" name="Tekstvak 753">
                <a:extLst>
                  <a:ext uri="{FF2B5EF4-FFF2-40B4-BE49-F238E27FC236}">
                    <a16:creationId xmlns:a16="http://schemas.microsoft.com/office/drawing/2014/main" id="{65878391-0DE6-4441-8EA8-4B77E7B6F96B}"/>
                  </a:ext>
                </a:extLst>
              </p:cNvPr>
              <p:cNvSpPr txBox="1"/>
              <p:nvPr/>
            </p:nvSpPr>
            <p:spPr>
              <a:xfrm>
                <a:off x="1706739" y="3677473"/>
                <a:ext cx="363072" cy="163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Ink Free" panose="03080402000500000000" pitchFamily="66" charset="0"/>
                    <a:ea typeface="+mn-ea"/>
                    <a:cs typeface="+mn-cs"/>
                  </a:rPr>
                  <a:t>MTTR</a:t>
                </a:r>
              </a:p>
            </p:txBody>
          </p:sp>
          <p:grpSp>
            <p:nvGrpSpPr>
              <p:cNvPr id="755" name="Groep 754">
                <a:extLst>
                  <a:ext uri="{FF2B5EF4-FFF2-40B4-BE49-F238E27FC236}">
                    <a16:creationId xmlns:a16="http://schemas.microsoft.com/office/drawing/2014/main" id="{58A1384B-4950-B646-8D9C-835DBBD1B1D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flipH="1">
                <a:off x="1771872" y="3527037"/>
                <a:ext cx="274012" cy="141251"/>
                <a:chOff x="5866990" y="5172353"/>
                <a:chExt cx="2662444" cy="1372471"/>
              </a:xfrm>
              <a:solidFill>
                <a:srgbClr val="0070C0"/>
              </a:solidFill>
            </p:grpSpPr>
            <p:grpSp>
              <p:nvGrpSpPr>
                <p:cNvPr id="759" name="Group 12">
                  <a:extLst>
                    <a:ext uri="{FF2B5EF4-FFF2-40B4-BE49-F238E27FC236}">
                      <a16:creationId xmlns:a16="http://schemas.microsoft.com/office/drawing/2014/main" id="{57808F19-E80B-BE4E-A5CD-44E85E115A6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900533" y="5172353"/>
                  <a:ext cx="2628901" cy="633413"/>
                  <a:chOff x="1676400" y="2108200"/>
                  <a:chExt cx="2628901" cy="633413"/>
                </a:xfrm>
                <a:grpFill/>
              </p:grpSpPr>
              <p:sp>
                <p:nvSpPr>
                  <p:cNvPr id="763" name="Freeform 390">
                    <a:extLst>
                      <a:ext uri="{FF2B5EF4-FFF2-40B4-BE49-F238E27FC236}">
                        <a16:creationId xmlns:a16="http://schemas.microsoft.com/office/drawing/2014/main" id="{55D035EC-A73D-B04D-A8D7-4E7722611F5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22713" y="2493963"/>
                    <a:ext cx="382588" cy="247650"/>
                  </a:xfrm>
                  <a:custGeom>
                    <a:avLst/>
                    <a:gdLst>
                      <a:gd name="T0" fmla="*/ 48 w 102"/>
                      <a:gd name="T1" fmla="*/ 66 h 66"/>
                      <a:gd name="T2" fmla="*/ 43 w 102"/>
                      <a:gd name="T3" fmla="*/ 64 h 66"/>
                      <a:gd name="T4" fmla="*/ 2 w 102"/>
                      <a:gd name="T5" fmla="*/ 13 h 66"/>
                      <a:gd name="T6" fmla="*/ 6 w 102"/>
                      <a:gd name="T7" fmla="*/ 3 h 66"/>
                      <a:gd name="T8" fmla="*/ 16 w 102"/>
                      <a:gd name="T9" fmla="*/ 6 h 66"/>
                      <a:gd name="T10" fmla="*/ 47 w 102"/>
                      <a:gd name="T11" fmla="*/ 45 h 66"/>
                      <a:gd name="T12" fmla="*/ 89 w 102"/>
                      <a:gd name="T13" fmla="*/ 12 h 66"/>
                      <a:gd name="T14" fmla="*/ 100 w 102"/>
                      <a:gd name="T15" fmla="*/ 16 h 66"/>
                      <a:gd name="T16" fmla="*/ 96 w 102"/>
                      <a:gd name="T17" fmla="*/ 26 h 66"/>
                      <a:gd name="T18" fmla="*/ 55 w 102"/>
                      <a:gd name="T19" fmla="*/ 62 h 66"/>
                      <a:gd name="T20" fmla="*/ 49 w 102"/>
                      <a:gd name="T21" fmla="*/ 66 h 66"/>
                      <a:gd name="T22" fmla="*/ 48 w 102"/>
                      <a:gd name="T23" fmla="*/ 66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02" h="66">
                        <a:moveTo>
                          <a:pt x="48" y="66"/>
                        </a:moveTo>
                        <a:cubicBezTo>
                          <a:pt x="46" y="66"/>
                          <a:pt x="44" y="65"/>
                          <a:pt x="43" y="64"/>
                        </a:cubicBezTo>
                        <a:cubicBezTo>
                          <a:pt x="41" y="62"/>
                          <a:pt x="12" y="31"/>
                          <a:pt x="2" y="13"/>
                        </a:cubicBezTo>
                        <a:cubicBezTo>
                          <a:pt x="0" y="9"/>
                          <a:pt x="2" y="5"/>
                          <a:pt x="6" y="3"/>
                        </a:cubicBezTo>
                        <a:cubicBezTo>
                          <a:pt x="10" y="0"/>
                          <a:pt x="14" y="2"/>
                          <a:pt x="16" y="6"/>
                        </a:cubicBezTo>
                        <a:cubicBezTo>
                          <a:pt x="22" y="16"/>
                          <a:pt x="37" y="34"/>
                          <a:pt x="47" y="45"/>
                        </a:cubicBezTo>
                        <a:cubicBezTo>
                          <a:pt x="64" y="24"/>
                          <a:pt x="88" y="12"/>
                          <a:pt x="89" y="12"/>
                        </a:cubicBezTo>
                        <a:cubicBezTo>
                          <a:pt x="93" y="10"/>
                          <a:pt x="98" y="12"/>
                          <a:pt x="100" y="16"/>
                        </a:cubicBezTo>
                        <a:cubicBezTo>
                          <a:pt x="102" y="20"/>
                          <a:pt x="100" y="25"/>
                          <a:pt x="96" y="26"/>
                        </a:cubicBezTo>
                        <a:cubicBezTo>
                          <a:pt x="96" y="27"/>
                          <a:pt x="68" y="40"/>
                          <a:pt x="55" y="62"/>
                        </a:cubicBezTo>
                        <a:cubicBezTo>
                          <a:pt x="54" y="64"/>
                          <a:pt x="52" y="66"/>
                          <a:pt x="49" y="66"/>
                        </a:cubicBezTo>
                        <a:cubicBezTo>
                          <a:pt x="49" y="66"/>
                          <a:pt x="49" y="66"/>
                          <a:pt x="48" y="6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64" name="Freeform 393">
                    <a:extLst>
                      <a:ext uri="{FF2B5EF4-FFF2-40B4-BE49-F238E27FC236}">
                        <a16:creationId xmlns:a16="http://schemas.microsoft.com/office/drawing/2014/main" id="{16A64D89-F01F-2B4A-932D-FE30427EBCB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676400" y="2108200"/>
                    <a:ext cx="2463800" cy="633412"/>
                  </a:xfrm>
                  <a:custGeom>
                    <a:avLst/>
                    <a:gdLst>
                      <a:gd name="T0" fmla="*/ 17 w 657"/>
                      <a:gd name="T1" fmla="*/ 169 h 169"/>
                      <a:gd name="T2" fmla="*/ 9 w 657"/>
                      <a:gd name="T3" fmla="*/ 162 h 169"/>
                      <a:gd name="T4" fmla="*/ 7 w 657"/>
                      <a:gd name="T5" fmla="*/ 22 h 169"/>
                      <a:gd name="T6" fmla="*/ 337 w 657"/>
                      <a:gd name="T7" fmla="*/ 7 h 169"/>
                      <a:gd name="T8" fmla="*/ 643 w 657"/>
                      <a:gd name="T9" fmla="*/ 19 h 169"/>
                      <a:gd name="T10" fmla="*/ 649 w 657"/>
                      <a:gd name="T11" fmla="*/ 22 h 169"/>
                      <a:gd name="T12" fmla="*/ 654 w 657"/>
                      <a:gd name="T13" fmla="*/ 143 h 169"/>
                      <a:gd name="T14" fmla="*/ 646 w 657"/>
                      <a:gd name="T15" fmla="*/ 151 h 169"/>
                      <a:gd name="T16" fmla="*/ 638 w 657"/>
                      <a:gd name="T17" fmla="*/ 143 h 169"/>
                      <a:gd name="T18" fmla="*/ 637 w 657"/>
                      <a:gd name="T19" fmla="*/ 34 h 169"/>
                      <a:gd name="T20" fmla="*/ 342 w 657"/>
                      <a:gd name="T21" fmla="*/ 23 h 169"/>
                      <a:gd name="T22" fmla="*/ 21 w 657"/>
                      <a:gd name="T23" fmla="*/ 32 h 169"/>
                      <a:gd name="T24" fmla="*/ 25 w 657"/>
                      <a:gd name="T25" fmla="*/ 160 h 169"/>
                      <a:gd name="T26" fmla="*/ 18 w 657"/>
                      <a:gd name="T27" fmla="*/ 169 h 169"/>
                      <a:gd name="T28" fmla="*/ 17 w 657"/>
                      <a:gd name="T29" fmla="*/ 169 h 1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657" h="169">
                        <a:moveTo>
                          <a:pt x="17" y="169"/>
                        </a:moveTo>
                        <a:cubicBezTo>
                          <a:pt x="13" y="169"/>
                          <a:pt x="9" y="166"/>
                          <a:pt x="9" y="162"/>
                        </a:cubicBezTo>
                        <a:cubicBezTo>
                          <a:pt x="4" y="104"/>
                          <a:pt x="0" y="32"/>
                          <a:pt x="7" y="22"/>
                        </a:cubicBezTo>
                        <a:cubicBezTo>
                          <a:pt x="13" y="15"/>
                          <a:pt x="24" y="0"/>
                          <a:pt x="337" y="7"/>
                        </a:cubicBezTo>
                        <a:cubicBezTo>
                          <a:pt x="489" y="11"/>
                          <a:pt x="641" y="19"/>
                          <a:pt x="643" y="19"/>
                        </a:cubicBezTo>
                        <a:cubicBezTo>
                          <a:pt x="645" y="19"/>
                          <a:pt x="647" y="20"/>
                          <a:pt x="649" y="22"/>
                        </a:cubicBezTo>
                        <a:cubicBezTo>
                          <a:pt x="657" y="32"/>
                          <a:pt x="656" y="93"/>
                          <a:pt x="654" y="143"/>
                        </a:cubicBezTo>
                        <a:cubicBezTo>
                          <a:pt x="654" y="148"/>
                          <a:pt x="650" y="151"/>
                          <a:pt x="646" y="151"/>
                        </a:cubicBezTo>
                        <a:cubicBezTo>
                          <a:pt x="641" y="151"/>
                          <a:pt x="638" y="147"/>
                          <a:pt x="638" y="143"/>
                        </a:cubicBezTo>
                        <a:cubicBezTo>
                          <a:pt x="640" y="99"/>
                          <a:pt x="640" y="49"/>
                          <a:pt x="637" y="34"/>
                        </a:cubicBezTo>
                        <a:cubicBezTo>
                          <a:pt x="609" y="33"/>
                          <a:pt x="476" y="27"/>
                          <a:pt x="342" y="23"/>
                        </a:cubicBezTo>
                        <a:cubicBezTo>
                          <a:pt x="71" y="17"/>
                          <a:pt x="28" y="27"/>
                          <a:pt x="21" y="32"/>
                        </a:cubicBezTo>
                        <a:cubicBezTo>
                          <a:pt x="18" y="43"/>
                          <a:pt x="20" y="105"/>
                          <a:pt x="25" y="160"/>
                        </a:cubicBezTo>
                        <a:cubicBezTo>
                          <a:pt x="25" y="165"/>
                          <a:pt x="22" y="169"/>
                          <a:pt x="18" y="169"/>
                        </a:cubicBezTo>
                        <a:cubicBezTo>
                          <a:pt x="17" y="169"/>
                          <a:pt x="17" y="169"/>
                          <a:pt x="17" y="16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760" name="Group 58">
                  <a:extLst>
                    <a:ext uri="{FF2B5EF4-FFF2-40B4-BE49-F238E27FC236}">
                      <a16:creationId xmlns:a16="http://schemas.microsoft.com/office/drawing/2014/main" id="{185FBF0B-0938-874E-ADA7-61514C111F6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flipH="1" flipV="1">
                  <a:off x="5866990" y="5911411"/>
                  <a:ext cx="2628901" cy="633413"/>
                  <a:chOff x="1676400" y="2108200"/>
                  <a:chExt cx="2628901" cy="633413"/>
                </a:xfrm>
                <a:grpFill/>
              </p:grpSpPr>
              <p:sp>
                <p:nvSpPr>
                  <p:cNvPr id="761" name="Freeform 390">
                    <a:extLst>
                      <a:ext uri="{FF2B5EF4-FFF2-40B4-BE49-F238E27FC236}">
                        <a16:creationId xmlns:a16="http://schemas.microsoft.com/office/drawing/2014/main" id="{F828C8C1-F287-C445-A230-3A83F70F786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22713" y="2493963"/>
                    <a:ext cx="382588" cy="247650"/>
                  </a:xfrm>
                  <a:custGeom>
                    <a:avLst/>
                    <a:gdLst>
                      <a:gd name="T0" fmla="*/ 48 w 102"/>
                      <a:gd name="T1" fmla="*/ 66 h 66"/>
                      <a:gd name="T2" fmla="*/ 43 w 102"/>
                      <a:gd name="T3" fmla="*/ 64 h 66"/>
                      <a:gd name="T4" fmla="*/ 2 w 102"/>
                      <a:gd name="T5" fmla="*/ 13 h 66"/>
                      <a:gd name="T6" fmla="*/ 6 w 102"/>
                      <a:gd name="T7" fmla="*/ 3 h 66"/>
                      <a:gd name="T8" fmla="*/ 16 w 102"/>
                      <a:gd name="T9" fmla="*/ 6 h 66"/>
                      <a:gd name="T10" fmla="*/ 47 w 102"/>
                      <a:gd name="T11" fmla="*/ 45 h 66"/>
                      <a:gd name="T12" fmla="*/ 89 w 102"/>
                      <a:gd name="T13" fmla="*/ 12 h 66"/>
                      <a:gd name="T14" fmla="*/ 100 w 102"/>
                      <a:gd name="T15" fmla="*/ 16 h 66"/>
                      <a:gd name="T16" fmla="*/ 96 w 102"/>
                      <a:gd name="T17" fmla="*/ 26 h 66"/>
                      <a:gd name="T18" fmla="*/ 55 w 102"/>
                      <a:gd name="T19" fmla="*/ 62 h 66"/>
                      <a:gd name="T20" fmla="*/ 49 w 102"/>
                      <a:gd name="T21" fmla="*/ 66 h 66"/>
                      <a:gd name="T22" fmla="*/ 48 w 102"/>
                      <a:gd name="T23" fmla="*/ 66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02" h="66">
                        <a:moveTo>
                          <a:pt x="48" y="66"/>
                        </a:moveTo>
                        <a:cubicBezTo>
                          <a:pt x="46" y="66"/>
                          <a:pt x="44" y="65"/>
                          <a:pt x="43" y="64"/>
                        </a:cubicBezTo>
                        <a:cubicBezTo>
                          <a:pt x="41" y="62"/>
                          <a:pt x="12" y="31"/>
                          <a:pt x="2" y="13"/>
                        </a:cubicBezTo>
                        <a:cubicBezTo>
                          <a:pt x="0" y="9"/>
                          <a:pt x="2" y="5"/>
                          <a:pt x="6" y="3"/>
                        </a:cubicBezTo>
                        <a:cubicBezTo>
                          <a:pt x="10" y="0"/>
                          <a:pt x="14" y="2"/>
                          <a:pt x="16" y="6"/>
                        </a:cubicBezTo>
                        <a:cubicBezTo>
                          <a:pt x="22" y="16"/>
                          <a:pt x="37" y="34"/>
                          <a:pt x="47" y="45"/>
                        </a:cubicBezTo>
                        <a:cubicBezTo>
                          <a:pt x="64" y="24"/>
                          <a:pt x="88" y="12"/>
                          <a:pt x="89" y="12"/>
                        </a:cubicBezTo>
                        <a:cubicBezTo>
                          <a:pt x="93" y="10"/>
                          <a:pt x="98" y="12"/>
                          <a:pt x="100" y="16"/>
                        </a:cubicBezTo>
                        <a:cubicBezTo>
                          <a:pt x="102" y="20"/>
                          <a:pt x="100" y="25"/>
                          <a:pt x="96" y="26"/>
                        </a:cubicBezTo>
                        <a:cubicBezTo>
                          <a:pt x="96" y="27"/>
                          <a:pt x="68" y="40"/>
                          <a:pt x="55" y="62"/>
                        </a:cubicBezTo>
                        <a:cubicBezTo>
                          <a:pt x="54" y="64"/>
                          <a:pt x="52" y="66"/>
                          <a:pt x="49" y="66"/>
                        </a:cubicBezTo>
                        <a:cubicBezTo>
                          <a:pt x="49" y="66"/>
                          <a:pt x="49" y="66"/>
                          <a:pt x="48" y="6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62" name="Freeform 393">
                    <a:extLst>
                      <a:ext uri="{FF2B5EF4-FFF2-40B4-BE49-F238E27FC236}">
                        <a16:creationId xmlns:a16="http://schemas.microsoft.com/office/drawing/2014/main" id="{540BD3DF-51F8-E548-A352-094EB1505F2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676400" y="2108200"/>
                    <a:ext cx="2463800" cy="633412"/>
                  </a:xfrm>
                  <a:custGeom>
                    <a:avLst/>
                    <a:gdLst>
                      <a:gd name="T0" fmla="*/ 17 w 657"/>
                      <a:gd name="T1" fmla="*/ 169 h 169"/>
                      <a:gd name="T2" fmla="*/ 9 w 657"/>
                      <a:gd name="T3" fmla="*/ 162 h 169"/>
                      <a:gd name="T4" fmla="*/ 7 w 657"/>
                      <a:gd name="T5" fmla="*/ 22 h 169"/>
                      <a:gd name="T6" fmla="*/ 337 w 657"/>
                      <a:gd name="T7" fmla="*/ 7 h 169"/>
                      <a:gd name="T8" fmla="*/ 643 w 657"/>
                      <a:gd name="T9" fmla="*/ 19 h 169"/>
                      <a:gd name="T10" fmla="*/ 649 w 657"/>
                      <a:gd name="T11" fmla="*/ 22 h 169"/>
                      <a:gd name="T12" fmla="*/ 654 w 657"/>
                      <a:gd name="T13" fmla="*/ 143 h 169"/>
                      <a:gd name="T14" fmla="*/ 646 w 657"/>
                      <a:gd name="T15" fmla="*/ 151 h 169"/>
                      <a:gd name="T16" fmla="*/ 638 w 657"/>
                      <a:gd name="T17" fmla="*/ 143 h 169"/>
                      <a:gd name="T18" fmla="*/ 637 w 657"/>
                      <a:gd name="T19" fmla="*/ 34 h 169"/>
                      <a:gd name="T20" fmla="*/ 342 w 657"/>
                      <a:gd name="T21" fmla="*/ 23 h 169"/>
                      <a:gd name="T22" fmla="*/ 21 w 657"/>
                      <a:gd name="T23" fmla="*/ 32 h 169"/>
                      <a:gd name="T24" fmla="*/ 25 w 657"/>
                      <a:gd name="T25" fmla="*/ 160 h 169"/>
                      <a:gd name="T26" fmla="*/ 18 w 657"/>
                      <a:gd name="T27" fmla="*/ 169 h 169"/>
                      <a:gd name="T28" fmla="*/ 17 w 657"/>
                      <a:gd name="T29" fmla="*/ 169 h 1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657" h="169">
                        <a:moveTo>
                          <a:pt x="17" y="169"/>
                        </a:moveTo>
                        <a:cubicBezTo>
                          <a:pt x="13" y="169"/>
                          <a:pt x="9" y="166"/>
                          <a:pt x="9" y="162"/>
                        </a:cubicBezTo>
                        <a:cubicBezTo>
                          <a:pt x="4" y="104"/>
                          <a:pt x="0" y="32"/>
                          <a:pt x="7" y="22"/>
                        </a:cubicBezTo>
                        <a:cubicBezTo>
                          <a:pt x="13" y="15"/>
                          <a:pt x="24" y="0"/>
                          <a:pt x="337" y="7"/>
                        </a:cubicBezTo>
                        <a:cubicBezTo>
                          <a:pt x="489" y="11"/>
                          <a:pt x="641" y="19"/>
                          <a:pt x="643" y="19"/>
                        </a:cubicBezTo>
                        <a:cubicBezTo>
                          <a:pt x="645" y="19"/>
                          <a:pt x="647" y="20"/>
                          <a:pt x="649" y="22"/>
                        </a:cubicBezTo>
                        <a:cubicBezTo>
                          <a:pt x="657" y="32"/>
                          <a:pt x="656" y="93"/>
                          <a:pt x="654" y="143"/>
                        </a:cubicBezTo>
                        <a:cubicBezTo>
                          <a:pt x="654" y="148"/>
                          <a:pt x="650" y="151"/>
                          <a:pt x="646" y="151"/>
                        </a:cubicBezTo>
                        <a:cubicBezTo>
                          <a:pt x="641" y="151"/>
                          <a:pt x="638" y="147"/>
                          <a:pt x="638" y="143"/>
                        </a:cubicBezTo>
                        <a:cubicBezTo>
                          <a:pt x="640" y="99"/>
                          <a:pt x="640" y="49"/>
                          <a:pt x="637" y="34"/>
                        </a:cubicBezTo>
                        <a:cubicBezTo>
                          <a:pt x="609" y="33"/>
                          <a:pt x="476" y="27"/>
                          <a:pt x="342" y="23"/>
                        </a:cubicBezTo>
                        <a:cubicBezTo>
                          <a:pt x="71" y="17"/>
                          <a:pt x="28" y="27"/>
                          <a:pt x="21" y="32"/>
                        </a:cubicBezTo>
                        <a:cubicBezTo>
                          <a:pt x="18" y="43"/>
                          <a:pt x="20" y="105"/>
                          <a:pt x="25" y="160"/>
                        </a:cubicBezTo>
                        <a:cubicBezTo>
                          <a:pt x="25" y="165"/>
                          <a:pt x="22" y="169"/>
                          <a:pt x="18" y="169"/>
                        </a:cubicBezTo>
                        <a:cubicBezTo>
                          <a:pt x="17" y="169"/>
                          <a:pt x="17" y="169"/>
                          <a:pt x="17" y="16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endParaRPr>
                  </a:p>
                </p:txBody>
              </p:sp>
            </p:grpSp>
          </p:grpSp>
          <p:sp>
            <p:nvSpPr>
              <p:cNvPr id="756" name="Freeform 271">
                <a:extLst>
                  <a:ext uri="{FF2B5EF4-FFF2-40B4-BE49-F238E27FC236}">
                    <a16:creationId xmlns:a16="http://schemas.microsoft.com/office/drawing/2014/main" id="{A6DE825F-BB7D-0948-9A90-CB373754EA4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012028" y="3553704"/>
                <a:ext cx="46021" cy="45719"/>
              </a:xfrm>
              <a:custGeom>
                <a:avLst/>
                <a:gdLst>
                  <a:gd name="T0" fmla="*/ 141 w 322"/>
                  <a:gd name="T1" fmla="*/ 302 h 320"/>
                  <a:gd name="T2" fmla="*/ 148 w 322"/>
                  <a:gd name="T3" fmla="*/ 280 h 320"/>
                  <a:gd name="T4" fmla="*/ 103 w 322"/>
                  <a:gd name="T5" fmla="*/ 288 h 320"/>
                  <a:gd name="T6" fmla="*/ 121 w 322"/>
                  <a:gd name="T7" fmla="*/ 254 h 320"/>
                  <a:gd name="T8" fmla="*/ 80 w 322"/>
                  <a:gd name="T9" fmla="*/ 260 h 320"/>
                  <a:gd name="T10" fmla="*/ 64 w 322"/>
                  <a:gd name="T11" fmla="*/ 251 h 320"/>
                  <a:gd name="T12" fmla="*/ 53 w 322"/>
                  <a:gd name="T13" fmla="*/ 233 h 320"/>
                  <a:gd name="T14" fmla="*/ 31 w 322"/>
                  <a:gd name="T15" fmla="*/ 229 h 320"/>
                  <a:gd name="T16" fmla="*/ 28 w 322"/>
                  <a:gd name="T17" fmla="*/ 216 h 320"/>
                  <a:gd name="T18" fmla="*/ 26 w 322"/>
                  <a:gd name="T19" fmla="*/ 212 h 320"/>
                  <a:gd name="T20" fmla="*/ 33 w 322"/>
                  <a:gd name="T21" fmla="*/ 181 h 320"/>
                  <a:gd name="T22" fmla="*/ 15 w 322"/>
                  <a:gd name="T23" fmla="*/ 162 h 320"/>
                  <a:gd name="T24" fmla="*/ 12 w 322"/>
                  <a:gd name="T25" fmla="*/ 149 h 320"/>
                  <a:gd name="T26" fmla="*/ 13 w 322"/>
                  <a:gd name="T27" fmla="*/ 131 h 320"/>
                  <a:gd name="T28" fmla="*/ 16 w 322"/>
                  <a:gd name="T29" fmla="*/ 117 h 320"/>
                  <a:gd name="T30" fmla="*/ 29 w 322"/>
                  <a:gd name="T31" fmla="*/ 95 h 320"/>
                  <a:gd name="T32" fmla="*/ 32 w 322"/>
                  <a:gd name="T33" fmla="*/ 79 h 320"/>
                  <a:gd name="T34" fmla="*/ 104 w 322"/>
                  <a:gd name="T35" fmla="*/ 21 h 320"/>
                  <a:gd name="T36" fmla="*/ 133 w 322"/>
                  <a:gd name="T37" fmla="*/ 14 h 320"/>
                  <a:gd name="T38" fmla="*/ 152 w 322"/>
                  <a:gd name="T39" fmla="*/ 17 h 320"/>
                  <a:gd name="T40" fmla="*/ 174 w 322"/>
                  <a:gd name="T41" fmla="*/ 14 h 320"/>
                  <a:gd name="T42" fmla="*/ 191 w 322"/>
                  <a:gd name="T43" fmla="*/ 17 h 320"/>
                  <a:gd name="T44" fmla="*/ 205 w 322"/>
                  <a:gd name="T45" fmla="*/ 23 h 320"/>
                  <a:gd name="T46" fmla="*/ 217 w 322"/>
                  <a:gd name="T47" fmla="*/ 31 h 320"/>
                  <a:gd name="T48" fmla="*/ 229 w 322"/>
                  <a:gd name="T49" fmla="*/ 35 h 320"/>
                  <a:gd name="T50" fmla="*/ 225 w 322"/>
                  <a:gd name="T51" fmla="*/ 58 h 320"/>
                  <a:gd name="T52" fmla="*/ 257 w 322"/>
                  <a:gd name="T53" fmla="*/ 61 h 320"/>
                  <a:gd name="T54" fmla="*/ 273 w 322"/>
                  <a:gd name="T55" fmla="*/ 74 h 320"/>
                  <a:gd name="T56" fmla="*/ 265 w 322"/>
                  <a:gd name="T57" fmla="*/ 97 h 320"/>
                  <a:gd name="T58" fmla="*/ 281 w 322"/>
                  <a:gd name="T59" fmla="*/ 110 h 320"/>
                  <a:gd name="T60" fmla="*/ 281 w 322"/>
                  <a:gd name="T61" fmla="*/ 131 h 320"/>
                  <a:gd name="T62" fmla="*/ 267 w 322"/>
                  <a:gd name="T63" fmla="*/ 163 h 320"/>
                  <a:gd name="T64" fmla="*/ 294 w 322"/>
                  <a:gd name="T65" fmla="*/ 166 h 320"/>
                  <a:gd name="T66" fmla="*/ 277 w 322"/>
                  <a:gd name="T67" fmla="*/ 198 h 320"/>
                  <a:gd name="T68" fmla="*/ 209 w 322"/>
                  <a:gd name="T69" fmla="*/ 287 h 320"/>
                  <a:gd name="T70" fmla="*/ 141 w 322"/>
                  <a:gd name="T71" fmla="*/ 302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22" h="320">
                    <a:moveTo>
                      <a:pt x="141" y="302"/>
                    </a:moveTo>
                    <a:cubicBezTo>
                      <a:pt x="123" y="302"/>
                      <a:pt x="146" y="281"/>
                      <a:pt x="148" y="280"/>
                    </a:cubicBezTo>
                    <a:cubicBezTo>
                      <a:pt x="144" y="283"/>
                      <a:pt x="106" y="307"/>
                      <a:pt x="103" y="288"/>
                    </a:cubicBezTo>
                    <a:cubicBezTo>
                      <a:pt x="76" y="294"/>
                      <a:pt x="122" y="253"/>
                      <a:pt x="121" y="254"/>
                    </a:cubicBezTo>
                    <a:cubicBezTo>
                      <a:pt x="113" y="260"/>
                      <a:pt x="41" y="292"/>
                      <a:pt x="80" y="260"/>
                    </a:cubicBezTo>
                    <a:cubicBezTo>
                      <a:pt x="73" y="264"/>
                      <a:pt x="52" y="265"/>
                      <a:pt x="64" y="251"/>
                    </a:cubicBezTo>
                    <a:cubicBezTo>
                      <a:pt x="44" y="261"/>
                      <a:pt x="35" y="248"/>
                      <a:pt x="53" y="233"/>
                    </a:cubicBezTo>
                    <a:cubicBezTo>
                      <a:pt x="54" y="233"/>
                      <a:pt x="18" y="248"/>
                      <a:pt x="31" y="229"/>
                    </a:cubicBezTo>
                    <a:cubicBezTo>
                      <a:pt x="23" y="228"/>
                      <a:pt x="24" y="220"/>
                      <a:pt x="28" y="216"/>
                    </a:cubicBezTo>
                    <a:cubicBezTo>
                      <a:pt x="27" y="214"/>
                      <a:pt x="27" y="213"/>
                      <a:pt x="26" y="212"/>
                    </a:cubicBezTo>
                    <a:cubicBezTo>
                      <a:pt x="0" y="221"/>
                      <a:pt x="32" y="182"/>
                      <a:pt x="33" y="181"/>
                    </a:cubicBezTo>
                    <a:cubicBezTo>
                      <a:pt x="15" y="192"/>
                      <a:pt x="3" y="175"/>
                      <a:pt x="15" y="162"/>
                    </a:cubicBezTo>
                    <a:cubicBezTo>
                      <a:pt x="6" y="163"/>
                      <a:pt x="7" y="153"/>
                      <a:pt x="12" y="149"/>
                    </a:cubicBezTo>
                    <a:cubicBezTo>
                      <a:pt x="5" y="146"/>
                      <a:pt x="10" y="136"/>
                      <a:pt x="13" y="131"/>
                    </a:cubicBezTo>
                    <a:cubicBezTo>
                      <a:pt x="7" y="127"/>
                      <a:pt x="12" y="120"/>
                      <a:pt x="16" y="117"/>
                    </a:cubicBezTo>
                    <a:cubicBezTo>
                      <a:pt x="8" y="109"/>
                      <a:pt x="26" y="98"/>
                      <a:pt x="29" y="95"/>
                    </a:cubicBezTo>
                    <a:cubicBezTo>
                      <a:pt x="20" y="92"/>
                      <a:pt x="28" y="83"/>
                      <a:pt x="32" y="79"/>
                    </a:cubicBezTo>
                    <a:cubicBezTo>
                      <a:pt x="20" y="71"/>
                      <a:pt x="97" y="3"/>
                      <a:pt x="104" y="21"/>
                    </a:cubicBezTo>
                    <a:cubicBezTo>
                      <a:pt x="107" y="19"/>
                      <a:pt x="129" y="0"/>
                      <a:pt x="133" y="14"/>
                    </a:cubicBezTo>
                    <a:cubicBezTo>
                      <a:pt x="134" y="13"/>
                      <a:pt x="160" y="1"/>
                      <a:pt x="152" y="17"/>
                    </a:cubicBezTo>
                    <a:cubicBezTo>
                      <a:pt x="157" y="14"/>
                      <a:pt x="170" y="4"/>
                      <a:pt x="174" y="14"/>
                    </a:cubicBezTo>
                    <a:cubicBezTo>
                      <a:pt x="179" y="12"/>
                      <a:pt x="191" y="7"/>
                      <a:pt x="191" y="17"/>
                    </a:cubicBezTo>
                    <a:cubicBezTo>
                      <a:pt x="196" y="17"/>
                      <a:pt x="204" y="16"/>
                      <a:pt x="205" y="23"/>
                    </a:cubicBezTo>
                    <a:cubicBezTo>
                      <a:pt x="210" y="21"/>
                      <a:pt x="222" y="22"/>
                      <a:pt x="217" y="31"/>
                    </a:cubicBezTo>
                    <a:cubicBezTo>
                      <a:pt x="222" y="30"/>
                      <a:pt x="227" y="30"/>
                      <a:pt x="229" y="35"/>
                    </a:cubicBezTo>
                    <a:cubicBezTo>
                      <a:pt x="252" y="27"/>
                      <a:pt x="228" y="56"/>
                      <a:pt x="225" y="58"/>
                    </a:cubicBezTo>
                    <a:cubicBezTo>
                      <a:pt x="224" y="59"/>
                      <a:pt x="270" y="41"/>
                      <a:pt x="257" y="61"/>
                    </a:cubicBezTo>
                    <a:cubicBezTo>
                      <a:pt x="262" y="63"/>
                      <a:pt x="284" y="61"/>
                      <a:pt x="273" y="74"/>
                    </a:cubicBezTo>
                    <a:cubicBezTo>
                      <a:pt x="289" y="78"/>
                      <a:pt x="267" y="95"/>
                      <a:pt x="265" y="97"/>
                    </a:cubicBezTo>
                    <a:cubicBezTo>
                      <a:pt x="276" y="91"/>
                      <a:pt x="294" y="95"/>
                      <a:pt x="281" y="110"/>
                    </a:cubicBezTo>
                    <a:cubicBezTo>
                      <a:pt x="306" y="98"/>
                      <a:pt x="289" y="125"/>
                      <a:pt x="281" y="131"/>
                    </a:cubicBezTo>
                    <a:cubicBezTo>
                      <a:pt x="313" y="117"/>
                      <a:pt x="270" y="160"/>
                      <a:pt x="267" y="163"/>
                    </a:cubicBezTo>
                    <a:cubicBezTo>
                      <a:pt x="276" y="157"/>
                      <a:pt x="322" y="142"/>
                      <a:pt x="294" y="166"/>
                    </a:cubicBezTo>
                    <a:cubicBezTo>
                      <a:pt x="304" y="176"/>
                      <a:pt x="282" y="194"/>
                      <a:pt x="277" y="198"/>
                    </a:cubicBezTo>
                    <a:cubicBezTo>
                      <a:pt x="322" y="171"/>
                      <a:pt x="234" y="320"/>
                      <a:pt x="209" y="287"/>
                    </a:cubicBezTo>
                    <a:cubicBezTo>
                      <a:pt x="190" y="300"/>
                      <a:pt x="162" y="302"/>
                      <a:pt x="141" y="302"/>
                    </a:cubicBezTo>
                    <a:close/>
                  </a:path>
                </a:pathLst>
              </a:custGeom>
              <a:solidFill>
                <a:srgbClr val="FC47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757" name="Freeform 271">
                <a:extLst>
                  <a:ext uri="{FF2B5EF4-FFF2-40B4-BE49-F238E27FC236}">
                    <a16:creationId xmlns:a16="http://schemas.microsoft.com/office/drawing/2014/main" id="{1087FBE3-9145-DA46-B94F-F9C28546A8C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757176" y="3599423"/>
                <a:ext cx="46021" cy="45719"/>
              </a:xfrm>
              <a:custGeom>
                <a:avLst/>
                <a:gdLst>
                  <a:gd name="T0" fmla="*/ 141 w 322"/>
                  <a:gd name="T1" fmla="*/ 302 h 320"/>
                  <a:gd name="T2" fmla="*/ 148 w 322"/>
                  <a:gd name="T3" fmla="*/ 280 h 320"/>
                  <a:gd name="T4" fmla="*/ 103 w 322"/>
                  <a:gd name="T5" fmla="*/ 288 h 320"/>
                  <a:gd name="T6" fmla="*/ 121 w 322"/>
                  <a:gd name="T7" fmla="*/ 254 h 320"/>
                  <a:gd name="T8" fmla="*/ 80 w 322"/>
                  <a:gd name="T9" fmla="*/ 260 h 320"/>
                  <a:gd name="T10" fmla="*/ 64 w 322"/>
                  <a:gd name="T11" fmla="*/ 251 h 320"/>
                  <a:gd name="T12" fmla="*/ 53 w 322"/>
                  <a:gd name="T13" fmla="*/ 233 h 320"/>
                  <a:gd name="T14" fmla="*/ 31 w 322"/>
                  <a:gd name="T15" fmla="*/ 229 h 320"/>
                  <a:gd name="T16" fmla="*/ 28 w 322"/>
                  <a:gd name="T17" fmla="*/ 216 h 320"/>
                  <a:gd name="T18" fmla="*/ 26 w 322"/>
                  <a:gd name="T19" fmla="*/ 212 h 320"/>
                  <a:gd name="T20" fmla="*/ 33 w 322"/>
                  <a:gd name="T21" fmla="*/ 181 h 320"/>
                  <a:gd name="T22" fmla="*/ 15 w 322"/>
                  <a:gd name="T23" fmla="*/ 162 h 320"/>
                  <a:gd name="T24" fmla="*/ 12 w 322"/>
                  <a:gd name="T25" fmla="*/ 149 h 320"/>
                  <a:gd name="T26" fmla="*/ 13 w 322"/>
                  <a:gd name="T27" fmla="*/ 131 h 320"/>
                  <a:gd name="T28" fmla="*/ 16 w 322"/>
                  <a:gd name="T29" fmla="*/ 117 h 320"/>
                  <a:gd name="T30" fmla="*/ 29 w 322"/>
                  <a:gd name="T31" fmla="*/ 95 h 320"/>
                  <a:gd name="T32" fmla="*/ 32 w 322"/>
                  <a:gd name="T33" fmla="*/ 79 h 320"/>
                  <a:gd name="T34" fmla="*/ 104 w 322"/>
                  <a:gd name="T35" fmla="*/ 21 h 320"/>
                  <a:gd name="T36" fmla="*/ 133 w 322"/>
                  <a:gd name="T37" fmla="*/ 14 h 320"/>
                  <a:gd name="T38" fmla="*/ 152 w 322"/>
                  <a:gd name="T39" fmla="*/ 17 h 320"/>
                  <a:gd name="T40" fmla="*/ 174 w 322"/>
                  <a:gd name="T41" fmla="*/ 14 h 320"/>
                  <a:gd name="T42" fmla="*/ 191 w 322"/>
                  <a:gd name="T43" fmla="*/ 17 h 320"/>
                  <a:gd name="T44" fmla="*/ 205 w 322"/>
                  <a:gd name="T45" fmla="*/ 23 h 320"/>
                  <a:gd name="T46" fmla="*/ 217 w 322"/>
                  <a:gd name="T47" fmla="*/ 31 h 320"/>
                  <a:gd name="T48" fmla="*/ 229 w 322"/>
                  <a:gd name="T49" fmla="*/ 35 h 320"/>
                  <a:gd name="T50" fmla="*/ 225 w 322"/>
                  <a:gd name="T51" fmla="*/ 58 h 320"/>
                  <a:gd name="T52" fmla="*/ 257 w 322"/>
                  <a:gd name="T53" fmla="*/ 61 h 320"/>
                  <a:gd name="T54" fmla="*/ 273 w 322"/>
                  <a:gd name="T55" fmla="*/ 74 h 320"/>
                  <a:gd name="T56" fmla="*/ 265 w 322"/>
                  <a:gd name="T57" fmla="*/ 97 h 320"/>
                  <a:gd name="T58" fmla="*/ 281 w 322"/>
                  <a:gd name="T59" fmla="*/ 110 h 320"/>
                  <a:gd name="T60" fmla="*/ 281 w 322"/>
                  <a:gd name="T61" fmla="*/ 131 h 320"/>
                  <a:gd name="T62" fmla="*/ 267 w 322"/>
                  <a:gd name="T63" fmla="*/ 163 h 320"/>
                  <a:gd name="T64" fmla="*/ 294 w 322"/>
                  <a:gd name="T65" fmla="*/ 166 h 320"/>
                  <a:gd name="T66" fmla="*/ 277 w 322"/>
                  <a:gd name="T67" fmla="*/ 198 h 320"/>
                  <a:gd name="T68" fmla="*/ 209 w 322"/>
                  <a:gd name="T69" fmla="*/ 287 h 320"/>
                  <a:gd name="T70" fmla="*/ 141 w 322"/>
                  <a:gd name="T71" fmla="*/ 302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22" h="320">
                    <a:moveTo>
                      <a:pt x="141" y="302"/>
                    </a:moveTo>
                    <a:cubicBezTo>
                      <a:pt x="123" y="302"/>
                      <a:pt x="146" y="281"/>
                      <a:pt x="148" y="280"/>
                    </a:cubicBezTo>
                    <a:cubicBezTo>
                      <a:pt x="144" y="283"/>
                      <a:pt x="106" y="307"/>
                      <a:pt x="103" y="288"/>
                    </a:cubicBezTo>
                    <a:cubicBezTo>
                      <a:pt x="76" y="294"/>
                      <a:pt x="122" y="253"/>
                      <a:pt x="121" y="254"/>
                    </a:cubicBezTo>
                    <a:cubicBezTo>
                      <a:pt x="113" y="260"/>
                      <a:pt x="41" y="292"/>
                      <a:pt x="80" y="260"/>
                    </a:cubicBezTo>
                    <a:cubicBezTo>
                      <a:pt x="73" y="264"/>
                      <a:pt x="52" y="265"/>
                      <a:pt x="64" y="251"/>
                    </a:cubicBezTo>
                    <a:cubicBezTo>
                      <a:pt x="44" y="261"/>
                      <a:pt x="35" y="248"/>
                      <a:pt x="53" y="233"/>
                    </a:cubicBezTo>
                    <a:cubicBezTo>
                      <a:pt x="54" y="233"/>
                      <a:pt x="18" y="248"/>
                      <a:pt x="31" y="229"/>
                    </a:cubicBezTo>
                    <a:cubicBezTo>
                      <a:pt x="23" y="228"/>
                      <a:pt x="24" y="220"/>
                      <a:pt x="28" y="216"/>
                    </a:cubicBezTo>
                    <a:cubicBezTo>
                      <a:pt x="27" y="214"/>
                      <a:pt x="27" y="213"/>
                      <a:pt x="26" y="212"/>
                    </a:cubicBezTo>
                    <a:cubicBezTo>
                      <a:pt x="0" y="221"/>
                      <a:pt x="32" y="182"/>
                      <a:pt x="33" y="181"/>
                    </a:cubicBezTo>
                    <a:cubicBezTo>
                      <a:pt x="15" y="192"/>
                      <a:pt x="3" y="175"/>
                      <a:pt x="15" y="162"/>
                    </a:cubicBezTo>
                    <a:cubicBezTo>
                      <a:pt x="6" y="163"/>
                      <a:pt x="7" y="153"/>
                      <a:pt x="12" y="149"/>
                    </a:cubicBezTo>
                    <a:cubicBezTo>
                      <a:pt x="5" y="146"/>
                      <a:pt x="10" y="136"/>
                      <a:pt x="13" y="131"/>
                    </a:cubicBezTo>
                    <a:cubicBezTo>
                      <a:pt x="7" y="127"/>
                      <a:pt x="12" y="120"/>
                      <a:pt x="16" y="117"/>
                    </a:cubicBezTo>
                    <a:cubicBezTo>
                      <a:pt x="8" y="109"/>
                      <a:pt x="26" y="98"/>
                      <a:pt x="29" y="95"/>
                    </a:cubicBezTo>
                    <a:cubicBezTo>
                      <a:pt x="20" y="92"/>
                      <a:pt x="28" y="83"/>
                      <a:pt x="32" y="79"/>
                    </a:cubicBezTo>
                    <a:cubicBezTo>
                      <a:pt x="20" y="71"/>
                      <a:pt x="97" y="3"/>
                      <a:pt x="104" y="21"/>
                    </a:cubicBezTo>
                    <a:cubicBezTo>
                      <a:pt x="107" y="19"/>
                      <a:pt x="129" y="0"/>
                      <a:pt x="133" y="14"/>
                    </a:cubicBezTo>
                    <a:cubicBezTo>
                      <a:pt x="134" y="13"/>
                      <a:pt x="160" y="1"/>
                      <a:pt x="152" y="17"/>
                    </a:cubicBezTo>
                    <a:cubicBezTo>
                      <a:pt x="157" y="14"/>
                      <a:pt x="170" y="4"/>
                      <a:pt x="174" y="14"/>
                    </a:cubicBezTo>
                    <a:cubicBezTo>
                      <a:pt x="179" y="12"/>
                      <a:pt x="191" y="7"/>
                      <a:pt x="191" y="17"/>
                    </a:cubicBezTo>
                    <a:cubicBezTo>
                      <a:pt x="196" y="17"/>
                      <a:pt x="204" y="16"/>
                      <a:pt x="205" y="23"/>
                    </a:cubicBezTo>
                    <a:cubicBezTo>
                      <a:pt x="210" y="21"/>
                      <a:pt x="222" y="22"/>
                      <a:pt x="217" y="31"/>
                    </a:cubicBezTo>
                    <a:cubicBezTo>
                      <a:pt x="222" y="30"/>
                      <a:pt x="227" y="30"/>
                      <a:pt x="229" y="35"/>
                    </a:cubicBezTo>
                    <a:cubicBezTo>
                      <a:pt x="252" y="27"/>
                      <a:pt x="228" y="56"/>
                      <a:pt x="225" y="58"/>
                    </a:cubicBezTo>
                    <a:cubicBezTo>
                      <a:pt x="224" y="59"/>
                      <a:pt x="270" y="41"/>
                      <a:pt x="257" y="61"/>
                    </a:cubicBezTo>
                    <a:cubicBezTo>
                      <a:pt x="262" y="63"/>
                      <a:pt x="284" y="61"/>
                      <a:pt x="273" y="74"/>
                    </a:cubicBezTo>
                    <a:cubicBezTo>
                      <a:pt x="289" y="78"/>
                      <a:pt x="267" y="95"/>
                      <a:pt x="265" y="97"/>
                    </a:cubicBezTo>
                    <a:cubicBezTo>
                      <a:pt x="276" y="91"/>
                      <a:pt x="294" y="95"/>
                      <a:pt x="281" y="110"/>
                    </a:cubicBezTo>
                    <a:cubicBezTo>
                      <a:pt x="306" y="98"/>
                      <a:pt x="289" y="125"/>
                      <a:pt x="281" y="131"/>
                    </a:cubicBezTo>
                    <a:cubicBezTo>
                      <a:pt x="313" y="117"/>
                      <a:pt x="270" y="160"/>
                      <a:pt x="267" y="163"/>
                    </a:cubicBezTo>
                    <a:cubicBezTo>
                      <a:pt x="276" y="157"/>
                      <a:pt x="322" y="142"/>
                      <a:pt x="294" y="166"/>
                    </a:cubicBezTo>
                    <a:cubicBezTo>
                      <a:pt x="304" y="176"/>
                      <a:pt x="282" y="194"/>
                      <a:pt x="277" y="198"/>
                    </a:cubicBezTo>
                    <a:cubicBezTo>
                      <a:pt x="322" y="171"/>
                      <a:pt x="234" y="320"/>
                      <a:pt x="209" y="287"/>
                    </a:cubicBezTo>
                    <a:cubicBezTo>
                      <a:pt x="190" y="300"/>
                      <a:pt x="162" y="302"/>
                      <a:pt x="141" y="302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758" name="Rechthoek 757">
                <a:extLst>
                  <a:ext uri="{FF2B5EF4-FFF2-40B4-BE49-F238E27FC236}">
                    <a16:creationId xmlns:a16="http://schemas.microsoft.com/office/drawing/2014/main" id="{8A32FC53-EA5F-AA4D-AE04-78A2B7DC4E99}"/>
                  </a:ext>
                </a:extLst>
              </p:cNvPr>
              <p:cNvSpPr/>
              <p:nvPr/>
            </p:nvSpPr>
            <p:spPr>
              <a:xfrm>
                <a:off x="1815573" y="3516572"/>
                <a:ext cx="188453" cy="1632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Ink Free" panose="03080402000500000000" pitchFamily="66" charset="0"/>
                    <a:ea typeface="+mn-ea"/>
                    <a:cs typeface="+mn-cs"/>
                  </a:rPr>
                  <a:t>T</a:t>
                </a:r>
                <a:endParaRPr kumimoji="0" lang="nl-NL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717" name="Groep 716">
              <a:extLst>
                <a:ext uri="{FF2B5EF4-FFF2-40B4-BE49-F238E27FC236}">
                  <a16:creationId xmlns:a16="http://schemas.microsoft.com/office/drawing/2014/main" id="{5158B4C9-0032-3E4F-A553-E99B085F57BB}"/>
                </a:ext>
              </a:extLst>
            </p:cNvPr>
            <p:cNvGrpSpPr/>
            <p:nvPr/>
          </p:nvGrpSpPr>
          <p:grpSpPr>
            <a:xfrm rot="10800000">
              <a:off x="2686487" y="3061746"/>
              <a:ext cx="22733" cy="1089291"/>
              <a:chOff x="1609651" y="3198400"/>
              <a:chExt cx="22733" cy="1089291"/>
            </a:xfrm>
          </p:grpSpPr>
          <p:sp>
            <p:nvSpPr>
              <p:cNvPr id="735" name="Freeform 270">
                <a:extLst>
                  <a:ext uri="{FF2B5EF4-FFF2-40B4-BE49-F238E27FC236}">
                    <a16:creationId xmlns:a16="http://schemas.microsoft.com/office/drawing/2014/main" id="{79EDB45A-4E50-524C-A94E-419D59BE507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H="1">
                <a:off x="1563734" y="3738206"/>
                <a:ext cx="108000" cy="16166"/>
              </a:xfrm>
              <a:custGeom>
                <a:avLst/>
                <a:gdLst>
                  <a:gd name="T0" fmla="*/ 9 w 133"/>
                  <a:gd name="T1" fmla="*/ 20 h 20"/>
                  <a:gd name="T2" fmla="*/ 1 w 133"/>
                  <a:gd name="T3" fmla="*/ 13 h 20"/>
                  <a:gd name="T4" fmla="*/ 7 w 133"/>
                  <a:gd name="T5" fmla="*/ 4 h 20"/>
                  <a:gd name="T6" fmla="*/ 125 w 133"/>
                  <a:gd name="T7" fmla="*/ 0 h 20"/>
                  <a:gd name="T8" fmla="*/ 133 w 133"/>
                  <a:gd name="T9" fmla="*/ 8 h 20"/>
                  <a:gd name="T10" fmla="*/ 125 w 133"/>
                  <a:gd name="T11" fmla="*/ 16 h 20"/>
                  <a:gd name="T12" fmla="*/ 10 w 133"/>
                  <a:gd name="T13" fmla="*/ 19 h 20"/>
                  <a:gd name="T14" fmla="*/ 9 w 133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20">
                    <a:moveTo>
                      <a:pt x="9" y="20"/>
                    </a:moveTo>
                    <a:cubicBezTo>
                      <a:pt x="5" y="20"/>
                      <a:pt x="2" y="17"/>
                      <a:pt x="1" y="13"/>
                    </a:cubicBezTo>
                    <a:cubicBezTo>
                      <a:pt x="0" y="9"/>
                      <a:pt x="3" y="5"/>
                      <a:pt x="7" y="4"/>
                    </a:cubicBezTo>
                    <a:cubicBezTo>
                      <a:pt x="26" y="0"/>
                      <a:pt x="115" y="0"/>
                      <a:pt x="125" y="0"/>
                    </a:cubicBezTo>
                    <a:cubicBezTo>
                      <a:pt x="129" y="0"/>
                      <a:pt x="133" y="3"/>
                      <a:pt x="133" y="8"/>
                    </a:cubicBezTo>
                    <a:cubicBezTo>
                      <a:pt x="133" y="12"/>
                      <a:pt x="129" y="16"/>
                      <a:pt x="125" y="16"/>
                    </a:cubicBezTo>
                    <a:cubicBezTo>
                      <a:pt x="98" y="16"/>
                      <a:pt x="25" y="17"/>
                      <a:pt x="10" y="19"/>
                    </a:cubicBezTo>
                    <a:cubicBezTo>
                      <a:pt x="10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736" name="Freeform 270">
                <a:extLst>
                  <a:ext uri="{FF2B5EF4-FFF2-40B4-BE49-F238E27FC236}">
                    <a16:creationId xmlns:a16="http://schemas.microsoft.com/office/drawing/2014/main" id="{50E47EFA-7539-3241-AE92-5FA3718498C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340000" flipH="1">
                <a:off x="1563734" y="3891889"/>
                <a:ext cx="108000" cy="16166"/>
              </a:xfrm>
              <a:custGeom>
                <a:avLst/>
                <a:gdLst>
                  <a:gd name="T0" fmla="*/ 9 w 133"/>
                  <a:gd name="T1" fmla="*/ 20 h 20"/>
                  <a:gd name="T2" fmla="*/ 1 w 133"/>
                  <a:gd name="T3" fmla="*/ 13 h 20"/>
                  <a:gd name="T4" fmla="*/ 7 w 133"/>
                  <a:gd name="T5" fmla="*/ 4 h 20"/>
                  <a:gd name="T6" fmla="*/ 125 w 133"/>
                  <a:gd name="T7" fmla="*/ 0 h 20"/>
                  <a:gd name="T8" fmla="*/ 133 w 133"/>
                  <a:gd name="T9" fmla="*/ 8 h 20"/>
                  <a:gd name="T10" fmla="*/ 125 w 133"/>
                  <a:gd name="T11" fmla="*/ 16 h 20"/>
                  <a:gd name="T12" fmla="*/ 10 w 133"/>
                  <a:gd name="T13" fmla="*/ 19 h 20"/>
                  <a:gd name="T14" fmla="*/ 9 w 133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20">
                    <a:moveTo>
                      <a:pt x="9" y="20"/>
                    </a:moveTo>
                    <a:cubicBezTo>
                      <a:pt x="5" y="20"/>
                      <a:pt x="2" y="17"/>
                      <a:pt x="1" y="13"/>
                    </a:cubicBezTo>
                    <a:cubicBezTo>
                      <a:pt x="0" y="9"/>
                      <a:pt x="3" y="5"/>
                      <a:pt x="7" y="4"/>
                    </a:cubicBezTo>
                    <a:cubicBezTo>
                      <a:pt x="26" y="0"/>
                      <a:pt x="115" y="0"/>
                      <a:pt x="125" y="0"/>
                    </a:cubicBezTo>
                    <a:cubicBezTo>
                      <a:pt x="129" y="0"/>
                      <a:pt x="133" y="3"/>
                      <a:pt x="133" y="8"/>
                    </a:cubicBezTo>
                    <a:cubicBezTo>
                      <a:pt x="133" y="12"/>
                      <a:pt x="129" y="16"/>
                      <a:pt x="125" y="16"/>
                    </a:cubicBezTo>
                    <a:cubicBezTo>
                      <a:pt x="98" y="16"/>
                      <a:pt x="25" y="17"/>
                      <a:pt x="10" y="19"/>
                    </a:cubicBezTo>
                    <a:cubicBezTo>
                      <a:pt x="10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737" name="Freeform 270">
                <a:extLst>
                  <a:ext uri="{FF2B5EF4-FFF2-40B4-BE49-F238E27FC236}">
                    <a16:creationId xmlns:a16="http://schemas.microsoft.com/office/drawing/2014/main" id="{DB350EB3-EA09-B347-B1AE-38029DEFB39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H="1">
                <a:off x="1563734" y="4053604"/>
                <a:ext cx="108000" cy="16166"/>
              </a:xfrm>
              <a:custGeom>
                <a:avLst/>
                <a:gdLst>
                  <a:gd name="T0" fmla="*/ 9 w 133"/>
                  <a:gd name="T1" fmla="*/ 20 h 20"/>
                  <a:gd name="T2" fmla="*/ 1 w 133"/>
                  <a:gd name="T3" fmla="*/ 13 h 20"/>
                  <a:gd name="T4" fmla="*/ 7 w 133"/>
                  <a:gd name="T5" fmla="*/ 4 h 20"/>
                  <a:gd name="T6" fmla="*/ 125 w 133"/>
                  <a:gd name="T7" fmla="*/ 0 h 20"/>
                  <a:gd name="T8" fmla="*/ 133 w 133"/>
                  <a:gd name="T9" fmla="*/ 8 h 20"/>
                  <a:gd name="T10" fmla="*/ 125 w 133"/>
                  <a:gd name="T11" fmla="*/ 16 h 20"/>
                  <a:gd name="T12" fmla="*/ 10 w 133"/>
                  <a:gd name="T13" fmla="*/ 19 h 20"/>
                  <a:gd name="T14" fmla="*/ 9 w 133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20">
                    <a:moveTo>
                      <a:pt x="9" y="20"/>
                    </a:moveTo>
                    <a:cubicBezTo>
                      <a:pt x="5" y="20"/>
                      <a:pt x="2" y="17"/>
                      <a:pt x="1" y="13"/>
                    </a:cubicBezTo>
                    <a:cubicBezTo>
                      <a:pt x="0" y="9"/>
                      <a:pt x="3" y="5"/>
                      <a:pt x="7" y="4"/>
                    </a:cubicBezTo>
                    <a:cubicBezTo>
                      <a:pt x="26" y="0"/>
                      <a:pt x="115" y="0"/>
                      <a:pt x="125" y="0"/>
                    </a:cubicBezTo>
                    <a:cubicBezTo>
                      <a:pt x="129" y="0"/>
                      <a:pt x="133" y="3"/>
                      <a:pt x="133" y="8"/>
                    </a:cubicBezTo>
                    <a:cubicBezTo>
                      <a:pt x="133" y="12"/>
                      <a:pt x="129" y="16"/>
                      <a:pt x="125" y="16"/>
                    </a:cubicBezTo>
                    <a:cubicBezTo>
                      <a:pt x="98" y="16"/>
                      <a:pt x="25" y="17"/>
                      <a:pt x="10" y="19"/>
                    </a:cubicBezTo>
                    <a:cubicBezTo>
                      <a:pt x="10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738" name="Freeform 270">
                <a:extLst>
                  <a:ext uri="{FF2B5EF4-FFF2-40B4-BE49-F238E27FC236}">
                    <a16:creationId xmlns:a16="http://schemas.microsoft.com/office/drawing/2014/main" id="{9CE4A7D1-AC95-CC49-A171-F728FC29CE1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H="1">
                <a:off x="1563734" y="4225608"/>
                <a:ext cx="108000" cy="16166"/>
              </a:xfrm>
              <a:custGeom>
                <a:avLst/>
                <a:gdLst>
                  <a:gd name="T0" fmla="*/ 9 w 133"/>
                  <a:gd name="T1" fmla="*/ 20 h 20"/>
                  <a:gd name="T2" fmla="*/ 1 w 133"/>
                  <a:gd name="T3" fmla="*/ 13 h 20"/>
                  <a:gd name="T4" fmla="*/ 7 w 133"/>
                  <a:gd name="T5" fmla="*/ 4 h 20"/>
                  <a:gd name="T6" fmla="*/ 125 w 133"/>
                  <a:gd name="T7" fmla="*/ 0 h 20"/>
                  <a:gd name="T8" fmla="*/ 133 w 133"/>
                  <a:gd name="T9" fmla="*/ 8 h 20"/>
                  <a:gd name="T10" fmla="*/ 125 w 133"/>
                  <a:gd name="T11" fmla="*/ 16 h 20"/>
                  <a:gd name="T12" fmla="*/ 10 w 133"/>
                  <a:gd name="T13" fmla="*/ 19 h 20"/>
                  <a:gd name="T14" fmla="*/ 9 w 133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20">
                    <a:moveTo>
                      <a:pt x="9" y="20"/>
                    </a:moveTo>
                    <a:cubicBezTo>
                      <a:pt x="5" y="20"/>
                      <a:pt x="2" y="17"/>
                      <a:pt x="1" y="13"/>
                    </a:cubicBezTo>
                    <a:cubicBezTo>
                      <a:pt x="0" y="9"/>
                      <a:pt x="3" y="5"/>
                      <a:pt x="7" y="4"/>
                    </a:cubicBezTo>
                    <a:cubicBezTo>
                      <a:pt x="26" y="0"/>
                      <a:pt x="115" y="0"/>
                      <a:pt x="125" y="0"/>
                    </a:cubicBezTo>
                    <a:cubicBezTo>
                      <a:pt x="129" y="0"/>
                      <a:pt x="133" y="3"/>
                      <a:pt x="133" y="8"/>
                    </a:cubicBezTo>
                    <a:cubicBezTo>
                      <a:pt x="133" y="12"/>
                      <a:pt x="129" y="16"/>
                      <a:pt x="125" y="16"/>
                    </a:cubicBezTo>
                    <a:cubicBezTo>
                      <a:pt x="98" y="16"/>
                      <a:pt x="25" y="17"/>
                      <a:pt x="10" y="19"/>
                    </a:cubicBezTo>
                    <a:cubicBezTo>
                      <a:pt x="10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739" name="Freeform 270">
                <a:extLst>
                  <a:ext uri="{FF2B5EF4-FFF2-40B4-BE49-F238E27FC236}">
                    <a16:creationId xmlns:a16="http://schemas.microsoft.com/office/drawing/2014/main" id="{8E566A04-BCE9-2E4E-9F4D-15843E5353F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H="1">
                <a:off x="1570301" y="3244317"/>
                <a:ext cx="108000" cy="16166"/>
              </a:xfrm>
              <a:custGeom>
                <a:avLst/>
                <a:gdLst>
                  <a:gd name="T0" fmla="*/ 9 w 133"/>
                  <a:gd name="T1" fmla="*/ 20 h 20"/>
                  <a:gd name="T2" fmla="*/ 1 w 133"/>
                  <a:gd name="T3" fmla="*/ 13 h 20"/>
                  <a:gd name="T4" fmla="*/ 7 w 133"/>
                  <a:gd name="T5" fmla="*/ 4 h 20"/>
                  <a:gd name="T6" fmla="*/ 125 w 133"/>
                  <a:gd name="T7" fmla="*/ 0 h 20"/>
                  <a:gd name="T8" fmla="*/ 133 w 133"/>
                  <a:gd name="T9" fmla="*/ 8 h 20"/>
                  <a:gd name="T10" fmla="*/ 125 w 133"/>
                  <a:gd name="T11" fmla="*/ 16 h 20"/>
                  <a:gd name="T12" fmla="*/ 10 w 133"/>
                  <a:gd name="T13" fmla="*/ 19 h 20"/>
                  <a:gd name="T14" fmla="*/ 9 w 133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20">
                    <a:moveTo>
                      <a:pt x="9" y="20"/>
                    </a:moveTo>
                    <a:cubicBezTo>
                      <a:pt x="5" y="20"/>
                      <a:pt x="2" y="17"/>
                      <a:pt x="1" y="13"/>
                    </a:cubicBezTo>
                    <a:cubicBezTo>
                      <a:pt x="0" y="9"/>
                      <a:pt x="3" y="5"/>
                      <a:pt x="7" y="4"/>
                    </a:cubicBezTo>
                    <a:cubicBezTo>
                      <a:pt x="26" y="0"/>
                      <a:pt x="115" y="0"/>
                      <a:pt x="125" y="0"/>
                    </a:cubicBezTo>
                    <a:cubicBezTo>
                      <a:pt x="129" y="0"/>
                      <a:pt x="133" y="3"/>
                      <a:pt x="133" y="8"/>
                    </a:cubicBezTo>
                    <a:cubicBezTo>
                      <a:pt x="133" y="12"/>
                      <a:pt x="129" y="16"/>
                      <a:pt x="125" y="16"/>
                    </a:cubicBezTo>
                    <a:cubicBezTo>
                      <a:pt x="98" y="16"/>
                      <a:pt x="25" y="17"/>
                      <a:pt x="10" y="19"/>
                    </a:cubicBezTo>
                    <a:cubicBezTo>
                      <a:pt x="10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740" name="Freeform 270">
                <a:extLst>
                  <a:ext uri="{FF2B5EF4-FFF2-40B4-BE49-F238E27FC236}">
                    <a16:creationId xmlns:a16="http://schemas.microsoft.com/office/drawing/2014/main" id="{6E033D27-5363-AC4A-B37F-41F7F3D88EE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340000" flipH="1">
                <a:off x="1563735" y="3564516"/>
                <a:ext cx="108000" cy="16166"/>
              </a:xfrm>
              <a:custGeom>
                <a:avLst/>
                <a:gdLst>
                  <a:gd name="T0" fmla="*/ 9 w 133"/>
                  <a:gd name="T1" fmla="*/ 20 h 20"/>
                  <a:gd name="T2" fmla="*/ 1 w 133"/>
                  <a:gd name="T3" fmla="*/ 13 h 20"/>
                  <a:gd name="T4" fmla="*/ 7 w 133"/>
                  <a:gd name="T5" fmla="*/ 4 h 20"/>
                  <a:gd name="T6" fmla="*/ 125 w 133"/>
                  <a:gd name="T7" fmla="*/ 0 h 20"/>
                  <a:gd name="T8" fmla="*/ 133 w 133"/>
                  <a:gd name="T9" fmla="*/ 8 h 20"/>
                  <a:gd name="T10" fmla="*/ 125 w 133"/>
                  <a:gd name="T11" fmla="*/ 16 h 20"/>
                  <a:gd name="T12" fmla="*/ 10 w 133"/>
                  <a:gd name="T13" fmla="*/ 19 h 20"/>
                  <a:gd name="T14" fmla="*/ 9 w 133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20">
                    <a:moveTo>
                      <a:pt x="9" y="20"/>
                    </a:moveTo>
                    <a:cubicBezTo>
                      <a:pt x="5" y="20"/>
                      <a:pt x="2" y="17"/>
                      <a:pt x="1" y="13"/>
                    </a:cubicBezTo>
                    <a:cubicBezTo>
                      <a:pt x="0" y="9"/>
                      <a:pt x="3" y="5"/>
                      <a:pt x="7" y="4"/>
                    </a:cubicBezTo>
                    <a:cubicBezTo>
                      <a:pt x="26" y="0"/>
                      <a:pt x="115" y="0"/>
                      <a:pt x="125" y="0"/>
                    </a:cubicBezTo>
                    <a:cubicBezTo>
                      <a:pt x="129" y="0"/>
                      <a:pt x="133" y="3"/>
                      <a:pt x="133" y="8"/>
                    </a:cubicBezTo>
                    <a:cubicBezTo>
                      <a:pt x="133" y="12"/>
                      <a:pt x="129" y="16"/>
                      <a:pt x="125" y="16"/>
                    </a:cubicBezTo>
                    <a:cubicBezTo>
                      <a:pt x="98" y="16"/>
                      <a:pt x="25" y="17"/>
                      <a:pt x="10" y="19"/>
                    </a:cubicBezTo>
                    <a:cubicBezTo>
                      <a:pt x="10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741" name="Freeform 270">
                <a:extLst>
                  <a:ext uri="{FF2B5EF4-FFF2-40B4-BE49-F238E27FC236}">
                    <a16:creationId xmlns:a16="http://schemas.microsoft.com/office/drawing/2014/main" id="{49639F85-4253-454C-A46F-006617AF456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H="1">
                <a:off x="1570301" y="3397867"/>
                <a:ext cx="108000" cy="16166"/>
              </a:xfrm>
              <a:custGeom>
                <a:avLst/>
                <a:gdLst>
                  <a:gd name="T0" fmla="*/ 9 w 133"/>
                  <a:gd name="T1" fmla="*/ 20 h 20"/>
                  <a:gd name="T2" fmla="*/ 1 w 133"/>
                  <a:gd name="T3" fmla="*/ 13 h 20"/>
                  <a:gd name="T4" fmla="*/ 7 w 133"/>
                  <a:gd name="T5" fmla="*/ 4 h 20"/>
                  <a:gd name="T6" fmla="*/ 125 w 133"/>
                  <a:gd name="T7" fmla="*/ 0 h 20"/>
                  <a:gd name="T8" fmla="*/ 133 w 133"/>
                  <a:gd name="T9" fmla="*/ 8 h 20"/>
                  <a:gd name="T10" fmla="*/ 125 w 133"/>
                  <a:gd name="T11" fmla="*/ 16 h 20"/>
                  <a:gd name="T12" fmla="*/ 10 w 133"/>
                  <a:gd name="T13" fmla="*/ 19 h 20"/>
                  <a:gd name="T14" fmla="*/ 9 w 133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20">
                    <a:moveTo>
                      <a:pt x="9" y="20"/>
                    </a:moveTo>
                    <a:cubicBezTo>
                      <a:pt x="5" y="20"/>
                      <a:pt x="2" y="17"/>
                      <a:pt x="1" y="13"/>
                    </a:cubicBezTo>
                    <a:cubicBezTo>
                      <a:pt x="0" y="9"/>
                      <a:pt x="3" y="5"/>
                      <a:pt x="7" y="4"/>
                    </a:cubicBezTo>
                    <a:cubicBezTo>
                      <a:pt x="26" y="0"/>
                      <a:pt x="115" y="0"/>
                      <a:pt x="125" y="0"/>
                    </a:cubicBezTo>
                    <a:cubicBezTo>
                      <a:pt x="129" y="0"/>
                      <a:pt x="133" y="3"/>
                      <a:pt x="133" y="8"/>
                    </a:cubicBezTo>
                    <a:cubicBezTo>
                      <a:pt x="133" y="12"/>
                      <a:pt x="129" y="16"/>
                      <a:pt x="125" y="16"/>
                    </a:cubicBezTo>
                    <a:cubicBezTo>
                      <a:pt x="98" y="16"/>
                      <a:pt x="25" y="17"/>
                      <a:pt x="10" y="19"/>
                    </a:cubicBezTo>
                    <a:cubicBezTo>
                      <a:pt x="10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718" name="Groep 717">
              <a:extLst>
                <a:ext uri="{FF2B5EF4-FFF2-40B4-BE49-F238E27FC236}">
                  <a16:creationId xmlns:a16="http://schemas.microsoft.com/office/drawing/2014/main" id="{3AE07E31-7018-1543-8F94-311306E3F66F}"/>
                </a:ext>
              </a:extLst>
            </p:cNvPr>
            <p:cNvGrpSpPr/>
            <p:nvPr/>
          </p:nvGrpSpPr>
          <p:grpSpPr>
            <a:xfrm rot="10800000">
              <a:off x="1626129" y="3053078"/>
              <a:ext cx="22733" cy="1089291"/>
              <a:chOff x="1609651" y="3198400"/>
              <a:chExt cx="22733" cy="1089291"/>
            </a:xfrm>
          </p:grpSpPr>
          <p:sp>
            <p:nvSpPr>
              <p:cNvPr id="728" name="Freeform 270">
                <a:extLst>
                  <a:ext uri="{FF2B5EF4-FFF2-40B4-BE49-F238E27FC236}">
                    <a16:creationId xmlns:a16="http://schemas.microsoft.com/office/drawing/2014/main" id="{17AE19AD-523D-1D4E-BC5B-77D955AE3C6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H="1">
                <a:off x="1563734" y="3738206"/>
                <a:ext cx="108000" cy="16166"/>
              </a:xfrm>
              <a:custGeom>
                <a:avLst/>
                <a:gdLst>
                  <a:gd name="T0" fmla="*/ 9 w 133"/>
                  <a:gd name="T1" fmla="*/ 20 h 20"/>
                  <a:gd name="T2" fmla="*/ 1 w 133"/>
                  <a:gd name="T3" fmla="*/ 13 h 20"/>
                  <a:gd name="T4" fmla="*/ 7 w 133"/>
                  <a:gd name="T5" fmla="*/ 4 h 20"/>
                  <a:gd name="T6" fmla="*/ 125 w 133"/>
                  <a:gd name="T7" fmla="*/ 0 h 20"/>
                  <a:gd name="T8" fmla="*/ 133 w 133"/>
                  <a:gd name="T9" fmla="*/ 8 h 20"/>
                  <a:gd name="T10" fmla="*/ 125 w 133"/>
                  <a:gd name="T11" fmla="*/ 16 h 20"/>
                  <a:gd name="T12" fmla="*/ 10 w 133"/>
                  <a:gd name="T13" fmla="*/ 19 h 20"/>
                  <a:gd name="T14" fmla="*/ 9 w 133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20">
                    <a:moveTo>
                      <a:pt x="9" y="20"/>
                    </a:moveTo>
                    <a:cubicBezTo>
                      <a:pt x="5" y="20"/>
                      <a:pt x="2" y="17"/>
                      <a:pt x="1" y="13"/>
                    </a:cubicBezTo>
                    <a:cubicBezTo>
                      <a:pt x="0" y="9"/>
                      <a:pt x="3" y="5"/>
                      <a:pt x="7" y="4"/>
                    </a:cubicBezTo>
                    <a:cubicBezTo>
                      <a:pt x="26" y="0"/>
                      <a:pt x="115" y="0"/>
                      <a:pt x="125" y="0"/>
                    </a:cubicBezTo>
                    <a:cubicBezTo>
                      <a:pt x="129" y="0"/>
                      <a:pt x="133" y="3"/>
                      <a:pt x="133" y="8"/>
                    </a:cubicBezTo>
                    <a:cubicBezTo>
                      <a:pt x="133" y="12"/>
                      <a:pt x="129" y="16"/>
                      <a:pt x="125" y="16"/>
                    </a:cubicBezTo>
                    <a:cubicBezTo>
                      <a:pt x="98" y="16"/>
                      <a:pt x="25" y="17"/>
                      <a:pt x="10" y="19"/>
                    </a:cubicBezTo>
                    <a:cubicBezTo>
                      <a:pt x="10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729" name="Freeform 270">
                <a:extLst>
                  <a:ext uri="{FF2B5EF4-FFF2-40B4-BE49-F238E27FC236}">
                    <a16:creationId xmlns:a16="http://schemas.microsoft.com/office/drawing/2014/main" id="{EDC532FD-4E0D-BE47-8E43-9E5B2BC3B57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340000" flipH="1">
                <a:off x="1563734" y="3891889"/>
                <a:ext cx="108000" cy="16166"/>
              </a:xfrm>
              <a:custGeom>
                <a:avLst/>
                <a:gdLst>
                  <a:gd name="T0" fmla="*/ 9 w 133"/>
                  <a:gd name="T1" fmla="*/ 20 h 20"/>
                  <a:gd name="T2" fmla="*/ 1 w 133"/>
                  <a:gd name="T3" fmla="*/ 13 h 20"/>
                  <a:gd name="T4" fmla="*/ 7 w 133"/>
                  <a:gd name="T5" fmla="*/ 4 h 20"/>
                  <a:gd name="T6" fmla="*/ 125 w 133"/>
                  <a:gd name="T7" fmla="*/ 0 h 20"/>
                  <a:gd name="T8" fmla="*/ 133 w 133"/>
                  <a:gd name="T9" fmla="*/ 8 h 20"/>
                  <a:gd name="T10" fmla="*/ 125 w 133"/>
                  <a:gd name="T11" fmla="*/ 16 h 20"/>
                  <a:gd name="T12" fmla="*/ 10 w 133"/>
                  <a:gd name="T13" fmla="*/ 19 h 20"/>
                  <a:gd name="T14" fmla="*/ 9 w 133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20">
                    <a:moveTo>
                      <a:pt x="9" y="20"/>
                    </a:moveTo>
                    <a:cubicBezTo>
                      <a:pt x="5" y="20"/>
                      <a:pt x="2" y="17"/>
                      <a:pt x="1" y="13"/>
                    </a:cubicBezTo>
                    <a:cubicBezTo>
                      <a:pt x="0" y="9"/>
                      <a:pt x="3" y="5"/>
                      <a:pt x="7" y="4"/>
                    </a:cubicBezTo>
                    <a:cubicBezTo>
                      <a:pt x="26" y="0"/>
                      <a:pt x="115" y="0"/>
                      <a:pt x="125" y="0"/>
                    </a:cubicBezTo>
                    <a:cubicBezTo>
                      <a:pt x="129" y="0"/>
                      <a:pt x="133" y="3"/>
                      <a:pt x="133" y="8"/>
                    </a:cubicBezTo>
                    <a:cubicBezTo>
                      <a:pt x="133" y="12"/>
                      <a:pt x="129" y="16"/>
                      <a:pt x="125" y="16"/>
                    </a:cubicBezTo>
                    <a:cubicBezTo>
                      <a:pt x="98" y="16"/>
                      <a:pt x="25" y="17"/>
                      <a:pt x="10" y="19"/>
                    </a:cubicBezTo>
                    <a:cubicBezTo>
                      <a:pt x="10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730" name="Freeform 270">
                <a:extLst>
                  <a:ext uri="{FF2B5EF4-FFF2-40B4-BE49-F238E27FC236}">
                    <a16:creationId xmlns:a16="http://schemas.microsoft.com/office/drawing/2014/main" id="{DF31F5CA-4C1A-2B44-B1A2-0FC70575EE9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H="1">
                <a:off x="1563734" y="4053604"/>
                <a:ext cx="108000" cy="16166"/>
              </a:xfrm>
              <a:custGeom>
                <a:avLst/>
                <a:gdLst>
                  <a:gd name="T0" fmla="*/ 9 w 133"/>
                  <a:gd name="T1" fmla="*/ 20 h 20"/>
                  <a:gd name="T2" fmla="*/ 1 w 133"/>
                  <a:gd name="T3" fmla="*/ 13 h 20"/>
                  <a:gd name="T4" fmla="*/ 7 w 133"/>
                  <a:gd name="T5" fmla="*/ 4 h 20"/>
                  <a:gd name="T6" fmla="*/ 125 w 133"/>
                  <a:gd name="T7" fmla="*/ 0 h 20"/>
                  <a:gd name="T8" fmla="*/ 133 w 133"/>
                  <a:gd name="T9" fmla="*/ 8 h 20"/>
                  <a:gd name="T10" fmla="*/ 125 w 133"/>
                  <a:gd name="T11" fmla="*/ 16 h 20"/>
                  <a:gd name="T12" fmla="*/ 10 w 133"/>
                  <a:gd name="T13" fmla="*/ 19 h 20"/>
                  <a:gd name="T14" fmla="*/ 9 w 133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20">
                    <a:moveTo>
                      <a:pt x="9" y="20"/>
                    </a:moveTo>
                    <a:cubicBezTo>
                      <a:pt x="5" y="20"/>
                      <a:pt x="2" y="17"/>
                      <a:pt x="1" y="13"/>
                    </a:cubicBezTo>
                    <a:cubicBezTo>
                      <a:pt x="0" y="9"/>
                      <a:pt x="3" y="5"/>
                      <a:pt x="7" y="4"/>
                    </a:cubicBezTo>
                    <a:cubicBezTo>
                      <a:pt x="26" y="0"/>
                      <a:pt x="115" y="0"/>
                      <a:pt x="125" y="0"/>
                    </a:cubicBezTo>
                    <a:cubicBezTo>
                      <a:pt x="129" y="0"/>
                      <a:pt x="133" y="3"/>
                      <a:pt x="133" y="8"/>
                    </a:cubicBezTo>
                    <a:cubicBezTo>
                      <a:pt x="133" y="12"/>
                      <a:pt x="129" y="16"/>
                      <a:pt x="125" y="16"/>
                    </a:cubicBezTo>
                    <a:cubicBezTo>
                      <a:pt x="98" y="16"/>
                      <a:pt x="25" y="17"/>
                      <a:pt x="10" y="19"/>
                    </a:cubicBezTo>
                    <a:cubicBezTo>
                      <a:pt x="10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731" name="Freeform 270">
                <a:extLst>
                  <a:ext uri="{FF2B5EF4-FFF2-40B4-BE49-F238E27FC236}">
                    <a16:creationId xmlns:a16="http://schemas.microsoft.com/office/drawing/2014/main" id="{EA0B23A9-DBF4-1B48-9761-F39291BD22F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H="1">
                <a:off x="1563734" y="4225608"/>
                <a:ext cx="108000" cy="16166"/>
              </a:xfrm>
              <a:custGeom>
                <a:avLst/>
                <a:gdLst>
                  <a:gd name="T0" fmla="*/ 9 w 133"/>
                  <a:gd name="T1" fmla="*/ 20 h 20"/>
                  <a:gd name="T2" fmla="*/ 1 w 133"/>
                  <a:gd name="T3" fmla="*/ 13 h 20"/>
                  <a:gd name="T4" fmla="*/ 7 w 133"/>
                  <a:gd name="T5" fmla="*/ 4 h 20"/>
                  <a:gd name="T6" fmla="*/ 125 w 133"/>
                  <a:gd name="T7" fmla="*/ 0 h 20"/>
                  <a:gd name="T8" fmla="*/ 133 w 133"/>
                  <a:gd name="T9" fmla="*/ 8 h 20"/>
                  <a:gd name="T10" fmla="*/ 125 w 133"/>
                  <a:gd name="T11" fmla="*/ 16 h 20"/>
                  <a:gd name="T12" fmla="*/ 10 w 133"/>
                  <a:gd name="T13" fmla="*/ 19 h 20"/>
                  <a:gd name="T14" fmla="*/ 9 w 133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20">
                    <a:moveTo>
                      <a:pt x="9" y="20"/>
                    </a:moveTo>
                    <a:cubicBezTo>
                      <a:pt x="5" y="20"/>
                      <a:pt x="2" y="17"/>
                      <a:pt x="1" y="13"/>
                    </a:cubicBezTo>
                    <a:cubicBezTo>
                      <a:pt x="0" y="9"/>
                      <a:pt x="3" y="5"/>
                      <a:pt x="7" y="4"/>
                    </a:cubicBezTo>
                    <a:cubicBezTo>
                      <a:pt x="26" y="0"/>
                      <a:pt x="115" y="0"/>
                      <a:pt x="125" y="0"/>
                    </a:cubicBezTo>
                    <a:cubicBezTo>
                      <a:pt x="129" y="0"/>
                      <a:pt x="133" y="3"/>
                      <a:pt x="133" y="8"/>
                    </a:cubicBezTo>
                    <a:cubicBezTo>
                      <a:pt x="133" y="12"/>
                      <a:pt x="129" y="16"/>
                      <a:pt x="125" y="16"/>
                    </a:cubicBezTo>
                    <a:cubicBezTo>
                      <a:pt x="98" y="16"/>
                      <a:pt x="25" y="17"/>
                      <a:pt x="10" y="19"/>
                    </a:cubicBezTo>
                    <a:cubicBezTo>
                      <a:pt x="10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732" name="Freeform 270">
                <a:extLst>
                  <a:ext uri="{FF2B5EF4-FFF2-40B4-BE49-F238E27FC236}">
                    <a16:creationId xmlns:a16="http://schemas.microsoft.com/office/drawing/2014/main" id="{B6AE6249-1611-EC45-AD68-E45AC10A568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H="1">
                <a:off x="1570301" y="3244317"/>
                <a:ext cx="108000" cy="16166"/>
              </a:xfrm>
              <a:custGeom>
                <a:avLst/>
                <a:gdLst>
                  <a:gd name="T0" fmla="*/ 9 w 133"/>
                  <a:gd name="T1" fmla="*/ 20 h 20"/>
                  <a:gd name="T2" fmla="*/ 1 w 133"/>
                  <a:gd name="T3" fmla="*/ 13 h 20"/>
                  <a:gd name="T4" fmla="*/ 7 w 133"/>
                  <a:gd name="T5" fmla="*/ 4 h 20"/>
                  <a:gd name="T6" fmla="*/ 125 w 133"/>
                  <a:gd name="T7" fmla="*/ 0 h 20"/>
                  <a:gd name="T8" fmla="*/ 133 w 133"/>
                  <a:gd name="T9" fmla="*/ 8 h 20"/>
                  <a:gd name="T10" fmla="*/ 125 w 133"/>
                  <a:gd name="T11" fmla="*/ 16 h 20"/>
                  <a:gd name="T12" fmla="*/ 10 w 133"/>
                  <a:gd name="T13" fmla="*/ 19 h 20"/>
                  <a:gd name="T14" fmla="*/ 9 w 133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20">
                    <a:moveTo>
                      <a:pt x="9" y="20"/>
                    </a:moveTo>
                    <a:cubicBezTo>
                      <a:pt x="5" y="20"/>
                      <a:pt x="2" y="17"/>
                      <a:pt x="1" y="13"/>
                    </a:cubicBezTo>
                    <a:cubicBezTo>
                      <a:pt x="0" y="9"/>
                      <a:pt x="3" y="5"/>
                      <a:pt x="7" y="4"/>
                    </a:cubicBezTo>
                    <a:cubicBezTo>
                      <a:pt x="26" y="0"/>
                      <a:pt x="115" y="0"/>
                      <a:pt x="125" y="0"/>
                    </a:cubicBezTo>
                    <a:cubicBezTo>
                      <a:pt x="129" y="0"/>
                      <a:pt x="133" y="3"/>
                      <a:pt x="133" y="8"/>
                    </a:cubicBezTo>
                    <a:cubicBezTo>
                      <a:pt x="133" y="12"/>
                      <a:pt x="129" y="16"/>
                      <a:pt x="125" y="16"/>
                    </a:cubicBezTo>
                    <a:cubicBezTo>
                      <a:pt x="98" y="16"/>
                      <a:pt x="25" y="17"/>
                      <a:pt x="10" y="19"/>
                    </a:cubicBezTo>
                    <a:cubicBezTo>
                      <a:pt x="10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733" name="Freeform 270">
                <a:extLst>
                  <a:ext uri="{FF2B5EF4-FFF2-40B4-BE49-F238E27FC236}">
                    <a16:creationId xmlns:a16="http://schemas.microsoft.com/office/drawing/2014/main" id="{B062A692-100E-834B-8B31-D52F17A6A13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340000" flipH="1">
                <a:off x="1563735" y="3564516"/>
                <a:ext cx="108000" cy="16166"/>
              </a:xfrm>
              <a:custGeom>
                <a:avLst/>
                <a:gdLst>
                  <a:gd name="T0" fmla="*/ 9 w 133"/>
                  <a:gd name="T1" fmla="*/ 20 h 20"/>
                  <a:gd name="T2" fmla="*/ 1 w 133"/>
                  <a:gd name="T3" fmla="*/ 13 h 20"/>
                  <a:gd name="T4" fmla="*/ 7 w 133"/>
                  <a:gd name="T5" fmla="*/ 4 h 20"/>
                  <a:gd name="T6" fmla="*/ 125 w 133"/>
                  <a:gd name="T7" fmla="*/ 0 h 20"/>
                  <a:gd name="T8" fmla="*/ 133 w 133"/>
                  <a:gd name="T9" fmla="*/ 8 h 20"/>
                  <a:gd name="T10" fmla="*/ 125 w 133"/>
                  <a:gd name="T11" fmla="*/ 16 h 20"/>
                  <a:gd name="T12" fmla="*/ 10 w 133"/>
                  <a:gd name="T13" fmla="*/ 19 h 20"/>
                  <a:gd name="T14" fmla="*/ 9 w 133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20">
                    <a:moveTo>
                      <a:pt x="9" y="20"/>
                    </a:moveTo>
                    <a:cubicBezTo>
                      <a:pt x="5" y="20"/>
                      <a:pt x="2" y="17"/>
                      <a:pt x="1" y="13"/>
                    </a:cubicBezTo>
                    <a:cubicBezTo>
                      <a:pt x="0" y="9"/>
                      <a:pt x="3" y="5"/>
                      <a:pt x="7" y="4"/>
                    </a:cubicBezTo>
                    <a:cubicBezTo>
                      <a:pt x="26" y="0"/>
                      <a:pt x="115" y="0"/>
                      <a:pt x="125" y="0"/>
                    </a:cubicBezTo>
                    <a:cubicBezTo>
                      <a:pt x="129" y="0"/>
                      <a:pt x="133" y="3"/>
                      <a:pt x="133" y="8"/>
                    </a:cubicBezTo>
                    <a:cubicBezTo>
                      <a:pt x="133" y="12"/>
                      <a:pt x="129" y="16"/>
                      <a:pt x="125" y="16"/>
                    </a:cubicBezTo>
                    <a:cubicBezTo>
                      <a:pt x="98" y="16"/>
                      <a:pt x="25" y="17"/>
                      <a:pt x="10" y="19"/>
                    </a:cubicBezTo>
                    <a:cubicBezTo>
                      <a:pt x="10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734" name="Freeform 270">
                <a:extLst>
                  <a:ext uri="{FF2B5EF4-FFF2-40B4-BE49-F238E27FC236}">
                    <a16:creationId xmlns:a16="http://schemas.microsoft.com/office/drawing/2014/main" id="{C5EED854-D138-B645-96B7-B6991FC7E65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H="1">
                <a:off x="1570301" y="3397867"/>
                <a:ext cx="108000" cy="16166"/>
              </a:xfrm>
              <a:custGeom>
                <a:avLst/>
                <a:gdLst>
                  <a:gd name="T0" fmla="*/ 9 w 133"/>
                  <a:gd name="T1" fmla="*/ 20 h 20"/>
                  <a:gd name="T2" fmla="*/ 1 w 133"/>
                  <a:gd name="T3" fmla="*/ 13 h 20"/>
                  <a:gd name="T4" fmla="*/ 7 w 133"/>
                  <a:gd name="T5" fmla="*/ 4 h 20"/>
                  <a:gd name="T6" fmla="*/ 125 w 133"/>
                  <a:gd name="T7" fmla="*/ 0 h 20"/>
                  <a:gd name="T8" fmla="*/ 133 w 133"/>
                  <a:gd name="T9" fmla="*/ 8 h 20"/>
                  <a:gd name="T10" fmla="*/ 125 w 133"/>
                  <a:gd name="T11" fmla="*/ 16 h 20"/>
                  <a:gd name="T12" fmla="*/ 10 w 133"/>
                  <a:gd name="T13" fmla="*/ 19 h 20"/>
                  <a:gd name="T14" fmla="*/ 9 w 133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20">
                    <a:moveTo>
                      <a:pt x="9" y="20"/>
                    </a:moveTo>
                    <a:cubicBezTo>
                      <a:pt x="5" y="20"/>
                      <a:pt x="2" y="17"/>
                      <a:pt x="1" y="13"/>
                    </a:cubicBezTo>
                    <a:cubicBezTo>
                      <a:pt x="0" y="9"/>
                      <a:pt x="3" y="5"/>
                      <a:pt x="7" y="4"/>
                    </a:cubicBezTo>
                    <a:cubicBezTo>
                      <a:pt x="26" y="0"/>
                      <a:pt x="115" y="0"/>
                      <a:pt x="125" y="0"/>
                    </a:cubicBezTo>
                    <a:cubicBezTo>
                      <a:pt x="129" y="0"/>
                      <a:pt x="133" y="3"/>
                      <a:pt x="133" y="8"/>
                    </a:cubicBezTo>
                    <a:cubicBezTo>
                      <a:pt x="133" y="12"/>
                      <a:pt x="129" y="16"/>
                      <a:pt x="125" y="16"/>
                    </a:cubicBezTo>
                    <a:cubicBezTo>
                      <a:pt x="98" y="16"/>
                      <a:pt x="25" y="17"/>
                      <a:pt x="10" y="19"/>
                    </a:cubicBezTo>
                    <a:cubicBezTo>
                      <a:pt x="10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719" name="Groep 718">
              <a:extLst>
                <a:ext uri="{FF2B5EF4-FFF2-40B4-BE49-F238E27FC236}">
                  <a16:creationId xmlns:a16="http://schemas.microsoft.com/office/drawing/2014/main" id="{47E7586C-D3BB-4244-99DE-27BD0887AD6E}"/>
                </a:ext>
              </a:extLst>
            </p:cNvPr>
            <p:cNvGrpSpPr/>
            <p:nvPr/>
          </p:nvGrpSpPr>
          <p:grpSpPr>
            <a:xfrm rot="5400000">
              <a:off x="2164364" y="2576789"/>
              <a:ext cx="22733" cy="935741"/>
              <a:chOff x="1609651" y="3351950"/>
              <a:chExt cx="22733" cy="935741"/>
            </a:xfrm>
          </p:grpSpPr>
          <p:sp>
            <p:nvSpPr>
              <p:cNvPr id="722" name="Freeform 270">
                <a:extLst>
                  <a:ext uri="{FF2B5EF4-FFF2-40B4-BE49-F238E27FC236}">
                    <a16:creationId xmlns:a16="http://schemas.microsoft.com/office/drawing/2014/main" id="{A3FBD28B-94C9-7C41-9739-D51F171B9B2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H="1">
                <a:off x="1563734" y="3738206"/>
                <a:ext cx="108000" cy="16166"/>
              </a:xfrm>
              <a:custGeom>
                <a:avLst/>
                <a:gdLst>
                  <a:gd name="T0" fmla="*/ 9 w 133"/>
                  <a:gd name="T1" fmla="*/ 20 h 20"/>
                  <a:gd name="T2" fmla="*/ 1 w 133"/>
                  <a:gd name="T3" fmla="*/ 13 h 20"/>
                  <a:gd name="T4" fmla="*/ 7 w 133"/>
                  <a:gd name="T5" fmla="*/ 4 h 20"/>
                  <a:gd name="T6" fmla="*/ 125 w 133"/>
                  <a:gd name="T7" fmla="*/ 0 h 20"/>
                  <a:gd name="T8" fmla="*/ 133 w 133"/>
                  <a:gd name="T9" fmla="*/ 8 h 20"/>
                  <a:gd name="T10" fmla="*/ 125 w 133"/>
                  <a:gd name="T11" fmla="*/ 16 h 20"/>
                  <a:gd name="T12" fmla="*/ 10 w 133"/>
                  <a:gd name="T13" fmla="*/ 19 h 20"/>
                  <a:gd name="T14" fmla="*/ 9 w 133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20">
                    <a:moveTo>
                      <a:pt x="9" y="20"/>
                    </a:moveTo>
                    <a:cubicBezTo>
                      <a:pt x="5" y="20"/>
                      <a:pt x="2" y="17"/>
                      <a:pt x="1" y="13"/>
                    </a:cubicBezTo>
                    <a:cubicBezTo>
                      <a:pt x="0" y="9"/>
                      <a:pt x="3" y="5"/>
                      <a:pt x="7" y="4"/>
                    </a:cubicBezTo>
                    <a:cubicBezTo>
                      <a:pt x="26" y="0"/>
                      <a:pt x="115" y="0"/>
                      <a:pt x="125" y="0"/>
                    </a:cubicBezTo>
                    <a:cubicBezTo>
                      <a:pt x="129" y="0"/>
                      <a:pt x="133" y="3"/>
                      <a:pt x="133" y="8"/>
                    </a:cubicBezTo>
                    <a:cubicBezTo>
                      <a:pt x="133" y="12"/>
                      <a:pt x="129" y="16"/>
                      <a:pt x="125" y="16"/>
                    </a:cubicBezTo>
                    <a:cubicBezTo>
                      <a:pt x="98" y="16"/>
                      <a:pt x="25" y="17"/>
                      <a:pt x="10" y="19"/>
                    </a:cubicBezTo>
                    <a:cubicBezTo>
                      <a:pt x="10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723" name="Freeform 270">
                <a:extLst>
                  <a:ext uri="{FF2B5EF4-FFF2-40B4-BE49-F238E27FC236}">
                    <a16:creationId xmlns:a16="http://schemas.microsoft.com/office/drawing/2014/main" id="{DAE1DEDF-0B23-9D44-BD95-D7B755180BD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340000" flipH="1">
                <a:off x="1563734" y="3891889"/>
                <a:ext cx="108000" cy="16166"/>
              </a:xfrm>
              <a:custGeom>
                <a:avLst/>
                <a:gdLst>
                  <a:gd name="T0" fmla="*/ 9 w 133"/>
                  <a:gd name="T1" fmla="*/ 20 h 20"/>
                  <a:gd name="T2" fmla="*/ 1 w 133"/>
                  <a:gd name="T3" fmla="*/ 13 h 20"/>
                  <a:gd name="T4" fmla="*/ 7 w 133"/>
                  <a:gd name="T5" fmla="*/ 4 h 20"/>
                  <a:gd name="T6" fmla="*/ 125 w 133"/>
                  <a:gd name="T7" fmla="*/ 0 h 20"/>
                  <a:gd name="T8" fmla="*/ 133 w 133"/>
                  <a:gd name="T9" fmla="*/ 8 h 20"/>
                  <a:gd name="T10" fmla="*/ 125 w 133"/>
                  <a:gd name="T11" fmla="*/ 16 h 20"/>
                  <a:gd name="T12" fmla="*/ 10 w 133"/>
                  <a:gd name="T13" fmla="*/ 19 h 20"/>
                  <a:gd name="T14" fmla="*/ 9 w 133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20">
                    <a:moveTo>
                      <a:pt x="9" y="20"/>
                    </a:moveTo>
                    <a:cubicBezTo>
                      <a:pt x="5" y="20"/>
                      <a:pt x="2" y="17"/>
                      <a:pt x="1" y="13"/>
                    </a:cubicBezTo>
                    <a:cubicBezTo>
                      <a:pt x="0" y="9"/>
                      <a:pt x="3" y="5"/>
                      <a:pt x="7" y="4"/>
                    </a:cubicBezTo>
                    <a:cubicBezTo>
                      <a:pt x="26" y="0"/>
                      <a:pt x="115" y="0"/>
                      <a:pt x="125" y="0"/>
                    </a:cubicBezTo>
                    <a:cubicBezTo>
                      <a:pt x="129" y="0"/>
                      <a:pt x="133" y="3"/>
                      <a:pt x="133" y="8"/>
                    </a:cubicBezTo>
                    <a:cubicBezTo>
                      <a:pt x="133" y="12"/>
                      <a:pt x="129" y="16"/>
                      <a:pt x="125" y="16"/>
                    </a:cubicBezTo>
                    <a:cubicBezTo>
                      <a:pt x="98" y="16"/>
                      <a:pt x="25" y="17"/>
                      <a:pt x="10" y="19"/>
                    </a:cubicBezTo>
                    <a:cubicBezTo>
                      <a:pt x="10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724" name="Freeform 270">
                <a:extLst>
                  <a:ext uri="{FF2B5EF4-FFF2-40B4-BE49-F238E27FC236}">
                    <a16:creationId xmlns:a16="http://schemas.microsoft.com/office/drawing/2014/main" id="{ED3433E5-5995-9041-B287-C5186AF911B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H="1">
                <a:off x="1563734" y="4053604"/>
                <a:ext cx="108000" cy="16166"/>
              </a:xfrm>
              <a:custGeom>
                <a:avLst/>
                <a:gdLst>
                  <a:gd name="T0" fmla="*/ 9 w 133"/>
                  <a:gd name="T1" fmla="*/ 20 h 20"/>
                  <a:gd name="T2" fmla="*/ 1 w 133"/>
                  <a:gd name="T3" fmla="*/ 13 h 20"/>
                  <a:gd name="T4" fmla="*/ 7 w 133"/>
                  <a:gd name="T5" fmla="*/ 4 h 20"/>
                  <a:gd name="T6" fmla="*/ 125 w 133"/>
                  <a:gd name="T7" fmla="*/ 0 h 20"/>
                  <a:gd name="T8" fmla="*/ 133 w 133"/>
                  <a:gd name="T9" fmla="*/ 8 h 20"/>
                  <a:gd name="T10" fmla="*/ 125 w 133"/>
                  <a:gd name="T11" fmla="*/ 16 h 20"/>
                  <a:gd name="T12" fmla="*/ 10 w 133"/>
                  <a:gd name="T13" fmla="*/ 19 h 20"/>
                  <a:gd name="T14" fmla="*/ 9 w 133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20">
                    <a:moveTo>
                      <a:pt x="9" y="20"/>
                    </a:moveTo>
                    <a:cubicBezTo>
                      <a:pt x="5" y="20"/>
                      <a:pt x="2" y="17"/>
                      <a:pt x="1" y="13"/>
                    </a:cubicBezTo>
                    <a:cubicBezTo>
                      <a:pt x="0" y="9"/>
                      <a:pt x="3" y="5"/>
                      <a:pt x="7" y="4"/>
                    </a:cubicBezTo>
                    <a:cubicBezTo>
                      <a:pt x="26" y="0"/>
                      <a:pt x="115" y="0"/>
                      <a:pt x="125" y="0"/>
                    </a:cubicBezTo>
                    <a:cubicBezTo>
                      <a:pt x="129" y="0"/>
                      <a:pt x="133" y="3"/>
                      <a:pt x="133" y="8"/>
                    </a:cubicBezTo>
                    <a:cubicBezTo>
                      <a:pt x="133" y="12"/>
                      <a:pt x="129" y="16"/>
                      <a:pt x="125" y="16"/>
                    </a:cubicBezTo>
                    <a:cubicBezTo>
                      <a:pt x="98" y="16"/>
                      <a:pt x="25" y="17"/>
                      <a:pt x="10" y="19"/>
                    </a:cubicBezTo>
                    <a:cubicBezTo>
                      <a:pt x="10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725" name="Freeform 270">
                <a:extLst>
                  <a:ext uri="{FF2B5EF4-FFF2-40B4-BE49-F238E27FC236}">
                    <a16:creationId xmlns:a16="http://schemas.microsoft.com/office/drawing/2014/main" id="{014CEA9D-8811-5144-9E91-F07E2F4AE05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H="1">
                <a:off x="1563734" y="4225608"/>
                <a:ext cx="108000" cy="16166"/>
              </a:xfrm>
              <a:custGeom>
                <a:avLst/>
                <a:gdLst>
                  <a:gd name="T0" fmla="*/ 9 w 133"/>
                  <a:gd name="T1" fmla="*/ 20 h 20"/>
                  <a:gd name="T2" fmla="*/ 1 w 133"/>
                  <a:gd name="T3" fmla="*/ 13 h 20"/>
                  <a:gd name="T4" fmla="*/ 7 w 133"/>
                  <a:gd name="T5" fmla="*/ 4 h 20"/>
                  <a:gd name="T6" fmla="*/ 125 w 133"/>
                  <a:gd name="T7" fmla="*/ 0 h 20"/>
                  <a:gd name="T8" fmla="*/ 133 w 133"/>
                  <a:gd name="T9" fmla="*/ 8 h 20"/>
                  <a:gd name="T10" fmla="*/ 125 w 133"/>
                  <a:gd name="T11" fmla="*/ 16 h 20"/>
                  <a:gd name="T12" fmla="*/ 10 w 133"/>
                  <a:gd name="T13" fmla="*/ 19 h 20"/>
                  <a:gd name="T14" fmla="*/ 9 w 133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20">
                    <a:moveTo>
                      <a:pt x="9" y="20"/>
                    </a:moveTo>
                    <a:cubicBezTo>
                      <a:pt x="5" y="20"/>
                      <a:pt x="2" y="17"/>
                      <a:pt x="1" y="13"/>
                    </a:cubicBezTo>
                    <a:cubicBezTo>
                      <a:pt x="0" y="9"/>
                      <a:pt x="3" y="5"/>
                      <a:pt x="7" y="4"/>
                    </a:cubicBezTo>
                    <a:cubicBezTo>
                      <a:pt x="26" y="0"/>
                      <a:pt x="115" y="0"/>
                      <a:pt x="125" y="0"/>
                    </a:cubicBezTo>
                    <a:cubicBezTo>
                      <a:pt x="129" y="0"/>
                      <a:pt x="133" y="3"/>
                      <a:pt x="133" y="8"/>
                    </a:cubicBezTo>
                    <a:cubicBezTo>
                      <a:pt x="133" y="12"/>
                      <a:pt x="129" y="16"/>
                      <a:pt x="125" y="16"/>
                    </a:cubicBezTo>
                    <a:cubicBezTo>
                      <a:pt x="98" y="16"/>
                      <a:pt x="25" y="17"/>
                      <a:pt x="10" y="19"/>
                    </a:cubicBezTo>
                    <a:cubicBezTo>
                      <a:pt x="10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726" name="Freeform 270">
                <a:extLst>
                  <a:ext uri="{FF2B5EF4-FFF2-40B4-BE49-F238E27FC236}">
                    <a16:creationId xmlns:a16="http://schemas.microsoft.com/office/drawing/2014/main" id="{15A843E8-A7A3-2542-AD96-F52702ADA62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340000" flipH="1">
                <a:off x="1563735" y="3564516"/>
                <a:ext cx="108000" cy="16166"/>
              </a:xfrm>
              <a:custGeom>
                <a:avLst/>
                <a:gdLst>
                  <a:gd name="T0" fmla="*/ 9 w 133"/>
                  <a:gd name="T1" fmla="*/ 20 h 20"/>
                  <a:gd name="T2" fmla="*/ 1 w 133"/>
                  <a:gd name="T3" fmla="*/ 13 h 20"/>
                  <a:gd name="T4" fmla="*/ 7 w 133"/>
                  <a:gd name="T5" fmla="*/ 4 h 20"/>
                  <a:gd name="T6" fmla="*/ 125 w 133"/>
                  <a:gd name="T7" fmla="*/ 0 h 20"/>
                  <a:gd name="T8" fmla="*/ 133 w 133"/>
                  <a:gd name="T9" fmla="*/ 8 h 20"/>
                  <a:gd name="T10" fmla="*/ 125 w 133"/>
                  <a:gd name="T11" fmla="*/ 16 h 20"/>
                  <a:gd name="T12" fmla="*/ 10 w 133"/>
                  <a:gd name="T13" fmla="*/ 19 h 20"/>
                  <a:gd name="T14" fmla="*/ 9 w 133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20">
                    <a:moveTo>
                      <a:pt x="9" y="20"/>
                    </a:moveTo>
                    <a:cubicBezTo>
                      <a:pt x="5" y="20"/>
                      <a:pt x="2" y="17"/>
                      <a:pt x="1" y="13"/>
                    </a:cubicBezTo>
                    <a:cubicBezTo>
                      <a:pt x="0" y="9"/>
                      <a:pt x="3" y="5"/>
                      <a:pt x="7" y="4"/>
                    </a:cubicBezTo>
                    <a:cubicBezTo>
                      <a:pt x="26" y="0"/>
                      <a:pt x="115" y="0"/>
                      <a:pt x="125" y="0"/>
                    </a:cubicBezTo>
                    <a:cubicBezTo>
                      <a:pt x="129" y="0"/>
                      <a:pt x="133" y="3"/>
                      <a:pt x="133" y="8"/>
                    </a:cubicBezTo>
                    <a:cubicBezTo>
                      <a:pt x="133" y="12"/>
                      <a:pt x="129" y="16"/>
                      <a:pt x="125" y="16"/>
                    </a:cubicBezTo>
                    <a:cubicBezTo>
                      <a:pt x="98" y="16"/>
                      <a:pt x="25" y="17"/>
                      <a:pt x="10" y="19"/>
                    </a:cubicBezTo>
                    <a:cubicBezTo>
                      <a:pt x="10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727" name="Freeform 270">
                <a:extLst>
                  <a:ext uri="{FF2B5EF4-FFF2-40B4-BE49-F238E27FC236}">
                    <a16:creationId xmlns:a16="http://schemas.microsoft.com/office/drawing/2014/main" id="{7C219F0C-B788-4941-9E38-16CBFC3FCF3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H="1">
                <a:off x="1570301" y="3397867"/>
                <a:ext cx="108000" cy="16166"/>
              </a:xfrm>
              <a:custGeom>
                <a:avLst/>
                <a:gdLst>
                  <a:gd name="T0" fmla="*/ 9 w 133"/>
                  <a:gd name="T1" fmla="*/ 20 h 20"/>
                  <a:gd name="T2" fmla="*/ 1 w 133"/>
                  <a:gd name="T3" fmla="*/ 13 h 20"/>
                  <a:gd name="T4" fmla="*/ 7 w 133"/>
                  <a:gd name="T5" fmla="*/ 4 h 20"/>
                  <a:gd name="T6" fmla="*/ 125 w 133"/>
                  <a:gd name="T7" fmla="*/ 0 h 20"/>
                  <a:gd name="T8" fmla="*/ 133 w 133"/>
                  <a:gd name="T9" fmla="*/ 8 h 20"/>
                  <a:gd name="T10" fmla="*/ 125 w 133"/>
                  <a:gd name="T11" fmla="*/ 16 h 20"/>
                  <a:gd name="T12" fmla="*/ 10 w 133"/>
                  <a:gd name="T13" fmla="*/ 19 h 20"/>
                  <a:gd name="T14" fmla="*/ 9 w 133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20">
                    <a:moveTo>
                      <a:pt x="9" y="20"/>
                    </a:moveTo>
                    <a:cubicBezTo>
                      <a:pt x="5" y="20"/>
                      <a:pt x="2" y="17"/>
                      <a:pt x="1" y="13"/>
                    </a:cubicBezTo>
                    <a:cubicBezTo>
                      <a:pt x="0" y="9"/>
                      <a:pt x="3" y="5"/>
                      <a:pt x="7" y="4"/>
                    </a:cubicBezTo>
                    <a:cubicBezTo>
                      <a:pt x="26" y="0"/>
                      <a:pt x="115" y="0"/>
                      <a:pt x="125" y="0"/>
                    </a:cubicBezTo>
                    <a:cubicBezTo>
                      <a:pt x="129" y="0"/>
                      <a:pt x="133" y="3"/>
                      <a:pt x="133" y="8"/>
                    </a:cubicBezTo>
                    <a:cubicBezTo>
                      <a:pt x="133" y="12"/>
                      <a:pt x="129" y="16"/>
                      <a:pt x="125" y="16"/>
                    </a:cubicBezTo>
                    <a:cubicBezTo>
                      <a:pt x="98" y="16"/>
                      <a:pt x="25" y="17"/>
                      <a:pt x="10" y="19"/>
                    </a:cubicBezTo>
                    <a:cubicBezTo>
                      <a:pt x="10" y="20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720" name="Freeform 270">
              <a:extLst>
                <a:ext uri="{FF2B5EF4-FFF2-40B4-BE49-F238E27FC236}">
                  <a16:creationId xmlns:a16="http://schemas.microsoft.com/office/drawing/2014/main" id="{964DF136-730B-E64A-A975-50D331BE2452}"/>
                </a:ext>
              </a:extLst>
            </p:cNvPr>
            <p:cNvSpPr>
              <a:spLocks noChangeAspect="1"/>
            </p:cNvSpPr>
            <p:nvPr/>
          </p:nvSpPr>
          <p:spPr bwMode="auto">
            <a:xfrm rot="166214" flipH="1">
              <a:off x="1630429" y="4158449"/>
              <a:ext cx="108000" cy="16166"/>
            </a:xfrm>
            <a:custGeom>
              <a:avLst/>
              <a:gdLst>
                <a:gd name="T0" fmla="*/ 9 w 133"/>
                <a:gd name="T1" fmla="*/ 20 h 20"/>
                <a:gd name="T2" fmla="*/ 1 w 133"/>
                <a:gd name="T3" fmla="*/ 13 h 20"/>
                <a:gd name="T4" fmla="*/ 7 w 133"/>
                <a:gd name="T5" fmla="*/ 4 h 20"/>
                <a:gd name="T6" fmla="*/ 125 w 133"/>
                <a:gd name="T7" fmla="*/ 0 h 20"/>
                <a:gd name="T8" fmla="*/ 133 w 133"/>
                <a:gd name="T9" fmla="*/ 8 h 20"/>
                <a:gd name="T10" fmla="*/ 125 w 133"/>
                <a:gd name="T11" fmla="*/ 16 h 20"/>
                <a:gd name="T12" fmla="*/ 10 w 133"/>
                <a:gd name="T13" fmla="*/ 19 h 20"/>
                <a:gd name="T14" fmla="*/ 9 w 133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0">
                  <a:moveTo>
                    <a:pt x="9" y="20"/>
                  </a:moveTo>
                  <a:cubicBezTo>
                    <a:pt x="5" y="20"/>
                    <a:pt x="2" y="17"/>
                    <a:pt x="1" y="13"/>
                  </a:cubicBezTo>
                  <a:cubicBezTo>
                    <a:pt x="0" y="9"/>
                    <a:pt x="3" y="5"/>
                    <a:pt x="7" y="4"/>
                  </a:cubicBezTo>
                  <a:cubicBezTo>
                    <a:pt x="26" y="0"/>
                    <a:pt x="115" y="0"/>
                    <a:pt x="125" y="0"/>
                  </a:cubicBezTo>
                  <a:cubicBezTo>
                    <a:pt x="129" y="0"/>
                    <a:pt x="133" y="3"/>
                    <a:pt x="133" y="8"/>
                  </a:cubicBezTo>
                  <a:cubicBezTo>
                    <a:pt x="133" y="12"/>
                    <a:pt x="129" y="16"/>
                    <a:pt x="125" y="16"/>
                  </a:cubicBezTo>
                  <a:cubicBezTo>
                    <a:pt x="98" y="16"/>
                    <a:pt x="25" y="17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21" name="Freeform 270">
              <a:extLst>
                <a:ext uri="{FF2B5EF4-FFF2-40B4-BE49-F238E27FC236}">
                  <a16:creationId xmlns:a16="http://schemas.microsoft.com/office/drawing/2014/main" id="{51D2C459-8003-5E4C-85C2-57814E60EC45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H="1">
              <a:off x="2591284" y="4142369"/>
              <a:ext cx="108000" cy="16166"/>
            </a:xfrm>
            <a:custGeom>
              <a:avLst/>
              <a:gdLst>
                <a:gd name="T0" fmla="*/ 9 w 133"/>
                <a:gd name="T1" fmla="*/ 20 h 20"/>
                <a:gd name="T2" fmla="*/ 1 w 133"/>
                <a:gd name="T3" fmla="*/ 13 h 20"/>
                <a:gd name="T4" fmla="*/ 7 w 133"/>
                <a:gd name="T5" fmla="*/ 4 h 20"/>
                <a:gd name="T6" fmla="*/ 125 w 133"/>
                <a:gd name="T7" fmla="*/ 0 h 20"/>
                <a:gd name="T8" fmla="*/ 133 w 133"/>
                <a:gd name="T9" fmla="*/ 8 h 20"/>
                <a:gd name="T10" fmla="*/ 125 w 133"/>
                <a:gd name="T11" fmla="*/ 16 h 20"/>
                <a:gd name="T12" fmla="*/ 10 w 133"/>
                <a:gd name="T13" fmla="*/ 19 h 20"/>
                <a:gd name="T14" fmla="*/ 9 w 133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0">
                  <a:moveTo>
                    <a:pt x="9" y="20"/>
                  </a:moveTo>
                  <a:cubicBezTo>
                    <a:pt x="5" y="20"/>
                    <a:pt x="2" y="17"/>
                    <a:pt x="1" y="13"/>
                  </a:cubicBezTo>
                  <a:cubicBezTo>
                    <a:pt x="0" y="9"/>
                    <a:pt x="3" y="5"/>
                    <a:pt x="7" y="4"/>
                  </a:cubicBezTo>
                  <a:cubicBezTo>
                    <a:pt x="26" y="0"/>
                    <a:pt x="115" y="0"/>
                    <a:pt x="125" y="0"/>
                  </a:cubicBezTo>
                  <a:cubicBezTo>
                    <a:pt x="129" y="0"/>
                    <a:pt x="133" y="3"/>
                    <a:pt x="133" y="8"/>
                  </a:cubicBezTo>
                  <a:cubicBezTo>
                    <a:pt x="133" y="12"/>
                    <a:pt x="129" y="16"/>
                    <a:pt x="125" y="16"/>
                  </a:cubicBezTo>
                  <a:cubicBezTo>
                    <a:pt x="98" y="16"/>
                    <a:pt x="25" y="17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19" name="Groep 18">
            <a:extLst>
              <a:ext uri="{FF2B5EF4-FFF2-40B4-BE49-F238E27FC236}">
                <a16:creationId xmlns:a16="http://schemas.microsoft.com/office/drawing/2014/main" id="{FFEFA9FE-9097-5C43-BF12-F699E7682B99}"/>
              </a:ext>
            </a:extLst>
          </p:cNvPr>
          <p:cNvGrpSpPr/>
          <p:nvPr/>
        </p:nvGrpSpPr>
        <p:grpSpPr>
          <a:xfrm>
            <a:off x="1270417" y="1967252"/>
            <a:ext cx="3583502" cy="2922329"/>
            <a:chOff x="4272040" y="1686308"/>
            <a:chExt cx="3583502" cy="2922329"/>
          </a:xfrm>
        </p:grpSpPr>
        <p:sp>
          <p:nvSpPr>
            <p:cNvPr id="6" name="Tekstvak 5">
              <a:extLst>
                <a:ext uri="{FF2B5EF4-FFF2-40B4-BE49-F238E27FC236}">
                  <a16:creationId xmlns:a16="http://schemas.microsoft.com/office/drawing/2014/main" id="{95212C1E-1CBA-A842-9D7F-195D8E0CA309}"/>
                </a:ext>
              </a:extLst>
            </p:cNvPr>
            <p:cNvSpPr txBox="1"/>
            <p:nvPr/>
          </p:nvSpPr>
          <p:spPr>
            <a:xfrm>
              <a:off x="5621228" y="1686308"/>
              <a:ext cx="8338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rPr>
                <a:t>Velocity</a:t>
              </a:r>
            </a:p>
          </p:txBody>
        </p:sp>
        <p:sp>
          <p:nvSpPr>
            <p:cNvPr id="1315" name="Tekstvak 1314">
              <a:extLst>
                <a:ext uri="{FF2B5EF4-FFF2-40B4-BE49-F238E27FC236}">
                  <a16:creationId xmlns:a16="http://schemas.microsoft.com/office/drawing/2014/main" id="{2BC52E65-535B-2F4C-A63A-32122F1197AF}"/>
                </a:ext>
              </a:extLst>
            </p:cNvPr>
            <p:cNvSpPr txBox="1"/>
            <p:nvPr/>
          </p:nvSpPr>
          <p:spPr>
            <a:xfrm>
              <a:off x="4272040" y="4270083"/>
              <a:ext cx="8162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rPr>
                <a:t>Quality</a:t>
              </a:r>
            </a:p>
          </p:txBody>
        </p:sp>
        <p:sp>
          <p:nvSpPr>
            <p:cNvPr id="1317" name="Tekstvak 1316">
              <a:extLst>
                <a:ext uri="{FF2B5EF4-FFF2-40B4-BE49-F238E27FC236}">
                  <a16:creationId xmlns:a16="http://schemas.microsoft.com/office/drawing/2014/main" id="{E6E24148-CADD-BF4F-847F-AB244FEEB542}"/>
                </a:ext>
              </a:extLst>
            </p:cNvPr>
            <p:cNvSpPr txBox="1"/>
            <p:nvPr/>
          </p:nvSpPr>
          <p:spPr>
            <a:xfrm>
              <a:off x="6585643" y="4270083"/>
              <a:ext cx="12698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rPr>
                <a:t>Performance</a:t>
              </a:r>
            </a:p>
          </p:txBody>
        </p:sp>
        <p:grpSp>
          <p:nvGrpSpPr>
            <p:cNvPr id="10" name="Groep 9">
              <a:extLst>
                <a:ext uri="{FF2B5EF4-FFF2-40B4-BE49-F238E27FC236}">
                  <a16:creationId xmlns:a16="http://schemas.microsoft.com/office/drawing/2014/main" id="{91A02906-CC5F-5A44-920B-290B8AF63E8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821732" y="1963913"/>
              <a:ext cx="2398861" cy="2398863"/>
              <a:chOff x="5321074" y="3030515"/>
              <a:chExt cx="1080000" cy="1080001"/>
            </a:xfrm>
          </p:grpSpPr>
          <p:grpSp>
            <p:nvGrpSpPr>
              <p:cNvPr id="7" name="Groep 6">
                <a:extLst>
                  <a:ext uri="{FF2B5EF4-FFF2-40B4-BE49-F238E27FC236}">
                    <a16:creationId xmlns:a16="http://schemas.microsoft.com/office/drawing/2014/main" id="{5C883076-5A39-9543-8040-C9A9DF430E2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321074" y="3030515"/>
                <a:ext cx="1080000" cy="1080001"/>
                <a:chOff x="2849464" y="1789337"/>
                <a:chExt cx="1080000" cy="1080001"/>
              </a:xfrm>
            </p:grpSpPr>
            <p:sp>
              <p:nvSpPr>
                <p:cNvPr id="1318" name="Freeform 270">
                  <a:extLst>
                    <a:ext uri="{FF2B5EF4-FFF2-40B4-BE49-F238E27FC236}">
                      <a16:creationId xmlns:a16="http://schemas.microsoft.com/office/drawing/2014/main" id="{9A3FDCA9-E411-0C49-B6B3-CF42C1E6FC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>
                  <a:off x="2849464" y="2770090"/>
                  <a:ext cx="1080000" cy="26877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320" name="Freeform 270">
                  <a:extLst>
                    <a:ext uri="{FF2B5EF4-FFF2-40B4-BE49-F238E27FC236}">
                      <a16:creationId xmlns:a16="http://schemas.microsoft.com/office/drawing/2014/main" id="{2E0C21E6-DCA2-B744-B18B-E6E436C0C9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4400000">
                  <a:off x="3112319" y="2315898"/>
                  <a:ext cx="1080000" cy="26877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321" name="Freeform 270">
                  <a:extLst>
                    <a:ext uri="{FF2B5EF4-FFF2-40B4-BE49-F238E27FC236}">
                      <a16:creationId xmlns:a16="http://schemas.microsoft.com/office/drawing/2014/main" id="{6E17C87D-462D-D045-B0A4-1140B206FD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7200000" flipH="1">
                  <a:off x="2573058" y="2315899"/>
                  <a:ext cx="1080000" cy="26877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8" name="Groep 7">
                <a:extLst>
                  <a:ext uri="{FF2B5EF4-FFF2-40B4-BE49-F238E27FC236}">
                    <a16:creationId xmlns:a16="http://schemas.microsoft.com/office/drawing/2014/main" id="{B25CF1D2-FDEB-EA42-A222-6A9C1F2C633B}"/>
                  </a:ext>
                </a:extLst>
              </p:cNvPr>
              <p:cNvGrpSpPr/>
              <p:nvPr/>
            </p:nvGrpSpPr>
            <p:grpSpPr>
              <a:xfrm rot="16200000">
                <a:off x="5623069" y="3398435"/>
                <a:ext cx="476008" cy="101788"/>
                <a:chOff x="2422857" y="1632126"/>
                <a:chExt cx="476008" cy="101788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22" name="Freeform 270">
                  <a:extLst>
                    <a:ext uri="{FF2B5EF4-FFF2-40B4-BE49-F238E27FC236}">
                      <a16:creationId xmlns:a16="http://schemas.microsoft.com/office/drawing/2014/main" id="{3E924B9E-1C79-5C4A-B703-40FBF037CE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 flipH="1">
                  <a:off x="2422857" y="1666341"/>
                  <a:ext cx="458045" cy="20100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323" name="Freeform 389">
                  <a:extLst>
                    <a:ext uri="{FF2B5EF4-FFF2-40B4-BE49-F238E27FC236}">
                      <a16:creationId xmlns:a16="http://schemas.microsoft.com/office/drawing/2014/main" id="{2B21325B-0A93-3D4F-B023-25755C0EF1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 flipH="1">
                  <a:off x="2832575" y="1632126"/>
                  <a:ext cx="66290" cy="101788"/>
                </a:xfrm>
                <a:custGeom>
                  <a:avLst/>
                  <a:gdLst>
                    <a:gd name="T0" fmla="*/ 9 w 66"/>
                    <a:gd name="T1" fmla="*/ 101 h 101"/>
                    <a:gd name="T2" fmla="*/ 2 w 66"/>
                    <a:gd name="T3" fmla="*/ 96 h 101"/>
                    <a:gd name="T4" fmla="*/ 6 w 66"/>
                    <a:gd name="T5" fmla="*/ 86 h 101"/>
                    <a:gd name="T6" fmla="*/ 45 w 66"/>
                    <a:gd name="T7" fmla="*/ 55 h 101"/>
                    <a:gd name="T8" fmla="*/ 12 w 66"/>
                    <a:gd name="T9" fmla="*/ 13 h 101"/>
                    <a:gd name="T10" fmla="*/ 16 w 66"/>
                    <a:gd name="T11" fmla="*/ 2 h 101"/>
                    <a:gd name="T12" fmla="*/ 26 w 66"/>
                    <a:gd name="T13" fmla="*/ 6 h 101"/>
                    <a:gd name="T14" fmla="*/ 26 w 66"/>
                    <a:gd name="T15" fmla="*/ 6 h 101"/>
                    <a:gd name="T16" fmla="*/ 62 w 66"/>
                    <a:gd name="T17" fmla="*/ 47 h 101"/>
                    <a:gd name="T18" fmla="*/ 66 w 66"/>
                    <a:gd name="T19" fmla="*/ 53 h 101"/>
                    <a:gd name="T20" fmla="*/ 63 w 66"/>
                    <a:gd name="T21" fmla="*/ 60 h 101"/>
                    <a:gd name="T22" fmla="*/ 13 w 66"/>
                    <a:gd name="T23" fmla="*/ 100 h 101"/>
                    <a:gd name="T24" fmla="*/ 9 w 66"/>
                    <a:gd name="T25" fmla="*/ 101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6" h="101">
                      <a:moveTo>
                        <a:pt x="9" y="101"/>
                      </a:moveTo>
                      <a:cubicBezTo>
                        <a:pt x="7" y="101"/>
                        <a:pt x="4" y="99"/>
                        <a:pt x="2" y="96"/>
                      </a:cubicBezTo>
                      <a:cubicBezTo>
                        <a:pt x="0" y="93"/>
                        <a:pt x="2" y="88"/>
                        <a:pt x="6" y="86"/>
                      </a:cubicBezTo>
                      <a:cubicBezTo>
                        <a:pt x="16" y="80"/>
                        <a:pt x="34" y="65"/>
                        <a:pt x="45" y="55"/>
                      </a:cubicBezTo>
                      <a:cubicBezTo>
                        <a:pt x="24" y="38"/>
                        <a:pt x="12" y="14"/>
                        <a:pt x="12" y="13"/>
                      </a:cubicBezTo>
                      <a:cubicBezTo>
                        <a:pt x="10" y="9"/>
                        <a:pt x="12" y="4"/>
                        <a:pt x="16" y="2"/>
                      </a:cubicBezTo>
                      <a:cubicBezTo>
                        <a:pt x="20" y="0"/>
                        <a:pt x="24" y="2"/>
                        <a:pt x="26" y="6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26" y="6"/>
                        <a:pt x="40" y="34"/>
                        <a:pt x="62" y="47"/>
                      </a:cubicBezTo>
                      <a:cubicBezTo>
                        <a:pt x="64" y="48"/>
                        <a:pt x="66" y="50"/>
                        <a:pt x="66" y="53"/>
                      </a:cubicBezTo>
                      <a:cubicBezTo>
                        <a:pt x="66" y="55"/>
                        <a:pt x="65" y="58"/>
                        <a:pt x="63" y="60"/>
                      </a:cubicBezTo>
                      <a:cubicBezTo>
                        <a:pt x="62" y="61"/>
                        <a:pt x="31" y="91"/>
                        <a:pt x="13" y="100"/>
                      </a:cubicBezTo>
                      <a:cubicBezTo>
                        <a:pt x="12" y="100"/>
                        <a:pt x="11" y="101"/>
                        <a:pt x="9" y="101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24" name="Groep 1323">
                <a:extLst>
                  <a:ext uri="{FF2B5EF4-FFF2-40B4-BE49-F238E27FC236}">
                    <a16:creationId xmlns:a16="http://schemas.microsoft.com/office/drawing/2014/main" id="{8434928F-C2A0-9F40-AB7F-A8A6414D7B22}"/>
                  </a:ext>
                </a:extLst>
              </p:cNvPr>
              <p:cNvGrpSpPr/>
              <p:nvPr/>
            </p:nvGrpSpPr>
            <p:grpSpPr>
              <a:xfrm rot="8608372">
                <a:off x="5424624" y="3753920"/>
                <a:ext cx="476008" cy="101788"/>
                <a:chOff x="2422857" y="1632126"/>
                <a:chExt cx="476008" cy="101788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25" name="Freeform 270">
                  <a:extLst>
                    <a:ext uri="{FF2B5EF4-FFF2-40B4-BE49-F238E27FC236}">
                      <a16:creationId xmlns:a16="http://schemas.microsoft.com/office/drawing/2014/main" id="{2B103F58-15ED-A741-8679-C614F547D2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 flipH="1">
                  <a:off x="2422857" y="1666341"/>
                  <a:ext cx="458045" cy="20100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326" name="Freeform 389">
                  <a:extLst>
                    <a:ext uri="{FF2B5EF4-FFF2-40B4-BE49-F238E27FC236}">
                      <a16:creationId xmlns:a16="http://schemas.microsoft.com/office/drawing/2014/main" id="{F7725641-3C7E-4343-9A9F-76ACC40B61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 flipH="1">
                  <a:off x="2832575" y="1632126"/>
                  <a:ext cx="66290" cy="101788"/>
                </a:xfrm>
                <a:custGeom>
                  <a:avLst/>
                  <a:gdLst>
                    <a:gd name="T0" fmla="*/ 9 w 66"/>
                    <a:gd name="T1" fmla="*/ 101 h 101"/>
                    <a:gd name="T2" fmla="*/ 2 w 66"/>
                    <a:gd name="T3" fmla="*/ 96 h 101"/>
                    <a:gd name="T4" fmla="*/ 6 w 66"/>
                    <a:gd name="T5" fmla="*/ 86 h 101"/>
                    <a:gd name="T6" fmla="*/ 45 w 66"/>
                    <a:gd name="T7" fmla="*/ 55 h 101"/>
                    <a:gd name="T8" fmla="*/ 12 w 66"/>
                    <a:gd name="T9" fmla="*/ 13 h 101"/>
                    <a:gd name="T10" fmla="*/ 16 w 66"/>
                    <a:gd name="T11" fmla="*/ 2 h 101"/>
                    <a:gd name="T12" fmla="*/ 26 w 66"/>
                    <a:gd name="T13" fmla="*/ 6 h 101"/>
                    <a:gd name="T14" fmla="*/ 26 w 66"/>
                    <a:gd name="T15" fmla="*/ 6 h 101"/>
                    <a:gd name="T16" fmla="*/ 62 w 66"/>
                    <a:gd name="T17" fmla="*/ 47 h 101"/>
                    <a:gd name="T18" fmla="*/ 66 w 66"/>
                    <a:gd name="T19" fmla="*/ 53 h 101"/>
                    <a:gd name="T20" fmla="*/ 63 w 66"/>
                    <a:gd name="T21" fmla="*/ 60 h 101"/>
                    <a:gd name="T22" fmla="*/ 13 w 66"/>
                    <a:gd name="T23" fmla="*/ 100 h 101"/>
                    <a:gd name="T24" fmla="*/ 9 w 66"/>
                    <a:gd name="T25" fmla="*/ 101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6" h="101">
                      <a:moveTo>
                        <a:pt x="9" y="101"/>
                      </a:moveTo>
                      <a:cubicBezTo>
                        <a:pt x="7" y="101"/>
                        <a:pt x="4" y="99"/>
                        <a:pt x="2" y="96"/>
                      </a:cubicBezTo>
                      <a:cubicBezTo>
                        <a:pt x="0" y="93"/>
                        <a:pt x="2" y="88"/>
                        <a:pt x="6" y="86"/>
                      </a:cubicBezTo>
                      <a:cubicBezTo>
                        <a:pt x="16" y="80"/>
                        <a:pt x="34" y="65"/>
                        <a:pt x="45" y="55"/>
                      </a:cubicBezTo>
                      <a:cubicBezTo>
                        <a:pt x="24" y="38"/>
                        <a:pt x="12" y="14"/>
                        <a:pt x="12" y="13"/>
                      </a:cubicBezTo>
                      <a:cubicBezTo>
                        <a:pt x="10" y="9"/>
                        <a:pt x="12" y="4"/>
                        <a:pt x="16" y="2"/>
                      </a:cubicBezTo>
                      <a:cubicBezTo>
                        <a:pt x="20" y="0"/>
                        <a:pt x="24" y="2"/>
                        <a:pt x="26" y="6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26" y="6"/>
                        <a:pt x="40" y="34"/>
                        <a:pt x="62" y="47"/>
                      </a:cubicBezTo>
                      <a:cubicBezTo>
                        <a:pt x="64" y="48"/>
                        <a:pt x="66" y="50"/>
                        <a:pt x="66" y="53"/>
                      </a:cubicBezTo>
                      <a:cubicBezTo>
                        <a:pt x="66" y="55"/>
                        <a:pt x="65" y="58"/>
                        <a:pt x="63" y="60"/>
                      </a:cubicBezTo>
                      <a:cubicBezTo>
                        <a:pt x="62" y="61"/>
                        <a:pt x="31" y="91"/>
                        <a:pt x="13" y="100"/>
                      </a:cubicBezTo>
                      <a:cubicBezTo>
                        <a:pt x="12" y="100"/>
                        <a:pt x="11" y="101"/>
                        <a:pt x="9" y="101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27" name="Groep 1326">
                <a:extLst>
                  <a:ext uri="{FF2B5EF4-FFF2-40B4-BE49-F238E27FC236}">
                    <a16:creationId xmlns:a16="http://schemas.microsoft.com/office/drawing/2014/main" id="{8F988C7A-A0B1-3F42-94F5-F7C7DDB98FF6}"/>
                  </a:ext>
                </a:extLst>
              </p:cNvPr>
              <p:cNvGrpSpPr/>
              <p:nvPr/>
            </p:nvGrpSpPr>
            <p:grpSpPr>
              <a:xfrm rot="12991628" flipH="1">
                <a:off x="5802748" y="3760858"/>
                <a:ext cx="476008" cy="101788"/>
                <a:chOff x="2422857" y="1632126"/>
                <a:chExt cx="476008" cy="101788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28" name="Freeform 270">
                  <a:extLst>
                    <a:ext uri="{FF2B5EF4-FFF2-40B4-BE49-F238E27FC236}">
                      <a16:creationId xmlns:a16="http://schemas.microsoft.com/office/drawing/2014/main" id="{2C2C7AAB-409F-4343-89AF-EF66125B99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 flipH="1">
                  <a:off x="2422857" y="1666341"/>
                  <a:ext cx="458045" cy="20100"/>
                </a:xfrm>
                <a:custGeom>
                  <a:avLst/>
                  <a:gdLst>
                    <a:gd name="T0" fmla="*/ 9 w 133"/>
                    <a:gd name="T1" fmla="*/ 20 h 20"/>
                    <a:gd name="T2" fmla="*/ 1 w 133"/>
                    <a:gd name="T3" fmla="*/ 13 h 20"/>
                    <a:gd name="T4" fmla="*/ 7 w 133"/>
                    <a:gd name="T5" fmla="*/ 4 h 20"/>
                    <a:gd name="T6" fmla="*/ 125 w 133"/>
                    <a:gd name="T7" fmla="*/ 0 h 20"/>
                    <a:gd name="T8" fmla="*/ 133 w 133"/>
                    <a:gd name="T9" fmla="*/ 8 h 20"/>
                    <a:gd name="T10" fmla="*/ 125 w 133"/>
                    <a:gd name="T11" fmla="*/ 16 h 20"/>
                    <a:gd name="T12" fmla="*/ 10 w 133"/>
                    <a:gd name="T13" fmla="*/ 19 h 20"/>
                    <a:gd name="T14" fmla="*/ 9 w 133"/>
                    <a:gd name="T1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20">
                      <a:moveTo>
                        <a:pt x="9" y="20"/>
                      </a:moveTo>
                      <a:cubicBezTo>
                        <a:pt x="5" y="20"/>
                        <a:pt x="2" y="17"/>
                        <a:pt x="1" y="13"/>
                      </a:cubicBezTo>
                      <a:cubicBezTo>
                        <a:pt x="0" y="9"/>
                        <a:pt x="3" y="5"/>
                        <a:pt x="7" y="4"/>
                      </a:cubicBezTo>
                      <a:cubicBezTo>
                        <a:pt x="26" y="0"/>
                        <a:pt x="115" y="0"/>
                        <a:pt x="125" y="0"/>
                      </a:cubicBezTo>
                      <a:cubicBezTo>
                        <a:pt x="129" y="0"/>
                        <a:pt x="133" y="3"/>
                        <a:pt x="133" y="8"/>
                      </a:cubicBezTo>
                      <a:cubicBezTo>
                        <a:pt x="133" y="12"/>
                        <a:pt x="129" y="16"/>
                        <a:pt x="125" y="16"/>
                      </a:cubicBezTo>
                      <a:cubicBezTo>
                        <a:pt x="98" y="16"/>
                        <a:pt x="25" y="17"/>
                        <a:pt x="10" y="19"/>
                      </a:cubicBezTo>
                      <a:cubicBezTo>
                        <a:pt x="10" y="20"/>
                        <a:pt x="9" y="20"/>
                        <a:pt x="9" y="20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329" name="Freeform 389">
                  <a:extLst>
                    <a:ext uri="{FF2B5EF4-FFF2-40B4-BE49-F238E27FC236}">
                      <a16:creationId xmlns:a16="http://schemas.microsoft.com/office/drawing/2014/main" id="{E23431BA-E761-4040-B2B0-C34896A193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 flipH="1">
                  <a:off x="2832575" y="1632126"/>
                  <a:ext cx="66290" cy="101788"/>
                </a:xfrm>
                <a:custGeom>
                  <a:avLst/>
                  <a:gdLst>
                    <a:gd name="T0" fmla="*/ 9 w 66"/>
                    <a:gd name="T1" fmla="*/ 101 h 101"/>
                    <a:gd name="T2" fmla="*/ 2 w 66"/>
                    <a:gd name="T3" fmla="*/ 96 h 101"/>
                    <a:gd name="T4" fmla="*/ 6 w 66"/>
                    <a:gd name="T5" fmla="*/ 86 h 101"/>
                    <a:gd name="T6" fmla="*/ 45 w 66"/>
                    <a:gd name="T7" fmla="*/ 55 h 101"/>
                    <a:gd name="T8" fmla="*/ 12 w 66"/>
                    <a:gd name="T9" fmla="*/ 13 h 101"/>
                    <a:gd name="T10" fmla="*/ 16 w 66"/>
                    <a:gd name="T11" fmla="*/ 2 h 101"/>
                    <a:gd name="T12" fmla="*/ 26 w 66"/>
                    <a:gd name="T13" fmla="*/ 6 h 101"/>
                    <a:gd name="T14" fmla="*/ 26 w 66"/>
                    <a:gd name="T15" fmla="*/ 6 h 101"/>
                    <a:gd name="T16" fmla="*/ 62 w 66"/>
                    <a:gd name="T17" fmla="*/ 47 h 101"/>
                    <a:gd name="T18" fmla="*/ 66 w 66"/>
                    <a:gd name="T19" fmla="*/ 53 h 101"/>
                    <a:gd name="T20" fmla="*/ 63 w 66"/>
                    <a:gd name="T21" fmla="*/ 60 h 101"/>
                    <a:gd name="T22" fmla="*/ 13 w 66"/>
                    <a:gd name="T23" fmla="*/ 100 h 101"/>
                    <a:gd name="T24" fmla="*/ 9 w 66"/>
                    <a:gd name="T25" fmla="*/ 101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6" h="101">
                      <a:moveTo>
                        <a:pt x="9" y="101"/>
                      </a:moveTo>
                      <a:cubicBezTo>
                        <a:pt x="7" y="101"/>
                        <a:pt x="4" y="99"/>
                        <a:pt x="2" y="96"/>
                      </a:cubicBezTo>
                      <a:cubicBezTo>
                        <a:pt x="0" y="93"/>
                        <a:pt x="2" y="88"/>
                        <a:pt x="6" y="86"/>
                      </a:cubicBezTo>
                      <a:cubicBezTo>
                        <a:pt x="16" y="80"/>
                        <a:pt x="34" y="65"/>
                        <a:pt x="45" y="55"/>
                      </a:cubicBezTo>
                      <a:cubicBezTo>
                        <a:pt x="24" y="38"/>
                        <a:pt x="12" y="14"/>
                        <a:pt x="12" y="13"/>
                      </a:cubicBezTo>
                      <a:cubicBezTo>
                        <a:pt x="10" y="9"/>
                        <a:pt x="12" y="4"/>
                        <a:pt x="16" y="2"/>
                      </a:cubicBezTo>
                      <a:cubicBezTo>
                        <a:pt x="20" y="0"/>
                        <a:pt x="24" y="2"/>
                        <a:pt x="26" y="6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26" y="6"/>
                        <a:pt x="40" y="34"/>
                        <a:pt x="62" y="47"/>
                      </a:cubicBezTo>
                      <a:cubicBezTo>
                        <a:pt x="64" y="48"/>
                        <a:pt x="66" y="50"/>
                        <a:pt x="66" y="53"/>
                      </a:cubicBezTo>
                      <a:cubicBezTo>
                        <a:pt x="66" y="55"/>
                        <a:pt x="65" y="58"/>
                        <a:pt x="63" y="60"/>
                      </a:cubicBezTo>
                      <a:cubicBezTo>
                        <a:pt x="62" y="61"/>
                        <a:pt x="31" y="91"/>
                        <a:pt x="13" y="100"/>
                      </a:cubicBezTo>
                      <a:cubicBezTo>
                        <a:pt x="12" y="100"/>
                        <a:pt x="11" y="101"/>
                        <a:pt x="9" y="101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11" name="Tekstvak 10">
            <a:extLst>
              <a:ext uri="{FF2B5EF4-FFF2-40B4-BE49-F238E27FC236}">
                <a16:creationId xmlns:a16="http://schemas.microsoft.com/office/drawing/2014/main" id="{850A8C7D-43B7-7B43-A8CF-FBF84CB6B1D2}"/>
              </a:ext>
            </a:extLst>
          </p:cNvPr>
          <p:cNvSpPr txBox="1"/>
          <p:nvPr/>
        </p:nvSpPr>
        <p:spPr>
          <a:xfrm>
            <a:off x="3657838" y="2048301"/>
            <a:ext cx="19159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k Free" panose="03080402000500000000" pitchFamily="66" charset="0"/>
                <a:ea typeface="+mn-ea"/>
                <a:cs typeface="+mn-cs"/>
              </a:rPr>
              <a:t>Deployment frequency;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k Free" panose="03080402000500000000" pitchFamily="66" charset="0"/>
                <a:ea typeface="+mn-ea"/>
                <a:cs typeface="+mn-cs"/>
              </a:rPr>
              <a:t>Deployment time;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k Free" panose="03080402000500000000" pitchFamily="66" charset="0"/>
                <a:ea typeface="+mn-ea"/>
                <a:cs typeface="+mn-cs"/>
              </a:rPr>
              <a:t>Deployment size;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k Free" panose="03080402000500000000" pitchFamily="66" charset="0"/>
                <a:ea typeface="+mn-ea"/>
                <a:cs typeface="+mn-cs"/>
              </a:rPr>
              <a:t>Lead time</a:t>
            </a:r>
            <a:r>
              <a:rPr lang="en-GB" sz="1200" dirty="0">
                <a:solidFill>
                  <a:prstClr val="black"/>
                </a:solidFill>
                <a:latin typeface="Ink Free" panose="03080402000500000000" pitchFamily="66" charset="0"/>
              </a:rPr>
              <a:t>;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k Free" panose="03080402000500000000" pitchFamily="66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sz="1200" dirty="0">
                <a:solidFill>
                  <a:prstClr val="black"/>
                </a:solidFill>
                <a:latin typeface="Ink Free" panose="03080402000500000000" pitchFamily="66" charset="0"/>
              </a:rPr>
              <a:t>Etc.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k Free" panose="03080402000500000000" pitchFamily="66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k Free" panose="03080402000500000000" pitchFamily="66" charset="0"/>
              <a:ea typeface="+mn-ea"/>
              <a:cs typeface="+mn-cs"/>
            </a:endParaRPr>
          </a:p>
        </p:txBody>
      </p:sp>
      <p:sp>
        <p:nvSpPr>
          <p:cNvPr id="1330" name="Tekstvak 1329">
            <a:extLst>
              <a:ext uri="{FF2B5EF4-FFF2-40B4-BE49-F238E27FC236}">
                <a16:creationId xmlns:a16="http://schemas.microsoft.com/office/drawing/2014/main" id="{F6635165-AC69-3D4B-A6A6-A1187DB7EA25}"/>
              </a:ext>
            </a:extLst>
          </p:cNvPr>
          <p:cNvSpPr txBox="1"/>
          <p:nvPr/>
        </p:nvSpPr>
        <p:spPr>
          <a:xfrm>
            <a:off x="1269955" y="4880121"/>
            <a:ext cx="211628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k Free" panose="03080402000500000000" pitchFamily="66" charset="0"/>
                <a:ea typeface="+mn-ea"/>
                <a:cs typeface="+mn-cs"/>
              </a:rPr>
              <a:t>Automated test pass %;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k Free" panose="03080402000500000000" pitchFamily="66" charset="0"/>
                <a:ea typeface="+mn-ea"/>
                <a:cs typeface="+mn-cs"/>
              </a:rPr>
              <a:t>Defect escape rate;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k Free" panose="03080402000500000000" pitchFamily="66" charset="0"/>
                <a:ea typeface="+mn-ea"/>
                <a:cs typeface="+mn-cs"/>
              </a:rPr>
              <a:t>Failed deployments;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k Free" panose="03080402000500000000" pitchFamily="66" charset="0"/>
                <a:ea typeface="+mn-ea"/>
                <a:cs typeface="+mn-cs"/>
              </a:rPr>
              <a:t>Error rates;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k Free" panose="03080402000500000000" pitchFamily="66" charset="0"/>
                <a:ea typeface="+mn-ea"/>
                <a:cs typeface="+mn-cs"/>
              </a:rPr>
              <a:t>Customer tickets;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sz="1200" noProof="0" dirty="0">
                <a:solidFill>
                  <a:prstClr val="black"/>
                </a:solidFill>
                <a:latin typeface="Ink Free" panose="03080402000500000000" pitchFamily="66" charset="0"/>
              </a:rPr>
              <a:t>Etc.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k Free" panose="03080402000500000000" pitchFamily="66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k Free" panose="03080402000500000000" pitchFamily="66" charset="0"/>
              <a:ea typeface="+mn-ea"/>
              <a:cs typeface="+mn-cs"/>
            </a:endParaRPr>
          </a:p>
        </p:txBody>
      </p:sp>
      <p:sp>
        <p:nvSpPr>
          <p:cNvPr id="1331" name="Tekstvak 1330">
            <a:extLst>
              <a:ext uri="{FF2B5EF4-FFF2-40B4-BE49-F238E27FC236}">
                <a16:creationId xmlns:a16="http://schemas.microsoft.com/office/drawing/2014/main" id="{0B9E3465-8207-C443-AC91-55B79B60E372}"/>
              </a:ext>
            </a:extLst>
          </p:cNvPr>
          <p:cNvSpPr txBox="1"/>
          <p:nvPr/>
        </p:nvSpPr>
        <p:spPr>
          <a:xfrm>
            <a:off x="3657838" y="4889581"/>
            <a:ext cx="26372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k Free" panose="03080402000500000000" pitchFamily="66" charset="0"/>
                <a:ea typeface="+mn-ea"/>
                <a:cs typeface="+mn-cs"/>
              </a:rPr>
              <a:t>Availability;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k Free" panose="03080402000500000000" pitchFamily="66" charset="0"/>
                <a:ea typeface="+mn-ea"/>
                <a:cs typeface="+mn-cs"/>
              </a:rPr>
              <a:t>Application usage &amp; traffic;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k Free" panose="03080402000500000000" pitchFamily="66" charset="0"/>
                <a:ea typeface="+mn-ea"/>
                <a:cs typeface="+mn-cs"/>
              </a:rPr>
              <a:t>Application performance;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k Free" panose="03080402000500000000" pitchFamily="66" charset="0"/>
                <a:ea typeface="+mn-ea"/>
                <a:cs typeface="+mn-cs"/>
              </a:rPr>
              <a:t>Service Level Agreements;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k Free" panose="03080402000500000000" pitchFamily="66" charset="0"/>
                <a:ea typeface="+mn-ea"/>
                <a:cs typeface="+mn-cs"/>
              </a:rPr>
              <a:t>Mean time to detection (MTTD);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k Free" panose="03080402000500000000" pitchFamily="66" charset="0"/>
                <a:ea typeface="+mn-ea"/>
                <a:cs typeface="+mn-cs"/>
              </a:rPr>
              <a:t>Mean time to recovery (MTTR);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sz="1200" dirty="0">
                <a:solidFill>
                  <a:prstClr val="black"/>
                </a:solidFill>
                <a:latin typeface="Ink Free" panose="03080402000500000000" pitchFamily="66" charset="0"/>
              </a:rPr>
              <a:t>Etc.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k Free" panose="03080402000500000000" pitchFamily="66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k Free" panose="03080402000500000000" pitchFamily="66" charset="0"/>
              <a:ea typeface="+mn-ea"/>
              <a:cs typeface="+mn-cs"/>
            </a:endParaRPr>
          </a:p>
        </p:txBody>
      </p:sp>
      <p:grpSp>
        <p:nvGrpSpPr>
          <p:cNvPr id="48" name="Groep 47">
            <a:extLst>
              <a:ext uri="{FF2B5EF4-FFF2-40B4-BE49-F238E27FC236}">
                <a16:creationId xmlns:a16="http://schemas.microsoft.com/office/drawing/2014/main" id="{822E93F8-80BB-A94A-8ED6-744DA2416123}"/>
              </a:ext>
            </a:extLst>
          </p:cNvPr>
          <p:cNvGrpSpPr/>
          <p:nvPr/>
        </p:nvGrpSpPr>
        <p:grpSpPr>
          <a:xfrm>
            <a:off x="6342795" y="1783567"/>
            <a:ext cx="4426919" cy="3758750"/>
            <a:chOff x="6342795" y="1783567"/>
            <a:chExt cx="4426919" cy="3758750"/>
          </a:xfrm>
        </p:grpSpPr>
        <p:grpSp>
          <p:nvGrpSpPr>
            <p:cNvPr id="37" name="Groep 36">
              <a:extLst>
                <a:ext uri="{FF2B5EF4-FFF2-40B4-BE49-F238E27FC236}">
                  <a16:creationId xmlns:a16="http://schemas.microsoft.com/office/drawing/2014/main" id="{7C850D57-C920-EF4C-B729-F95B1A879BF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342795" y="1783567"/>
              <a:ext cx="1449464" cy="2641600"/>
              <a:chOff x="9531338" y="1575257"/>
              <a:chExt cx="1449464" cy="2641600"/>
            </a:xfrm>
          </p:grpSpPr>
          <p:sp>
            <p:nvSpPr>
              <p:cNvPr id="140" name="Vrije vorm 139">
                <a:extLst>
                  <a:ext uri="{FF2B5EF4-FFF2-40B4-BE49-F238E27FC236}">
                    <a16:creationId xmlns:a16="http://schemas.microsoft.com/office/drawing/2014/main" id="{74CF5B47-1833-B64A-81B1-C86E4954B024}"/>
                  </a:ext>
                </a:extLst>
              </p:cNvPr>
              <p:cNvSpPr/>
              <p:nvPr/>
            </p:nvSpPr>
            <p:spPr>
              <a:xfrm rot="20728786">
                <a:off x="9531338" y="1887271"/>
                <a:ext cx="1449464" cy="2198049"/>
              </a:xfrm>
              <a:custGeom>
                <a:avLst/>
                <a:gdLst>
                  <a:gd name="connsiteX0" fmla="*/ 1180359 w 1449464"/>
                  <a:gd name="connsiteY0" fmla="*/ 1752940 h 2198049"/>
                  <a:gd name="connsiteX1" fmla="*/ 1175715 w 1449464"/>
                  <a:gd name="connsiteY1" fmla="*/ 1777672 h 2198049"/>
                  <a:gd name="connsiteX2" fmla="*/ 1168402 w 1449464"/>
                  <a:gd name="connsiteY2" fmla="*/ 1780943 h 2198049"/>
                  <a:gd name="connsiteX3" fmla="*/ 1175047 w 1449464"/>
                  <a:gd name="connsiteY3" fmla="*/ 1768313 h 2198049"/>
                  <a:gd name="connsiteX4" fmla="*/ 1336148 w 1449464"/>
                  <a:gd name="connsiteY4" fmla="*/ 2283 h 2198049"/>
                  <a:gd name="connsiteX5" fmla="*/ 1449463 w 1449464"/>
                  <a:gd name="connsiteY5" fmla="*/ 238091 h 2198049"/>
                  <a:gd name="connsiteX6" fmla="*/ 1449463 w 1449464"/>
                  <a:gd name="connsiteY6" fmla="*/ 319857 h 2198049"/>
                  <a:gd name="connsiteX7" fmla="*/ 1334618 w 1449464"/>
                  <a:gd name="connsiteY7" fmla="*/ 931452 h 2198049"/>
                  <a:gd name="connsiteX8" fmla="*/ 1287692 w 1449464"/>
                  <a:gd name="connsiteY8" fmla="*/ 913310 h 2198049"/>
                  <a:gd name="connsiteX9" fmla="*/ 1185620 w 1449464"/>
                  <a:gd name="connsiteY9" fmla="*/ 1177338 h 2198049"/>
                  <a:gd name="connsiteX10" fmla="*/ 1192264 w 1449464"/>
                  <a:gd name="connsiteY10" fmla="*/ 1179907 h 2198049"/>
                  <a:gd name="connsiteX11" fmla="*/ 1185484 w 1449464"/>
                  <a:gd name="connsiteY11" fmla="*/ 1205085 h 2198049"/>
                  <a:gd name="connsiteX12" fmla="*/ 1198989 w 1449464"/>
                  <a:gd name="connsiteY12" fmla="*/ 1235465 h 2198049"/>
                  <a:gd name="connsiteX13" fmla="*/ 1231513 w 1449464"/>
                  <a:gd name="connsiteY13" fmla="*/ 1228569 h 2198049"/>
                  <a:gd name="connsiteX14" fmla="*/ 1252162 w 1449464"/>
                  <a:gd name="connsiteY14" fmla="*/ 1203063 h 2198049"/>
                  <a:gd name="connsiteX15" fmla="*/ 1256666 w 1449464"/>
                  <a:gd name="connsiteY15" fmla="*/ 1204804 h 2198049"/>
                  <a:gd name="connsiteX16" fmla="*/ 1249622 w 1449464"/>
                  <a:gd name="connsiteY16" fmla="*/ 1225187 h 2198049"/>
                  <a:gd name="connsiteX17" fmla="*/ 1194083 w 1449464"/>
                  <a:gd name="connsiteY17" fmla="*/ 1456369 h 2198049"/>
                  <a:gd name="connsiteX18" fmla="*/ 1158132 w 1449464"/>
                  <a:gd name="connsiteY18" fmla="*/ 1791852 h 2198049"/>
                  <a:gd name="connsiteX19" fmla="*/ 1159011 w 1449464"/>
                  <a:gd name="connsiteY19" fmla="*/ 1791203 h 2198049"/>
                  <a:gd name="connsiteX20" fmla="*/ 1168986 w 1449464"/>
                  <a:gd name="connsiteY20" fmla="*/ 1813502 h 2198049"/>
                  <a:gd name="connsiteX21" fmla="*/ 1166693 w 1449464"/>
                  <a:gd name="connsiteY21" fmla="*/ 1825714 h 2198049"/>
                  <a:gd name="connsiteX22" fmla="*/ 1175161 w 1449464"/>
                  <a:gd name="connsiteY22" fmla="*/ 1827304 h 2198049"/>
                  <a:gd name="connsiteX23" fmla="*/ 1196862 w 1449464"/>
                  <a:gd name="connsiteY23" fmla="*/ 1875812 h 2198049"/>
                  <a:gd name="connsiteX24" fmla="*/ 162330 w 1449464"/>
                  <a:gd name="connsiteY24" fmla="*/ 2198049 h 2198049"/>
                  <a:gd name="connsiteX25" fmla="*/ 95312 w 1449464"/>
                  <a:gd name="connsiteY25" fmla="*/ 2147736 h 2198049"/>
                  <a:gd name="connsiteX26" fmla="*/ 45097 w 1449464"/>
                  <a:gd name="connsiteY26" fmla="*/ 2063557 h 2198049"/>
                  <a:gd name="connsiteX27" fmla="*/ 0 w 1449464"/>
                  <a:gd name="connsiteY27" fmla="*/ 1704474 h 2198049"/>
                  <a:gd name="connsiteX28" fmla="*/ 71431 w 1449464"/>
                  <a:gd name="connsiteY28" fmla="*/ 1709939 h 2198049"/>
                  <a:gd name="connsiteX29" fmla="*/ 117711 w 1449464"/>
                  <a:gd name="connsiteY29" fmla="*/ 1104969 h 2198049"/>
                  <a:gd name="connsiteX30" fmla="*/ 330227 w 1449464"/>
                  <a:gd name="connsiteY30" fmla="*/ 284424 h 2198049"/>
                  <a:gd name="connsiteX31" fmla="*/ 508394 w 1449464"/>
                  <a:gd name="connsiteY31" fmla="*/ 18958 h 2198049"/>
                  <a:gd name="connsiteX32" fmla="*/ 1449464 w 1449464"/>
                  <a:gd name="connsiteY32" fmla="*/ 0 h 2198049"/>
                  <a:gd name="connsiteX33" fmla="*/ 1449463 w 1449464"/>
                  <a:gd name="connsiteY33" fmla="*/ 131607 h 2198049"/>
                  <a:gd name="connsiteX34" fmla="*/ 1386827 w 1449464"/>
                  <a:gd name="connsiteY34" fmla="*/ 1262 h 2198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449464" h="2198049">
                    <a:moveTo>
                      <a:pt x="1180359" y="1752940"/>
                    </a:moveTo>
                    <a:lnTo>
                      <a:pt x="1175715" y="1777672"/>
                    </a:lnTo>
                    <a:lnTo>
                      <a:pt x="1168402" y="1780943"/>
                    </a:lnTo>
                    <a:lnTo>
                      <a:pt x="1175047" y="1768313"/>
                    </a:lnTo>
                    <a:close/>
                    <a:moveTo>
                      <a:pt x="1336148" y="2283"/>
                    </a:moveTo>
                    <a:lnTo>
                      <a:pt x="1449463" y="238091"/>
                    </a:lnTo>
                    <a:lnTo>
                      <a:pt x="1449463" y="319857"/>
                    </a:lnTo>
                    <a:lnTo>
                      <a:pt x="1334618" y="931452"/>
                    </a:lnTo>
                    <a:lnTo>
                      <a:pt x="1287692" y="913310"/>
                    </a:lnTo>
                    <a:lnTo>
                      <a:pt x="1185620" y="1177338"/>
                    </a:lnTo>
                    <a:lnTo>
                      <a:pt x="1192264" y="1179907"/>
                    </a:lnTo>
                    <a:lnTo>
                      <a:pt x="1185484" y="1205085"/>
                    </a:lnTo>
                    <a:cubicBezTo>
                      <a:pt x="1185499" y="1219605"/>
                      <a:pt x="1190001" y="1230879"/>
                      <a:pt x="1198989" y="1235465"/>
                    </a:cubicBezTo>
                    <a:cubicBezTo>
                      <a:pt x="1207976" y="1240051"/>
                      <a:pt x="1219747" y="1237080"/>
                      <a:pt x="1231513" y="1228569"/>
                    </a:cubicBezTo>
                    <a:lnTo>
                      <a:pt x="1252162" y="1203063"/>
                    </a:lnTo>
                    <a:lnTo>
                      <a:pt x="1256666" y="1204804"/>
                    </a:lnTo>
                    <a:lnTo>
                      <a:pt x="1249622" y="1225187"/>
                    </a:lnTo>
                    <a:cubicBezTo>
                      <a:pt x="1232216" y="1283712"/>
                      <a:pt x="1212328" y="1365396"/>
                      <a:pt x="1194083" y="1456369"/>
                    </a:cubicBezTo>
                    <a:cubicBezTo>
                      <a:pt x="1157594" y="1638316"/>
                      <a:pt x="1141498" y="1788516"/>
                      <a:pt x="1158132" y="1791852"/>
                    </a:cubicBezTo>
                    <a:lnTo>
                      <a:pt x="1159011" y="1791203"/>
                    </a:lnTo>
                    <a:lnTo>
                      <a:pt x="1168986" y="1813502"/>
                    </a:lnTo>
                    <a:lnTo>
                      <a:pt x="1166693" y="1825714"/>
                    </a:lnTo>
                    <a:lnTo>
                      <a:pt x="1175161" y="1827304"/>
                    </a:lnTo>
                    <a:lnTo>
                      <a:pt x="1196862" y="1875812"/>
                    </a:lnTo>
                    <a:lnTo>
                      <a:pt x="162330" y="2198049"/>
                    </a:lnTo>
                    <a:lnTo>
                      <a:pt x="95312" y="2147736"/>
                    </a:lnTo>
                    <a:lnTo>
                      <a:pt x="45097" y="2063557"/>
                    </a:lnTo>
                    <a:lnTo>
                      <a:pt x="0" y="1704474"/>
                    </a:lnTo>
                    <a:lnTo>
                      <a:pt x="71431" y="1709939"/>
                    </a:lnTo>
                    <a:lnTo>
                      <a:pt x="117711" y="1104969"/>
                    </a:lnTo>
                    <a:lnTo>
                      <a:pt x="330227" y="284424"/>
                    </a:lnTo>
                    <a:lnTo>
                      <a:pt x="508394" y="18958"/>
                    </a:lnTo>
                    <a:close/>
                    <a:moveTo>
                      <a:pt x="1449464" y="0"/>
                    </a:moveTo>
                    <a:lnTo>
                      <a:pt x="1449463" y="131607"/>
                    </a:lnTo>
                    <a:lnTo>
                      <a:pt x="1386827" y="1262"/>
                    </a:lnTo>
                    <a:close/>
                  </a:path>
                </a:pathLst>
              </a:custGeom>
              <a:solidFill>
                <a:srgbClr val="FFC000">
                  <a:alpha val="33333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nl-NL"/>
              </a:p>
            </p:txBody>
          </p:sp>
          <p:sp>
            <p:nvSpPr>
              <p:cNvPr id="32" name="Afgeronde rechthoek 31">
                <a:extLst>
                  <a:ext uri="{FF2B5EF4-FFF2-40B4-BE49-F238E27FC236}">
                    <a16:creationId xmlns:a16="http://schemas.microsoft.com/office/drawing/2014/main" id="{AEAEEA7D-88D7-E040-8020-6EA27444B9EB}"/>
                  </a:ext>
                </a:extLst>
              </p:cNvPr>
              <p:cNvSpPr/>
              <p:nvPr/>
            </p:nvSpPr>
            <p:spPr>
              <a:xfrm rot="361557">
                <a:off x="10751821" y="2623370"/>
                <a:ext cx="89058" cy="359243"/>
              </a:xfrm>
              <a:prstGeom prst="roundRect">
                <a:avLst/>
              </a:prstGeom>
              <a:solidFill>
                <a:schemeClr val="bg1">
                  <a:lumMod val="75000"/>
                  <a:alpha val="20392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44" name="Afgeronde rechthoek 143">
                <a:extLst>
                  <a:ext uri="{FF2B5EF4-FFF2-40B4-BE49-F238E27FC236}">
                    <a16:creationId xmlns:a16="http://schemas.microsoft.com/office/drawing/2014/main" id="{EA593CD3-5E6D-FB44-81F0-6693D9CB42A8}"/>
                  </a:ext>
                </a:extLst>
              </p:cNvPr>
              <p:cNvSpPr/>
              <p:nvPr/>
            </p:nvSpPr>
            <p:spPr>
              <a:xfrm rot="20843688">
                <a:off x="9641603" y="3319929"/>
                <a:ext cx="105774" cy="461870"/>
              </a:xfrm>
              <a:prstGeom prst="roundRect">
                <a:avLst/>
              </a:prstGeom>
              <a:solidFill>
                <a:schemeClr val="bg1">
                  <a:lumMod val="75000"/>
                  <a:alpha val="20392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45" name="Afgeronde rechthoek 144">
                <a:extLst>
                  <a:ext uri="{FF2B5EF4-FFF2-40B4-BE49-F238E27FC236}">
                    <a16:creationId xmlns:a16="http://schemas.microsoft.com/office/drawing/2014/main" id="{171F2D82-5006-1243-AE9F-0C691B2876C3}"/>
                  </a:ext>
                </a:extLst>
              </p:cNvPr>
              <p:cNvSpPr/>
              <p:nvPr/>
            </p:nvSpPr>
            <p:spPr>
              <a:xfrm rot="1431720">
                <a:off x="9643327" y="1949639"/>
                <a:ext cx="65439" cy="461870"/>
              </a:xfrm>
              <a:prstGeom prst="roundRect">
                <a:avLst/>
              </a:prstGeom>
              <a:solidFill>
                <a:schemeClr val="bg1">
                  <a:lumMod val="75000"/>
                  <a:alpha val="20392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47" name="Afgeronde rechthoek 146">
                <a:extLst>
                  <a:ext uri="{FF2B5EF4-FFF2-40B4-BE49-F238E27FC236}">
                    <a16:creationId xmlns:a16="http://schemas.microsoft.com/office/drawing/2014/main" id="{77461F1A-F1A7-0A49-B4B6-65012520736D}"/>
                  </a:ext>
                </a:extLst>
              </p:cNvPr>
              <p:cNvSpPr/>
              <p:nvPr/>
            </p:nvSpPr>
            <p:spPr>
              <a:xfrm rot="19146231">
                <a:off x="10653512" y="1664019"/>
                <a:ext cx="45719" cy="410614"/>
              </a:xfrm>
              <a:prstGeom prst="roundRect">
                <a:avLst/>
              </a:prstGeom>
              <a:solidFill>
                <a:schemeClr val="bg1">
                  <a:lumMod val="75000"/>
                  <a:alpha val="20392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pic>
            <p:nvPicPr>
              <p:cNvPr id="35" name="Afbeelding 34">
                <a:extLst>
                  <a:ext uri="{FF2B5EF4-FFF2-40B4-BE49-F238E27FC236}">
                    <a16:creationId xmlns:a16="http://schemas.microsoft.com/office/drawing/2014/main" id="{687D4FBF-5D77-CD4A-AF07-C08ACBFC4C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546352" y="1575257"/>
                <a:ext cx="1397000" cy="2641600"/>
              </a:xfrm>
              <a:prstGeom prst="rect">
                <a:avLst/>
              </a:prstGeom>
            </p:spPr>
          </p:pic>
          <p:sp>
            <p:nvSpPr>
              <p:cNvPr id="36" name="Tekstvak 35">
                <a:extLst>
                  <a:ext uri="{FF2B5EF4-FFF2-40B4-BE49-F238E27FC236}">
                    <a16:creationId xmlns:a16="http://schemas.microsoft.com/office/drawing/2014/main" id="{DA3B763C-A5AE-BC4B-9E96-FC1E6F386E92}"/>
                  </a:ext>
                </a:extLst>
              </p:cNvPr>
              <p:cNvSpPr txBox="1"/>
              <p:nvPr/>
            </p:nvSpPr>
            <p:spPr>
              <a:xfrm rot="20618346">
                <a:off x="9678294" y="1982995"/>
                <a:ext cx="109998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>
                    <a:latin typeface="Ink Free" panose="03080402000500000000" pitchFamily="66" charset="0"/>
                  </a:rPr>
                  <a:t>Retrospective</a:t>
                </a:r>
              </a:p>
            </p:txBody>
          </p:sp>
        </p:grpSp>
        <p:grpSp>
          <p:nvGrpSpPr>
            <p:cNvPr id="47" name="Groep 46">
              <a:extLst>
                <a:ext uri="{FF2B5EF4-FFF2-40B4-BE49-F238E27FC236}">
                  <a16:creationId xmlns:a16="http://schemas.microsoft.com/office/drawing/2014/main" id="{4C51605A-980A-F940-8099-F076F00BA23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112114" y="3256317"/>
              <a:ext cx="3657600" cy="2286000"/>
              <a:chOff x="8526017" y="2587141"/>
              <a:chExt cx="3657600" cy="2286000"/>
            </a:xfrm>
          </p:grpSpPr>
          <p:sp>
            <p:nvSpPr>
              <p:cNvPr id="163" name="Afgeronde rechthoek 162">
                <a:extLst>
                  <a:ext uri="{FF2B5EF4-FFF2-40B4-BE49-F238E27FC236}">
                    <a16:creationId xmlns:a16="http://schemas.microsoft.com/office/drawing/2014/main" id="{9F877E0F-0C70-5A43-9AEF-CE2698130DF7}"/>
                  </a:ext>
                </a:extLst>
              </p:cNvPr>
              <p:cNvSpPr/>
              <p:nvPr/>
            </p:nvSpPr>
            <p:spPr>
              <a:xfrm>
                <a:off x="10984870" y="4020709"/>
                <a:ext cx="954796" cy="80514"/>
              </a:xfrm>
              <a:prstGeom prst="roundRect">
                <a:avLst/>
              </a:prstGeom>
              <a:solidFill>
                <a:srgbClr val="FFC000">
                  <a:alpha val="2117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61" name="Afgeronde rechthoek 160">
                <a:extLst>
                  <a:ext uri="{FF2B5EF4-FFF2-40B4-BE49-F238E27FC236}">
                    <a16:creationId xmlns:a16="http://schemas.microsoft.com/office/drawing/2014/main" id="{6FC4021C-017F-0641-9450-478500767507}"/>
                  </a:ext>
                </a:extLst>
              </p:cNvPr>
              <p:cNvSpPr/>
              <p:nvPr/>
            </p:nvSpPr>
            <p:spPr>
              <a:xfrm>
                <a:off x="10190590" y="2892262"/>
                <a:ext cx="402078" cy="95973"/>
              </a:xfrm>
              <a:prstGeom prst="roundRect">
                <a:avLst/>
              </a:prstGeom>
              <a:solidFill>
                <a:srgbClr val="019585">
                  <a:alpha val="2078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62" name="Afgeronde rechthoek 161">
                <a:extLst>
                  <a:ext uri="{FF2B5EF4-FFF2-40B4-BE49-F238E27FC236}">
                    <a16:creationId xmlns:a16="http://schemas.microsoft.com/office/drawing/2014/main" id="{D957D7D8-8B39-BC45-B689-A1356569A60F}"/>
                  </a:ext>
                </a:extLst>
              </p:cNvPr>
              <p:cNvSpPr/>
              <p:nvPr/>
            </p:nvSpPr>
            <p:spPr>
              <a:xfrm>
                <a:off x="10280632" y="2790483"/>
                <a:ext cx="172181" cy="95973"/>
              </a:xfrm>
              <a:prstGeom prst="roundRect">
                <a:avLst/>
              </a:prstGeom>
              <a:solidFill>
                <a:srgbClr val="019585">
                  <a:alpha val="2078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3" name="Afgeronde rechthoek 42">
                <a:extLst>
                  <a:ext uri="{FF2B5EF4-FFF2-40B4-BE49-F238E27FC236}">
                    <a16:creationId xmlns:a16="http://schemas.microsoft.com/office/drawing/2014/main" id="{09F4B5D7-89E1-8545-B50F-8FF71A8594A1}"/>
                  </a:ext>
                </a:extLst>
              </p:cNvPr>
              <p:cNvSpPr/>
              <p:nvPr/>
            </p:nvSpPr>
            <p:spPr>
              <a:xfrm>
                <a:off x="10108277" y="2994024"/>
                <a:ext cx="617448" cy="95973"/>
              </a:xfrm>
              <a:prstGeom prst="roundRect">
                <a:avLst/>
              </a:prstGeom>
              <a:solidFill>
                <a:srgbClr val="019585">
                  <a:alpha val="2039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60" name="Afgeronde rechthoek 159">
                <a:extLst>
                  <a:ext uri="{FF2B5EF4-FFF2-40B4-BE49-F238E27FC236}">
                    <a16:creationId xmlns:a16="http://schemas.microsoft.com/office/drawing/2014/main" id="{26CE53E4-72A0-CD4D-B2A5-007F37C01F9A}"/>
                  </a:ext>
                </a:extLst>
              </p:cNvPr>
              <p:cNvSpPr/>
              <p:nvPr/>
            </p:nvSpPr>
            <p:spPr>
              <a:xfrm rot="239409">
                <a:off x="10357546" y="3095825"/>
                <a:ext cx="503595" cy="95973"/>
              </a:xfrm>
              <a:prstGeom prst="roundRect">
                <a:avLst/>
              </a:prstGeom>
              <a:solidFill>
                <a:srgbClr val="019585">
                  <a:alpha val="2039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1" name="Ovaal 40">
                <a:extLst>
                  <a:ext uri="{FF2B5EF4-FFF2-40B4-BE49-F238E27FC236}">
                    <a16:creationId xmlns:a16="http://schemas.microsoft.com/office/drawing/2014/main" id="{E8583FCE-2B60-C846-AA00-C67E176C08E0}"/>
                  </a:ext>
                </a:extLst>
              </p:cNvPr>
              <p:cNvSpPr/>
              <p:nvPr/>
            </p:nvSpPr>
            <p:spPr>
              <a:xfrm rot="350791">
                <a:off x="9128484" y="4193001"/>
                <a:ext cx="279016" cy="251435"/>
              </a:xfrm>
              <a:prstGeom prst="ellipse">
                <a:avLst/>
              </a:prstGeom>
              <a:solidFill>
                <a:srgbClr val="00B0F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0" name="Tekstvak 39">
                <a:extLst>
                  <a:ext uri="{FF2B5EF4-FFF2-40B4-BE49-F238E27FC236}">
                    <a16:creationId xmlns:a16="http://schemas.microsoft.com/office/drawing/2014/main" id="{47E41397-E39D-9F4F-995C-AFBF94660FC9}"/>
                  </a:ext>
                </a:extLst>
              </p:cNvPr>
              <p:cNvSpPr txBox="1"/>
              <p:nvPr/>
            </p:nvSpPr>
            <p:spPr>
              <a:xfrm>
                <a:off x="9419580" y="2893755"/>
                <a:ext cx="6687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>
                    <a:latin typeface="Ink Free" panose="03080402000500000000" pitchFamily="66" charset="0"/>
                  </a:rPr>
                  <a:t>Build</a:t>
                </a:r>
              </a:p>
            </p:txBody>
          </p:sp>
          <p:sp>
            <p:nvSpPr>
              <p:cNvPr id="155" name="Tekstvak 154">
                <a:extLst>
                  <a:ext uri="{FF2B5EF4-FFF2-40B4-BE49-F238E27FC236}">
                    <a16:creationId xmlns:a16="http://schemas.microsoft.com/office/drawing/2014/main" id="{7AC3D180-36F7-A349-A7CB-7F6E8CFB3F58}"/>
                  </a:ext>
                </a:extLst>
              </p:cNvPr>
              <p:cNvSpPr txBox="1"/>
              <p:nvPr/>
            </p:nvSpPr>
            <p:spPr>
              <a:xfrm>
                <a:off x="10725725" y="4101222"/>
                <a:ext cx="10214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>
                    <a:latin typeface="Ink Free" panose="03080402000500000000" pitchFamily="66" charset="0"/>
                  </a:rPr>
                  <a:t>Measure</a:t>
                </a:r>
              </a:p>
            </p:txBody>
          </p:sp>
          <p:sp>
            <p:nvSpPr>
              <p:cNvPr id="156" name="Tekstvak 155">
                <a:extLst>
                  <a:ext uri="{FF2B5EF4-FFF2-40B4-BE49-F238E27FC236}">
                    <a16:creationId xmlns:a16="http://schemas.microsoft.com/office/drawing/2014/main" id="{181A07EC-835D-C84C-AECD-9E3D46B35C39}"/>
                  </a:ext>
                </a:extLst>
              </p:cNvPr>
              <p:cNvSpPr txBox="1"/>
              <p:nvPr/>
            </p:nvSpPr>
            <p:spPr>
              <a:xfrm>
                <a:off x="8680299" y="3770370"/>
                <a:ext cx="7489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>
                    <a:latin typeface="Ink Free" panose="03080402000500000000" pitchFamily="66" charset="0"/>
                  </a:rPr>
                  <a:t>Learn</a:t>
                </a:r>
              </a:p>
            </p:txBody>
          </p:sp>
          <p:pic>
            <p:nvPicPr>
              <p:cNvPr id="45" name="Afbeelding 44">
                <a:extLst>
                  <a:ext uri="{FF2B5EF4-FFF2-40B4-BE49-F238E27FC236}">
                    <a16:creationId xmlns:a16="http://schemas.microsoft.com/office/drawing/2014/main" id="{A3509517-360F-BA46-BDF7-E6E46C0B3D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26017" y="2587141"/>
                <a:ext cx="3657600" cy="2286000"/>
              </a:xfrm>
              <a:prstGeom prst="rect">
                <a:avLst/>
              </a:prstGeom>
            </p:spPr>
          </p:pic>
          <p:sp>
            <p:nvSpPr>
              <p:cNvPr id="46" name="Tekstvak 45">
                <a:extLst>
                  <a:ext uri="{FF2B5EF4-FFF2-40B4-BE49-F238E27FC236}">
                    <a16:creationId xmlns:a16="http://schemas.microsoft.com/office/drawing/2014/main" id="{4A2922D5-21ED-514E-9EA4-D2E454C65E18}"/>
                  </a:ext>
                </a:extLst>
              </p:cNvPr>
              <p:cNvSpPr txBox="1"/>
              <p:nvPr/>
            </p:nvSpPr>
            <p:spPr>
              <a:xfrm>
                <a:off x="9410842" y="3501479"/>
                <a:ext cx="17395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b="1">
                    <a:solidFill>
                      <a:srgbClr val="0070C0"/>
                    </a:solidFill>
                    <a:latin typeface="Ink Free" panose="03080402000500000000" pitchFamily="66" charset="0"/>
                  </a:rPr>
                  <a:t>Lean Cycle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8882485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388</Words>
  <Application>Microsoft Office PowerPoint</Application>
  <PresentationFormat>Widescreen</PresentationFormat>
  <Paragraphs>192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Ink Free</vt:lpstr>
      <vt:lpstr>Marker Felt Thin</vt:lpstr>
      <vt:lpstr>Univers Condensed</vt:lpstr>
      <vt:lpstr>Univers LT 45 Light</vt:lpstr>
      <vt:lpstr>Univers LT 67 Bold Condensed</vt:lpstr>
      <vt:lpstr>Kantoorthema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Mark Bus</dc:creator>
  <cp:lastModifiedBy>Zeger Hendriks</cp:lastModifiedBy>
  <cp:revision>105</cp:revision>
  <dcterms:created xsi:type="dcterms:W3CDTF">2020-09-20T08:42:10Z</dcterms:created>
  <dcterms:modified xsi:type="dcterms:W3CDTF">2021-07-08T19:02:43Z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2ffcf47-be15-40bf-818d-0da39af9f75a_Enabled">
    <vt:lpwstr>true</vt:lpwstr>
  </property>
  <property fmtid="{D5CDD505-2E9C-101B-9397-08002B2CF9AE}" pid="3" name="MSIP_Label_42ffcf47-be15-40bf-818d-0da39af9f75a_SetDate">
    <vt:lpwstr>2021-04-19T09:54:11Z</vt:lpwstr>
  </property>
  <property fmtid="{D5CDD505-2E9C-101B-9397-08002B2CF9AE}" pid="4" name="MSIP_Label_42ffcf47-be15-40bf-818d-0da39af9f75a_Method">
    <vt:lpwstr>Privileged</vt:lpwstr>
  </property>
  <property fmtid="{D5CDD505-2E9C-101B-9397-08002B2CF9AE}" pid="5" name="MSIP_Label_42ffcf47-be15-40bf-818d-0da39af9f75a_Name">
    <vt:lpwstr>42ffcf47-be15-40bf-818d-0da39af9f75a</vt:lpwstr>
  </property>
  <property fmtid="{D5CDD505-2E9C-101B-9397-08002B2CF9AE}" pid="6" name="MSIP_Label_42ffcf47-be15-40bf-818d-0da39af9f75a_SiteId">
    <vt:lpwstr>3a15904d-3fd9-4256-a753-beb05cdf0c6d</vt:lpwstr>
  </property>
  <property fmtid="{D5CDD505-2E9C-101B-9397-08002B2CF9AE}" pid="7" name="MSIP_Label_42ffcf47-be15-40bf-818d-0da39af9f75a_ActionId">
    <vt:lpwstr>f4088418-d2fe-4bc3-a3c1-d076d928eebe</vt:lpwstr>
  </property>
  <property fmtid="{D5CDD505-2E9C-101B-9397-08002B2CF9AE}" pid="8" name="MSIP_Label_42ffcf47-be15-40bf-818d-0da39af9f75a_ContentBits">
    <vt:lpwstr>0</vt:lpwstr>
  </property>
</Properties>
</file>