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8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2506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9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75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43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40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32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2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7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09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3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0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60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23728" y="0"/>
            <a:ext cx="7020272" cy="6858000"/>
          </a:xfrm>
          <a:prstGeom prst="rect">
            <a:avLst/>
          </a:prstGeom>
          <a:solidFill>
            <a:schemeClr val="accent6">
              <a:lumMod val="75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0"/>
            <a:ext cx="7020272" cy="2232247"/>
          </a:xfrm>
        </p:spPr>
        <p:txBody>
          <a:bodyPr>
            <a:normAutofit/>
          </a:bodyPr>
          <a:lstStyle/>
          <a:p>
            <a:pPr algn="r"/>
            <a:r>
              <a:rPr lang="ru-RU" sz="3200" b="1" dirty="0" smtClean="0">
                <a:latin typeface="Bahnschrift SemiLight" panose="020B0502040204020203" pitchFamily="34" charset="0"/>
              </a:rPr>
              <a:t>Игра «</a:t>
            </a:r>
            <a:r>
              <a:rPr lang="ru-RU" sz="3200" b="1" dirty="0"/>
              <a:t>Майор Гром. Летающая </a:t>
            </a:r>
            <a:r>
              <a:rPr lang="ru-RU" sz="3200" b="1" dirty="0" err="1"/>
              <a:t>шаверма</a:t>
            </a:r>
            <a:r>
              <a:rPr lang="ru-RU" sz="3200" b="1" dirty="0" smtClean="0">
                <a:latin typeface="Bahnschrift SemiLight" panose="020B0502040204020203" pitchFamily="34" charset="0"/>
              </a:rPr>
              <a:t>»</a:t>
            </a:r>
            <a:br>
              <a:rPr lang="ru-RU" sz="3200" b="1" dirty="0" smtClean="0">
                <a:latin typeface="Bahnschrift SemiLight" panose="020B0502040204020203" pitchFamily="34" charset="0"/>
              </a:rPr>
            </a:br>
            <a:r>
              <a:rPr lang="ru-RU" sz="1000" b="1" dirty="0" smtClean="0">
                <a:latin typeface="Bahnschrift SemiLight" panose="020B0502040204020203" pitchFamily="34" charset="0"/>
              </a:rPr>
              <a:t>(название придумано самостоятельно, не судите строго   )</a:t>
            </a:r>
            <a:endParaRPr lang="ru-RU" sz="1000" b="1" dirty="0">
              <a:latin typeface="Bahnschrift SemiLigh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7626" y="4797152"/>
            <a:ext cx="3849592" cy="1752600"/>
          </a:xfrm>
        </p:spPr>
        <p:txBody>
          <a:bodyPr>
            <a:normAutofit lnSpcReduction="10000"/>
          </a:bodyPr>
          <a:lstStyle/>
          <a:p>
            <a:pPr algn="r"/>
            <a:endParaRPr lang="ru-RU" sz="2400" u="sng" dirty="0" smtClean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pPr algn="r"/>
            <a:r>
              <a:rPr lang="ru-RU" sz="2400" u="sng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Автор:</a:t>
            </a:r>
          </a:p>
          <a:p>
            <a:pPr algn="r"/>
            <a:r>
              <a:rPr lang="ru-RU" sz="2400" u="sng" dirty="0" err="1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Односторонцева</a:t>
            </a:r>
            <a:r>
              <a:rPr lang="ru-RU" sz="2400" u="sng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 </a:t>
            </a:r>
          </a:p>
          <a:p>
            <a:pPr algn="r"/>
            <a:r>
              <a:rPr lang="ru-RU" sz="2400" u="sng" dirty="0" smtClean="0">
                <a:solidFill>
                  <a:schemeClr val="tx1"/>
                </a:solidFill>
                <a:latin typeface="Bahnschrift SemiLight" panose="020B0502040204020203" pitchFamily="34" charset="0"/>
              </a:rPr>
              <a:t>Евгения Максимовна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123728" y="2240868"/>
            <a:ext cx="702027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123728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Улыбающееся лицо 4"/>
          <p:cNvSpPr/>
          <p:nvPr/>
        </p:nvSpPr>
        <p:spPr>
          <a:xfrm>
            <a:off x="8802216" y="1772816"/>
            <a:ext cx="251520" cy="216024"/>
          </a:xfrm>
          <a:prstGeom prst="smileyF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Тест: Приготовь вкусную шаурму и узнай, кто ты из фильма «Майор Гром:  Чумной Доктор» 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12976"/>
            <a:ext cx="5310336" cy="318620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Коллекционная фигурка «Разумовский» | Комиксы Bub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89" b="96444" l="9814" r="898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3447159"/>
            <a:ext cx="274720" cy="41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2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40" y="-99416"/>
            <a:ext cx="2124824" cy="936152"/>
          </a:xfrm>
          <a:ln w="12700">
            <a:noFill/>
          </a:ln>
        </p:spPr>
        <p:txBody>
          <a:bodyPr>
            <a:normAutofit/>
          </a:bodyPr>
          <a:lstStyle/>
          <a:p>
            <a:pPr algn="l"/>
            <a:r>
              <a:rPr lang="ru-RU" sz="3200" b="1" dirty="0" smtClean="0">
                <a:latin typeface="Bahnschrift SemiLight" panose="020B0502040204020203" pitchFamily="34" charset="0"/>
              </a:rPr>
              <a:t>Описание</a:t>
            </a:r>
            <a:endParaRPr lang="ru-RU" sz="3200" b="1" dirty="0">
              <a:latin typeface="Bahnschrift Semi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3708" y="1772816"/>
            <a:ext cx="6408712" cy="417646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Bahnschrift SemiLight" panose="020B0502040204020203" pitchFamily="34" charset="0"/>
              </a:rPr>
              <a:t>Идеей проекта являлось создание игры похожей на «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latin typeface="Bahnschrift SemiLight" panose="020B0502040204020203" pitchFamily="34" charset="0"/>
              </a:rPr>
              <a:t>яйцелов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Bahnschrift SemiLight" panose="020B0502040204020203" pitchFamily="34" charset="0"/>
              </a:rPr>
              <a:t>» по сюжету комиксов “Майор Гром” русскоязычной студии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latin typeface="Bahnschrift SemiLight" panose="020B0502040204020203" pitchFamily="34" charset="0"/>
              </a:rPr>
              <a:t>Bubble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latin typeface="Bahnschrift SemiLight" panose="020B0502040204020203" pitchFamily="34" charset="0"/>
              </a:rPr>
              <a:t>. С целью приобщить некоторую группу людей к этой вселенной. </a:t>
            </a:r>
          </a:p>
          <a:p>
            <a:pPr marL="0" indent="0">
              <a:buNone/>
            </a:pPr>
            <a:endParaRPr lang="ru-RU" sz="1400" dirty="0" smtClean="0">
              <a:solidFill>
                <a:schemeClr val="accent6">
                  <a:lumMod val="75000"/>
                </a:schemeClr>
              </a:solidFill>
              <a:latin typeface="Bahnschrift SemiLight" panose="020B0502040204020203" pitchFamily="34" charset="0"/>
            </a:endParaRPr>
          </a:p>
          <a:p>
            <a:pPr marL="0" indent="0" algn="r">
              <a:buNone/>
            </a:pPr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Bahnschrift SemiLight" panose="020B0502040204020203" pitchFamily="34" charset="0"/>
              </a:rPr>
              <a:t>Ну я просто </a:t>
            </a:r>
            <a:r>
              <a:rPr lang="ru-RU" sz="1400" dirty="0" err="1" smtClean="0">
                <a:solidFill>
                  <a:schemeClr val="accent6">
                    <a:lumMod val="75000"/>
                  </a:schemeClr>
                </a:solidFill>
                <a:latin typeface="Bahnschrift SemiLight" panose="020B0502040204020203" pitchFamily="34" charset="0"/>
              </a:rPr>
              <a:t>шаверму</a:t>
            </a:r>
            <a:r>
              <a:rPr lang="ru-RU" sz="1400" dirty="0" smtClean="0">
                <a:solidFill>
                  <a:schemeClr val="accent6">
                    <a:lumMod val="75000"/>
                  </a:schemeClr>
                </a:solidFill>
                <a:latin typeface="Bahnschrift SemiLight" panose="020B0502040204020203" pitchFamily="34" charset="0"/>
              </a:rPr>
              <a:t> люблю….</a:t>
            </a:r>
            <a:endParaRPr lang="ru-RU" sz="1400" b="1" dirty="0">
              <a:latin typeface="Bahnschrift SemiLight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03648" y="1412776"/>
            <a:ext cx="7488832" cy="4896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396552" y="-243408"/>
            <a:ext cx="2592288" cy="12241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шаурма PNG пнг образ | Векторы и PSD-файлы | Бесплатная загрузка на Pngtre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67" b="90000" l="4167" r="980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4509120"/>
            <a:ext cx="2808312" cy="280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Коллекционная фигурка «Разумовский» | Комиксы Bubb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89" b="96444" l="9814" r="898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977" y="379866"/>
            <a:ext cx="738581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0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58" y="-134888"/>
            <a:ext cx="2458616" cy="114300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Bahnschrift SemiLight" panose="020B0502040204020203" pitchFamily="34" charset="0"/>
              </a:rPr>
              <a:t>Р</a:t>
            </a:r>
            <a:r>
              <a:rPr lang="ru-RU" sz="3200" b="1" dirty="0" smtClean="0">
                <a:latin typeface="Bahnschrift SemiLight" panose="020B0502040204020203" pitchFamily="34" charset="0"/>
              </a:rPr>
              <a:t>еализация</a:t>
            </a:r>
            <a:endParaRPr lang="ru-RU" sz="3200" b="1" dirty="0">
              <a:latin typeface="Bahnschrift Semi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12776"/>
            <a:ext cx="9036496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При создании изображения были использованы </a:t>
            </a:r>
            <a:r>
              <a:rPr lang="ru-RU" sz="2000" dirty="0" smtClean="0">
                <a:latin typeface="Bahnschrift SemiLight" panose="020B0502040204020203" pitchFamily="34" charset="0"/>
              </a:rPr>
              <a:t>библиотеки:</a:t>
            </a:r>
          </a:p>
          <a:p>
            <a:pPr marL="0" indent="0">
              <a:buNone/>
            </a:pPr>
            <a:r>
              <a:rPr lang="ru-RU" sz="2000" dirty="0" smtClean="0">
                <a:latin typeface="Bahnschrift SemiLight" panose="020B0502040204020203" pitchFamily="34" charset="0"/>
              </a:rPr>
              <a:t> </a:t>
            </a:r>
            <a:r>
              <a:rPr lang="ru-RU" sz="2000" dirty="0" err="1">
                <a:latin typeface="Bahnschrift SemiLight" panose="020B0502040204020203" pitchFamily="34" charset="0"/>
              </a:rPr>
              <a:t>random</a:t>
            </a:r>
            <a:r>
              <a:rPr lang="ru-RU" sz="2000" dirty="0">
                <a:latin typeface="Bahnschrift SemiLight" panose="020B0502040204020203" pitchFamily="34" charset="0"/>
              </a:rPr>
              <a:t>, </a:t>
            </a:r>
            <a:r>
              <a:rPr lang="ru-RU" sz="2000" dirty="0" err="1">
                <a:latin typeface="Bahnschrift SemiLight" panose="020B0502040204020203" pitchFamily="34" charset="0"/>
              </a:rPr>
              <a:t>sys</a:t>
            </a:r>
            <a:r>
              <a:rPr lang="ru-RU" sz="2000" dirty="0">
                <a:latin typeface="Bahnschrift SemiLight" panose="020B0502040204020203" pitchFamily="34" charset="0"/>
              </a:rPr>
              <a:t>, </a:t>
            </a:r>
            <a:r>
              <a:rPr lang="ru-RU" sz="2000" dirty="0" err="1">
                <a:latin typeface="Bahnschrift SemiLight" panose="020B0502040204020203" pitchFamily="34" charset="0"/>
              </a:rPr>
              <a:t>os</a:t>
            </a:r>
            <a:r>
              <a:rPr lang="ru-RU" sz="2000" dirty="0">
                <a:latin typeface="Bahnschrift SemiLight" panose="020B0502040204020203" pitchFamily="34" charset="0"/>
              </a:rPr>
              <a:t> и </a:t>
            </a:r>
            <a:r>
              <a:rPr lang="ru-RU" sz="2000" dirty="0" err="1">
                <a:latin typeface="Bahnschrift SemiLight" panose="020B0502040204020203" pitchFamily="34" charset="0"/>
              </a:rPr>
              <a:t>PyGame</a:t>
            </a:r>
            <a:r>
              <a:rPr lang="ru-RU" sz="2000" dirty="0">
                <a:latin typeface="Bahnschrift SemiLigh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В программе несколько </a:t>
            </a:r>
            <a:r>
              <a:rPr lang="ru-RU" sz="2000" dirty="0" smtClean="0">
                <a:latin typeface="Bahnschrift SemiLight" panose="020B0502040204020203" pitchFamily="34" charset="0"/>
              </a:rPr>
              <a:t>не связанных между собой основных </a:t>
            </a:r>
            <a:r>
              <a:rPr lang="ru-RU" sz="2000" dirty="0">
                <a:latin typeface="Bahnschrift SemiLight" panose="020B0502040204020203" pitchFamily="34" charset="0"/>
              </a:rPr>
              <a:t>классов: </a:t>
            </a:r>
          </a:p>
          <a:p>
            <a:pPr marL="0" indent="0"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•	«</a:t>
            </a:r>
            <a:r>
              <a:rPr lang="ru-RU" sz="2000" dirty="0" err="1">
                <a:latin typeface="Bahnschrift SemiLight" panose="020B0502040204020203" pitchFamily="34" charset="0"/>
              </a:rPr>
              <a:t>Grom</a:t>
            </a:r>
            <a:r>
              <a:rPr lang="ru-RU" sz="2000" dirty="0">
                <a:latin typeface="Bahnschrift SemiLight" panose="020B0502040204020203" pitchFamily="34" charset="0"/>
              </a:rPr>
              <a:t>» - сам персонаж и его действия.</a:t>
            </a:r>
          </a:p>
          <a:p>
            <a:pPr marL="0" indent="0"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•	«</a:t>
            </a:r>
            <a:r>
              <a:rPr lang="ru-RU" sz="2000" dirty="0" err="1">
                <a:latin typeface="Bahnschrift SemiLight" panose="020B0502040204020203" pitchFamily="34" charset="0"/>
              </a:rPr>
              <a:t>Shaverma</a:t>
            </a:r>
            <a:r>
              <a:rPr lang="ru-RU" sz="2000" dirty="0">
                <a:latin typeface="Bahnschrift SemiLight" panose="020B0502040204020203" pitchFamily="34" charset="0"/>
              </a:rPr>
              <a:t>» и «</a:t>
            </a:r>
            <a:r>
              <a:rPr lang="ru-RU" sz="2000" dirty="0" err="1">
                <a:latin typeface="Bahnschrift SemiLight" panose="020B0502040204020203" pitchFamily="34" charset="0"/>
              </a:rPr>
              <a:t>Plague</a:t>
            </a:r>
            <a:r>
              <a:rPr lang="ru-RU" sz="2000" dirty="0">
                <a:latin typeface="Bahnschrift SemiLight" panose="020B0502040204020203" pitchFamily="34" charset="0"/>
              </a:rPr>
              <a:t>»  - предметы и их функции.</a:t>
            </a:r>
          </a:p>
          <a:p>
            <a:pPr marL="0" indent="0"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Необходимые для запуска библиотеки: </a:t>
            </a:r>
          </a:p>
          <a:p>
            <a:pPr marL="0" indent="0"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библиотеки </a:t>
            </a:r>
            <a:r>
              <a:rPr lang="ru-RU" sz="2000" dirty="0" err="1">
                <a:latin typeface="Bahnschrift SemiLight" panose="020B0502040204020203" pitchFamily="34" charset="0"/>
              </a:rPr>
              <a:t>random</a:t>
            </a:r>
            <a:r>
              <a:rPr lang="ru-RU" sz="2000" dirty="0">
                <a:latin typeface="Bahnschrift SemiLight" panose="020B0502040204020203" pitchFamily="34" charset="0"/>
              </a:rPr>
              <a:t>, </a:t>
            </a:r>
            <a:r>
              <a:rPr lang="ru-RU" sz="2000" dirty="0" err="1">
                <a:latin typeface="Bahnschrift SemiLight" panose="020B0502040204020203" pitchFamily="34" charset="0"/>
              </a:rPr>
              <a:t>sys</a:t>
            </a:r>
            <a:r>
              <a:rPr lang="ru-RU" sz="2000" dirty="0">
                <a:latin typeface="Bahnschrift SemiLight" panose="020B0502040204020203" pitchFamily="34" charset="0"/>
              </a:rPr>
              <a:t>, </a:t>
            </a:r>
            <a:r>
              <a:rPr lang="ru-RU" sz="2000" dirty="0" err="1">
                <a:latin typeface="Bahnschrift SemiLight" panose="020B0502040204020203" pitchFamily="34" charset="0"/>
              </a:rPr>
              <a:t>os</a:t>
            </a:r>
            <a:r>
              <a:rPr lang="ru-RU" sz="2000" dirty="0">
                <a:latin typeface="Bahnschrift SemiLight" panose="020B0502040204020203" pitchFamily="34" charset="0"/>
              </a:rPr>
              <a:t>, </a:t>
            </a:r>
            <a:r>
              <a:rPr lang="ru-RU" sz="2000" dirty="0" err="1">
                <a:latin typeface="Bahnschrift SemiLight" panose="020B0502040204020203" pitchFamily="34" charset="0"/>
              </a:rPr>
              <a:t>PyGame</a:t>
            </a:r>
            <a:r>
              <a:rPr lang="ru-RU" sz="2000" dirty="0">
                <a:latin typeface="Bahnschrift SemiLight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ru-RU" sz="2000" dirty="0">
              <a:latin typeface="Bahnschrift Semi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80528" y="0"/>
            <a:ext cx="2771800" cy="100811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Создать мем &amp;quot;шаурма, донер пнг, шаверма png&amp;quot; - Картинки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625" l="2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18453"/>
            <a:ext cx="3981990" cy="353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Коллекционная фигурка «Разумовский» | Комиксы Bubb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89" b="96444" l="9814" r="898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" y="5744462"/>
            <a:ext cx="738581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810544" cy="652934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Bahnschrift SemiLight" panose="020B0502040204020203" pitchFamily="34" charset="0"/>
              </a:rPr>
              <a:t>Итоги</a:t>
            </a:r>
            <a:endParaRPr lang="ru-RU" sz="3200" b="1" dirty="0">
              <a:latin typeface="Bahnschrift Semi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331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 smtClean="0">
                <a:latin typeface="Bahnschrift SemiLight" panose="020B0502040204020203" pitchFamily="34" charset="0"/>
              </a:rPr>
              <a:t>Вывод</a:t>
            </a:r>
            <a:r>
              <a:rPr lang="ru-RU" sz="2400" dirty="0" smtClean="0">
                <a:latin typeface="Bahnschrift SemiLight" panose="020B0502040204020203" pitchFamily="34" charset="0"/>
              </a:rPr>
              <a:t>: работа над проектом была интересной и познавательной, продукт удовлетворяет требованиям и ожиданиям.</a:t>
            </a:r>
          </a:p>
          <a:p>
            <a:pPr marL="0" indent="0">
              <a:buNone/>
            </a:pPr>
            <a:r>
              <a:rPr lang="ru-RU" sz="2400" u="sng" dirty="0" smtClean="0">
                <a:latin typeface="Bahnschrift SemiLight" panose="020B0502040204020203" pitchFamily="34" charset="0"/>
              </a:rPr>
              <a:t>Возможности для доработки и развития:</a:t>
            </a:r>
            <a:r>
              <a:rPr lang="ru-RU" sz="2400" dirty="0" smtClean="0">
                <a:latin typeface="Bahnschrift SemiLight" panose="020B0502040204020203" pitchFamily="34" charset="0"/>
              </a:rPr>
              <a:t>  </a:t>
            </a:r>
          </a:p>
          <a:p>
            <a:pPr marL="0" indent="0">
              <a:buNone/>
            </a:pPr>
            <a:r>
              <a:rPr lang="ru-RU" sz="2400" dirty="0">
                <a:latin typeface="Bahnschrift SemiLight" panose="020B0502040204020203" pitchFamily="34" charset="0"/>
              </a:rPr>
              <a:t>Игру можно доработать, добавить уровни, новые функции и возможности персонажей. Так же можно создать собственную вселенную, самостоятельно нарисовать персонажей, фоны и предметы. .</a:t>
            </a:r>
            <a:endParaRPr lang="ru-RU" sz="2400" u="sng" dirty="0" smtClean="0">
              <a:latin typeface="Bahnschrift SemiLight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80528" y="-154216"/>
            <a:ext cx="2016224" cy="91892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8880" y="980728"/>
            <a:ext cx="8568952" cy="37444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обертывание, шаурма, тако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91" y="4869160"/>
            <a:ext cx="3758571" cy="208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Коллекционная фигурка «Разумовский» | Комиксы Bubb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89" b="96444" l="9814" r="898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84608">
            <a:off x="8360178" y="-562373"/>
            <a:ext cx="738581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9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85857" y="-131727"/>
            <a:ext cx="4968552" cy="720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355976" cy="1906544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ru-RU" sz="5400" dirty="0" smtClean="0">
                <a:latin typeface="Bahnschrift SemiLight" panose="020B0502040204020203" pitchFamily="34" charset="0"/>
              </a:rPr>
              <a:t>Спасибо за </a:t>
            </a:r>
            <a:r>
              <a:rPr lang="ru-RU" sz="5400" dirty="0" smtClean="0">
                <a:latin typeface="Bahnschrift SemiLight" panose="020B0502040204020203" pitchFamily="34" charset="0"/>
              </a:rPr>
              <a:t>внимание</a:t>
            </a:r>
            <a:r>
              <a:rPr lang="ru-RU" sz="5400" dirty="0" smtClean="0">
                <a:latin typeface="Bahnschrift SemiLight" panose="020B0502040204020203" pitchFamily="34" charset="0"/>
                <a:sym typeface="Symbol"/>
              </a:rPr>
              <a:t></a:t>
            </a:r>
            <a:endParaRPr lang="ru-RU" sz="5400" dirty="0">
              <a:latin typeface="Bahnschrift SemiLight" panose="020B0502040204020203" pitchFamily="34" charset="0"/>
            </a:endParaRPr>
          </a:p>
        </p:txBody>
      </p:sp>
      <p:pic>
        <p:nvPicPr>
          <p:cNvPr id="2050" name="Picture 2" descr="Майор Гром выбирает шаверму в новом трейлере «Чумного Доктора» с Comic Con  Russi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r="6506"/>
          <a:stretch/>
        </p:blipFill>
        <p:spPr bwMode="auto">
          <a:xfrm>
            <a:off x="605463" y="3284984"/>
            <a:ext cx="4289636" cy="302433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ромо-ролик и фото фильма «Майор Гром: Чумной Доктор» | GeekC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4664"/>
            <a:ext cx="2872205" cy="359025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оллекционная фигурка «Разумовский» | Комиксы Bubb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889" b="96444" l="9814" r="898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754956"/>
            <a:ext cx="1380997" cy="210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135</Words>
  <Application>Microsoft Office PowerPoint</Application>
  <PresentationFormat>Экран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Игра «Майор Гром. Летающая шаверма» (название придумано самостоятельно, не судите строго   )</vt:lpstr>
      <vt:lpstr>Описание</vt:lpstr>
      <vt:lpstr>Реализация</vt:lpstr>
      <vt:lpstr>Итоги</vt:lpstr>
      <vt:lpstr>Спасибо за внимание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</dc:creator>
  <cp:lastModifiedBy>Пользователь Windows</cp:lastModifiedBy>
  <cp:revision>24</cp:revision>
  <dcterms:created xsi:type="dcterms:W3CDTF">2021-11-09T11:57:00Z</dcterms:created>
  <dcterms:modified xsi:type="dcterms:W3CDTF">2022-01-28T07:14:04Z</dcterms:modified>
</cp:coreProperties>
</file>