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82" r:id="rId3"/>
    <p:sldId id="458" r:id="rId5"/>
    <p:sldId id="460" r:id="rId6"/>
    <p:sldId id="461" r:id="rId7"/>
    <p:sldId id="462" r:id="rId8"/>
    <p:sldId id="464" r:id="rId9"/>
    <p:sldId id="465" r:id="rId10"/>
    <p:sldId id="466" r:id="rId11"/>
    <p:sldId id="467" r:id="rId12"/>
    <p:sldId id="468" r:id="rId13"/>
    <p:sldId id="509" r:id="rId14"/>
    <p:sldId id="510" r:id="rId15"/>
    <p:sldId id="471" r:id="rId16"/>
    <p:sldId id="472" r:id="rId17"/>
    <p:sldId id="473" r:id="rId18"/>
    <p:sldId id="474" r:id="rId19"/>
    <p:sldId id="475" r:id="rId20"/>
    <p:sldId id="476" r:id="rId21"/>
    <p:sldId id="479" r:id="rId22"/>
    <p:sldId id="478" r:id="rId23"/>
    <p:sldId id="419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896"/>
    <p:restoredTop sz="76994"/>
  </p:normalViewPr>
  <p:slideViewPr>
    <p:cSldViewPr snapToGrid="0" showGuides="1">
      <p:cViewPr varScale="1">
        <p:scale>
          <a:sx n="50" d="100"/>
          <a:sy n="50" d="100"/>
        </p:scale>
        <p:origin x="-1746" y="-84"/>
      </p:cViewPr>
      <p:guideLst>
        <p:guide orient="horz" pos="2098"/>
        <p:guide pos="2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B24A1-B88F-4263-A552-AFE50B1CA934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FE17B62-6A5E-458F-86EF-422A2F317D02}">
      <dgm:prSet phldrT="[文本]" custT="1"/>
      <dgm:spPr>
        <a:solidFill>
          <a:schemeClr val="bg1"/>
        </a:solidFill>
        <a:ln>
          <a:solidFill>
            <a:srgbClr val="009966"/>
          </a:solidFill>
        </a:ln>
      </dgm:spPr>
      <dgm:t>
        <a:bodyPr/>
        <a:lstStyle/>
        <a:p>
          <a:r>
            <a:rPr lang="zh-CN" altLang="en-US" sz="1400" dirty="0" smtClean="0"/>
            <a:t>成绩</a:t>
          </a:r>
          <a:endParaRPr lang="zh-CN" altLang="en-US" sz="1400" dirty="0"/>
        </a:p>
      </dgm:t>
    </dgm:pt>
    <dgm:pt modelId="{65E0C7AF-47FB-4F9B-BAEB-79B765AC02F7}" cxnId="{02D00EC0-FDAF-4781-AF14-2D09D358965F}" type="parTrans">
      <dgm:prSet/>
      <dgm:spPr/>
      <dgm:t>
        <a:bodyPr/>
        <a:lstStyle/>
        <a:p>
          <a:endParaRPr lang="zh-CN" altLang="en-US" sz="1400"/>
        </a:p>
      </dgm:t>
    </dgm:pt>
    <dgm:pt modelId="{698C0F76-8027-4F0D-BA5C-DFF29B9A8922}" cxnId="{02D00EC0-FDAF-4781-AF14-2D09D358965F}" type="sibTrans">
      <dgm:prSet/>
      <dgm:spPr/>
      <dgm:t>
        <a:bodyPr/>
        <a:lstStyle/>
        <a:p>
          <a:endParaRPr lang="zh-CN" altLang="en-US" sz="1400"/>
        </a:p>
      </dgm:t>
    </dgm:pt>
    <dgm:pt modelId="{B519ACD5-6A36-4B7C-828D-1AEC609EBB47}">
      <dgm:prSet phldrT="[文本]" custT="1"/>
      <dgm:spPr>
        <a:ln>
          <a:solidFill>
            <a:srgbClr val="009966"/>
          </a:solidFill>
        </a:ln>
      </dgm:spPr>
      <dgm:t>
        <a:bodyPr/>
        <a:lstStyle/>
        <a:p>
          <a:r>
            <a:rPr lang="en-US" altLang="zh-CN" sz="1400" dirty="0" smtClean="0"/>
            <a:t>60</a:t>
          </a:r>
          <a:r>
            <a:rPr lang="zh-CN" altLang="en-US" sz="1400" dirty="0" smtClean="0"/>
            <a:t>分以上</a:t>
          </a:r>
          <a:endParaRPr lang="zh-CN" altLang="en-US" sz="1400" dirty="0"/>
        </a:p>
      </dgm:t>
    </dgm:pt>
    <dgm:pt modelId="{33A9D1A2-368C-4768-ACBA-29826F4D9663}" cxnId="{99385FA9-DCD0-4DED-8722-617CA30C7321}" type="parTrans">
      <dgm:prSet custT="1"/>
      <dgm:spPr>
        <a:ln>
          <a:solidFill>
            <a:srgbClr val="009966"/>
          </a:solidFill>
        </a:ln>
      </dgm:spPr>
      <dgm:t>
        <a:bodyPr/>
        <a:lstStyle/>
        <a:p>
          <a:endParaRPr lang="zh-CN" altLang="en-US" sz="1400"/>
        </a:p>
      </dgm:t>
    </dgm:pt>
    <dgm:pt modelId="{DD7B2420-4288-4206-8B80-9186519ACF59}" cxnId="{99385FA9-DCD0-4DED-8722-617CA30C7321}" type="sibTrans">
      <dgm:prSet/>
      <dgm:spPr/>
      <dgm:t>
        <a:bodyPr/>
        <a:lstStyle/>
        <a:p>
          <a:endParaRPr lang="zh-CN" altLang="en-US" sz="1400"/>
        </a:p>
      </dgm:t>
    </dgm:pt>
    <dgm:pt modelId="{F86F8579-171E-4103-8042-328BEB2EC80E}">
      <dgm:prSet phldrT="[文本]" custT="1"/>
      <dgm:spPr>
        <a:ln>
          <a:solidFill>
            <a:srgbClr val="009966"/>
          </a:solidFill>
        </a:ln>
      </dgm:spPr>
      <dgm:t>
        <a:bodyPr/>
        <a:lstStyle/>
        <a:p>
          <a:r>
            <a:rPr lang="zh-CN" altLang="en-US" sz="1400" dirty="0" smtClean="0"/>
            <a:t>及格</a:t>
          </a:r>
          <a:endParaRPr lang="zh-CN" altLang="en-US" sz="1400" dirty="0"/>
        </a:p>
      </dgm:t>
    </dgm:pt>
    <dgm:pt modelId="{DADEBC9F-F15F-4D89-9B53-81DE783FF343}" cxnId="{82B29AF6-BC57-4E0F-9CE2-3DBEB84B275A}" type="parTrans">
      <dgm:prSet custT="1"/>
      <dgm:spPr>
        <a:ln>
          <a:solidFill>
            <a:srgbClr val="009966"/>
          </a:solidFill>
        </a:ln>
      </dgm:spPr>
      <dgm:t>
        <a:bodyPr/>
        <a:lstStyle/>
        <a:p>
          <a:endParaRPr lang="zh-CN" altLang="en-US" sz="1400"/>
        </a:p>
      </dgm:t>
    </dgm:pt>
    <dgm:pt modelId="{E62E71BA-D78D-4B83-9845-AA39F330B4C0}" cxnId="{82B29AF6-BC57-4E0F-9CE2-3DBEB84B275A}" type="sibTrans">
      <dgm:prSet/>
      <dgm:spPr/>
      <dgm:t>
        <a:bodyPr/>
        <a:lstStyle/>
        <a:p>
          <a:endParaRPr lang="zh-CN" altLang="en-US" sz="1400"/>
        </a:p>
      </dgm:t>
    </dgm:pt>
    <dgm:pt modelId="{C03BF5C8-41FF-47DB-B533-C74B694F4C9F}">
      <dgm:prSet phldrT="[文本]" custT="1"/>
      <dgm:spPr>
        <a:ln>
          <a:solidFill>
            <a:srgbClr val="009966"/>
          </a:solidFill>
        </a:ln>
      </dgm:spPr>
      <dgm:t>
        <a:bodyPr/>
        <a:lstStyle/>
        <a:p>
          <a:r>
            <a:rPr lang="en-US" altLang="zh-CN" sz="1400" dirty="0" smtClean="0"/>
            <a:t>60</a:t>
          </a:r>
          <a:r>
            <a:rPr lang="zh-CN" altLang="en-US" sz="1400" dirty="0" smtClean="0"/>
            <a:t>以下</a:t>
          </a:r>
          <a:endParaRPr lang="zh-CN" altLang="en-US" sz="1400" dirty="0"/>
        </a:p>
      </dgm:t>
    </dgm:pt>
    <dgm:pt modelId="{E37EC923-9F78-4DAE-A4EF-2AB2465AEDD8}" cxnId="{74D0BD90-211E-4506-A4CC-0B5DE8FF43FE}" type="parTrans">
      <dgm:prSet custT="1"/>
      <dgm:spPr>
        <a:ln>
          <a:solidFill>
            <a:srgbClr val="009966"/>
          </a:solidFill>
        </a:ln>
      </dgm:spPr>
      <dgm:t>
        <a:bodyPr/>
        <a:lstStyle/>
        <a:p>
          <a:endParaRPr lang="zh-CN" altLang="en-US" sz="1400"/>
        </a:p>
      </dgm:t>
    </dgm:pt>
    <dgm:pt modelId="{F7732BA9-F27D-4C78-8B8F-899FA6993F89}" cxnId="{74D0BD90-211E-4506-A4CC-0B5DE8FF43FE}" type="sibTrans">
      <dgm:prSet/>
      <dgm:spPr/>
      <dgm:t>
        <a:bodyPr/>
        <a:lstStyle/>
        <a:p>
          <a:endParaRPr lang="zh-CN" altLang="en-US" sz="1400"/>
        </a:p>
      </dgm:t>
    </dgm:pt>
    <dgm:pt modelId="{AB602F91-DD5A-4A84-849D-0FF70FCEE26C}">
      <dgm:prSet phldrT="[文本]" custT="1"/>
      <dgm:spPr>
        <a:ln>
          <a:solidFill>
            <a:srgbClr val="009966"/>
          </a:solidFill>
        </a:ln>
      </dgm:spPr>
      <dgm:t>
        <a:bodyPr/>
        <a:lstStyle/>
        <a:p>
          <a:r>
            <a:rPr lang="zh-CN" altLang="en-US" sz="1400" dirty="0" smtClean="0"/>
            <a:t>不及格</a:t>
          </a:r>
          <a:endParaRPr lang="zh-CN" altLang="en-US" sz="1400" dirty="0"/>
        </a:p>
      </dgm:t>
    </dgm:pt>
    <dgm:pt modelId="{88F60CBD-8F2F-404E-BC2F-A105DE508566}" cxnId="{F54414B1-E28F-491B-89C7-232854ECAF21}" type="parTrans">
      <dgm:prSet custT="1"/>
      <dgm:spPr>
        <a:ln>
          <a:solidFill>
            <a:srgbClr val="009966"/>
          </a:solidFill>
        </a:ln>
      </dgm:spPr>
      <dgm:t>
        <a:bodyPr/>
        <a:lstStyle/>
        <a:p>
          <a:endParaRPr lang="zh-CN" altLang="en-US" sz="1400"/>
        </a:p>
      </dgm:t>
    </dgm:pt>
    <dgm:pt modelId="{31FBC4D4-FFB1-489C-B67E-6402BB841006}" cxnId="{F54414B1-E28F-491B-89C7-232854ECAF21}" type="sibTrans">
      <dgm:prSet/>
      <dgm:spPr/>
      <dgm:t>
        <a:bodyPr/>
        <a:lstStyle/>
        <a:p>
          <a:endParaRPr lang="zh-CN" altLang="en-US" sz="1400"/>
        </a:p>
      </dgm:t>
    </dgm:pt>
    <dgm:pt modelId="{F685B6BF-1744-4215-A16B-C0A2F307770B}" type="pres">
      <dgm:prSet presAssocID="{8FBB24A1-B88F-4263-A552-AFE50B1CA9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163625-8BF1-48CD-A225-2ED4150EA408}" type="pres">
      <dgm:prSet presAssocID="{3FE17B62-6A5E-458F-86EF-422A2F317D02}" presName="root1" presStyleCnt="0"/>
      <dgm:spPr/>
    </dgm:pt>
    <dgm:pt modelId="{7C7A68CA-0E95-4CB1-86C8-B387E09855AF}" type="pres">
      <dgm:prSet presAssocID="{3FE17B62-6A5E-458F-86EF-422A2F317D0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22703D-59B7-4A08-9016-18A3503C0243}" type="pres">
      <dgm:prSet presAssocID="{3FE17B62-6A5E-458F-86EF-422A2F317D02}" presName="level2hierChild" presStyleCnt="0"/>
      <dgm:spPr/>
    </dgm:pt>
    <dgm:pt modelId="{6C6B6025-2096-4D36-BBC7-29E91555F735}" type="pres">
      <dgm:prSet presAssocID="{33A9D1A2-368C-4768-ACBA-29826F4D966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0125386-3506-44E8-B1EA-BD3C686EA451}" type="pres">
      <dgm:prSet presAssocID="{33A9D1A2-368C-4768-ACBA-29826F4D966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5599A51-1268-4AF3-815A-E4B6F308E24A}" type="pres">
      <dgm:prSet presAssocID="{B519ACD5-6A36-4B7C-828D-1AEC609EBB47}" presName="root2" presStyleCnt="0"/>
      <dgm:spPr/>
    </dgm:pt>
    <dgm:pt modelId="{5DB64966-B1B9-4D83-A59C-AD619FE5B3B1}" type="pres">
      <dgm:prSet presAssocID="{B519ACD5-6A36-4B7C-828D-1AEC609EBB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A62F61-23B2-4E4B-902A-A6836DE3E396}" type="pres">
      <dgm:prSet presAssocID="{B519ACD5-6A36-4B7C-828D-1AEC609EBB47}" presName="level3hierChild" presStyleCnt="0"/>
      <dgm:spPr/>
    </dgm:pt>
    <dgm:pt modelId="{42F07432-3052-4748-8E2E-A9930B62BE50}" type="pres">
      <dgm:prSet presAssocID="{DADEBC9F-F15F-4D89-9B53-81DE783FF343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D94BF910-9B6C-4F0E-89C3-D5B64BE2E73C}" type="pres">
      <dgm:prSet presAssocID="{DADEBC9F-F15F-4D89-9B53-81DE783FF343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61AAB474-96C0-4360-B0CE-6FCF6D1B0203}" type="pres">
      <dgm:prSet presAssocID="{F86F8579-171E-4103-8042-328BEB2EC80E}" presName="root2" presStyleCnt="0"/>
      <dgm:spPr/>
    </dgm:pt>
    <dgm:pt modelId="{FCE36599-A42E-4A24-BDD9-3D9BFF021680}" type="pres">
      <dgm:prSet presAssocID="{F86F8579-171E-4103-8042-328BEB2EC80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F1525C-3E4B-4E86-BBD7-05533C001DDB}" type="pres">
      <dgm:prSet presAssocID="{F86F8579-171E-4103-8042-328BEB2EC80E}" presName="level3hierChild" presStyleCnt="0"/>
      <dgm:spPr/>
    </dgm:pt>
    <dgm:pt modelId="{A2A3525B-61BC-4F68-90A5-3AF3A72D3CF3}" type="pres">
      <dgm:prSet presAssocID="{E37EC923-9F78-4DAE-A4EF-2AB2465AEDD8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5CA3A52-09D6-462F-8B55-512DE29AE94E}" type="pres">
      <dgm:prSet presAssocID="{E37EC923-9F78-4DAE-A4EF-2AB2465AEDD8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1EBDF262-0852-4EDB-90F8-00D7015EB394}" type="pres">
      <dgm:prSet presAssocID="{C03BF5C8-41FF-47DB-B533-C74B694F4C9F}" presName="root2" presStyleCnt="0"/>
      <dgm:spPr/>
    </dgm:pt>
    <dgm:pt modelId="{C4913D40-2D9A-4B79-8E15-1AEDD2DF9488}" type="pres">
      <dgm:prSet presAssocID="{C03BF5C8-41FF-47DB-B533-C74B694F4C9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A45EF1-D009-4C91-9BC8-555BA350A900}" type="pres">
      <dgm:prSet presAssocID="{C03BF5C8-41FF-47DB-B533-C74B694F4C9F}" presName="level3hierChild" presStyleCnt="0"/>
      <dgm:spPr/>
    </dgm:pt>
    <dgm:pt modelId="{3A27B5A2-6CD1-4FD8-80B1-0658CDB0F9D8}" type="pres">
      <dgm:prSet presAssocID="{88F60CBD-8F2F-404E-BC2F-A105DE508566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3B08C28B-5B62-40B0-8842-05C90E81A2B1}" type="pres">
      <dgm:prSet presAssocID="{88F60CBD-8F2F-404E-BC2F-A105DE508566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B5DBC802-5CEE-4CC4-B94F-FC2860F19447}" type="pres">
      <dgm:prSet presAssocID="{AB602F91-DD5A-4A84-849D-0FF70FCEE26C}" presName="root2" presStyleCnt="0"/>
      <dgm:spPr/>
    </dgm:pt>
    <dgm:pt modelId="{B0AFBBBC-48AB-4DF8-B2F6-9A1690EB5109}" type="pres">
      <dgm:prSet presAssocID="{AB602F91-DD5A-4A84-849D-0FF70FCEE26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3B990D-7C2D-4455-B2FA-6E1E04DD79EC}" type="pres">
      <dgm:prSet presAssocID="{AB602F91-DD5A-4A84-849D-0FF70FCEE26C}" presName="level3hierChild" presStyleCnt="0"/>
      <dgm:spPr/>
    </dgm:pt>
  </dgm:ptLst>
  <dgm:cxnLst>
    <dgm:cxn modelId="{AF26A575-B77E-4F74-A0FA-BE279AB1F068}" type="presOf" srcId="{DADEBC9F-F15F-4D89-9B53-81DE783FF343}" destId="{42F07432-3052-4748-8E2E-A9930B62BE50}" srcOrd="0" destOrd="0" presId="urn:microsoft.com/office/officeart/2005/8/layout/hierarchy2"/>
    <dgm:cxn modelId="{729CF405-A1E2-4321-A6A5-2C8B565F76A6}" type="presOf" srcId="{B519ACD5-6A36-4B7C-828D-1AEC609EBB47}" destId="{5DB64966-B1B9-4D83-A59C-AD619FE5B3B1}" srcOrd="0" destOrd="0" presId="urn:microsoft.com/office/officeart/2005/8/layout/hierarchy2"/>
    <dgm:cxn modelId="{DFA60A45-E30C-4FD6-AC2E-E162C342FE30}" type="presOf" srcId="{C03BF5C8-41FF-47DB-B533-C74B694F4C9F}" destId="{C4913D40-2D9A-4B79-8E15-1AEDD2DF9488}" srcOrd="0" destOrd="0" presId="urn:microsoft.com/office/officeart/2005/8/layout/hierarchy2"/>
    <dgm:cxn modelId="{335D0FF6-7D50-49AE-A79D-5BBBD992B096}" type="presOf" srcId="{3FE17B62-6A5E-458F-86EF-422A2F317D02}" destId="{7C7A68CA-0E95-4CB1-86C8-B387E09855AF}" srcOrd="0" destOrd="0" presId="urn:microsoft.com/office/officeart/2005/8/layout/hierarchy2"/>
    <dgm:cxn modelId="{C17BB4D9-5A3B-4188-B173-D09D8CBAF60B}" type="presOf" srcId="{AB602F91-DD5A-4A84-849D-0FF70FCEE26C}" destId="{B0AFBBBC-48AB-4DF8-B2F6-9A1690EB5109}" srcOrd="0" destOrd="0" presId="urn:microsoft.com/office/officeart/2005/8/layout/hierarchy2"/>
    <dgm:cxn modelId="{99385FA9-DCD0-4DED-8722-617CA30C7321}" srcId="{3FE17B62-6A5E-458F-86EF-422A2F317D02}" destId="{B519ACD5-6A36-4B7C-828D-1AEC609EBB47}" srcOrd="0" destOrd="0" parTransId="{33A9D1A2-368C-4768-ACBA-29826F4D9663}" sibTransId="{DD7B2420-4288-4206-8B80-9186519ACF59}"/>
    <dgm:cxn modelId="{74D0BD90-211E-4506-A4CC-0B5DE8FF43FE}" srcId="{3FE17B62-6A5E-458F-86EF-422A2F317D02}" destId="{C03BF5C8-41FF-47DB-B533-C74B694F4C9F}" srcOrd="1" destOrd="0" parTransId="{E37EC923-9F78-4DAE-A4EF-2AB2465AEDD8}" sibTransId="{F7732BA9-F27D-4C78-8B8F-899FA6993F89}"/>
    <dgm:cxn modelId="{49E1766D-863A-460B-A3C9-4EE79B425A9F}" type="presOf" srcId="{E37EC923-9F78-4DAE-A4EF-2AB2465AEDD8}" destId="{A2A3525B-61BC-4F68-90A5-3AF3A72D3CF3}" srcOrd="0" destOrd="0" presId="urn:microsoft.com/office/officeart/2005/8/layout/hierarchy2"/>
    <dgm:cxn modelId="{53EA97DB-16EC-44D8-B604-86493E319A0D}" type="presOf" srcId="{DADEBC9F-F15F-4D89-9B53-81DE783FF343}" destId="{D94BF910-9B6C-4F0E-89C3-D5B64BE2E73C}" srcOrd="1" destOrd="0" presId="urn:microsoft.com/office/officeart/2005/8/layout/hierarchy2"/>
    <dgm:cxn modelId="{814C7E65-D136-43C7-9A40-8FC3B6D6BA83}" type="presOf" srcId="{8FBB24A1-B88F-4263-A552-AFE50B1CA934}" destId="{F685B6BF-1744-4215-A16B-C0A2F307770B}" srcOrd="0" destOrd="0" presId="urn:microsoft.com/office/officeart/2005/8/layout/hierarchy2"/>
    <dgm:cxn modelId="{C89CDABD-4173-4E13-B3B8-ECDAFE7491F9}" type="presOf" srcId="{88F60CBD-8F2F-404E-BC2F-A105DE508566}" destId="{3A27B5A2-6CD1-4FD8-80B1-0658CDB0F9D8}" srcOrd="0" destOrd="0" presId="urn:microsoft.com/office/officeart/2005/8/layout/hierarchy2"/>
    <dgm:cxn modelId="{BA20CAF6-C781-441C-B6D0-2B4FF715E3D8}" type="presOf" srcId="{33A9D1A2-368C-4768-ACBA-29826F4D9663}" destId="{6C6B6025-2096-4D36-BBC7-29E91555F735}" srcOrd="0" destOrd="0" presId="urn:microsoft.com/office/officeart/2005/8/layout/hierarchy2"/>
    <dgm:cxn modelId="{02D00EC0-FDAF-4781-AF14-2D09D358965F}" srcId="{8FBB24A1-B88F-4263-A552-AFE50B1CA934}" destId="{3FE17B62-6A5E-458F-86EF-422A2F317D02}" srcOrd="0" destOrd="0" parTransId="{65E0C7AF-47FB-4F9B-BAEB-79B765AC02F7}" sibTransId="{698C0F76-8027-4F0D-BA5C-DFF29B9A8922}"/>
    <dgm:cxn modelId="{13185A8E-AF2B-43AB-B4F7-CAB891D8B452}" type="presOf" srcId="{F86F8579-171E-4103-8042-328BEB2EC80E}" destId="{FCE36599-A42E-4A24-BDD9-3D9BFF021680}" srcOrd="0" destOrd="0" presId="urn:microsoft.com/office/officeart/2005/8/layout/hierarchy2"/>
    <dgm:cxn modelId="{282C3BD5-ABB9-4719-818F-88E0CCD07FE9}" type="presOf" srcId="{88F60CBD-8F2F-404E-BC2F-A105DE508566}" destId="{3B08C28B-5B62-40B0-8842-05C90E81A2B1}" srcOrd="1" destOrd="0" presId="urn:microsoft.com/office/officeart/2005/8/layout/hierarchy2"/>
    <dgm:cxn modelId="{EC8D6B9E-A757-448D-9A39-6DE3DE074229}" type="presOf" srcId="{E37EC923-9F78-4DAE-A4EF-2AB2465AEDD8}" destId="{75CA3A52-09D6-462F-8B55-512DE29AE94E}" srcOrd="1" destOrd="0" presId="urn:microsoft.com/office/officeart/2005/8/layout/hierarchy2"/>
    <dgm:cxn modelId="{82B29AF6-BC57-4E0F-9CE2-3DBEB84B275A}" srcId="{B519ACD5-6A36-4B7C-828D-1AEC609EBB47}" destId="{F86F8579-171E-4103-8042-328BEB2EC80E}" srcOrd="0" destOrd="0" parTransId="{DADEBC9F-F15F-4D89-9B53-81DE783FF343}" sibTransId="{E62E71BA-D78D-4B83-9845-AA39F330B4C0}"/>
    <dgm:cxn modelId="{F54414B1-E28F-491B-89C7-232854ECAF21}" srcId="{C03BF5C8-41FF-47DB-B533-C74B694F4C9F}" destId="{AB602F91-DD5A-4A84-849D-0FF70FCEE26C}" srcOrd="0" destOrd="0" parTransId="{88F60CBD-8F2F-404E-BC2F-A105DE508566}" sibTransId="{31FBC4D4-FFB1-489C-B67E-6402BB841006}"/>
    <dgm:cxn modelId="{C6713F5F-5EF7-48AD-B441-FA899359D1C4}" type="presOf" srcId="{33A9D1A2-368C-4768-ACBA-29826F4D9663}" destId="{B0125386-3506-44E8-B1EA-BD3C686EA451}" srcOrd="1" destOrd="0" presId="urn:microsoft.com/office/officeart/2005/8/layout/hierarchy2"/>
    <dgm:cxn modelId="{64E6773D-C002-4C9B-8DED-97C16C6C0529}" type="presParOf" srcId="{F685B6BF-1744-4215-A16B-C0A2F307770B}" destId="{17163625-8BF1-48CD-A225-2ED4150EA408}" srcOrd="0" destOrd="0" presId="urn:microsoft.com/office/officeart/2005/8/layout/hierarchy2"/>
    <dgm:cxn modelId="{DC9C040C-F789-4359-8D76-FD001623C185}" type="presParOf" srcId="{17163625-8BF1-48CD-A225-2ED4150EA408}" destId="{7C7A68CA-0E95-4CB1-86C8-B387E09855AF}" srcOrd="0" destOrd="0" presId="urn:microsoft.com/office/officeart/2005/8/layout/hierarchy2"/>
    <dgm:cxn modelId="{2EC84F02-BF2C-4236-91FF-E35B28848875}" type="presParOf" srcId="{17163625-8BF1-48CD-A225-2ED4150EA408}" destId="{FB22703D-59B7-4A08-9016-18A3503C0243}" srcOrd="1" destOrd="0" presId="urn:microsoft.com/office/officeart/2005/8/layout/hierarchy2"/>
    <dgm:cxn modelId="{1A43F698-5D9F-4978-B960-52B230A03A0E}" type="presParOf" srcId="{FB22703D-59B7-4A08-9016-18A3503C0243}" destId="{6C6B6025-2096-4D36-BBC7-29E91555F735}" srcOrd="0" destOrd="0" presId="urn:microsoft.com/office/officeart/2005/8/layout/hierarchy2"/>
    <dgm:cxn modelId="{9ACA679B-90A5-4D0C-B066-63BEE6612D47}" type="presParOf" srcId="{6C6B6025-2096-4D36-BBC7-29E91555F735}" destId="{B0125386-3506-44E8-B1EA-BD3C686EA451}" srcOrd="0" destOrd="0" presId="urn:microsoft.com/office/officeart/2005/8/layout/hierarchy2"/>
    <dgm:cxn modelId="{671C5B08-20CC-43F0-8140-11ACB887B2CE}" type="presParOf" srcId="{FB22703D-59B7-4A08-9016-18A3503C0243}" destId="{F5599A51-1268-4AF3-815A-E4B6F308E24A}" srcOrd="1" destOrd="0" presId="urn:microsoft.com/office/officeart/2005/8/layout/hierarchy2"/>
    <dgm:cxn modelId="{30C60C1B-6E8C-41B1-BFC2-54BF65AEEEBC}" type="presParOf" srcId="{F5599A51-1268-4AF3-815A-E4B6F308E24A}" destId="{5DB64966-B1B9-4D83-A59C-AD619FE5B3B1}" srcOrd="0" destOrd="0" presId="urn:microsoft.com/office/officeart/2005/8/layout/hierarchy2"/>
    <dgm:cxn modelId="{FA35665D-4652-4423-9E34-AF161933B558}" type="presParOf" srcId="{F5599A51-1268-4AF3-815A-E4B6F308E24A}" destId="{35A62F61-23B2-4E4B-902A-A6836DE3E396}" srcOrd="1" destOrd="0" presId="urn:microsoft.com/office/officeart/2005/8/layout/hierarchy2"/>
    <dgm:cxn modelId="{BD593587-3CB9-4E15-AC23-EF45C6F82E6E}" type="presParOf" srcId="{35A62F61-23B2-4E4B-902A-A6836DE3E396}" destId="{42F07432-3052-4748-8E2E-A9930B62BE50}" srcOrd="0" destOrd="0" presId="urn:microsoft.com/office/officeart/2005/8/layout/hierarchy2"/>
    <dgm:cxn modelId="{BF3AA715-1D0C-4785-9675-233D713A2CDD}" type="presParOf" srcId="{42F07432-3052-4748-8E2E-A9930B62BE50}" destId="{D94BF910-9B6C-4F0E-89C3-D5B64BE2E73C}" srcOrd="0" destOrd="0" presId="urn:microsoft.com/office/officeart/2005/8/layout/hierarchy2"/>
    <dgm:cxn modelId="{4DF1B3B3-1A84-4C83-B353-CDF0AAEEA172}" type="presParOf" srcId="{35A62F61-23B2-4E4B-902A-A6836DE3E396}" destId="{61AAB474-96C0-4360-B0CE-6FCF6D1B0203}" srcOrd="1" destOrd="0" presId="urn:microsoft.com/office/officeart/2005/8/layout/hierarchy2"/>
    <dgm:cxn modelId="{B543F517-3242-4F9D-8CD3-A7FF86DD001A}" type="presParOf" srcId="{61AAB474-96C0-4360-B0CE-6FCF6D1B0203}" destId="{FCE36599-A42E-4A24-BDD9-3D9BFF021680}" srcOrd="0" destOrd="0" presId="urn:microsoft.com/office/officeart/2005/8/layout/hierarchy2"/>
    <dgm:cxn modelId="{2CE0921D-79A8-4F3D-8C7A-F754D62EC9AC}" type="presParOf" srcId="{61AAB474-96C0-4360-B0CE-6FCF6D1B0203}" destId="{9BF1525C-3E4B-4E86-BBD7-05533C001DDB}" srcOrd="1" destOrd="0" presId="urn:microsoft.com/office/officeart/2005/8/layout/hierarchy2"/>
    <dgm:cxn modelId="{DB169DAA-0105-4611-A45B-654CBFA451AB}" type="presParOf" srcId="{FB22703D-59B7-4A08-9016-18A3503C0243}" destId="{A2A3525B-61BC-4F68-90A5-3AF3A72D3CF3}" srcOrd="2" destOrd="0" presId="urn:microsoft.com/office/officeart/2005/8/layout/hierarchy2"/>
    <dgm:cxn modelId="{61F72992-134A-400E-97F7-1CB49249FE3A}" type="presParOf" srcId="{A2A3525B-61BC-4F68-90A5-3AF3A72D3CF3}" destId="{75CA3A52-09D6-462F-8B55-512DE29AE94E}" srcOrd="0" destOrd="0" presId="urn:microsoft.com/office/officeart/2005/8/layout/hierarchy2"/>
    <dgm:cxn modelId="{E809F654-0AAB-468D-ABD6-5DD96E5CE221}" type="presParOf" srcId="{FB22703D-59B7-4A08-9016-18A3503C0243}" destId="{1EBDF262-0852-4EDB-90F8-00D7015EB394}" srcOrd="3" destOrd="0" presId="urn:microsoft.com/office/officeart/2005/8/layout/hierarchy2"/>
    <dgm:cxn modelId="{554F2317-E866-4167-8FA7-656C9BFE6A6D}" type="presParOf" srcId="{1EBDF262-0852-4EDB-90F8-00D7015EB394}" destId="{C4913D40-2D9A-4B79-8E15-1AEDD2DF9488}" srcOrd="0" destOrd="0" presId="urn:microsoft.com/office/officeart/2005/8/layout/hierarchy2"/>
    <dgm:cxn modelId="{B0EDC4C3-256D-4C10-99D0-A6FE2BC05B49}" type="presParOf" srcId="{1EBDF262-0852-4EDB-90F8-00D7015EB394}" destId="{A7A45EF1-D009-4C91-9BC8-555BA350A900}" srcOrd="1" destOrd="0" presId="urn:microsoft.com/office/officeart/2005/8/layout/hierarchy2"/>
    <dgm:cxn modelId="{DDFB7425-7171-4FF7-99F4-D2EE8375061B}" type="presParOf" srcId="{A7A45EF1-D009-4C91-9BC8-555BA350A900}" destId="{3A27B5A2-6CD1-4FD8-80B1-0658CDB0F9D8}" srcOrd="0" destOrd="0" presId="urn:microsoft.com/office/officeart/2005/8/layout/hierarchy2"/>
    <dgm:cxn modelId="{B2EF7DAE-4BF1-4A42-A503-0A1538F3D3F3}" type="presParOf" srcId="{3A27B5A2-6CD1-4FD8-80B1-0658CDB0F9D8}" destId="{3B08C28B-5B62-40B0-8842-05C90E81A2B1}" srcOrd="0" destOrd="0" presId="urn:microsoft.com/office/officeart/2005/8/layout/hierarchy2"/>
    <dgm:cxn modelId="{C3A54C20-8FB6-4DB1-ABC7-EDC4CAB1B059}" type="presParOf" srcId="{A7A45EF1-D009-4C91-9BC8-555BA350A900}" destId="{B5DBC802-5CEE-4CC4-B94F-FC2860F19447}" srcOrd="1" destOrd="0" presId="urn:microsoft.com/office/officeart/2005/8/layout/hierarchy2"/>
    <dgm:cxn modelId="{31F8EF4A-9FEE-40E7-980F-AEEF0BF70916}" type="presParOf" srcId="{B5DBC802-5CEE-4CC4-B94F-FC2860F19447}" destId="{B0AFBBBC-48AB-4DF8-B2F6-9A1690EB5109}" srcOrd="0" destOrd="0" presId="urn:microsoft.com/office/officeart/2005/8/layout/hierarchy2"/>
    <dgm:cxn modelId="{68FC2D51-0FD7-41E3-97CA-14EF0ECCB847}" type="presParOf" srcId="{B5DBC802-5CEE-4CC4-B94F-FC2860F19447}" destId="{2C3B990D-7C2D-4455-B2FA-6E1E04DD79EC}" srcOrd="1" destOrd="0" presId="urn:microsoft.com/office/officeart/2005/8/layout/hierarchy2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68CA-0E95-4CB1-86C8-B387E09855AF}">
      <dsp:nvSpPr>
        <dsp:cNvPr id="0" name=""/>
        <dsp:cNvSpPr/>
      </dsp:nvSpPr>
      <dsp:spPr>
        <a:xfrm>
          <a:off x="1947" y="952338"/>
          <a:ext cx="826151" cy="413075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成绩</a:t>
          </a:r>
          <a:endParaRPr lang="zh-CN" altLang="en-US" sz="1400" kern="1200" dirty="0"/>
        </a:p>
      </dsp:txBody>
      <dsp:txXfrm>
        <a:off x="14046" y="964437"/>
        <a:ext cx="801953" cy="388877"/>
      </dsp:txXfrm>
    </dsp:sp>
    <dsp:sp modelId="{6C6B6025-2096-4D36-BBC7-29E91555F735}">
      <dsp:nvSpPr>
        <dsp:cNvPr id="0" name=""/>
        <dsp:cNvSpPr/>
      </dsp:nvSpPr>
      <dsp:spPr>
        <a:xfrm rot="19457599">
          <a:off x="789847" y="1024076"/>
          <a:ext cx="40696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06963" y="16040"/>
              </a:lnTo>
            </a:path>
          </a:pathLst>
        </a:custGeom>
        <a:noFill/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983155" y="1029942"/>
        <a:ext cx="20348" cy="20348"/>
      </dsp:txXfrm>
    </dsp:sp>
    <dsp:sp modelId="{5DB64966-B1B9-4D83-A59C-AD619FE5B3B1}">
      <dsp:nvSpPr>
        <dsp:cNvPr id="0" name=""/>
        <dsp:cNvSpPr/>
      </dsp:nvSpPr>
      <dsp:spPr>
        <a:xfrm>
          <a:off x="1158560" y="714819"/>
          <a:ext cx="826151" cy="413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60</a:t>
          </a:r>
          <a:r>
            <a:rPr lang="zh-CN" altLang="en-US" sz="1400" kern="1200" dirty="0" smtClean="0"/>
            <a:t>分以上</a:t>
          </a:r>
          <a:endParaRPr lang="zh-CN" altLang="en-US" sz="1400" kern="1200" dirty="0"/>
        </a:p>
      </dsp:txBody>
      <dsp:txXfrm>
        <a:off x="1170659" y="726918"/>
        <a:ext cx="801953" cy="388877"/>
      </dsp:txXfrm>
    </dsp:sp>
    <dsp:sp modelId="{42F07432-3052-4748-8E2E-A9930B62BE50}">
      <dsp:nvSpPr>
        <dsp:cNvPr id="0" name=""/>
        <dsp:cNvSpPr/>
      </dsp:nvSpPr>
      <dsp:spPr>
        <a:xfrm>
          <a:off x="1984711" y="905317"/>
          <a:ext cx="330460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30460" y="16040"/>
              </a:lnTo>
            </a:path>
          </a:pathLst>
        </a:custGeom>
        <a:noFill/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41680" y="913095"/>
        <a:ext cx="16523" cy="16523"/>
      </dsp:txXfrm>
    </dsp:sp>
    <dsp:sp modelId="{FCE36599-A42E-4A24-BDD9-3D9BFF021680}">
      <dsp:nvSpPr>
        <dsp:cNvPr id="0" name=""/>
        <dsp:cNvSpPr/>
      </dsp:nvSpPr>
      <dsp:spPr>
        <a:xfrm>
          <a:off x="2315172" y="714819"/>
          <a:ext cx="826151" cy="413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及格</a:t>
          </a:r>
          <a:endParaRPr lang="zh-CN" altLang="en-US" sz="1400" kern="1200" dirty="0"/>
        </a:p>
      </dsp:txBody>
      <dsp:txXfrm>
        <a:off x="2327271" y="726918"/>
        <a:ext cx="801953" cy="388877"/>
      </dsp:txXfrm>
    </dsp:sp>
    <dsp:sp modelId="{A2A3525B-61BC-4F68-90A5-3AF3A72D3CF3}">
      <dsp:nvSpPr>
        <dsp:cNvPr id="0" name=""/>
        <dsp:cNvSpPr/>
      </dsp:nvSpPr>
      <dsp:spPr>
        <a:xfrm rot="2142401">
          <a:off x="789847" y="1261595"/>
          <a:ext cx="40696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06963" y="16040"/>
              </a:lnTo>
            </a:path>
          </a:pathLst>
        </a:custGeom>
        <a:noFill/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983155" y="1267461"/>
        <a:ext cx="20348" cy="20348"/>
      </dsp:txXfrm>
    </dsp:sp>
    <dsp:sp modelId="{C4913D40-2D9A-4B79-8E15-1AEDD2DF9488}">
      <dsp:nvSpPr>
        <dsp:cNvPr id="0" name=""/>
        <dsp:cNvSpPr/>
      </dsp:nvSpPr>
      <dsp:spPr>
        <a:xfrm>
          <a:off x="1158560" y="1189856"/>
          <a:ext cx="826151" cy="413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60</a:t>
          </a:r>
          <a:r>
            <a:rPr lang="zh-CN" altLang="en-US" sz="1400" kern="1200" dirty="0" smtClean="0"/>
            <a:t>以下</a:t>
          </a:r>
          <a:endParaRPr lang="zh-CN" altLang="en-US" sz="1400" kern="1200" dirty="0"/>
        </a:p>
      </dsp:txBody>
      <dsp:txXfrm>
        <a:off x="1170659" y="1201955"/>
        <a:ext cx="801953" cy="388877"/>
      </dsp:txXfrm>
    </dsp:sp>
    <dsp:sp modelId="{3A27B5A2-6CD1-4FD8-80B1-0658CDB0F9D8}">
      <dsp:nvSpPr>
        <dsp:cNvPr id="0" name=""/>
        <dsp:cNvSpPr/>
      </dsp:nvSpPr>
      <dsp:spPr>
        <a:xfrm>
          <a:off x="1984711" y="1380354"/>
          <a:ext cx="330460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30460" y="16040"/>
              </a:lnTo>
            </a:path>
          </a:pathLst>
        </a:custGeom>
        <a:noFill/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141680" y="1388133"/>
        <a:ext cx="16523" cy="16523"/>
      </dsp:txXfrm>
    </dsp:sp>
    <dsp:sp modelId="{B0AFBBBC-48AB-4DF8-B2F6-9A1690EB5109}">
      <dsp:nvSpPr>
        <dsp:cNvPr id="0" name=""/>
        <dsp:cNvSpPr/>
      </dsp:nvSpPr>
      <dsp:spPr>
        <a:xfrm>
          <a:off x="2315172" y="1189856"/>
          <a:ext cx="826151" cy="413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99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不及格</a:t>
          </a:r>
          <a:endParaRPr lang="zh-CN" altLang="en-US" sz="1400" kern="1200" dirty="0"/>
        </a:p>
      </dsp:txBody>
      <dsp:txXfrm>
        <a:off x="2327271" y="1201955"/>
        <a:ext cx="801953" cy="38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教学指导：</a:t>
            </a:r>
            <a:endParaRPr lang="zh-CN" altLang="en-US" dirty="0"/>
          </a:p>
          <a:p>
            <a:pPr lvl="0"/>
            <a:r>
              <a:rPr lang="zh-CN" altLang="en-US" dirty="0"/>
              <a:t>讲解同上页，在示例</a:t>
            </a:r>
            <a:r>
              <a:rPr lang="en-US" altLang="zh-CN" dirty="0"/>
              <a:t>01</a:t>
            </a:r>
            <a:r>
              <a:rPr lang="zh-CN" altLang="en-US" dirty="0"/>
              <a:t>上</a:t>
            </a:r>
            <a:r>
              <a:rPr lang="zh-CN" altLang="en-US" dirty="0">
                <a:sym typeface="+mn-ea"/>
              </a:rPr>
              <a:t>一边讲解语法，一边实操演示示例</a:t>
            </a:r>
            <a:r>
              <a:rPr lang="en-US" altLang="zh-CN" dirty="0">
                <a:sym typeface="+mn-ea"/>
              </a:rPr>
              <a:t>1</a:t>
            </a:r>
            <a:endParaRPr lang="zh-CN" altLang="en-US" dirty="0"/>
          </a:p>
          <a:p>
            <a:pPr lvl="0"/>
            <a:r>
              <a:rPr lang="zh-CN" altLang="en-US" dirty="0"/>
              <a:t>注意：</a:t>
            </a:r>
            <a:endParaRPr lang="zh-CN" altLang="en-US" dirty="0"/>
          </a:p>
          <a:p>
            <a:pPr lvl="0"/>
            <a:r>
              <a:rPr lang="zh-CN" altLang="en-US" dirty="0"/>
              <a:t>使用 if....else if...else 语句来选择多个代码块之一来执行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zh-CN" altLang="en-US" smtClean="0"/>
          </a:p>
          <a:p>
            <a:r>
              <a:rPr lang="zh-CN" altLang="en-US" smtClean="0"/>
              <a:t>此案例提供的有需求文档，教员也可让学员打开需求文档自行制作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教学指导：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switch</a:t>
            </a:r>
            <a:r>
              <a:rPr lang="zh-CN" altLang="en-US" dirty="0"/>
              <a:t>结构的语法，与</a:t>
            </a:r>
            <a:r>
              <a:rPr lang="en-US" altLang="zh-CN" dirty="0"/>
              <a:t>if</a:t>
            </a:r>
            <a:r>
              <a:rPr lang="zh-CN" altLang="en-US" dirty="0"/>
              <a:t>语句对比讲解；都是用于条件判断、都可用于多分支，但是当用于等值多分支比较时，</a:t>
            </a:r>
            <a:r>
              <a:rPr lang="en-US" altLang="zh-CN" dirty="0"/>
              <a:t>switch</a:t>
            </a:r>
            <a:r>
              <a:rPr lang="zh-CN" altLang="en-US" dirty="0"/>
              <a:t>比较清晰；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演示（条件结构</a:t>
            </a:r>
            <a:r>
              <a:rPr lang="en-US" altLang="zh-CN" dirty="0"/>
              <a:t>switch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、把月份和星期几使用</a:t>
            </a:r>
            <a:r>
              <a:rPr lang="en-US" altLang="zh-CN" dirty="0"/>
              <a:t>switch</a:t>
            </a:r>
            <a:r>
              <a:rPr lang="zh-CN" altLang="en-US" dirty="0"/>
              <a:t>语句显示；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、边演示边讲解，并且尝试把</a:t>
            </a:r>
            <a:r>
              <a:rPr lang="en-US" altLang="zh-CN" dirty="0"/>
              <a:t>break</a:t>
            </a:r>
            <a:r>
              <a:rPr lang="zh-CN" altLang="en-US" dirty="0"/>
              <a:t>去掉，看看会得到什么结果，让学员牢记</a:t>
            </a:r>
            <a:r>
              <a:rPr lang="en-US" altLang="zh-CN" dirty="0"/>
              <a:t>switch</a:t>
            </a:r>
            <a:r>
              <a:rPr lang="zh-CN" altLang="en-US" dirty="0"/>
              <a:t>语句的用法；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、涉及到的日期系统函数这里只介绍功能即可，学员达到照着抄代码实现即可。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教学指导：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讲解：举例子，与</a:t>
            </a:r>
            <a:r>
              <a:rPr lang="en-US" altLang="zh-CN" dirty="0"/>
              <a:t>if</a:t>
            </a:r>
            <a:r>
              <a:rPr lang="zh-CN" altLang="en-US" dirty="0"/>
              <a:t>语句对比讲解；都是用于条件判断、都可用于多分支，但是当用于等值多分支比较时，</a:t>
            </a:r>
            <a:r>
              <a:rPr lang="en-US" altLang="zh-CN" dirty="0"/>
              <a:t>switch</a:t>
            </a:r>
            <a:r>
              <a:rPr lang="zh-CN" altLang="en-US" dirty="0"/>
              <a:t>比较清晰；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ym typeface="+mn-ea"/>
              </a:rPr>
              <a:t>教学指导：</a:t>
            </a:r>
            <a:endParaRPr lang="zh-CN" altLang="en-US" smtClean="0"/>
          </a:p>
          <a:p>
            <a:r>
              <a:rPr lang="zh-CN" altLang="en-US" smtClean="0">
                <a:sym typeface="+mn-ea"/>
              </a:rPr>
              <a:t>此案例提供的有需求文档，教员也可让学员打开需求文档自行制作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ym typeface="+mn-ea"/>
              </a:rPr>
              <a:t>教学指导：</a:t>
            </a:r>
            <a:endParaRPr lang="zh-CN" altLang="en-US" smtClean="0"/>
          </a:p>
          <a:p>
            <a:r>
              <a:rPr lang="zh-CN" altLang="en-US" smtClean="0">
                <a:sym typeface="+mn-ea"/>
              </a:rPr>
              <a:t>此案例提供的有需求文档，教员也可让学员打开需求文档自行制作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 smtClean="0">
                <a:ea typeface="宋体" panose="02010600030101010101" pitchFamily="2" charset="-122"/>
                <a:sym typeface="+mn-ea"/>
              </a:rPr>
              <a:t>教学指导；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  <a:sym typeface="+mn-ea"/>
              </a:rPr>
              <a:t>总结部分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主要达到以下几个目的：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  <a:sym typeface="+mn-ea"/>
              </a:rPr>
              <a:t>回顾内容</a:t>
            </a:r>
            <a:r>
              <a:rPr lang="zh-CN" altLang="en-US" b="1" smtClean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本章任务和目标是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是强调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内容概貌，学到技术，告知要学习什么；总结时，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要格外强调观点，把每一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个知识点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的观点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结论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smtClean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  <a:sym typeface="+mn-ea"/>
              </a:rPr>
              <a:t>整理逻辑</a:t>
            </a:r>
            <a:r>
              <a:rPr lang="zh-CN" altLang="en-US" b="1" smtClean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还应该把观点之间的逻辑联系梳理出来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从而使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系统化、逻辑化。要帮助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学员</a:t>
            </a:r>
            <a:r>
              <a:rPr lang="zh-CN" altLang="zh-CN" smtClean="0">
                <a:ea typeface="宋体" panose="02010600030101010101" pitchFamily="2" charset="-122"/>
                <a:sym typeface="+mn-ea"/>
              </a:rPr>
              <a:t>整清逻辑是总结的一大任务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扫码进</a:t>
            </a:r>
            <a:r>
              <a:rPr lang="en-US" altLang="zh-CN" dirty="0"/>
              <a:t>QQ</a:t>
            </a:r>
            <a:r>
              <a:rPr lang="zh-CN" altLang="en-US" dirty="0"/>
              <a:t>群的二维码一般不需要在各个产品</a:t>
            </a:r>
            <a:r>
              <a:rPr lang="en-US" altLang="zh-CN" dirty="0"/>
              <a:t>PPT</a:t>
            </a:r>
            <a:r>
              <a:rPr lang="zh-CN" altLang="en-US" dirty="0"/>
              <a:t>中体现，</a:t>
            </a:r>
            <a:endParaRPr lang="en-US" altLang="zh-CN" dirty="0"/>
          </a:p>
          <a:p>
            <a:pPr lvl="0"/>
            <a:r>
              <a:rPr lang="zh-CN" altLang="en-US" dirty="0"/>
              <a:t>一般出现在直播课或其他类型的课程中，根据实际情况决定是否需要此二维码。</a:t>
            </a:r>
            <a:endParaRPr lang="en-US" altLang="zh-CN" dirty="0"/>
          </a:p>
          <a:p>
            <a:pPr lvl="0"/>
            <a:r>
              <a:rPr lang="zh-CN" altLang="en-US" dirty="0"/>
              <a:t>注意此二维码根据要进去的</a:t>
            </a:r>
            <a:r>
              <a:rPr lang="en-US" altLang="zh-CN" dirty="0"/>
              <a:t>QQ</a:t>
            </a:r>
            <a:r>
              <a:rPr lang="zh-CN" altLang="en-US" dirty="0"/>
              <a:t>群，二维码各不相同，请使用者自行制作添加。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本章任务案例图片较多，建议教员可打开上机练习里面的案例，给学员展示，以免图片播放较快，影响学员看需求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zh-CN" altLang="en-US"/>
              <a:t>本章目标需要理解的知识点，学员不需要重点掌握，只需要理解即可，对于</a:t>
            </a:r>
            <a:r>
              <a:rPr lang="en-US" altLang="zh-CN"/>
              <a:t>if</a:t>
            </a:r>
            <a:r>
              <a:rPr lang="zh-CN" altLang="en-US"/>
              <a:t>结构以及</a:t>
            </a:r>
            <a:r>
              <a:rPr lang="en-US" altLang="zh-CN"/>
              <a:t>switch</a:t>
            </a:r>
            <a:r>
              <a:rPr lang="zh-CN" altLang="en-US"/>
              <a:t>结构是重点知识，需要学员掌握并会使用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这里是给程序结构分了三类，过渡页面，学员了解即可</a:t>
            </a:r>
            <a:endParaRPr lang="zh-CN" altLang="en-US">
              <a:sym typeface="+mn-ea"/>
            </a:endParaRPr>
          </a:p>
          <a:p>
            <a:r>
              <a:rPr lang="zh-CN" altLang="en-US"/>
              <a:t>顺序结构的程序设计是最简单的，只要按照解决问题的顺序写出相应的语句就行，它的执行顺序是自上而下，依次执行。（了解即可）</a:t>
            </a:r>
            <a:endParaRPr lang="zh-CN" altLang="en-US"/>
          </a:p>
          <a:p>
            <a:r>
              <a:rPr lang="zh-CN" altLang="en-US"/>
              <a:t>选择结构下面会学习</a:t>
            </a:r>
            <a:endParaRPr lang="zh-CN" altLang="en-US"/>
          </a:p>
          <a:p>
            <a:r>
              <a:rPr lang="zh-CN" altLang="en-US"/>
              <a:t>循环结构在下一章学习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zh-CN" altLang="en-US"/>
              <a:t>举示例：考试成绩在</a:t>
            </a:r>
            <a:r>
              <a:rPr lang="en-US" altLang="zh-CN"/>
              <a:t>60</a:t>
            </a:r>
            <a:r>
              <a:rPr lang="zh-CN" altLang="en-US"/>
              <a:t>分以上为及格，</a:t>
            </a:r>
            <a:r>
              <a:rPr lang="en-US" altLang="zh-CN"/>
              <a:t>60</a:t>
            </a:r>
            <a:r>
              <a:rPr lang="zh-CN" altLang="en-US"/>
              <a:t>分以下为不及格，这就是一个判断，如果成绩在</a:t>
            </a:r>
            <a:r>
              <a:rPr lang="en-US" altLang="zh-CN"/>
              <a:t>60</a:t>
            </a:r>
            <a:r>
              <a:rPr lang="zh-CN" altLang="en-US"/>
              <a:t>分以上就是及格，否则，不及格。那在程序中使用什么语法来表示呢？</a:t>
            </a:r>
            <a:endParaRPr lang="zh-CN" altLang="en-US"/>
          </a:p>
          <a:p>
            <a:r>
              <a:rPr lang="zh-CN" altLang="en-US"/>
              <a:t>然后通过这个例子，引出下面选择结构的知识</a:t>
            </a:r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选择结构和</a:t>
            </a:r>
            <a:r>
              <a:rPr lang="en-US" altLang="zh-CN">
                <a:sym typeface="+mn-ea"/>
              </a:rPr>
              <a:t>switch</a:t>
            </a:r>
            <a:r>
              <a:rPr lang="zh-CN" altLang="en-US">
                <a:sym typeface="+mn-ea"/>
              </a:rPr>
              <a:t>选择结构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教学指导：</a:t>
            </a:r>
            <a:endParaRPr lang="zh-CN" altLang="en-US" dirty="0"/>
          </a:p>
          <a:p>
            <a:pPr lvl="0"/>
            <a:r>
              <a:rPr lang="zh-CN" altLang="en-US" dirty="0"/>
              <a:t>呼应上页，引出下页，讲解</a:t>
            </a:r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选择结构</a:t>
            </a:r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教学指导：</a:t>
            </a:r>
            <a:endParaRPr lang="zh-CN" altLang="en-US" dirty="0"/>
          </a:p>
          <a:p>
            <a:pPr lvl="0"/>
            <a:r>
              <a:rPr lang="zh-CN" altLang="en-US" dirty="0"/>
              <a:t>语法可以跟图片结合着讲解，注意图中的表达式也就是条件的意思</a:t>
            </a:r>
            <a:endParaRPr lang="zh-CN" altLang="en-US" dirty="0"/>
          </a:p>
          <a:p>
            <a:pPr lvl="0"/>
            <a:r>
              <a:rPr lang="zh-CN" altLang="en-US" dirty="0"/>
              <a:t>然后再拿一开始举的例子来讲例子，刚刚说的</a:t>
            </a:r>
            <a:r>
              <a:rPr lang="zh-CN" altLang="en-US">
                <a:sym typeface="+mn-ea"/>
              </a:rPr>
              <a:t>如果成绩在</a:t>
            </a:r>
            <a:r>
              <a:rPr lang="en-US" altLang="zh-CN">
                <a:sym typeface="+mn-ea"/>
              </a:rPr>
              <a:t>60</a:t>
            </a:r>
            <a:r>
              <a:rPr lang="zh-CN" altLang="en-US">
                <a:sym typeface="+mn-ea"/>
              </a:rPr>
              <a:t>分以上就是及格，否则，不及格，如何使用这样的语法来表示呢？见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示例</a:t>
            </a:r>
            <a:endParaRPr lang="zh-CN" altLang="en-US" dirty="0"/>
          </a:p>
          <a:p>
            <a:pPr lvl="0"/>
            <a:r>
              <a:rPr lang="zh-CN" altLang="en-US" dirty="0"/>
              <a:t>注意</a:t>
            </a:r>
            <a:endParaRPr lang="zh-CN" altLang="en-US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、在这个语法中，没有 ..else..，只有在指定条件为 true 时才执行代码</a:t>
            </a:r>
            <a:endParaRPr lang="zh-CN" altLang="en-US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、使用小写的 if。使用大写字母（IF）会生成 JavaScript 错误！</a:t>
            </a:r>
            <a:endParaRPr lang="zh-CN" altLang="en-US" dirty="0"/>
          </a:p>
          <a:p>
            <a:pPr lvl="0"/>
            <a:r>
              <a:rPr lang="zh-CN" altLang="en-US" dirty="0"/>
              <a:t>最后带着学员实操示例</a:t>
            </a:r>
            <a:r>
              <a:rPr lang="en-US" altLang="zh-CN" dirty="0"/>
              <a:t>01</a:t>
            </a:r>
            <a:r>
              <a:rPr lang="zh-CN" altLang="en-US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选择结构之if选择结构</a:t>
            </a:r>
            <a:endParaRPr lang="zh-CN" altLang="en-US" dirty="0">
              <a:solidFill>
                <a:srgbClr val="00C77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教学指导：</a:t>
            </a:r>
            <a:endParaRPr lang="zh-CN" altLang="en-US" dirty="0"/>
          </a:p>
          <a:p>
            <a:pPr lvl="0"/>
            <a:r>
              <a:rPr lang="zh-CN" altLang="en-US" dirty="0"/>
              <a:t>通过</a:t>
            </a:r>
            <a:r>
              <a:rPr lang="en-US" altLang="zh-CN" dirty="0"/>
              <a:t>if</a:t>
            </a:r>
            <a:r>
              <a:rPr lang="zh-CN" altLang="en-US" dirty="0"/>
              <a:t>的讲解，这里</a:t>
            </a:r>
            <a:r>
              <a:rPr lang="en-US" altLang="zh-CN" dirty="0"/>
              <a:t>if...else</a:t>
            </a:r>
            <a:r>
              <a:rPr lang="zh-CN" altLang="en-US" dirty="0"/>
              <a:t>应该好理解多了，再刚刚</a:t>
            </a:r>
            <a:r>
              <a:rPr lang="en-US" altLang="zh-CN" dirty="0"/>
              <a:t>if</a:t>
            </a:r>
            <a:r>
              <a:rPr lang="zh-CN" altLang="en-US" dirty="0"/>
              <a:t>的演示示例</a:t>
            </a:r>
            <a:r>
              <a:rPr lang="en-US" altLang="zh-CN" dirty="0"/>
              <a:t>01</a:t>
            </a:r>
            <a:r>
              <a:rPr lang="zh-CN" altLang="en-US" dirty="0"/>
              <a:t>上</a:t>
            </a:r>
            <a:r>
              <a:rPr lang="zh-CN" altLang="en-US" dirty="0">
                <a:sym typeface="+mn-ea"/>
              </a:rPr>
              <a:t>一边讲解语法，一边实操演示示例</a:t>
            </a:r>
            <a:r>
              <a:rPr lang="en-US" altLang="zh-CN" dirty="0">
                <a:sym typeface="+mn-ea"/>
              </a:rPr>
              <a:t>01</a:t>
            </a:r>
            <a:endParaRPr lang="en-US" altLang="zh-CN" dirty="0">
              <a:sym typeface="+mn-ea"/>
            </a:endParaRPr>
          </a:p>
          <a:p>
            <a:pPr lvl="0"/>
            <a:r>
              <a:rPr lang="en-US" altLang="zh-CN" dirty="0">
                <a:sym typeface="+mn-ea"/>
              </a:rPr>
              <a:t>if...else</a:t>
            </a:r>
            <a:r>
              <a:rPr lang="zh-CN" altLang="en-US" dirty="0">
                <a:sym typeface="+mn-ea"/>
              </a:rPr>
              <a:t>的案例在基本if结构的下面写着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/>
              <a:t>注意：</a:t>
            </a:r>
            <a:endParaRPr lang="zh-CN" altLang="en-US" dirty="0"/>
          </a:p>
          <a:p>
            <a:pPr lvl="0"/>
            <a:r>
              <a:rPr lang="zh-CN" altLang="en-US" dirty="0"/>
              <a:t>使用 if....else 语句在条件为 true 时执行代码，在条件为 false 时执行其他代码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 smtClean="0"/>
              <a:t>/</a:t>
            </a:r>
            <a:r>
              <a:rPr lang="en-US" sz="1800" smtClean="0"/>
              <a:t>22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7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5220" y="2404745"/>
            <a:ext cx="7948613" cy="1781175"/>
          </a:xfrm>
        </p:spPr>
        <p:txBody>
          <a:bodyPr vert="horz" wrap="square" lIns="115214" tIns="57607" rIns="115214" bIns="57607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    </a:t>
            </a:r>
            <a:r>
              <a:rPr kumimoji="0" lang="zh-CN" altLang="en-US" sz="5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第二章 选择结构</a:t>
            </a:r>
            <a:endParaRPr kumimoji="0" lang="zh-CN" altLang="en-US" sz="5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多重</a:t>
            </a:r>
            <a:r>
              <a:rPr lang="en-US" altLang="zh-CN"/>
              <a:t>if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90575" y="1899921"/>
            <a:ext cx="4191000" cy="3407124"/>
          </a:xfrm>
          <a:prstGeom prst="roundRect">
            <a:avLst>
              <a:gd name="adj" fmla="val 3931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if ( 条件1 )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// JavaScript语句1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else  if ( 条件2 )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// JavaScript语句2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else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{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// JavaScript语句3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385984" y="1746250"/>
          <a:ext cx="5132916" cy="364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714625" imgH="1914525" progId="Word.Picture.8">
                  <p:embed/>
                </p:oleObj>
              </mc:Choice>
              <mc:Fallback>
                <p:oleObj name="" r:id="rId1" imgW="2714625" imgH="191452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5984" y="1746250"/>
                        <a:ext cx="5132916" cy="36406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402965" y="5729605"/>
            <a:ext cx="5072380" cy="582930"/>
            <a:chOff x="5167" y="8999"/>
            <a:chExt cx="7988" cy="918"/>
          </a:xfrm>
        </p:grpSpPr>
        <p:sp>
          <p:nvSpPr>
            <p:cNvPr id="5" name="圆角矩形 4"/>
            <p:cNvSpPr/>
            <p:nvPr/>
          </p:nvSpPr>
          <p:spPr>
            <a:xfrm>
              <a:off x="5167" y="8999"/>
              <a:ext cx="798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17" y="9129"/>
              <a:ext cx="67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：选择结构之if选择结构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367" y="9094"/>
              <a:ext cx="115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>
                <a:spAutoFit/>
              </a:bodyPr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90575" y="139763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37240" cy="4818380"/>
          </a:xfrm>
        </p:spPr>
        <p:txBody>
          <a:bodyPr/>
          <a:lstStyle/>
          <a:p>
            <a:r>
              <a:rPr lang="zh-CN" altLang="en-US" sz="2400"/>
              <a:t>需求说明</a:t>
            </a:r>
            <a:endParaRPr lang="en-US" altLang="zh-CN" sz="2400"/>
          </a:p>
          <a:p>
            <a:pPr lvl="1"/>
            <a:r>
              <a:rPr lang="zh-CN" altLang="en-US" sz="2400"/>
              <a:t>使用</a:t>
            </a:r>
            <a:r>
              <a:rPr lang="en-US" altLang="zh-CN" sz="2400"/>
              <a:t>prompt()</a:t>
            </a:r>
            <a:r>
              <a:rPr lang="zh-CN" altLang="en-US" sz="2400"/>
              <a:t>方法输入考试科目的数量，要求数量必须是非零、非负数的数值类型，否则给出相应提示并退出程序</a:t>
            </a:r>
            <a:endParaRPr lang="zh-CN" altLang="en-US" sz="2400"/>
          </a:p>
          <a:p>
            <a:pPr lvl="1"/>
            <a:r>
              <a:rPr lang="zh-CN" altLang="en-US" sz="2400"/>
              <a:t>根据考试科目的数量，使用</a:t>
            </a:r>
            <a:r>
              <a:rPr lang="en-US" altLang="zh-CN" sz="2400"/>
              <a:t>prompt()</a:t>
            </a:r>
            <a:r>
              <a:rPr lang="zh-CN" altLang="en-US" sz="2400"/>
              <a:t>方法输入各科的考试成绩并累加，要求成绩必须是非负数的数值类型，否则给出相应提示并退出程序</a:t>
            </a:r>
            <a:endParaRPr lang="zh-CN" altLang="en-US" sz="2400"/>
          </a:p>
          <a:p>
            <a:pPr lvl="1"/>
            <a:r>
              <a:rPr lang="zh-CN" altLang="en-US" sz="2400"/>
              <a:t>如果各项输入正确，则弹出总成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4338955" y="6116955"/>
            <a:ext cx="2198370" cy="33718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600" b="1" spc="300" dirty="0">
              <a:solidFill>
                <a:srgbClr val="FB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统计考试科目的成绩</a:t>
            </a:r>
            <a:endParaRPr lang="zh-CN" altLang="en-US" smtClean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690110" y="6081317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240" y="1694815"/>
            <a:ext cx="4323715" cy="1409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40" y="2179320"/>
            <a:ext cx="4352290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40" y="2602865"/>
            <a:ext cx="4304665" cy="2228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15" y="3104515"/>
            <a:ext cx="429514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15" y="3584575"/>
            <a:ext cx="4295140" cy="1914525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9585" y="428625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选择结构之</a:t>
            </a:r>
            <a:r>
              <a:rPr lang="en-US" altLang="zh-CN"/>
              <a:t>switch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728258" y="1812925"/>
            <a:ext cx="4892040" cy="36880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switch (表达式)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{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   case 常量1 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	     javaScript语句1;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	     break;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	     ......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default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         javaScript语句n;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        break ;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5045" y="121856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选择结构之</a:t>
            </a:r>
            <a:r>
              <a:rPr lang="en-US" altLang="zh-CN"/>
              <a:t>switch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显示当前时间</a:t>
            </a:r>
            <a:endParaRPr lang="zh-CN" altLang="en-US"/>
          </a:p>
          <a:p>
            <a:pPr lvl="1"/>
            <a:r>
              <a:rPr lang="zh-CN" altLang="en-US"/>
              <a:t>月份中文显示</a:t>
            </a:r>
            <a:endParaRPr lang="zh-CN" altLang="en-US"/>
          </a:p>
          <a:p>
            <a:pPr lvl="1"/>
            <a:r>
              <a:rPr lang="zh-CN" altLang="en-US"/>
              <a:t>显示星期几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 bwMode="auto">
          <a:xfrm rot="5400000">
            <a:off x="7564691" y="2895309"/>
            <a:ext cx="684260" cy="2117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194" t="19358"/>
          <a:stretch>
            <a:fillRect/>
          </a:stretch>
        </p:blipFill>
        <p:spPr>
          <a:xfrm>
            <a:off x="890693" y="4000500"/>
            <a:ext cx="3848947" cy="659553"/>
          </a:xfrm>
          <a:prstGeom prst="rect">
            <a:avLst/>
          </a:prstGeom>
        </p:spPr>
      </p:pic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6116320" y="2145587"/>
            <a:ext cx="358060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使用多重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结构：结构复杂，啰嗦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6290310" y="3238422"/>
            <a:ext cx="323262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switch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结构：简单，明了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12110" y="5714365"/>
            <a:ext cx="5668010" cy="582930"/>
            <a:chOff x="4274" y="8999"/>
            <a:chExt cx="8926" cy="918"/>
          </a:xfrm>
        </p:grpSpPr>
        <p:sp>
          <p:nvSpPr>
            <p:cNvPr id="5" name="圆角矩形 4"/>
            <p:cNvSpPr/>
            <p:nvPr/>
          </p:nvSpPr>
          <p:spPr>
            <a:xfrm>
              <a:off x="4274" y="8999"/>
              <a:ext cx="892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24" y="9129"/>
              <a:ext cx="79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：选择结构之switch选择结构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4474" y="9094"/>
              <a:ext cx="115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>
                <a:spAutoFit/>
              </a:bodyPr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US"/>
              <a:t>编写函数，实现使用</a:t>
            </a:r>
            <a:r>
              <a:rPr lang="en-US" altLang="zh-CN"/>
              <a:t>prompt输入两个数和运算符号，</a:t>
            </a:r>
            <a:r>
              <a:rPr lang="zh-CN" altLang="en-US"/>
              <a:t>并</a:t>
            </a:r>
            <a:r>
              <a:rPr lang="en-US" altLang="zh-CN"/>
              <a:t>计算两个数的操作结果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学员操作</a:t>
            </a:r>
            <a:r>
              <a:rPr lang="en-US" altLang="zh-CN"/>
              <a:t>—</a:t>
            </a:r>
            <a:r>
              <a:t>四则运算</a:t>
            </a: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6595" y="6126402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0" y="1839595"/>
            <a:ext cx="4323715" cy="1152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314575"/>
            <a:ext cx="4295140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95" y="2757805"/>
            <a:ext cx="4323715" cy="2219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995" y="3211195"/>
            <a:ext cx="4295140" cy="2228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600" y="3680460"/>
            <a:ext cx="4276090" cy="1924050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9585" y="428625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en-GB"/>
              <a:t>根据每天是周几使用</a:t>
            </a:r>
            <a:r>
              <a:rPr lang="en-US" altLang="zh-CN"/>
              <a:t>switch</a:t>
            </a:r>
            <a:r>
              <a:rPr lang="zh-CN" altLang="en-US"/>
              <a:t>语句输出不同语述</a:t>
            </a:r>
            <a:endParaRPr lang="zh-CN" altLang="en-US"/>
          </a:p>
          <a:p>
            <a:pPr lvl="2"/>
            <a:r>
              <a:rPr lang="zh-CN" altLang="en-US"/>
              <a:t>周一输出</a:t>
            </a:r>
            <a:r>
              <a:rPr lang="en-US" altLang="zh-CN"/>
              <a:t>---</a:t>
            </a:r>
            <a:r>
              <a:rPr lang="zh-CN" altLang="en-US"/>
              <a:t>新的一周开始了</a:t>
            </a:r>
            <a:endParaRPr lang="zh-CN" altLang="en-US"/>
          </a:p>
          <a:p>
            <a:pPr lvl="2"/>
            <a:r>
              <a:rPr lang="zh-CN" altLang="en-US"/>
              <a:t>周二到周四输出</a:t>
            </a:r>
            <a:r>
              <a:rPr lang="en-US" altLang="zh-CN"/>
              <a:t>---努力工作</a:t>
            </a:r>
            <a:endParaRPr lang="en-US" altLang="zh-CN"/>
          </a:p>
          <a:p>
            <a:pPr lvl="2"/>
            <a:r>
              <a:rPr lang="zh-CN" altLang="en-US"/>
              <a:t>周五输出</a:t>
            </a:r>
            <a:r>
              <a:rPr lang="en-US" altLang="zh-CN"/>
              <a:t>---明天就是周末了</a:t>
            </a:r>
            <a:endParaRPr lang="en-US" altLang="zh-CN"/>
          </a:p>
          <a:p>
            <a:pPr lvl="2"/>
            <a:r>
              <a:rPr lang="zh-CN" altLang="en-US"/>
              <a:t>周六日输出</a:t>
            </a:r>
            <a:r>
              <a:rPr lang="en-US" altLang="zh-CN"/>
              <a:t>---放松的休息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学员操作</a:t>
            </a:r>
            <a:r>
              <a:rPr lang="en-US" altLang="zh-CN"/>
              <a:t>—</a:t>
            </a:r>
            <a:r>
              <a:rPr lang="zh-CN" altLang="en-US"/>
              <a:t>用</a:t>
            </a:r>
            <a:r>
              <a:rPr lang="en-US" altLang="zh-CN"/>
              <a:t>switch</a:t>
            </a:r>
            <a:r>
              <a:rPr lang="zh-CN" altLang="en-US"/>
              <a:t>语句输出不同语述</a:t>
            </a: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07230" y="6126402"/>
            <a:ext cx="208581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0" y="1948815"/>
            <a:ext cx="4304665" cy="2247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2353310"/>
            <a:ext cx="4304665" cy="19145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814955"/>
            <a:ext cx="4314190" cy="2247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0" y="3330575"/>
            <a:ext cx="4323715" cy="1943100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41071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1836420" y="1966595"/>
            <a:ext cx="8363585" cy="4428490"/>
            <a:chOff x="1783" y="5154"/>
            <a:chExt cx="8680" cy="4106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3240" y="5380"/>
              <a:ext cx="540" cy="2323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783" y="6322"/>
              <a:ext cx="1997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选择结构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903" y="5154"/>
              <a:ext cx="6560" cy="41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选择结构</a:t>
              </a:r>
              <a:r>
                <a:rPr lang="en-US" altLang="zh-CN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if</a:t>
              </a: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语句的用法</a:t>
              </a:r>
              <a:endPara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选择结构</a:t>
              </a:r>
              <a:r>
                <a:rPr lang="en-US" altLang="zh-CN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switch</a:t>
              </a: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语句的用法</a:t>
              </a:r>
              <a:endPara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 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理解流程图是前提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学习方法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解题思路以流程图表示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/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lvl="1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根据图转化为代码</a:t>
              </a:r>
              <a:endPara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" name="AutoShape 4"/>
          <p:cNvSpPr/>
          <p:nvPr/>
        </p:nvSpPr>
        <p:spPr bwMode="auto">
          <a:xfrm>
            <a:off x="5262245" y="3784600"/>
            <a:ext cx="288290" cy="173609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" name="AutoShape 4"/>
          <p:cNvSpPr/>
          <p:nvPr/>
        </p:nvSpPr>
        <p:spPr bwMode="auto">
          <a:xfrm>
            <a:off x="7064375" y="1740535"/>
            <a:ext cx="173355" cy="96901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7320915" y="1754505"/>
            <a:ext cx="258318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if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if....else</a:t>
            </a:r>
            <a:r>
              <a:rPr lang="zh-CN" altLang="en-US" sz="2000" b="1" dirty="0">
                <a:sym typeface="+mn-ea"/>
              </a:rPr>
              <a:t> 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ym typeface="+mn-ea"/>
              </a:rPr>
              <a:t>if....else if...else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教员根据上节课布置的预习内容进行集中测试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zh-CN" altLang="zh-CN"/>
          </a:p>
          <a:p>
            <a:endParaRPr lang="zh-CN" altLang="zh-CN" smtClean="0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预习检查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zh-CN" altLang="en-US">
              <a:solidFill>
                <a:srgbClr val="FF0000"/>
              </a:solidFill>
            </a:endParaRPr>
          </a:p>
          <a:p>
            <a:pPr lvl="0"/>
            <a:r>
              <a:rPr lang="zh-CN" altLang="en-US"/>
              <a:t>预习作业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1"/>
          <p:cNvGrpSpPr/>
          <p:nvPr/>
        </p:nvGrpSpPr>
        <p:grpSpPr>
          <a:xfrm>
            <a:off x="1938338" y="1322388"/>
            <a:ext cx="8239125" cy="4249737"/>
            <a:chOff x="5131" y="3475"/>
            <a:chExt cx="9508" cy="4905"/>
          </a:xfrm>
        </p:grpSpPr>
        <p:sp>
          <p:nvSpPr>
            <p:cNvPr id="15363" name="文本框 4"/>
            <p:cNvSpPr txBox="1"/>
            <p:nvPr/>
          </p:nvSpPr>
          <p:spPr>
            <a:xfrm>
              <a:off x="5410" y="7920"/>
              <a:ext cx="3850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关注课工场</a:t>
              </a:r>
              <a:endPara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4" name="文本框 5"/>
            <p:cNvSpPr txBox="1"/>
            <p:nvPr/>
          </p:nvSpPr>
          <p:spPr>
            <a:xfrm>
              <a:off x="10642" y="7920"/>
              <a:ext cx="384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下载</a:t>
              </a:r>
              <a:r>
                <a:rPr lang="en-US" altLang="zh-CN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65" name="图片 2" descr="课工场最新APP二维码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09" y="3475"/>
              <a:ext cx="4330" cy="4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6" name="图片 1" descr="课工场最新微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" y="3475"/>
              <a:ext cx="4332" cy="43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统计考试科目的成绩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四则运算</a:t>
            </a:r>
            <a:endParaRPr lang="zh-CN" altLang="en-GB"/>
          </a:p>
          <a:p>
            <a:r>
              <a:rPr>
                <a:sym typeface="+mn-ea"/>
              </a:rPr>
              <a:t>用switch语句输出不同语述</a:t>
            </a:r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GB"/>
          </a:p>
          <a:p>
            <a:endParaRPr lang="zh-CN" altLang="en-GB"/>
          </a:p>
          <a:p>
            <a:endParaRPr lang="zh-CN" altLang="en-GB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本章任务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910" y="1308100"/>
            <a:ext cx="4136390" cy="1678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10" y="2037080"/>
            <a:ext cx="4323715" cy="2295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10" y="2699385"/>
            <a:ext cx="4285615" cy="2343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010" y="3427730"/>
            <a:ext cx="4333240" cy="22574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910" y="3942080"/>
            <a:ext cx="4323715" cy="1990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385" y="1218565"/>
            <a:ext cx="4333240" cy="1447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385" y="1798320"/>
            <a:ext cx="4323715" cy="2286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385" y="2314575"/>
            <a:ext cx="4304665" cy="22288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2465" y="2756535"/>
            <a:ext cx="4323715" cy="2228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6435" y="3229610"/>
            <a:ext cx="4314190" cy="1933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3705" y="1218565"/>
            <a:ext cx="4304665" cy="2247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3705" y="1623060"/>
            <a:ext cx="4304665" cy="19145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74180" y="2084705"/>
            <a:ext cx="4314190" cy="2247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83705" y="2600325"/>
            <a:ext cx="4323715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了解选择结构的应用场景</a:t>
            </a:r>
            <a:endParaRPr lang="en-US"/>
          </a:p>
          <a:p>
            <a:pPr lvl="0"/>
            <a:r>
              <a:rPr lang="zh-CN" altLang="en-US"/>
              <a:t>理解</a:t>
            </a:r>
            <a:r>
              <a:rPr lang="en-US" altLang="zh-CN"/>
              <a:t>if</a:t>
            </a:r>
            <a:r>
              <a:rPr lang="zh-CN" altLang="zh-CN"/>
              <a:t>结构的执行流程</a:t>
            </a:r>
            <a:endParaRPr lang="zh-CN" altLang="zh-CN"/>
          </a:p>
          <a:p>
            <a:pPr lvl="0"/>
            <a:r>
              <a:rPr lang="zh-CN" altLang="zh-CN"/>
              <a:t>掌握</a:t>
            </a:r>
            <a:r>
              <a:rPr lang="en-US" altLang="zh-CN"/>
              <a:t>if</a:t>
            </a:r>
            <a:r>
              <a:rPr lang="zh-CN" altLang="en-US"/>
              <a:t>结构的使用</a:t>
            </a:r>
            <a:endParaRPr lang="zh-CN" altLang="en-US"/>
          </a:p>
          <a:p>
            <a:pPr lvl="0"/>
            <a:r>
              <a:rPr lang="zh-CN" altLang="en-US"/>
              <a:t>理解</a:t>
            </a:r>
            <a:r>
              <a:rPr lang="en-US" altLang="zh-CN"/>
              <a:t>switch</a:t>
            </a:r>
            <a:r>
              <a:rPr lang="zh-CN" altLang="zh-CN"/>
              <a:t>结构的执行流程</a:t>
            </a:r>
            <a:endParaRPr lang="zh-CN" altLang="zh-CN"/>
          </a:p>
          <a:p>
            <a:pPr lvl="0"/>
            <a:r>
              <a:rPr lang="zh-CN" altLang="zh-CN"/>
              <a:t>掌握</a:t>
            </a:r>
            <a:r>
              <a:rPr lang="en-US" altLang="zh-CN"/>
              <a:t>switch</a:t>
            </a:r>
            <a:r>
              <a:rPr lang="zh-CN" altLang="en-US"/>
              <a:t>结构的使用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955" y="4834255"/>
            <a:ext cx="834390" cy="549275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2705" y="3154680"/>
            <a:ext cx="83439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什么是程序结构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程序是一系列有序指令的集合</a:t>
            </a:r>
            <a:endParaRPr lang="zh-CN" altLang="en-US"/>
          </a:p>
          <a:p>
            <a:r>
              <a:rPr lang="zh-CN" altLang="en-US">
                <a:sym typeface="+mn-ea"/>
              </a:rPr>
              <a:t>程序结构的分类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960">
                <a:sym typeface="+mn-ea"/>
              </a:rPr>
              <a:t>顺序结构</a:t>
            </a:r>
            <a:endParaRPr lang="en-US" altLang="zh-CN" sz="2960"/>
          </a:p>
          <a:p>
            <a:pPr lvl="1"/>
            <a:r>
              <a:rPr lang="zh-CN" altLang="en-US" sz="2960">
                <a:sym typeface="+mn-ea"/>
              </a:rPr>
              <a:t>选择结构</a:t>
            </a:r>
            <a:endParaRPr lang="en-US" altLang="zh-CN" sz="2960"/>
          </a:p>
          <a:p>
            <a:pPr lvl="1"/>
            <a:r>
              <a:rPr lang="zh-CN" altLang="en-US" sz="2960">
                <a:sym typeface="+mn-ea"/>
              </a:rPr>
              <a:t>循环结构</a:t>
            </a:r>
            <a:endParaRPr lang="zh-CN" altLang="en-US"/>
          </a:p>
          <a:p>
            <a:pPr lvl="1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选择结构</a:t>
            </a:r>
            <a:endParaRPr lang="zh-CN" altLang="en-US"/>
          </a:p>
        </p:txBody>
      </p:sp>
      <p:sp>
        <p:nvSpPr>
          <p:cNvPr id="45058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存在条件，根据条件判断结果选择后续事宜</a:t>
            </a:r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3658214" y="2171689"/>
          <a:ext cx="4191029" cy="30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选择结构</a:t>
            </a:r>
            <a:endParaRPr lang="zh-CN" altLang="en-US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选择结构</a:t>
            </a:r>
            <a:endParaRPr lang="en-US" altLang="zh-CN"/>
          </a:p>
          <a:p>
            <a:r>
              <a:rPr lang="en-US" altLang="zh-CN"/>
              <a:t>switch</a:t>
            </a:r>
            <a:r>
              <a:rPr lang="zh-CN" altLang="en-US"/>
              <a:t>选择结构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en-US" altLang="zh-CN"/>
              <a:t>if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078230" y="1975909"/>
            <a:ext cx="4191000" cy="1565769"/>
          </a:xfrm>
          <a:prstGeom prst="roundRect">
            <a:avLst>
              <a:gd name="adj" fmla="val 3931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if(条件)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//JavaScript语句;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795770" y="1397635"/>
          <a:ext cx="2762251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19200" imgH="1343025" progId="Word.Picture.8">
                  <p:embed/>
                </p:oleObj>
              </mc:Choice>
              <mc:Fallback>
                <p:oleObj name="" r:id="rId1" imgW="1219200" imgH="134302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95770" y="1397635"/>
                        <a:ext cx="2762251" cy="306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90575" y="139763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402965" y="6125845"/>
            <a:ext cx="5072380" cy="582930"/>
            <a:chOff x="5167" y="8999"/>
            <a:chExt cx="7988" cy="918"/>
          </a:xfrm>
        </p:grpSpPr>
        <p:sp>
          <p:nvSpPr>
            <p:cNvPr id="5" name="圆角矩形 4"/>
            <p:cNvSpPr/>
            <p:nvPr/>
          </p:nvSpPr>
          <p:spPr>
            <a:xfrm>
              <a:off x="5167" y="8999"/>
              <a:ext cx="798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17" y="9129"/>
              <a:ext cx="67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：选择结构之if选择结构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367" y="9094"/>
              <a:ext cx="115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>
                <a:spAutoFit/>
              </a:bodyPr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1078230" y="4285404"/>
            <a:ext cx="4191000" cy="1565769"/>
          </a:xfrm>
          <a:prstGeom prst="roundRect">
            <a:avLst>
              <a:gd name="adj" fmla="val 3931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if(result&gt;60)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alert(“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恭喜，考试成绩及格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”)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664181" y="370681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if…else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825500" y="1946911"/>
            <a:ext cx="4191000" cy="3038594"/>
          </a:xfrm>
          <a:prstGeom prst="roundRect">
            <a:avLst>
              <a:gd name="adj" fmla="val 3931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if(条件)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//JavaScript语句1;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else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//JavaScript语句2;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6477000" y="1238251"/>
          <a:ext cx="4572000" cy="3500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279015" imgH="1744980" progId="Word.Picture.8">
                  <p:embed/>
                </p:oleObj>
              </mc:Choice>
              <mc:Fallback>
                <p:oleObj name="" r:id="rId1" imgW="2279015" imgH="174498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0" y="1238251"/>
                        <a:ext cx="4572000" cy="35009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90575" y="139763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3402965" y="5729605"/>
            <a:ext cx="5072380" cy="582930"/>
            <a:chOff x="5167" y="8999"/>
            <a:chExt cx="7988" cy="918"/>
          </a:xfrm>
        </p:grpSpPr>
        <p:sp>
          <p:nvSpPr>
            <p:cNvPr id="5" name="圆角矩形 4"/>
            <p:cNvSpPr/>
            <p:nvPr/>
          </p:nvSpPr>
          <p:spPr>
            <a:xfrm>
              <a:off x="5167" y="8999"/>
              <a:ext cx="7988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17" y="9129"/>
              <a:ext cx="67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：选择结构之if选择结构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367" y="9094"/>
              <a:ext cx="115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>
                <a:spAutoFit/>
              </a:bodyPr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1457</Words>
  <Application>WPS 演示</Application>
  <PresentationFormat>自定义</PresentationFormat>
  <Paragraphs>223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 Unicode MS</vt:lpstr>
      <vt:lpstr>Arial</vt:lpstr>
      <vt:lpstr>Office 主题_2</vt:lpstr>
      <vt:lpstr>Word.Picture.8</vt:lpstr>
      <vt:lpstr>Word.Picture.8</vt:lpstr>
      <vt:lpstr>Word.Picture.8</vt:lpstr>
      <vt:lpstr>    第二章 选择结构</vt:lpstr>
      <vt:lpstr>预习检查</vt:lpstr>
      <vt:lpstr>本章任务</vt:lpstr>
      <vt:lpstr>本章目标</vt:lpstr>
      <vt:lpstr>什么是程序结构</vt:lpstr>
      <vt:lpstr>选择结构</vt:lpstr>
      <vt:lpstr>选择结构</vt:lpstr>
      <vt:lpstr>基本if结构</vt:lpstr>
      <vt:lpstr>if…else结构</vt:lpstr>
      <vt:lpstr>多重if结构</vt:lpstr>
      <vt:lpstr>学员操作—统计考试科目的成绩</vt:lpstr>
      <vt:lpstr>共性问题集中讲解</vt:lpstr>
      <vt:lpstr>选择结构之switch语句</vt:lpstr>
      <vt:lpstr>选择结构之switch语句</vt:lpstr>
      <vt:lpstr>学员操作—四则运算</vt:lpstr>
      <vt:lpstr>共性问题集中讲解</vt:lpstr>
      <vt:lpstr>学员操作—用switch语句输出不同语述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Family</cp:lastModifiedBy>
  <cp:revision>437</cp:revision>
  <dcterms:created xsi:type="dcterms:W3CDTF">2018-02-05T01:07:00Z</dcterms:created>
  <dcterms:modified xsi:type="dcterms:W3CDTF">2018-04-12T09:34:23Z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