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076137831" r:id="rId3"/>
    <p:sldId id="2076137849" r:id="rId4"/>
    <p:sldId id="2076137850" r:id="rId5"/>
    <p:sldId id="2076137851" r:id="rId6"/>
    <p:sldId id="2076137852" r:id="rId7"/>
    <p:sldId id="2076137854" r:id="rId8"/>
    <p:sldId id="2076137853" r:id="rId9"/>
    <p:sldId id="2076137858" r:id="rId10"/>
    <p:sldId id="2076137856" r:id="rId11"/>
    <p:sldId id="256" r:id="rId12"/>
    <p:sldId id="2076137855" r:id="rId13"/>
    <p:sldId id="2076137841" r:id="rId14"/>
    <p:sldId id="2076137860" r:id="rId15"/>
    <p:sldId id="2076137836" r:id="rId16"/>
    <p:sldId id="2076137840" r:id="rId17"/>
    <p:sldId id="2076137859" r:id="rId18"/>
    <p:sldId id="207613785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D984E995-DB9E-4917-B71D-8A7A6B12160F}">
          <p14:sldIdLst>
            <p14:sldId id="2076137831"/>
          </p14:sldIdLst>
        </p14:section>
        <p14:section name="AI T&amp;E Overview First" id="{E87FABEF-5E94-4DD5-98F3-8385BF503DB5}">
          <p14:sldIdLst>
            <p14:sldId id="2076137849"/>
            <p14:sldId id="2076137850"/>
            <p14:sldId id="2076137851"/>
            <p14:sldId id="2076137852"/>
            <p14:sldId id="2076137854"/>
            <p14:sldId id="2076137853"/>
            <p14:sldId id="2076137858"/>
            <p14:sldId id="2076137856"/>
          </p14:sldIdLst>
        </p14:section>
        <p14:section name="Product Information First" id="{8A09834D-11DA-44AA-AD77-90C330374B2A}">
          <p14:sldIdLst>
            <p14:sldId id="256"/>
            <p14:sldId id="2076137855"/>
            <p14:sldId id="2076137841"/>
            <p14:sldId id="2076137860"/>
            <p14:sldId id="2076137836"/>
            <p14:sldId id="2076137840"/>
            <p14:sldId id="2076137859"/>
            <p14:sldId id="20761378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E1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8B82E9-E120-43B3-8259-CE4B6568202E}" v="54" dt="2024-03-07T15:04:47.9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256" autoAdjust="0"/>
  </p:normalViewPr>
  <p:slideViewPr>
    <p:cSldViewPr snapToGrid="0">
      <p:cViewPr varScale="1">
        <p:scale>
          <a:sx n="90" d="100"/>
          <a:sy n="90" d="100"/>
        </p:scale>
        <p:origin x="12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bitha Colter" userId="f8e8a564-b217-4f08-8bee-f790973518d1" providerId="ADAL" clId="{D48B82E9-E120-43B3-8259-CE4B6568202E}"/>
    <pc:docChg chg="undo custSel addSld delSld modSld sldOrd modSection">
      <pc:chgData name="Tabitha Colter" userId="f8e8a564-b217-4f08-8bee-f790973518d1" providerId="ADAL" clId="{D48B82E9-E120-43B3-8259-CE4B6568202E}" dt="2024-03-07T15:08:53.406" v="6735" actId="12"/>
      <pc:docMkLst>
        <pc:docMk/>
      </pc:docMkLst>
      <pc:sldChg chg="addSp delSp modSp mod modNotesTx">
        <pc:chgData name="Tabitha Colter" userId="f8e8a564-b217-4f08-8bee-f790973518d1" providerId="ADAL" clId="{D48B82E9-E120-43B3-8259-CE4B6568202E}" dt="2024-03-07T15:08:10.373" v="6697" actId="20577"/>
        <pc:sldMkLst>
          <pc:docMk/>
          <pc:sldMk cId="698061889" sldId="256"/>
        </pc:sldMkLst>
        <pc:spChg chg="add mod">
          <ac:chgData name="Tabitha Colter" userId="f8e8a564-b217-4f08-8bee-f790973518d1" providerId="ADAL" clId="{D48B82E9-E120-43B3-8259-CE4B6568202E}" dt="2024-03-06T14:29:42.021" v="1048" actId="1076"/>
          <ac:spMkLst>
            <pc:docMk/>
            <pc:sldMk cId="698061889" sldId="256"/>
            <ac:spMk id="9" creationId="{AC39F00E-9E01-7848-4894-8883BB5E2A80}"/>
          </ac:spMkLst>
        </pc:spChg>
        <pc:spChg chg="del">
          <ac:chgData name="Tabitha Colter" userId="f8e8a564-b217-4f08-8bee-f790973518d1" providerId="ADAL" clId="{D48B82E9-E120-43B3-8259-CE4B6568202E}" dt="2024-03-06T14:29:33.129" v="1046" actId="478"/>
          <ac:spMkLst>
            <pc:docMk/>
            <pc:sldMk cId="698061889" sldId="256"/>
            <ac:spMk id="14" creationId="{28AAFA74-9B60-F96C-708E-2F96CAD34E88}"/>
          </ac:spMkLst>
        </pc:spChg>
      </pc:sldChg>
      <pc:sldChg chg="modSp mod">
        <pc:chgData name="Tabitha Colter" userId="f8e8a564-b217-4f08-8bee-f790973518d1" providerId="ADAL" clId="{D48B82E9-E120-43B3-8259-CE4B6568202E}" dt="2024-03-07T15:06:57.154" v="6653" actId="115"/>
        <pc:sldMkLst>
          <pc:docMk/>
          <pc:sldMk cId="2976439521" sldId="2076137831"/>
        </pc:sldMkLst>
        <pc:spChg chg="mod">
          <ac:chgData name="Tabitha Colter" userId="f8e8a564-b217-4f08-8bee-f790973518d1" providerId="ADAL" clId="{D48B82E9-E120-43B3-8259-CE4B6568202E}" dt="2024-03-07T15:06:57.154" v="6653" actId="115"/>
          <ac:spMkLst>
            <pc:docMk/>
            <pc:sldMk cId="2976439521" sldId="2076137831"/>
            <ac:spMk id="3" creationId="{E30A29E2-D011-2BFF-0F7F-9BC13DA4B9D2}"/>
          </ac:spMkLst>
        </pc:spChg>
      </pc:sldChg>
      <pc:sldChg chg="addSp delSp modSp mod modNotesTx">
        <pc:chgData name="Tabitha Colter" userId="f8e8a564-b217-4f08-8bee-f790973518d1" providerId="ADAL" clId="{D48B82E9-E120-43B3-8259-CE4B6568202E}" dt="2024-03-07T15:08:35.129" v="6720" actId="12"/>
        <pc:sldMkLst>
          <pc:docMk/>
          <pc:sldMk cId="2908906171" sldId="2076137836"/>
        </pc:sldMkLst>
        <pc:spChg chg="mod">
          <ac:chgData name="Tabitha Colter" userId="f8e8a564-b217-4f08-8bee-f790973518d1" providerId="ADAL" clId="{D48B82E9-E120-43B3-8259-CE4B6568202E}" dt="2024-03-06T14:29:02.243" v="1044" actId="121"/>
          <ac:spMkLst>
            <pc:docMk/>
            <pc:sldMk cId="2908906171" sldId="2076137836"/>
            <ac:spMk id="3" creationId="{9521856F-7F42-F1BE-870D-1281005BCA4C}"/>
          </ac:spMkLst>
        </pc:spChg>
        <pc:spChg chg="del">
          <ac:chgData name="Tabitha Colter" userId="f8e8a564-b217-4f08-8bee-f790973518d1" providerId="ADAL" clId="{D48B82E9-E120-43B3-8259-CE4B6568202E}" dt="2024-03-06T14:30:28.689" v="1057" actId="478"/>
          <ac:spMkLst>
            <pc:docMk/>
            <pc:sldMk cId="2908906171" sldId="2076137836"/>
            <ac:spMk id="6" creationId="{941EFAC7-B007-E1C2-03DE-07FC51C7A0D5}"/>
          </ac:spMkLst>
        </pc:spChg>
        <pc:spChg chg="add mod">
          <ac:chgData name="Tabitha Colter" userId="f8e8a564-b217-4f08-8bee-f790973518d1" providerId="ADAL" clId="{D48B82E9-E120-43B3-8259-CE4B6568202E}" dt="2024-03-06T14:25:38.112" v="956" actId="207"/>
          <ac:spMkLst>
            <pc:docMk/>
            <pc:sldMk cId="2908906171" sldId="2076137836"/>
            <ac:spMk id="8" creationId="{AA43E439-E8F2-538F-6D92-63C2A5AF9280}"/>
          </ac:spMkLst>
        </pc:spChg>
        <pc:spChg chg="add del">
          <ac:chgData name="Tabitha Colter" userId="f8e8a564-b217-4f08-8bee-f790973518d1" providerId="ADAL" clId="{D48B82E9-E120-43B3-8259-CE4B6568202E}" dt="2024-03-06T14:24:38.737" v="932" actId="22"/>
          <ac:spMkLst>
            <pc:docMk/>
            <pc:sldMk cId="2908906171" sldId="2076137836"/>
            <ac:spMk id="10" creationId="{0D4EADCF-5181-F916-B261-BEFFC2BFB6DC}"/>
          </ac:spMkLst>
        </pc:spChg>
        <pc:spChg chg="add del mod">
          <ac:chgData name="Tabitha Colter" userId="f8e8a564-b217-4f08-8bee-f790973518d1" providerId="ADAL" clId="{D48B82E9-E120-43B3-8259-CE4B6568202E}" dt="2024-03-06T14:25:44.710" v="957" actId="478"/>
          <ac:spMkLst>
            <pc:docMk/>
            <pc:sldMk cId="2908906171" sldId="2076137836"/>
            <ac:spMk id="16" creationId="{C1799473-A655-8334-7E4C-4FD4FBA0A5FA}"/>
          </ac:spMkLst>
        </pc:spChg>
        <pc:spChg chg="add mod">
          <ac:chgData name="Tabitha Colter" userId="f8e8a564-b217-4f08-8bee-f790973518d1" providerId="ADAL" clId="{D48B82E9-E120-43B3-8259-CE4B6568202E}" dt="2024-03-06T14:26:50.159" v="1034" actId="1076"/>
          <ac:spMkLst>
            <pc:docMk/>
            <pc:sldMk cId="2908906171" sldId="2076137836"/>
            <ac:spMk id="17" creationId="{DEFAA78B-6FA7-990A-AF40-8235FC04886B}"/>
          </ac:spMkLst>
        </pc:spChg>
        <pc:spChg chg="add mod">
          <ac:chgData name="Tabitha Colter" userId="f8e8a564-b217-4f08-8bee-f790973518d1" providerId="ADAL" clId="{D48B82E9-E120-43B3-8259-CE4B6568202E}" dt="2024-03-06T14:30:28.940" v="1058"/>
          <ac:spMkLst>
            <pc:docMk/>
            <pc:sldMk cId="2908906171" sldId="2076137836"/>
            <ac:spMk id="18" creationId="{C92B7172-1307-A2A2-F005-01A9D840A456}"/>
          </ac:spMkLst>
        </pc:spChg>
        <pc:spChg chg="add mod">
          <ac:chgData name="Tabitha Colter" userId="f8e8a564-b217-4f08-8bee-f790973518d1" providerId="ADAL" clId="{D48B82E9-E120-43B3-8259-CE4B6568202E}" dt="2024-03-06T14:30:46.046" v="1061"/>
          <ac:spMkLst>
            <pc:docMk/>
            <pc:sldMk cId="2908906171" sldId="2076137836"/>
            <ac:spMk id="19" creationId="{1541A6B3-D70D-289D-709E-7B5874ACDF58}"/>
          </ac:spMkLst>
        </pc:spChg>
        <pc:picChg chg="add del mod">
          <ac:chgData name="Tabitha Colter" userId="f8e8a564-b217-4f08-8bee-f790973518d1" providerId="ADAL" clId="{D48B82E9-E120-43B3-8259-CE4B6568202E}" dt="2024-03-06T14:20:43.351" v="918" actId="478"/>
          <ac:picMkLst>
            <pc:docMk/>
            <pc:sldMk cId="2908906171" sldId="2076137836"/>
            <ac:picMk id="7" creationId="{5C62A545-7156-CDA3-1DDE-40F4E3AF3D8F}"/>
          </ac:picMkLst>
        </pc:picChg>
        <pc:picChg chg="del">
          <ac:chgData name="Tabitha Colter" userId="f8e8a564-b217-4f08-8bee-f790973518d1" providerId="ADAL" clId="{D48B82E9-E120-43B3-8259-CE4B6568202E}" dt="2024-03-06T14:20:08.318" v="914" actId="478"/>
          <ac:picMkLst>
            <pc:docMk/>
            <pc:sldMk cId="2908906171" sldId="2076137836"/>
            <ac:picMk id="11" creationId="{E95BD719-2841-F277-742E-7074C32E48BD}"/>
          </ac:picMkLst>
        </pc:picChg>
        <pc:picChg chg="add mod">
          <ac:chgData name="Tabitha Colter" userId="f8e8a564-b217-4f08-8bee-f790973518d1" providerId="ADAL" clId="{D48B82E9-E120-43B3-8259-CE4B6568202E}" dt="2024-03-06T14:29:13.846" v="1045" actId="1076"/>
          <ac:picMkLst>
            <pc:docMk/>
            <pc:sldMk cId="2908906171" sldId="2076137836"/>
            <ac:picMk id="1026" creationId="{2C32A68C-99A9-672C-EFA0-3326198B5D56}"/>
          </ac:picMkLst>
        </pc:picChg>
      </pc:sldChg>
      <pc:sldChg chg="del mod modShow">
        <pc:chgData name="Tabitha Colter" userId="f8e8a564-b217-4f08-8bee-f790973518d1" providerId="ADAL" clId="{D48B82E9-E120-43B3-8259-CE4B6568202E}" dt="2024-03-06T14:08:04.678" v="266" actId="2696"/>
        <pc:sldMkLst>
          <pc:docMk/>
          <pc:sldMk cId="538795045" sldId="2076137839"/>
        </pc:sldMkLst>
      </pc:sldChg>
      <pc:sldChg chg="addSp delSp modSp mod modNotesTx">
        <pc:chgData name="Tabitha Colter" userId="f8e8a564-b217-4f08-8bee-f790973518d1" providerId="ADAL" clId="{D48B82E9-E120-43B3-8259-CE4B6568202E}" dt="2024-03-07T15:08:41.846" v="6728" actId="20577"/>
        <pc:sldMkLst>
          <pc:docMk/>
          <pc:sldMk cId="793910886" sldId="2076137840"/>
        </pc:sldMkLst>
        <pc:spChg chg="del">
          <ac:chgData name="Tabitha Colter" userId="f8e8a564-b217-4f08-8bee-f790973518d1" providerId="ADAL" clId="{D48B82E9-E120-43B3-8259-CE4B6568202E}" dt="2024-03-06T14:30:35.005" v="1059" actId="478"/>
          <ac:spMkLst>
            <pc:docMk/>
            <pc:sldMk cId="793910886" sldId="2076137840"/>
            <ac:spMk id="6" creationId="{941EFAC7-B007-E1C2-03DE-07FC51C7A0D5}"/>
          </ac:spMkLst>
        </pc:spChg>
        <pc:spChg chg="add mod">
          <ac:chgData name="Tabitha Colter" userId="f8e8a564-b217-4f08-8bee-f790973518d1" providerId="ADAL" clId="{D48B82E9-E120-43B3-8259-CE4B6568202E}" dt="2024-03-06T14:17:16.895" v="871"/>
          <ac:spMkLst>
            <pc:docMk/>
            <pc:sldMk cId="793910886" sldId="2076137840"/>
            <ac:spMk id="7" creationId="{58DD1F98-F836-01F9-45FE-30FE8190D325}"/>
          </ac:spMkLst>
        </pc:spChg>
        <pc:spChg chg="add mod">
          <ac:chgData name="Tabitha Colter" userId="f8e8a564-b217-4f08-8bee-f790973518d1" providerId="ADAL" clId="{D48B82E9-E120-43B3-8259-CE4B6568202E}" dt="2024-03-06T14:17:21.203" v="874"/>
          <ac:spMkLst>
            <pc:docMk/>
            <pc:sldMk cId="793910886" sldId="2076137840"/>
            <ac:spMk id="10" creationId="{8FEEA5A7-F44E-FAE9-2BA9-3FD3D5E87D19}"/>
          </ac:spMkLst>
        </pc:spChg>
        <pc:spChg chg="add mod">
          <ac:chgData name="Tabitha Colter" userId="f8e8a564-b217-4f08-8bee-f790973518d1" providerId="ADAL" clId="{D48B82E9-E120-43B3-8259-CE4B6568202E}" dt="2024-03-06T14:30:35.212" v="1060"/>
          <ac:spMkLst>
            <pc:docMk/>
            <pc:sldMk cId="793910886" sldId="2076137840"/>
            <ac:spMk id="11" creationId="{6F37FA5A-CFB8-1CE9-196E-C3C89B947A0F}"/>
          </ac:spMkLst>
        </pc:spChg>
        <pc:spChg chg="add mod">
          <ac:chgData name="Tabitha Colter" userId="f8e8a564-b217-4f08-8bee-f790973518d1" providerId="ADAL" clId="{D48B82E9-E120-43B3-8259-CE4B6568202E}" dt="2024-03-06T14:30:49.377" v="1062"/>
          <ac:spMkLst>
            <pc:docMk/>
            <pc:sldMk cId="793910886" sldId="2076137840"/>
            <ac:spMk id="21" creationId="{C3388291-71BF-CBF6-911B-2CAA0252BF4B}"/>
          </ac:spMkLst>
        </pc:spChg>
        <pc:spChg chg="del">
          <ac:chgData name="Tabitha Colter" userId="f8e8a564-b217-4f08-8bee-f790973518d1" providerId="ADAL" clId="{D48B82E9-E120-43B3-8259-CE4B6568202E}" dt="2024-03-06T14:17:20.839" v="873" actId="478"/>
          <ac:spMkLst>
            <pc:docMk/>
            <pc:sldMk cId="793910886" sldId="2076137840"/>
            <ac:spMk id="31" creationId="{D17BB4FE-4A75-DD66-51E5-02FAA366B01F}"/>
          </ac:spMkLst>
        </pc:spChg>
        <pc:picChg chg="add mod">
          <ac:chgData name="Tabitha Colter" userId="f8e8a564-b217-4f08-8bee-f790973518d1" providerId="ADAL" clId="{D48B82E9-E120-43B3-8259-CE4B6568202E}" dt="2024-03-06T14:17:16.895" v="871"/>
          <ac:picMkLst>
            <pc:docMk/>
            <pc:sldMk cId="793910886" sldId="2076137840"/>
            <ac:picMk id="4" creationId="{50F4E85B-143B-0090-D0C4-8A9E9FEBFC32}"/>
          </ac:picMkLst>
        </pc:picChg>
        <pc:picChg chg="add mod">
          <ac:chgData name="Tabitha Colter" userId="f8e8a564-b217-4f08-8bee-f790973518d1" providerId="ADAL" clId="{D48B82E9-E120-43B3-8259-CE4B6568202E}" dt="2024-03-06T14:17:21.203" v="874"/>
          <ac:picMkLst>
            <pc:docMk/>
            <pc:sldMk cId="793910886" sldId="2076137840"/>
            <ac:picMk id="8" creationId="{8B0672BD-CCD5-5FF8-8254-D5B0F6546CD1}"/>
          </ac:picMkLst>
        </pc:picChg>
        <pc:picChg chg="del">
          <ac:chgData name="Tabitha Colter" userId="f8e8a564-b217-4f08-8bee-f790973518d1" providerId="ADAL" clId="{D48B82E9-E120-43B3-8259-CE4B6568202E}" dt="2024-03-06T14:17:19.159" v="872" actId="478"/>
          <ac:picMkLst>
            <pc:docMk/>
            <pc:sldMk cId="793910886" sldId="2076137840"/>
            <ac:picMk id="30" creationId="{F8590973-CFD9-407E-A8C0-0DA5E25D6CC3}"/>
          </ac:picMkLst>
        </pc:picChg>
      </pc:sldChg>
      <pc:sldChg chg="addSp delSp modSp mod modNotesTx">
        <pc:chgData name="Tabitha Colter" userId="f8e8a564-b217-4f08-8bee-f790973518d1" providerId="ADAL" clId="{D48B82E9-E120-43B3-8259-CE4B6568202E}" dt="2024-03-07T15:08:20.463" v="6705" actId="20577"/>
        <pc:sldMkLst>
          <pc:docMk/>
          <pc:sldMk cId="1046590553" sldId="2076137841"/>
        </pc:sldMkLst>
        <pc:spChg chg="mod">
          <ac:chgData name="Tabitha Colter" userId="f8e8a564-b217-4f08-8bee-f790973518d1" providerId="ADAL" clId="{D48B82E9-E120-43B3-8259-CE4B6568202E}" dt="2024-03-07T14:54:28.746" v="6004" actId="20577"/>
          <ac:spMkLst>
            <pc:docMk/>
            <pc:sldMk cId="1046590553" sldId="2076137841"/>
            <ac:spMk id="2" creationId="{17E3F606-9C05-8D5B-8625-F92A142CFEC0}"/>
          </ac:spMkLst>
        </pc:spChg>
        <pc:spChg chg="add mod">
          <ac:chgData name="Tabitha Colter" userId="f8e8a564-b217-4f08-8bee-f790973518d1" providerId="ADAL" clId="{D48B82E9-E120-43B3-8259-CE4B6568202E}" dt="2024-03-06T14:08:23.941" v="267"/>
          <ac:spMkLst>
            <pc:docMk/>
            <pc:sldMk cId="1046590553" sldId="2076137841"/>
            <ac:spMk id="3" creationId="{2CFD962B-22AD-3449-0BC7-9E4B8FEDB929}"/>
          </ac:spMkLst>
        </pc:spChg>
        <pc:spChg chg="mod">
          <ac:chgData name="Tabitha Colter" userId="f8e8a564-b217-4f08-8bee-f790973518d1" providerId="ADAL" clId="{D48B82E9-E120-43B3-8259-CE4B6568202E}" dt="2024-03-07T14:54:59.767" v="6060" actId="20577"/>
          <ac:spMkLst>
            <pc:docMk/>
            <pc:sldMk cId="1046590553" sldId="2076137841"/>
            <ac:spMk id="4" creationId="{30B43E76-187B-A636-CE9C-863CE5F2CAD7}"/>
          </ac:spMkLst>
        </pc:spChg>
        <pc:spChg chg="del">
          <ac:chgData name="Tabitha Colter" userId="f8e8a564-b217-4f08-8bee-f790973518d1" providerId="ADAL" clId="{D48B82E9-E120-43B3-8259-CE4B6568202E}" dt="2024-03-06T14:30:10.496" v="1052" actId="478"/>
          <ac:spMkLst>
            <pc:docMk/>
            <pc:sldMk cId="1046590553" sldId="2076137841"/>
            <ac:spMk id="6" creationId="{941EFAC7-B007-E1C2-03DE-07FC51C7A0D5}"/>
          </ac:spMkLst>
        </pc:spChg>
        <pc:spChg chg="add del mod">
          <ac:chgData name="Tabitha Colter" userId="f8e8a564-b217-4f08-8bee-f790973518d1" providerId="ADAL" clId="{D48B82E9-E120-43B3-8259-CE4B6568202E}" dt="2024-03-06T14:30:25.652" v="1055" actId="478"/>
          <ac:spMkLst>
            <pc:docMk/>
            <pc:sldMk cId="1046590553" sldId="2076137841"/>
            <ac:spMk id="7" creationId="{19575DCA-FA7B-8D3C-B036-D70829B93710}"/>
          </ac:spMkLst>
        </pc:spChg>
        <pc:spChg chg="add mod">
          <ac:chgData name="Tabitha Colter" userId="f8e8a564-b217-4f08-8bee-f790973518d1" providerId="ADAL" clId="{D48B82E9-E120-43B3-8259-CE4B6568202E}" dt="2024-03-06T14:30:25.890" v="1056"/>
          <ac:spMkLst>
            <pc:docMk/>
            <pc:sldMk cId="1046590553" sldId="2076137841"/>
            <ac:spMk id="8" creationId="{D66874FD-3D79-13DE-7171-B48F6E03B6E8}"/>
          </ac:spMkLst>
        </pc:spChg>
      </pc:sldChg>
      <pc:sldChg chg="addSp delSp modSp del mod">
        <pc:chgData name="Tabitha Colter" userId="f8e8a564-b217-4f08-8bee-f790973518d1" providerId="ADAL" clId="{D48B82E9-E120-43B3-8259-CE4B6568202E}" dt="2024-03-07T14:56:40.125" v="6236" actId="2696"/>
        <pc:sldMkLst>
          <pc:docMk/>
          <pc:sldMk cId="1275079337" sldId="2076137842"/>
        </pc:sldMkLst>
        <pc:spChg chg="add mod">
          <ac:chgData name="Tabitha Colter" userId="f8e8a564-b217-4f08-8bee-f790973518d1" providerId="ADAL" clId="{D48B82E9-E120-43B3-8259-CE4B6568202E}" dt="2024-03-06T14:30:54.153" v="1064"/>
          <ac:spMkLst>
            <pc:docMk/>
            <pc:sldMk cId="1275079337" sldId="2076137842"/>
            <ac:spMk id="3" creationId="{BC0C92C5-0DFD-E54E-9129-B325D96A6903}"/>
          </ac:spMkLst>
        </pc:spChg>
        <pc:spChg chg="add mod">
          <ac:chgData name="Tabitha Colter" userId="f8e8a564-b217-4f08-8bee-f790973518d1" providerId="ADAL" clId="{D48B82E9-E120-43B3-8259-CE4B6568202E}" dt="2024-03-06T14:30:58.619" v="1065"/>
          <ac:spMkLst>
            <pc:docMk/>
            <pc:sldMk cId="1275079337" sldId="2076137842"/>
            <ac:spMk id="4" creationId="{CF23A68F-2735-338A-CDE3-464087A88CE0}"/>
          </ac:spMkLst>
        </pc:spChg>
        <pc:spChg chg="del">
          <ac:chgData name="Tabitha Colter" userId="f8e8a564-b217-4f08-8bee-f790973518d1" providerId="ADAL" clId="{D48B82E9-E120-43B3-8259-CE4B6568202E}" dt="2024-03-06T14:30:53.884" v="1063" actId="478"/>
          <ac:spMkLst>
            <pc:docMk/>
            <pc:sldMk cId="1275079337" sldId="2076137842"/>
            <ac:spMk id="6" creationId="{941EFAC7-B007-E1C2-03DE-07FC51C7A0D5}"/>
          </ac:spMkLst>
        </pc:spChg>
        <pc:spChg chg="mod">
          <ac:chgData name="Tabitha Colter" userId="f8e8a564-b217-4f08-8bee-f790973518d1" providerId="ADAL" clId="{D48B82E9-E120-43B3-8259-CE4B6568202E}" dt="2024-03-06T14:31:18.313" v="1075" actId="1035"/>
          <ac:spMkLst>
            <pc:docMk/>
            <pc:sldMk cId="1275079337" sldId="2076137842"/>
            <ac:spMk id="34" creationId="{A1B344B2-E692-A357-7EA1-4AA1A0C75193}"/>
          </ac:spMkLst>
        </pc:spChg>
        <pc:grpChg chg="mod">
          <ac:chgData name="Tabitha Colter" userId="f8e8a564-b217-4f08-8bee-f790973518d1" providerId="ADAL" clId="{D48B82E9-E120-43B3-8259-CE4B6568202E}" dt="2024-03-06T14:31:31.964" v="1079" actId="1035"/>
          <ac:grpSpMkLst>
            <pc:docMk/>
            <pc:sldMk cId="1275079337" sldId="2076137842"/>
            <ac:grpSpMk id="24" creationId="{3D9BA15C-2091-BE55-A3B0-2DC7249DE902}"/>
          </ac:grpSpMkLst>
        </pc:grpChg>
        <pc:picChg chg="add mod">
          <ac:chgData name="Tabitha Colter" userId="f8e8a564-b217-4f08-8bee-f790973518d1" providerId="ADAL" clId="{D48B82E9-E120-43B3-8259-CE4B6568202E}" dt="2024-03-07T14:30:43.100" v="4103"/>
          <ac:picMkLst>
            <pc:docMk/>
            <pc:sldMk cId="1275079337" sldId="2076137842"/>
            <ac:picMk id="7" creationId="{A92E874F-4271-214F-5DD5-AF3D03FD168F}"/>
          </ac:picMkLst>
        </pc:picChg>
        <pc:picChg chg="mod">
          <ac:chgData name="Tabitha Colter" userId="f8e8a564-b217-4f08-8bee-f790973518d1" providerId="ADAL" clId="{D48B82E9-E120-43B3-8259-CE4B6568202E}" dt="2024-03-06T14:31:18.313" v="1075" actId="1035"/>
          <ac:picMkLst>
            <pc:docMk/>
            <pc:sldMk cId="1275079337" sldId="2076137842"/>
            <ac:picMk id="17" creationId="{4FD8E14E-65EF-399D-6F8B-149A3E43F677}"/>
          </ac:picMkLst>
        </pc:picChg>
        <pc:picChg chg="mod">
          <ac:chgData name="Tabitha Colter" userId="f8e8a564-b217-4f08-8bee-f790973518d1" providerId="ADAL" clId="{D48B82E9-E120-43B3-8259-CE4B6568202E}" dt="2024-03-06T14:31:18.313" v="1075" actId="1035"/>
          <ac:picMkLst>
            <pc:docMk/>
            <pc:sldMk cId="1275079337" sldId="2076137842"/>
            <ac:picMk id="22" creationId="{9A0BF0A4-9B2E-DE63-5584-DB3AD8A1179A}"/>
          </ac:picMkLst>
        </pc:picChg>
        <pc:picChg chg="del">
          <ac:chgData name="Tabitha Colter" userId="f8e8a564-b217-4f08-8bee-f790973518d1" providerId="ADAL" clId="{D48B82E9-E120-43B3-8259-CE4B6568202E}" dt="2024-03-07T14:30:42.763" v="4102" actId="478"/>
          <ac:picMkLst>
            <pc:docMk/>
            <pc:sldMk cId="1275079337" sldId="2076137842"/>
            <ac:picMk id="25" creationId="{6CCDFBA3-BEA1-7DE8-3621-D2A845783977}"/>
          </ac:picMkLst>
        </pc:picChg>
      </pc:sldChg>
      <pc:sldChg chg="addSp delSp modSp mod modNotesTx">
        <pc:chgData name="Tabitha Colter" userId="f8e8a564-b217-4f08-8bee-f790973518d1" providerId="ADAL" clId="{D48B82E9-E120-43B3-8259-CE4B6568202E}" dt="2024-03-07T15:07:24.016" v="6663" actId="20577"/>
        <pc:sldMkLst>
          <pc:docMk/>
          <pc:sldMk cId="429704558" sldId="2076137849"/>
        </pc:sldMkLst>
        <pc:spChg chg="add del mod">
          <ac:chgData name="Tabitha Colter" userId="f8e8a564-b217-4f08-8bee-f790973518d1" providerId="ADAL" clId="{D48B82E9-E120-43B3-8259-CE4B6568202E}" dt="2024-03-06T14:13:15.656" v="735" actId="478"/>
          <ac:spMkLst>
            <pc:docMk/>
            <pc:sldMk cId="429704558" sldId="2076137849"/>
            <ac:spMk id="10" creationId="{2BE4B303-D6B9-D342-8291-91B93C9214AA}"/>
          </ac:spMkLst>
        </pc:spChg>
      </pc:sldChg>
      <pc:sldChg chg="modNotesTx">
        <pc:chgData name="Tabitha Colter" userId="f8e8a564-b217-4f08-8bee-f790973518d1" providerId="ADAL" clId="{D48B82E9-E120-43B3-8259-CE4B6568202E}" dt="2024-03-07T15:07:15.206" v="6657" actId="20577"/>
        <pc:sldMkLst>
          <pc:docMk/>
          <pc:sldMk cId="2006627448" sldId="2076137850"/>
        </pc:sldMkLst>
      </pc:sldChg>
      <pc:sldChg chg="modNotesTx">
        <pc:chgData name="Tabitha Colter" userId="f8e8a564-b217-4f08-8bee-f790973518d1" providerId="ADAL" clId="{D48B82E9-E120-43B3-8259-CE4B6568202E}" dt="2024-03-07T14:01:20.714" v="2888" actId="20577"/>
        <pc:sldMkLst>
          <pc:docMk/>
          <pc:sldMk cId="776018729" sldId="2076137851"/>
        </pc:sldMkLst>
      </pc:sldChg>
      <pc:sldChg chg="modSp mod modNotesTx">
        <pc:chgData name="Tabitha Colter" userId="f8e8a564-b217-4f08-8bee-f790973518d1" providerId="ADAL" clId="{D48B82E9-E120-43B3-8259-CE4B6568202E}" dt="2024-03-07T15:07:35.987" v="6669" actId="20577"/>
        <pc:sldMkLst>
          <pc:docMk/>
          <pc:sldMk cId="2820377546" sldId="2076137852"/>
        </pc:sldMkLst>
        <pc:spChg chg="mod">
          <ac:chgData name="Tabitha Colter" userId="f8e8a564-b217-4f08-8bee-f790973518d1" providerId="ADAL" clId="{D48B82E9-E120-43B3-8259-CE4B6568202E}" dt="2024-03-07T14:38:00.387" v="4185" actId="20577"/>
          <ac:spMkLst>
            <pc:docMk/>
            <pc:sldMk cId="2820377546" sldId="2076137852"/>
            <ac:spMk id="2" creationId="{17E3F606-9C05-8D5B-8625-F92A142CFEC0}"/>
          </ac:spMkLst>
        </pc:spChg>
        <pc:spChg chg="mod">
          <ac:chgData name="Tabitha Colter" userId="f8e8a564-b217-4f08-8bee-f790973518d1" providerId="ADAL" clId="{D48B82E9-E120-43B3-8259-CE4B6568202E}" dt="2024-03-06T14:17:00.687" v="870" actId="1035"/>
          <ac:spMkLst>
            <pc:docMk/>
            <pc:sldMk cId="2820377546" sldId="2076137852"/>
            <ac:spMk id="31" creationId="{D17BB4FE-4A75-DD66-51E5-02FAA366B01F}"/>
          </ac:spMkLst>
        </pc:spChg>
      </pc:sldChg>
      <pc:sldChg chg="modSp mod modNotesTx">
        <pc:chgData name="Tabitha Colter" userId="f8e8a564-b217-4f08-8bee-f790973518d1" providerId="ADAL" clId="{D48B82E9-E120-43B3-8259-CE4B6568202E}" dt="2024-03-07T15:07:49.150" v="6680" actId="20577"/>
        <pc:sldMkLst>
          <pc:docMk/>
          <pc:sldMk cId="584083088" sldId="2076137853"/>
        </pc:sldMkLst>
        <pc:spChg chg="mod">
          <ac:chgData name="Tabitha Colter" userId="f8e8a564-b217-4f08-8bee-f790973518d1" providerId="ADAL" clId="{D48B82E9-E120-43B3-8259-CE4B6568202E}" dt="2024-03-07T14:38:45.134" v="4218" actId="20577"/>
          <ac:spMkLst>
            <pc:docMk/>
            <pc:sldMk cId="584083088" sldId="2076137853"/>
            <ac:spMk id="2" creationId="{17E3F606-9C05-8D5B-8625-F92A142CFEC0}"/>
          </ac:spMkLst>
        </pc:spChg>
        <pc:spChg chg="mod">
          <ac:chgData name="Tabitha Colter" userId="f8e8a564-b217-4f08-8bee-f790973518d1" providerId="ADAL" clId="{D48B82E9-E120-43B3-8259-CE4B6568202E}" dt="2024-03-07T14:49:57.086" v="5328" actId="20577"/>
          <ac:spMkLst>
            <pc:docMk/>
            <pc:sldMk cId="584083088" sldId="2076137853"/>
            <ac:spMk id="4" creationId="{30B43E76-187B-A636-CE9C-863CE5F2CAD7}"/>
          </ac:spMkLst>
        </pc:spChg>
      </pc:sldChg>
      <pc:sldChg chg="addSp delSp modSp mod ord modNotesTx">
        <pc:chgData name="Tabitha Colter" userId="f8e8a564-b217-4f08-8bee-f790973518d1" providerId="ADAL" clId="{D48B82E9-E120-43B3-8259-CE4B6568202E}" dt="2024-03-07T15:07:42.673" v="6674" actId="12"/>
        <pc:sldMkLst>
          <pc:docMk/>
          <pc:sldMk cId="174494243" sldId="2076137854"/>
        </pc:sldMkLst>
        <pc:spChg chg="mod">
          <ac:chgData name="Tabitha Colter" userId="f8e8a564-b217-4f08-8bee-f790973518d1" providerId="ADAL" clId="{D48B82E9-E120-43B3-8259-CE4B6568202E}" dt="2024-03-07T14:38:29.164" v="4210" actId="20577"/>
          <ac:spMkLst>
            <pc:docMk/>
            <pc:sldMk cId="174494243" sldId="2076137854"/>
            <ac:spMk id="2" creationId="{17E3F606-9C05-8D5B-8625-F92A142CFEC0}"/>
          </ac:spMkLst>
        </pc:spChg>
        <pc:spChg chg="mod">
          <ac:chgData name="Tabitha Colter" userId="f8e8a564-b217-4f08-8bee-f790973518d1" providerId="ADAL" clId="{D48B82E9-E120-43B3-8259-CE4B6568202E}" dt="2024-03-07T15:04:36.674" v="6588"/>
          <ac:spMkLst>
            <pc:docMk/>
            <pc:sldMk cId="174494243" sldId="2076137854"/>
            <ac:spMk id="20" creationId="{33B31CD3-74D8-5495-5A92-3C7CEF0F6901}"/>
          </ac:spMkLst>
        </pc:spChg>
        <pc:spChg chg="mod">
          <ac:chgData name="Tabitha Colter" userId="f8e8a564-b217-4f08-8bee-f790973518d1" providerId="ADAL" clId="{D48B82E9-E120-43B3-8259-CE4B6568202E}" dt="2024-03-07T14:33:10.030" v="4137" actId="1076"/>
          <ac:spMkLst>
            <pc:docMk/>
            <pc:sldMk cId="174494243" sldId="2076137854"/>
            <ac:spMk id="28" creationId="{EC79CDC2-EC4A-3DA8-DD00-88440E230AA6}"/>
          </ac:spMkLst>
        </pc:spChg>
        <pc:spChg chg="mod">
          <ac:chgData name="Tabitha Colter" userId="f8e8a564-b217-4f08-8bee-f790973518d1" providerId="ADAL" clId="{D48B82E9-E120-43B3-8259-CE4B6568202E}" dt="2024-03-07T15:04:36.674" v="6588"/>
          <ac:spMkLst>
            <pc:docMk/>
            <pc:sldMk cId="174494243" sldId="2076137854"/>
            <ac:spMk id="29" creationId="{03506005-82B0-BDA2-DEDC-E888F7461E18}"/>
          </ac:spMkLst>
        </pc:spChg>
        <pc:spChg chg="mod">
          <ac:chgData name="Tabitha Colter" userId="f8e8a564-b217-4f08-8bee-f790973518d1" providerId="ADAL" clId="{D48B82E9-E120-43B3-8259-CE4B6568202E}" dt="2024-03-07T14:33:07.230" v="4136" actId="1076"/>
          <ac:spMkLst>
            <pc:docMk/>
            <pc:sldMk cId="174494243" sldId="2076137854"/>
            <ac:spMk id="30" creationId="{22AB82A0-AF6B-096F-E804-4B4169A84512}"/>
          </ac:spMkLst>
        </pc:spChg>
        <pc:spChg chg="mod">
          <ac:chgData name="Tabitha Colter" userId="f8e8a564-b217-4f08-8bee-f790973518d1" providerId="ADAL" clId="{D48B82E9-E120-43B3-8259-CE4B6568202E}" dt="2024-03-07T15:04:23.318" v="6585" actId="14100"/>
          <ac:spMkLst>
            <pc:docMk/>
            <pc:sldMk cId="174494243" sldId="2076137854"/>
            <ac:spMk id="34" creationId="{A1B344B2-E692-A357-7EA1-4AA1A0C75193}"/>
          </ac:spMkLst>
        </pc:spChg>
        <pc:grpChg chg="add mod">
          <ac:chgData name="Tabitha Colter" userId="f8e8a564-b217-4f08-8bee-f790973518d1" providerId="ADAL" clId="{D48B82E9-E120-43B3-8259-CE4B6568202E}" dt="2024-03-07T15:04:36.674" v="6588"/>
          <ac:grpSpMkLst>
            <pc:docMk/>
            <pc:sldMk cId="174494243" sldId="2076137854"/>
            <ac:grpSpMk id="19" creationId="{32BD04AF-A34C-B59C-BE54-6DEED90FEA83}"/>
          </ac:grpSpMkLst>
        </pc:grpChg>
        <pc:grpChg chg="del mod">
          <ac:chgData name="Tabitha Colter" userId="f8e8a564-b217-4f08-8bee-f790973518d1" providerId="ADAL" clId="{D48B82E9-E120-43B3-8259-CE4B6568202E}" dt="2024-03-07T15:04:28.707" v="6587" actId="478"/>
          <ac:grpSpMkLst>
            <pc:docMk/>
            <pc:sldMk cId="174494243" sldId="2076137854"/>
            <ac:grpSpMk id="24" creationId="{3D9BA15C-2091-BE55-A3B0-2DC7249DE902}"/>
          </ac:grpSpMkLst>
        </pc:grpChg>
        <pc:grpChg chg="mod">
          <ac:chgData name="Tabitha Colter" userId="f8e8a564-b217-4f08-8bee-f790973518d1" providerId="ADAL" clId="{D48B82E9-E120-43B3-8259-CE4B6568202E}" dt="2024-03-07T15:04:36.674" v="6588"/>
          <ac:grpSpMkLst>
            <pc:docMk/>
            <pc:sldMk cId="174494243" sldId="2076137854"/>
            <ac:grpSpMk id="26" creationId="{13895F0C-C577-2C36-8EE2-5B2ED9F5495E}"/>
          </ac:grpSpMkLst>
        </pc:grpChg>
        <pc:picChg chg="add mod modCrop">
          <ac:chgData name="Tabitha Colter" userId="f8e8a564-b217-4f08-8bee-f790973518d1" providerId="ADAL" clId="{D48B82E9-E120-43B3-8259-CE4B6568202E}" dt="2024-03-07T14:32:49.319" v="4129" actId="1076"/>
          <ac:picMkLst>
            <pc:docMk/>
            <pc:sldMk cId="174494243" sldId="2076137854"/>
            <ac:picMk id="4" creationId="{05E177B6-A50C-7255-C4B6-3E24D48E5D22}"/>
          </ac:picMkLst>
        </pc:picChg>
        <pc:picChg chg="add del mod">
          <ac:chgData name="Tabitha Colter" userId="f8e8a564-b217-4f08-8bee-f790973518d1" providerId="ADAL" clId="{D48B82E9-E120-43B3-8259-CE4B6568202E}" dt="2024-03-07T14:34:45.374" v="4143" actId="478"/>
          <ac:picMkLst>
            <pc:docMk/>
            <pc:sldMk cId="174494243" sldId="2076137854"/>
            <ac:picMk id="7" creationId="{987C0CD6-70FC-F30B-8C8E-7ADD61DC959F}"/>
          </ac:picMkLst>
        </pc:picChg>
        <pc:picChg chg="add del mod">
          <ac:chgData name="Tabitha Colter" userId="f8e8a564-b217-4f08-8bee-f790973518d1" providerId="ADAL" clId="{D48B82E9-E120-43B3-8259-CE4B6568202E}" dt="2024-03-07T14:37:26.165" v="4175" actId="478"/>
          <ac:picMkLst>
            <pc:docMk/>
            <pc:sldMk cId="174494243" sldId="2076137854"/>
            <ac:picMk id="9" creationId="{DCDA7827-9AB4-4032-E4B8-1F34709BEB53}"/>
          </ac:picMkLst>
        </pc:picChg>
        <pc:picChg chg="add del mod ord">
          <ac:chgData name="Tabitha Colter" userId="f8e8a564-b217-4f08-8bee-f790973518d1" providerId="ADAL" clId="{D48B82E9-E120-43B3-8259-CE4B6568202E}" dt="2024-03-07T14:37:21.371" v="4174" actId="478"/>
          <ac:picMkLst>
            <pc:docMk/>
            <pc:sldMk cId="174494243" sldId="2076137854"/>
            <ac:picMk id="11" creationId="{261F1DC7-8E7F-9C51-EDD1-2BBB9555FFAF}"/>
          </ac:picMkLst>
        </pc:picChg>
        <pc:picChg chg="add mod modCrop">
          <ac:chgData name="Tabitha Colter" userId="f8e8a564-b217-4f08-8bee-f790973518d1" providerId="ADAL" clId="{D48B82E9-E120-43B3-8259-CE4B6568202E}" dt="2024-03-07T14:37:19.285" v="4173" actId="1076"/>
          <ac:picMkLst>
            <pc:docMk/>
            <pc:sldMk cId="174494243" sldId="2076137854"/>
            <ac:picMk id="18" creationId="{A71E116A-148E-53F2-D063-F1FB7C4D8106}"/>
          </ac:picMkLst>
        </pc:picChg>
        <pc:picChg chg="del">
          <ac:chgData name="Tabitha Colter" userId="f8e8a564-b217-4f08-8bee-f790973518d1" providerId="ADAL" clId="{D48B82E9-E120-43B3-8259-CE4B6568202E}" dt="2024-03-07T14:30:10.101" v="4092" actId="478"/>
          <ac:picMkLst>
            <pc:docMk/>
            <pc:sldMk cId="174494243" sldId="2076137854"/>
            <ac:picMk id="25" creationId="{6CCDFBA3-BEA1-7DE8-3621-D2A845783977}"/>
          </ac:picMkLst>
        </pc:picChg>
        <pc:picChg chg="mod">
          <ac:chgData name="Tabitha Colter" userId="f8e8a564-b217-4f08-8bee-f790973518d1" providerId="ADAL" clId="{D48B82E9-E120-43B3-8259-CE4B6568202E}" dt="2024-03-07T15:04:36.674" v="6588"/>
          <ac:picMkLst>
            <pc:docMk/>
            <pc:sldMk cId="174494243" sldId="2076137854"/>
            <ac:picMk id="27" creationId="{6530899E-B057-1C72-B021-40216CC4BE40}"/>
          </ac:picMkLst>
        </pc:picChg>
        <pc:picChg chg="mod">
          <ac:chgData name="Tabitha Colter" userId="f8e8a564-b217-4f08-8bee-f790973518d1" providerId="ADAL" clId="{D48B82E9-E120-43B3-8259-CE4B6568202E}" dt="2024-03-07T15:04:36.674" v="6588"/>
          <ac:picMkLst>
            <pc:docMk/>
            <pc:sldMk cId="174494243" sldId="2076137854"/>
            <ac:picMk id="31" creationId="{EFAEC028-3596-6A8C-C7BD-E87E7D8B81B3}"/>
          </ac:picMkLst>
        </pc:picChg>
        <pc:picChg chg="mod">
          <ac:chgData name="Tabitha Colter" userId="f8e8a564-b217-4f08-8bee-f790973518d1" providerId="ADAL" clId="{D48B82E9-E120-43B3-8259-CE4B6568202E}" dt="2024-03-07T14:31:51.232" v="4117" actId="1076"/>
          <ac:picMkLst>
            <pc:docMk/>
            <pc:sldMk cId="174494243" sldId="2076137854"/>
            <ac:picMk id="37" creationId="{12879E4F-1AEB-685A-4E36-3DC0AB2590BC}"/>
          </ac:picMkLst>
        </pc:picChg>
        <pc:picChg chg="add del">
          <ac:chgData name="Tabitha Colter" userId="f8e8a564-b217-4f08-8bee-f790973518d1" providerId="ADAL" clId="{D48B82E9-E120-43B3-8259-CE4B6568202E}" dt="2024-03-07T14:34:36.487" v="4140" actId="478"/>
          <ac:picMkLst>
            <pc:docMk/>
            <pc:sldMk cId="174494243" sldId="2076137854"/>
            <ac:picMk id="2050" creationId="{76D1EE28-D031-8E0A-4BB2-C36EE5EFF5B5}"/>
          </ac:picMkLst>
        </pc:picChg>
        <pc:picChg chg="add del mod">
          <ac:chgData name="Tabitha Colter" userId="f8e8a564-b217-4f08-8bee-f790973518d1" providerId="ADAL" clId="{D48B82E9-E120-43B3-8259-CE4B6568202E}" dt="2024-03-07T14:36:36.575" v="4163" actId="478"/>
          <ac:picMkLst>
            <pc:docMk/>
            <pc:sldMk cId="174494243" sldId="2076137854"/>
            <ac:picMk id="2052" creationId="{1D3EACEA-97A5-4C31-1F1E-BCC902A53D2F}"/>
          </ac:picMkLst>
        </pc:picChg>
        <pc:picChg chg="add del">
          <ac:chgData name="Tabitha Colter" userId="f8e8a564-b217-4f08-8bee-f790973518d1" providerId="ADAL" clId="{D48B82E9-E120-43B3-8259-CE4B6568202E}" dt="2024-03-07T14:34:51.901" v="4145" actId="478"/>
          <ac:picMkLst>
            <pc:docMk/>
            <pc:sldMk cId="174494243" sldId="2076137854"/>
            <ac:picMk id="2054" creationId="{F659B5A3-DF3A-597E-4642-5C4C98CF810C}"/>
          </ac:picMkLst>
        </pc:picChg>
        <pc:picChg chg="add del">
          <ac:chgData name="Tabitha Colter" userId="f8e8a564-b217-4f08-8bee-f790973518d1" providerId="ADAL" clId="{D48B82E9-E120-43B3-8259-CE4B6568202E}" dt="2024-03-07T14:35:09.163" v="4147" actId="478"/>
          <ac:picMkLst>
            <pc:docMk/>
            <pc:sldMk cId="174494243" sldId="2076137854"/>
            <ac:picMk id="2056" creationId="{1FD1BF1F-93D3-7434-36CF-3633990D7BC3}"/>
          </ac:picMkLst>
        </pc:picChg>
      </pc:sldChg>
      <pc:sldChg chg="addSp delSp modSp mod modNotesTx">
        <pc:chgData name="Tabitha Colter" userId="f8e8a564-b217-4f08-8bee-f790973518d1" providerId="ADAL" clId="{D48B82E9-E120-43B3-8259-CE4B6568202E}" dt="2024-03-07T15:08:14.515" v="6699" actId="12"/>
        <pc:sldMkLst>
          <pc:docMk/>
          <pc:sldMk cId="4287714045" sldId="2076137855"/>
        </pc:sldMkLst>
        <pc:spChg chg="add mod">
          <ac:chgData name="Tabitha Colter" userId="f8e8a564-b217-4f08-8bee-f790973518d1" providerId="ADAL" clId="{D48B82E9-E120-43B3-8259-CE4B6568202E}" dt="2024-03-06T14:30:00.903" v="1051" actId="1076"/>
          <ac:spMkLst>
            <pc:docMk/>
            <pc:sldMk cId="4287714045" sldId="2076137855"/>
            <ac:spMk id="3" creationId="{E52B822E-9EF8-B9EA-C9A7-AD26C5F97773}"/>
          </ac:spMkLst>
        </pc:spChg>
        <pc:spChg chg="del">
          <ac:chgData name="Tabitha Colter" userId="f8e8a564-b217-4f08-8bee-f790973518d1" providerId="ADAL" clId="{D48B82E9-E120-43B3-8259-CE4B6568202E}" dt="2024-03-06T14:29:48.797" v="1049" actId="478"/>
          <ac:spMkLst>
            <pc:docMk/>
            <pc:sldMk cId="4287714045" sldId="2076137855"/>
            <ac:spMk id="6" creationId="{2E2B4605-CD88-CF16-0463-49D3DB54DFAC}"/>
          </ac:spMkLst>
        </pc:spChg>
        <pc:spChg chg="mod">
          <ac:chgData name="Tabitha Colter" userId="f8e8a564-b217-4f08-8bee-f790973518d1" providerId="ADAL" clId="{D48B82E9-E120-43B3-8259-CE4B6568202E}" dt="2024-03-06T14:18:17.233" v="900" actId="20577"/>
          <ac:spMkLst>
            <pc:docMk/>
            <pc:sldMk cId="4287714045" sldId="2076137855"/>
            <ac:spMk id="9" creationId="{154929BA-91F4-CF3F-F5D6-5EB7F64D5B3D}"/>
          </ac:spMkLst>
        </pc:spChg>
      </pc:sldChg>
      <pc:sldChg chg="new del">
        <pc:chgData name="Tabitha Colter" userId="f8e8a564-b217-4f08-8bee-f790973518d1" providerId="ADAL" clId="{D48B82E9-E120-43B3-8259-CE4B6568202E}" dt="2024-03-06T14:10:52.289" v="269" actId="2696"/>
        <pc:sldMkLst>
          <pc:docMk/>
          <pc:sldMk cId="2661611817" sldId="2076137856"/>
        </pc:sldMkLst>
      </pc:sldChg>
      <pc:sldChg chg="addSp delSp modSp add mod modNotesTx">
        <pc:chgData name="Tabitha Colter" userId="f8e8a564-b217-4f08-8bee-f790973518d1" providerId="ADAL" clId="{D48B82E9-E120-43B3-8259-CE4B6568202E}" dt="2024-03-07T15:08:04.160" v="6691" actId="12"/>
        <pc:sldMkLst>
          <pc:docMk/>
          <pc:sldMk cId="3540386176" sldId="2076137856"/>
        </pc:sldMkLst>
        <pc:spChg chg="mod">
          <ac:chgData name="Tabitha Colter" userId="f8e8a564-b217-4f08-8bee-f790973518d1" providerId="ADAL" clId="{D48B82E9-E120-43B3-8259-CE4B6568202E}" dt="2024-03-06T14:10:58.987" v="286" actId="20577"/>
          <ac:spMkLst>
            <pc:docMk/>
            <pc:sldMk cId="3540386176" sldId="2076137856"/>
            <ac:spMk id="2" creationId="{A248918A-EBCC-175F-FCEE-4343A3F35251}"/>
          </ac:spMkLst>
        </pc:spChg>
        <pc:spChg chg="add mod">
          <ac:chgData name="Tabitha Colter" userId="f8e8a564-b217-4f08-8bee-f790973518d1" providerId="ADAL" clId="{D48B82E9-E120-43B3-8259-CE4B6568202E}" dt="2024-03-07T14:47:34.466" v="4857" actId="14100"/>
          <ac:spMkLst>
            <pc:docMk/>
            <pc:sldMk cId="3540386176" sldId="2076137856"/>
            <ac:spMk id="3" creationId="{6E025CCB-259E-A589-BC34-57C1E7458F07}"/>
          </ac:spMkLst>
        </pc:spChg>
        <pc:spChg chg="del">
          <ac:chgData name="Tabitha Colter" userId="f8e8a564-b217-4f08-8bee-f790973518d1" providerId="ADAL" clId="{D48B82E9-E120-43B3-8259-CE4B6568202E}" dt="2024-03-06T14:11:05.924" v="288" actId="478"/>
          <ac:spMkLst>
            <pc:docMk/>
            <pc:sldMk cId="3540386176" sldId="2076137856"/>
            <ac:spMk id="28" creationId="{A383DB5E-3F4F-F40A-9779-C5E8B8091CD8}"/>
          </ac:spMkLst>
        </pc:spChg>
        <pc:spChg chg="del">
          <ac:chgData name="Tabitha Colter" userId="f8e8a564-b217-4f08-8bee-f790973518d1" providerId="ADAL" clId="{D48B82E9-E120-43B3-8259-CE4B6568202E}" dt="2024-03-06T14:11:08.547" v="289" actId="478"/>
          <ac:spMkLst>
            <pc:docMk/>
            <pc:sldMk cId="3540386176" sldId="2076137856"/>
            <ac:spMk id="30" creationId="{C8691591-2C5B-8240-8878-2AA151957218}"/>
          </ac:spMkLst>
        </pc:spChg>
        <pc:spChg chg="del topLvl">
          <ac:chgData name="Tabitha Colter" userId="f8e8a564-b217-4f08-8bee-f790973518d1" providerId="ADAL" clId="{D48B82E9-E120-43B3-8259-CE4B6568202E}" dt="2024-03-07T14:44:30.682" v="4844" actId="478"/>
          <ac:spMkLst>
            <pc:docMk/>
            <pc:sldMk cId="3540386176" sldId="2076137856"/>
            <ac:spMk id="34" creationId="{4EFAEBAE-DE44-75F3-C6D3-AC114274A630}"/>
          </ac:spMkLst>
        </pc:spChg>
        <pc:grpChg chg="del topLvl">
          <ac:chgData name="Tabitha Colter" userId="f8e8a564-b217-4f08-8bee-f790973518d1" providerId="ADAL" clId="{D48B82E9-E120-43B3-8259-CE4B6568202E}" dt="2024-03-07T14:44:33.317" v="4845" actId="478"/>
          <ac:grpSpMkLst>
            <pc:docMk/>
            <pc:sldMk cId="3540386176" sldId="2076137856"/>
            <ac:grpSpMk id="23" creationId="{2DF7E2AB-ED3E-D99B-DE2D-1024125BEB44}"/>
          </ac:grpSpMkLst>
        </pc:grpChg>
        <pc:grpChg chg="del">
          <ac:chgData name="Tabitha Colter" userId="f8e8a564-b217-4f08-8bee-f790973518d1" providerId="ADAL" clId="{D48B82E9-E120-43B3-8259-CE4B6568202E}" dt="2024-03-07T14:44:30.682" v="4844" actId="478"/>
          <ac:grpSpMkLst>
            <pc:docMk/>
            <pc:sldMk cId="3540386176" sldId="2076137856"/>
            <ac:grpSpMk id="24" creationId="{B719514B-9D07-FFDF-EDD4-DAE0934700D0}"/>
          </ac:grpSpMkLst>
        </pc:grpChg>
        <pc:picChg chg="add mod">
          <ac:chgData name="Tabitha Colter" userId="f8e8a564-b217-4f08-8bee-f790973518d1" providerId="ADAL" clId="{D48B82E9-E120-43B3-8259-CE4B6568202E}" dt="2024-03-07T15:04:54.372" v="6591" actId="1076"/>
          <ac:picMkLst>
            <pc:docMk/>
            <pc:sldMk cId="3540386176" sldId="2076137856"/>
            <ac:picMk id="7" creationId="{1556C65B-12DE-04B7-9038-D9AD205ADFDF}"/>
          </ac:picMkLst>
        </pc:picChg>
        <pc:picChg chg="del">
          <ac:chgData name="Tabitha Colter" userId="f8e8a564-b217-4f08-8bee-f790973518d1" providerId="ADAL" clId="{D48B82E9-E120-43B3-8259-CE4B6568202E}" dt="2024-03-06T14:11:01.673" v="287" actId="478"/>
          <ac:picMkLst>
            <pc:docMk/>
            <pc:sldMk cId="3540386176" sldId="2076137856"/>
            <ac:picMk id="25" creationId="{4703F677-F3CE-909F-9EE5-1D2169E6F974}"/>
          </ac:picMkLst>
        </pc:picChg>
        <pc:picChg chg="del">
          <ac:chgData name="Tabitha Colter" userId="f8e8a564-b217-4f08-8bee-f790973518d1" providerId="ADAL" clId="{D48B82E9-E120-43B3-8259-CE4B6568202E}" dt="2024-03-06T14:11:05.924" v="288" actId="478"/>
          <ac:picMkLst>
            <pc:docMk/>
            <pc:sldMk cId="3540386176" sldId="2076137856"/>
            <ac:picMk id="37" creationId="{2D5ACF47-1227-614A-713C-0FD1593B189D}"/>
          </ac:picMkLst>
        </pc:picChg>
        <pc:picChg chg="del">
          <ac:chgData name="Tabitha Colter" userId="f8e8a564-b217-4f08-8bee-f790973518d1" providerId="ADAL" clId="{D48B82E9-E120-43B3-8259-CE4B6568202E}" dt="2024-03-06T14:11:05.924" v="288" actId="478"/>
          <ac:picMkLst>
            <pc:docMk/>
            <pc:sldMk cId="3540386176" sldId="2076137856"/>
            <ac:picMk id="2052" creationId="{E7C82E01-D9D6-5CD2-EE94-490D8B1BD3F8}"/>
          </ac:picMkLst>
        </pc:picChg>
      </pc:sldChg>
      <pc:sldChg chg="addSp delSp modSp add mod ord modNotesTx">
        <pc:chgData name="Tabitha Colter" userId="f8e8a564-b217-4f08-8bee-f790973518d1" providerId="ADAL" clId="{D48B82E9-E120-43B3-8259-CE4B6568202E}" dt="2024-03-07T15:08:53.406" v="6735" actId="12"/>
        <pc:sldMkLst>
          <pc:docMk/>
          <pc:sldMk cId="4125977004" sldId="2076137857"/>
        </pc:sldMkLst>
        <pc:spChg chg="add mod">
          <ac:chgData name="Tabitha Colter" userId="f8e8a564-b217-4f08-8bee-f790973518d1" providerId="ADAL" clId="{D48B82E9-E120-43B3-8259-CE4B6568202E}" dt="2024-03-06T14:31:39.596" v="1081"/>
          <ac:spMkLst>
            <pc:docMk/>
            <pc:sldMk cId="4125977004" sldId="2076137857"/>
            <ac:spMk id="4" creationId="{7EFCEC69-1000-F81B-FE79-2B92EF004AFE}"/>
          </ac:spMkLst>
        </pc:spChg>
        <pc:spChg chg="del">
          <ac:chgData name="Tabitha Colter" userId="f8e8a564-b217-4f08-8bee-f790973518d1" providerId="ADAL" clId="{D48B82E9-E120-43B3-8259-CE4B6568202E}" dt="2024-03-06T14:31:39.134" v="1080" actId="478"/>
          <ac:spMkLst>
            <pc:docMk/>
            <pc:sldMk cId="4125977004" sldId="2076137857"/>
            <ac:spMk id="6" creationId="{365BB57C-3F25-30B3-9FC7-14C926830018}"/>
          </ac:spMkLst>
        </pc:spChg>
        <pc:spChg chg="add mod">
          <ac:chgData name="Tabitha Colter" userId="f8e8a564-b217-4f08-8bee-f790973518d1" providerId="ADAL" clId="{D48B82E9-E120-43B3-8259-CE4B6568202E}" dt="2024-03-06T15:26:30.091" v="1083"/>
          <ac:spMkLst>
            <pc:docMk/>
            <pc:sldMk cId="4125977004" sldId="2076137857"/>
            <ac:spMk id="7" creationId="{F10404FE-C317-172E-06E0-8DD22B3FADC6}"/>
          </ac:spMkLst>
        </pc:spChg>
        <pc:spChg chg="mod">
          <ac:chgData name="Tabitha Colter" userId="f8e8a564-b217-4f08-8bee-f790973518d1" providerId="ADAL" clId="{D48B82E9-E120-43B3-8259-CE4B6568202E}" dt="2024-03-06T14:31:47.077" v="1082" actId="20577"/>
          <ac:spMkLst>
            <pc:docMk/>
            <pc:sldMk cId="4125977004" sldId="2076137857"/>
            <ac:spMk id="34" creationId="{6351958F-C8C9-32EF-3396-ED9065CE3A0D}"/>
          </ac:spMkLst>
        </pc:spChg>
        <pc:grpChg chg="del mod">
          <ac:chgData name="Tabitha Colter" userId="f8e8a564-b217-4f08-8bee-f790973518d1" providerId="ADAL" clId="{D48B82E9-E120-43B3-8259-CE4B6568202E}" dt="2024-03-07T15:04:00.973" v="6582" actId="478"/>
          <ac:grpSpMkLst>
            <pc:docMk/>
            <pc:sldMk cId="4125977004" sldId="2076137857"/>
            <ac:grpSpMk id="24" creationId="{8632DB81-5909-4D5A-6E0C-3BA4B7AAEE91}"/>
          </ac:grpSpMkLst>
        </pc:grpChg>
        <pc:picChg chg="add mod">
          <ac:chgData name="Tabitha Colter" userId="f8e8a564-b217-4f08-8bee-f790973518d1" providerId="ADAL" clId="{D48B82E9-E120-43B3-8259-CE4B6568202E}" dt="2024-03-07T15:04:49.977" v="6590" actId="1076"/>
          <ac:picMkLst>
            <pc:docMk/>
            <pc:sldMk cId="4125977004" sldId="2076137857"/>
            <ac:picMk id="8" creationId="{83885D9E-3DD7-04EA-00D4-9775BF7AC5E9}"/>
          </ac:picMkLst>
        </pc:picChg>
      </pc:sldChg>
      <pc:sldChg chg="addSp delSp modSp add mod ord delAnim modAnim modNotesTx">
        <pc:chgData name="Tabitha Colter" userId="f8e8a564-b217-4f08-8bee-f790973518d1" providerId="ADAL" clId="{D48B82E9-E120-43B3-8259-CE4B6568202E}" dt="2024-03-07T15:07:59.565" v="6689" actId="20577"/>
        <pc:sldMkLst>
          <pc:docMk/>
          <pc:sldMk cId="153833950" sldId="2076137858"/>
        </pc:sldMkLst>
        <pc:spChg chg="mod">
          <ac:chgData name="Tabitha Colter" userId="f8e8a564-b217-4f08-8bee-f790973518d1" providerId="ADAL" clId="{D48B82E9-E120-43B3-8259-CE4B6568202E}" dt="2024-03-07T14:40:38.047" v="4440" actId="20577"/>
          <ac:spMkLst>
            <pc:docMk/>
            <pc:sldMk cId="153833950" sldId="2076137858"/>
            <ac:spMk id="2" creationId="{87C2E55A-79BB-900C-D275-ED1364E6D79D}"/>
          </ac:spMkLst>
        </pc:spChg>
        <pc:spChg chg="add mod">
          <ac:chgData name="Tabitha Colter" userId="f8e8a564-b217-4f08-8bee-f790973518d1" providerId="ADAL" clId="{D48B82E9-E120-43B3-8259-CE4B6568202E}" dt="2024-03-07T14:40:55.758" v="4442"/>
          <ac:spMkLst>
            <pc:docMk/>
            <pc:sldMk cId="153833950" sldId="2076137858"/>
            <ac:spMk id="7" creationId="{3C4F7878-75E9-0D4E-2DC8-9BAD0C161D25}"/>
          </ac:spMkLst>
        </pc:spChg>
        <pc:spChg chg="add mod">
          <ac:chgData name="Tabitha Colter" userId="f8e8a564-b217-4f08-8bee-f790973518d1" providerId="ADAL" clId="{D48B82E9-E120-43B3-8259-CE4B6568202E}" dt="2024-03-07T14:40:55.758" v="4442"/>
          <ac:spMkLst>
            <pc:docMk/>
            <pc:sldMk cId="153833950" sldId="2076137858"/>
            <ac:spMk id="8" creationId="{1704E8F9-1149-749A-49BC-BA051676B483}"/>
          </ac:spMkLst>
        </pc:spChg>
        <pc:spChg chg="add del mod">
          <ac:chgData name="Tabitha Colter" userId="f8e8a564-b217-4f08-8bee-f790973518d1" providerId="ADAL" clId="{D48B82E9-E120-43B3-8259-CE4B6568202E}" dt="2024-03-07T14:43:07.492" v="4613" actId="478"/>
          <ac:spMkLst>
            <pc:docMk/>
            <pc:sldMk cId="153833950" sldId="2076137858"/>
            <ac:spMk id="16" creationId="{E52AF872-496B-47A3-18BE-E74EDBB2CF9C}"/>
          </ac:spMkLst>
        </pc:spChg>
        <pc:spChg chg="add del mod">
          <ac:chgData name="Tabitha Colter" userId="f8e8a564-b217-4f08-8bee-f790973518d1" providerId="ADAL" clId="{D48B82E9-E120-43B3-8259-CE4B6568202E}" dt="2024-03-07T14:43:43.136" v="4618" actId="478"/>
          <ac:spMkLst>
            <pc:docMk/>
            <pc:sldMk cId="153833950" sldId="2076137858"/>
            <ac:spMk id="19" creationId="{84531F18-2A28-9BD4-4F04-94816C437FEA}"/>
          </ac:spMkLst>
        </pc:spChg>
        <pc:spChg chg="del">
          <ac:chgData name="Tabitha Colter" userId="f8e8a564-b217-4f08-8bee-f790973518d1" providerId="ADAL" clId="{D48B82E9-E120-43B3-8259-CE4B6568202E}" dt="2024-03-07T14:40:55.572" v="4441" actId="478"/>
          <ac:spMkLst>
            <pc:docMk/>
            <pc:sldMk cId="153833950" sldId="2076137858"/>
            <ac:spMk id="28" creationId="{510968AB-3F6F-6BA6-B9AD-699F415E902B}"/>
          </ac:spMkLst>
        </pc:spChg>
        <pc:spChg chg="del">
          <ac:chgData name="Tabitha Colter" userId="f8e8a564-b217-4f08-8bee-f790973518d1" providerId="ADAL" clId="{D48B82E9-E120-43B3-8259-CE4B6568202E}" dt="2024-03-07T14:40:55.572" v="4441" actId="478"/>
          <ac:spMkLst>
            <pc:docMk/>
            <pc:sldMk cId="153833950" sldId="2076137858"/>
            <ac:spMk id="30" creationId="{78F148DF-639D-A1EE-A8D9-4D6D5BAAA35E}"/>
          </ac:spMkLst>
        </pc:spChg>
        <pc:picChg chg="add mod">
          <ac:chgData name="Tabitha Colter" userId="f8e8a564-b217-4f08-8bee-f790973518d1" providerId="ADAL" clId="{D48B82E9-E120-43B3-8259-CE4B6568202E}" dt="2024-03-07T14:40:55.758" v="4442"/>
          <ac:picMkLst>
            <pc:docMk/>
            <pc:sldMk cId="153833950" sldId="2076137858"/>
            <ac:picMk id="3" creationId="{51895AB6-4055-3BE8-E521-26BFC4DADBEB}"/>
          </ac:picMkLst>
        </pc:picChg>
        <pc:picChg chg="del">
          <ac:chgData name="Tabitha Colter" userId="f8e8a564-b217-4f08-8bee-f790973518d1" providerId="ADAL" clId="{D48B82E9-E120-43B3-8259-CE4B6568202E}" dt="2024-03-07T14:41:23.669" v="4602" actId="478"/>
          <ac:picMkLst>
            <pc:docMk/>
            <pc:sldMk cId="153833950" sldId="2076137858"/>
            <ac:picMk id="4" creationId="{97E3D9E4-710C-B83A-BAD0-E6FB064D5304}"/>
          </ac:picMkLst>
        </pc:picChg>
        <pc:picChg chg="add mod">
          <ac:chgData name="Tabitha Colter" userId="f8e8a564-b217-4f08-8bee-f790973518d1" providerId="ADAL" clId="{D48B82E9-E120-43B3-8259-CE4B6568202E}" dt="2024-03-07T14:40:55.758" v="4442"/>
          <ac:picMkLst>
            <pc:docMk/>
            <pc:sldMk cId="153833950" sldId="2076137858"/>
            <ac:picMk id="9" creationId="{D24D7D1B-5EBD-3881-EE2D-C992F9B2D343}"/>
          </ac:picMkLst>
        </pc:picChg>
        <pc:picChg chg="add del mod">
          <ac:chgData name="Tabitha Colter" userId="f8e8a564-b217-4f08-8bee-f790973518d1" providerId="ADAL" clId="{D48B82E9-E120-43B3-8259-CE4B6568202E}" dt="2024-03-07T14:42:55.220" v="4610" actId="478"/>
          <ac:picMkLst>
            <pc:docMk/>
            <pc:sldMk cId="153833950" sldId="2076137858"/>
            <ac:picMk id="10" creationId="{281CB136-B64A-2B9F-5D08-000DD7BDA3B9}"/>
          </ac:picMkLst>
        </pc:picChg>
        <pc:picChg chg="del">
          <ac:chgData name="Tabitha Colter" userId="f8e8a564-b217-4f08-8bee-f790973518d1" providerId="ADAL" clId="{D48B82E9-E120-43B3-8259-CE4B6568202E}" dt="2024-03-07T14:40:55.572" v="4441" actId="478"/>
          <ac:picMkLst>
            <pc:docMk/>
            <pc:sldMk cId="153833950" sldId="2076137858"/>
            <ac:picMk id="18" creationId="{2876A5B9-0884-5D77-8944-0D2BEF261AE8}"/>
          </ac:picMkLst>
        </pc:picChg>
        <pc:picChg chg="del">
          <ac:chgData name="Tabitha Colter" userId="f8e8a564-b217-4f08-8bee-f790973518d1" providerId="ADAL" clId="{D48B82E9-E120-43B3-8259-CE4B6568202E}" dt="2024-03-07T14:40:55.572" v="4441" actId="478"/>
          <ac:picMkLst>
            <pc:docMk/>
            <pc:sldMk cId="153833950" sldId="2076137858"/>
            <ac:picMk id="37" creationId="{6E965345-802E-3534-63FF-6ADBF0618206}"/>
          </ac:picMkLst>
        </pc:picChg>
      </pc:sldChg>
      <pc:sldChg chg="modSp add mod ord modNotesTx">
        <pc:chgData name="Tabitha Colter" userId="f8e8a564-b217-4f08-8bee-f790973518d1" providerId="ADAL" clId="{D48B82E9-E120-43B3-8259-CE4B6568202E}" dt="2024-03-07T15:08:49.415" v="6733" actId="12"/>
        <pc:sldMkLst>
          <pc:docMk/>
          <pc:sldMk cId="4188351185" sldId="2076137859"/>
        </pc:sldMkLst>
        <pc:spChg chg="mod">
          <ac:chgData name="Tabitha Colter" userId="f8e8a564-b217-4f08-8bee-f790973518d1" providerId="ADAL" clId="{D48B82E9-E120-43B3-8259-CE4B6568202E}" dt="2024-03-07T14:56:34.172" v="6235" actId="20577"/>
          <ac:spMkLst>
            <pc:docMk/>
            <pc:sldMk cId="4188351185" sldId="2076137859"/>
            <ac:spMk id="2" creationId="{DC93124B-C9A5-FA89-80A9-9925DCBE163A}"/>
          </ac:spMkLst>
        </pc:spChg>
        <pc:spChg chg="mod">
          <ac:chgData name="Tabitha Colter" userId="f8e8a564-b217-4f08-8bee-f790973518d1" providerId="ADAL" clId="{D48B82E9-E120-43B3-8259-CE4B6568202E}" dt="2024-03-07T15:04:10.480" v="6583" actId="14100"/>
          <ac:spMkLst>
            <pc:docMk/>
            <pc:sldMk cId="4188351185" sldId="2076137859"/>
            <ac:spMk id="34" creationId="{801156B7-F3B6-7F5F-13C7-C9A11DEA12B3}"/>
          </ac:spMkLst>
        </pc:spChg>
        <pc:grpChg chg="mod">
          <ac:chgData name="Tabitha Colter" userId="f8e8a564-b217-4f08-8bee-f790973518d1" providerId="ADAL" clId="{D48B82E9-E120-43B3-8259-CE4B6568202E}" dt="2024-03-07T15:04:15.128" v="6584" actId="1076"/>
          <ac:grpSpMkLst>
            <pc:docMk/>
            <pc:sldMk cId="4188351185" sldId="2076137859"/>
            <ac:grpSpMk id="24" creationId="{B32479CD-FBF7-E01E-F586-D407BCB99011}"/>
          </ac:grpSpMkLst>
        </pc:grpChg>
      </pc:sldChg>
      <pc:sldChg chg="addSp delSp modSp add mod ord modNotesTx">
        <pc:chgData name="Tabitha Colter" userId="f8e8a564-b217-4f08-8bee-f790973518d1" providerId="ADAL" clId="{D48B82E9-E120-43B3-8259-CE4B6568202E}" dt="2024-03-07T15:08:30.182" v="6718" actId="20577"/>
        <pc:sldMkLst>
          <pc:docMk/>
          <pc:sldMk cId="60902029" sldId="2076137860"/>
        </pc:sldMkLst>
        <pc:spChg chg="mod">
          <ac:chgData name="Tabitha Colter" userId="f8e8a564-b217-4f08-8bee-f790973518d1" providerId="ADAL" clId="{D48B82E9-E120-43B3-8259-CE4B6568202E}" dt="2024-03-07T15:01:40.525" v="6265" actId="14100"/>
          <ac:spMkLst>
            <pc:docMk/>
            <pc:sldMk cId="60902029" sldId="2076137860"/>
            <ac:spMk id="34" creationId="{30A2E5EB-A057-91F9-B545-BE72AAEF3B9D}"/>
          </ac:spMkLst>
        </pc:spChg>
        <pc:grpChg chg="add del mod">
          <ac:chgData name="Tabitha Colter" userId="f8e8a564-b217-4f08-8bee-f790973518d1" providerId="ADAL" clId="{D48B82E9-E120-43B3-8259-CE4B6568202E}" dt="2024-03-07T15:01:50.540" v="6267" actId="1076"/>
          <ac:grpSpMkLst>
            <pc:docMk/>
            <pc:sldMk cId="60902029" sldId="2076137860"/>
            <ac:grpSpMk id="24" creationId="{32A5DDCD-EFF8-FBCD-EF94-9BA0A2B884D0}"/>
          </ac:grpSpMkLst>
        </pc:grpChg>
      </pc:sldChg>
    </pc:docChg>
  </pc:docChgLst>
  <pc:docChgLst>
    <pc:chgData name="Tabitha Colter" userId="f8e8a564-b217-4f08-8bee-f790973518d1" providerId="ADAL" clId="{2372F6E0-D3E7-46E8-979F-D1D51D88BB8E}"/>
    <pc:docChg chg="custSel addSld delSld modSld modSection">
      <pc:chgData name="Tabitha Colter" userId="f8e8a564-b217-4f08-8bee-f790973518d1" providerId="ADAL" clId="{2372F6E0-D3E7-46E8-979F-D1D51D88BB8E}" dt="2024-02-14T20:02:18.045" v="20" actId="2696"/>
      <pc:docMkLst>
        <pc:docMk/>
      </pc:docMkLst>
      <pc:sldChg chg="addSp delSp modSp new del mod">
        <pc:chgData name="Tabitha Colter" userId="f8e8a564-b217-4f08-8bee-f790973518d1" providerId="ADAL" clId="{2372F6E0-D3E7-46E8-979F-D1D51D88BB8E}" dt="2024-02-14T20:02:18.045" v="20" actId="2696"/>
        <pc:sldMkLst>
          <pc:docMk/>
          <pc:sldMk cId="2044742624" sldId="2076137856"/>
        </pc:sldMkLst>
        <pc:spChg chg="del">
          <ac:chgData name="Tabitha Colter" userId="f8e8a564-b217-4f08-8bee-f790973518d1" providerId="ADAL" clId="{2372F6E0-D3E7-46E8-979F-D1D51D88BB8E}" dt="2024-02-14T19:58:29.077" v="1" actId="478"/>
          <ac:spMkLst>
            <pc:docMk/>
            <pc:sldMk cId="2044742624" sldId="2076137856"/>
            <ac:spMk id="2" creationId="{6C3C477C-19C2-2C3C-D23D-85012E0A1313}"/>
          </ac:spMkLst>
        </pc:spChg>
        <pc:spChg chg="del">
          <ac:chgData name="Tabitha Colter" userId="f8e8a564-b217-4f08-8bee-f790973518d1" providerId="ADAL" clId="{2372F6E0-D3E7-46E8-979F-D1D51D88BB8E}" dt="2024-02-14T19:58:31.315" v="2" actId="478"/>
          <ac:spMkLst>
            <pc:docMk/>
            <pc:sldMk cId="2044742624" sldId="2076137856"/>
            <ac:spMk id="3" creationId="{089EC00F-CA1E-5B82-2750-11D100A060C9}"/>
          </ac:spMkLst>
        </pc:spChg>
        <pc:spChg chg="add del mod">
          <ac:chgData name="Tabitha Colter" userId="f8e8a564-b217-4f08-8bee-f790973518d1" providerId="ADAL" clId="{2372F6E0-D3E7-46E8-979F-D1D51D88BB8E}" dt="2024-02-14T19:58:49.576" v="5" actId="478"/>
          <ac:spMkLst>
            <pc:docMk/>
            <pc:sldMk cId="2044742624" sldId="2076137856"/>
            <ac:spMk id="4" creationId="{95B174D8-C2E1-4F00-DE3B-EC9932B8C81B}"/>
          </ac:spMkLst>
        </pc:spChg>
        <pc:spChg chg="add mod">
          <ac:chgData name="Tabitha Colter" userId="f8e8a564-b217-4f08-8bee-f790973518d1" providerId="ADAL" clId="{2372F6E0-D3E7-46E8-979F-D1D51D88BB8E}" dt="2024-02-14T20:01:15.300" v="16" actId="1076"/>
          <ac:spMkLst>
            <pc:docMk/>
            <pc:sldMk cId="2044742624" sldId="2076137856"/>
            <ac:spMk id="5" creationId="{016F6378-C366-0ADD-58C4-144AE2BF8AB5}"/>
          </ac:spMkLst>
        </pc:spChg>
        <pc:spChg chg="add mod ord">
          <ac:chgData name="Tabitha Colter" userId="f8e8a564-b217-4f08-8bee-f790973518d1" providerId="ADAL" clId="{2372F6E0-D3E7-46E8-979F-D1D51D88BB8E}" dt="2024-02-14T20:01:36.339" v="19" actId="1076"/>
          <ac:spMkLst>
            <pc:docMk/>
            <pc:sldMk cId="2044742624" sldId="2076137856"/>
            <ac:spMk id="6" creationId="{687CAA96-ABD6-3A14-BD39-82F911BDCAB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B5D4FE-C02C-4F3E-AD66-F998E06488D8}" type="doc">
      <dgm:prSet loTypeId="urn:microsoft.com/office/officeart/2005/8/layout/venn1" loCatId="relationship" qsTypeId="urn:microsoft.com/office/officeart/2005/8/quickstyle/simple1" qsCatId="simple" csTypeId="urn:microsoft.com/office/officeart/2005/8/colors/colorful5" csCatId="colorful" phldr="1"/>
      <dgm:spPr/>
    </dgm:pt>
    <dgm:pt modelId="{71ABFE0D-198F-49F4-B554-65B5A9B9AD54}">
      <dgm:prSet phldrT="[Text]" custT="1"/>
      <dgm:spPr/>
      <dgm:t>
        <a:bodyPr lIns="91440" anchor="ctr" anchorCtr="1"/>
        <a:lstStyle/>
        <a:p>
          <a:r>
            <a:rPr lang="en-US" sz="3200" b="1" dirty="0">
              <a:latin typeface="Arial" panose="020B0604020202020204" pitchFamily="34" charset="0"/>
              <a:cs typeface="Arial" panose="020B0604020202020204" pitchFamily="34" charset="0"/>
            </a:rPr>
            <a:t>Traditional T&amp;E Experts</a:t>
          </a:r>
        </a:p>
        <a:p>
          <a:r>
            <a:rPr lang="en-US" sz="2000" dirty="0">
              <a:latin typeface="Arial" panose="020B0604020202020204" pitchFamily="34" charset="0"/>
              <a:cs typeface="Arial" panose="020B0604020202020204" pitchFamily="34" charset="0"/>
            </a:rPr>
            <a:t>Minimal experience with AI systems and their unique vulnerabilities</a:t>
          </a:r>
        </a:p>
      </dgm:t>
    </dgm:pt>
    <dgm:pt modelId="{DFD44F31-2AD9-481D-8AED-9D43EE58978C}" type="parTrans" cxnId="{F8FF75A3-83B5-4CC8-AF81-CF104428D762}">
      <dgm:prSet/>
      <dgm:spPr/>
      <dgm:t>
        <a:bodyPr/>
        <a:lstStyle/>
        <a:p>
          <a:endParaRPr lang="en-US"/>
        </a:p>
      </dgm:t>
    </dgm:pt>
    <dgm:pt modelId="{352CC5C0-8A4C-4585-9A0A-FD6C594A057F}" type="sibTrans" cxnId="{F8FF75A3-83B5-4CC8-AF81-CF104428D762}">
      <dgm:prSet/>
      <dgm:spPr/>
      <dgm:t>
        <a:bodyPr/>
        <a:lstStyle/>
        <a:p>
          <a:endParaRPr lang="en-US"/>
        </a:p>
      </dgm:t>
    </dgm:pt>
    <dgm:pt modelId="{2BC3DB23-93BF-43FF-8FFA-4089195AA9EE}">
      <dgm:prSet phldrT="[Text]" custT="1"/>
      <dgm:spPr>
        <a:ln>
          <a:noFill/>
        </a:ln>
      </dgm:spPr>
      <dgm:t>
        <a:bodyPr lIns="0" anchor="ctr" anchorCtr="1"/>
        <a:lstStyle/>
        <a:p>
          <a:pPr algn="ctr">
            <a:lnSpc>
              <a:spcPct val="100000"/>
            </a:lnSpc>
          </a:pPr>
          <a:r>
            <a:rPr lang="en-US" sz="3200" b="1" dirty="0">
              <a:latin typeface="Arial" panose="020B0604020202020204" pitchFamily="34" charset="0"/>
              <a:cs typeface="Arial" panose="020B0604020202020204" pitchFamily="34" charset="0"/>
            </a:rPr>
            <a:t>AI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Experts</a:t>
          </a:r>
        </a:p>
        <a:p>
          <a:pPr algn="ctr">
            <a:lnSpc>
              <a:spcPct val="90000"/>
            </a:lnSpc>
          </a:pPr>
          <a:endParaRPr lang="en-US" sz="1050" dirty="0">
            <a:latin typeface="Arial" panose="020B0604020202020204" pitchFamily="34" charset="0"/>
            <a:cs typeface="Arial" panose="020B0604020202020204" pitchFamily="34" charset="0"/>
          </a:endParaRPr>
        </a:p>
        <a:p>
          <a:pPr algn="ctr">
            <a:lnSpc>
              <a:spcPct val="90000"/>
            </a:lnSpc>
          </a:pPr>
          <a:r>
            <a:rPr lang="en-US" sz="2000" dirty="0">
              <a:latin typeface="Arial" panose="020B0604020202020204" pitchFamily="34" charset="0"/>
              <a:cs typeface="Arial" panose="020B0604020202020204" pitchFamily="34" charset="0"/>
            </a:rPr>
            <a:t>Minimal experience with T&amp;E best practices successfully used with other technologies</a:t>
          </a:r>
        </a:p>
      </dgm:t>
    </dgm:pt>
    <dgm:pt modelId="{C46BE994-4E37-4265-9FD3-415B6A9978D1}" type="parTrans" cxnId="{E4A04591-2561-4C4C-B5A7-76752359CC0E}">
      <dgm:prSet/>
      <dgm:spPr/>
      <dgm:t>
        <a:bodyPr/>
        <a:lstStyle/>
        <a:p>
          <a:endParaRPr lang="en-US"/>
        </a:p>
      </dgm:t>
    </dgm:pt>
    <dgm:pt modelId="{D5F2CC21-5CE7-48B4-B4CF-E859F77D6120}" type="sibTrans" cxnId="{E4A04591-2561-4C4C-B5A7-76752359CC0E}">
      <dgm:prSet/>
      <dgm:spPr/>
      <dgm:t>
        <a:bodyPr/>
        <a:lstStyle/>
        <a:p>
          <a:endParaRPr lang="en-US"/>
        </a:p>
      </dgm:t>
    </dgm:pt>
    <dgm:pt modelId="{E87C8D23-95B1-42A3-8BF2-4E3E20632CEF}" type="pres">
      <dgm:prSet presAssocID="{13B5D4FE-C02C-4F3E-AD66-F998E06488D8}" presName="compositeShape" presStyleCnt="0">
        <dgm:presLayoutVars>
          <dgm:chMax val="7"/>
          <dgm:dir/>
          <dgm:resizeHandles val="exact"/>
        </dgm:presLayoutVars>
      </dgm:prSet>
      <dgm:spPr/>
    </dgm:pt>
    <dgm:pt modelId="{C4460F56-2DE4-461C-AEFD-D5C49019969A}" type="pres">
      <dgm:prSet presAssocID="{71ABFE0D-198F-49F4-B554-65B5A9B9AD54}" presName="circ1" presStyleLbl="vennNode1" presStyleIdx="0" presStyleCnt="2"/>
      <dgm:spPr/>
    </dgm:pt>
    <dgm:pt modelId="{B29D9704-898E-44F9-AF8E-7E7A97645304}" type="pres">
      <dgm:prSet presAssocID="{71ABFE0D-198F-49F4-B554-65B5A9B9AD54}" presName="circ1Tx" presStyleLbl="revTx" presStyleIdx="0" presStyleCnt="0">
        <dgm:presLayoutVars>
          <dgm:chMax val="0"/>
          <dgm:chPref val="0"/>
          <dgm:bulletEnabled val="1"/>
        </dgm:presLayoutVars>
      </dgm:prSet>
      <dgm:spPr/>
    </dgm:pt>
    <dgm:pt modelId="{68622D1D-64E7-4C3B-B33C-715AF4FD47A0}" type="pres">
      <dgm:prSet presAssocID="{2BC3DB23-93BF-43FF-8FFA-4089195AA9EE}" presName="circ2" presStyleLbl="vennNode1" presStyleIdx="1" presStyleCnt="2" custScaleX="93225"/>
      <dgm:spPr/>
    </dgm:pt>
    <dgm:pt modelId="{7EAF46D4-037F-4C09-89EE-0AF88144BCF0}" type="pres">
      <dgm:prSet presAssocID="{2BC3DB23-93BF-43FF-8FFA-4089195AA9EE}" presName="circ2Tx" presStyleLbl="revTx" presStyleIdx="0" presStyleCnt="0">
        <dgm:presLayoutVars>
          <dgm:chMax val="0"/>
          <dgm:chPref val="0"/>
          <dgm:bulletEnabled val="1"/>
        </dgm:presLayoutVars>
      </dgm:prSet>
      <dgm:spPr/>
    </dgm:pt>
  </dgm:ptLst>
  <dgm:cxnLst>
    <dgm:cxn modelId="{D4A4EA14-72BD-495E-997A-D86BBF739E34}" type="presOf" srcId="{71ABFE0D-198F-49F4-B554-65B5A9B9AD54}" destId="{B29D9704-898E-44F9-AF8E-7E7A97645304}" srcOrd="1" destOrd="0" presId="urn:microsoft.com/office/officeart/2005/8/layout/venn1"/>
    <dgm:cxn modelId="{DC675529-4361-44B1-AC57-396502275263}" type="presOf" srcId="{13B5D4FE-C02C-4F3E-AD66-F998E06488D8}" destId="{E87C8D23-95B1-42A3-8BF2-4E3E20632CEF}" srcOrd="0" destOrd="0" presId="urn:microsoft.com/office/officeart/2005/8/layout/venn1"/>
    <dgm:cxn modelId="{1026B85D-E063-4EC3-A757-BE88A928EF5D}" type="presOf" srcId="{2BC3DB23-93BF-43FF-8FFA-4089195AA9EE}" destId="{68622D1D-64E7-4C3B-B33C-715AF4FD47A0}" srcOrd="0" destOrd="0" presId="urn:microsoft.com/office/officeart/2005/8/layout/venn1"/>
    <dgm:cxn modelId="{A5192D76-51A9-4F5F-AA1E-A57C8634BBBE}" type="presOf" srcId="{2BC3DB23-93BF-43FF-8FFA-4089195AA9EE}" destId="{7EAF46D4-037F-4C09-89EE-0AF88144BCF0}" srcOrd="1" destOrd="0" presId="urn:microsoft.com/office/officeart/2005/8/layout/venn1"/>
    <dgm:cxn modelId="{CDA7D490-BCE0-47EE-B98D-0423CDA43B56}" type="presOf" srcId="{71ABFE0D-198F-49F4-B554-65B5A9B9AD54}" destId="{C4460F56-2DE4-461C-AEFD-D5C49019969A}" srcOrd="0" destOrd="0" presId="urn:microsoft.com/office/officeart/2005/8/layout/venn1"/>
    <dgm:cxn modelId="{E4A04591-2561-4C4C-B5A7-76752359CC0E}" srcId="{13B5D4FE-C02C-4F3E-AD66-F998E06488D8}" destId="{2BC3DB23-93BF-43FF-8FFA-4089195AA9EE}" srcOrd="1" destOrd="0" parTransId="{C46BE994-4E37-4265-9FD3-415B6A9978D1}" sibTransId="{D5F2CC21-5CE7-48B4-B4CF-E859F77D6120}"/>
    <dgm:cxn modelId="{F8FF75A3-83B5-4CC8-AF81-CF104428D762}" srcId="{13B5D4FE-C02C-4F3E-AD66-F998E06488D8}" destId="{71ABFE0D-198F-49F4-B554-65B5A9B9AD54}" srcOrd="0" destOrd="0" parTransId="{DFD44F31-2AD9-481D-8AED-9D43EE58978C}" sibTransId="{352CC5C0-8A4C-4585-9A0A-FD6C594A057F}"/>
    <dgm:cxn modelId="{497D4483-69E4-4305-B028-110B27703081}" type="presParOf" srcId="{E87C8D23-95B1-42A3-8BF2-4E3E20632CEF}" destId="{C4460F56-2DE4-461C-AEFD-D5C49019969A}" srcOrd="0" destOrd="0" presId="urn:microsoft.com/office/officeart/2005/8/layout/venn1"/>
    <dgm:cxn modelId="{ECA4FCE8-079A-47A4-A417-02126E4CE57D}" type="presParOf" srcId="{E87C8D23-95B1-42A3-8BF2-4E3E20632CEF}" destId="{B29D9704-898E-44F9-AF8E-7E7A97645304}" srcOrd="1" destOrd="0" presId="urn:microsoft.com/office/officeart/2005/8/layout/venn1"/>
    <dgm:cxn modelId="{98A82536-3E25-4DA3-999F-6A0374BFCAC6}" type="presParOf" srcId="{E87C8D23-95B1-42A3-8BF2-4E3E20632CEF}" destId="{68622D1D-64E7-4C3B-B33C-715AF4FD47A0}" srcOrd="2" destOrd="0" presId="urn:microsoft.com/office/officeart/2005/8/layout/venn1"/>
    <dgm:cxn modelId="{C72D8173-D7B8-4126-8BFC-040F26442462}" type="presParOf" srcId="{E87C8D23-95B1-42A3-8BF2-4E3E20632CEF}" destId="{7EAF46D4-037F-4C09-89EE-0AF88144BCF0}" srcOrd="3" destOrd="0" presId="urn:microsoft.com/office/officeart/2005/8/layout/venn1"/>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460F56-2DE4-461C-AEFD-D5C49019969A}">
      <dsp:nvSpPr>
        <dsp:cNvPr id="0" name=""/>
        <dsp:cNvSpPr/>
      </dsp:nvSpPr>
      <dsp:spPr>
        <a:xfrm>
          <a:off x="229229" y="277814"/>
          <a:ext cx="3988127" cy="3988127"/>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0" rIns="0" bIns="0" numCol="1" spcCol="1270" anchor="ctr" anchorCtr="1">
          <a:noAutofit/>
        </a:bodyPr>
        <a:lstStyle/>
        <a:p>
          <a:pPr marL="0" lvl="0" indent="0" algn="ctr" defTabSz="1422400">
            <a:lnSpc>
              <a:spcPct val="90000"/>
            </a:lnSpc>
            <a:spcBef>
              <a:spcPct val="0"/>
            </a:spcBef>
            <a:spcAft>
              <a:spcPct val="35000"/>
            </a:spcAft>
            <a:buNone/>
          </a:pPr>
          <a:r>
            <a:rPr lang="en-US" sz="3200" b="1" kern="1200" dirty="0">
              <a:latin typeface="Arial" panose="020B0604020202020204" pitchFamily="34" charset="0"/>
              <a:cs typeface="Arial" panose="020B0604020202020204" pitchFamily="34" charset="0"/>
            </a:rPr>
            <a:t>Traditional T&amp;E Experts</a:t>
          </a:r>
        </a:p>
        <a:p>
          <a:pPr marL="0" lvl="0" indent="0" algn="ctr" defTabSz="14224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Minimal experience with AI systems and their unique vulnerabilities</a:t>
          </a:r>
        </a:p>
      </dsp:txBody>
      <dsp:txXfrm>
        <a:off x="786130" y="748100"/>
        <a:ext cx="2299460" cy="3047555"/>
      </dsp:txXfrm>
    </dsp:sp>
    <dsp:sp modelId="{68622D1D-64E7-4C3B-B33C-715AF4FD47A0}">
      <dsp:nvSpPr>
        <dsp:cNvPr id="0" name=""/>
        <dsp:cNvSpPr/>
      </dsp:nvSpPr>
      <dsp:spPr>
        <a:xfrm>
          <a:off x="3238653" y="277814"/>
          <a:ext cx="3717931" cy="3988127"/>
        </a:xfrm>
        <a:prstGeom prst="ellipse">
          <a:avLst/>
        </a:prstGeom>
        <a:solidFill>
          <a:schemeClr val="accent5">
            <a:alpha val="50000"/>
            <a:hueOff val="-6758543"/>
            <a:satOff val="-17419"/>
            <a:lumOff val="-11765"/>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marL="0" lvl="0" indent="0" algn="ctr" defTabSz="1422400">
            <a:lnSpc>
              <a:spcPct val="100000"/>
            </a:lnSpc>
            <a:spcBef>
              <a:spcPct val="0"/>
            </a:spcBef>
            <a:spcAft>
              <a:spcPct val="35000"/>
            </a:spcAft>
            <a:buNone/>
          </a:pPr>
          <a:r>
            <a:rPr lang="en-US" sz="3200" b="1" kern="1200" dirty="0">
              <a:latin typeface="Arial" panose="020B0604020202020204" pitchFamily="34" charset="0"/>
              <a:cs typeface="Arial" panose="020B0604020202020204" pitchFamily="34" charset="0"/>
            </a:rPr>
            <a:t>AI </a:t>
          </a:r>
          <a:br>
            <a:rPr lang="en-US" sz="3200" b="1" kern="1200" dirty="0">
              <a:latin typeface="Arial" panose="020B0604020202020204" pitchFamily="34" charset="0"/>
              <a:cs typeface="Arial" panose="020B0604020202020204" pitchFamily="34" charset="0"/>
            </a:rPr>
          </a:br>
          <a:r>
            <a:rPr lang="en-US" sz="3200" b="1" kern="1200" dirty="0">
              <a:latin typeface="Arial" panose="020B0604020202020204" pitchFamily="34" charset="0"/>
              <a:cs typeface="Arial" panose="020B0604020202020204" pitchFamily="34" charset="0"/>
            </a:rPr>
            <a:t>Experts</a:t>
          </a:r>
        </a:p>
        <a:p>
          <a:pPr marL="0" lvl="0" indent="0" algn="ctr" defTabSz="1422400">
            <a:lnSpc>
              <a:spcPct val="90000"/>
            </a:lnSpc>
            <a:spcBef>
              <a:spcPct val="0"/>
            </a:spcBef>
            <a:spcAft>
              <a:spcPct val="35000"/>
            </a:spcAft>
            <a:buNone/>
          </a:pPr>
          <a:endParaRPr lang="en-US" sz="1050" kern="1200" dirty="0">
            <a:latin typeface="Arial" panose="020B0604020202020204" pitchFamily="34" charset="0"/>
            <a:cs typeface="Arial" panose="020B0604020202020204" pitchFamily="34" charset="0"/>
          </a:endParaRPr>
        </a:p>
        <a:p>
          <a:pPr marL="0" lvl="0" indent="0" algn="ctr" defTabSz="14224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Minimal experience with T&amp;E best practices successfully used with other technologies</a:t>
          </a:r>
        </a:p>
      </dsp:txBody>
      <dsp:txXfrm>
        <a:off x="4293742" y="748100"/>
        <a:ext cx="2143672" cy="304755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33792-748D-4CA2-BBB2-EBF26DA89CA6}" type="datetimeFigureOut">
              <a:rPr lang="en-US" smtClean="0"/>
              <a:t>3/6/2024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671367-4E6E-42BA-BA56-A47F6EFC63BC}" type="slidenum">
              <a:rPr lang="en-US" smtClean="0"/>
              <a:t>‹#›</a:t>
            </a:fld>
            <a:endParaRPr lang="en-US"/>
          </a:p>
        </p:txBody>
      </p:sp>
    </p:spTree>
    <p:extLst>
      <p:ext uri="{BB962C8B-B14F-4D97-AF65-F5344CB8AC3E}">
        <p14:creationId xmlns:p14="http://schemas.microsoft.com/office/powerpoint/2010/main" val="61786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tcolter@mitre.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mailto:david.jin5.civ@mail.mil"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anose="020B0604020202020204" pitchFamily="34" charset="0"/>
                <a:cs typeface="Arial" panose="020B0604020202020204" pitchFamily="34" charset="0"/>
              </a:rPr>
              <a:t>Reach out to </a:t>
            </a:r>
            <a:r>
              <a:rPr lang="en-US" sz="1200" dirty="0">
                <a:latin typeface="Arial" panose="020B0604020202020204" pitchFamily="34" charset="0"/>
                <a:cs typeface="Arial" panose="020B0604020202020204" pitchFamily="34" charset="0"/>
                <a:hlinkClick r:id="rId3"/>
              </a:rPr>
              <a:t>Tabitha</a:t>
            </a:r>
            <a:r>
              <a:rPr lang="en-US" sz="1200" dirty="0">
                <a:latin typeface="Arial" panose="020B0604020202020204" pitchFamily="34" charset="0"/>
                <a:cs typeface="Arial" panose="020B0604020202020204" pitchFamily="34" charset="0"/>
              </a:rPr>
              <a:t> or </a:t>
            </a:r>
            <a:r>
              <a:rPr lang="en-US" sz="1200" dirty="0">
                <a:latin typeface="Arial" panose="020B0604020202020204" pitchFamily="34" charset="0"/>
                <a:cs typeface="Arial" panose="020B0604020202020204" pitchFamily="34" charset="0"/>
                <a:hlinkClick r:id="rId4"/>
              </a:rPr>
              <a:t>David</a:t>
            </a:r>
            <a:r>
              <a:rPr lang="en-US" sz="1200" dirty="0">
                <a:latin typeface="Arial" panose="020B0604020202020204" pitchFamily="34" charset="0"/>
                <a:cs typeface="Arial" panose="020B0604020202020204" pitchFamily="34" charset="0"/>
              </a:rPr>
              <a:t> with additional questions</a:t>
            </a:r>
            <a:endParaRPr lang="en-US" dirty="0"/>
          </a:p>
        </p:txBody>
      </p:sp>
      <p:sp>
        <p:nvSpPr>
          <p:cNvPr id="4" name="Slide Number Placeholder 3"/>
          <p:cNvSpPr>
            <a:spLocks noGrp="1"/>
          </p:cNvSpPr>
          <p:nvPr>
            <p:ph type="sldNum" sz="quarter" idx="5"/>
          </p:nvPr>
        </p:nvSpPr>
        <p:spPr/>
        <p:txBody>
          <a:bodyPr/>
          <a:lstStyle/>
          <a:p>
            <a:fld id="{C6C084C5-45D0-44EE-9D3C-D23E365CFEC2}" type="slidenum">
              <a:rPr lang="en-US" smtClean="0"/>
              <a:t>1</a:t>
            </a:fld>
            <a:endParaRPr lang="en-US"/>
          </a:p>
        </p:txBody>
      </p:sp>
    </p:spTree>
    <p:extLst>
      <p:ext uri="{BB962C8B-B14F-4D97-AF65-F5344CB8AC3E}">
        <p14:creationId xmlns:p14="http://schemas.microsoft.com/office/powerpoint/2010/main" val="3536172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Arial" panose="020B0604020202020204" pitchFamily="34" charset="0"/>
                <a:cs typeface="Arial" panose="020B0604020202020204" pitchFamily="34" charset="0"/>
              </a:rPr>
              <a:t>As with all slides in this deck, please feel free to adjust the style to your organization’s/presentation’s requirements. You could also give an attribution note here on the first slide instead of at the end (slide 16 in this deck).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Arial" panose="020B0604020202020204" pitchFamily="34" charset="0"/>
                <a:cs typeface="Arial" panose="020B0604020202020204" pitchFamily="34" charset="0"/>
              </a:rPr>
              <a:t>This slide order starts with an overview of your product first, then transitions to how your work fits into the broader JATIC portfolio. This approach of starting with your specific work might be better for events where you want to quickly dive into the details of your product and how it addresses T&amp;E challenges before ending with additional resources. It also allows you to start out with the specific motivation your product team has before rounding out with a description of how you fit into the broader JATIC program.</a:t>
            </a:r>
            <a:endParaRPr lang="en-US" dirty="0"/>
          </a:p>
        </p:txBody>
      </p:sp>
      <p:sp>
        <p:nvSpPr>
          <p:cNvPr id="4" name="Slide Number Placeholder 3"/>
          <p:cNvSpPr>
            <a:spLocks noGrp="1"/>
          </p:cNvSpPr>
          <p:nvPr>
            <p:ph type="sldNum" sz="quarter" idx="5"/>
          </p:nvPr>
        </p:nvSpPr>
        <p:spPr/>
        <p:txBody>
          <a:bodyPr/>
          <a:lstStyle/>
          <a:p>
            <a:fld id="{CE671367-4E6E-42BA-BA56-A47F6EFC63BC}" type="slidenum">
              <a:rPr lang="en-US" smtClean="0"/>
              <a:t>10</a:t>
            </a:fld>
            <a:endParaRPr lang="en-US"/>
          </a:p>
        </p:txBody>
      </p:sp>
    </p:spTree>
    <p:extLst>
      <p:ext uri="{BB962C8B-B14F-4D97-AF65-F5344CB8AC3E}">
        <p14:creationId xmlns:p14="http://schemas.microsoft.com/office/powerpoint/2010/main" val="813821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93DDD0-8CFF-B5A1-BE7D-2EA3B18E2D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6C8559-CF56-9B07-3310-7BF8CDC41D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289A9A-A562-7084-EB81-94130644084A}"/>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Recommendation: Use an introduction slide to tee up the specific AI T&amp;E problem(s) that your tool can address.</a:t>
            </a:r>
          </a:p>
          <a:p>
            <a:endParaRPr lang="en-US" dirty="0"/>
          </a:p>
        </p:txBody>
      </p:sp>
      <p:sp>
        <p:nvSpPr>
          <p:cNvPr id="4" name="Slide Number Placeholder 3">
            <a:extLst>
              <a:ext uri="{FF2B5EF4-FFF2-40B4-BE49-F238E27FC236}">
                <a16:creationId xmlns:a16="http://schemas.microsoft.com/office/drawing/2014/main" id="{5CD3B969-BD71-E1D3-1D59-F5E9311550E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084C5-45D0-44EE-9D3C-D23E365CFE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9851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Add additional slides about your product as time allows. A good rule of thumb for how many slides to use in a presentation is to spend an average of 1-2 minutes per slide (e.g. a 20-minute presentation should have ~10-15 slides). </a:t>
            </a:r>
          </a:p>
          <a:p>
            <a:pPr marL="171450" indent="-171450">
              <a:buFont typeface="Arial" panose="020B0604020202020204" pitchFamily="34" charset="0"/>
              <a:buChar char="•"/>
            </a:pPr>
            <a:r>
              <a:rPr lang="en-US" dirty="0"/>
              <a:t>Try to avoid overwhelming these slides with too much text! Instead, create new slides as needed.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084C5-45D0-44EE-9D3C-D23E365CFE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3371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4CE9B-99E1-5673-3917-3A8501E5EC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A5D056-AFA7-B21A-72D1-20284D4953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3DD695-5A3C-B09C-AE89-0E5719F6B042}"/>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Make sure you include information for the audience on how they can access your tool, contact your team, or learn more. Be sure to update the links with your specific email &amp; site info!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can be a great place to share any additional information about upcoming increment demos, deep dives, recordings, conferences, </a:t>
            </a:r>
            <a:r>
              <a:rPr lang="en-US" dirty="0" err="1"/>
              <a:t>etc</a:t>
            </a:r>
            <a:r>
              <a:rPr lang="en-US" dirty="0"/>
              <a:t> that your team is engaged with.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Plugging the general JATIC public website is another way to encourage people to continue learning more about AI T&amp;E and how your work fits into that bigger picture.</a:t>
            </a:r>
          </a:p>
          <a:p>
            <a:endParaRPr lang="en-US" dirty="0"/>
          </a:p>
        </p:txBody>
      </p:sp>
      <p:sp>
        <p:nvSpPr>
          <p:cNvPr id="4" name="Slide Number Placeholder 3">
            <a:extLst>
              <a:ext uri="{FF2B5EF4-FFF2-40B4-BE49-F238E27FC236}">
                <a16:creationId xmlns:a16="http://schemas.microsoft.com/office/drawing/2014/main" id="{0D0B1814-1474-26D2-6214-10DBA9CFAD5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084C5-45D0-44EE-9D3C-D23E365CFE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85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slide can be used to prompt the transition from the information about your product to how it fits into the overall mission and suite of tools within the JATIC program.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084C5-45D0-44EE-9D3C-D23E365CFE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3266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slide can then be used to provide that overview of the JATIC program as a whole and its motivation. It also provides an opportunity to touch on the broader suite of JATIC products and how your product fits into the broader, resourced program.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JATIC organization logos as of March 2024</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084C5-45D0-44EE-9D3C-D23E365CFE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52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68DEA1-14EE-63DA-626C-DB0481D1EB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0C1AAD-BA56-137B-49B8-38053F43BA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F640C4-F0DC-8FAC-4D7D-CD863372C448}"/>
              </a:ext>
            </a:extLst>
          </p:cNvPr>
          <p:cNvSpPr>
            <a:spLocks noGrp="1"/>
          </p:cNvSpPr>
          <p:nvPr>
            <p:ph type="body" idx="1"/>
          </p:nvPr>
        </p:nvSpPr>
        <p:spPr/>
        <p:txBody>
          <a:bodyPr/>
          <a:lstStyle/>
          <a:p>
            <a:pPr marL="171450" indent="-171450">
              <a:buFont typeface="Arial" panose="020B0604020202020204" pitchFamily="34" charset="0"/>
              <a:buChar char="•"/>
            </a:pPr>
            <a:r>
              <a:rPr lang="en-US" dirty="0"/>
              <a:t>Note that the JATIC GitLab page currently requires an account with an email linked to a government, FFRDC or UARC account. The website linked at the bottom is publicly accessible.</a:t>
            </a:r>
          </a:p>
        </p:txBody>
      </p:sp>
      <p:sp>
        <p:nvSpPr>
          <p:cNvPr id="4" name="Slide Number Placeholder 3">
            <a:extLst>
              <a:ext uri="{FF2B5EF4-FFF2-40B4-BE49-F238E27FC236}">
                <a16:creationId xmlns:a16="http://schemas.microsoft.com/office/drawing/2014/main" id="{73B3234A-EBA5-ADD6-CBFB-A14654BF517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084C5-45D0-44EE-9D3C-D23E365CFE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9847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A7919-D375-345A-5934-3FBADCB5FC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31B25B-EB04-7880-1439-784AE658DC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BF63E9-F82A-18AA-8296-ED2686A28062}"/>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Please update the Contract No. section with your specific contract for attribution. If you have other acknowledgements to make, feel free to reduce the text and/or remove the additional CDAO logo to make space.</a:t>
            </a:r>
          </a:p>
        </p:txBody>
      </p:sp>
      <p:sp>
        <p:nvSpPr>
          <p:cNvPr id="4" name="Slide Number Placeholder 3">
            <a:extLst>
              <a:ext uri="{FF2B5EF4-FFF2-40B4-BE49-F238E27FC236}">
                <a16:creationId xmlns:a16="http://schemas.microsoft.com/office/drawing/2014/main" id="{8A5E97E3-9448-590B-9BF4-3DCE9249BE8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084C5-45D0-44EE-9D3C-D23E365CFE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1485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Arial" panose="020B0604020202020204" pitchFamily="34" charset="0"/>
                <a:cs typeface="Arial" panose="020B0604020202020204" pitchFamily="34" charset="0"/>
              </a:rPr>
              <a:t>As with all slides in this deck, please feel free to adjust the style to your organization’s/presentation’s requirements. You could also give an attribution note here on the first slide instead of at the end (slide 8 in this deck).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Arial" panose="020B0604020202020204" pitchFamily="34" charset="0"/>
                <a:cs typeface="Arial" panose="020B0604020202020204" pitchFamily="34" charset="0"/>
              </a:rPr>
              <a:t>This slide order starts with the broader AI T&amp;E Overview piece first, then transitions to your specific product &amp; the challenges it solves. This approach of starting with the big picture and then moving to the specifics of your product might be better for a general audience who doesn’t have a lot of experience with AI T&amp;E. Feel free to adjust any content leading up to the introduction of the JATIC program (slide #5)</a:t>
            </a:r>
          </a:p>
        </p:txBody>
      </p:sp>
      <p:sp>
        <p:nvSpPr>
          <p:cNvPr id="4" name="Slide Number Placeholder 3"/>
          <p:cNvSpPr>
            <a:spLocks noGrp="1"/>
          </p:cNvSpPr>
          <p:nvPr>
            <p:ph type="sldNum" sz="quarter" idx="5"/>
          </p:nvPr>
        </p:nvSpPr>
        <p:spPr/>
        <p:txBody>
          <a:bodyPr/>
          <a:lstStyle/>
          <a:p>
            <a:fld id="{CE671367-4E6E-42BA-BA56-A47F6EFC63BC}" type="slidenum">
              <a:rPr lang="en-US" smtClean="0"/>
              <a:t>2</a:t>
            </a:fld>
            <a:endParaRPr lang="en-US"/>
          </a:p>
        </p:txBody>
      </p:sp>
    </p:spTree>
    <p:extLst>
      <p:ext uri="{BB962C8B-B14F-4D97-AF65-F5344CB8AC3E}">
        <p14:creationId xmlns:p14="http://schemas.microsoft.com/office/powerpoint/2010/main" val="352417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is a very generic “why does AI T&amp;E matter?” slide intended to provide a generic overview of the motivation behind JATIC/AI T&amp;E as a whole. You know your audience and motivation you want to present best, so please feel free to scope and adjust this introduction to cover the motivation you want to get at during the specific talk.</a:t>
            </a:r>
          </a:p>
          <a:p>
            <a:pPr marL="171450" indent="-171450">
              <a:buFont typeface="Arial" panose="020B0604020202020204" pitchFamily="34" charset="0"/>
              <a:buChar char="•"/>
            </a:pPr>
            <a:r>
              <a:rPr lang="en-US" dirty="0"/>
              <a:t>The image on the right is a copyright-free one from </a:t>
            </a:r>
            <a:r>
              <a:rPr lang="en-US" dirty="0" err="1"/>
              <a:t>Unsplash</a:t>
            </a:r>
            <a:r>
              <a:rPr lang="en-US" dirty="0"/>
              <a: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084C5-45D0-44EE-9D3C-D23E365CFE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3266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this is a broad overview of challenges the full JATIC program/AI T&amp;E community faces. Your team might want to re-work any “challenges” section you choose to include in your presentation to address more specific challenges in your field.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084C5-45D0-44EE-9D3C-D23E365CFE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1844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slide can help provide an overview of the JATIC program as a whole and its motivation. It also provides an opportunity to touch on the broader suite of JATIC products and how your product fits into the broader, resourced program.</a:t>
            </a:r>
          </a:p>
          <a:p>
            <a:pPr marL="171450" indent="-171450">
              <a:buFont typeface="Arial" panose="020B0604020202020204" pitchFamily="34" charset="0"/>
              <a:buChar char="•"/>
            </a:pPr>
            <a:r>
              <a:rPr lang="en-US" dirty="0"/>
              <a:t>JATIC organization logos as of March 2024</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084C5-45D0-44EE-9D3C-D23E365CFE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52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Note that the JATIC GitLab page currently requires an account with an email linked to a government, FFRDC or UARC account. The website linked here is public.</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084C5-45D0-44EE-9D3C-D23E365CFE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5982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Add additional slides about your product that are relevant to the presentation audience as time allows. A good rule of thumb for how many slides to use in a presentation is to spend an average of 1-2 minutes per slide (e.g. a 20-minute presentation should have ~10-15 slides). </a:t>
            </a:r>
          </a:p>
          <a:p>
            <a:pPr marL="171450" indent="-171450">
              <a:buFont typeface="Arial" panose="020B0604020202020204" pitchFamily="34" charset="0"/>
              <a:buChar char="•"/>
            </a:pPr>
            <a:r>
              <a:rPr lang="en-US" dirty="0"/>
              <a:t>Try to avoid overwhelming these slides with too much text! Instead, create new slides as needed.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084C5-45D0-44EE-9D3C-D23E365CFE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3371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1CEE8-B207-7FFB-7D89-37D99C3AC2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D53D40-125F-E16E-09BA-3149137D11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21AE1B-3E12-8CD3-9729-F9ECF0E0CB3A}"/>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You can use a similar slide to the JATIC resources one to share final contact information or resources about your product. Be sure to update the hyperlinks with your specific email &amp; website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can be a great place to share any additional information about upcoming increment demos, deep dives, recordings, conferences, </a:t>
            </a:r>
            <a:r>
              <a:rPr lang="en-US" dirty="0" err="1"/>
              <a:t>etc</a:t>
            </a:r>
            <a:r>
              <a:rPr lang="en-US" dirty="0"/>
              <a:t> that your team is engaged with.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Plugging the general JATIC public website is another way to encourage people to continue learning more about AI T&amp;E and how your work fits into that bigger picture.</a:t>
            </a:r>
          </a:p>
          <a:p>
            <a:endParaRPr lang="en-US" dirty="0"/>
          </a:p>
        </p:txBody>
      </p:sp>
      <p:sp>
        <p:nvSpPr>
          <p:cNvPr id="4" name="Slide Number Placeholder 3">
            <a:extLst>
              <a:ext uri="{FF2B5EF4-FFF2-40B4-BE49-F238E27FC236}">
                <a16:creationId xmlns:a16="http://schemas.microsoft.com/office/drawing/2014/main" id="{F90813F0-2A51-6694-87C9-467FC673883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084C5-45D0-44EE-9D3C-D23E365CFE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6650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21404-4B7A-2508-00AD-35A1F91E56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710072-150E-E858-85E6-3F48EA0025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2D5CC7-840D-CDE1-D633-1B19C7F46D5F}"/>
              </a:ext>
            </a:extLst>
          </p:cNvPr>
          <p:cNvSpPr>
            <a:spLocks noGrp="1"/>
          </p:cNvSpPr>
          <p:nvPr>
            <p:ph type="body" idx="1"/>
          </p:nvPr>
        </p:nvSpPr>
        <p:spPr/>
        <p:txBody>
          <a:bodyPr/>
          <a:lstStyle/>
          <a:p>
            <a:pPr marL="171450" indent="-171450">
              <a:buFont typeface="Arial" panose="020B0604020202020204" pitchFamily="34" charset="0"/>
              <a:buChar char="•"/>
            </a:pPr>
            <a:r>
              <a:rPr lang="en-US" dirty="0"/>
              <a:t>Please update the Contract No. section with your specific contract for attribution. If you have other acknowledgements to make, feel free to reduce the text and/or remove the additional CDAO logo to make space.</a:t>
            </a:r>
          </a:p>
        </p:txBody>
      </p:sp>
      <p:sp>
        <p:nvSpPr>
          <p:cNvPr id="4" name="Slide Number Placeholder 3">
            <a:extLst>
              <a:ext uri="{FF2B5EF4-FFF2-40B4-BE49-F238E27FC236}">
                <a16:creationId xmlns:a16="http://schemas.microsoft.com/office/drawing/2014/main" id="{CB87E550-8B4F-66FC-E2BE-B267807A167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084C5-45D0-44EE-9D3C-D23E365CFE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4622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C9EAA-2A49-B3C8-8755-BD5AC79F73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8515AF-D15F-45D3-794F-01D063F3E8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9D8CDD-7442-4010-652F-2FD403E54E55}"/>
              </a:ext>
            </a:extLst>
          </p:cNvPr>
          <p:cNvSpPr>
            <a:spLocks noGrp="1"/>
          </p:cNvSpPr>
          <p:nvPr>
            <p:ph type="dt" sz="half" idx="10"/>
          </p:nvPr>
        </p:nvSpPr>
        <p:spPr/>
        <p:txBody>
          <a:bodyPr/>
          <a:lstStyle/>
          <a:p>
            <a:fld id="{2CDEFD42-94D6-4A7F-8B64-7E24E7BE518D}" type="datetimeFigureOut">
              <a:rPr lang="en-US" smtClean="0"/>
              <a:t>3/6/2024</a:t>
            </a:fld>
            <a:endParaRPr lang="en-US"/>
          </a:p>
        </p:txBody>
      </p:sp>
      <p:sp>
        <p:nvSpPr>
          <p:cNvPr id="5" name="Footer Placeholder 4">
            <a:extLst>
              <a:ext uri="{FF2B5EF4-FFF2-40B4-BE49-F238E27FC236}">
                <a16:creationId xmlns:a16="http://schemas.microsoft.com/office/drawing/2014/main" id="{67841578-3947-4C07-D665-DCF93F6ADE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D846AD-F3C3-DADA-CB2A-B1061838C133}"/>
              </a:ext>
            </a:extLst>
          </p:cNvPr>
          <p:cNvSpPr>
            <a:spLocks noGrp="1"/>
          </p:cNvSpPr>
          <p:nvPr>
            <p:ph type="sldNum" sz="quarter" idx="12"/>
          </p:nvPr>
        </p:nvSpPr>
        <p:spPr/>
        <p:txBody>
          <a:bodyPr/>
          <a:lstStyle/>
          <a:p>
            <a:fld id="{EF5D15AB-B4D6-476B-B5FB-717025EBF99D}" type="slidenum">
              <a:rPr lang="en-US" smtClean="0"/>
              <a:t>‹#›</a:t>
            </a:fld>
            <a:endParaRPr lang="en-US"/>
          </a:p>
        </p:txBody>
      </p:sp>
    </p:spTree>
    <p:extLst>
      <p:ext uri="{BB962C8B-B14F-4D97-AF65-F5344CB8AC3E}">
        <p14:creationId xmlns:p14="http://schemas.microsoft.com/office/powerpoint/2010/main" val="159862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AE8A8-8AB8-5CD9-E965-0B9EE26101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1AA262-C79E-654E-F368-B85EFE3626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EDEB2-8A30-9521-F179-A1098F363C9A}"/>
              </a:ext>
            </a:extLst>
          </p:cNvPr>
          <p:cNvSpPr>
            <a:spLocks noGrp="1"/>
          </p:cNvSpPr>
          <p:nvPr>
            <p:ph type="dt" sz="half" idx="10"/>
          </p:nvPr>
        </p:nvSpPr>
        <p:spPr/>
        <p:txBody>
          <a:bodyPr/>
          <a:lstStyle/>
          <a:p>
            <a:fld id="{2CDEFD42-94D6-4A7F-8B64-7E24E7BE518D}" type="datetimeFigureOut">
              <a:rPr lang="en-US" smtClean="0"/>
              <a:t>3/6/2024</a:t>
            </a:fld>
            <a:endParaRPr lang="en-US"/>
          </a:p>
        </p:txBody>
      </p:sp>
      <p:sp>
        <p:nvSpPr>
          <p:cNvPr id="5" name="Footer Placeholder 4">
            <a:extLst>
              <a:ext uri="{FF2B5EF4-FFF2-40B4-BE49-F238E27FC236}">
                <a16:creationId xmlns:a16="http://schemas.microsoft.com/office/drawing/2014/main" id="{80B0D34B-BDD1-C04C-E034-7C6C81A60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BCA19A-CA2F-988D-F1E4-97FE613AA9B5}"/>
              </a:ext>
            </a:extLst>
          </p:cNvPr>
          <p:cNvSpPr>
            <a:spLocks noGrp="1"/>
          </p:cNvSpPr>
          <p:nvPr>
            <p:ph type="sldNum" sz="quarter" idx="12"/>
          </p:nvPr>
        </p:nvSpPr>
        <p:spPr/>
        <p:txBody>
          <a:bodyPr/>
          <a:lstStyle/>
          <a:p>
            <a:fld id="{EF5D15AB-B4D6-476B-B5FB-717025EBF99D}" type="slidenum">
              <a:rPr lang="en-US" smtClean="0"/>
              <a:t>‹#›</a:t>
            </a:fld>
            <a:endParaRPr lang="en-US"/>
          </a:p>
        </p:txBody>
      </p:sp>
    </p:spTree>
    <p:extLst>
      <p:ext uri="{BB962C8B-B14F-4D97-AF65-F5344CB8AC3E}">
        <p14:creationId xmlns:p14="http://schemas.microsoft.com/office/powerpoint/2010/main" val="631526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C1B1A0-CAA2-78C8-DC31-0021E3E8F8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477E66-762A-F389-DBEC-15F1FEC0FF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EB236-03BE-1219-5C2E-FA2CB12545EF}"/>
              </a:ext>
            </a:extLst>
          </p:cNvPr>
          <p:cNvSpPr>
            <a:spLocks noGrp="1"/>
          </p:cNvSpPr>
          <p:nvPr>
            <p:ph type="dt" sz="half" idx="10"/>
          </p:nvPr>
        </p:nvSpPr>
        <p:spPr/>
        <p:txBody>
          <a:bodyPr/>
          <a:lstStyle/>
          <a:p>
            <a:fld id="{2CDEFD42-94D6-4A7F-8B64-7E24E7BE518D}" type="datetimeFigureOut">
              <a:rPr lang="en-US" smtClean="0"/>
              <a:t>3/6/2024</a:t>
            </a:fld>
            <a:endParaRPr lang="en-US"/>
          </a:p>
        </p:txBody>
      </p:sp>
      <p:sp>
        <p:nvSpPr>
          <p:cNvPr id="5" name="Footer Placeholder 4">
            <a:extLst>
              <a:ext uri="{FF2B5EF4-FFF2-40B4-BE49-F238E27FC236}">
                <a16:creationId xmlns:a16="http://schemas.microsoft.com/office/drawing/2014/main" id="{F972A5CB-CC61-047A-C055-943D4E04D8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B26816-87EF-113E-1497-0BE9ED8F2C63}"/>
              </a:ext>
            </a:extLst>
          </p:cNvPr>
          <p:cNvSpPr>
            <a:spLocks noGrp="1"/>
          </p:cNvSpPr>
          <p:nvPr>
            <p:ph type="sldNum" sz="quarter" idx="12"/>
          </p:nvPr>
        </p:nvSpPr>
        <p:spPr/>
        <p:txBody>
          <a:bodyPr/>
          <a:lstStyle/>
          <a:p>
            <a:fld id="{EF5D15AB-B4D6-476B-B5FB-717025EBF99D}" type="slidenum">
              <a:rPr lang="en-US" smtClean="0"/>
              <a:t>‹#›</a:t>
            </a:fld>
            <a:endParaRPr lang="en-US"/>
          </a:p>
        </p:txBody>
      </p:sp>
    </p:spTree>
    <p:extLst>
      <p:ext uri="{BB962C8B-B14F-4D97-AF65-F5344CB8AC3E}">
        <p14:creationId xmlns:p14="http://schemas.microsoft.com/office/powerpoint/2010/main" val="954749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E3563-C25C-783E-6516-87DEC31F7F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2C4718-5FA8-40FF-F50C-B00F34AB74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C29177-7479-B049-C045-58E4B294770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6A1B67C-9D4A-3A26-4AFF-67C07CCE8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ED0D3-7AB1-3B46-5BF9-068C2060DF71}"/>
              </a:ext>
            </a:extLst>
          </p:cNvPr>
          <p:cNvSpPr>
            <a:spLocks noGrp="1"/>
          </p:cNvSpPr>
          <p:nvPr>
            <p:ph type="sldNum" sz="quarter" idx="12"/>
          </p:nvPr>
        </p:nvSpPr>
        <p:spPr/>
        <p:txBody>
          <a:bodyPr/>
          <a:lstStyle/>
          <a:p>
            <a:fld id="{3359ED97-356C-462D-A4A3-F785EC40AA36}" type="slidenum">
              <a:rPr lang="en-US" smtClean="0"/>
              <a:t>‹#›</a:t>
            </a:fld>
            <a:endParaRPr lang="en-US"/>
          </a:p>
        </p:txBody>
      </p:sp>
    </p:spTree>
    <p:extLst>
      <p:ext uri="{BB962C8B-B14F-4D97-AF65-F5344CB8AC3E}">
        <p14:creationId xmlns:p14="http://schemas.microsoft.com/office/powerpoint/2010/main" val="412394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14D5E-17C6-6879-8708-7ABCF13403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7012C5-FE1C-FFAD-0F4E-04E227F9D6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C8C78B-81D5-D7AB-E387-6C56ABFDCF7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7721E6A-5EC5-2D54-1274-12A8E582E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5888B2-13C2-FF10-F418-2B512356B8C7}"/>
              </a:ext>
            </a:extLst>
          </p:cNvPr>
          <p:cNvSpPr>
            <a:spLocks noGrp="1"/>
          </p:cNvSpPr>
          <p:nvPr>
            <p:ph type="sldNum" sz="quarter" idx="12"/>
          </p:nvPr>
        </p:nvSpPr>
        <p:spPr/>
        <p:txBody>
          <a:bodyPr/>
          <a:lstStyle/>
          <a:p>
            <a:fld id="{3359ED97-356C-462D-A4A3-F785EC40AA36}" type="slidenum">
              <a:rPr lang="en-US" smtClean="0"/>
              <a:t>‹#›</a:t>
            </a:fld>
            <a:endParaRPr lang="en-US"/>
          </a:p>
        </p:txBody>
      </p:sp>
    </p:spTree>
    <p:extLst>
      <p:ext uri="{BB962C8B-B14F-4D97-AF65-F5344CB8AC3E}">
        <p14:creationId xmlns:p14="http://schemas.microsoft.com/office/powerpoint/2010/main" val="3170328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1029-3DB5-6861-6395-5D97A80F7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5FEF77-CFC9-B73A-C413-16B3ABEEC2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157A8C-6C25-4CD8-1917-7D4E7A47343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2E38C0-F2E9-6713-EEA3-73C699CE52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5F13B-0E28-226B-5FF2-1EFACD083A69}"/>
              </a:ext>
            </a:extLst>
          </p:cNvPr>
          <p:cNvSpPr>
            <a:spLocks noGrp="1"/>
          </p:cNvSpPr>
          <p:nvPr>
            <p:ph type="sldNum" sz="quarter" idx="12"/>
          </p:nvPr>
        </p:nvSpPr>
        <p:spPr/>
        <p:txBody>
          <a:bodyPr/>
          <a:lstStyle/>
          <a:p>
            <a:fld id="{3359ED97-356C-462D-A4A3-F785EC40AA36}" type="slidenum">
              <a:rPr lang="en-US" smtClean="0"/>
              <a:t>‹#›</a:t>
            </a:fld>
            <a:endParaRPr lang="en-US"/>
          </a:p>
        </p:txBody>
      </p:sp>
    </p:spTree>
    <p:extLst>
      <p:ext uri="{BB962C8B-B14F-4D97-AF65-F5344CB8AC3E}">
        <p14:creationId xmlns:p14="http://schemas.microsoft.com/office/powerpoint/2010/main" val="2794583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0E9C0-629B-B927-D219-F371DF6696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5C6AD8-B20D-1B7B-7CD5-F4A3B98D2C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D5907B-6879-500E-1808-9DE71ADE40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82FB9A-EA8A-4B8F-4A89-3F7ACA2EBAA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A5DF957-62D2-0AD5-0E24-9BAC5A01D1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E6DC8F-F14F-CB79-B514-85E11F0CE941}"/>
              </a:ext>
            </a:extLst>
          </p:cNvPr>
          <p:cNvSpPr>
            <a:spLocks noGrp="1"/>
          </p:cNvSpPr>
          <p:nvPr>
            <p:ph type="sldNum" sz="quarter" idx="12"/>
          </p:nvPr>
        </p:nvSpPr>
        <p:spPr/>
        <p:txBody>
          <a:bodyPr/>
          <a:lstStyle/>
          <a:p>
            <a:fld id="{3359ED97-356C-462D-A4A3-F785EC40AA36}" type="slidenum">
              <a:rPr lang="en-US" smtClean="0"/>
              <a:t>‹#›</a:t>
            </a:fld>
            <a:endParaRPr lang="en-US"/>
          </a:p>
        </p:txBody>
      </p:sp>
    </p:spTree>
    <p:extLst>
      <p:ext uri="{BB962C8B-B14F-4D97-AF65-F5344CB8AC3E}">
        <p14:creationId xmlns:p14="http://schemas.microsoft.com/office/powerpoint/2010/main" val="2672094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5F35-8688-DBC5-9CFD-44AE524DF6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46DD0E-DDB8-CB05-8153-3229969CA8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69DCFA-9BB7-FCF1-AEC8-0F8328FCD6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8AB100-4283-75D4-62F3-C5F967F1F8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9775C5-58F8-CD89-560C-A2BCC71795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4BE396-DC3A-AF9D-6B80-0ABF99FD76BB}"/>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8CA40BFE-3124-6FD8-6EC9-99317BD1C5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1FEF08-E9A4-92B2-9597-3BB9E9B71133}"/>
              </a:ext>
            </a:extLst>
          </p:cNvPr>
          <p:cNvSpPr>
            <a:spLocks noGrp="1"/>
          </p:cNvSpPr>
          <p:nvPr>
            <p:ph type="sldNum" sz="quarter" idx="12"/>
          </p:nvPr>
        </p:nvSpPr>
        <p:spPr/>
        <p:txBody>
          <a:bodyPr/>
          <a:lstStyle/>
          <a:p>
            <a:fld id="{3359ED97-356C-462D-A4A3-F785EC40AA36}" type="slidenum">
              <a:rPr lang="en-US" smtClean="0"/>
              <a:t>‹#›</a:t>
            </a:fld>
            <a:endParaRPr lang="en-US"/>
          </a:p>
        </p:txBody>
      </p:sp>
    </p:spTree>
    <p:extLst>
      <p:ext uri="{BB962C8B-B14F-4D97-AF65-F5344CB8AC3E}">
        <p14:creationId xmlns:p14="http://schemas.microsoft.com/office/powerpoint/2010/main" val="910384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4E09-D86A-4A5B-3551-104BC3E622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BE56B2-C0F0-48F6-4BDA-3FA6ACF3EACA}"/>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2A111E82-AF55-C411-A4B6-F660061E73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1062E6-C8C7-FD28-22EA-3E081FCDAEE2}"/>
              </a:ext>
            </a:extLst>
          </p:cNvPr>
          <p:cNvSpPr>
            <a:spLocks noGrp="1"/>
          </p:cNvSpPr>
          <p:nvPr>
            <p:ph type="sldNum" sz="quarter" idx="12"/>
          </p:nvPr>
        </p:nvSpPr>
        <p:spPr/>
        <p:txBody>
          <a:bodyPr/>
          <a:lstStyle/>
          <a:p>
            <a:fld id="{3359ED97-356C-462D-A4A3-F785EC40AA36}" type="slidenum">
              <a:rPr lang="en-US" smtClean="0"/>
              <a:t>‹#›</a:t>
            </a:fld>
            <a:endParaRPr lang="en-US"/>
          </a:p>
        </p:txBody>
      </p:sp>
    </p:spTree>
    <p:extLst>
      <p:ext uri="{BB962C8B-B14F-4D97-AF65-F5344CB8AC3E}">
        <p14:creationId xmlns:p14="http://schemas.microsoft.com/office/powerpoint/2010/main" val="29474383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5D54F8-7202-44FB-8C21-18B2AF2FE43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EA56374-F27D-CE5C-EAEB-5D01E8ABCC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682D32-643E-5B99-55CD-859D3EF12D9C}"/>
              </a:ext>
            </a:extLst>
          </p:cNvPr>
          <p:cNvSpPr>
            <a:spLocks noGrp="1"/>
          </p:cNvSpPr>
          <p:nvPr>
            <p:ph type="sldNum" sz="quarter" idx="12"/>
          </p:nvPr>
        </p:nvSpPr>
        <p:spPr/>
        <p:txBody>
          <a:bodyPr/>
          <a:lstStyle/>
          <a:p>
            <a:fld id="{3359ED97-356C-462D-A4A3-F785EC40AA36}" type="slidenum">
              <a:rPr lang="en-US" smtClean="0"/>
              <a:t>‹#›</a:t>
            </a:fld>
            <a:endParaRPr lang="en-US"/>
          </a:p>
        </p:txBody>
      </p:sp>
    </p:spTree>
    <p:extLst>
      <p:ext uri="{BB962C8B-B14F-4D97-AF65-F5344CB8AC3E}">
        <p14:creationId xmlns:p14="http://schemas.microsoft.com/office/powerpoint/2010/main" val="3256282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CBE1-6146-49E5-7992-B8894F395D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778445-38EA-AE7B-9213-C6D79187C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957AC5-6FB8-6491-FC5A-7F597D3E6A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493070-9C42-6E74-E109-EA7D9D179A9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DAEA4A0-AE84-524B-348D-4C663617D3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E92A2A-FB57-9B82-2A1B-4192512CB4AA}"/>
              </a:ext>
            </a:extLst>
          </p:cNvPr>
          <p:cNvSpPr>
            <a:spLocks noGrp="1"/>
          </p:cNvSpPr>
          <p:nvPr>
            <p:ph type="sldNum" sz="quarter" idx="12"/>
          </p:nvPr>
        </p:nvSpPr>
        <p:spPr/>
        <p:txBody>
          <a:bodyPr/>
          <a:lstStyle/>
          <a:p>
            <a:fld id="{3359ED97-356C-462D-A4A3-F785EC40AA36}" type="slidenum">
              <a:rPr lang="en-US" smtClean="0"/>
              <a:t>‹#›</a:t>
            </a:fld>
            <a:endParaRPr lang="en-US"/>
          </a:p>
        </p:txBody>
      </p:sp>
    </p:spTree>
    <p:extLst>
      <p:ext uri="{BB962C8B-B14F-4D97-AF65-F5344CB8AC3E}">
        <p14:creationId xmlns:p14="http://schemas.microsoft.com/office/powerpoint/2010/main" val="3759100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74D33-11A0-6734-7F9E-2B5FA274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9A8478-E767-5102-A71E-1B53EDAD93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E8BD2F-43EF-F260-4AF2-922DD91770D0}"/>
              </a:ext>
            </a:extLst>
          </p:cNvPr>
          <p:cNvSpPr>
            <a:spLocks noGrp="1"/>
          </p:cNvSpPr>
          <p:nvPr>
            <p:ph type="dt" sz="half" idx="10"/>
          </p:nvPr>
        </p:nvSpPr>
        <p:spPr/>
        <p:txBody>
          <a:bodyPr/>
          <a:lstStyle/>
          <a:p>
            <a:fld id="{2CDEFD42-94D6-4A7F-8B64-7E24E7BE518D}" type="datetimeFigureOut">
              <a:rPr lang="en-US" smtClean="0"/>
              <a:t>3/6/2024</a:t>
            </a:fld>
            <a:endParaRPr lang="en-US"/>
          </a:p>
        </p:txBody>
      </p:sp>
      <p:sp>
        <p:nvSpPr>
          <p:cNvPr id="5" name="Footer Placeholder 4">
            <a:extLst>
              <a:ext uri="{FF2B5EF4-FFF2-40B4-BE49-F238E27FC236}">
                <a16:creationId xmlns:a16="http://schemas.microsoft.com/office/drawing/2014/main" id="{8EF0A899-CE3D-5CC1-52FC-DBA068466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533E3B-4E48-7F5B-E026-46236AC86F05}"/>
              </a:ext>
            </a:extLst>
          </p:cNvPr>
          <p:cNvSpPr>
            <a:spLocks noGrp="1"/>
          </p:cNvSpPr>
          <p:nvPr>
            <p:ph type="sldNum" sz="quarter" idx="12"/>
          </p:nvPr>
        </p:nvSpPr>
        <p:spPr/>
        <p:txBody>
          <a:bodyPr/>
          <a:lstStyle/>
          <a:p>
            <a:fld id="{EF5D15AB-B4D6-476B-B5FB-717025EBF99D}" type="slidenum">
              <a:rPr lang="en-US" smtClean="0"/>
              <a:t>‹#›</a:t>
            </a:fld>
            <a:endParaRPr lang="en-US"/>
          </a:p>
        </p:txBody>
      </p:sp>
    </p:spTree>
    <p:extLst>
      <p:ext uri="{BB962C8B-B14F-4D97-AF65-F5344CB8AC3E}">
        <p14:creationId xmlns:p14="http://schemas.microsoft.com/office/powerpoint/2010/main" val="26575284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6351D-51F1-5ACC-E9E3-7CB48CBE1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FE1A4A-6FA5-0B5C-74EF-84BA4D42B0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CF276F-6B11-284F-A001-8D43474113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3036E9-18E7-5031-3037-E5F10A0D7F0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8995D4B-47F7-A6D6-5360-2768C43F15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8F15A6-3E30-26D3-6E44-AA442ADD9735}"/>
              </a:ext>
            </a:extLst>
          </p:cNvPr>
          <p:cNvSpPr>
            <a:spLocks noGrp="1"/>
          </p:cNvSpPr>
          <p:nvPr>
            <p:ph type="sldNum" sz="quarter" idx="12"/>
          </p:nvPr>
        </p:nvSpPr>
        <p:spPr/>
        <p:txBody>
          <a:bodyPr/>
          <a:lstStyle/>
          <a:p>
            <a:fld id="{3359ED97-356C-462D-A4A3-F785EC40AA36}" type="slidenum">
              <a:rPr lang="en-US" smtClean="0"/>
              <a:t>‹#›</a:t>
            </a:fld>
            <a:endParaRPr lang="en-US"/>
          </a:p>
        </p:txBody>
      </p:sp>
    </p:spTree>
    <p:extLst>
      <p:ext uri="{BB962C8B-B14F-4D97-AF65-F5344CB8AC3E}">
        <p14:creationId xmlns:p14="http://schemas.microsoft.com/office/powerpoint/2010/main" val="40964066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788C-7218-2971-9357-F3BAAEC580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B84003-0D61-C9B5-B6CC-DFE0176E00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95C94D-069B-A487-2B39-80A2360F9D1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87492FE-6F2C-4D74-343C-53EB8441A2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220D08-A3F3-3B65-DC3C-677696F7B69D}"/>
              </a:ext>
            </a:extLst>
          </p:cNvPr>
          <p:cNvSpPr>
            <a:spLocks noGrp="1"/>
          </p:cNvSpPr>
          <p:nvPr>
            <p:ph type="sldNum" sz="quarter" idx="12"/>
          </p:nvPr>
        </p:nvSpPr>
        <p:spPr/>
        <p:txBody>
          <a:bodyPr/>
          <a:lstStyle/>
          <a:p>
            <a:fld id="{3359ED97-356C-462D-A4A3-F785EC40AA36}" type="slidenum">
              <a:rPr lang="en-US" smtClean="0"/>
              <a:t>‹#›</a:t>
            </a:fld>
            <a:endParaRPr lang="en-US"/>
          </a:p>
        </p:txBody>
      </p:sp>
    </p:spTree>
    <p:extLst>
      <p:ext uri="{BB962C8B-B14F-4D97-AF65-F5344CB8AC3E}">
        <p14:creationId xmlns:p14="http://schemas.microsoft.com/office/powerpoint/2010/main" val="2638165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848C99-5346-9E40-7835-CF8BF2C857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4D3296-EBBC-29E3-EABA-2F6E75B9F3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A2CC36-4BDE-67FF-58FC-14298D75A08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A2BFCA4-EBE1-41A5-C80F-FBE384B49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F9178E-88AF-3A5C-931E-C83F71BD4182}"/>
              </a:ext>
            </a:extLst>
          </p:cNvPr>
          <p:cNvSpPr>
            <a:spLocks noGrp="1"/>
          </p:cNvSpPr>
          <p:nvPr>
            <p:ph type="sldNum" sz="quarter" idx="12"/>
          </p:nvPr>
        </p:nvSpPr>
        <p:spPr/>
        <p:txBody>
          <a:bodyPr/>
          <a:lstStyle/>
          <a:p>
            <a:fld id="{3359ED97-356C-462D-A4A3-F785EC40AA36}" type="slidenum">
              <a:rPr lang="en-US" smtClean="0"/>
              <a:t>‹#›</a:t>
            </a:fld>
            <a:endParaRPr lang="en-US"/>
          </a:p>
        </p:txBody>
      </p:sp>
    </p:spTree>
    <p:extLst>
      <p:ext uri="{BB962C8B-B14F-4D97-AF65-F5344CB8AC3E}">
        <p14:creationId xmlns:p14="http://schemas.microsoft.com/office/powerpoint/2010/main" val="1952763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E7ECB-A053-EBA7-CA4A-63DA056A6E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3F2DAD-D255-216B-A46A-083C8EA7BB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F51897-2106-CA33-9E18-F2348750EFBB}"/>
              </a:ext>
            </a:extLst>
          </p:cNvPr>
          <p:cNvSpPr>
            <a:spLocks noGrp="1"/>
          </p:cNvSpPr>
          <p:nvPr>
            <p:ph type="dt" sz="half" idx="10"/>
          </p:nvPr>
        </p:nvSpPr>
        <p:spPr/>
        <p:txBody>
          <a:bodyPr/>
          <a:lstStyle/>
          <a:p>
            <a:fld id="{2CDEFD42-94D6-4A7F-8B64-7E24E7BE518D}" type="datetimeFigureOut">
              <a:rPr lang="en-US" smtClean="0"/>
              <a:t>3/6/2024</a:t>
            </a:fld>
            <a:endParaRPr lang="en-US"/>
          </a:p>
        </p:txBody>
      </p:sp>
      <p:sp>
        <p:nvSpPr>
          <p:cNvPr id="5" name="Footer Placeholder 4">
            <a:extLst>
              <a:ext uri="{FF2B5EF4-FFF2-40B4-BE49-F238E27FC236}">
                <a16:creationId xmlns:a16="http://schemas.microsoft.com/office/drawing/2014/main" id="{FD80FCDE-8AB5-A9FA-E495-4ACC2494F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8F347-6FF2-7C5A-7A8E-DEEA61080B86}"/>
              </a:ext>
            </a:extLst>
          </p:cNvPr>
          <p:cNvSpPr>
            <a:spLocks noGrp="1"/>
          </p:cNvSpPr>
          <p:nvPr>
            <p:ph type="sldNum" sz="quarter" idx="12"/>
          </p:nvPr>
        </p:nvSpPr>
        <p:spPr/>
        <p:txBody>
          <a:bodyPr/>
          <a:lstStyle/>
          <a:p>
            <a:fld id="{EF5D15AB-B4D6-476B-B5FB-717025EBF99D}" type="slidenum">
              <a:rPr lang="en-US" smtClean="0"/>
              <a:t>‹#›</a:t>
            </a:fld>
            <a:endParaRPr lang="en-US"/>
          </a:p>
        </p:txBody>
      </p:sp>
    </p:spTree>
    <p:extLst>
      <p:ext uri="{BB962C8B-B14F-4D97-AF65-F5344CB8AC3E}">
        <p14:creationId xmlns:p14="http://schemas.microsoft.com/office/powerpoint/2010/main" val="1334159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173AF-349D-4370-CBFC-1E283A9EB6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69189E-90DF-D295-5649-C173D50DEA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9D5AC7-75FD-DCB3-62EB-B9A8B0542F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CF165A-3EB5-0735-3D32-AA0CE111C9C3}"/>
              </a:ext>
            </a:extLst>
          </p:cNvPr>
          <p:cNvSpPr>
            <a:spLocks noGrp="1"/>
          </p:cNvSpPr>
          <p:nvPr>
            <p:ph type="dt" sz="half" idx="10"/>
          </p:nvPr>
        </p:nvSpPr>
        <p:spPr/>
        <p:txBody>
          <a:bodyPr/>
          <a:lstStyle/>
          <a:p>
            <a:fld id="{2CDEFD42-94D6-4A7F-8B64-7E24E7BE518D}" type="datetimeFigureOut">
              <a:rPr lang="en-US" smtClean="0"/>
              <a:t>3/6/2024</a:t>
            </a:fld>
            <a:endParaRPr lang="en-US"/>
          </a:p>
        </p:txBody>
      </p:sp>
      <p:sp>
        <p:nvSpPr>
          <p:cNvPr id="6" name="Footer Placeholder 5">
            <a:extLst>
              <a:ext uri="{FF2B5EF4-FFF2-40B4-BE49-F238E27FC236}">
                <a16:creationId xmlns:a16="http://schemas.microsoft.com/office/drawing/2014/main" id="{72455D3B-78E3-0838-6513-7D34F15DBF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C5D971-90F4-B117-A192-2710CC0BE33A}"/>
              </a:ext>
            </a:extLst>
          </p:cNvPr>
          <p:cNvSpPr>
            <a:spLocks noGrp="1"/>
          </p:cNvSpPr>
          <p:nvPr>
            <p:ph type="sldNum" sz="quarter" idx="12"/>
          </p:nvPr>
        </p:nvSpPr>
        <p:spPr/>
        <p:txBody>
          <a:bodyPr/>
          <a:lstStyle/>
          <a:p>
            <a:fld id="{EF5D15AB-B4D6-476B-B5FB-717025EBF99D}" type="slidenum">
              <a:rPr lang="en-US" smtClean="0"/>
              <a:t>‹#›</a:t>
            </a:fld>
            <a:endParaRPr lang="en-US"/>
          </a:p>
        </p:txBody>
      </p:sp>
    </p:spTree>
    <p:extLst>
      <p:ext uri="{BB962C8B-B14F-4D97-AF65-F5344CB8AC3E}">
        <p14:creationId xmlns:p14="http://schemas.microsoft.com/office/powerpoint/2010/main" val="2324071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40F4-E93A-B144-6EEE-59CE3875F0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608567-76C7-7BA2-A995-3988F415A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4E90F-5E7A-1A40-C181-0E966A04C1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B813D0-6CBC-9019-05EF-A3AE0E2848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8D69B0-4DB2-0CDE-ACAC-633E14F005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B5E7A5-CAE8-1697-29B4-2C677AED2F82}"/>
              </a:ext>
            </a:extLst>
          </p:cNvPr>
          <p:cNvSpPr>
            <a:spLocks noGrp="1"/>
          </p:cNvSpPr>
          <p:nvPr>
            <p:ph type="dt" sz="half" idx="10"/>
          </p:nvPr>
        </p:nvSpPr>
        <p:spPr/>
        <p:txBody>
          <a:bodyPr/>
          <a:lstStyle/>
          <a:p>
            <a:fld id="{2CDEFD42-94D6-4A7F-8B64-7E24E7BE518D}" type="datetimeFigureOut">
              <a:rPr lang="en-US" smtClean="0"/>
              <a:t>3/6/2024</a:t>
            </a:fld>
            <a:endParaRPr lang="en-US"/>
          </a:p>
        </p:txBody>
      </p:sp>
      <p:sp>
        <p:nvSpPr>
          <p:cNvPr id="8" name="Footer Placeholder 7">
            <a:extLst>
              <a:ext uri="{FF2B5EF4-FFF2-40B4-BE49-F238E27FC236}">
                <a16:creationId xmlns:a16="http://schemas.microsoft.com/office/drawing/2014/main" id="{7AD55183-56AF-944E-91A1-F94596F8D6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7BAC3E-03A5-DB31-7C93-314F603D1FD3}"/>
              </a:ext>
            </a:extLst>
          </p:cNvPr>
          <p:cNvSpPr>
            <a:spLocks noGrp="1"/>
          </p:cNvSpPr>
          <p:nvPr>
            <p:ph type="sldNum" sz="quarter" idx="12"/>
          </p:nvPr>
        </p:nvSpPr>
        <p:spPr/>
        <p:txBody>
          <a:bodyPr/>
          <a:lstStyle/>
          <a:p>
            <a:fld id="{EF5D15AB-B4D6-476B-B5FB-717025EBF99D}" type="slidenum">
              <a:rPr lang="en-US" smtClean="0"/>
              <a:t>‹#›</a:t>
            </a:fld>
            <a:endParaRPr lang="en-US"/>
          </a:p>
        </p:txBody>
      </p:sp>
    </p:spTree>
    <p:extLst>
      <p:ext uri="{BB962C8B-B14F-4D97-AF65-F5344CB8AC3E}">
        <p14:creationId xmlns:p14="http://schemas.microsoft.com/office/powerpoint/2010/main" val="3409005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A423B-08F7-D34B-6E63-8ADE07C8F5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F43052-6BB4-506A-D415-B75A4A0BF629}"/>
              </a:ext>
            </a:extLst>
          </p:cNvPr>
          <p:cNvSpPr>
            <a:spLocks noGrp="1"/>
          </p:cNvSpPr>
          <p:nvPr>
            <p:ph type="dt" sz="half" idx="10"/>
          </p:nvPr>
        </p:nvSpPr>
        <p:spPr/>
        <p:txBody>
          <a:bodyPr/>
          <a:lstStyle/>
          <a:p>
            <a:fld id="{2CDEFD42-94D6-4A7F-8B64-7E24E7BE518D}" type="datetimeFigureOut">
              <a:rPr lang="en-US" smtClean="0"/>
              <a:t>3/6/2024</a:t>
            </a:fld>
            <a:endParaRPr lang="en-US"/>
          </a:p>
        </p:txBody>
      </p:sp>
      <p:sp>
        <p:nvSpPr>
          <p:cNvPr id="4" name="Footer Placeholder 3">
            <a:extLst>
              <a:ext uri="{FF2B5EF4-FFF2-40B4-BE49-F238E27FC236}">
                <a16:creationId xmlns:a16="http://schemas.microsoft.com/office/drawing/2014/main" id="{663FC1C9-2ADA-0A7D-E98B-8BEBBACDC2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204AA1-D107-BB31-09BD-22508AF45B1D}"/>
              </a:ext>
            </a:extLst>
          </p:cNvPr>
          <p:cNvSpPr>
            <a:spLocks noGrp="1"/>
          </p:cNvSpPr>
          <p:nvPr>
            <p:ph type="sldNum" sz="quarter" idx="12"/>
          </p:nvPr>
        </p:nvSpPr>
        <p:spPr/>
        <p:txBody>
          <a:bodyPr/>
          <a:lstStyle/>
          <a:p>
            <a:fld id="{EF5D15AB-B4D6-476B-B5FB-717025EBF99D}" type="slidenum">
              <a:rPr lang="en-US" smtClean="0"/>
              <a:t>‹#›</a:t>
            </a:fld>
            <a:endParaRPr lang="en-US"/>
          </a:p>
        </p:txBody>
      </p:sp>
    </p:spTree>
    <p:extLst>
      <p:ext uri="{BB962C8B-B14F-4D97-AF65-F5344CB8AC3E}">
        <p14:creationId xmlns:p14="http://schemas.microsoft.com/office/powerpoint/2010/main" val="1922602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F0957C-BCB1-3023-2162-056C442A0068}"/>
              </a:ext>
            </a:extLst>
          </p:cNvPr>
          <p:cNvSpPr>
            <a:spLocks noGrp="1"/>
          </p:cNvSpPr>
          <p:nvPr>
            <p:ph type="dt" sz="half" idx="10"/>
          </p:nvPr>
        </p:nvSpPr>
        <p:spPr/>
        <p:txBody>
          <a:bodyPr/>
          <a:lstStyle/>
          <a:p>
            <a:fld id="{2CDEFD42-94D6-4A7F-8B64-7E24E7BE518D}" type="datetimeFigureOut">
              <a:rPr lang="en-US" smtClean="0"/>
              <a:t>3/6/2024</a:t>
            </a:fld>
            <a:endParaRPr lang="en-US"/>
          </a:p>
        </p:txBody>
      </p:sp>
      <p:sp>
        <p:nvSpPr>
          <p:cNvPr id="3" name="Footer Placeholder 2">
            <a:extLst>
              <a:ext uri="{FF2B5EF4-FFF2-40B4-BE49-F238E27FC236}">
                <a16:creationId xmlns:a16="http://schemas.microsoft.com/office/drawing/2014/main" id="{77549EE6-D438-FF0A-8D03-E5106A8979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5FCD1E-3E73-9AAE-4139-95709D5EA11B}"/>
              </a:ext>
            </a:extLst>
          </p:cNvPr>
          <p:cNvSpPr>
            <a:spLocks noGrp="1"/>
          </p:cNvSpPr>
          <p:nvPr>
            <p:ph type="sldNum" sz="quarter" idx="12"/>
          </p:nvPr>
        </p:nvSpPr>
        <p:spPr/>
        <p:txBody>
          <a:bodyPr/>
          <a:lstStyle/>
          <a:p>
            <a:fld id="{EF5D15AB-B4D6-476B-B5FB-717025EBF99D}" type="slidenum">
              <a:rPr lang="en-US" smtClean="0"/>
              <a:t>‹#›</a:t>
            </a:fld>
            <a:endParaRPr lang="en-US"/>
          </a:p>
        </p:txBody>
      </p:sp>
    </p:spTree>
    <p:extLst>
      <p:ext uri="{BB962C8B-B14F-4D97-AF65-F5344CB8AC3E}">
        <p14:creationId xmlns:p14="http://schemas.microsoft.com/office/powerpoint/2010/main" val="3945309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DA814-9E8D-C8DE-56BB-F870FD688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1E670D-52F0-DC12-A8EF-1CA417AE23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13CC65-9D19-BF46-06B6-8F47E579D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4CE2CC-E6FA-2CEB-C28A-A0D907DF45DB}"/>
              </a:ext>
            </a:extLst>
          </p:cNvPr>
          <p:cNvSpPr>
            <a:spLocks noGrp="1"/>
          </p:cNvSpPr>
          <p:nvPr>
            <p:ph type="dt" sz="half" idx="10"/>
          </p:nvPr>
        </p:nvSpPr>
        <p:spPr/>
        <p:txBody>
          <a:bodyPr/>
          <a:lstStyle/>
          <a:p>
            <a:fld id="{2CDEFD42-94D6-4A7F-8B64-7E24E7BE518D}" type="datetimeFigureOut">
              <a:rPr lang="en-US" smtClean="0"/>
              <a:t>3/6/2024</a:t>
            </a:fld>
            <a:endParaRPr lang="en-US"/>
          </a:p>
        </p:txBody>
      </p:sp>
      <p:sp>
        <p:nvSpPr>
          <p:cNvPr id="6" name="Footer Placeholder 5">
            <a:extLst>
              <a:ext uri="{FF2B5EF4-FFF2-40B4-BE49-F238E27FC236}">
                <a16:creationId xmlns:a16="http://schemas.microsoft.com/office/drawing/2014/main" id="{3ADD74D3-DAC5-ED36-A8EC-0F6224C8F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A4EE8C-BBDD-724F-843A-90B82A879F96}"/>
              </a:ext>
            </a:extLst>
          </p:cNvPr>
          <p:cNvSpPr>
            <a:spLocks noGrp="1"/>
          </p:cNvSpPr>
          <p:nvPr>
            <p:ph type="sldNum" sz="quarter" idx="12"/>
          </p:nvPr>
        </p:nvSpPr>
        <p:spPr/>
        <p:txBody>
          <a:bodyPr/>
          <a:lstStyle/>
          <a:p>
            <a:fld id="{EF5D15AB-B4D6-476B-B5FB-717025EBF99D}" type="slidenum">
              <a:rPr lang="en-US" smtClean="0"/>
              <a:t>‹#›</a:t>
            </a:fld>
            <a:endParaRPr lang="en-US"/>
          </a:p>
        </p:txBody>
      </p:sp>
    </p:spTree>
    <p:extLst>
      <p:ext uri="{BB962C8B-B14F-4D97-AF65-F5344CB8AC3E}">
        <p14:creationId xmlns:p14="http://schemas.microsoft.com/office/powerpoint/2010/main" val="319122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ACCD-9779-2DB9-FC38-99CF8435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C06B48-BF29-A8F2-17EA-7C51293AFB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D53B07-ED77-FAB4-0BB9-8546F4F12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5A20-0DB0-F7CF-FE2B-58C296E78419}"/>
              </a:ext>
            </a:extLst>
          </p:cNvPr>
          <p:cNvSpPr>
            <a:spLocks noGrp="1"/>
          </p:cNvSpPr>
          <p:nvPr>
            <p:ph type="dt" sz="half" idx="10"/>
          </p:nvPr>
        </p:nvSpPr>
        <p:spPr/>
        <p:txBody>
          <a:bodyPr/>
          <a:lstStyle/>
          <a:p>
            <a:fld id="{2CDEFD42-94D6-4A7F-8B64-7E24E7BE518D}" type="datetimeFigureOut">
              <a:rPr lang="en-US" smtClean="0"/>
              <a:t>3/6/2024</a:t>
            </a:fld>
            <a:endParaRPr lang="en-US"/>
          </a:p>
        </p:txBody>
      </p:sp>
      <p:sp>
        <p:nvSpPr>
          <p:cNvPr id="6" name="Footer Placeholder 5">
            <a:extLst>
              <a:ext uri="{FF2B5EF4-FFF2-40B4-BE49-F238E27FC236}">
                <a16:creationId xmlns:a16="http://schemas.microsoft.com/office/drawing/2014/main" id="{7502E6CE-25D3-FEB8-281F-1707D29791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7E5090-D38D-679F-0F32-353DC10D435A}"/>
              </a:ext>
            </a:extLst>
          </p:cNvPr>
          <p:cNvSpPr>
            <a:spLocks noGrp="1"/>
          </p:cNvSpPr>
          <p:nvPr>
            <p:ph type="sldNum" sz="quarter" idx="12"/>
          </p:nvPr>
        </p:nvSpPr>
        <p:spPr/>
        <p:txBody>
          <a:bodyPr/>
          <a:lstStyle/>
          <a:p>
            <a:fld id="{EF5D15AB-B4D6-476B-B5FB-717025EBF99D}" type="slidenum">
              <a:rPr lang="en-US" smtClean="0"/>
              <a:t>‹#›</a:t>
            </a:fld>
            <a:endParaRPr lang="en-US"/>
          </a:p>
        </p:txBody>
      </p:sp>
    </p:spTree>
    <p:extLst>
      <p:ext uri="{BB962C8B-B14F-4D97-AF65-F5344CB8AC3E}">
        <p14:creationId xmlns:p14="http://schemas.microsoft.com/office/powerpoint/2010/main" val="1255420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A84B3E-C2FC-F90E-525B-4A77CD0419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1A6A74-2F31-C25F-7412-418FFDF02B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AB9E6F-E956-D02C-D13B-2088A25560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CDEFD42-94D6-4A7F-8B64-7E24E7BE518D}" type="datetimeFigureOut">
              <a:rPr lang="en-US" smtClean="0"/>
              <a:t>3/6/2024</a:t>
            </a:fld>
            <a:endParaRPr lang="en-US"/>
          </a:p>
        </p:txBody>
      </p:sp>
      <p:sp>
        <p:nvSpPr>
          <p:cNvPr id="5" name="Footer Placeholder 4">
            <a:extLst>
              <a:ext uri="{FF2B5EF4-FFF2-40B4-BE49-F238E27FC236}">
                <a16:creationId xmlns:a16="http://schemas.microsoft.com/office/drawing/2014/main" id="{370CF1FE-63E5-4B23-E447-A98DE949AC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F805E89-5EF3-15D7-D629-3E51607B9B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F5D15AB-B4D6-476B-B5FB-717025EBF99D}" type="slidenum">
              <a:rPr lang="en-US" smtClean="0"/>
              <a:t>‹#›</a:t>
            </a:fld>
            <a:endParaRPr lang="en-US"/>
          </a:p>
        </p:txBody>
      </p:sp>
    </p:spTree>
    <p:extLst>
      <p:ext uri="{BB962C8B-B14F-4D97-AF65-F5344CB8AC3E}">
        <p14:creationId xmlns:p14="http://schemas.microsoft.com/office/powerpoint/2010/main" val="3624291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C64014-7A92-F1E0-339F-AA7E3CFBD1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C7627B-92C9-2D71-E2C1-18B39FE97B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5ABF10-B63B-321E-F609-78B66E19C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FC46E922-31B5-B9C0-D06C-09C7A3D380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C23A2C-D2D1-5213-CDF4-546729F0FF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ED97-356C-462D-A4A3-F785EC40AA36}" type="slidenum">
              <a:rPr lang="en-US" smtClean="0"/>
              <a:t>‹#›</a:t>
            </a:fld>
            <a:endParaRPr lang="en-US"/>
          </a:p>
        </p:txBody>
      </p:sp>
    </p:spTree>
    <p:extLst>
      <p:ext uri="{BB962C8B-B14F-4D97-AF65-F5344CB8AC3E}">
        <p14:creationId xmlns:p14="http://schemas.microsoft.com/office/powerpoint/2010/main" val="2950931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atic.pages.jatic.net/internal-docs/presentation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png"/><Relationship Id="rId7" Type="http://schemas.openxmlformats.org/officeDocument/2006/relationships/image" Target="../media/image22.png"/><Relationship Id="rId12" Type="http://schemas.openxmlformats.org/officeDocument/2006/relationships/image" Target="../media/image19.sv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hyperlink" Target="https://cdao.pages.jatic.net/public/products/" TargetMode="External"/><Relationship Id="rId11" Type="http://schemas.openxmlformats.org/officeDocument/2006/relationships/image" Target="../media/image18.png"/><Relationship Id="rId5" Type="http://schemas.openxmlformats.org/officeDocument/2006/relationships/image" Target="../media/image6.png"/><Relationship Id="rId10" Type="http://schemas.openxmlformats.org/officeDocument/2006/relationships/hyperlink" Target="https://github.com/aria-ml/daml" TargetMode="External"/><Relationship Id="rId4" Type="http://schemas.openxmlformats.org/officeDocument/2006/relationships/image" Target="../media/image2.svg"/><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26.jpeg"/><Relationship Id="rId5" Type="http://schemas.openxmlformats.org/officeDocument/2006/relationships/image" Target="../media/image6.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5.xml"/><Relationship Id="rId16"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6.png"/><Relationship Id="rId15" Type="http://schemas.openxmlformats.org/officeDocument/2006/relationships/image" Target="../media/image17.png"/><Relationship Id="rId10" Type="http://schemas.openxmlformats.org/officeDocument/2006/relationships/image" Target="../media/image12.jpg"/><Relationship Id="rId4" Type="http://schemas.openxmlformats.org/officeDocument/2006/relationships/image" Target="../media/image2.svg"/><Relationship Id="rId9" Type="http://schemas.openxmlformats.org/officeDocument/2006/relationships/image" Target="../media/image11.png"/><Relationship Id="rId14"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image" Target="../media/image22.png"/><Relationship Id="rId12"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hyperlink" Target="https://cdao.pages.jatic.net/public/products/" TargetMode="External"/><Relationship Id="rId11" Type="http://schemas.openxmlformats.org/officeDocument/2006/relationships/image" Target="../media/image19.svg"/><Relationship Id="rId5" Type="http://schemas.openxmlformats.org/officeDocument/2006/relationships/image" Target="../media/image6.png"/><Relationship Id="rId10" Type="http://schemas.openxmlformats.org/officeDocument/2006/relationships/image" Target="../media/image18.png"/><Relationship Id="rId4" Type="http://schemas.openxmlformats.org/officeDocument/2006/relationships/image" Target="../media/image2.svg"/><Relationship Id="rId9" Type="http://schemas.openxmlformats.org/officeDocument/2006/relationships/hyperlink" Target="https://gitlab.jatic.net/jatic/"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6.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png"/><Relationship Id="rId7" Type="http://schemas.openxmlformats.org/officeDocument/2006/relationships/diagramLayout" Target="../diagrams/layout1.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Data" Target="../diagrams/data1.xml"/><Relationship Id="rId5" Type="http://schemas.openxmlformats.org/officeDocument/2006/relationships/image" Target="../media/image6.png"/><Relationship Id="rId10" Type="http://schemas.microsoft.com/office/2007/relationships/diagramDrawing" Target="../diagrams/drawing1.xml"/><Relationship Id="rId4" Type="http://schemas.openxmlformats.org/officeDocument/2006/relationships/image" Target="../media/image2.svg"/><Relationship Id="rId9" Type="http://schemas.openxmlformats.org/officeDocument/2006/relationships/diagramColors" Target="../diagrams/colors1.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5.xml"/><Relationship Id="rId16"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image" Target="../media/image12.jpg"/><Relationship Id="rId5" Type="http://schemas.openxmlformats.org/officeDocument/2006/relationships/image" Target="../media/image2.sv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1.png"/><Relationship Id="rId9" Type="http://schemas.openxmlformats.org/officeDocument/2006/relationships/image" Target="../media/image10.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3.svg"/><Relationship Id="rId3" Type="http://schemas.openxmlformats.org/officeDocument/2006/relationships/image" Target="../media/image1.png"/><Relationship Id="rId7" Type="http://schemas.openxmlformats.org/officeDocument/2006/relationships/image" Target="../media/image18.png"/><Relationship Id="rId12"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hyperlink" Target="https://gitlab.jatic.net/jatic/" TargetMode="External"/><Relationship Id="rId11" Type="http://schemas.openxmlformats.org/officeDocument/2006/relationships/hyperlink" Target="https://cdao.pages.jatic.net/public/products/" TargetMode="External"/><Relationship Id="rId5" Type="http://schemas.openxmlformats.org/officeDocument/2006/relationships/image" Target="../media/image6.png"/><Relationship Id="rId10" Type="http://schemas.openxmlformats.org/officeDocument/2006/relationships/image" Target="../media/image21.png"/><Relationship Id="rId4" Type="http://schemas.openxmlformats.org/officeDocument/2006/relationships/image" Target="../media/image2.sv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png"/><Relationship Id="rId7" Type="http://schemas.openxmlformats.org/officeDocument/2006/relationships/image" Target="../media/image22.png"/><Relationship Id="rId12" Type="http://schemas.openxmlformats.org/officeDocument/2006/relationships/image" Target="../media/image19.sv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hyperlink" Target="https://cdao.pages.jatic.net/public/products/" TargetMode="External"/><Relationship Id="rId11" Type="http://schemas.openxmlformats.org/officeDocument/2006/relationships/image" Target="../media/image18.png"/><Relationship Id="rId5" Type="http://schemas.openxmlformats.org/officeDocument/2006/relationships/image" Target="../media/image6.png"/><Relationship Id="rId10" Type="http://schemas.openxmlformats.org/officeDocument/2006/relationships/hyperlink" Target="https://github.com/aria-ml/daml" TargetMode="External"/><Relationship Id="rId4" Type="http://schemas.openxmlformats.org/officeDocument/2006/relationships/image" Target="../media/image2.sv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6.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53D0A-6600-7695-615E-16D375B90B6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How to use this deck</a:t>
            </a:r>
          </a:p>
        </p:txBody>
      </p:sp>
      <p:sp>
        <p:nvSpPr>
          <p:cNvPr id="3" name="Content Placeholder 2">
            <a:extLst>
              <a:ext uri="{FF2B5EF4-FFF2-40B4-BE49-F238E27FC236}">
                <a16:creationId xmlns:a16="http://schemas.microsoft.com/office/drawing/2014/main" id="{E30A29E2-D011-2BFF-0F7F-9BC13DA4B9D2}"/>
              </a:ext>
            </a:extLst>
          </p:cNvPr>
          <p:cNvSpPr>
            <a:spLocks noGrp="1"/>
          </p:cNvSpPr>
          <p:nvPr>
            <p:ph idx="1"/>
          </p:nvPr>
        </p:nvSpPr>
        <p:spPr>
          <a:xfrm>
            <a:off x="838200" y="1458929"/>
            <a:ext cx="10515600" cy="5033945"/>
          </a:xfrm>
        </p:spPr>
        <p:txBody>
          <a:bodyPr>
            <a:normAutofit fontScale="92500" lnSpcReduction="10000"/>
          </a:bodyPr>
          <a:lstStyle/>
          <a:p>
            <a:pPr marL="0" indent="0">
              <a:buNone/>
            </a:pPr>
            <a:r>
              <a:rPr lang="en-US" sz="2400" b="1" u="sng" dirty="0">
                <a:effectLst/>
                <a:latin typeface="Arial" panose="020B0604020202020204" pitchFamily="34" charset="0"/>
                <a:cs typeface="Arial" panose="020B0604020202020204" pitchFamily="34" charset="0"/>
              </a:rPr>
              <a:t>Intended audience</a:t>
            </a:r>
          </a:p>
          <a:p>
            <a:r>
              <a:rPr lang="en-US" sz="2000" dirty="0">
                <a:effectLst/>
                <a:latin typeface="Arial" panose="020B0604020202020204" pitchFamily="34" charset="0"/>
                <a:cs typeface="Arial" panose="020B0604020202020204" pitchFamily="34" charset="0"/>
              </a:rPr>
              <a:t>Product owners &amp; JATIC development teams </a:t>
            </a:r>
            <a:r>
              <a:rPr lang="en-US" sz="2000" dirty="0">
                <a:latin typeface="Arial" panose="020B0604020202020204" pitchFamily="34" charset="0"/>
                <a:cs typeface="Arial" panose="020B0604020202020204" pitchFamily="34" charset="0"/>
              </a:rPr>
              <a:t>preparing</a:t>
            </a:r>
            <a:r>
              <a:rPr lang="en-US" sz="2000" dirty="0">
                <a:effectLst/>
                <a:latin typeface="Arial" panose="020B0604020202020204" pitchFamily="34" charset="0"/>
                <a:cs typeface="Arial" panose="020B0604020202020204" pitchFamily="34" charset="0"/>
              </a:rPr>
              <a:t> slides for</a:t>
            </a:r>
            <a:r>
              <a:rPr lang="en-US" sz="2000" dirty="0">
                <a:latin typeface="Arial" panose="020B0604020202020204" pitchFamily="34" charset="0"/>
                <a:cs typeface="Arial" panose="020B0604020202020204" pitchFamily="34" charset="0"/>
              </a:rPr>
              <a:t> external talks such as</a:t>
            </a:r>
            <a:r>
              <a:rPr lang="en-US" sz="2000" dirty="0">
                <a:effectLst/>
                <a:latin typeface="Arial" panose="020B0604020202020204" pitchFamily="34" charset="0"/>
                <a:cs typeface="Arial" panose="020B0604020202020204" pitchFamily="34" charset="0"/>
              </a:rPr>
              <a:t> conferences or corporate presentations.</a:t>
            </a:r>
          </a:p>
          <a:p>
            <a:pPr marL="0" indent="0">
              <a:buNone/>
            </a:pPr>
            <a:r>
              <a:rPr lang="en-US" sz="2400" b="1" u="sng" dirty="0">
                <a:effectLst/>
                <a:latin typeface="Arial" panose="020B0604020202020204" pitchFamily="34" charset="0"/>
                <a:cs typeface="Arial" panose="020B0604020202020204" pitchFamily="34" charset="0"/>
              </a:rPr>
              <a:t>Purpose</a:t>
            </a:r>
            <a:endParaRPr lang="en-US" sz="2000" b="1" u="sng" dirty="0">
              <a:effectLst/>
              <a:latin typeface="Arial" panose="020B0604020202020204" pitchFamily="34" charset="0"/>
              <a:cs typeface="Arial" panose="020B0604020202020204" pitchFamily="34" charset="0"/>
            </a:endParaRPr>
          </a:p>
          <a:p>
            <a:r>
              <a:rPr lang="en-US" sz="2000" dirty="0">
                <a:effectLst/>
                <a:latin typeface="Arial" panose="020B0604020202020204" pitchFamily="34" charset="0"/>
                <a:cs typeface="Arial" panose="020B0604020202020204" pitchFamily="34" charset="0"/>
              </a:rPr>
              <a:t>This deck is </a:t>
            </a:r>
            <a:r>
              <a:rPr lang="en-US" sz="2000" b="1" dirty="0">
                <a:effectLst/>
                <a:latin typeface="Arial" panose="020B0604020202020204" pitchFamily="34" charset="0"/>
                <a:cs typeface="Arial" panose="020B0604020202020204" pitchFamily="34" charset="0"/>
              </a:rPr>
              <a:t>not</a:t>
            </a:r>
            <a:r>
              <a:rPr lang="en-US" sz="2000" dirty="0">
                <a:effectLst/>
                <a:latin typeface="Arial" panose="020B0604020202020204" pitchFamily="34" charset="0"/>
                <a:cs typeface="Arial" panose="020B0604020202020204" pitchFamily="34" charset="0"/>
              </a:rPr>
              <a:t> intended to replace the </a:t>
            </a:r>
            <a:r>
              <a:rPr lang="en-US" sz="2000" dirty="0">
                <a:effectLst/>
                <a:latin typeface="Arial" panose="020B0604020202020204" pitchFamily="34" charset="0"/>
                <a:cs typeface="Arial" panose="020B0604020202020204" pitchFamily="34" charset="0"/>
                <a:hlinkClick r:id="rId3"/>
              </a:rPr>
              <a:t>JATIC Overview decks </a:t>
            </a:r>
            <a:r>
              <a:rPr lang="en-US" sz="2000" dirty="0">
                <a:effectLst/>
                <a:latin typeface="Arial" panose="020B0604020202020204" pitchFamily="34" charset="0"/>
                <a:cs typeface="Arial" panose="020B0604020202020204" pitchFamily="34" charset="0"/>
              </a:rPr>
              <a:t>or provide an exact set of required slides teams must use for presentations!</a:t>
            </a:r>
          </a:p>
          <a:p>
            <a:r>
              <a:rPr lang="en-US" sz="2000" dirty="0">
                <a:latin typeface="Arial" panose="020B0604020202020204" pitchFamily="34" charset="0"/>
                <a:cs typeface="Arial" panose="020B0604020202020204" pitchFamily="34" charset="0"/>
              </a:rPr>
              <a:t>Instead, this deck is designed as a </a:t>
            </a:r>
            <a:r>
              <a:rPr lang="en-US" sz="2000" b="1" dirty="0">
                <a:latin typeface="Arial" panose="020B0604020202020204" pitchFamily="34" charset="0"/>
                <a:cs typeface="Arial" panose="020B0604020202020204" pitchFamily="34" charset="0"/>
              </a:rPr>
              <a:t>jumping off point </a:t>
            </a:r>
            <a:r>
              <a:rPr lang="en-US" sz="2000" dirty="0">
                <a:latin typeface="Arial" panose="020B0604020202020204" pitchFamily="34" charset="0"/>
                <a:cs typeface="Arial" panose="020B0604020202020204" pitchFamily="34" charset="0"/>
              </a:rPr>
              <a:t>for JATIC teams who are looking for a template to start with as they prepare product-specific presentations. Design style, text, and other features do </a:t>
            </a:r>
            <a:r>
              <a:rPr lang="en-US" sz="2000" b="1" dirty="0">
                <a:latin typeface="Arial" panose="020B0604020202020204" pitchFamily="34" charset="0"/>
                <a:cs typeface="Arial" panose="020B0604020202020204" pitchFamily="34" charset="0"/>
              </a:rPr>
              <a:t>not </a:t>
            </a:r>
            <a:r>
              <a:rPr lang="en-US" sz="2000" dirty="0">
                <a:latin typeface="Arial" panose="020B0604020202020204" pitchFamily="34" charset="0"/>
                <a:cs typeface="Arial" panose="020B0604020202020204" pitchFamily="34" charset="0"/>
              </a:rPr>
              <a:t>need to stay in this format, please adjust according to your specific organization’s style guide. Feel free to remove, add, edit or re-order slides as you put together your presentation. Additional comments can be found in the “Notes” below each slide.</a:t>
            </a:r>
          </a:p>
          <a:p>
            <a:pPr marL="0" indent="0">
              <a:buNone/>
            </a:pPr>
            <a:r>
              <a:rPr kumimoji="0" lang="en-US" sz="2400" b="1" i="0" u="sng"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Instructions</a:t>
            </a:r>
            <a:endParaRPr lang="en-US" sz="2000" b="1" u="sng" dirty="0">
              <a:effectLst/>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There are two slide deck templates below: one that starts with the AI T&amp;E overview first and a second that begins with an overview of your product first. Feel free to use either one.</a:t>
            </a:r>
          </a:p>
          <a:p>
            <a:r>
              <a:rPr lang="en-US" sz="2000" dirty="0">
                <a:latin typeface="Arial" panose="020B0604020202020204" pitchFamily="34" charset="0"/>
                <a:cs typeface="Arial" panose="020B0604020202020204" pitchFamily="34" charset="0"/>
              </a:rPr>
              <a:t>The following slides have been approved for use by CDAO. Please take them and run as you prepare your own presentation!</a:t>
            </a: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643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2C1836-1F85-66AC-7B3A-0BE3E2D34FC6}"/>
              </a:ext>
            </a:extLst>
          </p:cNvPr>
          <p:cNvSpPr txBox="1"/>
          <p:nvPr/>
        </p:nvSpPr>
        <p:spPr>
          <a:xfrm>
            <a:off x="3674789" y="6209606"/>
            <a:ext cx="502484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Insert Distribution Statement &amp; Copyright Information Here</a:t>
            </a:r>
          </a:p>
        </p:txBody>
      </p:sp>
      <p:grpSp>
        <p:nvGrpSpPr>
          <p:cNvPr id="18" name="Group 17">
            <a:extLst>
              <a:ext uri="{FF2B5EF4-FFF2-40B4-BE49-F238E27FC236}">
                <a16:creationId xmlns:a16="http://schemas.microsoft.com/office/drawing/2014/main" id="{83D18AF9-79B8-258B-1E21-56B799EC06F4}"/>
              </a:ext>
            </a:extLst>
          </p:cNvPr>
          <p:cNvGrpSpPr/>
          <p:nvPr/>
        </p:nvGrpSpPr>
        <p:grpSpPr>
          <a:xfrm>
            <a:off x="5006340" y="4225839"/>
            <a:ext cx="2179320" cy="1676400"/>
            <a:chOff x="5006340" y="4431319"/>
            <a:chExt cx="2179320" cy="1676400"/>
          </a:xfrm>
        </p:grpSpPr>
        <p:pic>
          <p:nvPicPr>
            <p:cNvPr id="7" name="Graphic 6" descr="Employee badge outline">
              <a:extLst>
                <a:ext uri="{FF2B5EF4-FFF2-40B4-BE49-F238E27FC236}">
                  <a16:creationId xmlns:a16="http://schemas.microsoft.com/office/drawing/2014/main" id="{C39C3733-CD0F-0478-75E0-25D171F0B4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06340" y="4431319"/>
              <a:ext cx="2179320" cy="1676400"/>
            </a:xfrm>
            <a:prstGeom prst="rect">
              <a:avLst/>
            </a:prstGeom>
          </p:spPr>
        </p:pic>
        <p:sp>
          <p:nvSpPr>
            <p:cNvPr id="8" name="TextBox 7">
              <a:extLst>
                <a:ext uri="{FF2B5EF4-FFF2-40B4-BE49-F238E27FC236}">
                  <a16:creationId xmlns:a16="http://schemas.microsoft.com/office/drawing/2014/main" id="{5C625941-F69E-F30B-D101-FDFDDBFA64A0}"/>
                </a:ext>
              </a:extLst>
            </p:cNvPr>
            <p:cNvSpPr txBox="1"/>
            <p:nvPr/>
          </p:nvSpPr>
          <p:spPr>
            <a:xfrm>
              <a:off x="6187212" y="5071629"/>
              <a:ext cx="760287" cy="646331"/>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1" u="none" strike="noStrike" kern="1200" cap="none" spc="0" normalizeH="0" baseline="0" noProof="0" dirty="0">
                  <a:ln>
                    <a:noFill/>
                  </a:ln>
                  <a:solidFill>
                    <a:prstClr val="black"/>
                  </a:solidFill>
                  <a:effectLst/>
                  <a:uLnTx/>
                  <a:uFillTx/>
                  <a:latin typeface="Calibri" panose="020F0502020204030204"/>
                  <a:ea typeface="+mn-ea"/>
                  <a:cs typeface="+mn-cs"/>
                </a:rPr>
                <a:t>Logo/other image can go here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6" name="Graphic 5">
            <a:extLst>
              <a:ext uri="{FF2B5EF4-FFF2-40B4-BE49-F238E27FC236}">
                <a16:creationId xmlns:a16="http://schemas.microsoft.com/office/drawing/2014/main" id="{66F78476-FD87-9D32-5A36-DCC08F20DD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31766" y="6225129"/>
            <a:ext cx="1778037" cy="522952"/>
          </a:xfrm>
          <a:prstGeom prst="rect">
            <a:avLst/>
          </a:prstGeom>
        </p:spPr>
      </p:pic>
      <p:sp>
        <p:nvSpPr>
          <p:cNvPr id="12" name="Rectangle 11">
            <a:extLst>
              <a:ext uri="{FF2B5EF4-FFF2-40B4-BE49-F238E27FC236}">
                <a16:creationId xmlns:a16="http://schemas.microsoft.com/office/drawing/2014/main" id="{49A8830E-8164-3CC1-A617-81DC2CA24FF7}"/>
              </a:ext>
            </a:extLst>
          </p:cNvPr>
          <p:cNvSpPr/>
          <p:nvPr/>
        </p:nvSpPr>
        <p:spPr>
          <a:xfrm>
            <a:off x="222282" y="430906"/>
            <a:ext cx="11753086" cy="84126"/>
          </a:xfrm>
          <a:prstGeom prst="rect">
            <a:avLst/>
          </a:prstGeom>
          <a:solidFill>
            <a:srgbClr val="65BAF5">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itle 1">
            <a:extLst>
              <a:ext uri="{FF2B5EF4-FFF2-40B4-BE49-F238E27FC236}">
                <a16:creationId xmlns:a16="http://schemas.microsoft.com/office/drawing/2014/main" id="{E5BB1CA9-CCA9-D418-5AE4-4245D978E69D}"/>
              </a:ext>
            </a:extLst>
          </p:cNvPr>
          <p:cNvSpPr txBox="1">
            <a:spLocks/>
          </p:cNvSpPr>
          <p:nvPr/>
        </p:nvSpPr>
        <p:spPr>
          <a:xfrm>
            <a:off x="593323" y="1439192"/>
            <a:ext cx="11005354" cy="10452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Helvetica" pitchFamily="2"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5400" b="1" i="0" u="none" strike="noStrike" kern="1200" cap="none" spc="0" normalizeH="0" baseline="0" noProof="0" dirty="0">
                <a:ln>
                  <a:noFill/>
                </a:ln>
                <a:solidFill>
                  <a:srgbClr val="1D385B"/>
                </a:solidFill>
                <a:effectLst/>
                <a:uLnTx/>
                <a:uFillTx/>
                <a:latin typeface="Helvetica" pitchFamily="2" charset="0"/>
                <a:ea typeface="+mj-ea"/>
                <a:cs typeface="+mj-cs"/>
              </a:rPr>
              <a:t>Presentation Title</a:t>
            </a:r>
          </a:p>
        </p:txBody>
      </p:sp>
      <p:sp>
        <p:nvSpPr>
          <p:cNvPr id="34" name="Content Placeholder 2">
            <a:extLst>
              <a:ext uri="{FF2B5EF4-FFF2-40B4-BE49-F238E27FC236}">
                <a16:creationId xmlns:a16="http://schemas.microsoft.com/office/drawing/2014/main" id="{5CC2C3A0-F149-3A0B-BBFE-14333F66C61D}"/>
              </a:ext>
            </a:extLst>
          </p:cNvPr>
          <p:cNvSpPr txBox="1">
            <a:spLocks/>
          </p:cNvSpPr>
          <p:nvPr/>
        </p:nvSpPr>
        <p:spPr>
          <a:xfrm>
            <a:off x="838200" y="2620860"/>
            <a:ext cx="10515600" cy="165670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Presenter/Team Members</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Event Title &amp; Date</a:t>
            </a:r>
          </a:p>
        </p:txBody>
      </p:sp>
      <p:grpSp>
        <p:nvGrpSpPr>
          <p:cNvPr id="2" name="Group 1">
            <a:extLst>
              <a:ext uri="{FF2B5EF4-FFF2-40B4-BE49-F238E27FC236}">
                <a16:creationId xmlns:a16="http://schemas.microsoft.com/office/drawing/2014/main" id="{CE1F9187-2D3F-CBCB-5EFB-E9BE03F4519F}"/>
              </a:ext>
            </a:extLst>
          </p:cNvPr>
          <p:cNvGrpSpPr/>
          <p:nvPr/>
        </p:nvGrpSpPr>
        <p:grpSpPr>
          <a:xfrm>
            <a:off x="216632" y="5926278"/>
            <a:ext cx="1211238" cy="931722"/>
            <a:chOff x="103855" y="5950880"/>
            <a:chExt cx="1211238" cy="931722"/>
          </a:xfrm>
        </p:grpSpPr>
        <p:pic>
          <p:nvPicPr>
            <p:cNvPr id="3" name="Graphic 2" descr="Employee badge outline">
              <a:extLst>
                <a:ext uri="{FF2B5EF4-FFF2-40B4-BE49-F238E27FC236}">
                  <a16:creationId xmlns:a16="http://schemas.microsoft.com/office/drawing/2014/main" id="{6B14C746-2959-B291-C6D9-67803173E7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855" y="5950880"/>
              <a:ext cx="1211238" cy="931722"/>
            </a:xfrm>
            <a:prstGeom prst="rect">
              <a:avLst/>
            </a:prstGeom>
          </p:spPr>
        </p:pic>
        <p:sp>
          <p:nvSpPr>
            <p:cNvPr id="4" name="TextBox 3">
              <a:extLst>
                <a:ext uri="{FF2B5EF4-FFF2-40B4-BE49-F238E27FC236}">
                  <a16:creationId xmlns:a16="http://schemas.microsoft.com/office/drawing/2014/main" id="{7EA1D944-7656-20CA-8989-94197603349C}"/>
                </a:ext>
              </a:extLst>
            </p:cNvPr>
            <p:cNvSpPr txBox="1"/>
            <p:nvPr/>
          </p:nvSpPr>
          <p:spPr>
            <a:xfrm>
              <a:off x="709474" y="6282461"/>
              <a:ext cx="461778" cy="415498"/>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black"/>
                  </a:solidFill>
                  <a:effectLst/>
                  <a:uLnTx/>
                  <a:uFillTx/>
                  <a:latin typeface="Calibri" panose="020F0502020204030204"/>
                  <a:ea typeface="+mn-ea"/>
                  <a:cs typeface="+mn-cs"/>
                </a:rPr>
                <a:t>Logo can go here</a:t>
              </a:r>
              <a:endParaRPr kumimoji="0" lang="en-US" sz="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9" name="Rectangle 8">
            <a:extLst>
              <a:ext uri="{FF2B5EF4-FFF2-40B4-BE49-F238E27FC236}">
                <a16:creationId xmlns:a16="http://schemas.microsoft.com/office/drawing/2014/main" id="{AC39F00E-9E01-7848-4894-8883BB5E2A80}"/>
              </a:ext>
            </a:extLst>
          </p:cNvPr>
          <p:cNvSpPr/>
          <p:nvPr/>
        </p:nvSpPr>
        <p:spPr>
          <a:xfrm>
            <a:off x="222282" y="5952497"/>
            <a:ext cx="11753086" cy="84126"/>
          </a:xfrm>
          <a:prstGeom prst="rect">
            <a:avLst/>
          </a:prstGeom>
          <a:solidFill>
            <a:srgbClr val="65BAF5">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8061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D7E6B-217A-765B-ED85-449D675122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93AD23-AF18-7D04-786C-E5F37B67014B}"/>
              </a:ext>
            </a:extLst>
          </p:cNvPr>
          <p:cNvSpPr>
            <a:spLocks noGrp="1"/>
          </p:cNvSpPr>
          <p:nvPr>
            <p:ph type="title"/>
          </p:nvPr>
        </p:nvSpPr>
        <p:spPr>
          <a:xfrm>
            <a:off x="505184" y="332788"/>
            <a:ext cx="10515600" cy="1325563"/>
          </a:xfrm>
        </p:spPr>
        <p:txBody>
          <a:bodyPr/>
          <a:lstStyle/>
          <a:p>
            <a:r>
              <a:rPr kumimoji="0" lang="en-US" sz="4000" b="1" i="0" u="none" strike="noStrike" kern="1200" cap="none" spc="0" normalizeH="0" baseline="0" noProof="0" dirty="0">
                <a:ln>
                  <a:noFill/>
                </a:ln>
                <a:solidFill>
                  <a:srgbClr val="21385D"/>
                </a:solidFill>
                <a:effectLst/>
                <a:uLnTx/>
                <a:uFillTx/>
                <a:latin typeface="Arial" panose="020B0604020202020204" pitchFamily="34" charset="0"/>
                <a:ea typeface="+mj-ea"/>
                <a:cs typeface="Arial" panose="020B0604020202020204" pitchFamily="34" charset="0"/>
              </a:rPr>
              <a:t>Introduction</a:t>
            </a:r>
            <a:endParaRPr lang="en-US" dirty="0">
              <a:solidFill>
                <a:srgbClr val="21385D"/>
              </a:solidFill>
            </a:endParaRPr>
          </a:p>
        </p:txBody>
      </p:sp>
      <p:sp>
        <p:nvSpPr>
          <p:cNvPr id="5" name="Rectangle 4">
            <a:extLst>
              <a:ext uri="{FF2B5EF4-FFF2-40B4-BE49-F238E27FC236}">
                <a16:creationId xmlns:a16="http://schemas.microsoft.com/office/drawing/2014/main" id="{36DDBF93-A60A-41A9-FED3-B53ADD07DB5A}"/>
              </a:ext>
            </a:extLst>
          </p:cNvPr>
          <p:cNvSpPr/>
          <p:nvPr/>
        </p:nvSpPr>
        <p:spPr>
          <a:xfrm>
            <a:off x="505184" y="1406951"/>
            <a:ext cx="11181632" cy="84126"/>
          </a:xfrm>
          <a:prstGeom prst="rect">
            <a:avLst/>
          </a:prstGeom>
          <a:solidFill>
            <a:srgbClr val="65BAF5">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40B3039A-E6E7-4C86-B06A-7B969C50AA28}"/>
              </a:ext>
            </a:extLst>
          </p:cNvPr>
          <p:cNvGrpSpPr/>
          <p:nvPr/>
        </p:nvGrpSpPr>
        <p:grpSpPr>
          <a:xfrm>
            <a:off x="216632" y="5926278"/>
            <a:ext cx="1211238" cy="931722"/>
            <a:chOff x="103855" y="5950880"/>
            <a:chExt cx="1211238" cy="931722"/>
          </a:xfrm>
        </p:grpSpPr>
        <p:pic>
          <p:nvPicPr>
            <p:cNvPr id="13" name="Graphic 12" descr="Employee badge outline">
              <a:extLst>
                <a:ext uri="{FF2B5EF4-FFF2-40B4-BE49-F238E27FC236}">
                  <a16:creationId xmlns:a16="http://schemas.microsoft.com/office/drawing/2014/main" id="{D0EF5A60-A6E0-44BE-7192-A3F43C1036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855" y="5950880"/>
              <a:ext cx="1211238" cy="931722"/>
            </a:xfrm>
            <a:prstGeom prst="rect">
              <a:avLst/>
            </a:prstGeom>
          </p:spPr>
        </p:pic>
        <p:sp>
          <p:nvSpPr>
            <p:cNvPr id="14" name="TextBox 13">
              <a:extLst>
                <a:ext uri="{FF2B5EF4-FFF2-40B4-BE49-F238E27FC236}">
                  <a16:creationId xmlns:a16="http://schemas.microsoft.com/office/drawing/2014/main" id="{21E7BD1B-12BC-9410-8819-39DEC7410C3A}"/>
                </a:ext>
              </a:extLst>
            </p:cNvPr>
            <p:cNvSpPr txBox="1"/>
            <p:nvPr/>
          </p:nvSpPr>
          <p:spPr>
            <a:xfrm>
              <a:off x="709474" y="6282461"/>
              <a:ext cx="461778" cy="415498"/>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black"/>
                  </a:solidFill>
                  <a:effectLst/>
                  <a:uLnTx/>
                  <a:uFillTx/>
                  <a:latin typeface="Calibri" panose="020F0502020204030204"/>
                  <a:ea typeface="+mn-ea"/>
                  <a:cs typeface="+mn-cs"/>
                </a:rPr>
                <a:t>Logo can go here</a:t>
              </a:r>
              <a:endParaRPr kumimoji="0" lang="en-US" sz="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5" name="Picture 14" descr="A blue logo with a black background&#10;&#10;Description automatically generated">
            <a:extLst>
              <a:ext uri="{FF2B5EF4-FFF2-40B4-BE49-F238E27FC236}">
                <a16:creationId xmlns:a16="http://schemas.microsoft.com/office/drawing/2014/main" id="{F8591533-88C8-D4F5-2473-1DDEE5CEA4BA}"/>
              </a:ext>
            </a:extLst>
          </p:cNvPr>
          <p:cNvPicPr>
            <a:picLocks noChangeAspect="1"/>
          </p:cNvPicPr>
          <p:nvPr/>
        </p:nvPicPr>
        <p:blipFill rotWithShape="1">
          <a:blip r:embed="rId5">
            <a:extLst>
              <a:ext uri="{28A0092B-C50C-407E-A947-70E740481C1C}">
                <a14:useLocalDpi xmlns:a14="http://schemas.microsoft.com/office/drawing/2010/main" val="0"/>
              </a:ext>
            </a:extLst>
          </a:blip>
          <a:srcRect l="24783" t="18183" r="27673" b="9352"/>
          <a:stretch/>
        </p:blipFill>
        <p:spPr>
          <a:xfrm>
            <a:off x="11258851" y="6093552"/>
            <a:ext cx="716517" cy="764448"/>
          </a:xfrm>
          <a:prstGeom prst="rect">
            <a:avLst/>
          </a:prstGeom>
        </p:spPr>
      </p:pic>
      <p:sp>
        <p:nvSpPr>
          <p:cNvPr id="9" name="TextBox 8">
            <a:extLst>
              <a:ext uri="{FF2B5EF4-FFF2-40B4-BE49-F238E27FC236}">
                <a16:creationId xmlns:a16="http://schemas.microsoft.com/office/drawing/2014/main" id="{154929BA-91F4-CF3F-F5D6-5EB7F64D5B3D}"/>
              </a:ext>
            </a:extLst>
          </p:cNvPr>
          <p:cNvSpPr txBox="1"/>
          <p:nvPr/>
        </p:nvSpPr>
        <p:spPr>
          <a:xfrm>
            <a:off x="505184" y="1733862"/>
            <a:ext cx="11181632" cy="59093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Recommendation: Use an introduction slide to tee up the specific AI T&amp;E problem(s) that your tool can address.</a:t>
            </a:r>
          </a:p>
        </p:txBody>
      </p:sp>
      <p:sp>
        <p:nvSpPr>
          <p:cNvPr id="19" name="TextBox 18">
            <a:extLst>
              <a:ext uri="{FF2B5EF4-FFF2-40B4-BE49-F238E27FC236}">
                <a16:creationId xmlns:a16="http://schemas.microsoft.com/office/drawing/2014/main" id="{4B89C86D-9740-5893-C202-CBC3D22FB483}"/>
              </a:ext>
            </a:extLst>
          </p:cNvPr>
          <p:cNvSpPr txBox="1"/>
          <p:nvPr/>
        </p:nvSpPr>
        <p:spPr>
          <a:xfrm>
            <a:off x="3674789" y="6209606"/>
            <a:ext cx="502484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Insert Distribution Statement &amp; Copyright Information Here</a:t>
            </a:r>
          </a:p>
        </p:txBody>
      </p:sp>
      <p:sp>
        <p:nvSpPr>
          <p:cNvPr id="3" name="Rectangle 2">
            <a:extLst>
              <a:ext uri="{FF2B5EF4-FFF2-40B4-BE49-F238E27FC236}">
                <a16:creationId xmlns:a16="http://schemas.microsoft.com/office/drawing/2014/main" id="{E52B822E-9EF8-B9EA-C9A7-AD26C5F97773}"/>
              </a:ext>
            </a:extLst>
          </p:cNvPr>
          <p:cNvSpPr/>
          <p:nvPr/>
        </p:nvSpPr>
        <p:spPr>
          <a:xfrm>
            <a:off x="505184" y="5885699"/>
            <a:ext cx="11181632" cy="84126"/>
          </a:xfrm>
          <a:prstGeom prst="rect">
            <a:avLst/>
          </a:prstGeom>
          <a:solidFill>
            <a:srgbClr val="65BAF5">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7714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3F606-9C05-8D5B-8625-F92A142CFEC0}"/>
              </a:ext>
            </a:extLst>
          </p:cNvPr>
          <p:cNvSpPr>
            <a:spLocks noGrp="1"/>
          </p:cNvSpPr>
          <p:nvPr>
            <p:ph type="title"/>
          </p:nvPr>
        </p:nvSpPr>
        <p:spPr>
          <a:xfrm>
            <a:off x="505184" y="278998"/>
            <a:ext cx="10515600" cy="1325563"/>
          </a:xfrm>
        </p:spPr>
        <p:txBody>
          <a:bodyPr/>
          <a:lstStyle/>
          <a:p>
            <a:r>
              <a:rPr kumimoji="0" lang="en-US" sz="4000" b="1" i="0" u="none" strike="noStrike" kern="1200" cap="none" spc="0" normalizeH="0" baseline="0" noProof="0" dirty="0">
                <a:ln>
                  <a:noFill/>
                </a:ln>
                <a:solidFill>
                  <a:srgbClr val="1D385B"/>
                </a:solidFill>
                <a:effectLst/>
                <a:uLnTx/>
                <a:uFillTx/>
                <a:latin typeface="Arial" panose="020B0604020202020204" pitchFamily="34" charset="0"/>
                <a:ea typeface="+mj-ea"/>
                <a:cs typeface="Arial" panose="020B0604020202020204" pitchFamily="34" charset="0"/>
              </a:rPr>
              <a:t>Your Product</a:t>
            </a:r>
            <a:endParaRPr lang="en-US" sz="3200" dirty="0"/>
          </a:p>
        </p:txBody>
      </p:sp>
      <p:sp>
        <p:nvSpPr>
          <p:cNvPr id="5" name="Rectangle 4">
            <a:extLst>
              <a:ext uri="{FF2B5EF4-FFF2-40B4-BE49-F238E27FC236}">
                <a16:creationId xmlns:a16="http://schemas.microsoft.com/office/drawing/2014/main" id="{7E5BA278-3569-AAC2-A8C1-280EA4316433}"/>
              </a:ext>
            </a:extLst>
          </p:cNvPr>
          <p:cNvSpPr/>
          <p:nvPr/>
        </p:nvSpPr>
        <p:spPr>
          <a:xfrm>
            <a:off x="505184" y="1406951"/>
            <a:ext cx="11181632" cy="84126"/>
          </a:xfrm>
          <a:prstGeom prst="rect">
            <a:avLst/>
          </a:prstGeom>
          <a:solidFill>
            <a:srgbClr val="65BAF5">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96E48600-80F5-9E5C-F89F-260CF565113D}"/>
              </a:ext>
            </a:extLst>
          </p:cNvPr>
          <p:cNvGrpSpPr/>
          <p:nvPr/>
        </p:nvGrpSpPr>
        <p:grpSpPr>
          <a:xfrm>
            <a:off x="216632" y="5926278"/>
            <a:ext cx="1211238" cy="931722"/>
            <a:chOff x="103855" y="5950880"/>
            <a:chExt cx="1211238" cy="931722"/>
          </a:xfrm>
        </p:grpSpPr>
        <p:pic>
          <p:nvPicPr>
            <p:cNvPr id="13" name="Graphic 12" descr="Employee badge outline">
              <a:extLst>
                <a:ext uri="{FF2B5EF4-FFF2-40B4-BE49-F238E27FC236}">
                  <a16:creationId xmlns:a16="http://schemas.microsoft.com/office/drawing/2014/main" id="{4A7A8B2D-8475-6DB7-6F0E-942AC18D3F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855" y="5950880"/>
              <a:ext cx="1211238" cy="931722"/>
            </a:xfrm>
            <a:prstGeom prst="rect">
              <a:avLst/>
            </a:prstGeom>
          </p:spPr>
        </p:pic>
        <p:sp>
          <p:nvSpPr>
            <p:cNvPr id="14" name="TextBox 13">
              <a:extLst>
                <a:ext uri="{FF2B5EF4-FFF2-40B4-BE49-F238E27FC236}">
                  <a16:creationId xmlns:a16="http://schemas.microsoft.com/office/drawing/2014/main" id="{7C72F7AB-D7AB-7739-76E8-DE91EE8CDF5D}"/>
                </a:ext>
              </a:extLst>
            </p:cNvPr>
            <p:cNvSpPr txBox="1"/>
            <p:nvPr/>
          </p:nvSpPr>
          <p:spPr>
            <a:xfrm>
              <a:off x="709474" y="6282461"/>
              <a:ext cx="461778" cy="415498"/>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black"/>
                  </a:solidFill>
                  <a:effectLst/>
                  <a:uLnTx/>
                  <a:uFillTx/>
                  <a:latin typeface="Calibri" panose="020F0502020204030204"/>
                  <a:ea typeface="+mn-ea"/>
                  <a:cs typeface="+mn-cs"/>
                </a:rPr>
                <a:t>Logo can go here</a:t>
              </a:r>
              <a:endParaRPr kumimoji="0" lang="en-US" sz="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5" name="Picture 14" descr="A blue logo with a black background&#10;&#10;Description automatically generated">
            <a:extLst>
              <a:ext uri="{FF2B5EF4-FFF2-40B4-BE49-F238E27FC236}">
                <a16:creationId xmlns:a16="http://schemas.microsoft.com/office/drawing/2014/main" id="{6CDAA5B0-A6D8-20FF-5665-6A5DA8D73830}"/>
              </a:ext>
            </a:extLst>
          </p:cNvPr>
          <p:cNvPicPr>
            <a:picLocks noChangeAspect="1"/>
          </p:cNvPicPr>
          <p:nvPr/>
        </p:nvPicPr>
        <p:blipFill rotWithShape="1">
          <a:blip r:embed="rId5">
            <a:extLst>
              <a:ext uri="{28A0092B-C50C-407E-A947-70E740481C1C}">
                <a14:useLocalDpi xmlns:a14="http://schemas.microsoft.com/office/drawing/2010/main" val="0"/>
              </a:ext>
            </a:extLst>
          </a:blip>
          <a:srcRect l="24783" t="18183" r="27673" b="9352"/>
          <a:stretch/>
        </p:blipFill>
        <p:spPr>
          <a:xfrm>
            <a:off x="11258851" y="6093552"/>
            <a:ext cx="716517" cy="764448"/>
          </a:xfrm>
          <a:prstGeom prst="rect">
            <a:avLst/>
          </a:prstGeom>
        </p:spPr>
      </p:pic>
      <p:sp>
        <p:nvSpPr>
          <p:cNvPr id="4" name="TextBox 3">
            <a:extLst>
              <a:ext uri="{FF2B5EF4-FFF2-40B4-BE49-F238E27FC236}">
                <a16:creationId xmlns:a16="http://schemas.microsoft.com/office/drawing/2014/main" id="{30B43E76-187B-A636-CE9C-863CE5F2CAD7}"/>
              </a:ext>
            </a:extLst>
          </p:cNvPr>
          <p:cNvSpPr txBox="1"/>
          <p:nvPr/>
        </p:nvSpPr>
        <p:spPr>
          <a:xfrm>
            <a:off x="505184" y="1733862"/>
            <a:ext cx="11181632" cy="84023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Recommendation: Transition from the introduction of the problem to an overview of your product &amp; how it addresses the problem(s). Be sure to also include an access link/contact information (see </a:t>
            </a:r>
            <a:r>
              <a:rPr lang="en-US" i="1" dirty="0">
                <a:solidFill>
                  <a:prstClr val="black"/>
                </a:solidFill>
                <a:latin typeface="Arial" panose="020B0604020202020204" pitchFamily="34" charset="0"/>
                <a:cs typeface="Arial" panose="020B0604020202020204" pitchFamily="34" charset="0"/>
              </a:rPr>
              <a:t>slide #13) </a:t>
            </a: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and use images/graphs to provide interesting visuals and support.</a:t>
            </a:r>
          </a:p>
        </p:txBody>
      </p:sp>
      <p:sp>
        <p:nvSpPr>
          <p:cNvPr id="3" name="TextBox 2">
            <a:extLst>
              <a:ext uri="{FF2B5EF4-FFF2-40B4-BE49-F238E27FC236}">
                <a16:creationId xmlns:a16="http://schemas.microsoft.com/office/drawing/2014/main" id="{2CFD962B-22AD-3449-0BC7-9E4B8FEDB929}"/>
              </a:ext>
            </a:extLst>
          </p:cNvPr>
          <p:cNvSpPr txBox="1"/>
          <p:nvPr/>
        </p:nvSpPr>
        <p:spPr>
          <a:xfrm>
            <a:off x="3674789" y="6209606"/>
            <a:ext cx="502484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Insert Distribution Statement &amp; Copyright Information Here</a:t>
            </a:r>
          </a:p>
        </p:txBody>
      </p:sp>
      <p:sp>
        <p:nvSpPr>
          <p:cNvPr id="8" name="Rectangle 7">
            <a:extLst>
              <a:ext uri="{FF2B5EF4-FFF2-40B4-BE49-F238E27FC236}">
                <a16:creationId xmlns:a16="http://schemas.microsoft.com/office/drawing/2014/main" id="{D66874FD-3D79-13DE-7171-B48F6E03B6E8}"/>
              </a:ext>
            </a:extLst>
          </p:cNvPr>
          <p:cNvSpPr/>
          <p:nvPr/>
        </p:nvSpPr>
        <p:spPr>
          <a:xfrm>
            <a:off x="505184" y="5885699"/>
            <a:ext cx="11181632" cy="84126"/>
          </a:xfrm>
          <a:prstGeom prst="rect">
            <a:avLst/>
          </a:prstGeom>
          <a:solidFill>
            <a:srgbClr val="65BAF5">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6590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CF3E63-46A2-2A27-320E-0E45A2CA0B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9DB138-B440-4637-AC2F-C7E1681EDFF6}"/>
              </a:ext>
            </a:extLst>
          </p:cNvPr>
          <p:cNvSpPr>
            <a:spLocks noGrp="1"/>
          </p:cNvSpPr>
          <p:nvPr>
            <p:ph type="title"/>
          </p:nvPr>
        </p:nvSpPr>
        <p:spPr>
          <a:xfrm>
            <a:off x="505184" y="278998"/>
            <a:ext cx="10515600" cy="1325563"/>
          </a:xfrm>
        </p:spPr>
        <p:txBody>
          <a:bodyPr/>
          <a:lstStyle/>
          <a:p>
            <a:r>
              <a:rPr kumimoji="0" lang="en-US" sz="4000" b="1" i="0" u="none" strike="noStrike" kern="1200" cap="none" spc="0" normalizeH="0" baseline="0" noProof="0" dirty="0">
                <a:ln>
                  <a:noFill/>
                </a:ln>
                <a:solidFill>
                  <a:srgbClr val="1D385B"/>
                </a:solidFill>
                <a:effectLst/>
                <a:uLnTx/>
                <a:uFillTx/>
                <a:latin typeface="Arial" panose="020B0604020202020204" pitchFamily="34" charset="0"/>
                <a:ea typeface="+mj-ea"/>
                <a:cs typeface="Arial" panose="020B0604020202020204" pitchFamily="34" charset="0"/>
              </a:rPr>
              <a:t>Your Product Resources</a:t>
            </a:r>
            <a:endParaRPr lang="en-US" sz="3200" dirty="0"/>
          </a:p>
        </p:txBody>
      </p:sp>
      <p:sp>
        <p:nvSpPr>
          <p:cNvPr id="5" name="Rectangle 4">
            <a:extLst>
              <a:ext uri="{FF2B5EF4-FFF2-40B4-BE49-F238E27FC236}">
                <a16:creationId xmlns:a16="http://schemas.microsoft.com/office/drawing/2014/main" id="{5B295DC4-7147-A22D-D406-1E3025BEF8BE}"/>
              </a:ext>
            </a:extLst>
          </p:cNvPr>
          <p:cNvSpPr/>
          <p:nvPr/>
        </p:nvSpPr>
        <p:spPr>
          <a:xfrm>
            <a:off x="505184" y="1406951"/>
            <a:ext cx="11181632" cy="84126"/>
          </a:xfrm>
          <a:prstGeom prst="rect">
            <a:avLst/>
          </a:prstGeom>
          <a:solidFill>
            <a:srgbClr val="65BAF5">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5FFCEB2D-81F5-B9FD-2667-C1E5D4027E13}"/>
              </a:ext>
            </a:extLst>
          </p:cNvPr>
          <p:cNvSpPr/>
          <p:nvPr/>
        </p:nvSpPr>
        <p:spPr>
          <a:xfrm>
            <a:off x="222282" y="6007654"/>
            <a:ext cx="11753086" cy="84126"/>
          </a:xfrm>
          <a:prstGeom prst="rect">
            <a:avLst/>
          </a:prstGeom>
          <a:solidFill>
            <a:srgbClr val="65BAF5">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582D1C9A-03DA-8789-2CB5-97A036C21584}"/>
              </a:ext>
            </a:extLst>
          </p:cNvPr>
          <p:cNvGrpSpPr/>
          <p:nvPr/>
        </p:nvGrpSpPr>
        <p:grpSpPr>
          <a:xfrm>
            <a:off x="216632" y="5926278"/>
            <a:ext cx="1211238" cy="931722"/>
            <a:chOff x="103855" y="5950880"/>
            <a:chExt cx="1211238" cy="931722"/>
          </a:xfrm>
        </p:grpSpPr>
        <p:pic>
          <p:nvPicPr>
            <p:cNvPr id="13" name="Graphic 12" descr="Employee badge outline">
              <a:extLst>
                <a:ext uri="{FF2B5EF4-FFF2-40B4-BE49-F238E27FC236}">
                  <a16:creationId xmlns:a16="http://schemas.microsoft.com/office/drawing/2014/main" id="{A0FEEC37-7BB6-23D0-6DF9-111956F3F8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855" y="5950880"/>
              <a:ext cx="1211238" cy="931722"/>
            </a:xfrm>
            <a:prstGeom prst="rect">
              <a:avLst/>
            </a:prstGeom>
          </p:spPr>
        </p:pic>
        <p:sp>
          <p:nvSpPr>
            <p:cNvPr id="14" name="TextBox 13">
              <a:extLst>
                <a:ext uri="{FF2B5EF4-FFF2-40B4-BE49-F238E27FC236}">
                  <a16:creationId xmlns:a16="http://schemas.microsoft.com/office/drawing/2014/main" id="{47640454-7841-84B6-73AF-42269805780F}"/>
                </a:ext>
              </a:extLst>
            </p:cNvPr>
            <p:cNvSpPr txBox="1"/>
            <p:nvPr/>
          </p:nvSpPr>
          <p:spPr>
            <a:xfrm>
              <a:off x="709474" y="6282461"/>
              <a:ext cx="461778" cy="415498"/>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black"/>
                  </a:solidFill>
                  <a:effectLst/>
                  <a:uLnTx/>
                  <a:uFillTx/>
                  <a:latin typeface="Calibri" panose="020F0502020204030204"/>
                  <a:ea typeface="+mn-ea"/>
                  <a:cs typeface="+mn-cs"/>
                </a:rPr>
                <a:t>Logo can go here</a:t>
              </a:r>
              <a:endParaRPr kumimoji="0" lang="en-US" sz="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5" name="Picture 14" descr="A blue logo with a black background&#10;&#10;Description automatically generated">
            <a:extLst>
              <a:ext uri="{FF2B5EF4-FFF2-40B4-BE49-F238E27FC236}">
                <a16:creationId xmlns:a16="http://schemas.microsoft.com/office/drawing/2014/main" id="{FB5BDC83-59AE-3D64-52FC-E04FE8B66F28}"/>
              </a:ext>
            </a:extLst>
          </p:cNvPr>
          <p:cNvPicPr>
            <a:picLocks noChangeAspect="1"/>
          </p:cNvPicPr>
          <p:nvPr/>
        </p:nvPicPr>
        <p:blipFill rotWithShape="1">
          <a:blip r:embed="rId5">
            <a:extLst>
              <a:ext uri="{28A0092B-C50C-407E-A947-70E740481C1C}">
                <a14:useLocalDpi xmlns:a14="http://schemas.microsoft.com/office/drawing/2010/main" val="0"/>
              </a:ext>
            </a:extLst>
          </a:blip>
          <a:srcRect l="24783" t="18183" r="27673" b="9352"/>
          <a:stretch/>
        </p:blipFill>
        <p:spPr>
          <a:xfrm>
            <a:off x="11258851" y="6093552"/>
            <a:ext cx="716517" cy="764448"/>
          </a:xfrm>
          <a:prstGeom prst="rect">
            <a:avLst/>
          </a:prstGeom>
        </p:spPr>
      </p:pic>
      <p:grpSp>
        <p:nvGrpSpPr>
          <p:cNvPr id="24" name="Group 23">
            <a:extLst>
              <a:ext uri="{FF2B5EF4-FFF2-40B4-BE49-F238E27FC236}">
                <a16:creationId xmlns:a16="http://schemas.microsoft.com/office/drawing/2014/main" id="{32A5DDCD-EFF8-FBCD-EF94-9BA0A2B884D0}"/>
              </a:ext>
            </a:extLst>
          </p:cNvPr>
          <p:cNvGrpSpPr/>
          <p:nvPr/>
        </p:nvGrpSpPr>
        <p:grpSpPr>
          <a:xfrm>
            <a:off x="2663677" y="5348478"/>
            <a:ext cx="6864646" cy="618488"/>
            <a:chOff x="2339533" y="5399106"/>
            <a:chExt cx="6864646" cy="618488"/>
          </a:xfrm>
        </p:grpSpPr>
        <p:sp>
          <p:nvSpPr>
            <p:cNvPr id="34" name="TextBox 33">
              <a:extLst>
                <a:ext uri="{FF2B5EF4-FFF2-40B4-BE49-F238E27FC236}">
                  <a16:creationId xmlns:a16="http://schemas.microsoft.com/office/drawing/2014/main" id="{30A2E5EB-A057-91F9-B545-BE72AAEF3B9D}"/>
                </a:ext>
              </a:extLst>
            </p:cNvPr>
            <p:cNvSpPr txBox="1"/>
            <p:nvPr/>
          </p:nvSpPr>
          <p:spPr>
            <a:xfrm>
              <a:off x="2984227" y="5522001"/>
              <a:ext cx="621995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Learn more at: </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hlinkClick r:id="rId6"/>
                </a:rPr>
                <a:t>https://cdao.pages.jatic.net/public/products/</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nvGrpSpPr>
            <p:cNvPr id="23" name="Group 22">
              <a:extLst>
                <a:ext uri="{FF2B5EF4-FFF2-40B4-BE49-F238E27FC236}">
                  <a16:creationId xmlns:a16="http://schemas.microsoft.com/office/drawing/2014/main" id="{FF0F6254-B798-40D4-3860-F04F446B0F23}"/>
                </a:ext>
              </a:extLst>
            </p:cNvPr>
            <p:cNvGrpSpPr/>
            <p:nvPr/>
          </p:nvGrpSpPr>
          <p:grpSpPr>
            <a:xfrm>
              <a:off x="2339533" y="5399106"/>
              <a:ext cx="631722" cy="618488"/>
              <a:chOff x="2486731" y="2958800"/>
              <a:chExt cx="2364968" cy="2364968"/>
            </a:xfrm>
          </p:grpSpPr>
          <p:pic>
            <p:nvPicPr>
              <p:cNvPr id="17" name="Graphic 16" descr="Internet outline">
                <a:extLst>
                  <a:ext uri="{FF2B5EF4-FFF2-40B4-BE49-F238E27FC236}">
                    <a16:creationId xmlns:a16="http://schemas.microsoft.com/office/drawing/2014/main" id="{B25D3F8D-BF3F-FBBB-00EE-3659C33716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86731" y="2958800"/>
                <a:ext cx="2364968" cy="2364968"/>
              </a:xfrm>
              <a:prstGeom prst="rect">
                <a:avLst/>
              </a:prstGeom>
            </p:spPr>
          </p:pic>
          <p:sp>
            <p:nvSpPr>
              <p:cNvPr id="21" name="TextBox 20">
                <a:extLst>
                  <a:ext uri="{FF2B5EF4-FFF2-40B4-BE49-F238E27FC236}">
                    <a16:creationId xmlns:a16="http://schemas.microsoft.com/office/drawing/2014/main" id="{7799EDEB-0367-C5E6-86A1-BAA20D2ACAAE}"/>
                  </a:ext>
                </a:extLst>
              </p:cNvPr>
              <p:cNvSpPr txBox="1"/>
              <p:nvPr/>
            </p:nvSpPr>
            <p:spPr>
              <a:xfrm>
                <a:off x="3173506" y="3700631"/>
                <a:ext cx="1011219" cy="688489"/>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2" name="Picture 21" descr="A blue logo with a black background&#10;&#10;Description automatically generated">
                <a:extLst>
                  <a:ext uri="{FF2B5EF4-FFF2-40B4-BE49-F238E27FC236}">
                    <a16:creationId xmlns:a16="http://schemas.microsoft.com/office/drawing/2014/main" id="{2D021F7D-ACFB-1DF2-5EF5-BAB32D2FA7DF}"/>
                  </a:ext>
                </a:extLst>
              </p:cNvPr>
              <p:cNvPicPr>
                <a:picLocks noChangeAspect="1"/>
              </p:cNvPicPr>
              <p:nvPr/>
            </p:nvPicPr>
            <p:blipFill rotWithShape="1">
              <a:blip r:embed="rId5">
                <a:extLst>
                  <a:ext uri="{28A0092B-C50C-407E-A947-70E740481C1C}">
                    <a14:useLocalDpi xmlns:a14="http://schemas.microsoft.com/office/drawing/2010/main" val="0"/>
                  </a:ext>
                </a:extLst>
              </a:blip>
              <a:srcRect l="24783" t="18183" r="27673" b="34984"/>
              <a:stretch/>
            </p:blipFill>
            <p:spPr>
              <a:xfrm>
                <a:off x="3310956" y="3772911"/>
                <a:ext cx="716518" cy="494052"/>
              </a:xfrm>
              <a:prstGeom prst="rect">
                <a:avLst/>
              </a:prstGeom>
            </p:spPr>
          </p:pic>
        </p:grpSp>
      </p:grpSp>
      <p:pic>
        <p:nvPicPr>
          <p:cNvPr id="3" name="Picture 4" descr="GitHub Logos and Usage · GitHub">
            <a:extLst>
              <a:ext uri="{FF2B5EF4-FFF2-40B4-BE49-F238E27FC236}">
                <a16:creationId xmlns:a16="http://schemas.microsoft.com/office/drawing/2014/main" id="{8EB93829-F0A5-8296-335E-828CDB2FA11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6229" t="11097" r="6665" b="8319"/>
          <a:stretch/>
        </p:blipFill>
        <p:spPr bwMode="auto">
          <a:xfrm>
            <a:off x="996515" y="1924200"/>
            <a:ext cx="734705" cy="67969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C505FFE-E725-8A3E-13A0-105620B2DEAA}"/>
              </a:ext>
            </a:extLst>
          </p:cNvPr>
          <p:cNvSpPr txBox="1"/>
          <p:nvPr/>
        </p:nvSpPr>
        <p:spPr>
          <a:xfrm>
            <a:off x="505184" y="2677443"/>
            <a:ext cx="1717369"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hlinkClick r:id="rId10"/>
              </a:rPr>
              <a:t>https://github.com/yourproduct</a:t>
            </a: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TextBox 7">
            <a:extLst>
              <a:ext uri="{FF2B5EF4-FFF2-40B4-BE49-F238E27FC236}">
                <a16:creationId xmlns:a16="http://schemas.microsoft.com/office/drawing/2014/main" id="{C980C7B2-F142-52C6-6BFD-237250E7A40D}"/>
              </a:ext>
            </a:extLst>
          </p:cNvPr>
          <p:cNvSpPr txBox="1"/>
          <p:nvPr/>
        </p:nvSpPr>
        <p:spPr>
          <a:xfrm>
            <a:off x="478675" y="4296960"/>
            <a:ext cx="1717369"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sng" strike="noStrike" kern="1200" cap="none" spc="0" normalizeH="0" baseline="0" noProof="0" dirty="0">
                <a:ln>
                  <a:noFill/>
                </a:ln>
                <a:solidFill>
                  <a:srgbClr val="0563C1"/>
                </a:solidFill>
                <a:effectLst/>
                <a:uLnTx/>
                <a:uFillTx/>
                <a:latin typeface="Arial" panose="020B0604020202020204" pitchFamily="34" charset="0"/>
                <a:ea typeface="+mn-ea"/>
                <a:cs typeface="Arial" panose="020B0604020202020204" pitchFamily="34" charset="0"/>
              </a:rPr>
              <a:t>email@your.org</a:t>
            </a:r>
          </a:p>
        </p:txBody>
      </p:sp>
      <p:pic>
        <p:nvPicPr>
          <p:cNvPr id="9" name="Graphic 8" descr="Email outline">
            <a:extLst>
              <a:ext uri="{FF2B5EF4-FFF2-40B4-BE49-F238E27FC236}">
                <a16:creationId xmlns:a16="http://schemas.microsoft.com/office/drawing/2014/main" id="{E85D09A3-E740-B959-0A72-1B7147BF2BB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25539" y="3546760"/>
            <a:ext cx="676656" cy="676656"/>
          </a:xfrm>
          <a:prstGeom prst="rect">
            <a:avLst/>
          </a:prstGeom>
        </p:spPr>
      </p:pic>
    </p:spTree>
    <p:extLst>
      <p:ext uri="{BB962C8B-B14F-4D97-AF65-F5344CB8AC3E}">
        <p14:creationId xmlns:p14="http://schemas.microsoft.com/office/powerpoint/2010/main" val="60902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3F606-9C05-8D5B-8625-F92A142CFEC0}"/>
              </a:ext>
            </a:extLst>
          </p:cNvPr>
          <p:cNvSpPr>
            <a:spLocks noGrp="1"/>
          </p:cNvSpPr>
          <p:nvPr>
            <p:ph type="title"/>
          </p:nvPr>
        </p:nvSpPr>
        <p:spPr>
          <a:xfrm>
            <a:off x="505184" y="332788"/>
            <a:ext cx="10515600" cy="1325563"/>
          </a:xfrm>
        </p:spPr>
        <p:txBody>
          <a:bodyPr/>
          <a:lstStyle/>
          <a:p>
            <a:r>
              <a:rPr kumimoji="0" lang="en-US" sz="4000" b="1" i="0" u="none" strike="noStrike" kern="1200" cap="none" spc="0" normalizeH="0" baseline="0" noProof="0" dirty="0">
                <a:ln>
                  <a:noFill/>
                </a:ln>
                <a:solidFill>
                  <a:srgbClr val="21385D"/>
                </a:solidFill>
                <a:effectLst/>
                <a:uLnTx/>
                <a:uFillTx/>
                <a:latin typeface="Arial" panose="020B0604020202020204" pitchFamily="34" charset="0"/>
                <a:ea typeface="+mj-ea"/>
                <a:cs typeface="Arial" panose="020B0604020202020204" pitchFamily="34" charset="0"/>
              </a:rPr>
              <a:t>What about other aspects of </a:t>
            </a:r>
            <a:r>
              <a:rPr lang="en-US" sz="4000" b="1" dirty="0">
                <a:solidFill>
                  <a:srgbClr val="21385D"/>
                </a:solidFill>
                <a:latin typeface="Arial" panose="020B0604020202020204" pitchFamily="34" charset="0"/>
                <a:cs typeface="Arial" panose="020B0604020202020204" pitchFamily="34" charset="0"/>
              </a:rPr>
              <a:t>AI T&amp;E?</a:t>
            </a:r>
            <a:endParaRPr lang="en-US" dirty="0">
              <a:solidFill>
                <a:srgbClr val="21385D"/>
              </a:solidFill>
            </a:endParaRPr>
          </a:p>
        </p:txBody>
      </p:sp>
      <p:sp>
        <p:nvSpPr>
          <p:cNvPr id="3" name="Content Placeholder 2">
            <a:extLst>
              <a:ext uri="{FF2B5EF4-FFF2-40B4-BE49-F238E27FC236}">
                <a16:creationId xmlns:a16="http://schemas.microsoft.com/office/drawing/2014/main" id="{9521856F-7F42-F1BE-870D-1281005BCA4C}"/>
              </a:ext>
            </a:extLst>
          </p:cNvPr>
          <p:cNvSpPr>
            <a:spLocks noGrp="1"/>
          </p:cNvSpPr>
          <p:nvPr>
            <p:ph idx="1"/>
          </p:nvPr>
        </p:nvSpPr>
        <p:spPr>
          <a:xfrm>
            <a:off x="838200" y="1825625"/>
            <a:ext cx="6015446" cy="3826238"/>
          </a:xfrm>
        </p:spPr>
        <p:txBody>
          <a:bodyPr>
            <a:normAutofit fontScale="92500"/>
          </a:bodyPr>
          <a:lstStyle/>
          <a:p>
            <a:pPr marL="0" indent="0">
              <a:buNone/>
            </a:pPr>
            <a:r>
              <a:rPr lang="en-US" b="0" dirty="0"/>
              <a:t>There is a critical need for </a:t>
            </a:r>
            <a:r>
              <a:rPr lang="en-US" b="1" dirty="0">
                <a:effectLst>
                  <a:outerShdw blurRad="50800" dist="38100" algn="l" rotWithShape="0">
                    <a:prstClr val="black">
                      <a:alpha val="40000"/>
                    </a:prstClr>
                  </a:outerShdw>
                </a:effectLst>
              </a:rPr>
              <a:t>comprehensive</a:t>
            </a:r>
            <a:r>
              <a:rPr lang="en-US" dirty="0"/>
              <a:t> AI test and evaluation (T&amp;E) tools that can easily and reliably assess AI models along </a:t>
            </a:r>
            <a:r>
              <a:rPr lang="en-US" b="1" dirty="0">
                <a:effectLst>
                  <a:outerShdw blurRad="50800" dist="38100" algn="l" rotWithShape="0">
                    <a:prstClr val="black">
                      <a:alpha val="40000"/>
                    </a:prstClr>
                  </a:outerShdw>
                </a:effectLst>
              </a:rPr>
              <a:t>multiple dimensions</a:t>
            </a:r>
            <a:r>
              <a:rPr lang="en-US" b="1" dirty="0"/>
              <a:t> </a:t>
            </a:r>
            <a:r>
              <a:rPr lang="en-US" dirty="0"/>
              <a:t>to support the development, evaluation, deployment, and monitoring of trusted AI systems that are robust to these and other challenges.</a:t>
            </a:r>
          </a:p>
          <a:p>
            <a:pPr marL="0" indent="0" algn="r">
              <a:buNone/>
            </a:pPr>
            <a:br>
              <a:rPr lang="en-US" sz="2400" dirty="0"/>
            </a:br>
            <a:r>
              <a:rPr lang="en-US" sz="2000" dirty="0"/>
              <a:t>- Department of Defense’s Chief Digital and Artificial Intelligence Office (CDAO), 2022 </a:t>
            </a:r>
            <a:endParaRPr lang="en-US" sz="2400" dirty="0"/>
          </a:p>
        </p:txBody>
      </p:sp>
      <p:sp>
        <p:nvSpPr>
          <p:cNvPr id="5" name="Rectangle 4">
            <a:extLst>
              <a:ext uri="{FF2B5EF4-FFF2-40B4-BE49-F238E27FC236}">
                <a16:creationId xmlns:a16="http://schemas.microsoft.com/office/drawing/2014/main" id="{7E5BA278-3569-AAC2-A8C1-280EA4316433}"/>
              </a:ext>
            </a:extLst>
          </p:cNvPr>
          <p:cNvSpPr/>
          <p:nvPr/>
        </p:nvSpPr>
        <p:spPr>
          <a:xfrm>
            <a:off x="505184" y="1406951"/>
            <a:ext cx="11181632" cy="84126"/>
          </a:xfrm>
          <a:prstGeom prst="rect">
            <a:avLst/>
          </a:prstGeom>
          <a:solidFill>
            <a:srgbClr val="65BAF5">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96E48600-80F5-9E5C-F89F-260CF565113D}"/>
              </a:ext>
            </a:extLst>
          </p:cNvPr>
          <p:cNvGrpSpPr/>
          <p:nvPr/>
        </p:nvGrpSpPr>
        <p:grpSpPr>
          <a:xfrm>
            <a:off x="216632" y="5926278"/>
            <a:ext cx="1211238" cy="931722"/>
            <a:chOff x="103855" y="5950880"/>
            <a:chExt cx="1211238" cy="931722"/>
          </a:xfrm>
        </p:grpSpPr>
        <p:pic>
          <p:nvPicPr>
            <p:cNvPr id="13" name="Graphic 12" descr="Employee badge outline">
              <a:extLst>
                <a:ext uri="{FF2B5EF4-FFF2-40B4-BE49-F238E27FC236}">
                  <a16:creationId xmlns:a16="http://schemas.microsoft.com/office/drawing/2014/main" id="{4A7A8B2D-8475-6DB7-6F0E-942AC18D3F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855" y="5950880"/>
              <a:ext cx="1211238" cy="931722"/>
            </a:xfrm>
            <a:prstGeom prst="rect">
              <a:avLst/>
            </a:prstGeom>
          </p:spPr>
        </p:pic>
        <p:sp>
          <p:nvSpPr>
            <p:cNvPr id="14" name="TextBox 13">
              <a:extLst>
                <a:ext uri="{FF2B5EF4-FFF2-40B4-BE49-F238E27FC236}">
                  <a16:creationId xmlns:a16="http://schemas.microsoft.com/office/drawing/2014/main" id="{7C72F7AB-D7AB-7739-76E8-DE91EE8CDF5D}"/>
                </a:ext>
              </a:extLst>
            </p:cNvPr>
            <p:cNvSpPr txBox="1"/>
            <p:nvPr/>
          </p:nvSpPr>
          <p:spPr>
            <a:xfrm>
              <a:off x="709474" y="6282461"/>
              <a:ext cx="461778" cy="415498"/>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black"/>
                  </a:solidFill>
                  <a:effectLst/>
                  <a:uLnTx/>
                  <a:uFillTx/>
                  <a:latin typeface="Calibri" panose="020F0502020204030204"/>
                  <a:ea typeface="+mn-ea"/>
                  <a:cs typeface="+mn-cs"/>
                </a:rPr>
                <a:t>Logo can go here</a:t>
              </a:r>
              <a:endParaRPr kumimoji="0" lang="en-US" sz="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5" name="Picture 14" descr="A blue logo with a black background&#10;&#10;Description automatically generated">
            <a:extLst>
              <a:ext uri="{FF2B5EF4-FFF2-40B4-BE49-F238E27FC236}">
                <a16:creationId xmlns:a16="http://schemas.microsoft.com/office/drawing/2014/main" id="{6CDAA5B0-A6D8-20FF-5665-6A5DA8D73830}"/>
              </a:ext>
            </a:extLst>
          </p:cNvPr>
          <p:cNvPicPr>
            <a:picLocks noChangeAspect="1"/>
          </p:cNvPicPr>
          <p:nvPr/>
        </p:nvPicPr>
        <p:blipFill rotWithShape="1">
          <a:blip r:embed="rId5">
            <a:extLst>
              <a:ext uri="{28A0092B-C50C-407E-A947-70E740481C1C}">
                <a14:useLocalDpi xmlns:a14="http://schemas.microsoft.com/office/drawing/2010/main" val="0"/>
              </a:ext>
            </a:extLst>
          </a:blip>
          <a:srcRect l="24783" t="18183" r="27673" b="9352"/>
          <a:stretch/>
        </p:blipFill>
        <p:spPr>
          <a:xfrm>
            <a:off x="11258851" y="6093552"/>
            <a:ext cx="716517" cy="764448"/>
          </a:xfrm>
          <a:prstGeom prst="rect">
            <a:avLst/>
          </a:prstGeom>
        </p:spPr>
      </p:pic>
      <p:pic>
        <p:nvPicPr>
          <p:cNvPr id="1026" name="Picture 2" descr="Pentagon's AI ambitions require high-quality data, CDAO's Martell says">
            <a:extLst>
              <a:ext uri="{FF2B5EF4-FFF2-40B4-BE49-F238E27FC236}">
                <a16:creationId xmlns:a16="http://schemas.microsoft.com/office/drawing/2014/main" id="{2C32A68C-99A9-672C-EFA0-3326198B5D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8972" y="1825625"/>
            <a:ext cx="4790621" cy="342187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A43E439-E8F2-538F-6D92-63C2A5AF9280}"/>
              </a:ext>
            </a:extLst>
          </p:cNvPr>
          <p:cNvSpPr txBox="1"/>
          <p:nvPr/>
        </p:nvSpPr>
        <p:spPr>
          <a:xfrm>
            <a:off x="262407" y="1501404"/>
            <a:ext cx="575793" cy="1200329"/>
          </a:xfrm>
          <a:prstGeom prst="rect">
            <a:avLst/>
          </a:prstGeom>
          <a:noFill/>
        </p:spPr>
        <p:txBody>
          <a:bodyPr wrap="square" rtlCol="0">
            <a:spAutoFit/>
          </a:bodyPr>
          <a:lstStyle/>
          <a:p>
            <a:r>
              <a:rPr lang="en-US" sz="7200" dirty="0">
                <a:solidFill>
                  <a:schemeClr val="tx2"/>
                </a:solidFill>
              </a:rPr>
              <a:t>“</a:t>
            </a:r>
            <a:endParaRPr lang="en-US" sz="3200" dirty="0">
              <a:solidFill>
                <a:schemeClr val="tx2"/>
              </a:solidFill>
            </a:endParaRPr>
          </a:p>
        </p:txBody>
      </p:sp>
      <p:sp>
        <p:nvSpPr>
          <p:cNvPr id="17" name="TextBox 16">
            <a:extLst>
              <a:ext uri="{FF2B5EF4-FFF2-40B4-BE49-F238E27FC236}">
                <a16:creationId xmlns:a16="http://schemas.microsoft.com/office/drawing/2014/main" id="{DEFAA78B-6FA7-990A-AF40-8235FC04886B}"/>
              </a:ext>
            </a:extLst>
          </p:cNvPr>
          <p:cNvSpPr txBox="1"/>
          <p:nvPr/>
        </p:nvSpPr>
        <p:spPr>
          <a:xfrm>
            <a:off x="6096000" y="3738744"/>
            <a:ext cx="575793" cy="1200329"/>
          </a:xfrm>
          <a:prstGeom prst="rect">
            <a:avLst/>
          </a:prstGeom>
          <a:noFill/>
        </p:spPr>
        <p:txBody>
          <a:bodyPr wrap="square" rtlCol="0">
            <a:spAutoFit/>
          </a:bodyPr>
          <a:lstStyle/>
          <a:p>
            <a:r>
              <a:rPr lang="en-US" sz="7200" dirty="0">
                <a:solidFill>
                  <a:schemeClr val="tx2"/>
                </a:solidFill>
              </a:rPr>
              <a:t>“</a:t>
            </a:r>
            <a:endParaRPr lang="en-US" sz="3200" dirty="0">
              <a:solidFill>
                <a:schemeClr val="tx2"/>
              </a:solidFill>
            </a:endParaRPr>
          </a:p>
        </p:txBody>
      </p:sp>
      <p:sp>
        <p:nvSpPr>
          <p:cNvPr id="18" name="Rectangle 17">
            <a:extLst>
              <a:ext uri="{FF2B5EF4-FFF2-40B4-BE49-F238E27FC236}">
                <a16:creationId xmlns:a16="http://schemas.microsoft.com/office/drawing/2014/main" id="{C92B7172-1307-A2A2-F005-01A9D840A456}"/>
              </a:ext>
            </a:extLst>
          </p:cNvPr>
          <p:cNvSpPr/>
          <p:nvPr/>
        </p:nvSpPr>
        <p:spPr>
          <a:xfrm>
            <a:off x="505184" y="5885699"/>
            <a:ext cx="11181632" cy="84126"/>
          </a:xfrm>
          <a:prstGeom prst="rect">
            <a:avLst/>
          </a:prstGeom>
          <a:solidFill>
            <a:srgbClr val="65BAF5">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541A6B3-D70D-289D-709E-7B5874ACDF58}"/>
              </a:ext>
            </a:extLst>
          </p:cNvPr>
          <p:cNvSpPr txBox="1"/>
          <p:nvPr/>
        </p:nvSpPr>
        <p:spPr>
          <a:xfrm>
            <a:off x="3674789" y="6209606"/>
            <a:ext cx="502484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Insert Distribution Statement &amp; Copyright Information Here</a:t>
            </a:r>
          </a:p>
        </p:txBody>
      </p:sp>
    </p:spTree>
    <p:extLst>
      <p:ext uri="{BB962C8B-B14F-4D97-AF65-F5344CB8AC3E}">
        <p14:creationId xmlns:p14="http://schemas.microsoft.com/office/powerpoint/2010/main" val="2908906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3F606-9C05-8D5B-8625-F92A142CFEC0}"/>
              </a:ext>
            </a:extLst>
          </p:cNvPr>
          <p:cNvSpPr>
            <a:spLocks noGrp="1"/>
          </p:cNvSpPr>
          <p:nvPr>
            <p:ph type="title"/>
          </p:nvPr>
        </p:nvSpPr>
        <p:spPr>
          <a:xfrm>
            <a:off x="505184" y="278998"/>
            <a:ext cx="10515600" cy="1325563"/>
          </a:xfrm>
        </p:spPr>
        <p:txBody>
          <a:bodyPr/>
          <a:lstStyle/>
          <a:p>
            <a:r>
              <a:rPr kumimoji="0" lang="en-US" sz="4000" b="1" i="0" u="none" strike="noStrike" kern="1200" cap="none" spc="0" normalizeH="0" baseline="0" noProof="0" dirty="0">
                <a:ln>
                  <a:noFill/>
                </a:ln>
                <a:solidFill>
                  <a:srgbClr val="1D385B"/>
                </a:solidFill>
                <a:effectLst/>
                <a:uLnTx/>
                <a:uFillTx/>
                <a:latin typeface="Arial" panose="020B0604020202020204" pitchFamily="34" charset="0"/>
                <a:ea typeface="+mj-ea"/>
                <a:cs typeface="Arial" panose="020B0604020202020204" pitchFamily="34" charset="0"/>
              </a:rPr>
              <a:t>JATIC Program </a:t>
            </a:r>
            <a:br>
              <a:rPr kumimoji="0" lang="en-US" sz="4000" b="1" i="0" u="none" strike="noStrike" kern="1200" cap="none" spc="0" normalizeH="0" baseline="0" noProof="0" dirty="0">
                <a:ln>
                  <a:noFill/>
                </a:ln>
                <a:solidFill>
                  <a:srgbClr val="1D385B"/>
                </a:solidFill>
                <a:effectLst/>
                <a:uLnTx/>
                <a:uFillTx/>
                <a:latin typeface="Arial" panose="020B0604020202020204" pitchFamily="34" charset="0"/>
                <a:ea typeface="+mj-ea"/>
                <a:cs typeface="Arial" panose="020B0604020202020204" pitchFamily="34" charset="0"/>
              </a:rPr>
            </a:br>
            <a:r>
              <a:rPr kumimoji="0" lang="en-US" sz="2800" b="1" i="0" u="none" strike="noStrike" kern="1200" cap="none" spc="0" normalizeH="0" baseline="0" noProof="0" dirty="0">
                <a:ln>
                  <a:noFill/>
                </a:ln>
                <a:solidFill>
                  <a:srgbClr val="1D385B"/>
                </a:solidFill>
                <a:effectLst/>
                <a:uLnTx/>
                <a:uFillTx/>
                <a:latin typeface="Arial" panose="020B0604020202020204" pitchFamily="34" charset="0"/>
                <a:ea typeface="+mj-ea"/>
                <a:cs typeface="Arial" panose="020B0604020202020204" pitchFamily="34" charset="0"/>
              </a:rPr>
              <a:t>(Joint AI T&amp;E Infrastructure Capability)</a:t>
            </a:r>
            <a:endParaRPr lang="en-US" sz="3200" dirty="0"/>
          </a:p>
        </p:txBody>
      </p:sp>
      <p:sp>
        <p:nvSpPr>
          <p:cNvPr id="5" name="Rectangle 4">
            <a:extLst>
              <a:ext uri="{FF2B5EF4-FFF2-40B4-BE49-F238E27FC236}">
                <a16:creationId xmlns:a16="http://schemas.microsoft.com/office/drawing/2014/main" id="{7E5BA278-3569-AAC2-A8C1-280EA4316433}"/>
              </a:ext>
            </a:extLst>
          </p:cNvPr>
          <p:cNvSpPr/>
          <p:nvPr/>
        </p:nvSpPr>
        <p:spPr>
          <a:xfrm>
            <a:off x="505184" y="1406951"/>
            <a:ext cx="11181632" cy="84126"/>
          </a:xfrm>
          <a:prstGeom prst="rect">
            <a:avLst/>
          </a:prstGeom>
          <a:solidFill>
            <a:srgbClr val="65BAF5">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96E48600-80F5-9E5C-F89F-260CF565113D}"/>
              </a:ext>
            </a:extLst>
          </p:cNvPr>
          <p:cNvGrpSpPr/>
          <p:nvPr/>
        </p:nvGrpSpPr>
        <p:grpSpPr>
          <a:xfrm>
            <a:off x="216632" y="5926278"/>
            <a:ext cx="1211238" cy="931722"/>
            <a:chOff x="103855" y="5950880"/>
            <a:chExt cx="1211238" cy="931722"/>
          </a:xfrm>
        </p:grpSpPr>
        <p:pic>
          <p:nvPicPr>
            <p:cNvPr id="13" name="Graphic 12" descr="Employee badge outline">
              <a:extLst>
                <a:ext uri="{FF2B5EF4-FFF2-40B4-BE49-F238E27FC236}">
                  <a16:creationId xmlns:a16="http://schemas.microsoft.com/office/drawing/2014/main" id="{4A7A8B2D-8475-6DB7-6F0E-942AC18D3F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855" y="5950880"/>
              <a:ext cx="1211238" cy="931722"/>
            </a:xfrm>
            <a:prstGeom prst="rect">
              <a:avLst/>
            </a:prstGeom>
          </p:spPr>
        </p:pic>
        <p:sp>
          <p:nvSpPr>
            <p:cNvPr id="14" name="TextBox 13">
              <a:extLst>
                <a:ext uri="{FF2B5EF4-FFF2-40B4-BE49-F238E27FC236}">
                  <a16:creationId xmlns:a16="http://schemas.microsoft.com/office/drawing/2014/main" id="{7C72F7AB-D7AB-7739-76E8-DE91EE8CDF5D}"/>
                </a:ext>
              </a:extLst>
            </p:cNvPr>
            <p:cNvSpPr txBox="1"/>
            <p:nvPr/>
          </p:nvSpPr>
          <p:spPr>
            <a:xfrm>
              <a:off x="709474" y="6282461"/>
              <a:ext cx="461778" cy="415498"/>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black"/>
                  </a:solidFill>
                  <a:effectLst/>
                  <a:uLnTx/>
                  <a:uFillTx/>
                  <a:latin typeface="Calibri" panose="020F0502020204030204"/>
                  <a:ea typeface="+mn-ea"/>
                  <a:cs typeface="+mn-cs"/>
                </a:rPr>
                <a:t>Logo can go here</a:t>
              </a:r>
              <a:endParaRPr kumimoji="0" lang="en-US" sz="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5" name="Picture 14" descr="A blue logo with a black background&#10;&#10;Description automatically generated">
            <a:extLst>
              <a:ext uri="{FF2B5EF4-FFF2-40B4-BE49-F238E27FC236}">
                <a16:creationId xmlns:a16="http://schemas.microsoft.com/office/drawing/2014/main" id="{6CDAA5B0-A6D8-20FF-5665-6A5DA8D73830}"/>
              </a:ext>
            </a:extLst>
          </p:cNvPr>
          <p:cNvPicPr>
            <a:picLocks noChangeAspect="1"/>
          </p:cNvPicPr>
          <p:nvPr/>
        </p:nvPicPr>
        <p:blipFill rotWithShape="1">
          <a:blip r:embed="rId5">
            <a:extLst>
              <a:ext uri="{28A0092B-C50C-407E-A947-70E740481C1C}">
                <a14:useLocalDpi xmlns:a14="http://schemas.microsoft.com/office/drawing/2010/main" val="0"/>
              </a:ext>
            </a:extLst>
          </a:blip>
          <a:srcRect l="24783" t="18183" r="27673" b="9352"/>
          <a:stretch/>
        </p:blipFill>
        <p:spPr>
          <a:xfrm>
            <a:off x="11258851" y="6093552"/>
            <a:ext cx="716517" cy="764448"/>
          </a:xfrm>
          <a:prstGeom prst="rect">
            <a:avLst/>
          </a:prstGeom>
        </p:spPr>
      </p:pic>
      <p:sp>
        <p:nvSpPr>
          <p:cNvPr id="9" name="TextBox 8">
            <a:extLst>
              <a:ext uri="{FF2B5EF4-FFF2-40B4-BE49-F238E27FC236}">
                <a16:creationId xmlns:a16="http://schemas.microsoft.com/office/drawing/2014/main" id="{E6EE0A0E-11EB-CE4F-99A5-3CDBF0361646}"/>
              </a:ext>
            </a:extLst>
          </p:cNvPr>
          <p:cNvSpPr txBox="1"/>
          <p:nvPr/>
        </p:nvSpPr>
        <p:spPr>
          <a:xfrm>
            <a:off x="393532" y="1733862"/>
            <a:ext cx="7990300" cy="75713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Goal: </a:t>
            </a: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Develop a suite of interoperable software tools for comprehensive and rigorous testing of AI algorithms</a:t>
            </a:r>
            <a:endPar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nvGrpSpPr>
          <p:cNvPr id="29" name="Group 28">
            <a:extLst>
              <a:ext uri="{FF2B5EF4-FFF2-40B4-BE49-F238E27FC236}">
                <a16:creationId xmlns:a16="http://schemas.microsoft.com/office/drawing/2014/main" id="{28692B34-7CBF-006D-8F09-528C0062BE86}"/>
              </a:ext>
            </a:extLst>
          </p:cNvPr>
          <p:cNvGrpSpPr/>
          <p:nvPr/>
        </p:nvGrpSpPr>
        <p:grpSpPr>
          <a:xfrm>
            <a:off x="7974559" y="1815506"/>
            <a:ext cx="3786692" cy="3971032"/>
            <a:chOff x="8146684" y="1815506"/>
            <a:chExt cx="3786692" cy="3971032"/>
          </a:xfrm>
        </p:grpSpPr>
        <p:pic>
          <p:nvPicPr>
            <p:cNvPr id="3" name="Picture 2">
              <a:extLst>
                <a:ext uri="{FF2B5EF4-FFF2-40B4-BE49-F238E27FC236}">
                  <a16:creationId xmlns:a16="http://schemas.microsoft.com/office/drawing/2014/main" id="{82EA0DD9-EAB1-A9CE-11D6-FC68BAEFC8FD}"/>
                </a:ext>
              </a:extLst>
            </p:cNvPr>
            <p:cNvPicPr>
              <a:picLocks noChangeAspect="1"/>
            </p:cNvPicPr>
            <p:nvPr/>
          </p:nvPicPr>
          <p:blipFill>
            <a:blip r:embed="rId6"/>
            <a:stretch>
              <a:fillRect/>
            </a:stretch>
          </p:blipFill>
          <p:spPr>
            <a:xfrm>
              <a:off x="9223926" y="1815506"/>
              <a:ext cx="1644232" cy="392672"/>
            </a:xfrm>
            <a:prstGeom prst="rect">
              <a:avLst/>
            </a:prstGeom>
          </p:spPr>
        </p:pic>
        <p:grpSp>
          <p:nvGrpSpPr>
            <p:cNvPr id="17" name="Group 16">
              <a:extLst>
                <a:ext uri="{FF2B5EF4-FFF2-40B4-BE49-F238E27FC236}">
                  <a16:creationId xmlns:a16="http://schemas.microsoft.com/office/drawing/2014/main" id="{80EE024D-5096-0BE0-A9E9-149B49B96C39}"/>
                </a:ext>
              </a:extLst>
            </p:cNvPr>
            <p:cNvGrpSpPr/>
            <p:nvPr/>
          </p:nvGrpSpPr>
          <p:grpSpPr>
            <a:xfrm>
              <a:off x="8555957" y="3182174"/>
              <a:ext cx="2968143" cy="397018"/>
              <a:chOff x="6231404" y="5091392"/>
              <a:chExt cx="5621313" cy="760434"/>
            </a:xfrm>
          </p:grpSpPr>
          <p:pic>
            <p:nvPicPr>
              <p:cNvPr id="18" name="Picture 17">
                <a:extLst>
                  <a:ext uri="{FF2B5EF4-FFF2-40B4-BE49-F238E27FC236}">
                    <a16:creationId xmlns:a16="http://schemas.microsoft.com/office/drawing/2014/main" id="{3E3CC888-5EAB-9C5D-54C7-F1B2028FED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21999" y="5235304"/>
                <a:ext cx="4430718" cy="472610"/>
              </a:xfrm>
              <a:prstGeom prst="rect">
                <a:avLst/>
              </a:prstGeom>
            </p:spPr>
          </p:pic>
          <p:pic>
            <p:nvPicPr>
              <p:cNvPr id="19" name="Picture 18">
                <a:extLst>
                  <a:ext uri="{FF2B5EF4-FFF2-40B4-BE49-F238E27FC236}">
                    <a16:creationId xmlns:a16="http://schemas.microsoft.com/office/drawing/2014/main" id="{C2DA25CF-4E9E-FD9C-E63D-D71D176121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31404" y="5091392"/>
                <a:ext cx="1060606" cy="760434"/>
              </a:xfrm>
              <a:prstGeom prst="rect">
                <a:avLst/>
              </a:prstGeom>
            </p:spPr>
          </p:pic>
        </p:grpSp>
        <p:pic>
          <p:nvPicPr>
            <p:cNvPr id="20" name="Picture 19">
              <a:extLst>
                <a:ext uri="{FF2B5EF4-FFF2-40B4-BE49-F238E27FC236}">
                  <a16:creationId xmlns:a16="http://schemas.microsoft.com/office/drawing/2014/main" id="{91844B3C-3282-C83A-D343-77C9C513CE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29294" y="3838639"/>
              <a:ext cx="1261353" cy="420453"/>
            </a:xfrm>
            <a:prstGeom prst="rect">
              <a:avLst/>
            </a:prstGeom>
          </p:spPr>
        </p:pic>
        <p:pic>
          <p:nvPicPr>
            <p:cNvPr id="22" name="Picture 21">
              <a:extLst>
                <a:ext uri="{FF2B5EF4-FFF2-40B4-BE49-F238E27FC236}">
                  <a16:creationId xmlns:a16="http://schemas.microsoft.com/office/drawing/2014/main" id="{87AE09E5-695A-350B-521B-4D4EC039466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601663" y="4405871"/>
              <a:ext cx="829431" cy="829432"/>
            </a:xfrm>
            <a:prstGeom prst="rect">
              <a:avLst/>
            </a:prstGeom>
          </p:spPr>
        </p:pic>
        <p:pic>
          <p:nvPicPr>
            <p:cNvPr id="23" name="Picture 22">
              <a:extLst>
                <a:ext uri="{FF2B5EF4-FFF2-40B4-BE49-F238E27FC236}">
                  <a16:creationId xmlns:a16="http://schemas.microsoft.com/office/drawing/2014/main" id="{5B4E3CCA-C378-5CDB-3D98-C573F0F041F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58355" y="4501877"/>
              <a:ext cx="2041521" cy="637421"/>
            </a:xfrm>
            <a:prstGeom prst="rect">
              <a:avLst/>
            </a:prstGeom>
          </p:spPr>
        </p:pic>
        <p:pic>
          <p:nvPicPr>
            <p:cNvPr id="26" name="Picture 25">
              <a:extLst>
                <a:ext uri="{FF2B5EF4-FFF2-40B4-BE49-F238E27FC236}">
                  <a16:creationId xmlns:a16="http://schemas.microsoft.com/office/drawing/2014/main" id="{5F863BD8-A784-B614-5A8C-010BC2E31D15}"/>
                </a:ext>
              </a:extLst>
            </p:cNvPr>
            <p:cNvPicPr>
              <a:picLocks noChangeAspect="1"/>
            </p:cNvPicPr>
            <p:nvPr/>
          </p:nvPicPr>
          <p:blipFill rotWithShape="1">
            <a:blip r:embed="rId12">
              <a:extLst>
                <a:ext uri="{28A0092B-C50C-407E-A947-70E740481C1C}">
                  <a14:useLocalDpi xmlns:a14="http://schemas.microsoft.com/office/drawing/2010/main" val="0"/>
                </a:ext>
              </a:extLst>
            </a:blip>
            <a:srcRect l="9318" t="17291" r="9124" b="18914"/>
            <a:stretch/>
          </p:blipFill>
          <p:spPr>
            <a:xfrm>
              <a:off x="10040030" y="3782626"/>
              <a:ext cx="1577079" cy="507831"/>
            </a:xfrm>
            <a:prstGeom prst="rect">
              <a:avLst/>
            </a:prstGeom>
          </p:spPr>
        </p:pic>
        <p:grpSp>
          <p:nvGrpSpPr>
            <p:cNvPr id="28" name="Group 27">
              <a:extLst>
                <a:ext uri="{FF2B5EF4-FFF2-40B4-BE49-F238E27FC236}">
                  <a16:creationId xmlns:a16="http://schemas.microsoft.com/office/drawing/2014/main" id="{406042F2-E0DC-D346-A854-DA0688BB0B99}"/>
                </a:ext>
              </a:extLst>
            </p:cNvPr>
            <p:cNvGrpSpPr/>
            <p:nvPr/>
          </p:nvGrpSpPr>
          <p:grpSpPr>
            <a:xfrm>
              <a:off x="8924504" y="2475148"/>
              <a:ext cx="2255035" cy="598202"/>
              <a:chOff x="8924504" y="2475148"/>
              <a:chExt cx="2255035" cy="598202"/>
            </a:xfrm>
          </p:grpSpPr>
          <p:pic>
            <p:nvPicPr>
              <p:cNvPr id="16" name="Picture 15">
                <a:extLst>
                  <a:ext uri="{FF2B5EF4-FFF2-40B4-BE49-F238E27FC236}">
                    <a16:creationId xmlns:a16="http://schemas.microsoft.com/office/drawing/2014/main" id="{7CBDA7F3-C1DC-B3B8-925E-3C7DF5C5158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204189" y="2515511"/>
                <a:ext cx="975350" cy="391666"/>
              </a:xfrm>
              <a:prstGeom prst="rect">
                <a:avLst/>
              </a:prstGeom>
            </p:spPr>
          </p:pic>
          <p:pic>
            <p:nvPicPr>
              <p:cNvPr id="27" name="Picture 6" descr="Naval Information Warfare Systems Command - Wikipedia">
                <a:extLst>
                  <a:ext uri="{FF2B5EF4-FFF2-40B4-BE49-F238E27FC236}">
                    <a16:creationId xmlns:a16="http://schemas.microsoft.com/office/drawing/2014/main" id="{0682B5E6-FF06-2F29-003C-08B0197EFD5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924504" y="2475148"/>
                <a:ext cx="777359" cy="598202"/>
              </a:xfrm>
              <a:prstGeom prst="rect">
                <a:avLst/>
              </a:prstGeom>
              <a:noFill/>
              <a:extLst>
                <a:ext uri="{909E8E84-426E-40DD-AFC4-6F175D3DCCD1}">
                  <a14:hiddenFill xmlns:a14="http://schemas.microsoft.com/office/drawing/2010/main">
                    <a:solidFill>
                      <a:srgbClr val="FFFFFF"/>
                    </a:solidFill>
                  </a14:hiddenFill>
                </a:ext>
              </a:extLst>
            </p:spPr>
          </p:pic>
        </p:grpSp>
        <p:pic>
          <p:nvPicPr>
            <p:cNvPr id="1028" name="Picture 4" descr="Lincoln Laboratory Logo | MIT Lincoln Laboratory">
              <a:extLst>
                <a:ext uri="{FF2B5EF4-FFF2-40B4-BE49-F238E27FC236}">
                  <a16:creationId xmlns:a16="http://schemas.microsoft.com/office/drawing/2014/main" id="{E3B4DA98-655E-B522-072E-2A2C13CA28B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146684" y="5415265"/>
              <a:ext cx="3786692" cy="371273"/>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TextBox 32">
            <a:extLst>
              <a:ext uri="{FF2B5EF4-FFF2-40B4-BE49-F238E27FC236}">
                <a16:creationId xmlns:a16="http://schemas.microsoft.com/office/drawing/2014/main" id="{55B2A6F0-7864-7A86-2D81-A2C0B75987AA}"/>
              </a:ext>
            </a:extLst>
          </p:cNvPr>
          <p:cNvSpPr txBox="1"/>
          <p:nvPr/>
        </p:nvSpPr>
        <p:spPr>
          <a:xfrm>
            <a:off x="3906855" y="2865423"/>
            <a:ext cx="3565378" cy="2908489"/>
          </a:xfrm>
          <a:prstGeom prst="rect">
            <a:avLst/>
          </a:prstGeom>
          <a:solidFill>
            <a:schemeClr val="bg2"/>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JATIC provides functionality for:</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5B9BD5">
                    <a:lumMod val="50000"/>
                  </a:srgbClr>
                </a:solidFill>
                <a:effectLst/>
                <a:uLnTx/>
                <a:uFillTx/>
                <a:latin typeface="Arial" panose="020B0604020202020204" pitchFamily="34" charset="0"/>
                <a:ea typeface="+mn-ea"/>
                <a:cs typeface="Arial" panose="020B0604020202020204" pitchFamily="34" charset="0"/>
              </a:rPr>
              <a:t>Assessing model performance, </a:t>
            </a:r>
            <a:r>
              <a:rPr kumimoji="0" lang="en-US" sz="1400" b="0" i="0" u="none" strike="noStrike" kern="1200" cap="none" spc="0" normalizeH="0" baseline="0" noProof="0" dirty="0" err="1">
                <a:ln>
                  <a:noFill/>
                </a:ln>
                <a:solidFill>
                  <a:srgbClr val="5B9BD5">
                    <a:lumMod val="50000"/>
                  </a:srgbClr>
                </a:solidFill>
                <a:effectLst/>
                <a:uLnTx/>
                <a:uFillTx/>
                <a:latin typeface="Arial" panose="020B0604020202020204" pitchFamily="34" charset="0"/>
                <a:ea typeface="+mn-ea"/>
                <a:cs typeface="Arial" panose="020B0604020202020204" pitchFamily="34" charset="0"/>
              </a:rPr>
              <a:t>explainability</a:t>
            </a:r>
            <a:r>
              <a:rPr kumimoji="0" lang="en-US" sz="1400" b="0" i="0" u="none" strike="noStrike" kern="1200" cap="none" spc="0" normalizeH="0" baseline="0" noProof="0" dirty="0">
                <a:ln>
                  <a:noFill/>
                </a:ln>
                <a:solidFill>
                  <a:srgbClr val="5B9BD5">
                    <a:lumMod val="50000"/>
                  </a:srgbClr>
                </a:solidFill>
                <a:effectLst/>
                <a:uLnTx/>
                <a:uFillTx/>
                <a:latin typeface="Arial" panose="020B0604020202020204" pitchFamily="34" charset="0"/>
                <a:ea typeface="+mn-ea"/>
                <a:cs typeface="Arial" panose="020B0604020202020204" pitchFamily="34" charset="0"/>
              </a:rPr>
              <a:t>, and robustness against adversarial and natural perturbations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5B9BD5">
                    <a:lumMod val="50000"/>
                  </a:srgbClr>
                </a:solidFill>
                <a:effectLst/>
                <a:uLnTx/>
                <a:uFillTx/>
                <a:latin typeface="Arial" panose="020B0604020202020204" pitchFamily="34" charset="0"/>
                <a:ea typeface="+mn-ea"/>
                <a:cs typeface="Arial" panose="020B0604020202020204" pitchFamily="34" charset="0"/>
              </a:rPr>
              <a:t>Assessing dataset similarity, difficulty, and label accuracy</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5B9BD5">
                    <a:lumMod val="50000"/>
                  </a:srgbClr>
                </a:solidFill>
                <a:effectLst/>
                <a:uLnTx/>
                <a:uFillTx/>
                <a:latin typeface="Arial" panose="020B0604020202020204" pitchFamily="34" charset="0"/>
                <a:ea typeface="+mn-ea"/>
                <a:cs typeface="Arial" panose="020B0604020202020204" pitchFamily="34" charset="0"/>
              </a:rPr>
              <a:t>Generating model cards, data cards, and test reports</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8B0672BD-CCD5-5FF8-8254-D5B0F6546CD1}"/>
              </a:ext>
            </a:extLst>
          </p:cNvPr>
          <p:cNvPicPr>
            <a:picLocks noChangeAspect="1"/>
          </p:cNvPicPr>
          <p:nvPr/>
        </p:nvPicPr>
        <p:blipFill>
          <a:blip r:embed="rId16"/>
          <a:stretch>
            <a:fillRect/>
          </a:stretch>
        </p:blipFill>
        <p:spPr>
          <a:xfrm>
            <a:off x="393533" y="2780803"/>
            <a:ext cx="2978988" cy="2975813"/>
          </a:xfrm>
          <a:prstGeom prst="rect">
            <a:avLst/>
          </a:prstGeom>
        </p:spPr>
      </p:pic>
      <p:sp>
        <p:nvSpPr>
          <p:cNvPr id="10" name="Partial Circle 9">
            <a:extLst>
              <a:ext uri="{FF2B5EF4-FFF2-40B4-BE49-F238E27FC236}">
                <a16:creationId xmlns:a16="http://schemas.microsoft.com/office/drawing/2014/main" id="{8FEEA5A7-F44E-FAE9-2BA9-3FD3D5E87D19}"/>
              </a:ext>
            </a:extLst>
          </p:cNvPr>
          <p:cNvSpPr/>
          <p:nvPr/>
        </p:nvSpPr>
        <p:spPr>
          <a:xfrm>
            <a:off x="430748" y="2822891"/>
            <a:ext cx="2839577" cy="2773525"/>
          </a:xfrm>
          <a:prstGeom prst="pie">
            <a:avLst>
              <a:gd name="adj1" fmla="val 10789669"/>
              <a:gd name="adj2" fmla="val 16226737"/>
            </a:avLst>
          </a:prstGeom>
          <a:noFill/>
          <a:ln w="38100">
            <a:solidFill>
              <a:srgbClr val="2138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6F37FA5A-CFB8-1CE9-196E-C3C89B947A0F}"/>
              </a:ext>
            </a:extLst>
          </p:cNvPr>
          <p:cNvSpPr/>
          <p:nvPr/>
        </p:nvSpPr>
        <p:spPr>
          <a:xfrm>
            <a:off x="505184" y="5885699"/>
            <a:ext cx="11181632" cy="84126"/>
          </a:xfrm>
          <a:prstGeom prst="rect">
            <a:avLst/>
          </a:prstGeom>
          <a:solidFill>
            <a:srgbClr val="65BAF5">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3388291-71BF-CBF6-911B-2CAA0252BF4B}"/>
              </a:ext>
            </a:extLst>
          </p:cNvPr>
          <p:cNvSpPr txBox="1"/>
          <p:nvPr/>
        </p:nvSpPr>
        <p:spPr>
          <a:xfrm>
            <a:off x="3674789" y="6209606"/>
            <a:ext cx="502484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Insert Distribution Statement &amp; Copyright Information Here</a:t>
            </a:r>
          </a:p>
        </p:txBody>
      </p:sp>
    </p:spTree>
    <p:extLst>
      <p:ext uri="{BB962C8B-B14F-4D97-AF65-F5344CB8AC3E}">
        <p14:creationId xmlns:p14="http://schemas.microsoft.com/office/powerpoint/2010/main" val="79391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anim calcmode="lin" valueType="num">
                                      <p:cBhvr>
                                        <p:cTn id="8" dur="500" fill="hold"/>
                                        <p:tgtEl>
                                          <p:spTgt spid="33"/>
                                        </p:tgtEl>
                                        <p:attrNameLst>
                                          <p:attrName>ppt_x</p:attrName>
                                        </p:attrNameLst>
                                      </p:cBhvr>
                                      <p:tavLst>
                                        <p:tav tm="0">
                                          <p:val>
                                            <p:strVal val="#ppt_x"/>
                                          </p:val>
                                        </p:tav>
                                        <p:tav tm="100000">
                                          <p:val>
                                            <p:strVal val="#ppt_x"/>
                                          </p:val>
                                        </p:tav>
                                      </p:tavLst>
                                    </p:anim>
                                    <p:anim calcmode="lin" valueType="num">
                                      <p:cBhvr>
                                        <p:cTn id="9"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77248A-D079-7F50-84A1-E4BB961861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93124B-C9A5-FA89-80A9-9925DCBE163A}"/>
              </a:ext>
            </a:extLst>
          </p:cNvPr>
          <p:cNvSpPr>
            <a:spLocks noGrp="1"/>
          </p:cNvSpPr>
          <p:nvPr>
            <p:ph type="title"/>
          </p:nvPr>
        </p:nvSpPr>
        <p:spPr>
          <a:xfrm>
            <a:off x="505184" y="278998"/>
            <a:ext cx="10515600" cy="1325563"/>
          </a:xfrm>
        </p:spPr>
        <p:txBody>
          <a:bodyPr/>
          <a:lstStyle/>
          <a:p>
            <a:r>
              <a:rPr kumimoji="0" lang="en-US" sz="4000" b="1" i="0" u="none" strike="noStrike" kern="1200" cap="none" spc="0" normalizeH="0" baseline="0" noProof="0" dirty="0">
                <a:ln>
                  <a:noFill/>
                </a:ln>
                <a:solidFill>
                  <a:srgbClr val="1D385B"/>
                </a:solidFill>
                <a:effectLst/>
                <a:uLnTx/>
                <a:uFillTx/>
                <a:latin typeface="Arial" panose="020B0604020202020204" pitchFamily="34" charset="0"/>
                <a:ea typeface="+mj-ea"/>
                <a:cs typeface="Arial" panose="020B0604020202020204" pitchFamily="34" charset="0"/>
              </a:rPr>
              <a:t>JATIC Resources</a:t>
            </a:r>
            <a:endParaRPr lang="en-US" sz="3200" dirty="0"/>
          </a:p>
        </p:txBody>
      </p:sp>
      <p:sp>
        <p:nvSpPr>
          <p:cNvPr id="5" name="Rectangle 4">
            <a:extLst>
              <a:ext uri="{FF2B5EF4-FFF2-40B4-BE49-F238E27FC236}">
                <a16:creationId xmlns:a16="http://schemas.microsoft.com/office/drawing/2014/main" id="{1D7E37EF-7813-8E92-F7E4-80CE959DD2BA}"/>
              </a:ext>
            </a:extLst>
          </p:cNvPr>
          <p:cNvSpPr/>
          <p:nvPr/>
        </p:nvSpPr>
        <p:spPr>
          <a:xfrm>
            <a:off x="505184" y="1406951"/>
            <a:ext cx="11181632" cy="84126"/>
          </a:xfrm>
          <a:prstGeom prst="rect">
            <a:avLst/>
          </a:prstGeom>
          <a:solidFill>
            <a:srgbClr val="65BAF5">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B0D2F8E6-F95B-81CF-4E6A-64988727BA91}"/>
              </a:ext>
            </a:extLst>
          </p:cNvPr>
          <p:cNvSpPr/>
          <p:nvPr/>
        </p:nvSpPr>
        <p:spPr>
          <a:xfrm>
            <a:off x="222282" y="6007654"/>
            <a:ext cx="11753086" cy="84126"/>
          </a:xfrm>
          <a:prstGeom prst="rect">
            <a:avLst/>
          </a:prstGeom>
          <a:solidFill>
            <a:srgbClr val="65BAF5">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06F852C8-9137-EBC6-0EC8-B47DE5B8C10E}"/>
              </a:ext>
            </a:extLst>
          </p:cNvPr>
          <p:cNvGrpSpPr/>
          <p:nvPr/>
        </p:nvGrpSpPr>
        <p:grpSpPr>
          <a:xfrm>
            <a:off x="216632" y="5926278"/>
            <a:ext cx="1211238" cy="931722"/>
            <a:chOff x="103855" y="5950880"/>
            <a:chExt cx="1211238" cy="931722"/>
          </a:xfrm>
        </p:grpSpPr>
        <p:pic>
          <p:nvPicPr>
            <p:cNvPr id="13" name="Graphic 12" descr="Employee badge outline">
              <a:extLst>
                <a:ext uri="{FF2B5EF4-FFF2-40B4-BE49-F238E27FC236}">
                  <a16:creationId xmlns:a16="http://schemas.microsoft.com/office/drawing/2014/main" id="{E63691C0-4305-2D46-3325-652EB9E256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855" y="5950880"/>
              <a:ext cx="1211238" cy="931722"/>
            </a:xfrm>
            <a:prstGeom prst="rect">
              <a:avLst/>
            </a:prstGeom>
          </p:spPr>
        </p:pic>
        <p:sp>
          <p:nvSpPr>
            <p:cNvPr id="14" name="TextBox 13">
              <a:extLst>
                <a:ext uri="{FF2B5EF4-FFF2-40B4-BE49-F238E27FC236}">
                  <a16:creationId xmlns:a16="http://schemas.microsoft.com/office/drawing/2014/main" id="{064083DC-82E1-3472-D942-2005E451A471}"/>
                </a:ext>
              </a:extLst>
            </p:cNvPr>
            <p:cNvSpPr txBox="1"/>
            <p:nvPr/>
          </p:nvSpPr>
          <p:spPr>
            <a:xfrm>
              <a:off x="709474" y="6282461"/>
              <a:ext cx="461778" cy="415498"/>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black"/>
                  </a:solidFill>
                  <a:effectLst/>
                  <a:uLnTx/>
                  <a:uFillTx/>
                  <a:latin typeface="Calibri" panose="020F0502020204030204"/>
                  <a:ea typeface="+mn-ea"/>
                  <a:cs typeface="+mn-cs"/>
                </a:rPr>
                <a:t>Logo can go here</a:t>
              </a:r>
              <a:endParaRPr kumimoji="0" lang="en-US" sz="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5" name="Picture 14" descr="A blue logo with a black background&#10;&#10;Description automatically generated">
            <a:extLst>
              <a:ext uri="{FF2B5EF4-FFF2-40B4-BE49-F238E27FC236}">
                <a16:creationId xmlns:a16="http://schemas.microsoft.com/office/drawing/2014/main" id="{73FD6BA0-2C9B-57D0-FEF7-A6C0534864B6}"/>
              </a:ext>
            </a:extLst>
          </p:cNvPr>
          <p:cNvPicPr>
            <a:picLocks noChangeAspect="1"/>
          </p:cNvPicPr>
          <p:nvPr/>
        </p:nvPicPr>
        <p:blipFill rotWithShape="1">
          <a:blip r:embed="rId5">
            <a:extLst>
              <a:ext uri="{28A0092B-C50C-407E-A947-70E740481C1C}">
                <a14:useLocalDpi xmlns:a14="http://schemas.microsoft.com/office/drawing/2010/main" val="0"/>
              </a:ext>
            </a:extLst>
          </a:blip>
          <a:srcRect l="24783" t="18183" r="27673" b="9352"/>
          <a:stretch/>
        </p:blipFill>
        <p:spPr>
          <a:xfrm>
            <a:off x="11258851" y="6093552"/>
            <a:ext cx="716517" cy="764448"/>
          </a:xfrm>
          <a:prstGeom prst="rect">
            <a:avLst/>
          </a:prstGeom>
        </p:spPr>
      </p:pic>
      <p:grpSp>
        <p:nvGrpSpPr>
          <p:cNvPr id="24" name="Group 23">
            <a:extLst>
              <a:ext uri="{FF2B5EF4-FFF2-40B4-BE49-F238E27FC236}">
                <a16:creationId xmlns:a16="http://schemas.microsoft.com/office/drawing/2014/main" id="{B32479CD-FBF7-E01E-F586-D407BCB99011}"/>
              </a:ext>
            </a:extLst>
          </p:cNvPr>
          <p:cNvGrpSpPr/>
          <p:nvPr/>
        </p:nvGrpSpPr>
        <p:grpSpPr>
          <a:xfrm>
            <a:off x="2312802" y="5387394"/>
            <a:ext cx="7566395" cy="618488"/>
            <a:chOff x="2339533" y="5399106"/>
            <a:chExt cx="7566395" cy="618488"/>
          </a:xfrm>
        </p:grpSpPr>
        <p:sp>
          <p:nvSpPr>
            <p:cNvPr id="34" name="TextBox 33">
              <a:extLst>
                <a:ext uri="{FF2B5EF4-FFF2-40B4-BE49-F238E27FC236}">
                  <a16:creationId xmlns:a16="http://schemas.microsoft.com/office/drawing/2014/main" id="{801156B7-F3B6-7F5F-13C7-C9A11DEA12B3}"/>
                </a:ext>
              </a:extLst>
            </p:cNvPr>
            <p:cNvSpPr txBox="1"/>
            <p:nvPr/>
          </p:nvSpPr>
          <p:spPr>
            <a:xfrm>
              <a:off x="2984227" y="5522001"/>
              <a:ext cx="692170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Learn more at JATIC’s website: </a:t>
              </a:r>
              <a:r>
                <a:rPr lang="en-US" dirty="0">
                  <a:solidFill>
                    <a:prstClr val="black"/>
                  </a:solidFill>
                  <a:latin typeface="Arial" panose="020B0604020202020204" pitchFamily="34" charset="0"/>
                  <a:cs typeface="Arial" panose="020B0604020202020204" pitchFamily="34" charset="0"/>
                  <a:hlinkClick r:id="rId6"/>
                </a:rPr>
                <a:t>https://cdao.pages.jatic.net/public/</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nvGrpSpPr>
            <p:cNvPr id="23" name="Group 22">
              <a:extLst>
                <a:ext uri="{FF2B5EF4-FFF2-40B4-BE49-F238E27FC236}">
                  <a16:creationId xmlns:a16="http://schemas.microsoft.com/office/drawing/2014/main" id="{18AEFBFA-F356-48D4-85E1-B8A7438645D6}"/>
                </a:ext>
              </a:extLst>
            </p:cNvPr>
            <p:cNvGrpSpPr/>
            <p:nvPr/>
          </p:nvGrpSpPr>
          <p:grpSpPr>
            <a:xfrm>
              <a:off x="2339533" y="5399106"/>
              <a:ext cx="631722" cy="618488"/>
              <a:chOff x="2486731" y="2958800"/>
              <a:chExt cx="2364968" cy="2364968"/>
            </a:xfrm>
          </p:grpSpPr>
          <p:pic>
            <p:nvPicPr>
              <p:cNvPr id="17" name="Graphic 16" descr="Internet outline">
                <a:extLst>
                  <a:ext uri="{FF2B5EF4-FFF2-40B4-BE49-F238E27FC236}">
                    <a16:creationId xmlns:a16="http://schemas.microsoft.com/office/drawing/2014/main" id="{36BCEC80-1EE4-0FB8-C6AC-F6D0D8D21D9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86731" y="2958800"/>
                <a:ext cx="2364968" cy="2364968"/>
              </a:xfrm>
              <a:prstGeom prst="rect">
                <a:avLst/>
              </a:prstGeom>
            </p:spPr>
          </p:pic>
          <p:sp>
            <p:nvSpPr>
              <p:cNvPr id="21" name="TextBox 20">
                <a:extLst>
                  <a:ext uri="{FF2B5EF4-FFF2-40B4-BE49-F238E27FC236}">
                    <a16:creationId xmlns:a16="http://schemas.microsoft.com/office/drawing/2014/main" id="{7260AD1D-FEEC-9544-4DE4-52991C503C6F}"/>
                  </a:ext>
                </a:extLst>
              </p:cNvPr>
              <p:cNvSpPr txBox="1"/>
              <p:nvPr/>
            </p:nvSpPr>
            <p:spPr>
              <a:xfrm>
                <a:off x="3173506" y="3700631"/>
                <a:ext cx="1011219" cy="688489"/>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2" name="Picture 21" descr="A blue logo with a black background&#10;&#10;Description automatically generated">
                <a:extLst>
                  <a:ext uri="{FF2B5EF4-FFF2-40B4-BE49-F238E27FC236}">
                    <a16:creationId xmlns:a16="http://schemas.microsoft.com/office/drawing/2014/main" id="{01656760-612D-64AA-FA19-4CE6B4AADC11}"/>
                  </a:ext>
                </a:extLst>
              </p:cNvPr>
              <p:cNvPicPr>
                <a:picLocks noChangeAspect="1"/>
              </p:cNvPicPr>
              <p:nvPr/>
            </p:nvPicPr>
            <p:blipFill rotWithShape="1">
              <a:blip r:embed="rId5">
                <a:extLst>
                  <a:ext uri="{28A0092B-C50C-407E-A947-70E740481C1C}">
                    <a14:useLocalDpi xmlns:a14="http://schemas.microsoft.com/office/drawing/2010/main" val="0"/>
                  </a:ext>
                </a:extLst>
              </a:blip>
              <a:srcRect l="24783" t="18183" r="27673" b="34984"/>
              <a:stretch/>
            </p:blipFill>
            <p:spPr>
              <a:xfrm>
                <a:off x="3310956" y="3772911"/>
                <a:ext cx="716518" cy="494052"/>
              </a:xfrm>
              <a:prstGeom prst="rect">
                <a:avLst/>
              </a:prstGeom>
            </p:spPr>
          </p:pic>
        </p:grpSp>
      </p:grpSp>
      <p:sp>
        <p:nvSpPr>
          <p:cNvPr id="28" name="TextBox 27">
            <a:extLst>
              <a:ext uri="{FF2B5EF4-FFF2-40B4-BE49-F238E27FC236}">
                <a16:creationId xmlns:a16="http://schemas.microsoft.com/office/drawing/2014/main" id="{67F78B24-E931-2767-C353-00CA4A86A5B0}"/>
              </a:ext>
            </a:extLst>
          </p:cNvPr>
          <p:cNvSpPr txBox="1"/>
          <p:nvPr/>
        </p:nvSpPr>
        <p:spPr>
          <a:xfrm>
            <a:off x="297016" y="2684596"/>
            <a:ext cx="2261703"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hlinkClick r:id="rId9"/>
              </a:rPr>
              <a:t>https://gitlab.jatic.net/jatic/</a:t>
            </a: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0" name="TextBox 29">
            <a:extLst>
              <a:ext uri="{FF2B5EF4-FFF2-40B4-BE49-F238E27FC236}">
                <a16:creationId xmlns:a16="http://schemas.microsoft.com/office/drawing/2014/main" id="{EE9B275C-4689-6034-5569-32A09A20BF91}"/>
              </a:ext>
            </a:extLst>
          </p:cNvPr>
          <p:cNvSpPr txBox="1"/>
          <p:nvPr/>
        </p:nvSpPr>
        <p:spPr>
          <a:xfrm>
            <a:off x="256824" y="4328568"/>
            <a:ext cx="2342088"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sng" strike="noStrike" kern="1200" cap="none" spc="0" normalizeH="0" baseline="0" noProof="0" dirty="0">
                <a:ln>
                  <a:noFill/>
                </a:ln>
                <a:solidFill>
                  <a:srgbClr val="0563C1"/>
                </a:solidFill>
                <a:effectLst/>
                <a:uLnTx/>
                <a:uFillTx/>
                <a:latin typeface="Arial" panose="020B0604020202020204" pitchFamily="34" charset="0"/>
                <a:ea typeface="+mn-ea"/>
                <a:cs typeface="Arial" panose="020B0604020202020204" pitchFamily="34" charset="0"/>
              </a:rPr>
              <a:t>cdao-jatic@groups.mail.mil</a:t>
            </a:r>
          </a:p>
        </p:txBody>
      </p:sp>
      <p:pic>
        <p:nvPicPr>
          <p:cNvPr id="37" name="Graphic 36" descr="Email outline">
            <a:extLst>
              <a:ext uri="{FF2B5EF4-FFF2-40B4-BE49-F238E27FC236}">
                <a16:creationId xmlns:a16="http://schemas.microsoft.com/office/drawing/2014/main" id="{A2AEB8E1-28FD-A727-FE09-6964F80FD83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54564" y="3559233"/>
            <a:ext cx="676656" cy="676656"/>
          </a:xfrm>
          <a:prstGeom prst="rect">
            <a:avLst/>
          </a:prstGeom>
        </p:spPr>
      </p:pic>
      <p:pic>
        <p:nvPicPr>
          <p:cNvPr id="4" name="Picture 3">
            <a:extLst>
              <a:ext uri="{FF2B5EF4-FFF2-40B4-BE49-F238E27FC236}">
                <a16:creationId xmlns:a16="http://schemas.microsoft.com/office/drawing/2014/main" id="{F2981607-1221-1487-C75E-8FB87E01A9DD}"/>
              </a:ext>
            </a:extLst>
          </p:cNvPr>
          <p:cNvPicPr>
            <a:picLocks noChangeAspect="1"/>
          </p:cNvPicPr>
          <p:nvPr/>
        </p:nvPicPr>
        <p:blipFill rotWithShape="1">
          <a:blip r:embed="rId12"/>
          <a:srcRect b="6428"/>
          <a:stretch/>
        </p:blipFill>
        <p:spPr>
          <a:xfrm>
            <a:off x="2766887" y="1663140"/>
            <a:ext cx="8850222" cy="3531719"/>
          </a:xfrm>
          <a:prstGeom prst="rect">
            <a:avLst/>
          </a:prstGeom>
        </p:spPr>
      </p:pic>
      <p:pic>
        <p:nvPicPr>
          <p:cNvPr id="18" name="Picture 17" descr="A black and purple text&#10;&#10;Description automatically generated">
            <a:extLst>
              <a:ext uri="{FF2B5EF4-FFF2-40B4-BE49-F238E27FC236}">
                <a16:creationId xmlns:a16="http://schemas.microsoft.com/office/drawing/2014/main" id="{19C59969-4309-4C9C-07A3-1DC5E3FF710A}"/>
              </a:ext>
            </a:extLst>
          </p:cNvPr>
          <p:cNvPicPr>
            <a:picLocks noChangeAspect="1"/>
          </p:cNvPicPr>
          <p:nvPr/>
        </p:nvPicPr>
        <p:blipFill rotWithShape="1">
          <a:blip r:embed="rId13">
            <a:extLst>
              <a:ext uri="{28A0092B-C50C-407E-A947-70E740481C1C}">
                <a14:useLocalDpi xmlns:a14="http://schemas.microsoft.com/office/drawing/2010/main" val="0"/>
              </a:ext>
            </a:extLst>
          </a:blip>
          <a:srcRect l="12907" t="24231" r="11744" b="24532"/>
          <a:stretch/>
        </p:blipFill>
        <p:spPr>
          <a:xfrm>
            <a:off x="435520" y="2080641"/>
            <a:ext cx="1903228" cy="496760"/>
          </a:xfrm>
          <a:prstGeom prst="rect">
            <a:avLst/>
          </a:prstGeom>
        </p:spPr>
      </p:pic>
    </p:spTree>
    <p:extLst>
      <p:ext uri="{BB962C8B-B14F-4D97-AF65-F5344CB8AC3E}">
        <p14:creationId xmlns:p14="http://schemas.microsoft.com/office/powerpoint/2010/main" val="4188351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60831-7EEB-60AF-275E-C109B45587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B84E7A-B92C-F151-DE90-8928D8C03FC3}"/>
              </a:ext>
            </a:extLst>
          </p:cNvPr>
          <p:cNvSpPr>
            <a:spLocks noGrp="1"/>
          </p:cNvSpPr>
          <p:nvPr>
            <p:ph type="title"/>
          </p:nvPr>
        </p:nvSpPr>
        <p:spPr>
          <a:xfrm>
            <a:off x="505184" y="278998"/>
            <a:ext cx="10515600" cy="1325563"/>
          </a:xfrm>
        </p:spPr>
        <p:txBody>
          <a:bodyPr/>
          <a:lstStyle/>
          <a:p>
            <a:r>
              <a:rPr kumimoji="0" lang="en-US" sz="4000" b="1" i="0" u="none" strike="noStrike" kern="1200" cap="none" spc="0" normalizeH="0" baseline="0" noProof="0" dirty="0">
                <a:ln>
                  <a:noFill/>
                </a:ln>
                <a:solidFill>
                  <a:srgbClr val="1D385B"/>
                </a:solidFill>
                <a:effectLst/>
                <a:uLnTx/>
                <a:uFillTx/>
                <a:latin typeface="Arial" panose="020B0604020202020204" pitchFamily="34" charset="0"/>
                <a:ea typeface="+mj-ea"/>
                <a:cs typeface="Arial" panose="020B0604020202020204" pitchFamily="34" charset="0"/>
              </a:rPr>
              <a:t>Acknowledgements</a:t>
            </a:r>
            <a:endParaRPr lang="en-US" sz="3200" dirty="0"/>
          </a:p>
        </p:txBody>
      </p:sp>
      <p:sp>
        <p:nvSpPr>
          <p:cNvPr id="5" name="Rectangle 4">
            <a:extLst>
              <a:ext uri="{FF2B5EF4-FFF2-40B4-BE49-F238E27FC236}">
                <a16:creationId xmlns:a16="http://schemas.microsoft.com/office/drawing/2014/main" id="{F6881E4A-F475-CEB4-CE32-F78D6C12AE8A}"/>
              </a:ext>
            </a:extLst>
          </p:cNvPr>
          <p:cNvSpPr/>
          <p:nvPr/>
        </p:nvSpPr>
        <p:spPr>
          <a:xfrm>
            <a:off x="505184" y="1406951"/>
            <a:ext cx="11181632" cy="84126"/>
          </a:xfrm>
          <a:prstGeom prst="rect">
            <a:avLst/>
          </a:prstGeom>
          <a:solidFill>
            <a:srgbClr val="65BAF5">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E935C330-575E-0F7B-6EFE-FC3BA09D1674}"/>
              </a:ext>
            </a:extLst>
          </p:cNvPr>
          <p:cNvGrpSpPr/>
          <p:nvPr/>
        </p:nvGrpSpPr>
        <p:grpSpPr>
          <a:xfrm>
            <a:off x="216632" y="5926278"/>
            <a:ext cx="1211238" cy="931722"/>
            <a:chOff x="103855" y="5950880"/>
            <a:chExt cx="1211238" cy="931722"/>
          </a:xfrm>
        </p:grpSpPr>
        <p:pic>
          <p:nvPicPr>
            <p:cNvPr id="13" name="Graphic 12" descr="Employee badge outline">
              <a:extLst>
                <a:ext uri="{FF2B5EF4-FFF2-40B4-BE49-F238E27FC236}">
                  <a16:creationId xmlns:a16="http://schemas.microsoft.com/office/drawing/2014/main" id="{5ED0972D-E9C6-512B-0AC3-D0C95806D4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855" y="5950880"/>
              <a:ext cx="1211238" cy="931722"/>
            </a:xfrm>
            <a:prstGeom prst="rect">
              <a:avLst/>
            </a:prstGeom>
          </p:spPr>
        </p:pic>
        <p:sp>
          <p:nvSpPr>
            <p:cNvPr id="14" name="TextBox 13">
              <a:extLst>
                <a:ext uri="{FF2B5EF4-FFF2-40B4-BE49-F238E27FC236}">
                  <a16:creationId xmlns:a16="http://schemas.microsoft.com/office/drawing/2014/main" id="{EA525C37-E925-DAB2-CAF1-04D78EBF56AF}"/>
                </a:ext>
              </a:extLst>
            </p:cNvPr>
            <p:cNvSpPr txBox="1"/>
            <p:nvPr/>
          </p:nvSpPr>
          <p:spPr>
            <a:xfrm>
              <a:off x="709474" y="6282461"/>
              <a:ext cx="461778" cy="415498"/>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black"/>
                  </a:solidFill>
                  <a:effectLst/>
                  <a:uLnTx/>
                  <a:uFillTx/>
                  <a:latin typeface="Calibri" panose="020F0502020204030204"/>
                  <a:ea typeface="+mn-ea"/>
                  <a:cs typeface="+mn-cs"/>
                </a:rPr>
                <a:t>Logo can go here</a:t>
              </a:r>
              <a:endParaRPr kumimoji="0" lang="en-US" sz="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5" name="Picture 14" descr="A blue logo with a black background&#10;&#10;Description automatically generated">
            <a:extLst>
              <a:ext uri="{FF2B5EF4-FFF2-40B4-BE49-F238E27FC236}">
                <a16:creationId xmlns:a16="http://schemas.microsoft.com/office/drawing/2014/main" id="{0C0315C6-7A79-353B-ECAE-83F032980EDE}"/>
              </a:ext>
            </a:extLst>
          </p:cNvPr>
          <p:cNvPicPr>
            <a:picLocks noChangeAspect="1"/>
          </p:cNvPicPr>
          <p:nvPr/>
        </p:nvPicPr>
        <p:blipFill rotWithShape="1">
          <a:blip r:embed="rId5">
            <a:extLst>
              <a:ext uri="{28A0092B-C50C-407E-A947-70E740481C1C}">
                <a14:useLocalDpi xmlns:a14="http://schemas.microsoft.com/office/drawing/2010/main" val="0"/>
              </a:ext>
            </a:extLst>
          </a:blip>
          <a:srcRect l="24783" t="18183" r="27673" b="9352"/>
          <a:stretch/>
        </p:blipFill>
        <p:spPr>
          <a:xfrm>
            <a:off x="11258851" y="6093552"/>
            <a:ext cx="716517" cy="764448"/>
          </a:xfrm>
          <a:prstGeom prst="rect">
            <a:avLst/>
          </a:prstGeom>
        </p:spPr>
      </p:pic>
      <p:sp>
        <p:nvSpPr>
          <p:cNvPr id="3" name="TextBox 2">
            <a:extLst>
              <a:ext uri="{FF2B5EF4-FFF2-40B4-BE49-F238E27FC236}">
                <a16:creationId xmlns:a16="http://schemas.microsoft.com/office/drawing/2014/main" id="{F19EF205-AEBB-D1A9-F0E4-672F0AD627D8}"/>
              </a:ext>
            </a:extLst>
          </p:cNvPr>
          <p:cNvSpPr txBox="1"/>
          <p:nvPr/>
        </p:nvSpPr>
        <p:spPr>
          <a:xfrm>
            <a:off x="505184" y="1733862"/>
            <a:ext cx="11181632" cy="1477328"/>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2000" b="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This material is partially based upon work supported by the Department of Defense’s Chief Digital and AI Office (DoD CDAO) under Contract No. </a:t>
            </a:r>
            <a:r>
              <a:rPr kumimoji="0" lang="en-US" sz="2000" b="0" u="none" strike="noStrike" kern="1200" cap="none" spc="0" normalizeH="0" baseline="0" noProof="0" dirty="0">
                <a:ln>
                  <a:noFill/>
                </a:ln>
                <a:solidFill>
                  <a:prstClr val="black"/>
                </a:solidFill>
                <a:effectLst/>
                <a:highlight>
                  <a:srgbClr val="FFFF00"/>
                </a:highlight>
                <a:uLnTx/>
                <a:uFillTx/>
                <a:latin typeface="Arial" panose="020B0604020202020204" pitchFamily="34" charset="0"/>
                <a:ea typeface="+mn-ea"/>
                <a:cs typeface="Arial" panose="020B0604020202020204" pitchFamily="34" charset="0"/>
              </a:rPr>
              <a:t>XXXXXX</a:t>
            </a:r>
            <a:r>
              <a:rPr kumimoji="0" lang="en-US" sz="2000" b="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for the Joint AI Test Infrastructure Capability (JATIC) Program. Any opinions, findings, and conclusions or recommendations expressed in this material are those of the author(s) and do not necessarily reflect the views of the CDAO or JATIC program.</a:t>
            </a:r>
          </a:p>
        </p:txBody>
      </p:sp>
      <p:sp>
        <p:nvSpPr>
          <p:cNvPr id="4" name="Rectangle 3">
            <a:extLst>
              <a:ext uri="{FF2B5EF4-FFF2-40B4-BE49-F238E27FC236}">
                <a16:creationId xmlns:a16="http://schemas.microsoft.com/office/drawing/2014/main" id="{7EFCEC69-1000-F81B-FE79-2B92EF004AFE}"/>
              </a:ext>
            </a:extLst>
          </p:cNvPr>
          <p:cNvSpPr/>
          <p:nvPr/>
        </p:nvSpPr>
        <p:spPr>
          <a:xfrm>
            <a:off x="505184" y="5885699"/>
            <a:ext cx="11181632" cy="84126"/>
          </a:xfrm>
          <a:prstGeom prst="rect">
            <a:avLst/>
          </a:prstGeom>
          <a:solidFill>
            <a:srgbClr val="65BAF5">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10404FE-C317-172E-06E0-8DD22B3FADC6}"/>
              </a:ext>
            </a:extLst>
          </p:cNvPr>
          <p:cNvSpPr txBox="1"/>
          <p:nvPr/>
        </p:nvSpPr>
        <p:spPr>
          <a:xfrm>
            <a:off x="3674789" y="6209606"/>
            <a:ext cx="502484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Insert Distribution Statement &amp; Copyright Information Here</a:t>
            </a:r>
          </a:p>
        </p:txBody>
      </p:sp>
      <p:pic>
        <p:nvPicPr>
          <p:cNvPr id="8" name="Picture 7">
            <a:extLst>
              <a:ext uri="{FF2B5EF4-FFF2-40B4-BE49-F238E27FC236}">
                <a16:creationId xmlns:a16="http://schemas.microsoft.com/office/drawing/2014/main" id="{83885D9E-3DD7-04EA-00D4-9775BF7AC5E9}"/>
              </a:ext>
            </a:extLst>
          </p:cNvPr>
          <p:cNvPicPr>
            <a:picLocks noChangeAspect="1"/>
          </p:cNvPicPr>
          <p:nvPr/>
        </p:nvPicPr>
        <p:blipFill>
          <a:blip r:embed="rId6"/>
          <a:stretch>
            <a:fillRect/>
          </a:stretch>
        </p:blipFill>
        <p:spPr>
          <a:xfrm>
            <a:off x="3603570" y="3838013"/>
            <a:ext cx="4984860" cy="1420863"/>
          </a:xfrm>
          <a:prstGeom prst="rect">
            <a:avLst/>
          </a:prstGeom>
        </p:spPr>
      </p:pic>
    </p:spTree>
    <p:extLst>
      <p:ext uri="{BB962C8B-B14F-4D97-AF65-F5344CB8AC3E}">
        <p14:creationId xmlns:p14="http://schemas.microsoft.com/office/powerpoint/2010/main" val="412597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2C1836-1F85-66AC-7B3A-0BE3E2D34FC6}"/>
              </a:ext>
            </a:extLst>
          </p:cNvPr>
          <p:cNvSpPr txBox="1"/>
          <p:nvPr/>
        </p:nvSpPr>
        <p:spPr>
          <a:xfrm>
            <a:off x="3674789" y="6209606"/>
            <a:ext cx="502484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Insert Distribution Statement &amp; Copyright Information Here</a:t>
            </a:r>
          </a:p>
        </p:txBody>
      </p:sp>
      <p:grpSp>
        <p:nvGrpSpPr>
          <p:cNvPr id="18" name="Group 17">
            <a:extLst>
              <a:ext uri="{FF2B5EF4-FFF2-40B4-BE49-F238E27FC236}">
                <a16:creationId xmlns:a16="http://schemas.microsoft.com/office/drawing/2014/main" id="{83D18AF9-79B8-258B-1E21-56B799EC06F4}"/>
              </a:ext>
            </a:extLst>
          </p:cNvPr>
          <p:cNvGrpSpPr/>
          <p:nvPr/>
        </p:nvGrpSpPr>
        <p:grpSpPr>
          <a:xfrm>
            <a:off x="5006340" y="4225839"/>
            <a:ext cx="2179320" cy="1676400"/>
            <a:chOff x="5006340" y="4431319"/>
            <a:chExt cx="2179320" cy="1676400"/>
          </a:xfrm>
        </p:grpSpPr>
        <p:pic>
          <p:nvPicPr>
            <p:cNvPr id="7" name="Graphic 6" descr="Employee badge outline">
              <a:extLst>
                <a:ext uri="{FF2B5EF4-FFF2-40B4-BE49-F238E27FC236}">
                  <a16:creationId xmlns:a16="http://schemas.microsoft.com/office/drawing/2014/main" id="{C39C3733-CD0F-0478-75E0-25D171F0B4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06340" y="4431319"/>
              <a:ext cx="2179320" cy="1676400"/>
            </a:xfrm>
            <a:prstGeom prst="rect">
              <a:avLst/>
            </a:prstGeom>
          </p:spPr>
        </p:pic>
        <p:sp>
          <p:nvSpPr>
            <p:cNvPr id="8" name="TextBox 7">
              <a:extLst>
                <a:ext uri="{FF2B5EF4-FFF2-40B4-BE49-F238E27FC236}">
                  <a16:creationId xmlns:a16="http://schemas.microsoft.com/office/drawing/2014/main" id="{5C625941-F69E-F30B-D101-FDFDDBFA64A0}"/>
                </a:ext>
              </a:extLst>
            </p:cNvPr>
            <p:cNvSpPr txBox="1"/>
            <p:nvPr/>
          </p:nvSpPr>
          <p:spPr>
            <a:xfrm>
              <a:off x="6187212" y="5071629"/>
              <a:ext cx="760287" cy="646331"/>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1" u="none" strike="noStrike" kern="1200" cap="none" spc="0" normalizeH="0" baseline="0" noProof="0" dirty="0">
                  <a:ln>
                    <a:noFill/>
                  </a:ln>
                  <a:solidFill>
                    <a:prstClr val="black"/>
                  </a:solidFill>
                  <a:effectLst/>
                  <a:uLnTx/>
                  <a:uFillTx/>
                  <a:latin typeface="Calibri" panose="020F0502020204030204"/>
                  <a:ea typeface="+mn-ea"/>
                  <a:cs typeface="+mn-cs"/>
                </a:rPr>
                <a:t>Logo/other image can go here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6" name="Graphic 5">
            <a:extLst>
              <a:ext uri="{FF2B5EF4-FFF2-40B4-BE49-F238E27FC236}">
                <a16:creationId xmlns:a16="http://schemas.microsoft.com/office/drawing/2014/main" id="{66F78476-FD87-9D32-5A36-DCC08F20DD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31766" y="6225129"/>
            <a:ext cx="1778037" cy="522952"/>
          </a:xfrm>
          <a:prstGeom prst="rect">
            <a:avLst/>
          </a:prstGeom>
        </p:spPr>
      </p:pic>
      <p:sp>
        <p:nvSpPr>
          <p:cNvPr id="12" name="Rectangle 11">
            <a:extLst>
              <a:ext uri="{FF2B5EF4-FFF2-40B4-BE49-F238E27FC236}">
                <a16:creationId xmlns:a16="http://schemas.microsoft.com/office/drawing/2014/main" id="{49A8830E-8164-3CC1-A617-81DC2CA24FF7}"/>
              </a:ext>
            </a:extLst>
          </p:cNvPr>
          <p:cNvSpPr/>
          <p:nvPr/>
        </p:nvSpPr>
        <p:spPr>
          <a:xfrm>
            <a:off x="222282" y="430906"/>
            <a:ext cx="11753086" cy="84126"/>
          </a:xfrm>
          <a:prstGeom prst="rect">
            <a:avLst/>
          </a:prstGeom>
          <a:solidFill>
            <a:srgbClr val="65BAF5">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8AAFA74-9B60-F96C-708E-2F96CAD34E88}"/>
              </a:ext>
            </a:extLst>
          </p:cNvPr>
          <p:cNvSpPr/>
          <p:nvPr/>
        </p:nvSpPr>
        <p:spPr>
          <a:xfrm>
            <a:off x="222282" y="6007654"/>
            <a:ext cx="11753086" cy="84126"/>
          </a:xfrm>
          <a:prstGeom prst="rect">
            <a:avLst/>
          </a:prstGeom>
          <a:solidFill>
            <a:srgbClr val="65BAF5">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itle 1">
            <a:extLst>
              <a:ext uri="{FF2B5EF4-FFF2-40B4-BE49-F238E27FC236}">
                <a16:creationId xmlns:a16="http://schemas.microsoft.com/office/drawing/2014/main" id="{E5BB1CA9-CCA9-D418-5AE4-4245D978E69D}"/>
              </a:ext>
            </a:extLst>
          </p:cNvPr>
          <p:cNvSpPr txBox="1">
            <a:spLocks/>
          </p:cNvSpPr>
          <p:nvPr/>
        </p:nvSpPr>
        <p:spPr>
          <a:xfrm>
            <a:off x="593323" y="1439192"/>
            <a:ext cx="11005354" cy="10452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Helvetica" pitchFamily="2"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5400" b="1" i="0" u="none" strike="noStrike" kern="1200" cap="none" spc="0" normalizeH="0" baseline="0" noProof="0" dirty="0">
                <a:ln>
                  <a:noFill/>
                </a:ln>
                <a:solidFill>
                  <a:srgbClr val="1D385B"/>
                </a:solidFill>
                <a:effectLst/>
                <a:uLnTx/>
                <a:uFillTx/>
                <a:latin typeface="Helvetica" pitchFamily="2" charset="0"/>
                <a:ea typeface="+mj-ea"/>
                <a:cs typeface="+mj-cs"/>
              </a:rPr>
              <a:t>Presentation Title</a:t>
            </a:r>
          </a:p>
        </p:txBody>
      </p:sp>
      <p:sp>
        <p:nvSpPr>
          <p:cNvPr id="34" name="Content Placeholder 2">
            <a:extLst>
              <a:ext uri="{FF2B5EF4-FFF2-40B4-BE49-F238E27FC236}">
                <a16:creationId xmlns:a16="http://schemas.microsoft.com/office/drawing/2014/main" id="{5CC2C3A0-F149-3A0B-BBFE-14333F66C61D}"/>
              </a:ext>
            </a:extLst>
          </p:cNvPr>
          <p:cNvSpPr txBox="1">
            <a:spLocks/>
          </p:cNvSpPr>
          <p:nvPr/>
        </p:nvSpPr>
        <p:spPr>
          <a:xfrm>
            <a:off x="838200" y="2620860"/>
            <a:ext cx="10515600" cy="165670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Presenter/Team Members</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Event Title &amp; Date</a:t>
            </a:r>
          </a:p>
        </p:txBody>
      </p:sp>
      <p:grpSp>
        <p:nvGrpSpPr>
          <p:cNvPr id="2" name="Group 1">
            <a:extLst>
              <a:ext uri="{FF2B5EF4-FFF2-40B4-BE49-F238E27FC236}">
                <a16:creationId xmlns:a16="http://schemas.microsoft.com/office/drawing/2014/main" id="{CE1F9187-2D3F-CBCB-5EFB-E9BE03F4519F}"/>
              </a:ext>
            </a:extLst>
          </p:cNvPr>
          <p:cNvGrpSpPr/>
          <p:nvPr/>
        </p:nvGrpSpPr>
        <p:grpSpPr>
          <a:xfrm>
            <a:off x="216632" y="5926278"/>
            <a:ext cx="1211238" cy="931722"/>
            <a:chOff x="103855" y="5950880"/>
            <a:chExt cx="1211238" cy="931722"/>
          </a:xfrm>
        </p:grpSpPr>
        <p:pic>
          <p:nvPicPr>
            <p:cNvPr id="3" name="Graphic 2" descr="Employee badge outline">
              <a:extLst>
                <a:ext uri="{FF2B5EF4-FFF2-40B4-BE49-F238E27FC236}">
                  <a16:creationId xmlns:a16="http://schemas.microsoft.com/office/drawing/2014/main" id="{6B14C746-2959-B291-C6D9-67803173E7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855" y="5950880"/>
              <a:ext cx="1211238" cy="931722"/>
            </a:xfrm>
            <a:prstGeom prst="rect">
              <a:avLst/>
            </a:prstGeom>
          </p:spPr>
        </p:pic>
        <p:sp>
          <p:nvSpPr>
            <p:cNvPr id="4" name="TextBox 3">
              <a:extLst>
                <a:ext uri="{FF2B5EF4-FFF2-40B4-BE49-F238E27FC236}">
                  <a16:creationId xmlns:a16="http://schemas.microsoft.com/office/drawing/2014/main" id="{7EA1D944-7656-20CA-8989-94197603349C}"/>
                </a:ext>
              </a:extLst>
            </p:cNvPr>
            <p:cNvSpPr txBox="1"/>
            <p:nvPr/>
          </p:nvSpPr>
          <p:spPr>
            <a:xfrm>
              <a:off x="709474" y="6282461"/>
              <a:ext cx="461778" cy="415498"/>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black"/>
                  </a:solidFill>
                  <a:effectLst/>
                  <a:uLnTx/>
                  <a:uFillTx/>
                  <a:latin typeface="Calibri" panose="020F0502020204030204"/>
                  <a:ea typeface="+mn-ea"/>
                  <a:cs typeface="+mn-cs"/>
                </a:rPr>
                <a:t>Logo can go here</a:t>
              </a:r>
              <a:endParaRPr kumimoji="0" lang="en-US" sz="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42970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3F606-9C05-8D5B-8625-F92A142CFEC0}"/>
              </a:ext>
            </a:extLst>
          </p:cNvPr>
          <p:cNvSpPr>
            <a:spLocks noGrp="1"/>
          </p:cNvSpPr>
          <p:nvPr>
            <p:ph type="title"/>
          </p:nvPr>
        </p:nvSpPr>
        <p:spPr>
          <a:xfrm>
            <a:off x="505184" y="332788"/>
            <a:ext cx="10515600" cy="1325563"/>
          </a:xfrm>
        </p:spPr>
        <p:txBody>
          <a:bodyPr/>
          <a:lstStyle/>
          <a:p>
            <a:r>
              <a:rPr kumimoji="0" lang="en-US" sz="4000" b="1" i="0" u="none" strike="noStrike" kern="1200" cap="none" spc="0" normalizeH="0" baseline="0" noProof="0" dirty="0">
                <a:ln>
                  <a:noFill/>
                </a:ln>
                <a:solidFill>
                  <a:srgbClr val="21385D"/>
                </a:solidFill>
                <a:effectLst/>
                <a:uLnTx/>
                <a:uFillTx/>
                <a:latin typeface="Arial" panose="020B0604020202020204" pitchFamily="34" charset="0"/>
                <a:ea typeface="+mj-ea"/>
                <a:cs typeface="Arial" panose="020B0604020202020204" pitchFamily="34" charset="0"/>
              </a:rPr>
              <a:t>Introduction: Why Does AI T&amp;E Matter?</a:t>
            </a:r>
            <a:endParaRPr lang="en-US" dirty="0">
              <a:solidFill>
                <a:srgbClr val="21385D"/>
              </a:solidFill>
            </a:endParaRPr>
          </a:p>
        </p:txBody>
      </p:sp>
      <p:sp>
        <p:nvSpPr>
          <p:cNvPr id="3" name="Content Placeholder 2">
            <a:extLst>
              <a:ext uri="{FF2B5EF4-FFF2-40B4-BE49-F238E27FC236}">
                <a16:creationId xmlns:a16="http://schemas.microsoft.com/office/drawing/2014/main" id="{9521856F-7F42-F1BE-870D-1281005BCA4C}"/>
              </a:ext>
            </a:extLst>
          </p:cNvPr>
          <p:cNvSpPr>
            <a:spLocks noGrp="1"/>
          </p:cNvSpPr>
          <p:nvPr>
            <p:ph idx="1"/>
          </p:nvPr>
        </p:nvSpPr>
        <p:spPr>
          <a:xfrm>
            <a:off x="838200" y="1825625"/>
            <a:ext cx="6015446" cy="3826238"/>
          </a:xfr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Interest in Artificial Intelligence (AI) technologies is on the rise across the public and private sectors.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Despite this wide interest, many users are uncertain about the novel risks and impacts </a:t>
            </a:r>
            <a:r>
              <a:rPr lang="en-US" sz="2000" dirty="0">
                <a:solidFill>
                  <a:srgbClr val="000000"/>
                </a:solidFill>
                <a:latin typeface="Arial" panose="020B0604020202020204" pitchFamily="34" charset="0"/>
                <a:cs typeface="Arial" panose="020B0604020202020204" pitchFamily="34" charset="0"/>
              </a:rPr>
              <a:t>of incorporating</a:t>
            </a: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AI and are looking for resources.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The AI community needs strong test &amp; evaluation (T&amp;E) processes in place to ensure AI-enabled systems are safe, effective, reliable and robust.</a:t>
            </a:r>
          </a:p>
        </p:txBody>
      </p:sp>
      <p:sp>
        <p:nvSpPr>
          <p:cNvPr id="5" name="Rectangle 4">
            <a:extLst>
              <a:ext uri="{FF2B5EF4-FFF2-40B4-BE49-F238E27FC236}">
                <a16:creationId xmlns:a16="http://schemas.microsoft.com/office/drawing/2014/main" id="{7E5BA278-3569-AAC2-A8C1-280EA4316433}"/>
              </a:ext>
            </a:extLst>
          </p:cNvPr>
          <p:cNvSpPr/>
          <p:nvPr/>
        </p:nvSpPr>
        <p:spPr>
          <a:xfrm>
            <a:off x="505184" y="1406951"/>
            <a:ext cx="11181632" cy="84126"/>
          </a:xfrm>
          <a:prstGeom prst="rect">
            <a:avLst/>
          </a:prstGeom>
          <a:solidFill>
            <a:srgbClr val="65BAF5">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941EFAC7-B007-E1C2-03DE-07FC51C7A0D5}"/>
              </a:ext>
            </a:extLst>
          </p:cNvPr>
          <p:cNvSpPr/>
          <p:nvPr/>
        </p:nvSpPr>
        <p:spPr>
          <a:xfrm>
            <a:off x="222282" y="6007654"/>
            <a:ext cx="11753086" cy="84126"/>
          </a:xfrm>
          <a:prstGeom prst="rect">
            <a:avLst/>
          </a:prstGeom>
          <a:solidFill>
            <a:srgbClr val="65BAF5">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descr="A person sitting at a desk using a computer&#10;&#10;Description automatically generated">
            <a:extLst>
              <a:ext uri="{FF2B5EF4-FFF2-40B4-BE49-F238E27FC236}">
                <a16:creationId xmlns:a16="http://schemas.microsoft.com/office/drawing/2014/main" id="{E95BD719-2841-F277-742E-7074C32E48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7128" y="2329853"/>
            <a:ext cx="4226672" cy="2817782"/>
          </a:xfrm>
          <a:prstGeom prst="rect">
            <a:avLst/>
          </a:prstGeom>
        </p:spPr>
      </p:pic>
      <p:grpSp>
        <p:nvGrpSpPr>
          <p:cNvPr id="12" name="Group 11">
            <a:extLst>
              <a:ext uri="{FF2B5EF4-FFF2-40B4-BE49-F238E27FC236}">
                <a16:creationId xmlns:a16="http://schemas.microsoft.com/office/drawing/2014/main" id="{96E48600-80F5-9E5C-F89F-260CF565113D}"/>
              </a:ext>
            </a:extLst>
          </p:cNvPr>
          <p:cNvGrpSpPr/>
          <p:nvPr/>
        </p:nvGrpSpPr>
        <p:grpSpPr>
          <a:xfrm>
            <a:off x="216632" y="5926278"/>
            <a:ext cx="1211238" cy="931722"/>
            <a:chOff x="103855" y="5950880"/>
            <a:chExt cx="1211238" cy="931722"/>
          </a:xfrm>
        </p:grpSpPr>
        <p:pic>
          <p:nvPicPr>
            <p:cNvPr id="13" name="Graphic 12" descr="Employee badge outline">
              <a:extLst>
                <a:ext uri="{FF2B5EF4-FFF2-40B4-BE49-F238E27FC236}">
                  <a16:creationId xmlns:a16="http://schemas.microsoft.com/office/drawing/2014/main" id="{4A7A8B2D-8475-6DB7-6F0E-942AC18D3F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855" y="5950880"/>
              <a:ext cx="1211238" cy="931722"/>
            </a:xfrm>
            <a:prstGeom prst="rect">
              <a:avLst/>
            </a:prstGeom>
          </p:spPr>
        </p:pic>
        <p:sp>
          <p:nvSpPr>
            <p:cNvPr id="14" name="TextBox 13">
              <a:extLst>
                <a:ext uri="{FF2B5EF4-FFF2-40B4-BE49-F238E27FC236}">
                  <a16:creationId xmlns:a16="http://schemas.microsoft.com/office/drawing/2014/main" id="{7C72F7AB-D7AB-7739-76E8-DE91EE8CDF5D}"/>
                </a:ext>
              </a:extLst>
            </p:cNvPr>
            <p:cNvSpPr txBox="1"/>
            <p:nvPr/>
          </p:nvSpPr>
          <p:spPr>
            <a:xfrm>
              <a:off x="709474" y="6282461"/>
              <a:ext cx="461778" cy="415498"/>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black"/>
                  </a:solidFill>
                  <a:effectLst/>
                  <a:uLnTx/>
                  <a:uFillTx/>
                  <a:latin typeface="Calibri" panose="020F0502020204030204"/>
                  <a:ea typeface="+mn-ea"/>
                  <a:cs typeface="+mn-cs"/>
                </a:rPr>
                <a:t>Logo can go here</a:t>
              </a:r>
              <a:endParaRPr kumimoji="0" lang="en-US" sz="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5" name="Picture 14" descr="A blue logo with a black background&#10;&#10;Description automatically generated">
            <a:extLst>
              <a:ext uri="{FF2B5EF4-FFF2-40B4-BE49-F238E27FC236}">
                <a16:creationId xmlns:a16="http://schemas.microsoft.com/office/drawing/2014/main" id="{6CDAA5B0-A6D8-20FF-5665-6A5DA8D73830}"/>
              </a:ext>
            </a:extLst>
          </p:cNvPr>
          <p:cNvPicPr>
            <a:picLocks noChangeAspect="1"/>
          </p:cNvPicPr>
          <p:nvPr/>
        </p:nvPicPr>
        <p:blipFill rotWithShape="1">
          <a:blip r:embed="rId6">
            <a:extLst>
              <a:ext uri="{28A0092B-C50C-407E-A947-70E740481C1C}">
                <a14:useLocalDpi xmlns:a14="http://schemas.microsoft.com/office/drawing/2010/main" val="0"/>
              </a:ext>
            </a:extLst>
          </a:blip>
          <a:srcRect l="24783" t="18183" r="27673" b="9352"/>
          <a:stretch/>
        </p:blipFill>
        <p:spPr>
          <a:xfrm>
            <a:off x="11258851" y="6093552"/>
            <a:ext cx="716517" cy="764448"/>
          </a:xfrm>
          <a:prstGeom prst="rect">
            <a:avLst/>
          </a:prstGeom>
        </p:spPr>
      </p:pic>
    </p:spTree>
    <p:extLst>
      <p:ext uri="{BB962C8B-B14F-4D97-AF65-F5344CB8AC3E}">
        <p14:creationId xmlns:p14="http://schemas.microsoft.com/office/powerpoint/2010/main" val="2006627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3F606-9C05-8D5B-8625-F92A142CFEC0}"/>
              </a:ext>
            </a:extLst>
          </p:cNvPr>
          <p:cNvSpPr>
            <a:spLocks noGrp="1"/>
          </p:cNvSpPr>
          <p:nvPr>
            <p:ph type="title"/>
          </p:nvPr>
        </p:nvSpPr>
        <p:spPr>
          <a:xfrm>
            <a:off x="505184" y="332788"/>
            <a:ext cx="10515600" cy="1325563"/>
          </a:xfrm>
        </p:spPr>
        <p:txBody>
          <a:bodyPr/>
          <a:lstStyle/>
          <a:p>
            <a:r>
              <a:rPr kumimoji="0" lang="en-US" sz="4000" b="1" i="0" u="none" strike="noStrike" kern="1200" cap="none" spc="0" normalizeH="0" baseline="0" noProof="0" dirty="0">
                <a:ln>
                  <a:noFill/>
                </a:ln>
                <a:solidFill>
                  <a:srgbClr val="21385D"/>
                </a:solidFill>
                <a:effectLst/>
                <a:uLnTx/>
                <a:uFillTx/>
                <a:latin typeface="Arial" panose="020B0604020202020204" pitchFamily="34" charset="0"/>
                <a:ea typeface="+mj-ea"/>
                <a:cs typeface="Arial" panose="020B0604020202020204" pitchFamily="34" charset="0"/>
              </a:rPr>
              <a:t>The Challenges</a:t>
            </a:r>
            <a:endParaRPr lang="en-US" dirty="0">
              <a:solidFill>
                <a:srgbClr val="21385D"/>
              </a:solidFill>
            </a:endParaRPr>
          </a:p>
        </p:txBody>
      </p:sp>
      <p:sp>
        <p:nvSpPr>
          <p:cNvPr id="5" name="Rectangle 4">
            <a:extLst>
              <a:ext uri="{FF2B5EF4-FFF2-40B4-BE49-F238E27FC236}">
                <a16:creationId xmlns:a16="http://schemas.microsoft.com/office/drawing/2014/main" id="{7E5BA278-3569-AAC2-A8C1-280EA4316433}"/>
              </a:ext>
            </a:extLst>
          </p:cNvPr>
          <p:cNvSpPr/>
          <p:nvPr/>
        </p:nvSpPr>
        <p:spPr>
          <a:xfrm>
            <a:off x="505184" y="1406951"/>
            <a:ext cx="11181632" cy="84126"/>
          </a:xfrm>
          <a:prstGeom prst="rect">
            <a:avLst/>
          </a:prstGeom>
          <a:solidFill>
            <a:srgbClr val="65BAF5">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941EFAC7-B007-E1C2-03DE-07FC51C7A0D5}"/>
              </a:ext>
            </a:extLst>
          </p:cNvPr>
          <p:cNvSpPr/>
          <p:nvPr/>
        </p:nvSpPr>
        <p:spPr>
          <a:xfrm>
            <a:off x="222282" y="6007654"/>
            <a:ext cx="11753086" cy="84126"/>
          </a:xfrm>
          <a:prstGeom prst="rect">
            <a:avLst/>
          </a:prstGeom>
          <a:solidFill>
            <a:srgbClr val="65BAF5">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96E48600-80F5-9E5C-F89F-260CF565113D}"/>
              </a:ext>
            </a:extLst>
          </p:cNvPr>
          <p:cNvGrpSpPr/>
          <p:nvPr/>
        </p:nvGrpSpPr>
        <p:grpSpPr>
          <a:xfrm>
            <a:off x="216632" y="5926278"/>
            <a:ext cx="1211238" cy="931722"/>
            <a:chOff x="103855" y="5950880"/>
            <a:chExt cx="1211238" cy="931722"/>
          </a:xfrm>
        </p:grpSpPr>
        <p:pic>
          <p:nvPicPr>
            <p:cNvPr id="13" name="Graphic 12" descr="Employee badge outline">
              <a:extLst>
                <a:ext uri="{FF2B5EF4-FFF2-40B4-BE49-F238E27FC236}">
                  <a16:creationId xmlns:a16="http://schemas.microsoft.com/office/drawing/2014/main" id="{4A7A8B2D-8475-6DB7-6F0E-942AC18D3F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855" y="5950880"/>
              <a:ext cx="1211238" cy="931722"/>
            </a:xfrm>
            <a:prstGeom prst="rect">
              <a:avLst/>
            </a:prstGeom>
          </p:spPr>
        </p:pic>
        <p:sp>
          <p:nvSpPr>
            <p:cNvPr id="14" name="TextBox 13">
              <a:extLst>
                <a:ext uri="{FF2B5EF4-FFF2-40B4-BE49-F238E27FC236}">
                  <a16:creationId xmlns:a16="http://schemas.microsoft.com/office/drawing/2014/main" id="{7C72F7AB-D7AB-7739-76E8-DE91EE8CDF5D}"/>
                </a:ext>
              </a:extLst>
            </p:cNvPr>
            <p:cNvSpPr txBox="1"/>
            <p:nvPr/>
          </p:nvSpPr>
          <p:spPr>
            <a:xfrm>
              <a:off x="709474" y="6282461"/>
              <a:ext cx="461778" cy="415498"/>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black"/>
                  </a:solidFill>
                  <a:effectLst/>
                  <a:uLnTx/>
                  <a:uFillTx/>
                  <a:latin typeface="Calibri" panose="020F0502020204030204"/>
                  <a:ea typeface="+mn-ea"/>
                  <a:cs typeface="+mn-cs"/>
                </a:rPr>
                <a:t>Logo can go here</a:t>
              </a:r>
              <a:endParaRPr kumimoji="0" lang="en-US" sz="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5" name="Picture 14" descr="A blue logo with a black background&#10;&#10;Description automatically generated">
            <a:extLst>
              <a:ext uri="{FF2B5EF4-FFF2-40B4-BE49-F238E27FC236}">
                <a16:creationId xmlns:a16="http://schemas.microsoft.com/office/drawing/2014/main" id="{6CDAA5B0-A6D8-20FF-5665-6A5DA8D73830}"/>
              </a:ext>
            </a:extLst>
          </p:cNvPr>
          <p:cNvPicPr>
            <a:picLocks noChangeAspect="1"/>
          </p:cNvPicPr>
          <p:nvPr/>
        </p:nvPicPr>
        <p:blipFill rotWithShape="1">
          <a:blip r:embed="rId5">
            <a:extLst>
              <a:ext uri="{28A0092B-C50C-407E-A947-70E740481C1C}">
                <a14:useLocalDpi xmlns:a14="http://schemas.microsoft.com/office/drawing/2010/main" val="0"/>
              </a:ext>
            </a:extLst>
          </a:blip>
          <a:srcRect l="24783" t="18183" r="27673" b="9352"/>
          <a:stretch/>
        </p:blipFill>
        <p:spPr>
          <a:xfrm>
            <a:off x="11258851" y="6093552"/>
            <a:ext cx="716517" cy="764448"/>
          </a:xfrm>
          <a:prstGeom prst="rect">
            <a:avLst/>
          </a:prstGeom>
        </p:spPr>
      </p:pic>
      <p:grpSp>
        <p:nvGrpSpPr>
          <p:cNvPr id="8" name="Group 7">
            <a:extLst>
              <a:ext uri="{FF2B5EF4-FFF2-40B4-BE49-F238E27FC236}">
                <a16:creationId xmlns:a16="http://schemas.microsoft.com/office/drawing/2014/main" id="{9C941A39-6C3B-5A7E-10FF-FACEDEA6BC73}"/>
              </a:ext>
            </a:extLst>
          </p:cNvPr>
          <p:cNvGrpSpPr/>
          <p:nvPr/>
        </p:nvGrpSpPr>
        <p:grpSpPr>
          <a:xfrm>
            <a:off x="5006185" y="1297819"/>
            <a:ext cx="7185815" cy="4543756"/>
            <a:chOff x="2033489" y="1082981"/>
            <a:chExt cx="8128000" cy="5418667"/>
          </a:xfrm>
        </p:grpSpPr>
        <p:graphicFrame>
          <p:nvGraphicFramePr>
            <p:cNvPr id="4" name="Diagram 3">
              <a:extLst>
                <a:ext uri="{FF2B5EF4-FFF2-40B4-BE49-F238E27FC236}">
                  <a16:creationId xmlns:a16="http://schemas.microsoft.com/office/drawing/2014/main" id="{3DCF9D41-5FB6-14FD-C67F-21CEB5FE8304}"/>
                </a:ext>
              </a:extLst>
            </p:cNvPr>
            <p:cNvGraphicFramePr/>
            <p:nvPr/>
          </p:nvGraphicFramePr>
          <p:xfrm>
            <a:off x="2033489" y="1082981"/>
            <a:ext cx="8128000" cy="541866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7" name="TextBox 6">
              <a:extLst>
                <a:ext uri="{FF2B5EF4-FFF2-40B4-BE49-F238E27FC236}">
                  <a16:creationId xmlns:a16="http://schemas.microsoft.com/office/drawing/2014/main" id="{AB9E97A2-9703-95DC-6A73-25A8779637E1}"/>
                </a:ext>
              </a:extLst>
            </p:cNvPr>
            <p:cNvSpPr txBox="1"/>
            <p:nvPr/>
          </p:nvSpPr>
          <p:spPr>
            <a:xfrm>
              <a:off x="5841163" y="3360959"/>
              <a:ext cx="753035" cy="110111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AI T&amp;E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sp>
        <p:nvSpPr>
          <p:cNvPr id="9" name="TextBox 8">
            <a:extLst>
              <a:ext uri="{FF2B5EF4-FFF2-40B4-BE49-F238E27FC236}">
                <a16:creationId xmlns:a16="http://schemas.microsoft.com/office/drawing/2014/main" id="{E6EE0A0E-11EB-CE4F-99A5-3CDBF0361646}"/>
              </a:ext>
            </a:extLst>
          </p:cNvPr>
          <p:cNvSpPr txBox="1"/>
          <p:nvPr/>
        </p:nvSpPr>
        <p:spPr>
          <a:xfrm>
            <a:off x="393533" y="1884891"/>
            <a:ext cx="4825169" cy="36009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Knowledge</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AI T&amp;E practitioners might be able to find a variety of AI T&amp;E tools in the wild but lack the knowledge to integrate them into a clear workflow.</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Operational Realism</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Many existing T&amp;E tools cannot be applied in operationally-realistic conditions or are hard to scale up for real-world missions.</a:t>
            </a:r>
          </a:p>
        </p:txBody>
      </p:sp>
    </p:spTree>
    <p:extLst>
      <p:ext uri="{BB962C8B-B14F-4D97-AF65-F5344CB8AC3E}">
        <p14:creationId xmlns:p14="http://schemas.microsoft.com/office/powerpoint/2010/main" val="776018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F8590973-CFD9-407E-A8C0-0DA5E25D6CC3}"/>
              </a:ext>
            </a:extLst>
          </p:cNvPr>
          <p:cNvPicPr>
            <a:picLocks noChangeAspect="1"/>
          </p:cNvPicPr>
          <p:nvPr/>
        </p:nvPicPr>
        <p:blipFill>
          <a:blip r:embed="rId3"/>
          <a:stretch>
            <a:fillRect/>
          </a:stretch>
        </p:blipFill>
        <p:spPr>
          <a:xfrm>
            <a:off x="393533" y="2780803"/>
            <a:ext cx="2978988" cy="2975813"/>
          </a:xfrm>
          <a:prstGeom prst="rect">
            <a:avLst/>
          </a:prstGeom>
        </p:spPr>
      </p:pic>
      <p:sp>
        <p:nvSpPr>
          <p:cNvPr id="2" name="Title 1">
            <a:extLst>
              <a:ext uri="{FF2B5EF4-FFF2-40B4-BE49-F238E27FC236}">
                <a16:creationId xmlns:a16="http://schemas.microsoft.com/office/drawing/2014/main" id="{17E3F606-9C05-8D5B-8625-F92A142CFEC0}"/>
              </a:ext>
            </a:extLst>
          </p:cNvPr>
          <p:cNvSpPr>
            <a:spLocks noGrp="1"/>
          </p:cNvSpPr>
          <p:nvPr>
            <p:ph type="title"/>
          </p:nvPr>
        </p:nvSpPr>
        <p:spPr>
          <a:xfrm>
            <a:off x="505184" y="278998"/>
            <a:ext cx="10515600" cy="1325563"/>
          </a:xfrm>
        </p:spPr>
        <p:txBody>
          <a:bodyPr/>
          <a:lstStyle/>
          <a:p>
            <a:r>
              <a:rPr kumimoji="0" lang="en-US" sz="4000" b="1" i="0" u="none" strike="noStrike" kern="1200" cap="none" spc="0" normalizeH="0" baseline="0" noProof="0" dirty="0">
                <a:ln>
                  <a:noFill/>
                </a:ln>
                <a:solidFill>
                  <a:srgbClr val="1D385B"/>
                </a:solidFill>
                <a:effectLst/>
                <a:uLnTx/>
                <a:uFillTx/>
                <a:latin typeface="Arial" panose="020B0604020202020204" pitchFamily="34" charset="0"/>
                <a:ea typeface="+mj-ea"/>
                <a:cs typeface="Arial" panose="020B0604020202020204" pitchFamily="34" charset="0"/>
              </a:rPr>
              <a:t>JATIC Program </a:t>
            </a:r>
            <a:br>
              <a:rPr kumimoji="0" lang="en-US" sz="4000" b="1" i="0" u="none" strike="noStrike" kern="1200" cap="none" spc="0" normalizeH="0" baseline="0" noProof="0" dirty="0">
                <a:ln>
                  <a:noFill/>
                </a:ln>
                <a:solidFill>
                  <a:srgbClr val="1D385B"/>
                </a:solidFill>
                <a:effectLst/>
                <a:uLnTx/>
                <a:uFillTx/>
                <a:latin typeface="Arial" panose="020B0604020202020204" pitchFamily="34" charset="0"/>
                <a:ea typeface="+mj-ea"/>
                <a:cs typeface="Arial" panose="020B0604020202020204" pitchFamily="34" charset="0"/>
              </a:rPr>
            </a:br>
            <a:r>
              <a:rPr kumimoji="0" lang="en-US" sz="2800" b="1" i="0" u="none" strike="noStrike" kern="1200" cap="none" spc="0" normalizeH="0" baseline="0" noProof="0" dirty="0">
                <a:ln>
                  <a:noFill/>
                </a:ln>
                <a:solidFill>
                  <a:srgbClr val="1D385B"/>
                </a:solidFill>
                <a:effectLst/>
                <a:uLnTx/>
                <a:uFillTx/>
                <a:latin typeface="Arial" panose="020B0604020202020204" pitchFamily="34" charset="0"/>
                <a:ea typeface="+mj-ea"/>
                <a:cs typeface="Arial" panose="020B0604020202020204" pitchFamily="34" charset="0"/>
              </a:rPr>
              <a:t>(Joint AI T&amp;E Infrastructure Capability)</a:t>
            </a:r>
            <a:endParaRPr lang="en-US" sz="3200" dirty="0"/>
          </a:p>
        </p:txBody>
      </p:sp>
      <p:sp>
        <p:nvSpPr>
          <p:cNvPr id="5" name="Rectangle 4">
            <a:extLst>
              <a:ext uri="{FF2B5EF4-FFF2-40B4-BE49-F238E27FC236}">
                <a16:creationId xmlns:a16="http://schemas.microsoft.com/office/drawing/2014/main" id="{7E5BA278-3569-AAC2-A8C1-280EA4316433}"/>
              </a:ext>
            </a:extLst>
          </p:cNvPr>
          <p:cNvSpPr/>
          <p:nvPr/>
        </p:nvSpPr>
        <p:spPr>
          <a:xfrm>
            <a:off x="505184" y="1406951"/>
            <a:ext cx="11181632" cy="84126"/>
          </a:xfrm>
          <a:prstGeom prst="rect">
            <a:avLst/>
          </a:prstGeom>
          <a:solidFill>
            <a:srgbClr val="65BAF5">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941EFAC7-B007-E1C2-03DE-07FC51C7A0D5}"/>
              </a:ext>
            </a:extLst>
          </p:cNvPr>
          <p:cNvSpPr/>
          <p:nvPr/>
        </p:nvSpPr>
        <p:spPr>
          <a:xfrm>
            <a:off x="222282" y="6007654"/>
            <a:ext cx="11753086" cy="84126"/>
          </a:xfrm>
          <a:prstGeom prst="rect">
            <a:avLst/>
          </a:prstGeom>
          <a:solidFill>
            <a:srgbClr val="65BAF5">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96E48600-80F5-9E5C-F89F-260CF565113D}"/>
              </a:ext>
            </a:extLst>
          </p:cNvPr>
          <p:cNvGrpSpPr/>
          <p:nvPr/>
        </p:nvGrpSpPr>
        <p:grpSpPr>
          <a:xfrm>
            <a:off x="216632" y="5926278"/>
            <a:ext cx="1211238" cy="931722"/>
            <a:chOff x="103855" y="5950880"/>
            <a:chExt cx="1211238" cy="931722"/>
          </a:xfrm>
        </p:grpSpPr>
        <p:pic>
          <p:nvPicPr>
            <p:cNvPr id="13" name="Graphic 12" descr="Employee badge outline">
              <a:extLst>
                <a:ext uri="{FF2B5EF4-FFF2-40B4-BE49-F238E27FC236}">
                  <a16:creationId xmlns:a16="http://schemas.microsoft.com/office/drawing/2014/main" id="{4A7A8B2D-8475-6DB7-6F0E-942AC18D3F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855" y="5950880"/>
              <a:ext cx="1211238" cy="931722"/>
            </a:xfrm>
            <a:prstGeom prst="rect">
              <a:avLst/>
            </a:prstGeom>
          </p:spPr>
        </p:pic>
        <p:sp>
          <p:nvSpPr>
            <p:cNvPr id="14" name="TextBox 13">
              <a:extLst>
                <a:ext uri="{FF2B5EF4-FFF2-40B4-BE49-F238E27FC236}">
                  <a16:creationId xmlns:a16="http://schemas.microsoft.com/office/drawing/2014/main" id="{7C72F7AB-D7AB-7739-76E8-DE91EE8CDF5D}"/>
                </a:ext>
              </a:extLst>
            </p:cNvPr>
            <p:cNvSpPr txBox="1"/>
            <p:nvPr/>
          </p:nvSpPr>
          <p:spPr>
            <a:xfrm>
              <a:off x="709474" y="6282461"/>
              <a:ext cx="461778" cy="415498"/>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black"/>
                  </a:solidFill>
                  <a:effectLst/>
                  <a:uLnTx/>
                  <a:uFillTx/>
                  <a:latin typeface="Calibri" panose="020F0502020204030204"/>
                  <a:ea typeface="+mn-ea"/>
                  <a:cs typeface="+mn-cs"/>
                </a:rPr>
                <a:t>Logo can go here</a:t>
              </a:r>
              <a:endParaRPr kumimoji="0" lang="en-US" sz="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5" name="Picture 14" descr="A blue logo with a black background&#10;&#10;Description automatically generated">
            <a:extLst>
              <a:ext uri="{FF2B5EF4-FFF2-40B4-BE49-F238E27FC236}">
                <a16:creationId xmlns:a16="http://schemas.microsoft.com/office/drawing/2014/main" id="{6CDAA5B0-A6D8-20FF-5665-6A5DA8D73830}"/>
              </a:ext>
            </a:extLst>
          </p:cNvPr>
          <p:cNvPicPr>
            <a:picLocks noChangeAspect="1"/>
          </p:cNvPicPr>
          <p:nvPr/>
        </p:nvPicPr>
        <p:blipFill rotWithShape="1">
          <a:blip r:embed="rId6">
            <a:extLst>
              <a:ext uri="{28A0092B-C50C-407E-A947-70E740481C1C}">
                <a14:useLocalDpi xmlns:a14="http://schemas.microsoft.com/office/drawing/2010/main" val="0"/>
              </a:ext>
            </a:extLst>
          </a:blip>
          <a:srcRect l="24783" t="18183" r="27673" b="9352"/>
          <a:stretch/>
        </p:blipFill>
        <p:spPr>
          <a:xfrm>
            <a:off x="11258851" y="6093552"/>
            <a:ext cx="716517" cy="764448"/>
          </a:xfrm>
          <a:prstGeom prst="rect">
            <a:avLst/>
          </a:prstGeom>
        </p:spPr>
      </p:pic>
      <p:sp>
        <p:nvSpPr>
          <p:cNvPr id="9" name="TextBox 8">
            <a:extLst>
              <a:ext uri="{FF2B5EF4-FFF2-40B4-BE49-F238E27FC236}">
                <a16:creationId xmlns:a16="http://schemas.microsoft.com/office/drawing/2014/main" id="{E6EE0A0E-11EB-CE4F-99A5-3CDBF0361646}"/>
              </a:ext>
            </a:extLst>
          </p:cNvPr>
          <p:cNvSpPr txBox="1"/>
          <p:nvPr/>
        </p:nvSpPr>
        <p:spPr>
          <a:xfrm>
            <a:off x="393532" y="1733862"/>
            <a:ext cx="7990300" cy="75713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Goal: </a:t>
            </a: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Develop a suite of interoperable software tools for comprehensive and rigorous testing of AI algorithms</a:t>
            </a:r>
            <a:endPar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nvGrpSpPr>
          <p:cNvPr id="29" name="Group 28">
            <a:extLst>
              <a:ext uri="{FF2B5EF4-FFF2-40B4-BE49-F238E27FC236}">
                <a16:creationId xmlns:a16="http://schemas.microsoft.com/office/drawing/2014/main" id="{28692B34-7CBF-006D-8F09-528C0062BE86}"/>
              </a:ext>
            </a:extLst>
          </p:cNvPr>
          <p:cNvGrpSpPr/>
          <p:nvPr/>
        </p:nvGrpSpPr>
        <p:grpSpPr>
          <a:xfrm>
            <a:off x="7974559" y="1815506"/>
            <a:ext cx="3786692" cy="3971032"/>
            <a:chOff x="8146684" y="1815506"/>
            <a:chExt cx="3786692" cy="3971032"/>
          </a:xfrm>
        </p:grpSpPr>
        <p:pic>
          <p:nvPicPr>
            <p:cNvPr id="3" name="Picture 2">
              <a:extLst>
                <a:ext uri="{FF2B5EF4-FFF2-40B4-BE49-F238E27FC236}">
                  <a16:creationId xmlns:a16="http://schemas.microsoft.com/office/drawing/2014/main" id="{82EA0DD9-EAB1-A9CE-11D6-FC68BAEFC8FD}"/>
                </a:ext>
              </a:extLst>
            </p:cNvPr>
            <p:cNvPicPr>
              <a:picLocks noChangeAspect="1"/>
            </p:cNvPicPr>
            <p:nvPr/>
          </p:nvPicPr>
          <p:blipFill>
            <a:blip r:embed="rId7"/>
            <a:stretch>
              <a:fillRect/>
            </a:stretch>
          </p:blipFill>
          <p:spPr>
            <a:xfrm>
              <a:off x="9223926" y="1815506"/>
              <a:ext cx="1644232" cy="392672"/>
            </a:xfrm>
            <a:prstGeom prst="rect">
              <a:avLst/>
            </a:prstGeom>
          </p:spPr>
        </p:pic>
        <p:grpSp>
          <p:nvGrpSpPr>
            <p:cNvPr id="17" name="Group 16">
              <a:extLst>
                <a:ext uri="{FF2B5EF4-FFF2-40B4-BE49-F238E27FC236}">
                  <a16:creationId xmlns:a16="http://schemas.microsoft.com/office/drawing/2014/main" id="{80EE024D-5096-0BE0-A9E9-149B49B96C39}"/>
                </a:ext>
              </a:extLst>
            </p:cNvPr>
            <p:cNvGrpSpPr/>
            <p:nvPr/>
          </p:nvGrpSpPr>
          <p:grpSpPr>
            <a:xfrm>
              <a:off x="8555957" y="3182174"/>
              <a:ext cx="2968143" cy="397018"/>
              <a:chOff x="6231404" y="5091392"/>
              <a:chExt cx="5621313" cy="760434"/>
            </a:xfrm>
          </p:grpSpPr>
          <p:pic>
            <p:nvPicPr>
              <p:cNvPr id="18" name="Picture 17">
                <a:extLst>
                  <a:ext uri="{FF2B5EF4-FFF2-40B4-BE49-F238E27FC236}">
                    <a16:creationId xmlns:a16="http://schemas.microsoft.com/office/drawing/2014/main" id="{3E3CC888-5EAB-9C5D-54C7-F1B2028FED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21999" y="5235304"/>
                <a:ext cx="4430718" cy="472610"/>
              </a:xfrm>
              <a:prstGeom prst="rect">
                <a:avLst/>
              </a:prstGeom>
            </p:spPr>
          </p:pic>
          <p:pic>
            <p:nvPicPr>
              <p:cNvPr id="19" name="Picture 18">
                <a:extLst>
                  <a:ext uri="{FF2B5EF4-FFF2-40B4-BE49-F238E27FC236}">
                    <a16:creationId xmlns:a16="http://schemas.microsoft.com/office/drawing/2014/main" id="{C2DA25CF-4E9E-FD9C-E63D-D71D1761219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31404" y="5091392"/>
                <a:ext cx="1060606" cy="760434"/>
              </a:xfrm>
              <a:prstGeom prst="rect">
                <a:avLst/>
              </a:prstGeom>
            </p:spPr>
          </p:pic>
        </p:grpSp>
        <p:pic>
          <p:nvPicPr>
            <p:cNvPr id="20" name="Picture 19">
              <a:extLst>
                <a:ext uri="{FF2B5EF4-FFF2-40B4-BE49-F238E27FC236}">
                  <a16:creationId xmlns:a16="http://schemas.microsoft.com/office/drawing/2014/main" id="{91844B3C-3282-C83A-D343-77C9C513CE0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29294" y="3838639"/>
              <a:ext cx="1261353" cy="420453"/>
            </a:xfrm>
            <a:prstGeom prst="rect">
              <a:avLst/>
            </a:prstGeom>
          </p:spPr>
        </p:pic>
        <p:pic>
          <p:nvPicPr>
            <p:cNvPr id="22" name="Picture 21">
              <a:extLst>
                <a:ext uri="{FF2B5EF4-FFF2-40B4-BE49-F238E27FC236}">
                  <a16:creationId xmlns:a16="http://schemas.microsoft.com/office/drawing/2014/main" id="{87AE09E5-695A-350B-521B-4D4EC039466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601663" y="4405871"/>
              <a:ext cx="829431" cy="829432"/>
            </a:xfrm>
            <a:prstGeom prst="rect">
              <a:avLst/>
            </a:prstGeom>
          </p:spPr>
        </p:pic>
        <p:pic>
          <p:nvPicPr>
            <p:cNvPr id="23" name="Picture 22">
              <a:extLst>
                <a:ext uri="{FF2B5EF4-FFF2-40B4-BE49-F238E27FC236}">
                  <a16:creationId xmlns:a16="http://schemas.microsoft.com/office/drawing/2014/main" id="{5B4E3CCA-C378-5CDB-3D98-C573F0F041F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358355" y="4501877"/>
              <a:ext cx="2041521" cy="637421"/>
            </a:xfrm>
            <a:prstGeom prst="rect">
              <a:avLst/>
            </a:prstGeom>
          </p:spPr>
        </p:pic>
        <p:pic>
          <p:nvPicPr>
            <p:cNvPr id="26" name="Picture 25">
              <a:extLst>
                <a:ext uri="{FF2B5EF4-FFF2-40B4-BE49-F238E27FC236}">
                  <a16:creationId xmlns:a16="http://schemas.microsoft.com/office/drawing/2014/main" id="{5F863BD8-A784-B614-5A8C-010BC2E31D15}"/>
                </a:ext>
              </a:extLst>
            </p:cNvPr>
            <p:cNvPicPr>
              <a:picLocks noChangeAspect="1"/>
            </p:cNvPicPr>
            <p:nvPr/>
          </p:nvPicPr>
          <p:blipFill rotWithShape="1">
            <a:blip r:embed="rId13">
              <a:extLst>
                <a:ext uri="{28A0092B-C50C-407E-A947-70E740481C1C}">
                  <a14:useLocalDpi xmlns:a14="http://schemas.microsoft.com/office/drawing/2010/main" val="0"/>
                </a:ext>
              </a:extLst>
            </a:blip>
            <a:srcRect l="9318" t="17291" r="9124" b="18914"/>
            <a:stretch/>
          </p:blipFill>
          <p:spPr>
            <a:xfrm>
              <a:off x="10040030" y="3782626"/>
              <a:ext cx="1577079" cy="507831"/>
            </a:xfrm>
            <a:prstGeom prst="rect">
              <a:avLst/>
            </a:prstGeom>
          </p:spPr>
        </p:pic>
        <p:grpSp>
          <p:nvGrpSpPr>
            <p:cNvPr id="28" name="Group 27">
              <a:extLst>
                <a:ext uri="{FF2B5EF4-FFF2-40B4-BE49-F238E27FC236}">
                  <a16:creationId xmlns:a16="http://schemas.microsoft.com/office/drawing/2014/main" id="{406042F2-E0DC-D346-A854-DA0688BB0B99}"/>
                </a:ext>
              </a:extLst>
            </p:cNvPr>
            <p:cNvGrpSpPr/>
            <p:nvPr/>
          </p:nvGrpSpPr>
          <p:grpSpPr>
            <a:xfrm>
              <a:off x="8924504" y="2475148"/>
              <a:ext cx="2255035" cy="598202"/>
              <a:chOff x="8924504" y="2475148"/>
              <a:chExt cx="2255035" cy="598202"/>
            </a:xfrm>
          </p:grpSpPr>
          <p:pic>
            <p:nvPicPr>
              <p:cNvPr id="16" name="Picture 15">
                <a:extLst>
                  <a:ext uri="{FF2B5EF4-FFF2-40B4-BE49-F238E27FC236}">
                    <a16:creationId xmlns:a16="http://schemas.microsoft.com/office/drawing/2014/main" id="{7CBDA7F3-C1DC-B3B8-925E-3C7DF5C5158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204189" y="2515511"/>
                <a:ext cx="975350" cy="391666"/>
              </a:xfrm>
              <a:prstGeom prst="rect">
                <a:avLst/>
              </a:prstGeom>
            </p:spPr>
          </p:pic>
          <p:pic>
            <p:nvPicPr>
              <p:cNvPr id="27" name="Picture 6" descr="Naval Information Warfare Systems Command - Wikipedia">
                <a:extLst>
                  <a:ext uri="{FF2B5EF4-FFF2-40B4-BE49-F238E27FC236}">
                    <a16:creationId xmlns:a16="http://schemas.microsoft.com/office/drawing/2014/main" id="{0682B5E6-FF06-2F29-003C-08B0197EFD5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24504" y="2475148"/>
                <a:ext cx="777359" cy="598202"/>
              </a:xfrm>
              <a:prstGeom prst="rect">
                <a:avLst/>
              </a:prstGeom>
              <a:noFill/>
              <a:extLst>
                <a:ext uri="{909E8E84-426E-40DD-AFC4-6F175D3DCCD1}">
                  <a14:hiddenFill xmlns:a14="http://schemas.microsoft.com/office/drawing/2010/main">
                    <a:solidFill>
                      <a:srgbClr val="FFFFFF"/>
                    </a:solidFill>
                  </a14:hiddenFill>
                </a:ext>
              </a:extLst>
            </p:spPr>
          </p:pic>
        </p:grpSp>
        <p:pic>
          <p:nvPicPr>
            <p:cNvPr id="1028" name="Picture 4" descr="Lincoln Laboratory Logo | MIT Lincoln Laboratory">
              <a:extLst>
                <a:ext uri="{FF2B5EF4-FFF2-40B4-BE49-F238E27FC236}">
                  <a16:creationId xmlns:a16="http://schemas.microsoft.com/office/drawing/2014/main" id="{E3B4DA98-655E-B522-072E-2A2C13CA28B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146684" y="5415265"/>
              <a:ext cx="3786692" cy="371273"/>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Partial Circle 30">
            <a:extLst>
              <a:ext uri="{FF2B5EF4-FFF2-40B4-BE49-F238E27FC236}">
                <a16:creationId xmlns:a16="http://schemas.microsoft.com/office/drawing/2014/main" id="{D17BB4FE-4A75-DD66-51E5-02FAA366B01F}"/>
              </a:ext>
            </a:extLst>
          </p:cNvPr>
          <p:cNvSpPr/>
          <p:nvPr/>
        </p:nvSpPr>
        <p:spPr>
          <a:xfrm>
            <a:off x="430748" y="2822891"/>
            <a:ext cx="2839577" cy="2773525"/>
          </a:xfrm>
          <a:prstGeom prst="pie">
            <a:avLst>
              <a:gd name="adj1" fmla="val 10789669"/>
              <a:gd name="adj2" fmla="val 16226737"/>
            </a:avLst>
          </a:prstGeom>
          <a:noFill/>
          <a:ln w="38100">
            <a:solidFill>
              <a:srgbClr val="2138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55B2A6F0-7864-7A86-2D81-A2C0B75987AA}"/>
              </a:ext>
            </a:extLst>
          </p:cNvPr>
          <p:cNvSpPr txBox="1"/>
          <p:nvPr/>
        </p:nvSpPr>
        <p:spPr>
          <a:xfrm>
            <a:off x="3906855" y="2865423"/>
            <a:ext cx="3565378" cy="2908489"/>
          </a:xfrm>
          <a:prstGeom prst="rect">
            <a:avLst/>
          </a:prstGeom>
          <a:solidFill>
            <a:schemeClr val="bg2"/>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JATIC provides functionality for:</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5B9BD5">
                    <a:lumMod val="50000"/>
                  </a:srgbClr>
                </a:solidFill>
                <a:effectLst/>
                <a:uLnTx/>
                <a:uFillTx/>
                <a:latin typeface="Arial" panose="020B0604020202020204" pitchFamily="34" charset="0"/>
                <a:ea typeface="+mn-ea"/>
                <a:cs typeface="Arial" panose="020B0604020202020204" pitchFamily="34" charset="0"/>
              </a:rPr>
              <a:t>Assessing model performance, </a:t>
            </a:r>
            <a:r>
              <a:rPr kumimoji="0" lang="en-US" sz="1400" b="0" i="0" u="none" strike="noStrike" kern="1200" cap="none" spc="0" normalizeH="0" baseline="0" noProof="0" dirty="0" err="1">
                <a:ln>
                  <a:noFill/>
                </a:ln>
                <a:solidFill>
                  <a:srgbClr val="5B9BD5">
                    <a:lumMod val="50000"/>
                  </a:srgbClr>
                </a:solidFill>
                <a:effectLst/>
                <a:uLnTx/>
                <a:uFillTx/>
                <a:latin typeface="Arial" panose="020B0604020202020204" pitchFamily="34" charset="0"/>
                <a:ea typeface="+mn-ea"/>
                <a:cs typeface="Arial" panose="020B0604020202020204" pitchFamily="34" charset="0"/>
              </a:rPr>
              <a:t>explainability</a:t>
            </a:r>
            <a:r>
              <a:rPr kumimoji="0" lang="en-US" sz="1400" b="0" i="0" u="none" strike="noStrike" kern="1200" cap="none" spc="0" normalizeH="0" baseline="0" noProof="0" dirty="0">
                <a:ln>
                  <a:noFill/>
                </a:ln>
                <a:solidFill>
                  <a:srgbClr val="5B9BD5">
                    <a:lumMod val="50000"/>
                  </a:srgbClr>
                </a:solidFill>
                <a:effectLst/>
                <a:uLnTx/>
                <a:uFillTx/>
                <a:latin typeface="Arial" panose="020B0604020202020204" pitchFamily="34" charset="0"/>
                <a:ea typeface="+mn-ea"/>
                <a:cs typeface="Arial" panose="020B0604020202020204" pitchFamily="34" charset="0"/>
              </a:rPr>
              <a:t>, and robustness against adversarial and natural perturbations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5B9BD5">
                    <a:lumMod val="50000"/>
                  </a:srgbClr>
                </a:solidFill>
                <a:effectLst/>
                <a:uLnTx/>
                <a:uFillTx/>
                <a:latin typeface="Arial" panose="020B0604020202020204" pitchFamily="34" charset="0"/>
                <a:ea typeface="+mn-ea"/>
                <a:cs typeface="Arial" panose="020B0604020202020204" pitchFamily="34" charset="0"/>
              </a:rPr>
              <a:t>Assessing dataset similarity, difficulty, and label accuracy</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5B9BD5">
                    <a:lumMod val="50000"/>
                  </a:srgbClr>
                </a:solidFill>
                <a:effectLst/>
                <a:uLnTx/>
                <a:uFillTx/>
                <a:latin typeface="Arial" panose="020B0604020202020204" pitchFamily="34" charset="0"/>
                <a:ea typeface="+mn-ea"/>
                <a:cs typeface="Arial" panose="020B0604020202020204" pitchFamily="34" charset="0"/>
              </a:rPr>
              <a:t>Generating model cards, data cards, and test reports</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037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anim calcmode="lin" valueType="num">
                                      <p:cBhvr>
                                        <p:cTn id="8" dur="500" fill="hold"/>
                                        <p:tgtEl>
                                          <p:spTgt spid="33"/>
                                        </p:tgtEl>
                                        <p:attrNameLst>
                                          <p:attrName>ppt_x</p:attrName>
                                        </p:attrNameLst>
                                      </p:cBhvr>
                                      <p:tavLst>
                                        <p:tav tm="0">
                                          <p:val>
                                            <p:strVal val="#ppt_x"/>
                                          </p:val>
                                        </p:tav>
                                        <p:tav tm="100000">
                                          <p:val>
                                            <p:strVal val="#ppt_x"/>
                                          </p:val>
                                        </p:tav>
                                      </p:tavLst>
                                    </p:anim>
                                    <p:anim calcmode="lin" valueType="num">
                                      <p:cBhvr>
                                        <p:cTn id="9"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3F606-9C05-8D5B-8625-F92A142CFEC0}"/>
              </a:ext>
            </a:extLst>
          </p:cNvPr>
          <p:cNvSpPr>
            <a:spLocks noGrp="1"/>
          </p:cNvSpPr>
          <p:nvPr>
            <p:ph type="title"/>
          </p:nvPr>
        </p:nvSpPr>
        <p:spPr>
          <a:xfrm>
            <a:off x="505184" y="278998"/>
            <a:ext cx="10515600" cy="1325563"/>
          </a:xfrm>
        </p:spPr>
        <p:txBody>
          <a:bodyPr/>
          <a:lstStyle/>
          <a:p>
            <a:r>
              <a:rPr kumimoji="0" lang="en-US" sz="4000" b="1" i="0" u="none" strike="noStrike" kern="1200" cap="none" spc="0" normalizeH="0" baseline="0" noProof="0" dirty="0">
                <a:ln>
                  <a:noFill/>
                </a:ln>
                <a:solidFill>
                  <a:srgbClr val="1D385B"/>
                </a:solidFill>
                <a:effectLst/>
                <a:uLnTx/>
                <a:uFillTx/>
                <a:latin typeface="Arial" panose="020B0604020202020204" pitchFamily="34" charset="0"/>
                <a:ea typeface="+mj-ea"/>
                <a:cs typeface="Arial" panose="020B0604020202020204" pitchFamily="34" charset="0"/>
              </a:rPr>
              <a:t>JATIC Resources</a:t>
            </a:r>
            <a:endParaRPr lang="en-US" sz="3200" dirty="0"/>
          </a:p>
        </p:txBody>
      </p:sp>
      <p:sp>
        <p:nvSpPr>
          <p:cNvPr id="5" name="Rectangle 4">
            <a:extLst>
              <a:ext uri="{FF2B5EF4-FFF2-40B4-BE49-F238E27FC236}">
                <a16:creationId xmlns:a16="http://schemas.microsoft.com/office/drawing/2014/main" id="{7E5BA278-3569-AAC2-A8C1-280EA4316433}"/>
              </a:ext>
            </a:extLst>
          </p:cNvPr>
          <p:cNvSpPr/>
          <p:nvPr/>
        </p:nvSpPr>
        <p:spPr>
          <a:xfrm>
            <a:off x="505184" y="1406951"/>
            <a:ext cx="11181632" cy="84126"/>
          </a:xfrm>
          <a:prstGeom prst="rect">
            <a:avLst/>
          </a:prstGeom>
          <a:solidFill>
            <a:srgbClr val="65BAF5">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941EFAC7-B007-E1C2-03DE-07FC51C7A0D5}"/>
              </a:ext>
            </a:extLst>
          </p:cNvPr>
          <p:cNvSpPr/>
          <p:nvPr/>
        </p:nvSpPr>
        <p:spPr>
          <a:xfrm>
            <a:off x="222282" y="6007654"/>
            <a:ext cx="11753086" cy="84126"/>
          </a:xfrm>
          <a:prstGeom prst="rect">
            <a:avLst/>
          </a:prstGeom>
          <a:solidFill>
            <a:srgbClr val="65BAF5">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96E48600-80F5-9E5C-F89F-260CF565113D}"/>
              </a:ext>
            </a:extLst>
          </p:cNvPr>
          <p:cNvGrpSpPr/>
          <p:nvPr/>
        </p:nvGrpSpPr>
        <p:grpSpPr>
          <a:xfrm>
            <a:off x="216632" y="5926278"/>
            <a:ext cx="1211238" cy="931722"/>
            <a:chOff x="103855" y="5950880"/>
            <a:chExt cx="1211238" cy="931722"/>
          </a:xfrm>
        </p:grpSpPr>
        <p:pic>
          <p:nvPicPr>
            <p:cNvPr id="13" name="Graphic 12" descr="Employee badge outline">
              <a:extLst>
                <a:ext uri="{FF2B5EF4-FFF2-40B4-BE49-F238E27FC236}">
                  <a16:creationId xmlns:a16="http://schemas.microsoft.com/office/drawing/2014/main" id="{4A7A8B2D-8475-6DB7-6F0E-942AC18D3F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855" y="5950880"/>
              <a:ext cx="1211238" cy="931722"/>
            </a:xfrm>
            <a:prstGeom prst="rect">
              <a:avLst/>
            </a:prstGeom>
          </p:spPr>
        </p:pic>
        <p:sp>
          <p:nvSpPr>
            <p:cNvPr id="14" name="TextBox 13">
              <a:extLst>
                <a:ext uri="{FF2B5EF4-FFF2-40B4-BE49-F238E27FC236}">
                  <a16:creationId xmlns:a16="http://schemas.microsoft.com/office/drawing/2014/main" id="{7C72F7AB-D7AB-7739-76E8-DE91EE8CDF5D}"/>
                </a:ext>
              </a:extLst>
            </p:cNvPr>
            <p:cNvSpPr txBox="1"/>
            <p:nvPr/>
          </p:nvSpPr>
          <p:spPr>
            <a:xfrm>
              <a:off x="709474" y="6282461"/>
              <a:ext cx="461778" cy="415498"/>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black"/>
                  </a:solidFill>
                  <a:effectLst/>
                  <a:uLnTx/>
                  <a:uFillTx/>
                  <a:latin typeface="Calibri" panose="020F0502020204030204"/>
                  <a:ea typeface="+mn-ea"/>
                  <a:cs typeface="+mn-cs"/>
                </a:rPr>
                <a:t>Logo can go here</a:t>
              </a:r>
              <a:endParaRPr kumimoji="0" lang="en-US" sz="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5" name="Picture 14" descr="A blue logo with a black background&#10;&#10;Description automatically generated">
            <a:extLst>
              <a:ext uri="{FF2B5EF4-FFF2-40B4-BE49-F238E27FC236}">
                <a16:creationId xmlns:a16="http://schemas.microsoft.com/office/drawing/2014/main" id="{6CDAA5B0-A6D8-20FF-5665-6A5DA8D73830}"/>
              </a:ext>
            </a:extLst>
          </p:cNvPr>
          <p:cNvPicPr>
            <a:picLocks noChangeAspect="1"/>
          </p:cNvPicPr>
          <p:nvPr/>
        </p:nvPicPr>
        <p:blipFill rotWithShape="1">
          <a:blip r:embed="rId5">
            <a:extLst>
              <a:ext uri="{28A0092B-C50C-407E-A947-70E740481C1C}">
                <a14:useLocalDpi xmlns:a14="http://schemas.microsoft.com/office/drawing/2010/main" val="0"/>
              </a:ext>
            </a:extLst>
          </a:blip>
          <a:srcRect l="24783" t="18183" r="27673" b="9352"/>
          <a:stretch/>
        </p:blipFill>
        <p:spPr>
          <a:xfrm>
            <a:off x="11258851" y="6093552"/>
            <a:ext cx="716517" cy="764448"/>
          </a:xfrm>
          <a:prstGeom prst="rect">
            <a:avLst/>
          </a:prstGeom>
        </p:spPr>
      </p:pic>
      <p:sp>
        <p:nvSpPr>
          <p:cNvPr id="28" name="TextBox 27">
            <a:extLst>
              <a:ext uri="{FF2B5EF4-FFF2-40B4-BE49-F238E27FC236}">
                <a16:creationId xmlns:a16="http://schemas.microsoft.com/office/drawing/2014/main" id="{EC79CDC2-EC4A-3DA8-DD00-88440E230AA6}"/>
              </a:ext>
            </a:extLst>
          </p:cNvPr>
          <p:cNvSpPr txBox="1"/>
          <p:nvPr/>
        </p:nvSpPr>
        <p:spPr>
          <a:xfrm>
            <a:off x="297016" y="2684596"/>
            <a:ext cx="2261703"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hlinkClick r:id="rId6"/>
              </a:rPr>
              <a:t>https://gitlab.jatic.net/jatic/</a:t>
            </a: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0" name="TextBox 29">
            <a:extLst>
              <a:ext uri="{FF2B5EF4-FFF2-40B4-BE49-F238E27FC236}">
                <a16:creationId xmlns:a16="http://schemas.microsoft.com/office/drawing/2014/main" id="{22AB82A0-AF6B-096F-E804-4B4169A84512}"/>
              </a:ext>
            </a:extLst>
          </p:cNvPr>
          <p:cNvSpPr txBox="1"/>
          <p:nvPr/>
        </p:nvSpPr>
        <p:spPr>
          <a:xfrm>
            <a:off x="256824" y="4328568"/>
            <a:ext cx="2342088"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sng" strike="noStrike" kern="1200" cap="none" spc="0" normalizeH="0" baseline="0" noProof="0" dirty="0">
                <a:ln>
                  <a:noFill/>
                </a:ln>
                <a:solidFill>
                  <a:srgbClr val="0563C1"/>
                </a:solidFill>
                <a:effectLst/>
                <a:uLnTx/>
                <a:uFillTx/>
                <a:latin typeface="Arial" panose="020B0604020202020204" pitchFamily="34" charset="0"/>
                <a:ea typeface="+mn-ea"/>
                <a:cs typeface="Arial" panose="020B0604020202020204" pitchFamily="34" charset="0"/>
              </a:rPr>
              <a:t>cdao-jatic@groups.mail.mil</a:t>
            </a:r>
          </a:p>
        </p:txBody>
      </p:sp>
      <p:pic>
        <p:nvPicPr>
          <p:cNvPr id="37" name="Graphic 36" descr="Email outline">
            <a:extLst>
              <a:ext uri="{FF2B5EF4-FFF2-40B4-BE49-F238E27FC236}">
                <a16:creationId xmlns:a16="http://schemas.microsoft.com/office/drawing/2014/main" id="{12879E4F-1AEB-685A-4E36-3DC0AB2590B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54564" y="3559233"/>
            <a:ext cx="676656" cy="676656"/>
          </a:xfrm>
          <a:prstGeom prst="rect">
            <a:avLst/>
          </a:prstGeom>
        </p:spPr>
      </p:pic>
      <p:pic>
        <p:nvPicPr>
          <p:cNvPr id="4" name="Picture 3">
            <a:extLst>
              <a:ext uri="{FF2B5EF4-FFF2-40B4-BE49-F238E27FC236}">
                <a16:creationId xmlns:a16="http://schemas.microsoft.com/office/drawing/2014/main" id="{05E177B6-A50C-7255-C4B6-3E24D48E5D22}"/>
              </a:ext>
            </a:extLst>
          </p:cNvPr>
          <p:cNvPicPr>
            <a:picLocks noChangeAspect="1"/>
          </p:cNvPicPr>
          <p:nvPr/>
        </p:nvPicPr>
        <p:blipFill rotWithShape="1">
          <a:blip r:embed="rId9"/>
          <a:srcRect b="6428"/>
          <a:stretch/>
        </p:blipFill>
        <p:spPr>
          <a:xfrm>
            <a:off x="2766887" y="1663140"/>
            <a:ext cx="8850222" cy="3531719"/>
          </a:xfrm>
          <a:prstGeom prst="rect">
            <a:avLst/>
          </a:prstGeom>
        </p:spPr>
      </p:pic>
      <p:pic>
        <p:nvPicPr>
          <p:cNvPr id="18" name="Picture 17" descr="A black and purple text&#10;&#10;Description automatically generated">
            <a:extLst>
              <a:ext uri="{FF2B5EF4-FFF2-40B4-BE49-F238E27FC236}">
                <a16:creationId xmlns:a16="http://schemas.microsoft.com/office/drawing/2014/main" id="{A71E116A-148E-53F2-D063-F1FB7C4D8106}"/>
              </a:ext>
            </a:extLst>
          </p:cNvPr>
          <p:cNvPicPr>
            <a:picLocks noChangeAspect="1"/>
          </p:cNvPicPr>
          <p:nvPr/>
        </p:nvPicPr>
        <p:blipFill rotWithShape="1">
          <a:blip r:embed="rId10">
            <a:extLst>
              <a:ext uri="{28A0092B-C50C-407E-A947-70E740481C1C}">
                <a14:useLocalDpi xmlns:a14="http://schemas.microsoft.com/office/drawing/2010/main" val="0"/>
              </a:ext>
            </a:extLst>
          </a:blip>
          <a:srcRect l="12907" t="24231" r="11744" b="24532"/>
          <a:stretch/>
        </p:blipFill>
        <p:spPr>
          <a:xfrm>
            <a:off x="435520" y="2080641"/>
            <a:ext cx="1903228" cy="496760"/>
          </a:xfrm>
          <a:prstGeom prst="rect">
            <a:avLst/>
          </a:prstGeom>
        </p:spPr>
      </p:pic>
      <p:grpSp>
        <p:nvGrpSpPr>
          <p:cNvPr id="19" name="Group 18">
            <a:extLst>
              <a:ext uri="{FF2B5EF4-FFF2-40B4-BE49-F238E27FC236}">
                <a16:creationId xmlns:a16="http://schemas.microsoft.com/office/drawing/2014/main" id="{32BD04AF-A34C-B59C-BE54-6DEED90FEA83}"/>
              </a:ext>
            </a:extLst>
          </p:cNvPr>
          <p:cNvGrpSpPr/>
          <p:nvPr/>
        </p:nvGrpSpPr>
        <p:grpSpPr>
          <a:xfrm>
            <a:off x="2312802" y="5387394"/>
            <a:ext cx="7566395" cy="618488"/>
            <a:chOff x="2339533" y="5399106"/>
            <a:chExt cx="7566395" cy="618488"/>
          </a:xfrm>
        </p:grpSpPr>
        <p:sp>
          <p:nvSpPr>
            <p:cNvPr id="20" name="TextBox 19">
              <a:extLst>
                <a:ext uri="{FF2B5EF4-FFF2-40B4-BE49-F238E27FC236}">
                  <a16:creationId xmlns:a16="http://schemas.microsoft.com/office/drawing/2014/main" id="{33B31CD3-74D8-5495-5A92-3C7CEF0F6901}"/>
                </a:ext>
              </a:extLst>
            </p:cNvPr>
            <p:cNvSpPr txBox="1"/>
            <p:nvPr/>
          </p:nvSpPr>
          <p:spPr>
            <a:xfrm>
              <a:off x="2984227" y="5522001"/>
              <a:ext cx="692170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Learn more at JATIC’s website: </a:t>
              </a:r>
              <a:r>
                <a:rPr lang="en-US" dirty="0">
                  <a:solidFill>
                    <a:prstClr val="black"/>
                  </a:solidFill>
                  <a:latin typeface="Arial" panose="020B0604020202020204" pitchFamily="34" charset="0"/>
                  <a:cs typeface="Arial" panose="020B0604020202020204" pitchFamily="34" charset="0"/>
                  <a:hlinkClick r:id="rId11"/>
                </a:rPr>
                <a:t>https://cdao.pages.jatic.net/public/</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nvGrpSpPr>
            <p:cNvPr id="26" name="Group 25">
              <a:extLst>
                <a:ext uri="{FF2B5EF4-FFF2-40B4-BE49-F238E27FC236}">
                  <a16:creationId xmlns:a16="http://schemas.microsoft.com/office/drawing/2014/main" id="{13895F0C-C577-2C36-8EE2-5B2ED9F5495E}"/>
                </a:ext>
              </a:extLst>
            </p:cNvPr>
            <p:cNvGrpSpPr/>
            <p:nvPr/>
          </p:nvGrpSpPr>
          <p:grpSpPr>
            <a:xfrm>
              <a:off x="2339533" y="5399106"/>
              <a:ext cx="631722" cy="618488"/>
              <a:chOff x="2486731" y="2958800"/>
              <a:chExt cx="2364968" cy="2364968"/>
            </a:xfrm>
          </p:grpSpPr>
          <p:pic>
            <p:nvPicPr>
              <p:cNvPr id="27" name="Graphic 26" descr="Internet outline">
                <a:extLst>
                  <a:ext uri="{FF2B5EF4-FFF2-40B4-BE49-F238E27FC236}">
                    <a16:creationId xmlns:a16="http://schemas.microsoft.com/office/drawing/2014/main" id="{6530899E-B057-1C72-B021-40216CC4BE4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86731" y="2958800"/>
                <a:ext cx="2364968" cy="2364968"/>
              </a:xfrm>
              <a:prstGeom prst="rect">
                <a:avLst/>
              </a:prstGeom>
            </p:spPr>
          </p:pic>
          <p:sp>
            <p:nvSpPr>
              <p:cNvPr id="29" name="TextBox 28">
                <a:extLst>
                  <a:ext uri="{FF2B5EF4-FFF2-40B4-BE49-F238E27FC236}">
                    <a16:creationId xmlns:a16="http://schemas.microsoft.com/office/drawing/2014/main" id="{03506005-82B0-BDA2-DEDC-E888F7461E18}"/>
                  </a:ext>
                </a:extLst>
              </p:cNvPr>
              <p:cNvSpPr txBox="1"/>
              <p:nvPr/>
            </p:nvSpPr>
            <p:spPr>
              <a:xfrm>
                <a:off x="3173506" y="3700631"/>
                <a:ext cx="1011219" cy="688489"/>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1" name="Picture 30" descr="A blue logo with a black background&#10;&#10;Description automatically generated">
                <a:extLst>
                  <a:ext uri="{FF2B5EF4-FFF2-40B4-BE49-F238E27FC236}">
                    <a16:creationId xmlns:a16="http://schemas.microsoft.com/office/drawing/2014/main" id="{EFAEC028-3596-6A8C-C7BD-E87E7D8B81B3}"/>
                  </a:ext>
                </a:extLst>
              </p:cNvPr>
              <p:cNvPicPr>
                <a:picLocks noChangeAspect="1"/>
              </p:cNvPicPr>
              <p:nvPr/>
            </p:nvPicPr>
            <p:blipFill rotWithShape="1">
              <a:blip r:embed="rId5">
                <a:extLst>
                  <a:ext uri="{28A0092B-C50C-407E-A947-70E740481C1C}">
                    <a14:useLocalDpi xmlns:a14="http://schemas.microsoft.com/office/drawing/2010/main" val="0"/>
                  </a:ext>
                </a:extLst>
              </a:blip>
              <a:srcRect l="24783" t="18183" r="27673" b="34984"/>
              <a:stretch/>
            </p:blipFill>
            <p:spPr>
              <a:xfrm>
                <a:off x="3310956" y="3772911"/>
                <a:ext cx="716518" cy="494052"/>
              </a:xfrm>
              <a:prstGeom prst="rect">
                <a:avLst/>
              </a:prstGeom>
            </p:spPr>
          </p:pic>
        </p:grpSp>
      </p:grpSp>
    </p:spTree>
    <p:extLst>
      <p:ext uri="{BB962C8B-B14F-4D97-AF65-F5344CB8AC3E}">
        <p14:creationId xmlns:p14="http://schemas.microsoft.com/office/powerpoint/2010/main" val="174494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3F606-9C05-8D5B-8625-F92A142CFEC0}"/>
              </a:ext>
            </a:extLst>
          </p:cNvPr>
          <p:cNvSpPr>
            <a:spLocks noGrp="1"/>
          </p:cNvSpPr>
          <p:nvPr>
            <p:ph type="title"/>
          </p:nvPr>
        </p:nvSpPr>
        <p:spPr>
          <a:xfrm>
            <a:off x="505184" y="278998"/>
            <a:ext cx="10515600" cy="1325563"/>
          </a:xfrm>
        </p:spPr>
        <p:txBody>
          <a:bodyPr/>
          <a:lstStyle/>
          <a:p>
            <a:r>
              <a:rPr kumimoji="0" lang="en-US" sz="4000" b="1" i="0" u="none" strike="noStrike" kern="1200" cap="none" spc="0" normalizeH="0" baseline="0" noProof="0" dirty="0">
                <a:ln>
                  <a:noFill/>
                </a:ln>
                <a:solidFill>
                  <a:srgbClr val="1D385B"/>
                </a:solidFill>
                <a:effectLst/>
                <a:uLnTx/>
                <a:uFillTx/>
                <a:latin typeface="Arial" panose="020B0604020202020204" pitchFamily="34" charset="0"/>
                <a:ea typeface="+mj-ea"/>
                <a:cs typeface="Arial" panose="020B0604020202020204" pitchFamily="34" charset="0"/>
              </a:rPr>
              <a:t>Your Product</a:t>
            </a:r>
            <a:endParaRPr lang="en-US" sz="3200" dirty="0"/>
          </a:p>
        </p:txBody>
      </p:sp>
      <p:sp>
        <p:nvSpPr>
          <p:cNvPr id="5" name="Rectangle 4">
            <a:extLst>
              <a:ext uri="{FF2B5EF4-FFF2-40B4-BE49-F238E27FC236}">
                <a16:creationId xmlns:a16="http://schemas.microsoft.com/office/drawing/2014/main" id="{7E5BA278-3569-AAC2-A8C1-280EA4316433}"/>
              </a:ext>
            </a:extLst>
          </p:cNvPr>
          <p:cNvSpPr/>
          <p:nvPr/>
        </p:nvSpPr>
        <p:spPr>
          <a:xfrm>
            <a:off x="505184" y="1406951"/>
            <a:ext cx="11181632" cy="84126"/>
          </a:xfrm>
          <a:prstGeom prst="rect">
            <a:avLst/>
          </a:prstGeom>
          <a:solidFill>
            <a:srgbClr val="65BAF5">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941EFAC7-B007-E1C2-03DE-07FC51C7A0D5}"/>
              </a:ext>
            </a:extLst>
          </p:cNvPr>
          <p:cNvSpPr/>
          <p:nvPr/>
        </p:nvSpPr>
        <p:spPr>
          <a:xfrm>
            <a:off x="222282" y="6007654"/>
            <a:ext cx="11753086" cy="84126"/>
          </a:xfrm>
          <a:prstGeom prst="rect">
            <a:avLst/>
          </a:prstGeom>
          <a:solidFill>
            <a:srgbClr val="65BAF5">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96E48600-80F5-9E5C-F89F-260CF565113D}"/>
              </a:ext>
            </a:extLst>
          </p:cNvPr>
          <p:cNvGrpSpPr/>
          <p:nvPr/>
        </p:nvGrpSpPr>
        <p:grpSpPr>
          <a:xfrm>
            <a:off x="216632" y="5926278"/>
            <a:ext cx="1211238" cy="931722"/>
            <a:chOff x="103855" y="5950880"/>
            <a:chExt cx="1211238" cy="931722"/>
          </a:xfrm>
        </p:grpSpPr>
        <p:pic>
          <p:nvPicPr>
            <p:cNvPr id="13" name="Graphic 12" descr="Employee badge outline">
              <a:extLst>
                <a:ext uri="{FF2B5EF4-FFF2-40B4-BE49-F238E27FC236}">
                  <a16:creationId xmlns:a16="http://schemas.microsoft.com/office/drawing/2014/main" id="{4A7A8B2D-8475-6DB7-6F0E-942AC18D3F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855" y="5950880"/>
              <a:ext cx="1211238" cy="931722"/>
            </a:xfrm>
            <a:prstGeom prst="rect">
              <a:avLst/>
            </a:prstGeom>
          </p:spPr>
        </p:pic>
        <p:sp>
          <p:nvSpPr>
            <p:cNvPr id="14" name="TextBox 13">
              <a:extLst>
                <a:ext uri="{FF2B5EF4-FFF2-40B4-BE49-F238E27FC236}">
                  <a16:creationId xmlns:a16="http://schemas.microsoft.com/office/drawing/2014/main" id="{7C72F7AB-D7AB-7739-76E8-DE91EE8CDF5D}"/>
                </a:ext>
              </a:extLst>
            </p:cNvPr>
            <p:cNvSpPr txBox="1"/>
            <p:nvPr/>
          </p:nvSpPr>
          <p:spPr>
            <a:xfrm>
              <a:off x="709474" y="6282461"/>
              <a:ext cx="461778" cy="415498"/>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black"/>
                  </a:solidFill>
                  <a:effectLst/>
                  <a:uLnTx/>
                  <a:uFillTx/>
                  <a:latin typeface="Calibri" panose="020F0502020204030204"/>
                  <a:ea typeface="+mn-ea"/>
                  <a:cs typeface="+mn-cs"/>
                </a:rPr>
                <a:t>Logo can go here</a:t>
              </a:r>
              <a:endParaRPr kumimoji="0" lang="en-US" sz="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5" name="Picture 14" descr="A blue logo with a black background&#10;&#10;Description automatically generated">
            <a:extLst>
              <a:ext uri="{FF2B5EF4-FFF2-40B4-BE49-F238E27FC236}">
                <a16:creationId xmlns:a16="http://schemas.microsoft.com/office/drawing/2014/main" id="{6CDAA5B0-A6D8-20FF-5665-6A5DA8D73830}"/>
              </a:ext>
            </a:extLst>
          </p:cNvPr>
          <p:cNvPicPr>
            <a:picLocks noChangeAspect="1"/>
          </p:cNvPicPr>
          <p:nvPr/>
        </p:nvPicPr>
        <p:blipFill rotWithShape="1">
          <a:blip r:embed="rId5">
            <a:extLst>
              <a:ext uri="{28A0092B-C50C-407E-A947-70E740481C1C}">
                <a14:useLocalDpi xmlns:a14="http://schemas.microsoft.com/office/drawing/2010/main" val="0"/>
              </a:ext>
            </a:extLst>
          </a:blip>
          <a:srcRect l="24783" t="18183" r="27673" b="9352"/>
          <a:stretch/>
        </p:blipFill>
        <p:spPr>
          <a:xfrm>
            <a:off x="11258851" y="6093552"/>
            <a:ext cx="716517" cy="764448"/>
          </a:xfrm>
          <a:prstGeom prst="rect">
            <a:avLst/>
          </a:prstGeom>
        </p:spPr>
      </p:pic>
      <p:sp>
        <p:nvSpPr>
          <p:cNvPr id="4" name="TextBox 3">
            <a:extLst>
              <a:ext uri="{FF2B5EF4-FFF2-40B4-BE49-F238E27FC236}">
                <a16:creationId xmlns:a16="http://schemas.microsoft.com/office/drawing/2014/main" id="{30B43E76-187B-A636-CE9C-863CE5F2CAD7}"/>
              </a:ext>
            </a:extLst>
          </p:cNvPr>
          <p:cNvSpPr txBox="1"/>
          <p:nvPr/>
        </p:nvSpPr>
        <p:spPr>
          <a:xfrm>
            <a:off x="505184" y="1733862"/>
            <a:ext cx="11181632" cy="84023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Recommendation: Start with a short high-level description of your product and the specific T&amp;E problem it addresses. Use as many slides as needed and use images/graphs where possible to provide interesting visuals and support.</a:t>
            </a:r>
          </a:p>
        </p:txBody>
      </p:sp>
    </p:spTree>
    <p:extLst>
      <p:ext uri="{BB962C8B-B14F-4D97-AF65-F5344CB8AC3E}">
        <p14:creationId xmlns:p14="http://schemas.microsoft.com/office/powerpoint/2010/main" val="584083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5875A-AF5A-5486-A534-929525E4C6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C2E55A-79BB-900C-D275-ED1364E6D79D}"/>
              </a:ext>
            </a:extLst>
          </p:cNvPr>
          <p:cNvSpPr>
            <a:spLocks noGrp="1"/>
          </p:cNvSpPr>
          <p:nvPr>
            <p:ph type="title"/>
          </p:nvPr>
        </p:nvSpPr>
        <p:spPr>
          <a:xfrm>
            <a:off x="505184" y="278998"/>
            <a:ext cx="10515600" cy="1325563"/>
          </a:xfrm>
        </p:spPr>
        <p:txBody>
          <a:bodyPr/>
          <a:lstStyle/>
          <a:p>
            <a:r>
              <a:rPr kumimoji="0" lang="en-US" sz="4000" b="1" i="0" u="none" strike="noStrike" kern="1200" cap="none" spc="0" normalizeH="0" baseline="0" noProof="0" dirty="0">
                <a:ln>
                  <a:noFill/>
                </a:ln>
                <a:solidFill>
                  <a:srgbClr val="1D385B"/>
                </a:solidFill>
                <a:effectLst/>
                <a:uLnTx/>
                <a:uFillTx/>
                <a:latin typeface="Arial" panose="020B0604020202020204" pitchFamily="34" charset="0"/>
                <a:ea typeface="+mj-ea"/>
                <a:cs typeface="Arial" panose="020B0604020202020204" pitchFamily="34" charset="0"/>
              </a:rPr>
              <a:t>Your Product Resources</a:t>
            </a:r>
            <a:endParaRPr lang="en-US" sz="3200" dirty="0"/>
          </a:p>
        </p:txBody>
      </p:sp>
      <p:sp>
        <p:nvSpPr>
          <p:cNvPr id="5" name="Rectangle 4">
            <a:extLst>
              <a:ext uri="{FF2B5EF4-FFF2-40B4-BE49-F238E27FC236}">
                <a16:creationId xmlns:a16="http://schemas.microsoft.com/office/drawing/2014/main" id="{E2DA604D-5A3F-8916-CA2F-4C21EF63D7EC}"/>
              </a:ext>
            </a:extLst>
          </p:cNvPr>
          <p:cNvSpPr/>
          <p:nvPr/>
        </p:nvSpPr>
        <p:spPr>
          <a:xfrm>
            <a:off x="505184" y="1406951"/>
            <a:ext cx="11181632" cy="84126"/>
          </a:xfrm>
          <a:prstGeom prst="rect">
            <a:avLst/>
          </a:prstGeom>
          <a:solidFill>
            <a:srgbClr val="65BAF5">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6D1BE5C4-1BC5-D4C6-4137-6E1633DE29F2}"/>
              </a:ext>
            </a:extLst>
          </p:cNvPr>
          <p:cNvSpPr/>
          <p:nvPr/>
        </p:nvSpPr>
        <p:spPr>
          <a:xfrm>
            <a:off x="222282" y="6007654"/>
            <a:ext cx="11753086" cy="84126"/>
          </a:xfrm>
          <a:prstGeom prst="rect">
            <a:avLst/>
          </a:prstGeom>
          <a:solidFill>
            <a:srgbClr val="65BAF5">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83809BEF-8305-578F-B2FF-0C811AF0ABFE}"/>
              </a:ext>
            </a:extLst>
          </p:cNvPr>
          <p:cNvGrpSpPr/>
          <p:nvPr/>
        </p:nvGrpSpPr>
        <p:grpSpPr>
          <a:xfrm>
            <a:off x="216632" y="5926278"/>
            <a:ext cx="1211238" cy="931722"/>
            <a:chOff x="103855" y="5950880"/>
            <a:chExt cx="1211238" cy="931722"/>
          </a:xfrm>
        </p:grpSpPr>
        <p:pic>
          <p:nvPicPr>
            <p:cNvPr id="13" name="Graphic 12" descr="Employee badge outline">
              <a:extLst>
                <a:ext uri="{FF2B5EF4-FFF2-40B4-BE49-F238E27FC236}">
                  <a16:creationId xmlns:a16="http://schemas.microsoft.com/office/drawing/2014/main" id="{4D50E2B7-669F-8341-D948-7D4F0EC3EF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855" y="5950880"/>
              <a:ext cx="1211238" cy="931722"/>
            </a:xfrm>
            <a:prstGeom prst="rect">
              <a:avLst/>
            </a:prstGeom>
          </p:spPr>
        </p:pic>
        <p:sp>
          <p:nvSpPr>
            <p:cNvPr id="14" name="TextBox 13">
              <a:extLst>
                <a:ext uri="{FF2B5EF4-FFF2-40B4-BE49-F238E27FC236}">
                  <a16:creationId xmlns:a16="http://schemas.microsoft.com/office/drawing/2014/main" id="{74CEBBA5-CE1B-9815-6AE9-EC9AE8C0FF0B}"/>
                </a:ext>
              </a:extLst>
            </p:cNvPr>
            <p:cNvSpPr txBox="1"/>
            <p:nvPr/>
          </p:nvSpPr>
          <p:spPr>
            <a:xfrm>
              <a:off x="709474" y="6282461"/>
              <a:ext cx="461778" cy="415498"/>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black"/>
                  </a:solidFill>
                  <a:effectLst/>
                  <a:uLnTx/>
                  <a:uFillTx/>
                  <a:latin typeface="Calibri" panose="020F0502020204030204"/>
                  <a:ea typeface="+mn-ea"/>
                  <a:cs typeface="+mn-cs"/>
                </a:rPr>
                <a:t>Logo can go here</a:t>
              </a:r>
              <a:endParaRPr kumimoji="0" lang="en-US" sz="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5" name="Picture 14" descr="A blue logo with a black background&#10;&#10;Description automatically generated">
            <a:extLst>
              <a:ext uri="{FF2B5EF4-FFF2-40B4-BE49-F238E27FC236}">
                <a16:creationId xmlns:a16="http://schemas.microsoft.com/office/drawing/2014/main" id="{59E0E685-1943-FA8D-CE8C-588C78896791}"/>
              </a:ext>
            </a:extLst>
          </p:cNvPr>
          <p:cNvPicPr>
            <a:picLocks noChangeAspect="1"/>
          </p:cNvPicPr>
          <p:nvPr/>
        </p:nvPicPr>
        <p:blipFill rotWithShape="1">
          <a:blip r:embed="rId5">
            <a:extLst>
              <a:ext uri="{28A0092B-C50C-407E-A947-70E740481C1C}">
                <a14:useLocalDpi xmlns:a14="http://schemas.microsoft.com/office/drawing/2010/main" val="0"/>
              </a:ext>
            </a:extLst>
          </a:blip>
          <a:srcRect l="24783" t="18183" r="27673" b="9352"/>
          <a:stretch/>
        </p:blipFill>
        <p:spPr>
          <a:xfrm>
            <a:off x="11258851" y="6093552"/>
            <a:ext cx="716517" cy="764448"/>
          </a:xfrm>
          <a:prstGeom prst="rect">
            <a:avLst/>
          </a:prstGeom>
        </p:spPr>
      </p:pic>
      <p:grpSp>
        <p:nvGrpSpPr>
          <p:cNvPr id="24" name="Group 23">
            <a:extLst>
              <a:ext uri="{FF2B5EF4-FFF2-40B4-BE49-F238E27FC236}">
                <a16:creationId xmlns:a16="http://schemas.microsoft.com/office/drawing/2014/main" id="{B1195C6A-B261-1DB8-B984-426FB60FAC9D}"/>
              </a:ext>
            </a:extLst>
          </p:cNvPr>
          <p:cNvGrpSpPr/>
          <p:nvPr/>
        </p:nvGrpSpPr>
        <p:grpSpPr>
          <a:xfrm>
            <a:off x="1768991" y="5368339"/>
            <a:ext cx="8654018" cy="618488"/>
            <a:chOff x="2339533" y="5399106"/>
            <a:chExt cx="8654018" cy="618488"/>
          </a:xfrm>
        </p:grpSpPr>
        <p:sp>
          <p:nvSpPr>
            <p:cNvPr id="34" name="TextBox 33">
              <a:extLst>
                <a:ext uri="{FF2B5EF4-FFF2-40B4-BE49-F238E27FC236}">
                  <a16:creationId xmlns:a16="http://schemas.microsoft.com/office/drawing/2014/main" id="{24517F25-EA10-971A-B0DE-4C2E1E04D197}"/>
                </a:ext>
              </a:extLst>
            </p:cNvPr>
            <p:cNvSpPr txBox="1"/>
            <p:nvPr/>
          </p:nvSpPr>
          <p:spPr>
            <a:xfrm>
              <a:off x="2984227" y="5522001"/>
              <a:ext cx="8009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Learn more at JATIC’s website: </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hlinkClick r:id="rId6"/>
                </a:rPr>
                <a:t>https://cdao.pages.jatic.net/public/products/</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nvGrpSpPr>
            <p:cNvPr id="23" name="Group 22">
              <a:extLst>
                <a:ext uri="{FF2B5EF4-FFF2-40B4-BE49-F238E27FC236}">
                  <a16:creationId xmlns:a16="http://schemas.microsoft.com/office/drawing/2014/main" id="{258110BD-22FC-6CB3-1017-B38CBCFE047F}"/>
                </a:ext>
              </a:extLst>
            </p:cNvPr>
            <p:cNvGrpSpPr/>
            <p:nvPr/>
          </p:nvGrpSpPr>
          <p:grpSpPr>
            <a:xfrm>
              <a:off x="2339533" y="5399106"/>
              <a:ext cx="631722" cy="618488"/>
              <a:chOff x="2486731" y="2958800"/>
              <a:chExt cx="2364968" cy="2364968"/>
            </a:xfrm>
          </p:grpSpPr>
          <p:pic>
            <p:nvPicPr>
              <p:cNvPr id="17" name="Graphic 16" descr="Internet outline">
                <a:extLst>
                  <a:ext uri="{FF2B5EF4-FFF2-40B4-BE49-F238E27FC236}">
                    <a16:creationId xmlns:a16="http://schemas.microsoft.com/office/drawing/2014/main" id="{D1DFCBCA-FAB7-3830-FA8A-6BDE4B35879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86731" y="2958800"/>
                <a:ext cx="2364968" cy="2364968"/>
              </a:xfrm>
              <a:prstGeom prst="rect">
                <a:avLst/>
              </a:prstGeom>
            </p:spPr>
          </p:pic>
          <p:sp>
            <p:nvSpPr>
              <p:cNvPr id="21" name="TextBox 20">
                <a:extLst>
                  <a:ext uri="{FF2B5EF4-FFF2-40B4-BE49-F238E27FC236}">
                    <a16:creationId xmlns:a16="http://schemas.microsoft.com/office/drawing/2014/main" id="{1B88C97A-7445-02FB-4AC2-EC6CA43BA569}"/>
                  </a:ext>
                </a:extLst>
              </p:cNvPr>
              <p:cNvSpPr txBox="1"/>
              <p:nvPr/>
            </p:nvSpPr>
            <p:spPr>
              <a:xfrm>
                <a:off x="3173506" y="3700631"/>
                <a:ext cx="1011219" cy="688489"/>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2" name="Picture 21" descr="A blue logo with a black background&#10;&#10;Description automatically generated">
                <a:extLst>
                  <a:ext uri="{FF2B5EF4-FFF2-40B4-BE49-F238E27FC236}">
                    <a16:creationId xmlns:a16="http://schemas.microsoft.com/office/drawing/2014/main" id="{E65B2769-DAB5-370D-133E-C87622950509}"/>
                  </a:ext>
                </a:extLst>
              </p:cNvPr>
              <p:cNvPicPr>
                <a:picLocks noChangeAspect="1"/>
              </p:cNvPicPr>
              <p:nvPr/>
            </p:nvPicPr>
            <p:blipFill rotWithShape="1">
              <a:blip r:embed="rId5">
                <a:extLst>
                  <a:ext uri="{28A0092B-C50C-407E-A947-70E740481C1C}">
                    <a14:useLocalDpi xmlns:a14="http://schemas.microsoft.com/office/drawing/2010/main" val="0"/>
                  </a:ext>
                </a:extLst>
              </a:blip>
              <a:srcRect l="24783" t="18183" r="27673" b="34984"/>
              <a:stretch/>
            </p:blipFill>
            <p:spPr>
              <a:xfrm>
                <a:off x="3310956" y="3772911"/>
                <a:ext cx="716518" cy="494052"/>
              </a:xfrm>
              <a:prstGeom prst="rect">
                <a:avLst/>
              </a:prstGeom>
            </p:spPr>
          </p:pic>
        </p:grpSp>
      </p:grpSp>
      <p:pic>
        <p:nvPicPr>
          <p:cNvPr id="3" name="Picture 4" descr="GitHub Logos and Usage · GitHub">
            <a:extLst>
              <a:ext uri="{FF2B5EF4-FFF2-40B4-BE49-F238E27FC236}">
                <a16:creationId xmlns:a16="http://schemas.microsoft.com/office/drawing/2014/main" id="{51895AB6-4055-3BE8-E521-26BFC4DADBE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6229" t="11097" r="6665" b="8319"/>
          <a:stretch/>
        </p:blipFill>
        <p:spPr bwMode="auto">
          <a:xfrm>
            <a:off x="996515" y="1924200"/>
            <a:ext cx="734705" cy="67969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C4F7878-75E9-0D4E-2DC8-9BAD0C161D25}"/>
              </a:ext>
            </a:extLst>
          </p:cNvPr>
          <p:cNvSpPr txBox="1"/>
          <p:nvPr/>
        </p:nvSpPr>
        <p:spPr>
          <a:xfrm>
            <a:off x="505184" y="2677443"/>
            <a:ext cx="1717369"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hlinkClick r:id="rId10"/>
              </a:rPr>
              <a:t>https://github.com/yourproduct</a:t>
            </a: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TextBox 7">
            <a:extLst>
              <a:ext uri="{FF2B5EF4-FFF2-40B4-BE49-F238E27FC236}">
                <a16:creationId xmlns:a16="http://schemas.microsoft.com/office/drawing/2014/main" id="{1704E8F9-1149-749A-49BC-BA051676B483}"/>
              </a:ext>
            </a:extLst>
          </p:cNvPr>
          <p:cNvSpPr txBox="1"/>
          <p:nvPr/>
        </p:nvSpPr>
        <p:spPr>
          <a:xfrm>
            <a:off x="478675" y="4296960"/>
            <a:ext cx="1717369"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sng" strike="noStrike" kern="1200" cap="none" spc="0" normalizeH="0" baseline="0" noProof="0" dirty="0">
                <a:ln>
                  <a:noFill/>
                </a:ln>
                <a:solidFill>
                  <a:srgbClr val="0563C1"/>
                </a:solidFill>
                <a:effectLst/>
                <a:uLnTx/>
                <a:uFillTx/>
                <a:latin typeface="Arial" panose="020B0604020202020204" pitchFamily="34" charset="0"/>
                <a:ea typeface="+mn-ea"/>
                <a:cs typeface="Arial" panose="020B0604020202020204" pitchFamily="34" charset="0"/>
              </a:rPr>
              <a:t>email@your.org</a:t>
            </a:r>
          </a:p>
        </p:txBody>
      </p:sp>
      <p:pic>
        <p:nvPicPr>
          <p:cNvPr id="9" name="Graphic 8" descr="Email outline">
            <a:extLst>
              <a:ext uri="{FF2B5EF4-FFF2-40B4-BE49-F238E27FC236}">
                <a16:creationId xmlns:a16="http://schemas.microsoft.com/office/drawing/2014/main" id="{D24D7D1B-5EBD-3881-EE2D-C992F9B2D34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25539" y="3546760"/>
            <a:ext cx="676656" cy="676656"/>
          </a:xfrm>
          <a:prstGeom prst="rect">
            <a:avLst/>
          </a:prstGeom>
        </p:spPr>
      </p:pic>
    </p:spTree>
    <p:extLst>
      <p:ext uri="{BB962C8B-B14F-4D97-AF65-F5344CB8AC3E}">
        <p14:creationId xmlns:p14="http://schemas.microsoft.com/office/powerpoint/2010/main" val="153833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A56F9-47C8-C04C-656D-D8170B5C2A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48918A-EBCC-175F-FCEE-4343A3F35251}"/>
              </a:ext>
            </a:extLst>
          </p:cNvPr>
          <p:cNvSpPr>
            <a:spLocks noGrp="1"/>
          </p:cNvSpPr>
          <p:nvPr>
            <p:ph type="title"/>
          </p:nvPr>
        </p:nvSpPr>
        <p:spPr>
          <a:xfrm>
            <a:off x="505184" y="278998"/>
            <a:ext cx="10515600" cy="1325563"/>
          </a:xfrm>
        </p:spPr>
        <p:txBody>
          <a:bodyPr/>
          <a:lstStyle/>
          <a:p>
            <a:r>
              <a:rPr kumimoji="0" lang="en-US" sz="4000" b="1" i="0" u="none" strike="noStrike" kern="1200" cap="none" spc="0" normalizeH="0" baseline="0" noProof="0" dirty="0">
                <a:ln>
                  <a:noFill/>
                </a:ln>
                <a:solidFill>
                  <a:srgbClr val="1D385B"/>
                </a:solidFill>
                <a:effectLst/>
                <a:uLnTx/>
                <a:uFillTx/>
                <a:latin typeface="Arial" panose="020B0604020202020204" pitchFamily="34" charset="0"/>
                <a:ea typeface="+mj-ea"/>
                <a:cs typeface="Arial" panose="020B0604020202020204" pitchFamily="34" charset="0"/>
              </a:rPr>
              <a:t>Acknowledgements</a:t>
            </a:r>
            <a:endParaRPr lang="en-US" sz="3200" dirty="0"/>
          </a:p>
        </p:txBody>
      </p:sp>
      <p:sp>
        <p:nvSpPr>
          <p:cNvPr id="5" name="Rectangle 4">
            <a:extLst>
              <a:ext uri="{FF2B5EF4-FFF2-40B4-BE49-F238E27FC236}">
                <a16:creationId xmlns:a16="http://schemas.microsoft.com/office/drawing/2014/main" id="{88ECE80F-100C-0152-ABD7-231AE88555C7}"/>
              </a:ext>
            </a:extLst>
          </p:cNvPr>
          <p:cNvSpPr/>
          <p:nvPr/>
        </p:nvSpPr>
        <p:spPr>
          <a:xfrm>
            <a:off x="505184" y="1406951"/>
            <a:ext cx="11181632" cy="84126"/>
          </a:xfrm>
          <a:prstGeom prst="rect">
            <a:avLst/>
          </a:prstGeom>
          <a:solidFill>
            <a:srgbClr val="65BAF5">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77558616-443E-97FB-D521-2D56832ED04B}"/>
              </a:ext>
            </a:extLst>
          </p:cNvPr>
          <p:cNvSpPr/>
          <p:nvPr/>
        </p:nvSpPr>
        <p:spPr>
          <a:xfrm>
            <a:off x="222282" y="6007654"/>
            <a:ext cx="11753086" cy="84126"/>
          </a:xfrm>
          <a:prstGeom prst="rect">
            <a:avLst/>
          </a:prstGeom>
          <a:solidFill>
            <a:srgbClr val="65BAF5">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4B4C5972-95DB-46E7-691F-FABAAEA7C6F8}"/>
              </a:ext>
            </a:extLst>
          </p:cNvPr>
          <p:cNvGrpSpPr/>
          <p:nvPr/>
        </p:nvGrpSpPr>
        <p:grpSpPr>
          <a:xfrm>
            <a:off x="216632" y="5926278"/>
            <a:ext cx="1211238" cy="931722"/>
            <a:chOff x="103855" y="5950880"/>
            <a:chExt cx="1211238" cy="931722"/>
          </a:xfrm>
        </p:grpSpPr>
        <p:pic>
          <p:nvPicPr>
            <p:cNvPr id="13" name="Graphic 12" descr="Employee badge outline">
              <a:extLst>
                <a:ext uri="{FF2B5EF4-FFF2-40B4-BE49-F238E27FC236}">
                  <a16:creationId xmlns:a16="http://schemas.microsoft.com/office/drawing/2014/main" id="{04607026-5935-862F-2981-3C59599C2C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855" y="5950880"/>
              <a:ext cx="1211238" cy="931722"/>
            </a:xfrm>
            <a:prstGeom prst="rect">
              <a:avLst/>
            </a:prstGeom>
          </p:spPr>
        </p:pic>
        <p:sp>
          <p:nvSpPr>
            <p:cNvPr id="14" name="TextBox 13">
              <a:extLst>
                <a:ext uri="{FF2B5EF4-FFF2-40B4-BE49-F238E27FC236}">
                  <a16:creationId xmlns:a16="http://schemas.microsoft.com/office/drawing/2014/main" id="{73F2A39A-5C51-F1D4-92C2-E7FE5C539269}"/>
                </a:ext>
              </a:extLst>
            </p:cNvPr>
            <p:cNvSpPr txBox="1"/>
            <p:nvPr/>
          </p:nvSpPr>
          <p:spPr>
            <a:xfrm>
              <a:off x="709474" y="6282461"/>
              <a:ext cx="461778" cy="415498"/>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black"/>
                  </a:solidFill>
                  <a:effectLst/>
                  <a:uLnTx/>
                  <a:uFillTx/>
                  <a:latin typeface="Calibri" panose="020F0502020204030204"/>
                  <a:ea typeface="+mn-ea"/>
                  <a:cs typeface="+mn-cs"/>
                </a:rPr>
                <a:t>Logo can go here</a:t>
              </a:r>
              <a:endParaRPr kumimoji="0" lang="en-US" sz="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5" name="Picture 14" descr="A blue logo with a black background&#10;&#10;Description automatically generated">
            <a:extLst>
              <a:ext uri="{FF2B5EF4-FFF2-40B4-BE49-F238E27FC236}">
                <a16:creationId xmlns:a16="http://schemas.microsoft.com/office/drawing/2014/main" id="{714B825C-336F-F3D7-AE6C-42CA67D72D29}"/>
              </a:ext>
            </a:extLst>
          </p:cNvPr>
          <p:cNvPicPr>
            <a:picLocks noChangeAspect="1"/>
          </p:cNvPicPr>
          <p:nvPr/>
        </p:nvPicPr>
        <p:blipFill rotWithShape="1">
          <a:blip r:embed="rId5">
            <a:extLst>
              <a:ext uri="{28A0092B-C50C-407E-A947-70E740481C1C}">
                <a14:useLocalDpi xmlns:a14="http://schemas.microsoft.com/office/drawing/2010/main" val="0"/>
              </a:ext>
            </a:extLst>
          </a:blip>
          <a:srcRect l="24783" t="18183" r="27673" b="9352"/>
          <a:stretch/>
        </p:blipFill>
        <p:spPr>
          <a:xfrm>
            <a:off x="11258851" y="6093552"/>
            <a:ext cx="716517" cy="764448"/>
          </a:xfrm>
          <a:prstGeom prst="rect">
            <a:avLst/>
          </a:prstGeom>
        </p:spPr>
      </p:pic>
      <p:sp>
        <p:nvSpPr>
          <p:cNvPr id="3" name="TextBox 2">
            <a:extLst>
              <a:ext uri="{FF2B5EF4-FFF2-40B4-BE49-F238E27FC236}">
                <a16:creationId xmlns:a16="http://schemas.microsoft.com/office/drawing/2014/main" id="{6E025CCB-259E-A589-BC34-57C1E7458F07}"/>
              </a:ext>
            </a:extLst>
          </p:cNvPr>
          <p:cNvSpPr txBox="1"/>
          <p:nvPr/>
        </p:nvSpPr>
        <p:spPr>
          <a:xfrm>
            <a:off x="505184" y="1733862"/>
            <a:ext cx="11181632" cy="1477328"/>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2000" b="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This material is partially based upon work supported by the Department of Defense’s Chief Digital and AI Office (DoD CDAO) under Contract No. </a:t>
            </a:r>
            <a:r>
              <a:rPr kumimoji="0" lang="en-US" sz="2000" b="0" u="none" strike="noStrike" kern="1200" cap="none" spc="0" normalizeH="0" baseline="0" noProof="0" dirty="0">
                <a:ln>
                  <a:noFill/>
                </a:ln>
                <a:solidFill>
                  <a:prstClr val="black"/>
                </a:solidFill>
                <a:effectLst/>
                <a:highlight>
                  <a:srgbClr val="FFFF00"/>
                </a:highlight>
                <a:uLnTx/>
                <a:uFillTx/>
                <a:latin typeface="Arial" panose="020B0604020202020204" pitchFamily="34" charset="0"/>
                <a:ea typeface="+mn-ea"/>
                <a:cs typeface="Arial" panose="020B0604020202020204" pitchFamily="34" charset="0"/>
              </a:rPr>
              <a:t>XXXXXX</a:t>
            </a:r>
            <a:r>
              <a:rPr kumimoji="0" lang="en-US" sz="2000" b="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for the Joint AI Test Infrastructure Capability (JATIC) Program. Any opinions, findings, and conclusions or recommendations expressed in this material are those of the author(s) and do not necessarily reflect the views of the CDAO or JATIC program.</a:t>
            </a:r>
          </a:p>
        </p:txBody>
      </p:sp>
      <p:pic>
        <p:nvPicPr>
          <p:cNvPr id="7" name="Picture 6">
            <a:extLst>
              <a:ext uri="{FF2B5EF4-FFF2-40B4-BE49-F238E27FC236}">
                <a16:creationId xmlns:a16="http://schemas.microsoft.com/office/drawing/2014/main" id="{1556C65B-12DE-04B7-9038-D9AD205ADFDF}"/>
              </a:ext>
            </a:extLst>
          </p:cNvPr>
          <p:cNvPicPr>
            <a:picLocks noChangeAspect="1"/>
          </p:cNvPicPr>
          <p:nvPr/>
        </p:nvPicPr>
        <p:blipFill>
          <a:blip r:embed="rId6"/>
          <a:stretch>
            <a:fillRect/>
          </a:stretch>
        </p:blipFill>
        <p:spPr>
          <a:xfrm>
            <a:off x="3603570" y="3820571"/>
            <a:ext cx="4984860" cy="1420863"/>
          </a:xfrm>
          <a:prstGeom prst="rect">
            <a:avLst/>
          </a:prstGeom>
        </p:spPr>
      </p:pic>
    </p:spTree>
    <p:extLst>
      <p:ext uri="{BB962C8B-B14F-4D97-AF65-F5344CB8AC3E}">
        <p14:creationId xmlns:p14="http://schemas.microsoft.com/office/powerpoint/2010/main" val="3540386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1716</TotalTime>
  <Words>2224</Words>
  <Application>Microsoft Office PowerPoint</Application>
  <PresentationFormat>Widescreen</PresentationFormat>
  <Paragraphs>146</Paragraphs>
  <Slides>17</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Aptos</vt:lpstr>
      <vt:lpstr>Aptos Display</vt:lpstr>
      <vt:lpstr>Arial</vt:lpstr>
      <vt:lpstr>Calibri</vt:lpstr>
      <vt:lpstr>Calibri Light</vt:lpstr>
      <vt:lpstr>Helvetica</vt:lpstr>
      <vt:lpstr>Office Theme</vt:lpstr>
      <vt:lpstr>1_Office Theme</vt:lpstr>
      <vt:lpstr>How to use this deck</vt:lpstr>
      <vt:lpstr>PowerPoint Presentation</vt:lpstr>
      <vt:lpstr>Introduction: Why Does AI T&amp;E Matter?</vt:lpstr>
      <vt:lpstr>The Challenges</vt:lpstr>
      <vt:lpstr>JATIC Program  (Joint AI T&amp;E Infrastructure Capability)</vt:lpstr>
      <vt:lpstr>JATIC Resources</vt:lpstr>
      <vt:lpstr>Your Product</vt:lpstr>
      <vt:lpstr>Your Product Resources</vt:lpstr>
      <vt:lpstr>Acknowledgements</vt:lpstr>
      <vt:lpstr>PowerPoint Presentation</vt:lpstr>
      <vt:lpstr>Introduction</vt:lpstr>
      <vt:lpstr>Your Product</vt:lpstr>
      <vt:lpstr>Your Product Resources</vt:lpstr>
      <vt:lpstr>What about other aspects of AI T&amp;E?</vt:lpstr>
      <vt:lpstr>JATIC Program  (Joint AI T&amp;E Infrastructure Capability)</vt:lpstr>
      <vt:lpstr>JATIC Resources</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deck</dc:title>
  <dc:creator>Tabitha Colter</dc:creator>
  <cp:lastModifiedBy>Tabitha Colter</cp:lastModifiedBy>
  <cp:revision>1</cp:revision>
  <dcterms:created xsi:type="dcterms:W3CDTF">2024-02-14T16:28:36Z</dcterms:created>
  <dcterms:modified xsi:type="dcterms:W3CDTF">2024-03-07T15:08:57Z</dcterms:modified>
</cp:coreProperties>
</file>