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384" r:id="rId10"/>
    <p:sldId id="387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22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s://www.bilibili.com/video/BV1Sf4y147J9/?spm_id_from=333.788.recommend_more_video.0" TargetMode="Externa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hyperlink" Target="https://www.bilibili.com/video/BV12x411Y7J7?p=1" TargetMode="External"/><Relationship Id="rId4" Type="http://schemas.openxmlformats.org/officeDocument/2006/relationships/image" Target="../media/image7.png"/><Relationship Id="rId3" Type="http://schemas.openxmlformats.org/officeDocument/2006/relationships/hyperlink" Target="https://www.bilibili.com/video/BV1uy4y1u7id?spm_id_from=333.337.search-card.all.click" TargetMode="Externa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32950" y="3129298"/>
            <a:ext cx="35509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三维世界概况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2022.05.24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课程目录介绍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070" y="4411345"/>
            <a:ext cx="3876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hlinkClick r:id="rId3" action="ppaction://hlinkfile"/>
              </a:rPr>
              <a:t>《神秘博士》第八季第9集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1781175"/>
            <a:ext cx="2950210" cy="2275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0810" y="4411345"/>
            <a:ext cx="4095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5" action="ppaction://hlinkfile"/>
              </a:rPr>
              <a:t>从一维到十唯，三维以后你还听得懂吗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l="2582"/>
          <a:stretch>
            <a:fillRect/>
          </a:stretch>
        </p:blipFill>
        <p:spPr>
          <a:xfrm>
            <a:off x="4285615" y="1781175"/>
            <a:ext cx="2948940" cy="22745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730" y="1783080"/>
            <a:ext cx="2948940" cy="22739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00745" y="4411345"/>
            <a:ext cx="2962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8" action="ppaction://hlinkfile"/>
              </a:rPr>
              <a:t>一种降维打击的可视化方案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214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升维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855345" y="1737360"/>
            <a:ext cx="1487805" cy="243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343150" y="1729105"/>
            <a:ext cx="3865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842635" y="1745615"/>
            <a:ext cx="1487805" cy="243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330440" y="1737360"/>
            <a:ext cx="3865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7272655" y="318135"/>
            <a:ext cx="52070" cy="1421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 rot="960000">
            <a:off x="2094230" y="2124075"/>
            <a:ext cx="2039620" cy="197675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960000">
            <a:off x="8067040" y="2268220"/>
            <a:ext cx="2039620" cy="197675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960000">
            <a:off x="7563485" y="1262380"/>
            <a:ext cx="2039620" cy="197675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7350760" y="2905125"/>
            <a:ext cx="48387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9855835" y="1609090"/>
            <a:ext cx="48387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844915" y="3340100"/>
            <a:ext cx="483870" cy="1028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8361045" y="1149350"/>
            <a:ext cx="483870" cy="1028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上箭头 18"/>
          <p:cNvSpPr/>
          <p:nvPr/>
        </p:nvSpPr>
        <p:spPr>
          <a:xfrm>
            <a:off x="7140575" y="633730"/>
            <a:ext cx="316230" cy="139192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6840000">
            <a:off x="8700135" y="963930"/>
            <a:ext cx="1236980" cy="2851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6840000">
            <a:off x="9479280" y="1500505"/>
            <a:ext cx="1236980" cy="2851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4940000">
            <a:off x="7872095" y="4112895"/>
            <a:ext cx="1236980" cy="2851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7040000">
            <a:off x="6999605" y="3710940"/>
            <a:ext cx="1236980" cy="2851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8365490" y="1149350"/>
            <a:ext cx="438150" cy="21532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330690" y="1607820"/>
            <a:ext cx="519430" cy="27070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824085" y="180975"/>
            <a:ext cx="126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三角面片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915025" y="2247900"/>
            <a:ext cx="101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height</a:t>
            </a:r>
            <a:endParaRPr lang="en-US" altLang="zh-CN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723765"/>
            <a:ext cx="4000500" cy="197548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995" y="4488180"/>
            <a:ext cx="2424430" cy="2062480"/>
          </a:xfrm>
          <a:prstGeom prst="rect">
            <a:avLst/>
          </a:prstGeom>
        </p:spPr>
      </p:pic>
      <p:sp>
        <p:nvSpPr>
          <p:cNvPr id="31" name="左箭头 30"/>
          <p:cNvSpPr/>
          <p:nvPr/>
        </p:nvSpPr>
        <p:spPr>
          <a:xfrm>
            <a:off x="5401945" y="5404485"/>
            <a:ext cx="1928495" cy="6140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 rot="10800000">
            <a:off x="4465320" y="2726055"/>
            <a:ext cx="1928495" cy="6140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16200000">
            <a:off x="9559925" y="3758565"/>
            <a:ext cx="1790700" cy="6140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945" y="2980055"/>
            <a:ext cx="4209415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课程目录介绍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70" y="104140"/>
            <a:ext cx="4391025" cy="67183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61</Paragraphs>
  <Slides>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</cp:lastModifiedBy>
  <cp:revision>95</cp:revision>
  <dcterms:created xsi:type="dcterms:W3CDTF">2020-08-06T03:23:00Z</dcterms:created>
  <dcterms:modified xsi:type="dcterms:W3CDTF">2022-05-24T11:06:58Z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