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323" r:id="rId3"/>
    <p:sldId id="263" r:id="rId4"/>
    <p:sldId id="264" r:id="rId5"/>
    <p:sldId id="270" r:id="rId6"/>
    <p:sldId id="324" r:id="rId8"/>
    <p:sldId id="322" r:id="rId9"/>
    <p:sldId id="389" r:id="rId10"/>
    <p:sldId id="384" r:id="rId11"/>
    <p:sldId id="393" r:id="rId12"/>
    <p:sldId id="387" r:id="rId13"/>
    <p:sldId id="394" r:id="rId14"/>
    <p:sldId id="32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aleiZhai@163.com" initials="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2C344B"/>
    <a:srgbClr val="21273E"/>
    <a:srgbClr val="DADCE4"/>
    <a:srgbClr val="3A2E4F"/>
    <a:srgbClr val="528DA9"/>
    <a:srgbClr val="4A67D4"/>
    <a:srgbClr val="7483DE"/>
    <a:srgbClr val="7383E1"/>
    <a:srgbClr val="8DB6FF"/>
    <a:srgbClr val="ABC7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14" autoAdjust="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>
        <p:guide orient="horz" pos="2275"/>
        <p:guide pos="38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Adobe 黑体 Std R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Adobe 黑体 Std R" panose="020B0400000000000000" pitchFamily="34" charset="-122"/>
              </a:defRPr>
            </a:lvl1pPr>
          </a:lstStyle>
          <a:p>
            <a:fld id="{EA053EFB-6033-4CE6-AA30-12A46473932B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Adobe 黑体 Std R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Adobe 黑体 Std R" panose="020B0400000000000000" pitchFamily="34" charset="-122"/>
              </a:defRPr>
            </a:lvl1pPr>
          </a:lstStyle>
          <a:p>
            <a:fld id="{3CF659B7-856F-413B-B4A3-0AD6F5EDB980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Adobe 黑体 Std R" panose="020B0400000000000000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Adobe 黑体 Std R" panose="020B0400000000000000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Adobe 黑体 Std R" panose="020B0400000000000000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Adobe 黑体 Std R" panose="020B0400000000000000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Adobe 黑体 Std R" panose="020B0400000000000000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29813" flipH="1" flipV="1">
            <a:off x="144001" y="178669"/>
            <a:ext cx="1002244" cy="1068651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10630526" y="514214"/>
            <a:ext cx="986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2C344B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LOGO</a:t>
            </a:r>
            <a:endParaRPr lang="zh-CN" altLang="en-US" sz="2800" dirty="0">
              <a:solidFill>
                <a:srgbClr val="2C344B"/>
              </a:solidFill>
              <a:effectLst>
                <a:outerShdw blurRad="25400" dist="25400" dir="2700000" algn="tl" rotWithShape="0">
                  <a:prstClr val="black">
                    <a:alpha val="20000"/>
                  </a:prstClr>
                </a:outerShdw>
              </a:effectLst>
              <a:latin typeface="Aparajita" panose="020B0604020202020204" pitchFamily="34" charset="0"/>
              <a:ea typeface="Adobe 黑体 Std R" panose="020B0400000000000000" pitchFamily="34" charset="-122"/>
              <a:cs typeface="Aparajita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 userDrawn="1"/>
        </p:nvSpPr>
        <p:spPr>
          <a:xfrm flipH="1">
            <a:off x="2" y="-176981"/>
            <a:ext cx="12191999" cy="4291740"/>
          </a:xfrm>
          <a:custGeom>
            <a:avLst/>
            <a:gdLst>
              <a:gd name="connsiteX0" fmla="*/ 0 w 12191999"/>
              <a:gd name="connsiteY0" fmla="*/ 0 h 4291740"/>
              <a:gd name="connsiteX1" fmla="*/ 12191999 w 12191999"/>
              <a:gd name="connsiteY1" fmla="*/ 0 h 4291740"/>
              <a:gd name="connsiteX2" fmla="*/ 12191999 w 12191999"/>
              <a:gd name="connsiteY2" fmla="*/ 1244082 h 4291740"/>
              <a:gd name="connsiteX3" fmla="*/ 12191998 w 12191999"/>
              <a:gd name="connsiteY3" fmla="*/ 1244082 h 4291740"/>
              <a:gd name="connsiteX4" fmla="*/ 12191998 w 12191999"/>
              <a:gd name="connsiteY4" fmla="*/ 3713545 h 4291740"/>
              <a:gd name="connsiteX5" fmla="*/ 9905998 w 12191999"/>
              <a:gd name="connsiteY5" fmla="*/ 4122524 h 4291740"/>
              <a:gd name="connsiteX6" fmla="*/ 9905998 w 12191999"/>
              <a:gd name="connsiteY6" fmla="*/ 4125232 h 4291740"/>
              <a:gd name="connsiteX7" fmla="*/ 9857087 w 12191999"/>
              <a:gd name="connsiteY7" fmla="*/ 4136195 h 4291740"/>
              <a:gd name="connsiteX8" fmla="*/ 9690569 w 12191999"/>
              <a:gd name="connsiteY8" fmla="*/ 4182739 h 4291740"/>
              <a:gd name="connsiteX9" fmla="*/ 8839877 w 12191999"/>
              <a:gd name="connsiteY9" fmla="*/ 4291723 h 4291740"/>
              <a:gd name="connsiteX10" fmla="*/ 8765196 w 12191999"/>
              <a:gd name="connsiteY10" fmla="*/ 4290006 h 4291740"/>
              <a:gd name="connsiteX11" fmla="*/ 8717158 w 12191999"/>
              <a:gd name="connsiteY11" fmla="*/ 4291490 h 4291740"/>
              <a:gd name="connsiteX12" fmla="*/ 7673594 w 12191999"/>
              <a:gd name="connsiteY12" fmla="*/ 4138313 h 4291740"/>
              <a:gd name="connsiteX13" fmla="*/ 7659974 w 12191999"/>
              <a:gd name="connsiteY13" fmla="*/ 4134175 h 4291740"/>
              <a:gd name="connsiteX14" fmla="*/ 7619998 w 12191999"/>
              <a:gd name="connsiteY14" fmla="*/ 4125232 h 4291740"/>
              <a:gd name="connsiteX15" fmla="*/ 7619998 w 12191999"/>
              <a:gd name="connsiteY15" fmla="*/ 4122032 h 4291740"/>
              <a:gd name="connsiteX16" fmla="*/ 7465547 w 12191999"/>
              <a:gd name="connsiteY16" fmla="*/ 4075115 h 4291740"/>
              <a:gd name="connsiteX17" fmla="*/ 5541753 w 12191999"/>
              <a:gd name="connsiteY17" fmla="*/ 3716264 h 4291740"/>
              <a:gd name="connsiteX18" fmla="*/ 5333999 w 12191999"/>
              <a:gd name="connsiteY18" fmla="*/ 3713545 h 4291740"/>
              <a:gd name="connsiteX19" fmla="*/ 5091621 w 12191999"/>
              <a:gd name="connsiteY19" fmla="*/ 3716264 h 4291740"/>
              <a:gd name="connsiteX20" fmla="*/ 235032 w 12191999"/>
              <a:gd name="connsiteY20" fmla="*/ 4170386 h 4291740"/>
              <a:gd name="connsiteX21" fmla="*/ 0 w 12191999"/>
              <a:gd name="connsiteY21" fmla="*/ 4125232 h 4291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4291740">
                <a:moveTo>
                  <a:pt x="0" y="0"/>
                </a:moveTo>
                <a:lnTo>
                  <a:pt x="12191999" y="0"/>
                </a:lnTo>
                <a:lnTo>
                  <a:pt x="12191999" y="1244082"/>
                </a:lnTo>
                <a:lnTo>
                  <a:pt x="12191998" y="1244082"/>
                </a:lnTo>
                <a:lnTo>
                  <a:pt x="12191998" y="3713545"/>
                </a:lnTo>
                <a:cubicBezTo>
                  <a:pt x="11048998" y="3713545"/>
                  <a:pt x="10477498" y="3951890"/>
                  <a:pt x="9905998" y="4122524"/>
                </a:cubicBezTo>
                <a:lnTo>
                  <a:pt x="9905998" y="4125232"/>
                </a:lnTo>
                <a:lnTo>
                  <a:pt x="9857087" y="4136195"/>
                </a:lnTo>
                <a:lnTo>
                  <a:pt x="9690569" y="4182739"/>
                </a:lnTo>
                <a:cubicBezTo>
                  <a:pt x="9436631" y="4247894"/>
                  <a:pt x="9169020" y="4292764"/>
                  <a:pt x="8839877" y="4291723"/>
                </a:cubicBezTo>
                <a:lnTo>
                  <a:pt x="8765196" y="4290006"/>
                </a:lnTo>
                <a:lnTo>
                  <a:pt x="8717158" y="4291490"/>
                </a:lnTo>
                <a:cubicBezTo>
                  <a:pt x="8302351" y="4296392"/>
                  <a:pt x="7985321" y="4228826"/>
                  <a:pt x="7673594" y="4138313"/>
                </a:cubicBezTo>
                <a:lnTo>
                  <a:pt x="7659974" y="4134175"/>
                </a:lnTo>
                <a:lnTo>
                  <a:pt x="7619998" y="4125232"/>
                </a:lnTo>
                <a:lnTo>
                  <a:pt x="7619998" y="4122032"/>
                </a:lnTo>
                <a:lnTo>
                  <a:pt x="7465547" y="4075115"/>
                </a:lnTo>
                <a:cubicBezTo>
                  <a:pt x="6977201" y="3922257"/>
                  <a:pt x="6451962" y="3740504"/>
                  <a:pt x="5541753" y="3716264"/>
                </a:cubicBezTo>
                <a:lnTo>
                  <a:pt x="5333999" y="3713545"/>
                </a:lnTo>
                <a:lnTo>
                  <a:pt x="5091621" y="3716264"/>
                </a:lnTo>
                <a:cubicBezTo>
                  <a:pt x="2740246" y="3769940"/>
                  <a:pt x="2590994" y="4595906"/>
                  <a:pt x="235032" y="4170386"/>
                </a:cubicBezTo>
                <a:lnTo>
                  <a:pt x="0" y="4125232"/>
                </a:lnTo>
                <a:close/>
              </a:path>
            </a:pathLst>
          </a:custGeom>
          <a:gradFill>
            <a:gsLst>
              <a:gs pos="100000">
                <a:srgbClr val="21273E"/>
              </a:gs>
              <a:gs pos="0">
                <a:srgbClr val="2C344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6580" y="470718"/>
            <a:ext cx="3196131" cy="5562601"/>
          </a:xfrm>
          <a:prstGeom prst="rect">
            <a:avLst/>
          </a:prstGeom>
        </p:spPr>
      </p:pic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2712193" y="1448744"/>
            <a:ext cx="2040132" cy="3606549"/>
          </a:xfrm>
          <a:custGeom>
            <a:avLst/>
            <a:gdLst>
              <a:gd name="connsiteX0" fmla="*/ 0 w 2040132"/>
              <a:gd name="connsiteY0" fmla="*/ 0 h 3606549"/>
              <a:gd name="connsiteX1" fmla="*/ 2040132 w 2040132"/>
              <a:gd name="connsiteY1" fmla="*/ 0 h 3606549"/>
              <a:gd name="connsiteX2" fmla="*/ 2040132 w 2040132"/>
              <a:gd name="connsiteY2" fmla="*/ 3606549 h 3606549"/>
              <a:gd name="connsiteX3" fmla="*/ 0 w 2040132"/>
              <a:gd name="connsiteY3" fmla="*/ 3606549 h 3606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0132" h="3606549">
                <a:moveTo>
                  <a:pt x="0" y="0"/>
                </a:moveTo>
                <a:lnTo>
                  <a:pt x="2040132" y="0"/>
                </a:lnTo>
                <a:lnTo>
                  <a:pt x="2040132" y="3606549"/>
                </a:lnTo>
                <a:lnTo>
                  <a:pt x="0" y="3606549"/>
                </a:lnTo>
                <a:close/>
              </a:path>
            </a:pathLst>
          </a:custGeom>
          <a:pattFill prst="ltUp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  <a:effectLst>
            <a:outerShdw blurRad="381000" dist="63500" dir="8100000" algn="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>
              <a:defRPr lang="en-US" sz="1400" b="1" i="1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4967213" y="1448744"/>
            <a:ext cx="2040132" cy="3606549"/>
          </a:xfrm>
          <a:custGeom>
            <a:avLst/>
            <a:gdLst>
              <a:gd name="connsiteX0" fmla="*/ 0 w 2040132"/>
              <a:gd name="connsiteY0" fmla="*/ 0 h 3606549"/>
              <a:gd name="connsiteX1" fmla="*/ 2040132 w 2040132"/>
              <a:gd name="connsiteY1" fmla="*/ 0 h 3606549"/>
              <a:gd name="connsiteX2" fmla="*/ 2040132 w 2040132"/>
              <a:gd name="connsiteY2" fmla="*/ 3606549 h 3606549"/>
              <a:gd name="connsiteX3" fmla="*/ 0 w 2040132"/>
              <a:gd name="connsiteY3" fmla="*/ 3606549 h 3606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0132" h="3606549">
                <a:moveTo>
                  <a:pt x="0" y="0"/>
                </a:moveTo>
                <a:lnTo>
                  <a:pt x="2040132" y="0"/>
                </a:lnTo>
                <a:lnTo>
                  <a:pt x="2040132" y="3606549"/>
                </a:lnTo>
                <a:lnTo>
                  <a:pt x="0" y="3606549"/>
                </a:lnTo>
                <a:close/>
              </a:path>
            </a:pathLst>
          </a:custGeom>
          <a:pattFill prst="ltUp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400" b="1" i="1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575414" y="1448744"/>
            <a:ext cx="2040132" cy="3606549"/>
          </a:xfrm>
          <a:custGeom>
            <a:avLst/>
            <a:gdLst>
              <a:gd name="connsiteX0" fmla="*/ 0 w 2040132"/>
              <a:gd name="connsiteY0" fmla="*/ 0 h 3606549"/>
              <a:gd name="connsiteX1" fmla="*/ 2040132 w 2040132"/>
              <a:gd name="connsiteY1" fmla="*/ 0 h 3606549"/>
              <a:gd name="connsiteX2" fmla="*/ 2040132 w 2040132"/>
              <a:gd name="connsiteY2" fmla="*/ 3606549 h 3606549"/>
              <a:gd name="connsiteX3" fmla="*/ 0 w 2040132"/>
              <a:gd name="connsiteY3" fmla="*/ 3606549 h 3606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0132" h="3606549">
                <a:moveTo>
                  <a:pt x="0" y="0"/>
                </a:moveTo>
                <a:lnTo>
                  <a:pt x="2040132" y="0"/>
                </a:lnTo>
                <a:lnTo>
                  <a:pt x="2040132" y="3606549"/>
                </a:lnTo>
                <a:lnTo>
                  <a:pt x="0" y="3606549"/>
                </a:lnTo>
                <a:close/>
              </a:path>
            </a:pathLst>
          </a:custGeom>
          <a:pattFill prst="ltUp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  <a:effectLst>
            <a:outerShdw blurRad="381000" dist="63500" dir="8100000" algn="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>
              <a:defRPr lang="en-US" sz="1400" b="1" i="1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2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ea typeface="Adobe 黑体 Std R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ea typeface="Adobe 黑体 Std R" panose="020B04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50015" y="1451085"/>
            <a:ext cx="11332551" cy="3646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29813" flipH="1" flipV="1">
            <a:off x="144001" y="178669"/>
            <a:ext cx="1002244" cy="1068651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10630526" y="514214"/>
            <a:ext cx="986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2C344B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LOGO</a:t>
            </a:r>
            <a:endParaRPr lang="zh-CN" altLang="en-US" sz="2800" dirty="0">
              <a:solidFill>
                <a:srgbClr val="2C344B"/>
              </a:solidFill>
              <a:effectLst>
                <a:outerShdw blurRad="25400" dist="25400" dir="2700000" algn="tl" rotWithShape="0">
                  <a:prstClr val="black">
                    <a:alpha val="20000"/>
                  </a:prstClr>
                </a:outerShdw>
              </a:effectLst>
              <a:latin typeface="Aparajita" panose="020B0604020202020204" pitchFamily="34" charset="0"/>
              <a:ea typeface="Adobe 黑体 Std R" panose="020B0400000000000000" pitchFamily="34" charset="-122"/>
              <a:cs typeface="Aparajita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F68D6209-B3DA-41BE-87E3-CC78C5062099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44341BB1-40C4-4700-B8C2-D06FA29C9A59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561945" y="1041338"/>
            <a:ext cx="2449031" cy="272823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9099873" y="3104038"/>
            <a:ext cx="2449031" cy="335875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9099873" y="1036736"/>
            <a:ext cx="2449031" cy="196440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561945" y="3881535"/>
            <a:ext cx="2449031" cy="258125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29813" flipH="1" flipV="1">
            <a:off x="144001" y="178669"/>
            <a:ext cx="1002244" cy="1068651"/>
          </a:xfrm>
          <a:prstGeom prst="rect">
            <a:avLst/>
          </a:prstGeom>
        </p:spPr>
      </p:pic>
      <p:sp>
        <p:nvSpPr>
          <p:cNvPr id="12" name="文本框 11"/>
          <p:cNvSpPr txBox="1"/>
          <p:nvPr userDrawn="1"/>
        </p:nvSpPr>
        <p:spPr>
          <a:xfrm>
            <a:off x="10630526" y="514214"/>
            <a:ext cx="986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2C344B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LOGO</a:t>
            </a:r>
            <a:endParaRPr lang="zh-CN" altLang="en-US" sz="2800" dirty="0">
              <a:solidFill>
                <a:srgbClr val="2C344B"/>
              </a:solidFill>
              <a:effectLst>
                <a:outerShdw blurRad="25400" dist="25400" dir="2700000" algn="tl" rotWithShape="0">
                  <a:prstClr val="black">
                    <a:alpha val="20000"/>
                  </a:prstClr>
                </a:outerShdw>
              </a:effectLst>
              <a:latin typeface="Aparajita" panose="020B0604020202020204" pitchFamily="34" charset="0"/>
              <a:ea typeface="Adobe 黑体 Std R" panose="020B0400000000000000" pitchFamily="34" charset="-122"/>
              <a:cs typeface="Aparajita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4"/>
            <a:ext cx="2844800" cy="365127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4"/>
            <a:ext cx="3860800" cy="365127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448163" y="6382170"/>
            <a:ext cx="547804" cy="365127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ECB62A96-75BD-4D1B-A9DE-49026C62D5F2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389" y="365781"/>
            <a:ext cx="10515224" cy="1324636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389" y="1825891"/>
            <a:ext cx="10515224" cy="4351729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  <a:lvl2pPr>
              <a:defRPr>
                <a:ea typeface="Adobe 黑体 Std R" panose="020B0400000000000000" pitchFamily="34" charset="-122"/>
              </a:defRPr>
            </a:lvl2pPr>
            <a:lvl3pPr>
              <a:defRPr>
                <a:ea typeface="Adobe 黑体 Std R" panose="020B0400000000000000" pitchFamily="34" charset="-122"/>
              </a:defRPr>
            </a:lvl3pPr>
            <a:lvl4pPr>
              <a:defRPr>
                <a:ea typeface="Adobe 黑体 Std R" panose="020B0400000000000000" pitchFamily="34" charset="-122"/>
              </a:defRPr>
            </a:lvl4pPr>
            <a:lvl5pPr>
              <a:defRPr>
                <a:ea typeface="Adobe 黑体 Std R" panose="020B04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390" y="6356748"/>
            <a:ext cx="2742447" cy="36427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6CE9CDA6-EBF6-406F-B3E0-C54727C5BA5C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413" y="6356748"/>
            <a:ext cx="4115176" cy="36427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1167" y="6356748"/>
            <a:ext cx="2742447" cy="36427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1EEBC43A-32FB-4EEB-A6E0-814D95442B8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 userDrawn="1"/>
        </p:nvSpPr>
        <p:spPr>
          <a:xfrm>
            <a:off x="2" y="-176981"/>
            <a:ext cx="12191999" cy="4291740"/>
          </a:xfrm>
          <a:custGeom>
            <a:avLst/>
            <a:gdLst>
              <a:gd name="connsiteX0" fmla="*/ 0 w 12191999"/>
              <a:gd name="connsiteY0" fmla="*/ 0 h 4291740"/>
              <a:gd name="connsiteX1" fmla="*/ 12191999 w 12191999"/>
              <a:gd name="connsiteY1" fmla="*/ 0 h 4291740"/>
              <a:gd name="connsiteX2" fmla="*/ 12191999 w 12191999"/>
              <a:gd name="connsiteY2" fmla="*/ 1244082 h 4291740"/>
              <a:gd name="connsiteX3" fmla="*/ 12191998 w 12191999"/>
              <a:gd name="connsiteY3" fmla="*/ 1244082 h 4291740"/>
              <a:gd name="connsiteX4" fmla="*/ 12191998 w 12191999"/>
              <a:gd name="connsiteY4" fmla="*/ 3713545 h 4291740"/>
              <a:gd name="connsiteX5" fmla="*/ 9905998 w 12191999"/>
              <a:gd name="connsiteY5" fmla="*/ 4122524 h 4291740"/>
              <a:gd name="connsiteX6" fmla="*/ 9905998 w 12191999"/>
              <a:gd name="connsiteY6" fmla="*/ 4125232 h 4291740"/>
              <a:gd name="connsiteX7" fmla="*/ 9857087 w 12191999"/>
              <a:gd name="connsiteY7" fmla="*/ 4136195 h 4291740"/>
              <a:gd name="connsiteX8" fmla="*/ 9690569 w 12191999"/>
              <a:gd name="connsiteY8" fmla="*/ 4182739 h 4291740"/>
              <a:gd name="connsiteX9" fmla="*/ 8839877 w 12191999"/>
              <a:gd name="connsiteY9" fmla="*/ 4291723 h 4291740"/>
              <a:gd name="connsiteX10" fmla="*/ 8765196 w 12191999"/>
              <a:gd name="connsiteY10" fmla="*/ 4290006 h 4291740"/>
              <a:gd name="connsiteX11" fmla="*/ 8717158 w 12191999"/>
              <a:gd name="connsiteY11" fmla="*/ 4291490 h 4291740"/>
              <a:gd name="connsiteX12" fmla="*/ 7673594 w 12191999"/>
              <a:gd name="connsiteY12" fmla="*/ 4138313 h 4291740"/>
              <a:gd name="connsiteX13" fmla="*/ 7659974 w 12191999"/>
              <a:gd name="connsiteY13" fmla="*/ 4134175 h 4291740"/>
              <a:gd name="connsiteX14" fmla="*/ 7619998 w 12191999"/>
              <a:gd name="connsiteY14" fmla="*/ 4125232 h 4291740"/>
              <a:gd name="connsiteX15" fmla="*/ 7619998 w 12191999"/>
              <a:gd name="connsiteY15" fmla="*/ 4122032 h 4291740"/>
              <a:gd name="connsiteX16" fmla="*/ 7465547 w 12191999"/>
              <a:gd name="connsiteY16" fmla="*/ 4075115 h 4291740"/>
              <a:gd name="connsiteX17" fmla="*/ 5541753 w 12191999"/>
              <a:gd name="connsiteY17" fmla="*/ 3716264 h 4291740"/>
              <a:gd name="connsiteX18" fmla="*/ 5333999 w 12191999"/>
              <a:gd name="connsiteY18" fmla="*/ 3713545 h 4291740"/>
              <a:gd name="connsiteX19" fmla="*/ 5091621 w 12191999"/>
              <a:gd name="connsiteY19" fmla="*/ 3716264 h 4291740"/>
              <a:gd name="connsiteX20" fmla="*/ 235032 w 12191999"/>
              <a:gd name="connsiteY20" fmla="*/ 4170386 h 4291740"/>
              <a:gd name="connsiteX21" fmla="*/ 0 w 12191999"/>
              <a:gd name="connsiteY21" fmla="*/ 4125232 h 4291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4291740">
                <a:moveTo>
                  <a:pt x="0" y="0"/>
                </a:moveTo>
                <a:lnTo>
                  <a:pt x="12191999" y="0"/>
                </a:lnTo>
                <a:lnTo>
                  <a:pt x="12191999" y="1244082"/>
                </a:lnTo>
                <a:lnTo>
                  <a:pt x="12191998" y="1244082"/>
                </a:lnTo>
                <a:lnTo>
                  <a:pt x="12191998" y="3713545"/>
                </a:lnTo>
                <a:cubicBezTo>
                  <a:pt x="11048998" y="3713545"/>
                  <a:pt x="10477498" y="3951890"/>
                  <a:pt x="9905998" y="4122524"/>
                </a:cubicBezTo>
                <a:lnTo>
                  <a:pt x="9905998" y="4125232"/>
                </a:lnTo>
                <a:lnTo>
                  <a:pt x="9857087" y="4136195"/>
                </a:lnTo>
                <a:lnTo>
                  <a:pt x="9690569" y="4182739"/>
                </a:lnTo>
                <a:cubicBezTo>
                  <a:pt x="9436631" y="4247894"/>
                  <a:pt x="9169020" y="4292764"/>
                  <a:pt x="8839877" y="4291723"/>
                </a:cubicBezTo>
                <a:lnTo>
                  <a:pt x="8765196" y="4290006"/>
                </a:lnTo>
                <a:lnTo>
                  <a:pt x="8717158" y="4291490"/>
                </a:lnTo>
                <a:cubicBezTo>
                  <a:pt x="8302351" y="4296392"/>
                  <a:pt x="7985321" y="4228826"/>
                  <a:pt x="7673594" y="4138313"/>
                </a:cubicBezTo>
                <a:lnTo>
                  <a:pt x="7659974" y="4134175"/>
                </a:lnTo>
                <a:lnTo>
                  <a:pt x="7619998" y="4125232"/>
                </a:lnTo>
                <a:lnTo>
                  <a:pt x="7619998" y="4122032"/>
                </a:lnTo>
                <a:lnTo>
                  <a:pt x="7465547" y="4075115"/>
                </a:lnTo>
                <a:cubicBezTo>
                  <a:pt x="6977201" y="3922257"/>
                  <a:pt x="6451962" y="3740504"/>
                  <a:pt x="5541753" y="3716264"/>
                </a:cubicBezTo>
                <a:lnTo>
                  <a:pt x="5333999" y="3713545"/>
                </a:lnTo>
                <a:lnTo>
                  <a:pt x="5091621" y="3716264"/>
                </a:lnTo>
                <a:cubicBezTo>
                  <a:pt x="2740246" y="3769940"/>
                  <a:pt x="2590994" y="4595906"/>
                  <a:pt x="235032" y="4170386"/>
                </a:cubicBezTo>
                <a:lnTo>
                  <a:pt x="0" y="4125232"/>
                </a:lnTo>
                <a:close/>
              </a:path>
            </a:pathLst>
          </a:custGeom>
          <a:gradFill>
            <a:gsLst>
              <a:gs pos="100000">
                <a:srgbClr val="21273E"/>
              </a:gs>
              <a:gs pos="0">
                <a:srgbClr val="2C344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682" y="1156519"/>
            <a:ext cx="9199044" cy="5146631"/>
          </a:xfrm>
          <a:prstGeom prst="rect">
            <a:avLst/>
          </a:prstGeom>
        </p:spPr>
      </p:pic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930141" y="1410612"/>
            <a:ext cx="5801591" cy="3627203"/>
          </a:xfrm>
          <a:custGeom>
            <a:avLst/>
            <a:gdLst>
              <a:gd name="connsiteX0" fmla="*/ 0 w 5778698"/>
              <a:gd name="connsiteY0" fmla="*/ 0 h 3627202"/>
              <a:gd name="connsiteX1" fmla="*/ 5778698 w 5778698"/>
              <a:gd name="connsiteY1" fmla="*/ 0 h 3627202"/>
              <a:gd name="connsiteX2" fmla="*/ 5778698 w 5778698"/>
              <a:gd name="connsiteY2" fmla="*/ 3627202 h 3627202"/>
              <a:gd name="connsiteX3" fmla="*/ 0 w 5778698"/>
              <a:gd name="connsiteY3" fmla="*/ 3627202 h 362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8698" h="3627202">
                <a:moveTo>
                  <a:pt x="0" y="0"/>
                </a:moveTo>
                <a:lnTo>
                  <a:pt x="5778698" y="0"/>
                </a:lnTo>
                <a:lnTo>
                  <a:pt x="5778698" y="3627202"/>
                </a:lnTo>
                <a:lnTo>
                  <a:pt x="0" y="3627202"/>
                </a:lnTo>
                <a:close/>
              </a:path>
            </a:pathLst>
          </a:custGeom>
          <a:pattFill prst="ltUp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>
            <a:noAutofit/>
          </a:bodyPr>
          <a:lstStyle>
            <a:lvl1pPr>
              <a:defRPr lang="en-US" sz="1400" b="1" i="1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237724" y="1747613"/>
            <a:ext cx="8856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latin typeface="+mn-ea"/>
                <a:cs typeface="Aparajita" panose="020B0604020202020204" pitchFamily="34" charset="0"/>
              </a:rPr>
              <a:t>2022 WebGL</a:t>
            </a:r>
            <a:r>
              <a:rPr lang="zh-CN" altLang="en-US" sz="7200" dirty="0">
                <a:latin typeface="+mn-ea"/>
                <a:cs typeface="Aparajita" panose="020B0604020202020204" pitchFamily="34" charset="0"/>
              </a:rPr>
              <a:t>中级课程</a:t>
            </a:r>
            <a:endParaRPr lang="zh-CN" altLang="en-US" sz="7200" dirty="0">
              <a:latin typeface="+mn-ea"/>
              <a:cs typeface="Aparajita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7772" flipV="1">
            <a:off x="-2318053" y="-2781509"/>
            <a:ext cx="6930283" cy="693028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15912" flipV="1">
            <a:off x="7864806" y="2396485"/>
            <a:ext cx="6930283" cy="693028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2854"/>
            <a:ext cx="2095531" cy="2675146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035285" y="3127393"/>
            <a:ext cx="29895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400" b="1" dirty="0">
                <a:latin typeface="+mn-ea"/>
              </a:rPr>
              <a:t>视点和视线</a:t>
            </a:r>
            <a:endParaRPr lang="zh-CN" altLang="en-US" sz="4400" b="1" dirty="0">
              <a:latin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188616" y="4831757"/>
            <a:ext cx="236601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讲解人：冰老师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讲解时间：</a:t>
            </a:r>
            <a:r>
              <a:rPr lang="en-US" altLang="zh-CN" dirty="0"/>
              <a:t>2022.05.25</a:t>
            </a:r>
            <a:endParaRPr lang="en-US" altLang="zh-CN" dirty="0"/>
          </a:p>
        </p:txBody>
      </p:sp>
    </p:spTree>
  </p:cSld>
  <p:clrMapOvr>
    <a:masterClrMapping/>
  </p:clrMapOvr>
  <p:transition/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4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68865" y="202565"/>
            <a:ext cx="2181225" cy="12287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75690" y="525780"/>
            <a:ext cx="13322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sym typeface="+mn-ea"/>
              </a:rPr>
              <a:t>舔狗的世界</a:t>
            </a: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714500" y="3462020"/>
            <a:ext cx="692150" cy="652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2055495" y="3976370"/>
            <a:ext cx="10160" cy="53403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直接箭头连接符 6"/>
          <p:cNvCxnSpPr/>
          <p:nvPr/>
        </p:nvCxnSpPr>
        <p:spPr>
          <a:xfrm flipH="1">
            <a:off x="1507490" y="4444365"/>
            <a:ext cx="548005" cy="79248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2055495" y="4444365"/>
            <a:ext cx="588010" cy="73850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椭圆 8"/>
          <p:cNvSpPr/>
          <p:nvPr/>
        </p:nvSpPr>
        <p:spPr>
          <a:xfrm>
            <a:off x="9424035" y="3462020"/>
            <a:ext cx="692150" cy="6527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9765030" y="3976370"/>
            <a:ext cx="10160" cy="53403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9217025" y="4444365"/>
            <a:ext cx="548005" cy="79248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9765030" y="4444365"/>
            <a:ext cx="588010" cy="73850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3" name="文本框 12"/>
          <p:cNvSpPr txBox="1"/>
          <p:nvPr/>
        </p:nvSpPr>
        <p:spPr>
          <a:xfrm>
            <a:off x="1537970" y="276987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女神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9424035" y="276987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舔狗</a:t>
            </a:r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6774180" y="2363470"/>
            <a:ext cx="692150" cy="6527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7115175" y="2877820"/>
            <a:ext cx="10160" cy="53403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6567170" y="3345815"/>
            <a:ext cx="548005" cy="79248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7115175" y="3345815"/>
            <a:ext cx="588010" cy="73850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3" name="文本框 22"/>
          <p:cNvSpPr txBox="1"/>
          <p:nvPr/>
        </p:nvSpPr>
        <p:spPr>
          <a:xfrm>
            <a:off x="6774180" y="167132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舔狗</a:t>
            </a:r>
            <a:endParaRPr lang="zh-CN" altLang="en-US"/>
          </a:p>
        </p:txBody>
      </p:sp>
      <p:sp>
        <p:nvSpPr>
          <p:cNvPr id="25" name="左箭头 24"/>
          <p:cNvSpPr/>
          <p:nvPr/>
        </p:nvSpPr>
        <p:spPr>
          <a:xfrm rot="2100000">
            <a:off x="7835265" y="3723005"/>
            <a:ext cx="1349375" cy="537210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4102735" y="4530090"/>
            <a:ext cx="692150" cy="652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7" name="直接箭头连接符 26"/>
          <p:cNvCxnSpPr/>
          <p:nvPr/>
        </p:nvCxnSpPr>
        <p:spPr>
          <a:xfrm flipH="1">
            <a:off x="4443730" y="5044440"/>
            <a:ext cx="10160" cy="53403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接箭头连接符 27"/>
          <p:cNvCxnSpPr/>
          <p:nvPr/>
        </p:nvCxnSpPr>
        <p:spPr>
          <a:xfrm flipH="1">
            <a:off x="3895725" y="5512435"/>
            <a:ext cx="548005" cy="79248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4443730" y="5512435"/>
            <a:ext cx="588010" cy="73850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文本框 29"/>
          <p:cNvSpPr txBox="1"/>
          <p:nvPr/>
        </p:nvSpPr>
        <p:spPr>
          <a:xfrm>
            <a:off x="4154805" y="380746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女神</a:t>
            </a:r>
            <a:endParaRPr lang="zh-CN" altLang="en-US"/>
          </a:p>
        </p:txBody>
      </p:sp>
      <p:sp>
        <p:nvSpPr>
          <p:cNvPr id="31" name="左箭头 30"/>
          <p:cNvSpPr/>
          <p:nvPr/>
        </p:nvSpPr>
        <p:spPr>
          <a:xfrm rot="12900000">
            <a:off x="2438400" y="4422775"/>
            <a:ext cx="1349375" cy="53721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右大括号 31"/>
          <p:cNvSpPr/>
          <p:nvPr/>
        </p:nvSpPr>
        <p:spPr>
          <a:xfrm rot="16200000">
            <a:off x="4193540" y="-995680"/>
            <a:ext cx="510540" cy="505841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右大括号 32"/>
          <p:cNvSpPr/>
          <p:nvPr/>
        </p:nvSpPr>
        <p:spPr>
          <a:xfrm rot="5400000">
            <a:off x="7153910" y="3591560"/>
            <a:ext cx="510540" cy="505841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68865" y="202565"/>
            <a:ext cx="2181225" cy="12287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500" y="1590040"/>
            <a:ext cx="3343275" cy="2000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945" y="2610485"/>
            <a:ext cx="4610100" cy="2381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5345" y="3550285"/>
            <a:ext cx="3028950" cy="2762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6160" y="4561205"/>
            <a:ext cx="3086100" cy="2952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3030" y="5383530"/>
            <a:ext cx="2095500" cy="2762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141095" y="511810"/>
            <a:ext cx="37941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模型矩阵与视图矩阵共同作用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958330" y="2610485"/>
            <a:ext cx="37941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MV</a:t>
            </a:r>
            <a:r>
              <a:rPr lang="zh-CN" altLang="en-US"/>
              <a:t>矩阵</a:t>
            </a:r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3385185" y="1875155"/>
            <a:ext cx="440690" cy="5797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3385185" y="2970530"/>
            <a:ext cx="440690" cy="5797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>
            <a:off x="3385185" y="3981450"/>
            <a:ext cx="440690" cy="5797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下箭头 13"/>
          <p:cNvSpPr/>
          <p:nvPr/>
        </p:nvSpPr>
        <p:spPr>
          <a:xfrm>
            <a:off x="3385185" y="4856480"/>
            <a:ext cx="440690" cy="5797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2055602" y="2485502"/>
            <a:ext cx="80613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dirty="0">
                <a:solidFill>
                  <a:srgbClr val="21273E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谢谢观看</a:t>
            </a:r>
            <a:endParaRPr lang="zh-CN" altLang="en-US" sz="8000" dirty="0">
              <a:solidFill>
                <a:srgbClr val="21273E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600054" y="3594485"/>
            <a:ext cx="49397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21273E"/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Aparajita" panose="020B0604020202020204" pitchFamily="34" charset="0"/>
                <a:ea typeface="微软雅黑" panose="020B0503020204020204" pitchFamily="34" charset="-122"/>
                <a:cs typeface="Aparajita" panose="020B0604020202020204" pitchFamily="34" charset="0"/>
              </a:rPr>
              <a:t>THANK YOU</a:t>
            </a:r>
            <a:endParaRPr lang="zh-CN" altLang="en-US" sz="4800" b="1" dirty="0">
              <a:solidFill>
                <a:srgbClr val="21273E"/>
              </a:solidFill>
              <a:effectLst>
                <a:outerShdw blurRad="38100" dist="38100" dir="2700000" algn="tl">
                  <a:srgbClr val="000000">
                    <a:alpha val="25000"/>
                  </a:srgbClr>
                </a:outerShdw>
              </a:effectLst>
              <a:latin typeface="Aparajita" panose="020B0604020202020204" pitchFamily="34" charset="0"/>
              <a:ea typeface="微软雅黑" panose="020B0503020204020204" pitchFamily="34" charset="-122"/>
              <a:cs typeface="Aparajita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7772" flipV="1">
            <a:off x="-2318053" y="-2781509"/>
            <a:ext cx="6930283" cy="6930283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15912" flipV="1">
            <a:off x="7864806" y="2404740"/>
            <a:ext cx="6930283" cy="69302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44399" flipV="1">
            <a:off x="-175852" y="-152570"/>
            <a:ext cx="6930283" cy="738947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907897" y="1235342"/>
            <a:ext cx="1982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rgbClr val="21273E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Aparajita" panose="020B0604020202020204" pitchFamily="34" charset="0"/>
                <a:ea typeface="造字工房力黑（非商用）常规体" pitchFamily="50" charset="-122"/>
                <a:cs typeface="Aparajita" panose="020B0604020202020204" pitchFamily="34" charset="0"/>
              </a:rPr>
              <a:t>CONTENTS</a:t>
            </a:r>
            <a:endParaRPr lang="zh-CN" altLang="en-US" sz="2000" dirty="0">
              <a:solidFill>
                <a:srgbClr val="21273E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parajita" panose="020B0604020202020204" pitchFamily="34" charset="0"/>
              <a:ea typeface="造字工房力黑（非商用）常规体" pitchFamily="50" charset="-122"/>
              <a:cs typeface="Aparajita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99079" y="1723504"/>
            <a:ext cx="1256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solidFill>
                  <a:srgbClr val="21273E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目录</a:t>
            </a:r>
            <a:endParaRPr lang="zh-CN" altLang="en-US" sz="4000" dirty="0">
              <a:solidFill>
                <a:srgbClr val="21273E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7355538" y="2812169"/>
            <a:ext cx="3308851" cy="528685"/>
            <a:chOff x="7160548" y="2534162"/>
            <a:chExt cx="3308851" cy="528685"/>
          </a:xfrm>
        </p:grpSpPr>
        <p:sp>
          <p:nvSpPr>
            <p:cNvPr id="11" name="文本框 10"/>
            <p:cNvSpPr txBox="1"/>
            <p:nvPr/>
          </p:nvSpPr>
          <p:spPr>
            <a:xfrm>
              <a:off x="7843210" y="2688777"/>
              <a:ext cx="12731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2C344B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前言</a:t>
              </a:r>
              <a:endParaRPr lang="zh-CN" altLang="en-US" b="1" dirty="0">
                <a:solidFill>
                  <a:srgbClr val="2C344B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7160548" y="2648693"/>
              <a:ext cx="3308851" cy="414154"/>
            </a:xfrm>
            <a:prstGeom prst="roundRect">
              <a:avLst>
                <a:gd name="adj" fmla="val 7796"/>
              </a:avLst>
            </a:prstGeom>
            <a:noFill/>
            <a:ln>
              <a:solidFill>
                <a:srgbClr val="2C344B">
                  <a:alpha val="50000"/>
                </a:srgbClr>
              </a:solidFill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Adobe 黑体 Std R" panose="020B0400000000000000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342620" y="2534162"/>
              <a:ext cx="399972" cy="399972"/>
            </a:xfrm>
            <a:prstGeom prst="rect">
              <a:avLst/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2800" dirty="0"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</a:rPr>
                <a:t>01</a:t>
              </a:r>
              <a:endParaRPr lang="zh-CN" altLang="en-US" sz="2800" dirty="0"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7937582" y="3571477"/>
            <a:ext cx="3308851" cy="528685"/>
            <a:chOff x="7160548" y="2534162"/>
            <a:chExt cx="3308851" cy="528685"/>
          </a:xfrm>
        </p:grpSpPr>
        <p:sp>
          <p:nvSpPr>
            <p:cNvPr id="54" name="文本框 53"/>
            <p:cNvSpPr txBox="1"/>
            <p:nvPr/>
          </p:nvSpPr>
          <p:spPr>
            <a:xfrm>
              <a:off x="8514376" y="2688777"/>
              <a:ext cx="1273159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b="1" dirty="0">
                  <a:solidFill>
                    <a:srgbClr val="2C344B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理论基础</a:t>
              </a:r>
              <a:endParaRPr lang="zh-CN" altLang="en-US" b="1" dirty="0">
                <a:solidFill>
                  <a:srgbClr val="2C344B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  <p:sp>
          <p:nvSpPr>
            <p:cNvPr id="52" name="圆角矩形 51"/>
            <p:cNvSpPr/>
            <p:nvPr/>
          </p:nvSpPr>
          <p:spPr>
            <a:xfrm>
              <a:off x="7160548" y="2648693"/>
              <a:ext cx="3308851" cy="414154"/>
            </a:xfrm>
            <a:prstGeom prst="roundRect">
              <a:avLst>
                <a:gd name="adj" fmla="val 7796"/>
              </a:avLst>
            </a:prstGeom>
            <a:noFill/>
            <a:ln>
              <a:solidFill>
                <a:srgbClr val="2C344B">
                  <a:alpha val="50000"/>
                </a:srgbClr>
              </a:solidFill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Adobe 黑体 Std R" panose="020B0400000000000000" pitchFamily="34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9879757" y="2534162"/>
              <a:ext cx="399972" cy="399972"/>
            </a:xfrm>
            <a:prstGeom prst="rect">
              <a:avLst/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2800" dirty="0"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</a:rPr>
                <a:t>02</a:t>
              </a:r>
              <a:endParaRPr lang="zh-CN" altLang="en-US" sz="2800" dirty="0"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endParaRPr>
            </a:p>
          </p:txBody>
        </p:sp>
      </p:grpSp>
      <p:sp>
        <p:nvSpPr>
          <p:cNvPr id="95" name="矩形 94"/>
          <p:cNvSpPr/>
          <p:nvPr/>
        </p:nvSpPr>
        <p:spPr>
          <a:xfrm>
            <a:off x="2204854" y="2894217"/>
            <a:ext cx="1748168" cy="1505737"/>
          </a:xfrm>
          <a:prstGeom prst="rect">
            <a:avLst/>
          </a:prstGeom>
          <a:gradFill>
            <a:gsLst>
              <a:gs pos="0">
                <a:srgbClr val="2C344B">
                  <a:alpha val="0"/>
                </a:srgbClr>
              </a:gs>
              <a:gs pos="86000">
                <a:srgbClr val="21273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BUSINESS PLAN</a:t>
            </a:r>
            <a:endParaRPr lang="zh-CN" altLang="en-US" sz="3200" dirty="0">
              <a:latin typeface="Aparajita" panose="020B0604020202020204" pitchFamily="34" charset="0"/>
              <a:ea typeface="Adobe 黑体 Std R" panose="020B0400000000000000" pitchFamily="34" charset="-122"/>
              <a:cs typeface="Aparajita" panose="020B0604020202020204" pitchFamily="34" charset="0"/>
            </a:endParaRPr>
          </a:p>
        </p:txBody>
      </p:sp>
      <p:grpSp>
        <p:nvGrpSpPr>
          <p:cNvPr id="97" name="组合 96"/>
          <p:cNvGrpSpPr/>
          <p:nvPr/>
        </p:nvGrpSpPr>
        <p:grpSpPr>
          <a:xfrm>
            <a:off x="4973269" y="1609541"/>
            <a:ext cx="7218731" cy="69134"/>
            <a:chOff x="4973269" y="1609541"/>
            <a:chExt cx="7218731" cy="69134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4973269" y="1644108"/>
              <a:ext cx="7218731" cy="0"/>
            </a:xfrm>
            <a:prstGeom prst="line">
              <a:avLst/>
            </a:prstGeom>
            <a:ln w="12700">
              <a:solidFill>
                <a:srgbClr val="21273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矩形 95"/>
            <p:cNvSpPr/>
            <p:nvPr/>
          </p:nvSpPr>
          <p:spPr>
            <a:xfrm>
              <a:off x="4978265" y="1609541"/>
              <a:ext cx="932856" cy="69134"/>
            </a:xfrm>
            <a:prstGeom prst="rect">
              <a:avLst/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Adobe 黑体 Std R" panose="020B0400000000000000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7355922" y="4300457"/>
            <a:ext cx="3308851" cy="577580"/>
            <a:chOff x="7160548" y="2485267"/>
            <a:chExt cx="3308851" cy="577580"/>
          </a:xfrm>
        </p:grpSpPr>
        <p:sp>
          <p:nvSpPr>
            <p:cNvPr id="3" name="文本框 2"/>
            <p:cNvSpPr txBox="1"/>
            <p:nvPr/>
          </p:nvSpPr>
          <p:spPr>
            <a:xfrm>
              <a:off x="8514368" y="2688467"/>
              <a:ext cx="194691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zh-CN" altLang="en-US" b="1" dirty="0">
                  <a:solidFill>
                    <a:srgbClr val="2C344B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实战演练</a:t>
              </a:r>
              <a:endParaRPr lang="zh-CN" altLang="en-US" b="1" dirty="0">
                <a:solidFill>
                  <a:srgbClr val="2C344B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7160548" y="2648693"/>
              <a:ext cx="3308851" cy="414154"/>
            </a:xfrm>
            <a:prstGeom prst="roundRect">
              <a:avLst>
                <a:gd name="adj" fmla="val 7796"/>
              </a:avLst>
            </a:prstGeom>
            <a:noFill/>
            <a:ln>
              <a:solidFill>
                <a:srgbClr val="2C344B">
                  <a:alpha val="50000"/>
                </a:srgbClr>
              </a:solidFill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ea typeface="Adobe 黑体 Std R" panose="020B0400000000000000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7342297" y="2485267"/>
              <a:ext cx="399972" cy="399972"/>
            </a:xfrm>
            <a:prstGeom prst="rect">
              <a:avLst/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p>
              <a:pPr algn="ctr">
                <a:lnSpc>
                  <a:spcPct val="120000"/>
                </a:lnSpc>
              </a:pPr>
              <a:r>
                <a:rPr lang="en-US" altLang="zh-CN" sz="2800" dirty="0"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</a:rPr>
                <a:t>03</a:t>
              </a:r>
              <a:endParaRPr lang="zh-CN" altLang="en-US" sz="2800" dirty="0"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4" grpId="0"/>
      <p:bldP spid="5" grpId="0"/>
      <p:bldP spid="9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717549" flipV="1">
            <a:off x="9618575" y="440869"/>
            <a:ext cx="5572132" cy="59413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846288" flipH="1" flipV="1">
            <a:off x="-2720753" y="440869"/>
            <a:ext cx="5572134" cy="5941338"/>
          </a:xfrm>
          <a:prstGeom prst="rect">
            <a:avLst/>
          </a:prstGeom>
        </p:spPr>
      </p:pic>
      <p:sp>
        <p:nvSpPr>
          <p:cNvPr id="8" name="TextBox 30"/>
          <p:cNvSpPr txBox="1"/>
          <p:nvPr/>
        </p:nvSpPr>
        <p:spPr>
          <a:xfrm>
            <a:off x="3019865" y="2582518"/>
            <a:ext cx="61522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28600"/>
            <a:r>
              <a:rPr lang="en-US" altLang="zh-CN" sz="9600" b="1" dirty="0">
                <a:solidFill>
                  <a:schemeClr val="bg1">
                    <a:lumMod val="65000"/>
                    <a:alpha val="20000"/>
                  </a:schemeClr>
                </a:solidFill>
                <a:latin typeface="Aparajita" panose="020B0604020202020204" pitchFamily="34" charset="0"/>
                <a:ea typeface="微软雅黑 Light" panose="020B0502040204020203" pitchFamily="34" charset="-122"/>
                <a:cs typeface="Aparajita" panose="020B0604020202020204" pitchFamily="34" charset="0"/>
              </a:rPr>
              <a:t>PART ONE</a:t>
            </a:r>
            <a:endParaRPr lang="zh-CN" altLang="en-US" sz="9600" b="1" dirty="0">
              <a:solidFill>
                <a:schemeClr val="bg1">
                  <a:lumMod val="65000"/>
                  <a:alpha val="20000"/>
                </a:schemeClr>
              </a:solidFill>
              <a:latin typeface="Aparajita" panose="020B0604020202020204" pitchFamily="34" charset="0"/>
              <a:ea typeface="微软雅黑 Light" panose="020B0502040204020203" pitchFamily="34" charset="-122"/>
              <a:cs typeface="Aparajita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59185" y="2979877"/>
            <a:ext cx="3673630" cy="959045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前言</a:t>
            </a:r>
            <a:endParaRPr lang="zh-CN" altLang="en-US" sz="4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02012" y="4149418"/>
            <a:ext cx="387976" cy="79048"/>
          </a:xfrm>
          <a:prstGeom prst="rect">
            <a:avLst/>
          </a:prstGeom>
          <a:gradFill>
            <a:gsLst>
              <a:gs pos="100000">
                <a:srgbClr val="21273E"/>
              </a:gs>
              <a:gs pos="0">
                <a:srgbClr val="2C344B"/>
              </a:gs>
            </a:gsLst>
            <a:lin ang="5400000" scaled="0"/>
          </a:gra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Adobe 黑体 Std R" panose="020B0400000000000000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677177" y="1563946"/>
            <a:ext cx="837646" cy="1783284"/>
            <a:chOff x="5568043" y="1174090"/>
            <a:chExt cx="1383041" cy="2944395"/>
          </a:xfrm>
        </p:grpSpPr>
        <p:sp>
          <p:nvSpPr>
            <p:cNvPr id="12" name="圆角矩形 11"/>
            <p:cNvSpPr/>
            <p:nvPr/>
          </p:nvSpPr>
          <p:spPr>
            <a:xfrm rot="2700000">
              <a:off x="5568043" y="1174090"/>
              <a:ext cx="1383041" cy="1383041"/>
            </a:xfrm>
            <a:prstGeom prst="roundRect">
              <a:avLst>
                <a:gd name="adj" fmla="val 4861"/>
              </a:avLst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Adobe 黑体 Std R" panose="020B0400000000000000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633972" y="1223704"/>
              <a:ext cx="1256627" cy="2894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</a:rPr>
                <a:t>11</a:t>
              </a:r>
              <a:endParaRPr lang="zh-CN" altLang="en-US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endParaRPr>
            </a:p>
          </p:txBody>
        </p:sp>
      </p:grpSp>
      <p:cxnSp>
        <p:nvCxnSpPr>
          <p:cNvPr id="15" name="直接连接符 14"/>
          <p:cNvCxnSpPr/>
          <p:nvPr/>
        </p:nvCxnSpPr>
        <p:spPr>
          <a:xfrm>
            <a:off x="2345977" y="3526972"/>
            <a:ext cx="2108737" cy="0"/>
          </a:xfrm>
          <a:prstGeom prst="line">
            <a:avLst/>
          </a:prstGeom>
          <a:ln w="19050">
            <a:gradFill>
              <a:gsLst>
                <a:gs pos="1500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7737285" y="3526972"/>
            <a:ext cx="2108737" cy="0"/>
          </a:xfrm>
          <a:prstGeom prst="line">
            <a:avLst/>
          </a:prstGeom>
          <a:ln w="19050">
            <a:gradFill>
              <a:gsLst>
                <a:gs pos="1500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A_文本框 1"/>
          <p:cNvSpPr txBox="1"/>
          <p:nvPr>
            <p:custDataLst>
              <p:tags r:id="rId1"/>
            </p:custDataLst>
          </p:nvPr>
        </p:nvSpPr>
        <p:spPr>
          <a:xfrm>
            <a:off x="1097509" y="429276"/>
            <a:ext cx="615553" cy="46564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zh-CN" altLang="en-US" sz="2400" b="1" dirty="0">
                <a:solidFill>
                  <a:srgbClr val="21273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+mn-ea"/>
                <a:sym typeface="+mn-lt"/>
              </a:rPr>
              <a:t>前言</a:t>
            </a:r>
            <a:endParaRPr lang="zh-CN" altLang="en-US" sz="2400" b="1" dirty="0">
              <a:solidFill>
                <a:srgbClr val="21273E"/>
              </a:solidFill>
              <a:latin typeface="Adobe 黑体 Std R" panose="020B0400000000000000" pitchFamily="34" charset="-122"/>
              <a:ea typeface="Adobe 黑体 Std R" panose="020B0400000000000000" pitchFamily="34" charset="-122"/>
              <a:cs typeface="+mn-ea"/>
              <a:sym typeface="+mn-lt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4866" y="338246"/>
            <a:ext cx="1619250" cy="6477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640" y="1447800"/>
            <a:ext cx="5276850" cy="3962400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717549" flipV="1">
            <a:off x="9618575" y="440869"/>
            <a:ext cx="5572132" cy="59413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846288" flipH="1" flipV="1">
            <a:off x="-2720753" y="440869"/>
            <a:ext cx="5572134" cy="5941338"/>
          </a:xfrm>
          <a:prstGeom prst="rect">
            <a:avLst/>
          </a:prstGeom>
        </p:spPr>
      </p:pic>
      <p:sp>
        <p:nvSpPr>
          <p:cNvPr id="8" name="TextBox 30"/>
          <p:cNvSpPr txBox="1"/>
          <p:nvPr/>
        </p:nvSpPr>
        <p:spPr>
          <a:xfrm>
            <a:off x="3019865" y="2582518"/>
            <a:ext cx="61522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28600"/>
            <a:r>
              <a:rPr lang="en-US" altLang="zh-CN" sz="9600" b="1" dirty="0">
                <a:solidFill>
                  <a:schemeClr val="bg1">
                    <a:lumMod val="65000"/>
                    <a:alpha val="20000"/>
                  </a:schemeClr>
                </a:solidFill>
                <a:latin typeface="Aparajita" panose="020B0604020202020204" pitchFamily="34" charset="0"/>
                <a:ea typeface="微软雅黑 Light" panose="020B0502040204020203" pitchFamily="34" charset="-122"/>
                <a:cs typeface="Aparajita" panose="020B0604020202020204" pitchFamily="34" charset="0"/>
              </a:rPr>
              <a:t>PART ONE</a:t>
            </a:r>
            <a:endParaRPr lang="zh-CN" altLang="en-US" sz="9600" b="1" dirty="0">
              <a:solidFill>
                <a:schemeClr val="bg1">
                  <a:lumMod val="65000"/>
                  <a:alpha val="20000"/>
                </a:schemeClr>
              </a:solidFill>
              <a:latin typeface="Aparajita" panose="020B0604020202020204" pitchFamily="34" charset="0"/>
              <a:ea typeface="微软雅黑 Light" panose="020B0502040204020203" pitchFamily="34" charset="-122"/>
              <a:cs typeface="Aparajita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59185" y="2979877"/>
            <a:ext cx="3673630" cy="1050925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基础理论</a:t>
            </a:r>
            <a:endParaRPr lang="en-US" altLang="zh-CN" sz="4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02012" y="4149418"/>
            <a:ext cx="387976" cy="79048"/>
          </a:xfrm>
          <a:prstGeom prst="rect">
            <a:avLst/>
          </a:prstGeom>
          <a:gradFill>
            <a:gsLst>
              <a:gs pos="100000">
                <a:srgbClr val="21273E"/>
              </a:gs>
              <a:gs pos="0">
                <a:srgbClr val="2C344B"/>
              </a:gs>
            </a:gsLst>
            <a:lin ang="5400000" scaled="0"/>
          </a:gra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Adobe 黑体 Std R" panose="020B0400000000000000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677177" y="1563946"/>
            <a:ext cx="837646" cy="952069"/>
            <a:chOff x="5568043" y="1174090"/>
            <a:chExt cx="1383041" cy="1571969"/>
          </a:xfrm>
        </p:grpSpPr>
        <p:sp>
          <p:nvSpPr>
            <p:cNvPr id="12" name="圆角矩形 11"/>
            <p:cNvSpPr/>
            <p:nvPr/>
          </p:nvSpPr>
          <p:spPr>
            <a:xfrm rot="2700000">
              <a:off x="5568043" y="1174090"/>
              <a:ext cx="1383041" cy="1383041"/>
            </a:xfrm>
            <a:prstGeom prst="roundRect">
              <a:avLst>
                <a:gd name="adj" fmla="val 4861"/>
              </a:avLst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Adobe 黑体 Std R" panose="020B0400000000000000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633972" y="1223704"/>
              <a:ext cx="1256627" cy="1522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</a:rPr>
                <a:t>2</a:t>
              </a:r>
              <a:endParaRPr lang="zh-CN" altLang="en-US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endParaRPr>
            </a:p>
          </p:txBody>
        </p:sp>
      </p:grpSp>
      <p:cxnSp>
        <p:nvCxnSpPr>
          <p:cNvPr id="15" name="直接连接符 14"/>
          <p:cNvCxnSpPr/>
          <p:nvPr/>
        </p:nvCxnSpPr>
        <p:spPr>
          <a:xfrm>
            <a:off x="2345977" y="3526972"/>
            <a:ext cx="2108737" cy="0"/>
          </a:xfrm>
          <a:prstGeom prst="line">
            <a:avLst/>
          </a:prstGeom>
          <a:ln w="19050">
            <a:gradFill>
              <a:gsLst>
                <a:gs pos="1500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7737285" y="3526972"/>
            <a:ext cx="2108737" cy="0"/>
          </a:xfrm>
          <a:prstGeom prst="line">
            <a:avLst/>
          </a:prstGeom>
          <a:ln w="19050">
            <a:gradFill>
              <a:gsLst>
                <a:gs pos="1500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_文本框 1"/>
          <p:cNvSpPr txBox="1"/>
          <p:nvPr>
            <p:custDataLst>
              <p:tags r:id="rId1"/>
            </p:custDataLst>
          </p:nvPr>
        </p:nvSpPr>
        <p:spPr>
          <a:xfrm>
            <a:off x="1097280" y="429260"/>
            <a:ext cx="1891030" cy="96901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3600"/>
              </a:lnSpc>
            </a:pPr>
            <a:r>
              <a:rPr lang="zh-CN" altLang="en-US" sz="2400" b="1" dirty="0">
                <a:solidFill>
                  <a:srgbClr val="21273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+mn-ea"/>
                <a:sym typeface="+mn-lt"/>
              </a:rPr>
              <a:t>视点、视线、目标点</a:t>
            </a:r>
            <a:endParaRPr lang="zh-CN" altLang="en-US" sz="2400" b="1" dirty="0">
              <a:solidFill>
                <a:srgbClr val="21273E"/>
              </a:solidFill>
              <a:latin typeface="Adobe 黑体 Std R" panose="020B0400000000000000" pitchFamily="34" charset="-122"/>
              <a:ea typeface="Adobe 黑体 Std R" panose="020B0400000000000000" pitchFamily="34" charset="-122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1855" y="254635"/>
            <a:ext cx="2181225" cy="1228725"/>
          </a:xfrm>
          <a:prstGeom prst="rect">
            <a:avLst/>
          </a:prstGeom>
        </p:spPr>
      </p:pic>
      <p:sp>
        <p:nvSpPr>
          <p:cNvPr id="3" name="笑脸 2"/>
          <p:cNvSpPr/>
          <p:nvPr/>
        </p:nvSpPr>
        <p:spPr>
          <a:xfrm>
            <a:off x="2402840" y="5228590"/>
            <a:ext cx="1513840" cy="154813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640000">
            <a:off x="3362325" y="1249045"/>
            <a:ext cx="5276850" cy="3962400"/>
          </a:xfrm>
          <a:prstGeom prst="rect">
            <a:avLst/>
          </a:prstGeom>
        </p:spPr>
      </p:pic>
      <p:cxnSp>
        <p:nvCxnSpPr>
          <p:cNvPr id="14" name="直接箭头连接符 13"/>
          <p:cNvCxnSpPr/>
          <p:nvPr/>
        </p:nvCxnSpPr>
        <p:spPr>
          <a:xfrm flipH="1" flipV="1">
            <a:off x="5339715" y="429260"/>
            <a:ext cx="792480" cy="25044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4385310" y="2933700"/>
            <a:ext cx="1746885" cy="256984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笑脸 33"/>
          <p:cNvSpPr/>
          <p:nvPr/>
        </p:nvSpPr>
        <p:spPr>
          <a:xfrm rot="19740000">
            <a:off x="7773670" y="1350645"/>
            <a:ext cx="1013460" cy="102171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 rot="19680000">
            <a:off x="7056120" y="647700"/>
            <a:ext cx="2594610" cy="2404110"/>
          </a:xfrm>
          <a:prstGeom prst="rect">
            <a:avLst/>
          </a:prstGeom>
          <a:noFill/>
          <a:ln w="28575"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矩形标注 35"/>
          <p:cNvSpPr/>
          <p:nvPr/>
        </p:nvSpPr>
        <p:spPr>
          <a:xfrm>
            <a:off x="2148840" y="1417320"/>
            <a:ext cx="1106805" cy="457835"/>
          </a:xfrm>
          <a:prstGeom prst="wedgeRectCallout">
            <a:avLst>
              <a:gd name="adj1" fmla="val 308175"/>
              <a:gd name="adj2" fmla="val 28883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视点</a:t>
            </a:r>
            <a:endParaRPr lang="zh-CN" altLang="en-US"/>
          </a:p>
        </p:txBody>
      </p:sp>
      <p:sp>
        <p:nvSpPr>
          <p:cNvPr id="37" name="矩形标注 36"/>
          <p:cNvSpPr/>
          <p:nvPr/>
        </p:nvSpPr>
        <p:spPr>
          <a:xfrm>
            <a:off x="407670" y="4147185"/>
            <a:ext cx="1106805" cy="457835"/>
          </a:xfrm>
          <a:prstGeom prst="wedgeRectCallout">
            <a:avLst>
              <a:gd name="adj1" fmla="val 232386"/>
              <a:gd name="adj2" fmla="val 2491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目标点</a:t>
            </a:r>
            <a:endParaRPr lang="zh-CN" altLang="en-US"/>
          </a:p>
        </p:txBody>
      </p:sp>
      <p:sp>
        <p:nvSpPr>
          <p:cNvPr id="38" name="矩形标注 37"/>
          <p:cNvSpPr/>
          <p:nvPr/>
        </p:nvSpPr>
        <p:spPr>
          <a:xfrm>
            <a:off x="2918460" y="429260"/>
            <a:ext cx="1106805" cy="457835"/>
          </a:xfrm>
          <a:prstGeom prst="wedgeRectCallout">
            <a:avLst>
              <a:gd name="adj1" fmla="val 187062"/>
              <a:gd name="adj2" fmla="val 14348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上方向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68865" y="202565"/>
            <a:ext cx="2181225" cy="12287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2085975"/>
            <a:ext cx="11830050" cy="26860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" y="2085975"/>
            <a:ext cx="6800850" cy="257175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717549" flipV="1">
            <a:off x="9618575" y="440869"/>
            <a:ext cx="5572132" cy="59413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846288" flipH="1" flipV="1">
            <a:off x="-2720753" y="440869"/>
            <a:ext cx="5572134" cy="5941338"/>
          </a:xfrm>
          <a:prstGeom prst="rect">
            <a:avLst/>
          </a:prstGeom>
        </p:spPr>
      </p:pic>
      <p:sp>
        <p:nvSpPr>
          <p:cNvPr id="8" name="TextBox 30"/>
          <p:cNvSpPr txBox="1"/>
          <p:nvPr/>
        </p:nvSpPr>
        <p:spPr>
          <a:xfrm>
            <a:off x="3019865" y="2582518"/>
            <a:ext cx="61522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28600"/>
            <a:r>
              <a:rPr lang="en-US" altLang="zh-CN" sz="9600" b="1" dirty="0">
                <a:solidFill>
                  <a:schemeClr val="bg1">
                    <a:lumMod val="65000"/>
                    <a:alpha val="20000"/>
                  </a:schemeClr>
                </a:solidFill>
                <a:latin typeface="Aparajita" panose="020B0604020202020204" pitchFamily="34" charset="0"/>
                <a:ea typeface="微软雅黑 Light" panose="020B0502040204020203" pitchFamily="34" charset="-122"/>
                <a:cs typeface="Aparajita" panose="020B0604020202020204" pitchFamily="34" charset="0"/>
              </a:rPr>
              <a:t>PART ONE</a:t>
            </a:r>
            <a:endParaRPr lang="zh-CN" altLang="en-US" sz="9600" b="1" dirty="0">
              <a:solidFill>
                <a:schemeClr val="bg1">
                  <a:lumMod val="65000"/>
                  <a:alpha val="20000"/>
                </a:schemeClr>
              </a:solidFill>
              <a:latin typeface="Aparajita" panose="020B0604020202020204" pitchFamily="34" charset="0"/>
              <a:ea typeface="微软雅黑 Light" panose="020B0502040204020203" pitchFamily="34" charset="-122"/>
              <a:cs typeface="Aparajita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58945" y="2980055"/>
            <a:ext cx="4209415" cy="1050925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实战演练</a:t>
            </a:r>
            <a:endParaRPr lang="zh-CN" altLang="en-US" sz="4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02012" y="4149418"/>
            <a:ext cx="387976" cy="79048"/>
          </a:xfrm>
          <a:prstGeom prst="rect">
            <a:avLst/>
          </a:prstGeom>
          <a:gradFill>
            <a:gsLst>
              <a:gs pos="100000">
                <a:srgbClr val="21273E"/>
              </a:gs>
              <a:gs pos="0">
                <a:srgbClr val="2C344B"/>
              </a:gs>
            </a:gsLst>
            <a:lin ang="5400000" scaled="0"/>
          </a:gra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Adobe 黑体 Std R" panose="020B0400000000000000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677177" y="1563946"/>
            <a:ext cx="837646" cy="952069"/>
            <a:chOff x="5568043" y="1174090"/>
            <a:chExt cx="1383041" cy="1571969"/>
          </a:xfrm>
        </p:grpSpPr>
        <p:sp>
          <p:nvSpPr>
            <p:cNvPr id="12" name="圆角矩形 11"/>
            <p:cNvSpPr/>
            <p:nvPr/>
          </p:nvSpPr>
          <p:spPr>
            <a:xfrm rot="2700000">
              <a:off x="5568043" y="1174090"/>
              <a:ext cx="1383041" cy="1383041"/>
            </a:xfrm>
            <a:prstGeom prst="roundRect">
              <a:avLst>
                <a:gd name="adj" fmla="val 4861"/>
              </a:avLst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Adobe 黑体 Std R" panose="020B0400000000000000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633972" y="1223704"/>
              <a:ext cx="1256627" cy="1522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</a:rPr>
                <a:t>3</a:t>
              </a:r>
              <a:endParaRPr lang="en-US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endParaRPr>
            </a:p>
          </p:txBody>
        </p:sp>
      </p:grpSp>
      <p:cxnSp>
        <p:nvCxnSpPr>
          <p:cNvPr id="15" name="直接连接符 14"/>
          <p:cNvCxnSpPr/>
          <p:nvPr/>
        </p:nvCxnSpPr>
        <p:spPr>
          <a:xfrm>
            <a:off x="2345977" y="3526972"/>
            <a:ext cx="2108737" cy="0"/>
          </a:xfrm>
          <a:prstGeom prst="line">
            <a:avLst/>
          </a:prstGeom>
          <a:ln w="19050">
            <a:gradFill>
              <a:gsLst>
                <a:gs pos="1500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7737285" y="3526972"/>
            <a:ext cx="2108737" cy="0"/>
          </a:xfrm>
          <a:prstGeom prst="line">
            <a:avLst/>
          </a:prstGeom>
          <a:ln w="19050">
            <a:gradFill>
              <a:gsLst>
                <a:gs pos="1500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68865" y="202565"/>
            <a:ext cx="2181225" cy="12287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05535" y="555625"/>
            <a:ext cx="29413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sym typeface="+mn-ea"/>
              </a:rPr>
              <a:t>视点改变影响三维展示效果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525" y="2052955"/>
            <a:ext cx="5962650" cy="19907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6130" y="4349750"/>
            <a:ext cx="7162800" cy="1219200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tags/tag1.xml><?xml version="1.0" encoding="utf-8"?>
<p:tagLst xmlns:p="http://schemas.openxmlformats.org/presentationml/2006/main">
  <p:tag name="PA" val="v3.2.0"/>
</p:tagLst>
</file>

<file path=ppt/tags/tag2.xml><?xml version="1.0" encoding="utf-8"?>
<p:tagLst xmlns:p="http://schemas.openxmlformats.org/presentationml/2006/main">
  <p:tag name="PA" val="v3.2.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</Words>
  <Application>WPS 演示</Application>
  <PresentationFormat>宽屏</PresentationFormat>
  <Paragraphs>73</Paragraphs>
  <Slides>12</Slides>
  <Notes>47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宋体</vt:lpstr>
      <vt:lpstr>Wingdings</vt:lpstr>
      <vt:lpstr>Aparajita</vt:lpstr>
      <vt:lpstr>Nirmala UI</vt:lpstr>
      <vt:lpstr>Adobe 黑体 Std R</vt:lpstr>
      <vt:lpstr>造字工房力黑（非商用）常规体</vt:lpstr>
      <vt:lpstr>微软雅黑 Light</vt:lpstr>
      <vt:lpstr>微软雅黑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算半个诗人</cp:lastModifiedBy>
  <cp:revision>97</cp:revision>
  <dcterms:created xsi:type="dcterms:W3CDTF">2020-08-06T03:23:00Z</dcterms:created>
  <dcterms:modified xsi:type="dcterms:W3CDTF">2022-05-27T11:25:37Z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