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389" r:id="rId10"/>
    <p:sldId id="406" r:id="rId11"/>
    <p:sldId id="384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27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https://www.sohu.com/a/214302264_160107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396485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5285" y="3127393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投影矩阵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2022.05.29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实战演练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40" y="1948815"/>
            <a:ext cx="5400040" cy="3004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1426210"/>
            <a:ext cx="5020310" cy="38150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62300" cy="5073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正射投影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11680"/>
            <a:ext cx="5162550" cy="3162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9965" y="5060950"/>
            <a:ext cx="622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mat4.ortho(</a:t>
            </a:r>
            <a:r>
              <a:rPr lang="en-US" altLang="zh-CN"/>
              <a:t>left</a:t>
            </a:r>
            <a:r>
              <a:rPr lang="zh-CN" altLang="en-US"/>
              <a:t>, </a:t>
            </a:r>
            <a:r>
              <a:rPr lang="en-US" altLang="zh-CN"/>
              <a:t>right</a:t>
            </a:r>
            <a:r>
              <a:rPr lang="zh-CN" altLang="en-US"/>
              <a:t>, </a:t>
            </a:r>
            <a:r>
              <a:rPr lang="en-US" altLang="zh-CN"/>
              <a:t>bottom</a:t>
            </a:r>
            <a:r>
              <a:rPr lang="zh-CN" altLang="en-US"/>
              <a:t>, </a:t>
            </a:r>
            <a:r>
              <a:rPr lang="en-US" altLang="zh-CN"/>
              <a:t>top</a:t>
            </a:r>
            <a:r>
              <a:rPr lang="zh-CN" altLang="en-US"/>
              <a:t>, </a:t>
            </a:r>
            <a:r>
              <a:rPr lang="en-US" altLang="zh-CN"/>
              <a:t>near</a:t>
            </a:r>
            <a:r>
              <a:rPr lang="zh-CN" altLang="en-US"/>
              <a:t>, </a:t>
            </a:r>
            <a:r>
              <a:rPr lang="en-US" altLang="zh-CN"/>
              <a:t>top</a:t>
            </a:r>
            <a:r>
              <a:rPr lang="zh-CN" altLang="en-US"/>
              <a:t>, projMat4)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2075" y="335470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长方体可视空间，也叫盒状空间，由正射投影产生。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2204720"/>
            <a:ext cx="4048125" cy="310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2204720"/>
            <a:ext cx="4165600" cy="290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8880" y="56959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透视投影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8880" y="1350645"/>
            <a:ext cx="4614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四棱锥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金字塔可视空间，由透视投影产生。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0375" y="5485130"/>
            <a:ext cx="5029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mat4.perspective(</a:t>
            </a:r>
            <a:r>
              <a:rPr lang="en-US" altLang="zh-CN"/>
              <a:t>fov</a:t>
            </a:r>
            <a:r>
              <a:rPr lang="zh-CN" altLang="en-US"/>
              <a:t>, </a:t>
            </a:r>
            <a:r>
              <a:rPr lang="en-US" altLang="zh-CN"/>
              <a:t>aspect</a:t>
            </a:r>
            <a:r>
              <a:rPr lang="zh-CN" altLang="en-US"/>
              <a:t>, </a:t>
            </a:r>
            <a:r>
              <a:rPr lang="en-US" altLang="zh-CN"/>
              <a:t>near</a:t>
            </a:r>
            <a:r>
              <a:rPr lang="zh-CN" altLang="en-US"/>
              <a:t>, </a:t>
            </a:r>
            <a:r>
              <a:rPr lang="en-US" altLang="zh-CN"/>
              <a:t>far</a:t>
            </a:r>
            <a:r>
              <a:rPr lang="zh-CN" altLang="en-US"/>
              <a:t>, </a:t>
            </a:r>
            <a:r>
              <a:rPr lang="en-US" altLang="zh-CN"/>
              <a:t>out</a:t>
            </a:r>
            <a:r>
              <a:rPr lang="zh-CN" altLang="en-US"/>
              <a:t>) 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8880" y="569595"/>
            <a:ext cx="153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两者的区别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2040255"/>
            <a:ext cx="10374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在透视投影下，产生的三维场景看上去更是有深度感，更加自然，因为我们平时观察真实世界用的也是透视投影。在大多数情况下，比如三维射击类游戏中，我们都应当采用透视投影。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正射投影的好处是用户可以方便地比较场景中物体( 比如两个原子的模型)的大小，这是因为物体看上去的大小与其所在的位置没有关系。在建筑平面图等技术绘图的相关场合，应当使用这种投影。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945" y="2980055"/>
            <a:ext cx="4209415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实战演练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宽屏</PresentationFormat>
  <Paragraphs>66</Paragraphs>
  <Slides>10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Calibri</vt:lpstr>
      <vt:lpstr>Arial Unicode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算半个诗人</cp:lastModifiedBy>
  <cp:revision>100</cp:revision>
  <dcterms:created xsi:type="dcterms:W3CDTF">2020-08-06T03:23:00Z</dcterms:created>
  <dcterms:modified xsi:type="dcterms:W3CDTF">2022-05-29T06:37:17Z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