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742C9-42AB-47FB-8C11-7CDE8D87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D5AFBB-4996-404D-837C-DB2D8432F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8F4D6-86C6-46F4-9394-BF779302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FF5D-D606-4D36-89D3-BF14E343848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66A8E-A46F-438F-90D4-7005EEAA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7D94C-3D74-4F88-8CD0-0675C55E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846-AB9D-4A22-B326-F546AEFDB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92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DAF46-F25A-4076-83C9-DB338CBC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FC3034-9927-45BE-8792-C40CDB3A7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FD87E-937B-4679-93A4-9699807F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FF5D-D606-4D36-89D3-BF14E343848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EEECD0-6E0A-4F5F-98D3-AF31F277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B9B9C-4CEF-473B-A4B0-DAB2AAA5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846-AB9D-4A22-B326-F546AEFDB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FC9947-7E04-4178-BA27-AC645819D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51B20A-F59A-498A-AFE6-90FFE80DB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1070C-4C54-4A29-AD9A-EEF19481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FF5D-D606-4D36-89D3-BF14E343848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E45D8-EAFF-4619-A9FE-1BD2A858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F413A-C305-4550-8269-A9B7BC7D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846-AB9D-4A22-B326-F546AEFDB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58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E3995-CC23-47A0-A218-61ED1C5B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14615-F92B-4796-9B1A-6352362A3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5CAE4-6AA0-439F-8E32-68471760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FF5D-D606-4D36-89D3-BF14E343848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909D9-F5C3-4920-AC90-5FF9555A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89961-0FD8-4D0D-A0F8-6B47D3BC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846-AB9D-4A22-B326-F546AEFDB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64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FB1D4-3ABD-471A-8AAC-16D58AE4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8CF608-B618-43EA-B8D1-8E742698C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FB43A-6945-436E-9E80-DA7E1801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FF5D-D606-4D36-89D3-BF14E343848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CE309-6D43-4FCF-8590-FD3F748D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28E6A-1D1C-4BF3-A8CB-C931DF8E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846-AB9D-4A22-B326-F546AEFDB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9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0DA07-CB03-4542-BA44-42599F2C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2926A-47A8-4314-BC00-B10E2C200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B9AF8B-E9D4-427E-80B2-98C565096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459C52-4258-4D54-9E20-38AA1BD9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FF5D-D606-4D36-89D3-BF14E343848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6BD80F-F2F9-482B-A909-C3963E48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F8B71C-6F90-4CFE-8239-D1A22C81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846-AB9D-4A22-B326-F546AEFDB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1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02F0E-8193-4C5A-ACF9-24D941B9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0D7AD2-CBB3-494A-9F4B-81AB7C766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ADEB99-B07E-47C3-9425-47E485E99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2935C5-3ED5-47D2-9C73-80991B687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565556-BCA5-4347-ABCC-0292269AA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BCE7A3-7DF3-4541-9EB9-504CFE45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FF5D-D606-4D36-89D3-BF14E343848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D44593-BAA4-4E7B-B873-0EAE316C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D616ED-9E0D-4156-8DC8-35658D99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846-AB9D-4A22-B326-F546AEFDB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81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D34CB-700E-47FA-92A7-4EE831BB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1A0AB7-8D9D-420B-85EF-113B0FB5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FF5D-D606-4D36-89D3-BF14E343848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CC4EFC-FDCD-4D58-8974-37098E02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FAADCA-696C-4971-8DC3-EFFB04E9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846-AB9D-4A22-B326-F546AEFDB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4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C8293C-96C4-41C9-A641-D04A1BC4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FF5D-D606-4D36-89D3-BF14E343848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EF02E5-D7FA-4ACD-ADFD-523DC143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E66D7F-1331-4496-B46C-075906F9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846-AB9D-4A22-B326-F546AEFDB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2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A342E-9F14-4636-8AB6-1E3F60A7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5634A-0129-48F2-8B71-F20AEF81A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779A47-E479-4A71-A47C-95F19DF9D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78F07-7076-4F51-A8D0-26E1666E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FF5D-D606-4D36-89D3-BF14E343848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49BCB-5D5B-4717-884C-FC419E30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47C62-7E6F-4031-B383-3A1EAC1A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846-AB9D-4A22-B326-F546AEFDB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51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CC72F-A2D7-40E8-A1EF-43AF37E8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575F62-E28D-45DE-831D-DFEF99DFD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9EC00-2E4F-4E07-8F3D-5681320B2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407F9-8EA0-48D4-976A-100A77FC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3FF5D-D606-4D36-89D3-BF14E343848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EAE8C6-82E6-430B-8410-37D68A21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FE898E-82F0-4F29-AA93-46D82B84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30846-AB9D-4A22-B326-F546AEFDB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75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5F338-2C77-4694-ABA0-15D7244B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47306-FC16-4ECB-89B5-536E35056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C9883-2937-499D-B877-360569B20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3FF5D-D606-4D36-89D3-BF14E343848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364E6-FD3D-485A-BB85-AC014CD96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DE8A42-FB15-4D95-8D62-854DAA4EA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30846-AB9D-4A22-B326-F546AEFDB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4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37DD49-1601-452A-99E5-543560AE4FC5}"/>
              </a:ext>
            </a:extLst>
          </p:cNvPr>
          <p:cNvSpPr txBox="1"/>
          <p:nvPr/>
        </p:nvSpPr>
        <p:spPr>
          <a:xfrm>
            <a:off x="5462546" y="2735249"/>
            <a:ext cx="45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你好</a:t>
            </a:r>
          </a:p>
        </p:txBody>
      </p:sp>
    </p:spTree>
    <p:extLst>
      <p:ext uri="{BB962C8B-B14F-4D97-AF65-F5344CB8AC3E}">
        <p14:creationId xmlns:p14="http://schemas.microsoft.com/office/powerpoint/2010/main" val="26597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40EB94-A212-46DE-9BEA-ED87D93954CA}"/>
              </a:ext>
            </a:extLst>
          </p:cNvPr>
          <p:cNvSpPr txBox="1"/>
          <p:nvPr/>
        </p:nvSpPr>
        <p:spPr>
          <a:xfrm>
            <a:off x="3323645" y="1781092"/>
            <a:ext cx="317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今天天气怎么样</a:t>
            </a:r>
          </a:p>
        </p:txBody>
      </p:sp>
    </p:spTree>
    <p:extLst>
      <p:ext uri="{BB962C8B-B14F-4D97-AF65-F5344CB8AC3E}">
        <p14:creationId xmlns:p14="http://schemas.microsoft.com/office/powerpoint/2010/main" val="55856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5FA506-8F5F-443F-9281-A8575AB8D691}"/>
              </a:ext>
            </a:extLst>
          </p:cNvPr>
          <p:cNvSpPr txBox="1"/>
          <p:nvPr/>
        </p:nvSpPr>
        <p:spPr>
          <a:xfrm>
            <a:off x="4365266" y="2075290"/>
            <a:ext cx="317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你认识我吗</a:t>
            </a:r>
          </a:p>
        </p:txBody>
      </p:sp>
    </p:spTree>
    <p:extLst>
      <p:ext uri="{BB962C8B-B14F-4D97-AF65-F5344CB8AC3E}">
        <p14:creationId xmlns:p14="http://schemas.microsoft.com/office/powerpoint/2010/main" val="335602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A44C1C-7B87-4544-9892-31B221934CE0}"/>
              </a:ext>
            </a:extLst>
          </p:cNvPr>
          <p:cNvSpPr txBox="1"/>
          <p:nvPr/>
        </p:nvSpPr>
        <p:spPr>
          <a:xfrm>
            <a:off x="3323645" y="1781092"/>
            <a:ext cx="317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祝你好运！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13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shinelon</dc:creator>
  <cp:lastModifiedBy>shinelon</cp:lastModifiedBy>
  <cp:revision>1</cp:revision>
  <dcterms:created xsi:type="dcterms:W3CDTF">2021-04-13T13:15:34Z</dcterms:created>
  <dcterms:modified xsi:type="dcterms:W3CDTF">2021-04-13T13:16:44Z</dcterms:modified>
</cp:coreProperties>
</file>