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lvl1pPr algn="ctr" defTabSz="584200">
      <a:lnSpc>
        <a:spcPct val="120000"/>
      </a:lnSpc>
      <a:defRPr sz="3200">
        <a:solidFill>
          <a:srgbClr val="4F5C3F"/>
        </a:solidFill>
        <a:effectLst>
          <a:outerShdw sx="100000" sy="100000" kx="0" ky="0" algn="b" rotWithShape="0" blurRad="25400" dist="12700" dir="0">
            <a:srgbClr val="FFFFFF">
              <a:alpha val="45000"/>
            </a:srgbClr>
          </a:outerShdw>
        </a:effectLst>
        <a:latin typeface="+mn-lt"/>
        <a:ea typeface="+mn-ea"/>
        <a:cs typeface="+mn-cs"/>
        <a:sym typeface="Georgia"/>
      </a:defRPr>
    </a:lvl1pPr>
    <a:lvl2pPr indent="228600" algn="ctr" defTabSz="584200">
      <a:lnSpc>
        <a:spcPct val="120000"/>
      </a:lnSpc>
      <a:defRPr sz="3200">
        <a:solidFill>
          <a:srgbClr val="4F5C3F"/>
        </a:solidFill>
        <a:effectLst>
          <a:outerShdw sx="100000" sy="100000" kx="0" ky="0" algn="b" rotWithShape="0" blurRad="25400" dist="12700" dir="0">
            <a:srgbClr val="FFFFFF">
              <a:alpha val="45000"/>
            </a:srgbClr>
          </a:outerShdw>
        </a:effectLst>
        <a:latin typeface="+mn-lt"/>
        <a:ea typeface="+mn-ea"/>
        <a:cs typeface="+mn-cs"/>
        <a:sym typeface="Georgia"/>
      </a:defRPr>
    </a:lvl2pPr>
    <a:lvl3pPr indent="457200" algn="ctr" defTabSz="584200">
      <a:lnSpc>
        <a:spcPct val="120000"/>
      </a:lnSpc>
      <a:defRPr sz="3200">
        <a:solidFill>
          <a:srgbClr val="4F5C3F"/>
        </a:solidFill>
        <a:effectLst>
          <a:outerShdw sx="100000" sy="100000" kx="0" ky="0" algn="b" rotWithShape="0" blurRad="25400" dist="12700" dir="0">
            <a:srgbClr val="FFFFFF">
              <a:alpha val="45000"/>
            </a:srgbClr>
          </a:outerShdw>
        </a:effectLst>
        <a:latin typeface="+mn-lt"/>
        <a:ea typeface="+mn-ea"/>
        <a:cs typeface="+mn-cs"/>
        <a:sym typeface="Georgia"/>
      </a:defRPr>
    </a:lvl3pPr>
    <a:lvl4pPr indent="685800" algn="ctr" defTabSz="584200">
      <a:lnSpc>
        <a:spcPct val="120000"/>
      </a:lnSpc>
      <a:defRPr sz="3200">
        <a:solidFill>
          <a:srgbClr val="4F5C3F"/>
        </a:solidFill>
        <a:effectLst>
          <a:outerShdw sx="100000" sy="100000" kx="0" ky="0" algn="b" rotWithShape="0" blurRad="25400" dist="12700" dir="0">
            <a:srgbClr val="FFFFFF">
              <a:alpha val="45000"/>
            </a:srgbClr>
          </a:outerShdw>
        </a:effectLst>
        <a:latin typeface="+mn-lt"/>
        <a:ea typeface="+mn-ea"/>
        <a:cs typeface="+mn-cs"/>
        <a:sym typeface="Georgia"/>
      </a:defRPr>
    </a:lvl4pPr>
    <a:lvl5pPr indent="914400" algn="ctr" defTabSz="584200">
      <a:lnSpc>
        <a:spcPct val="120000"/>
      </a:lnSpc>
      <a:defRPr sz="3200">
        <a:solidFill>
          <a:srgbClr val="4F5C3F"/>
        </a:solidFill>
        <a:effectLst>
          <a:outerShdw sx="100000" sy="100000" kx="0" ky="0" algn="b" rotWithShape="0" blurRad="25400" dist="12700" dir="0">
            <a:srgbClr val="FFFFFF">
              <a:alpha val="45000"/>
            </a:srgbClr>
          </a:outerShdw>
        </a:effectLst>
        <a:latin typeface="+mn-lt"/>
        <a:ea typeface="+mn-ea"/>
        <a:cs typeface="+mn-cs"/>
        <a:sym typeface="Georgia"/>
      </a:defRPr>
    </a:lvl5pPr>
    <a:lvl6pPr indent="1143000" algn="ctr" defTabSz="584200">
      <a:lnSpc>
        <a:spcPct val="120000"/>
      </a:lnSpc>
      <a:defRPr sz="3200">
        <a:solidFill>
          <a:srgbClr val="4F5C3F"/>
        </a:solidFill>
        <a:effectLst>
          <a:outerShdw sx="100000" sy="100000" kx="0" ky="0" algn="b" rotWithShape="0" blurRad="25400" dist="12700" dir="0">
            <a:srgbClr val="FFFFFF">
              <a:alpha val="45000"/>
            </a:srgbClr>
          </a:outerShdw>
        </a:effectLst>
        <a:latin typeface="+mn-lt"/>
        <a:ea typeface="+mn-ea"/>
        <a:cs typeface="+mn-cs"/>
        <a:sym typeface="Georgia"/>
      </a:defRPr>
    </a:lvl6pPr>
    <a:lvl7pPr indent="1371600" algn="ctr" defTabSz="584200">
      <a:lnSpc>
        <a:spcPct val="120000"/>
      </a:lnSpc>
      <a:defRPr sz="3200">
        <a:solidFill>
          <a:srgbClr val="4F5C3F"/>
        </a:solidFill>
        <a:effectLst>
          <a:outerShdw sx="100000" sy="100000" kx="0" ky="0" algn="b" rotWithShape="0" blurRad="25400" dist="12700" dir="0">
            <a:srgbClr val="FFFFFF">
              <a:alpha val="45000"/>
            </a:srgbClr>
          </a:outerShdw>
        </a:effectLst>
        <a:latin typeface="+mn-lt"/>
        <a:ea typeface="+mn-ea"/>
        <a:cs typeface="+mn-cs"/>
        <a:sym typeface="Georgia"/>
      </a:defRPr>
    </a:lvl7pPr>
    <a:lvl8pPr indent="1600200" algn="ctr" defTabSz="584200">
      <a:lnSpc>
        <a:spcPct val="120000"/>
      </a:lnSpc>
      <a:defRPr sz="3200">
        <a:solidFill>
          <a:srgbClr val="4F5C3F"/>
        </a:solidFill>
        <a:effectLst>
          <a:outerShdw sx="100000" sy="100000" kx="0" ky="0" algn="b" rotWithShape="0" blurRad="25400" dist="12700" dir="0">
            <a:srgbClr val="FFFFFF">
              <a:alpha val="45000"/>
            </a:srgbClr>
          </a:outerShdw>
        </a:effectLst>
        <a:latin typeface="+mn-lt"/>
        <a:ea typeface="+mn-ea"/>
        <a:cs typeface="+mn-cs"/>
        <a:sym typeface="Georgia"/>
      </a:defRPr>
    </a:lvl8pPr>
    <a:lvl9pPr indent="1828800" algn="ctr" defTabSz="584200">
      <a:lnSpc>
        <a:spcPct val="120000"/>
      </a:lnSpc>
      <a:defRPr sz="3200">
        <a:solidFill>
          <a:srgbClr val="4F5C3F"/>
        </a:solidFill>
        <a:effectLst>
          <a:outerShdw sx="100000" sy="100000" kx="0" ky="0" algn="b" rotWithShape="0" blurRad="25400" dist="12700" dir="0">
            <a:srgbClr val="FFFFFF">
              <a:alpha val="45000"/>
            </a:srgbClr>
          </a:outerShdw>
        </a:effectLst>
        <a:latin typeface="+mn-lt"/>
        <a:ea typeface="+mn-ea"/>
        <a:cs typeface="+mn-cs"/>
        <a:sym typeface="Georgi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</a:tcStyle>
    </a:wholeTbl>
    <a:band2H>
      <a:tcTxStyle b="def" i="def"/>
      <a:tcStyle>
        <a:tcBdr/>
        <a:fill>
          <a:solidFill>
            <a:srgbClr val="E6E5DA">
              <a:alpha val="60000"/>
            </a:srgbClr>
          </a:solidFill>
        </a:fill>
      </a:tcStyle>
    </a:band2H>
    <a:firstCol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 b="off" i="off">
        <a:fontRef idx="minor">
          <a:srgbClr val="162732">
            <a:alpha val="80000"/>
          </a:srgbClr>
        </a:fontRef>
        <a:srgbClr val="162732">
          <a:alpha val="8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0CFCA">
              <a:alpha val="75000"/>
            </a:srgbClr>
          </a:solidFill>
        </a:fill>
      </a:tcStyle>
    </a:band2H>
    <a:firstCol>
      <a:tcTxStyle b="off" i="off">
        <a:fontRef idx="minor">
          <a:srgbClr val="162732">
            <a:alpha val="80000"/>
          </a:srgbClr>
        </a:fontRef>
        <a:srgbClr val="162732">
          <a:alpha val="80000"/>
        </a:srgbClr>
      </a:tcTxStyle>
      <a:tcStyle>
        <a:tcBdr>
          <a:left>
            <a:ln w="12700" cap="flat">
              <a:solidFill>
                <a:srgbClr val="162732"/>
              </a:solidFill>
              <a:prstDash val="solid"/>
              <a:miter lim="400000"/>
            </a:ln>
          </a:left>
          <a:right>
            <a:ln w="25400" cap="flat">
              <a:solidFill>
                <a:srgbClr val="16273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DFDBD1"/>
        </a:fontRef>
        <a:srgbClr val="DFDBD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62732"/>
              </a:solidFill>
              <a:prstDash val="solid"/>
              <a:miter lim="400000"/>
            </a:ln>
          </a:top>
          <a:bottom>
            <a:ln w="12700" cap="flat">
              <a:solidFill>
                <a:srgbClr val="162732"/>
              </a:solidFill>
              <a:prstDash val="solid"/>
              <a:miter lim="400000"/>
            </a:ln>
          </a:bottom>
          <a:insideH>
            <a:ln w="12700" cap="flat">
              <a:solidFill>
                <a:srgbClr val="EDEAD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Ref idx="minor">
          <a:srgbClr val="DFDBD1"/>
        </a:fontRef>
        <a:srgbClr val="DFDBD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162732"/>
              </a:solidFill>
              <a:prstDash val="solid"/>
              <a:miter lim="400000"/>
            </a:ln>
          </a:top>
          <a:bottom>
            <a:ln w="25400" cap="flat">
              <a:solidFill>
                <a:srgbClr val="162732"/>
              </a:solidFill>
              <a:prstDash val="solid"/>
              <a:miter lim="400000"/>
            </a:ln>
          </a:bottom>
          <a:insideH>
            <a:ln w="12700" cap="flat">
              <a:solidFill>
                <a:srgbClr val="DFDBD1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solidFill>
                <a:srgbClr val="595C35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95C35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95C35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95C35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95C35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95C35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DD9AC">
              <a:alpha val="70000"/>
            </a:srgbClr>
          </a:solidFill>
        </a:fill>
      </a:tcStyle>
    </a:band2H>
    <a:firstCol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solidFill>
                <a:srgbClr val="162732"/>
              </a:solidFill>
              <a:prstDash val="solid"/>
              <a:miter lim="400000"/>
            </a:ln>
          </a:left>
          <a:right>
            <a:ln w="12700" cap="flat">
              <a:solidFill>
                <a:srgbClr val="595C35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95C35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95C35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95C35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95C35"/>
              </a:solidFill>
              <a:custDash>
                <a:ds d="200000" sp="200000"/>
              </a:custDash>
              <a:miter lim="400000"/>
            </a:ln>
          </a:insideV>
        </a:tcBdr>
      </a:tcStyle>
    </a:firstCol>
    <a:lastRow>
      <a:tcTxStyle b="off" i="off">
        <a:fontRef idx="minor">
          <a:srgbClr val="DFDBD1"/>
        </a:fontRef>
        <a:srgbClr val="DFDBD1"/>
      </a:tcTxStyle>
      <a:tcStyle>
        <a:tcBdr>
          <a:left>
            <a:ln w="12700" cap="flat">
              <a:solidFill>
                <a:srgbClr val="DFDBD1"/>
              </a:solidFill>
              <a:prstDash val="solid"/>
              <a:miter lim="400000"/>
            </a:ln>
          </a:left>
          <a:right>
            <a:ln w="12700" cap="flat">
              <a:solidFill>
                <a:srgbClr val="DFDBD1"/>
              </a:solidFill>
              <a:prstDash val="solid"/>
              <a:miter lim="400000"/>
            </a:ln>
          </a:right>
          <a:top>
            <a:ln w="25400" cap="flat">
              <a:solidFill>
                <a:srgbClr val="595C35"/>
              </a:solidFill>
              <a:prstDash val="solid"/>
              <a:miter lim="400000"/>
            </a:ln>
          </a:top>
          <a:bottom>
            <a:ln w="12700" cap="flat">
              <a:solidFill>
                <a:srgbClr val="162732"/>
              </a:solidFill>
              <a:prstDash val="solid"/>
              <a:miter lim="400000"/>
            </a:ln>
          </a:bottom>
          <a:insideH>
            <a:ln w="12700" cap="flat">
              <a:solidFill>
                <a:srgbClr val="DFDBD1"/>
              </a:solidFill>
              <a:prstDash val="solid"/>
              <a:miter lim="400000"/>
            </a:ln>
          </a:insideH>
          <a:insideV>
            <a:ln w="12700" cap="flat">
              <a:solidFill>
                <a:srgbClr val="DFDBD1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DFDBD1"/>
        </a:fontRef>
        <a:srgbClr val="DFDBD1"/>
      </a:tcTxStyle>
      <a:tcStyle>
        <a:tcBdr>
          <a:left>
            <a:ln w="12700" cap="flat">
              <a:solidFill>
                <a:srgbClr val="DFDBD1"/>
              </a:solidFill>
              <a:prstDash val="solid"/>
              <a:miter lim="400000"/>
            </a:ln>
          </a:left>
          <a:right>
            <a:ln w="12700" cap="flat">
              <a:solidFill>
                <a:srgbClr val="DFDBD1"/>
              </a:solidFill>
              <a:prstDash val="solid"/>
              <a:miter lim="400000"/>
            </a:ln>
          </a:right>
          <a:top>
            <a:ln w="12700" cap="flat">
              <a:solidFill>
                <a:srgbClr val="162732"/>
              </a:solidFill>
              <a:prstDash val="solid"/>
              <a:miter lim="400000"/>
            </a:ln>
          </a:top>
          <a:bottom>
            <a:ln w="25400" cap="flat">
              <a:solidFill>
                <a:srgbClr val="595C35"/>
              </a:solidFill>
              <a:prstDash val="solid"/>
              <a:miter lim="400000"/>
            </a:ln>
          </a:bottom>
          <a:insideH>
            <a:ln w="12700" cap="flat">
              <a:solidFill>
                <a:srgbClr val="DFDBD1"/>
              </a:solidFill>
              <a:prstDash val="solid"/>
              <a:miter lim="400000"/>
            </a:ln>
          </a:insideH>
          <a:insideV>
            <a:ln w="12700" cap="flat">
              <a:solidFill>
                <a:srgbClr val="DFDBD1"/>
              </a:solidFill>
              <a:prstDash val="solid"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solidFill>
                <a:srgbClr val="B07342"/>
              </a:solidFill>
              <a:prstDash val="solid"/>
              <a:miter lim="400000"/>
            </a:ln>
          </a:left>
          <a:right>
            <a:ln w="12700" cap="flat">
              <a:solidFill>
                <a:srgbClr val="B07342"/>
              </a:solidFill>
              <a:prstDash val="solid"/>
              <a:miter lim="400000"/>
            </a:ln>
          </a:right>
          <a:top>
            <a:ln w="12700" cap="flat">
              <a:solidFill>
                <a:srgbClr val="B07342"/>
              </a:solidFill>
              <a:prstDash val="solid"/>
              <a:miter lim="400000"/>
            </a:ln>
          </a:top>
          <a:bottom>
            <a:ln w="12700" cap="flat">
              <a:solidFill>
                <a:srgbClr val="B07342"/>
              </a:solidFill>
              <a:prstDash val="solid"/>
              <a:miter lim="400000"/>
            </a:ln>
          </a:bottom>
          <a:insideH>
            <a:ln w="12700" cap="flat">
              <a:solidFill>
                <a:srgbClr val="B07342"/>
              </a:solidFill>
              <a:prstDash val="solid"/>
              <a:miter lim="400000"/>
            </a:ln>
          </a:insideH>
          <a:insideV>
            <a:ln w="12700" cap="flat">
              <a:solidFill>
                <a:srgbClr val="B0734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DBBD">
              <a:alpha val="55000"/>
            </a:srgbClr>
          </a:solidFill>
        </a:fill>
      </a:tcStyle>
    </a:band2H>
    <a:firstCol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B0734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B0734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33BA23B1-9221-436E-865A-0063620EA4FD}" styleName="">
    <a:tblBg/>
    <a:wholeTbl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solidFill>
                <a:srgbClr val="C9C5BC"/>
              </a:solidFill>
              <a:prstDash val="solid"/>
              <a:miter lim="400000"/>
            </a:ln>
          </a:left>
          <a:right>
            <a:ln w="12700" cap="flat">
              <a:solidFill>
                <a:srgbClr val="C9C5BC"/>
              </a:solidFill>
              <a:prstDash val="solid"/>
              <a:miter lim="400000"/>
            </a:ln>
          </a:right>
          <a:top>
            <a:ln w="12700" cap="flat">
              <a:solidFill>
                <a:srgbClr val="C9C5BC"/>
              </a:solidFill>
              <a:prstDash val="solid"/>
              <a:miter lim="400000"/>
            </a:ln>
          </a:top>
          <a:bottom>
            <a:ln w="12700" cap="flat">
              <a:solidFill>
                <a:srgbClr val="C9C5BC"/>
              </a:solidFill>
              <a:prstDash val="solid"/>
              <a:miter lim="400000"/>
            </a:ln>
          </a:bottom>
          <a:insideH>
            <a:ln w="12700" cap="flat">
              <a:solidFill>
                <a:srgbClr val="C9C5BC"/>
              </a:solidFill>
              <a:prstDash val="solid"/>
              <a:miter lim="400000"/>
            </a:ln>
          </a:insideH>
          <a:insideV>
            <a:ln w="12700" cap="flat">
              <a:solidFill>
                <a:srgbClr val="C9C5BC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2DED3">
              <a:alpha val="80000"/>
            </a:srgbClr>
          </a:solidFill>
        </a:fill>
      </a:tcStyle>
    </a:band2H>
    <a:firstCol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solidFill>
                <a:srgbClr val="51473B"/>
              </a:solidFill>
              <a:prstDash val="solid"/>
              <a:miter lim="400000"/>
            </a:ln>
          </a:left>
          <a:right>
            <a:ln w="25400" cap="flat">
              <a:solidFill>
                <a:srgbClr val="51473B"/>
              </a:solidFill>
              <a:prstDash val="solid"/>
              <a:miter lim="400000"/>
            </a:ln>
          </a:right>
          <a:top>
            <a:ln w="12700" cap="flat">
              <a:solidFill>
                <a:srgbClr val="C9C5BC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9C5BC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9C5BC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5BC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solidFill>
                <a:srgbClr val="EDEADB"/>
              </a:solidFill>
              <a:prstDash val="solid"/>
              <a:miter lim="400000"/>
            </a:ln>
          </a:left>
          <a:right>
            <a:ln w="12700" cap="flat">
              <a:solidFill>
                <a:srgbClr val="EDEADB"/>
              </a:solidFill>
              <a:prstDash val="solid"/>
              <a:miter lim="400000"/>
            </a:ln>
          </a:right>
          <a:top>
            <a:ln w="25400" cap="flat">
              <a:solidFill>
                <a:srgbClr val="51473B"/>
              </a:solidFill>
              <a:prstDash val="solid"/>
              <a:miter lim="400000"/>
            </a:ln>
          </a:top>
          <a:bottom>
            <a:ln w="12700" cap="flat">
              <a:solidFill>
                <a:srgbClr val="51473B"/>
              </a:solidFill>
              <a:prstDash val="solid"/>
              <a:miter lim="400000"/>
            </a:ln>
          </a:bottom>
          <a:insideH>
            <a:ln w="12700" cap="flat">
              <a:solidFill>
                <a:srgbClr val="EDEADB"/>
              </a:solidFill>
              <a:prstDash val="solid"/>
              <a:miter lim="400000"/>
            </a:ln>
          </a:insideH>
          <a:insideV>
            <a:ln w="12700" cap="flat">
              <a:solidFill>
                <a:srgbClr val="EDEADB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solidFill>
                <a:srgbClr val="EDEADB"/>
              </a:solidFill>
              <a:prstDash val="solid"/>
              <a:miter lim="400000"/>
            </a:ln>
          </a:left>
          <a:right>
            <a:ln w="12700" cap="flat">
              <a:solidFill>
                <a:srgbClr val="EDEADB"/>
              </a:solidFill>
              <a:prstDash val="solid"/>
              <a:miter lim="400000"/>
            </a:ln>
          </a:right>
          <a:top>
            <a:ln w="12700" cap="flat">
              <a:solidFill>
                <a:srgbClr val="51473B"/>
              </a:solidFill>
              <a:prstDash val="solid"/>
              <a:miter lim="400000"/>
            </a:ln>
          </a:top>
          <a:bottom>
            <a:ln w="25400" cap="flat">
              <a:solidFill>
                <a:srgbClr val="51473B"/>
              </a:solidFill>
              <a:prstDash val="solid"/>
              <a:miter lim="400000"/>
            </a:ln>
          </a:bottom>
          <a:insideH>
            <a:ln w="12700" cap="flat">
              <a:solidFill>
                <a:srgbClr val="EDEADB"/>
              </a:solidFill>
              <a:prstDash val="solid"/>
              <a:miter lim="400000"/>
            </a:ln>
          </a:insideH>
          <a:insideV>
            <a:ln w="12700" cap="flat">
              <a:solidFill>
                <a:srgbClr val="EDEADB"/>
              </a:solidFill>
              <a:prstDash val="solid"/>
              <a:miter lim="400000"/>
            </a:ln>
          </a:insideV>
        </a:tcBdr>
      </a:tcStyle>
    </a:firstRow>
  </a:tblStyle>
  <a:tblStyle styleId="{2708684C-4D16-4618-839F-0558EEFCDFE6}" styleName="">
    <a:tblBg/>
    <a:wholeTbl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8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288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288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EE3BA">
              <a:alpha val="63000"/>
            </a:srgbClr>
          </a:solidFill>
        </a:fill>
      </a:tcStyle>
    </a:band2H>
    <a:firstCol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828852"/>
              </a:solidFill>
              <a:prstDash val="solid"/>
              <a:miter lim="400000"/>
            </a:ln>
          </a:right>
          <a:top>
            <a:ln w="12700" cap="flat">
              <a:solidFill>
                <a:srgbClr val="828852">
                  <a:alpha val="6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28852">
                  <a:alpha val="6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28852">
                  <a:alpha val="6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8288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28852">
                  <a:alpha val="6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828852"/>
              </a:solidFill>
              <a:prstDash val="solid"/>
              <a:miter lim="400000"/>
            </a:ln>
          </a:bottom>
          <a:insideH>
            <a:ln w="12700" cap="flat">
              <a:solidFill>
                <a:srgbClr val="828852">
                  <a:alpha val="6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825500" y="3048000"/>
            <a:ext cx="11353800" cy="2273300"/>
          </a:xfrm>
          <a:prstGeom prst="rect">
            <a:avLst/>
          </a:prstGeom>
          <a:effectLst>
            <a:outerShdw sx="100000" sy="100000" kx="0" ky="0" algn="b" rotWithShape="0" blurRad="25400" dist="12700" dir="5400000">
              <a:srgbClr val="FFFFFF"/>
            </a:outerShdw>
          </a:effectLst>
        </p:spPr>
        <p:txBody>
          <a:bodyPr anchor="b"/>
          <a:lstStyle>
            <a:lvl1pPr>
              <a:defRPr>
                <a:solidFill>
                  <a:srgbClr val="4F5C3F">
                    <a:alpha val="69000"/>
                  </a:srgbClr>
                </a:solidFill>
                <a:effectLst>
                  <a:outerShdw sx="100000" sy="100000" kx="0" ky="0" algn="b" rotWithShape="0" blurRad="25400" dist="12700" dir="16200000">
                    <a:srgbClr val="3A3A3A">
                      <a:alpha val="35000"/>
                    </a:srgbClr>
                  </a:outerShdw>
                </a:effectLst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320" sz="6400">
                <a:solidFill>
                  <a:srgbClr val="4F5C3F">
                    <a:alpha val="69000"/>
                  </a:srgbClr>
                </a:solidFill>
                <a:effectLst>
                  <a:outerShdw sx="100000" sy="100000" kx="0" ky="0" algn="b" rotWithShape="0" blurRad="25400" dist="12700" dir="16200000">
                    <a:srgbClr val="3A3A3A">
                      <a:alpha val="35000"/>
                    </a:srgbClr>
                  </a:outerShdw>
                </a:effectLst>
              </a:rPr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825500" y="5308600"/>
            <a:ext cx="113538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FontTx/>
              <a:buNone/>
              <a:defRPr i="1" sz="3200"/>
            </a:lvl1pPr>
            <a:lvl2pPr marL="0" indent="228600" algn="ctr">
              <a:spcBef>
                <a:spcPts val="0"/>
              </a:spcBef>
              <a:buSzTx/>
              <a:buFontTx/>
              <a:buNone/>
              <a:defRPr i="1" sz="3200"/>
            </a:lvl2pPr>
            <a:lvl3pPr marL="0" indent="457200" algn="ctr">
              <a:spcBef>
                <a:spcPts val="0"/>
              </a:spcBef>
              <a:buSzTx/>
              <a:buFontTx/>
              <a:buNone/>
              <a:defRPr i="1" sz="3200"/>
            </a:lvl3pPr>
            <a:lvl4pPr marL="0" indent="685800" algn="ctr">
              <a:spcBef>
                <a:spcPts val="0"/>
              </a:spcBef>
              <a:buSzTx/>
              <a:buFontTx/>
              <a:buNone/>
              <a:defRPr i="1" sz="3200"/>
            </a:lvl4pPr>
            <a:lvl5pPr marL="0" indent="914400" algn="ctr">
              <a:spcBef>
                <a:spcPts val="0"/>
              </a:spcBef>
              <a:buSzTx/>
              <a:buFontTx/>
              <a:buNone/>
              <a:defRPr i="1" sz="3200"/>
            </a:lvl5pPr>
          </a:lstStyle>
          <a:p>
            <a:pPr lvl="0">
              <a:defRPr i="0" sz="1800">
                <a:solidFill>
                  <a:srgbClr val="000000"/>
                </a:solidFill>
                <a:effectLst/>
              </a:defRPr>
            </a:pPr>
            <a:r>
              <a:rPr i="1" sz="32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正文级别 1</a:t>
            </a:r>
            <a:endParaRPr i="1" sz="3200">
              <a:solidFill>
                <a:srgbClr val="4F5C3F"/>
              </a:solidFill>
              <a:effectLst>
                <a:outerShdw sx="100000" sy="100000" kx="0" ky="0" algn="b" rotWithShape="0" blurRad="25400" dist="12700" dir="0">
                  <a:srgbClr val="FFFFFF">
                    <a:alpha val="45000"/>
                  </a:srgbClr>
                </a:outerShdw>
              </a:effectLst>
            </a:endParaRPr>
          </a:p>
          <a:p>
            <a:pPr lvl="1">
              <a:defRPr i="0" sz="1800">
                <a:solidFill>
                  <a:srgbClr val="000000"/>
                </a:solidFill>
                <a:effectLst/>
              </a:defRPr>
            </a:pPr>
            <a:r>
              <a:rPr i="1" sz="32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正文级别 2</a:t>
            </a:r>
            <a:endParaRPr i="1" sz="3200">
              <a:solidFill>
                <a:srgbClr val="4F5C3F"/>
              </a:solidFill>
              <a:effectLst>
                <a:outerShdw sx="100000" sy="100000" kx="0" ky="0" algn="b" rotWithShape="0" blurRad="25400" dist="12700" dir="0">
                  <a:srgbClr val="FFFFFF">
                    <a:alpha val="45000"/>
                  </a:srgbClr>
                </a:outerShdw>
              </a:effectLst>
            </a:endParaRPr>
          </a:p>
          <a:p>
            <a:pPr lvl="2">
              <a:defRPr i="0" sz="1800">
                <a:solidFill>
                  <a:srgbClr val="000000"/>
                </a:solidFill>
                <a:effectLst/>
              </a:defRPr>
            </a:pPr>
            <a:r>
              <a:rPr i="1" sz="32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正文级别 3</a:t>
            </a:r>
            <a:endParaRPr i="1" sz="3200">
              <a:solidFill>
                <a:srgbClr val="4F5C3F"/>
              </a:solidFill>
              <a:effectLst>
                <a:outerShdw sx="100000" sy="100000" kx="0" ky="0" algn="b" rotWithShape="0" blurRad="25400" dist="12700" dir="0">
                  <a:srgbClr val="FFFFFF">
                    <a:alpha val="45000"/>
                  </a:srgbClr>
                </a:outerShdw>
              </a:effectLst>
            </a:endParaRPr>
          </a:p>
          <a:p>
            <a:pPr lvl="3">
              <a:defRPr i="0" sz="1800">
                <a:solidFill>
                  <a:srgbClr val="000000"/>
                </a:solidFill>
                <a:effectLst/>
              </a:defRPr>
            </a:pPr>
            <a:r>
              <a:rPr i="1" sz="32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正文级别 4</a:t>
            </a:r>
            <a:endParaRPr i="1" sz="3200">
              <a:solidFill>
                <a:srgbClr val="4F5C3F"/>
              </a:solidFill>
              <a:effectLst>
                <a:outerShdw sx="100000" sy="100000" kx="0" ky="0" algn="b" rotWithShape="0" blurRad="25400" dist="12700" dir="0">
                  <a:srgbClr val="FFFFFF">
                    <a:alpha val="45000"/>
                  </a:srgbClr>
                </a:outerShdw>
              </a:effectLst>
            </a:endParaRPr>
          </a:p>
          <a:p>
            <a:pPr lvl="4">
              <a:defRPr i="0" sz="1800">
                <a:solidFill>
                  <a:srgbClr val="000000"/>
                </a:solidFill>
                <a:effectLst/>
              </a:defRPr>
            </a:pPr>
            <a:r>
              <a:rPr i="1" sz="32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825500" y="7137400"/>
            <a:ext cx="11353800" cy="11811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320" sz="6400">
                <a:solidFill>
                  <a:srgbClr val="FBF9E6"/>
                </a:solidFill>
                <a:effectLst>
                  <a:outerShdw sx="100000" sy="100000" kx="0" ky="0" algn="b" rotWithShape="0" blurRad="25400" dist="25400" dir="16200000">
                    <a:srgbClr val="3A3A3A">
                      <a:alpha val="70000"/>
                    </a:srgbClr>
                  </a:outerShdw>
                </a:effectLst>
              </a:rPr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825500" y="8305800"/>
            <a:ext cx="11353800" cy="889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FontTx/>
              <a:buNone/>
              <a:defRPr i="1" sz="4300">
                <a:solidFill>
                  <a:srgbClr val="F6E0AB"/>
                </a:solidFill>
                <a:effectLst>
                  <a:outerShdw sx="100000" sy="100000" kx="0" ky="0" algn="b" rotWithShape="0" blurRad="12700" dist="25400" dir="16200000">
                    <a:srgbClr val="000000">
                      <a:alpha val="30000"/>
                    </a:srgbClr>
                  </a:outerShdw>
                </a:effectLst>
                <a:latin typeface="Hoefler Text"/>
                <a:ea typeface="Hoefler Text"/>
                <a:cs typeface="Hoefler Text"/>
                <a:sym typeface="Hoefler Text"/>
              </a:defRPr>
            </a:lvl1pPr>
            <a:lvl2pPr marL="0" indent="228600" algn="ctr">
              <a:spcBef>
                <a:spcPts val="0"/>
              </a:spcBef>
              <a:buSzTx/>
              <a:buFontTx/>
              <a:buNone/>
              <a:defRPr i="1" sz="4300">
                <a:solidFill>
                  <a:srgbClr val="F6E0AB"/>
                </a:solidFill>
                <a:effectLst>
                  <a:outerShdw sx="100000" sy="100000" kx="0" ky="0" algn="b" rotWithShape="0" blurRad="12700" dist="25400" dir="16200000">
                    <a:srgbClr val="000000">
                      <a:alpha val="30000"/>
                    </a:srgbClr>
                  </a:outerShdw>
                </a:effectLst>
                <a:latin typeface="Hoefler Text"/>
                <a:ea typeface="Hoefler Text"/>
                <a:cs typeface="Hoefler Text"/>
                <a:sym typeface="Hoefler Text"/>
              </a:defRPr>
            </a:lvl2pPr>
            <a:lvl3pPr marL="0" indent="457200" algn="ctr">
              <a:spcBef>
                <a:spcPts val="0"/>
              </a:spcBef>
              <a:buSzTx/>
              <a:buFontTx/>
              <a:buNone/>
              <a:defRPr i="1" sz="4300">
                <a:solidFill>
                  <a:srgbClr val="F6E0AB"/>
                </a:solidFill>
                <a:effectLst>
                  <a:outerShdw sx="100000" sy="100000" kx="0" ky="0" algn="b" rotWithShape="0" blurRad="12700" dist="25400" dir="16200000">
                    <a:srgbClr val="000000">
                      <a:alpha val="30000"/>
                    </a:srgbClr>
                  </a:outerShdw>
                </a:effectLst>
                <a:latin typeface="Hoefler Text"/>
                <a:ea typeface="Hoefler Text"/>
                <a:cs typeface="Hoefler Text"/>
                <a:sym typeface="Hoefler Text"/>
              </a:defRPr>
            </a:lvl3pPr>
            <a:lvl4pPr marL="0" indent="685800" algn="ctr">
              <a:spcBef>
                <a:spcPts val="0"/>
              </a:spcBef>
              <a:buSzTx/>
              <a:buFontTx/>
              <a:buNone/>
              <a:defRPr i="1" sz="4300">
                <a:solidFill>
                  <a:srgbClr val="F6E0AB"/>
                </a:solidFill>
                <a:effectLst>
                  <a:outerShdw sx="100000" sy="100000" kx="0" ky="0" algn="b" rotWithShape="0" blurRad="12700" dist="25400" dir="16200000">
                    <a:srgbClr val="000000">
                      <a:alpha val="30000"/>
                    </a:srgbClr>
                  </a:outerShdw>
                </a:effectLst>
                <a:latin typeface="Hoefler Text"/>
                <a:ea typeface="Hoefler Text"/>
                <a:cs typeface="Hoefler Text"/>
                <a:sym typeface="Hoefler Text"/>
              </a:defRPr>
            </a:lvl4pPr>
            <a:lvl5pPr marL="0" indent="914400" algn="ctr">
              <a:spcBef>
                <a:spcPts val="0"/>
              </a:spcBef>
              <a:buSzTx/>
              <a:buFontTx/>
              <a:buNone/>
              <a:defRPr i="1" sz="4300">
                <a:solidFill>
                  <a:srgbClr val="F6E0AB"/>
                </a:solidFill>
                <a:effectLst>
                  <a:outerShdw sx="100000" sy="100000" kx="0" ky="0" algn="b" rotWithShape="0" blurRad="12700" dist="25400" dir="16200000">
                    <a:srgbClr val="000000">
                      <a:alpha val="30000"/>
                    </a:srgbClr>
                  </a:outerShdw>
                </a:effectLst>
                <a:latin typeface="Hoefler Text"/>
                <a:ea typeface="Hoefler Text"/>
                <a:cs typeface="Hoefler Text"/>
                <a:sym typeface="Hoefler Text"/>
              </a:defRPr>
            </a:lvl5pPr>
          </a:lstStyle>
          <a:p>
            <a:pPr lvl="0">
              <a:defRPr i="0" sz="1800">
                <a:solidFill>
                  <a:srgbClr val="000000"/>
                </a:solidFill>
                <a:effectLst/>
              </a:defRPr>
            </a:pPr>
            <a:r>
              <a:rPr i="1" sz="4300">
                <a:solidFill>
                  <a:srgbClr val="F6E0AB"/>
                </a:solidFill>
                <a:effectLst>
                  <a:outerShdw sx="100000" sy="100000" kx="0" ky="0" algn="b" rotWithShape="0" blurRad="12700" dist="25400" dir="16200000">
                    <a:srgbClr val="000000">
                      <a:alpha val="30000"/>
                    </a:srgbClr>
                  </a:outerShdw>
                </a:effectLst>
              </a:rPr>
              <a:t>正文级别 1</a:t>
            </a:r>
            <a:endParaRPr i="1" sz="4300">
              <a:solidFill>
                <a:srgbClr val="F6E0AB"/>
              </a:solidFill>
              <a:effectLst>
                <a:outerShdw sx="100000" sy="100000" kx="0" ky="0" algn="b" rotWithShape="0" blurRad="12700" dist="25400" dir="16200000">
                  <a:srgbClr val="000000">
                    <a:alpha val="30000"/>
                  </a:srgbClr>
                </a:outerShdw>
              </a:effectLst>
            </a:endParaRPr>
          </a:p>
          <a:p>
            <a:pPr lvl="1">
              <a:defRPr i="0" sz="1800">
                <a:solidFill>
                  <a:srgbClr val="000000"/>
                </a:solidFill>
                <a:effectLst/>
              </a:defRPr>
            </a:pPr>
            <a:r>
              <a:rPr i="1" sz="4300">
                <a:solidFill>
                  <a:srgbClr val="F6E0AB"/>
                </a:solidFill>
                <a:effectLst>
                  <a:outerShdw sx="100000" sy="100000" kx="0" ky="0" algn="b" rotWithShape="0" blurRad="12700" dist="25400" dir="16200000">
                    <a:srgbClr val="000000">
                      <a:alpha val="30000"/>
                    </a:srgbClr>
                  </a:outerShdw>
                </a:effectLst>
              </a:rPr>
              <a:t>正文级别 2</a:t>
            </a:r>
            <a:endParaRPr i="1" sz="4300">
              <a:solidFill>
                <a:srgbClr val="F6E0AB"/>
              </a:solidFill>
              <a:effectLst>
                <a:outerShdw sx="100000" sy="100000" kx="0" ky="0" algn="b" rotWithShape="0" blurRad="12700" dist="25400" dir="16200000">
                  <a:srgbClr val="000000">
                    <a:alpha val="30000"/>
                  </a:srgbClr>
                </a:outerShdw>
              </a:effectLst>
            </a:endParaRPr>
          </a:p>
          <a:p>
            <a:pPr lvl="2">
              <a:defRPr i="0" sz="1800">
                <a:solidFill>
                  <a:srgbClr val="000000"/>
                </a:solidFill>
                <a:effectLst/>
              </a:defRPr>
            </a:pPr>
            <a:r>
              <a:rPr i="1" sz="4300">
                <a:solidFill>
                  <a:srgbClr val="F6E0AB"/>
                </a:solidFill>
                <a:effectLst>
                  <a:outerShdw sx="100000" sy="100000" kx="0" ky="0" algn="b" rotWithShape="0" blurRad="12700" dist="25400" dir="16200000">
                    <a:srgbClr val="000000">
                      <a:alpha val="30000"/>
                    </a:srgbClr>
                  </a:outerShdw>
                </a:effectLst>
              </a:rPr>
              <a:t>正文级别 3</a:t>
            </a:r>
            <a:endParaRPr i="1" sz="4300">
              <a:solidFill>
                <a:srgbClr val="F6E0AB"/>
              </a:solidFill>
              <a:effectLst>
                <a:outerShdw sx="100000" sy="100000" kx="0" ky="0" algn="b" rotWithShape="0" blurRad="12700" dist="25400" dir="16200000">
                  <a:srgbClr val="000000">
                    <a:alpha val="30000"/>
                  </a:srgbClr>
                </a:outerShdw>
              </a:effectLst>
            </a:endParaRPr>
          </a:p>
          <a:p>
            <a:pPr lvl="3">
              <a:defRPr i="0" sz="1800">
                <a:solidFill>
                  <a:srgbClr val="000000"/>
                </a:solidFill>
                <a:effectLst/>
              </a:defRPr>
            </a:pPr>
            <a:r>
              <a:rPr i="1" sz="4300">
                <a:solidFill>
                  <a:srgbClr val="F6E0AB"/>
                </a:solidFill>
                <a:effectLst>
                  <a:outerShdw sx="100000" sy="100000" kx="0" ky="0" algn="b" rotWithShape="0" blurRad="12700" dist="25400" dir="16200000">
                    <a:srgbClr val="000000">
                      <a:alpha val="30000"/>
                    </a:srgbClr>
                  </a:outerShdw>
                </a:effectLst>
              </a:rPr>
              <a:t>正文级别 4</a:t>
            </a:r>
            <a:endParaRPr i="1" sz="4300">
              <a:solidFill>
                <a:srgbClr val="F6E0AB"/>
              </a:solidFill>
              <a:effectLst>
                <a:outerShdw sx="100000" sy="100000" kx="0" ky="0" algn="b" rotWithShape="0" blurRad="12700" dist="25400" dir="16200000">
                  <a:srgbClr val="000000">
                    <a:alpha val="30000"/>
                  </a:srgbClr>
                </a:outerShdw>
              </a:effectLst>
            </a:endParaRPr>
          </a:p>
          <a:p>
            <a:pPr lvl="4">
              <a:defRPr i="0" sz="1800">
                <a:solidFill>
                  <a:srgbClr val="000000"/>
                </a:solidFill>
                <a:effectLst/>
              </a:defRPr>
            </a:pPr>
            <a:r>
              <a:rPr i="1" sz="4300">
                <a:solidFill>
                  <a:srgbClr val="F6E0AB"/>
                </a:solidFill>
                <a:effectLst>
                  <a:outerShdw sx="100000" sy="100000" kx="0" ky="0" algn="b" rotWithShape="0" blurRad="12700" dist="25400" dir="16200000">
                    <a:srgbClr val="000000">
                      <a:alpha val="30000"/>
                    </a:srgbClr>
                  </a:outerShdw>
                </a:effectLst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825500" y="3733800"/>
            <a:ext cx="11353800" cy="2273300"/>
          </a:xfrm>
          <a:prstGeom prst="rect">
            <a:avLst/>
          </a:prstGeom>
          <a:effectLst>
            <a:outerShdw sx="100000" sy="100000" kx="0" ky="0" algn="b" rotWithShape="0" blurRad="25400" dist="12700" dir="5400000">
              <a:srgbClr val="FFFFFF"/>
            </a:outerShdw>
          </a:effectLst>
        </p:spPr>
        <p:txBody>
          <a:bodyPr/>
          <a:lstStyle>
            <a:lvl1pPr>
              <a:defRPr>
                <a:solidFill>
                  <a:srgbClr val="4F5C3F">
                    <a:alpha val="69000"/>
                  </a:srgbClr>
                </a:solidFill>
                <a:effectLst>
                  <a:outerShdw sx="100000" sy="100000" kx="0" ky="0" algn="b" rotWithShape="0" blurRad="25400" dist="12700" dir="16200000">
                    <a:srgbClr val="3A3A3A">
                      <a:alpha val="35000"/>
                    </a:srgbClr>
                  </a:outerShdw>
                </a:effectLst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320" sz="6400">
                <a:solidFill>
                  <a:srgbClr val="4F5C3F">
                    <a:alpha val="69000"/>
                  </a:srgbClr>
                </a:solidFill>
                <a:effectLst>
                  <a:outerShdw sx="100000" sy="100000" kx="0" ky="0" algn="b" rotWithShape="0" blurRad="25400" dist="12700" dir="16200000">
                    <a:srgbClr val="3A3A3A">
                      <a:alpha val="35000"/>
                    </a:srgbClr>
                  </a:outerShdw>
                </a:effectLst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304800" y="1778000"/>
            <a:ext cx="7327900" cy="3340100"/>
          </a:xfrm>
          <a:prstGeom prst="rect">
            <a:avLst/>
          </a:prstGeom>
          <a:effectLst>
            <a:outerShdw sx="100000" sy="100000" kx="0" ky="0" algn="b" rotWithShape="0" blurRad="25400" dist="12700" dir="5400000">
              <a:srgbClr val="FFFFFF"/>
            </a:outerShdw>
          </a:effectLst>
        </p:spPr>
        <p:txBody>
          <a:bodyPr anchor="b"/>
          <a:lstStyle>
            <a:lvl1pPr>
              <a:defRPr>
                <a:solidFill>
                  <a:srgbClr val="4F5C3F">
                    <a:alpha val="69000"/>
                  </a:srgbClr>
                </a:solidFill>
                <a:effectLst>
                  <a:outerShdw sx="100000" sy="100000" kx="0" ky="0" algn="b" rotWithShape="0" blurRad="25400" dist="12700" dir="16200000">
                    <a:srgbClr val="3A3A3A">
                      <a:alpha val="35000"/>
                    </a:srgbClr>
                  </a:outerShdw>
                </a:effectLst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320" sz="6400">
                <a:solidFill>
                  <a:srgbClr val="4F5C3F">
                    <a:alpha val="69000"/>
                  </a:srgbClr>
                </a:solidFill>
                <a:effectLst>
                  <a:outerShdw sx="100000" sy="100000" kx="0" ky="0" algn="b" rotWithShape="0" blurRad="25400" dist="12700" dir="16200000">
                    <a:srgbClr val="3A3A3A">
                      <a:alpha val="35000"/>
                    </a:srgbClr>
                  </a:outerShdw>
                </a:effectLst>
              </a:rPr>
              <a:t>标题文本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304800" y="5168900"/>
            <a:ext cx="7327900" cy="2743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FontTx/>
              <a:buNone/>
              <a:defRPr i="1" sz="3200"/>
            </a:lvl1pPr>
            <a:lvl2pPr marL="0" indent="228600" algn="ctr">
              <a:spcBef>
                <a:spcPts val="0"/>
              </a:spcBef>
              <a:buSzTx/>
              <a:buFontTx/>
              <a:buNone/>
              <a:defRPr i="1" sz="3200"/>
            </a:lvl2pPr>
            <a:lvl3pPr marL="0" indent="457200" algn="ctr">
              <a:spcBef>
                <a:spcPts val="0"/>
              </a:spcBef>
              <a:buSzTx/>
              <a:buFontTx/>
              <a:buNone/>
              <a:defRPr i="1" sz="3200"/>
            </a:lvl3pPr>
            <a:lvl4pPr marL="0" indent="685800" algn="ctr">
              <a:spcBef>
                <a:spcPts val="0"/>
              </a:spcBef>
              <a:buSzTx/>
              <a:buFontTx/>
              <a:buNone/>
              <a:defRPr i="1" sz="3200"/>
            </a:lvl4pPr>
            <a:lvl5pPr marL="0" indent="914400" algn="ctr">
              <a:spcBef>
                <a:spcPts val="0"/>
              </a:spcBef>
              <a:buSzTx/>
              <a:buFontTx/>
              <a:buNone/>
              <a:defRPr i="1" sz="3200"/>
            </a:lvl5pPr>
          </a:lstStyle>
          <a:p>
            <a:pPr lvl="0">
              <a:defRPr i="0" sz="1800">
                <a:solidFill>
                  <a:srgbClr val="000000"/>
                </a:solidFill>
                <a:effectLst/>
              </a:defRPr>
            </a:pPr>
            <a:r>
              <a:rPr i="1" sz="32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正文级别 1</a:t>
            </a:r>
            <a:endParaRPr i="1" sz="3200">
              <a:solidFill>
                <a:srgbClr val="4F5C3F"/>
              </a:solidFill>
              <a:effectLst>
                <a:outerShdw sx="100000" sy="100000" kx="0" ky="0" algn="b" rotWithShape="0" blurRad="25400" dist="12700" dir="0">
                  <a:srgbClr val="FFFFFF">
                    <a:alpha val="45000"/>
                  </a:srgbClr>
                </a:outerShdw>
              </a:effectLst>
            </a:endParaRPr>
          </a:p>
          <a:p>
            <a:pPr lvl="1">
              <a:defRPr i="0" sz="1800">
                <a:solidFill>
                  <a:srgbClr val="000000"/>
                </a:solidFill>
                <a:effectLst/>
              </a:defRPr>
            </a:pPr>
            <a:r>
              <a:rPr i="1" sz="32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正文级别 2</a:t>
            </a:r>
            <a:endParaRPr i="1" sz="3200">
              <a:solidFill>
                <a:srgbClr val="4F5C3F"/>
              </a:solidFill>
              <a:effectLst>
                <a:outerShdw sx="100000" sy="100000" kx="0" ky="0" algn="b" rotWithShape="0" blurRad="25400" dist="12700" dir="0">
                  <a:srgbClr val="FFFFFF">
                    <a:alpha val="45000"/>
                  </a:srgbClr>
                </a:outerShdw>
              </a:effectLst>
            </a:endParaRPr>
          </a:p>
          <a:p>
            <a:pPr lvl="2">
              <a:defRPr i="0" sz="1800">
                <a:solidFill>
                  <a:srgbClr val="000000"/>
                </a:solidFill>
                <a:effectLst/>
              </a:defRPr>
            </a:pPr>
            <a:r>
              <a:rPr i="1" sz="32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正文级别 3</a:t>
            </a:r>
            <a:endParaRPr i="1" sz="3200">
              <a:solidFill>
                <a:srgbClr val="4F5C3F"/>
              </a:solidFill>
              <a:effectLst>
                <a:outerShdw sx="100000" sy="100000" kx="0" ky="0" algn="b" rotWithShape="0" blurRad="25400" dist="12700" dir="0">
                  <a:srgbClr val="FFFFFF">
                    <a:alpha val="45000"/>
                  </a:srgbClr>
                </a:outerShdw>
              </a:effectLst>
            </a:endParaRPr>
          </a:p>
          <a:p>
            <a:pPr lvl="3">
              <a:defRPr i="0" sz="1800">
                <a:solidFill>
                  <a:srgbClr val="000000"/>
                </a:solidFill>
                <a:effectLst/>
              </a:defRPr>
            </a:pPr>
            <a:r>
              <a:rPr i="1" sz="32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正文级别 4</a:t>
            </a:r>
            <a:endParaRPr i="1" sz="3200">
              <a:solidFill>
                <a:srgbClr val="4F5C3F"/>
              </a:solidFill>
              <a:effectLst>
                <a:outerShdw sx="100000" sy="100000" kx="0" ky="0" algn="b" rotWithShape="0" blurRad="25400" dist="12700" dir="0">
                  <a:srgbClr val="FFFFFF">
                    <a:alpha val="45000"/>
                  </a:srgbClr>
                </a:outerShdw>
              </a:effectLst>
            </a:endParaRPr>
          </a:p>
          <a:p>
            <a:pPr lvl="4">
              <a:defRPr i="0" sz="1800">
                <a:solidFill>
                  <a:srgbClr val="000000"/>
                </a:solidFill>
                <a:effectLst/>
              </a:defRPr>
            </a:pPr>
            <a:r>
              <a:rPr i="1" sz="32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320" sz="6400">
                <a:solidFill>
                  <a:srgbClr val="FBF9E6"/>
                </a:solidFill>
                <a:effectLst>
                  <a:outerShdw sx="100000" sy="100000" kx="0" ky="0" algn="b" rotWithShape="0" blurRad="25400" dist="25400" dir="16200000">
                    <a:srgbClr val="3A3A3A">
                      <a:alpha val="70000"/>
                    </a:srgbClr>
                  </a:outerShdw>
                </a:effectLst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320" sz="6400">
                <a:solidFill>
                  <a:srgbClr val="FBF9E6"/>
                </a:solidFill>
                <a:effectLst>
                  <a:outerShdw sx="100000" sy="100000" kx="0" ky="0" algn="b" rotWithShape="0" blurRad="25400" dist="25400" dir="16200000">
                    <a:srgbClr val="3A3A3A">
                      <a:alpha val="70000"/>
                    </a:srgbClr>
                  </a:outerShdw>
                </a:effectLst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正文级别 1</a:t>
            </a:r>
            <a:endParaRPr sz="3600">
              <a:solidFill>
                <a:srgbClr val="4F5C3F"/>
              </a:solidFill>
              <a:effectLst>
                <a:outerShdw sx="100000" sy="100000" kx="0" ky="0" algn="b" rotWithShape="0" blurRad="25400" dist="12700" dir="0">
                  <a:srgbClr val="FFFFFF">
                    <a:alpha val="45000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正文级别 2</a:t>
            </a:r>
            <a:endParaRPr sz="3600">
              <a:solidFill>
                <a:srgbClr val="4F5C3F"/>
              </a:solidFill>
              <a:effectLst>
                <a:outerShdw sx="100000" sy="100000" kx="0" ky="0" algn="b" rotWithShape="0" blurRad="25400" dist="12700" dir="0">
                  <a:srgbClr val="FFFFFF">
                    <a:alpha val="45000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正文级别 3</a:t>
            </a:r>
            <a:endParaRPr sz="3600">
              <a:solidFill>
                <a:srgbClr val="4F5C3F"/>
              </a:solidFill>
              <a:effectLst>
                <a:outerShdw sx="100000" sy="100000" kx="0" ky="0" algn="b" rotWithShape="0" blurRad="25400" dist="12700" dir="0">
                  <a:srgbClr val="FFFFFF">
                    <a:alpha val="45000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正文级别 4</a:t>
            </a:r>
            <a:endParaRPr sz="3600">
              <a:solidFill>
                <a:srgbClr val="4F5C3F"/>
              </a:solidFill>
              <a:effectLst>
                <a:outerShdw sx="100000" sy="100000" kx="0" ky="0" algn="b" rotWithShape="0" blurRad="25400" dist="12700" dir="0">
                  <a:srgbClr val="FFFFFF">
                    <a:alpha val="45000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320" sz="6400">
                <a:solidFill>
                  <a:srgbClr val="FBF9E6"/>
                </a:solidFill>
                <a:effectLst>
                  <a:outerShdw sx="100000" sy="100000" kx="0" ky="0" algn="b" rotWithShape="0" blurRad="25400" dist="25400" dir="16200000">
                    <a:srgbClr val="3A3A3A">
                      <a:alpha val="70000"/>
                    </a:srgbClr>
                  </a:outerShdw>
                </a:effectLst>
              </a:rPr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825500" y="2768600"/>
            <a:ext cx="5422900" cy="6184900"/>
          </a:xfrm>
          <a:prstGeom prst="rect">
            <a:avLst/>
          </a:prstGeom>
        </p:spPr>
        <p:txBody>
          <a:bodyPr/>
          <a:lstStyle>
            <a:lvl1pPr marL="406400" indent="-406400">
              <a:spcBef>
                <a:spcPts val="3600"/>
              </a:spcBef>
              <a:buBlip>
                <a:blip r:embed="rId2"/>
              </a:buBlip>
              <a:defRPr sz="3200"/>
            </a:lvl1pPr>
            <a:lvl2pPr marL="812800" indent="-406400">
              <a:spcBef>
                <a:spcPts val="3600"/>
              </a:spcBef>
              <a:buBlip>
                <a:blip r:embed="rId2"/>
              </a:buBlip>
              <a:defRPr sz="3200"/>
            </a:lvl2pPr>
            <a:lvl3pPr marL="1219200" indent="-406400">
              <a:spcBef>
                <a:spcPts val="3600"/>
              </a:spcBef>
              <a:buBlip>
                <a:blip r:embed="rId2"/>
              </a:buBlip>
              <a:defRPr sz="3200"/>
            </a:lvl3pPr>
            <a:lvl4pPr marL="1625600" indent="-406400">
              <a:spcBef>
                <a:spcPts val="3600"/>
              </a:spcBef>
              <a:buBlip>
                <a:blip r:embed="rId2"/>
              </a:buBlip>
              <a:defRPr sz="3200"/>
            </a:lvl4pPr>
            <a:lvl5pPr marL="2032000" indent="-406400">
              <a:spcBef>
                <a:spcPts val="3600"/>
              </a:spcBef>
              <a:buBlip>
                <a:blip r:embed="rId2"/>
              </a:buBlip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正文级别 1</a:t>
            </a:r>
            <a:endParaRPr sz="3200">
              <a:solidFill>
                <a:srgbClr val="4F5C3F"/>
              </a:solidFill>
              <a:effectLst>
                <a:outerShdw sx="100000" sy="100000" kx="0" ky="0" algn="b" rotWithShape="0" blurRad="25400" dist="12700" dir="0">
                  <a:srgbClr val="FFFFFF">
                    <a:alpha val="45000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正文级别 2</a:t>
            </a:r>
            <a:endParaRPr sz="3200">
              <a:solidFill>
                <a:srgbClr val="4F5C3F"/>
              </a:solidFill>
              <a:effectLst>
                <a:outerShdw sx="100000" sy="100000" kx="0" ky="0" algn="b" rotWithShape="0" blurRad="25400" dist="12700" dir="0">
                  <a:srgbClr val="FFFFFF">
                    <a:alpha val="45000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正文级别 3</a:t>
            </a:r>
            <a:endParaRPr sz="3200">
              <a:solidFill>
                <a:srgbClr val="4F5C3F"/>
              </a:solidFill>
              <a:effectLst>
                <a:outerShdw sx="100000" sy="100000" kx="0" ky="0" algn="b" rotWithShape="0" blurRad="25400" dist="12700" dir="0">
                  <a:srgbClr val="FFFFFF">
                    <a:alpha val="45000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正文级别 4</a:t>
            </a:r>
            <a:endParaRPr sz="3200">
              <a:solidFill>
                <a:srgbClr val="4F5C3F"/>
              </a:solidFill>
              <a:effectLst>
                <a:outerShdw sx="100000" sy="100000" kx="0" ky="0" algn="b" rotWithShape="0" blurRad="25400" dist="12700" dir="0">
                  <a:srgbClr val="FFFFFF">
                    <a:alpha val="45000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825500" y="825500"/>
            <a:ext cx="11353800" cy="8102600"/>
          </a:xfrm>
          <a:prstGeom prst="rect">
            <a:avLst/>
          </a:prstGeom>
        </p:spPr>
        <p:txBody>
          <a:bodyPr/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正文级别 1</a:t>
            </a:r>
            <a:endParaRPr sz="3600">
              <a:solidFill>
                <a:srgbClr val="4F5C3F"/>
              </a:solidFill>
              <a:effectLst>
                <a:outerShdw sx="100000" sy="100000" kx="0" ky="0" algn="b" rotWithShape="0" blurRad="25400" dist="12700" dir="0">
                  <a:srgbClr val="FFFFFF">
                    <a:alpha val="45000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正文级别 2</a:t>
            </a:r>
            <a:endParaRPr sz="3600">
              <a:solidFill>
                <a:srgbClr val="4F5C3F"/>
              </a:solidFill>
              <a:effectLst>
                <a:outerShdw sx="100000" sy="100000" kx="0" ky="0" algn="b" rotWithShape="0" blurRad="25400" dist="12700" dir="0">
                  <a:srgbClr val="FFFFFF">
                    <a:alpha val="45000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正文级别 3</a:t>
            </a:r>
            <a:endParaRPr sz="3600">
              <a:solidFill>
                <a:srgbClr val="4F5C3F"/>
              </a:solidFill>
              <a:effectLst>
                <a:outerShdw sx="100000" sy="100000" kx="0" ky="0" algn="b" rotWithShape="0" blurRad="25400" dist="12700" dir="0">
                  <a:srgbClr val="FFFFFF">
                    <a:alpha val="45000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正文级别 4</a:t>
            </a:r>
            <a:endParaRPr sz="3600">
              <a:solidFill>
                <a:srgbClr val="4F5C3F"/>
              </a:solidFill>
              <a:effectLst>
                <a:outerShdw sx="100000" sy="100000" kx="0" ky="0" algn="b" rotWithShape="0" blurRad="25400" dist="12700" dir="0">
                  <a:srgbClr val="FFFFFF">
                    <a:alpha val="45000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Embossed_Background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7700" y="647700"/>
            <a:ext cx="11747500" cy="84721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25500" y="50800"/>
            <a:ext cx="11353800" cy="20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320" sz="6400">
                <a:solidFill>
                  <a:srgbClr val="FBF9E6"/>
                </a:solidFill>
                <a:effectLst>
                  <a:outerShdw sx="100000" sy="100000" kx="0" ky="0" algn="b" rotWithShape="0" blurRad="25400" dist="25400" dir="16200000">
                    <a:srgbClr val="3A3A3A">
                      <a:alpha val="70000"/>
                    </a:srgbClr>
                  </a:outerShdw>
                </a:effectLst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25500" y="2705100"/>
            <a:ext cx="11353800" cy="622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正文级别 1</a:t>
            </a:r>
            <a:endParaRPr sz="3600">
              <a:solidFill>
                <a:srgbClr val="4F5C3F"/>
              </a:solidFill>
              <a:effectLst>
                <a:outerShdw sx="100000" sy="100000" kx="0" ky="0" algn="b" rotWithShape="0" blurRad="25400" dist="12700" dir="0">
                  <a:srgbClr val="FFFFFF">
                    <a:alpha val="45000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正文级别 2</a:t>
            </a:r>
            <a:endParaRPr sz="3600">
              <a:solidFill>
                <a:srgbClr val="4F5C3F"/>
              </a:solidFill>
              <a:effectLst>
                <a:outerShdw sx="100000" sy="100000" kx="0" ky="0" algn="b" rotWithShape="0" blurRad="25400" dist="12700" dir="0">
                  <a:srgbClr val="FFFFFF">
                    <a:alpha val="45000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正文级别 3</a:t>
            </a:r>
            <a:endParaRPr sz="3600">
              <a:solidFill>
                <a:srgbClr val="4F5C3F"/>
              </a:solidFill>
              <a:effectLst>
                <a:outerShdw sx="100000" sy="100000" kx="0" ky="0" algn="b" rotWithShape="0" blurRad="25400" dist="12700" dir="0">
                  <a:srgbClr val="FFFFFF">
                    <a:alpha val="45000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正文级别 4</a:t>
            </a:r>
            <a:endParaRPr sz="3600">
              <a:solidFill>
                <a:srgbClr val="4F5C3F"/>
              </a:solidFill>
              <a:effectLst>
                <a:outerShdw sx="100000" sy="100000" kx="0" ky="0" algn="b" rotWithShape="0" blurRad="25400" dist="12700" dir="0">
                  <a:srgbClr val="FFFFFF">
                    <a:alpha val="45000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algn="ctr" defTabSz="584200">
        <a:lnSpc>
          <a:spcPct val="90000"/>
        </a:lnSpc>
        <a:defRPr cap="all" spc="320" sz="6400">
          <a:solidFill>
            <a:srgbClr val="FBF9E6"/>
          </a:solidFill>
          <a:effectLst>
            <a:outerShdw sx="100000" sy="100000" kx="0" ky="0" algn="b" rotWithShape="0" blurRad="25400" dist="25400" dir="16200000">
              <a:srgbClr val="3A3A3A">
                <a:alpha val="70000"/>
              </a:srgbClr>
            </a:outerShdw>
          </a:effectLst>
          <a:latin typeface="+mn-lt"/>
          <a:ea typeface="+mn-ea"/>
          <a:cs typeface="+mn-cs"/>
          <a:sym typeface="Georgia"/>
        </a:defRPr>
      </a:lvl1pPr>
      <a:lvl2pPr indent="228600" algn="ctr" defTabSz="584200">
        <a:lnSpc>
          <a:spcPct val="90000"/>
        </a:lnSpc>
        <a:defRPr cap="all" spc="320" sz="6400">
          <a:solidFill>
            <a:srgbClr val="FBF9E6"/>
          </a:solidFill>
          <a:effectLst>
            <a:outerShdw sx="100000" sy="100000" kx="0" ky="0" algn="b" rotWithShape="0" blurRad="25400" dist="25400" dir="16200000">
              <a:srgbClr val="3A3A3A">
                <a:alpha val="70000"/>
              </a:srgbClr>
            </a:outerShdw>
          </a:effectLst>
          <a:latin typeface="+mn-lt"/>
          <a:ea typeface="+mn-ea"/>
          <a:cs typeface="+mn-cs"/>
          <a:sym typeface="Georgia"/>
        </a:defRPr>
      </a:lvl2pPr>
      <a:lvl3pPr indent="457200" algn="ctr" defTabSz="584200">
        <a:lnSpc>
          <a:spcPct val="90000"/>
        </a:lnSpc>
        <a:defRPr cap="all" spc="320" sz="6400">
          <a:solidFill>
            <a:srgbClr val="FBF9E6"/>
          </a:solidFill>
          <a:effectLst>
            <a:outerShdw sx="100000" sy="100000" kx="0" ky="0" algn="b" rotWithShape="0" blurRad="25400" dist="25400" dir="16200000">
              <a:srgbClr val="3A3A3A">
                <a:alpha val="70000"/>
              </a:srgbClr>
            </a:outerShdw>
          </a:effectLst>
          <a:latin typeface="+mn-lt"/>
          <a:ea typeface="+mn-ea"/>
          <a:cs typeface="+mn-cs"/>
          <a:sym typeface="Georgia"/>
        </a:defRPr>
      </a:lvl3pPr>
      <a:lvl4pPr indent="685800" algn="ctr" defTabSz="584200">
        <a:lnSpc>
          <a:spcPct val="90000"/>
        </a:lnSpc>
        <a:defRPr cap="all" spc="320" sz="6400">
          <a:solidFill>
            <a:srgbClr val="FBF9E6"/>
          </a:solidFill>
          <a:effectLst>
            <a:outerShdw sx="100000" sy="100000" kx="0" ky="0" algn="b" rotWithShape="0" blurRad="25400" dist="25400" dir="16200000">
              <a:srgbClr val="3A3A3A">
                <a:alpha val="70000"/>
              </a:srgbClr>
            </a:outerShdw>
          </a:effectLst>
          <a:latin typeface="+mn-lt"/>
          <a:ea typeface="+mn-ea"/>
          <a:cs typeface="+mn-cs"/>
          <a:sym typeface="Georgia"/>
        </a:defRPr>
      </a:lvl4pPr>
      <a:lvl5pPr indent="914400" algn="ctr" defTabSz="584200">
        <a:lnSpc>
          <a:spcPct val="90000"/>
        </a:lnSpc>
        <a:defRPr cap="all" spc="320" sz="6400">
          <a:solidFill>
            <a:srgbClr val="FBF9E6"/>
          </a:solidFill>
          <a:effectLst>
            <a:outerShdw sx="100000" sy="100000" kx="0" ky="0" algn="b" rotWithShape="0" blurRad="25400" dist="25400" dir="16200000">
              <a:srgbClr val="3A3A3A">
                <a:alpha val="70000"/>
              </a:srgbClr>
            </a:outerShdw>
          </a:effectLst>
          <a:latin typeface="+mn-lt"/>
          <a:ea typeface="+mn-ea"/>
          <a:cs typeface="+mn-cs"/>
          <a:sym typeface="Georgia"/>
        </a:defRPr>
      </a:lvl5pPr>
      <a:lvl6pPr indent="1143000" algn="ctr" defTabSz="584200">
        <a:lnSpc>
          <a:spcPct val="90000"/>
        </a:lnSpc>
        <a:defRPr cap="all" spc="320" sz="6400">
          <a:solidFill>
            <a:srgbClr val="FBF9E6"/>
          </a:solidFill>
          <a:effectLst>
            <a:outerShdw sx="100000" sy="100000" kx="0" ky="0" algn="b" rotWithShape="0" blurRad="25400" dist="25400" dir="16200000">
              <a:srgbClr val="3A3A3A">
                <a:alpha val="70000"/>
              </a:srgbClr>
            </a:outerShdw>
          </a:effectLst>
          <a:latin typeface="+mn-lt"/>
          <a:ea typeface="+mn-ea"/>
          <a:cs typeface="+mn-cs"/>
          <a:sym typeface="Georgia"/>
        </a:defRPr>
      </a:lvl6pPr>
      <a:lvl7pPr indent="1371600" algn="ctr" defTabSz="584200">
        <a:lnSpc>
          <a:spcPct val="90000"/>
        </a:lnSpc>
        <a:defRPr cap="all" spc="320" sz="6400">
          <a:solidFill>
            <a:srgbClr val="FBF9E6"/>
          </a:solidFill>
          <a:effectLst>
            <a:outerShdw sx="100000" sy="100000" kx="0" ky="0" algn="b" rotWithShape="0" blurRad="25400" dist="25400" dir="16200000">
              <a:srgbClr val="3A3A3A">
                <a:alpha val="70000"/>
              </a:srgbClr>
            </a:outerShdw>
          </a:effectLst>
          <a:latin typeface="+mn-lt"/>
          <a:ea typeface="+mn-ea"/>
          <a:cs typeface="+mn-cs"/>
          <a:sym typeface="Georgia"/>
        </a:defRPr>
      </a:lvl7pPr>
      <a:lvl8pPr indent="1600200" algn="ctr" defTabSz="584200">
        <a:lnSpc>
          <a:spcPct val="90000"/>
        </a:lnSpc>
        <a:defRPr cap="all" spc="320" sz="6400">
          <a:solidFill>
            <a:srgbClr val="FBF9E6"/>
          </a:solidFill>
          <a:effectLst>
            <a:outerShdw sx="100000" sy="100000" kx="0" ky="0" algn="b" rotWithShape="0" blurRad="25400" dist="25400" dir="16200000">
              <a:srgbClr val="3A3A3A">
                <a:alpha val="70000"/>
              </a:srgbClr>
            </a:outerShdw>
          </a:effectLst>
          <a:latin typeface="+mn-lt"/>
          <a:ea typeface="+mn-ea"/>
          <a:cs typeface="+mn-cs"/>
          <a:sym typeface="Georgia"/>
        </a:defRPr>
      </a:lvl8pPr>
      <a:lvl9pPr indent="1828800" algn="ctr" defTabSz="584200">
        <a:lnSpc>
          <a:spcPct val="90000"/>
        </a:lnSpc>
        <a:defRPr cap="all" spc="320" sz="6400">
          <a:solidFill>
            <a:srgbClr val="FBF9E6"/>
          </a:solidFill>
          <a:effectLst>
            <a:outerShdw sx="100000" sy="100000" kx="0" ky="0" algn="b" rotWithShape="0" blurRad="25400" dist="25400" dir="16200000">
              <a:srgbClr val="3A3A3A">
                <a:alpha val="70000"/>
              </a:srgbClr>
            </a:outerShdw>
          </a:effectLst>
          <a:latin typeface="+mn-lt"/>
          <a:ea typeface="+mn-ea"/>
          <a:cs typeface="+mn-cs"/>
          <a:sym typeface="Georgia"/>
        </a:defRPr>
      </a:lvl9pPr>
    </p:titleStyle>
    <p:bodyStyle>
      <a:lvl1pPr marL="431800" indent="-431800" defTabSz="584200">
        <a:lnSpc>
          <a:spcPct val="120000"/>
        </a:lnSpc>
        <a:spcBef>
          <a:spcPts val="5200"/>
        </a:spcBef>
        <a:buSzPct val="35000"/>
        <a:buFont typeface="Zapf Dingbats"/>
        <a:buBlip>
          <a:blip r:embed="rId3"/>
        </a:buBlip>
        <a:defRPr sz="3600">
          <a:solidFill>
            <a:srgbClr val="4F5C3F"/>
          </a:solidFill>
          <a:effectLst>
            <a:outerShdw sx="100000" sy="100000" kx="0" ky="0" algn="b" rotWithShape="0" blurRad="25400" dist="12700" dir="0">
              <a:srgbClr val="FFFFFF">
                <a:alpha val="45000"/>
              </a:srgbClr>
            </a:outerShdw>
          </a:effectLst>
          <a:latin typeface="+mn-lt"/>
          <a:ea typeface="+mn-ea"/>
          <a:cs typeface="+mn-cs"/>
          <a:sym typeface="Georgia"/>
        </a:defRPr>
      </a:lvl1pPr>
      <a:lvl2pPr marL="863600" indent="-431800" defTabSz="584200">
        <a:lnSpc>
          <a:spcPct val="120000"/>
        </a:lnSpc>
        <a:spcBef>
          <a:spcPts val="5200"/>
        </a:spcBef>
        <a:buSzPct val="35000"/>
        <a:buFont typeface="Zapf Dingbats"/>
        <a:buBlip>
          <a:blip r:embed="rId3"/>
        </a:buBlip>
        <a:defRPr sz="3600">
          <a:solidFill>
            <a:srgbClr val="4F5C3F"/>
          </a:solidFill>
          <a:effectLst>
            <a:outerShdw sx="100000" sy="100000" kx="0" ky="0" algn="b" rotWithShape="0" blurRad="25400" dist="12700" dir="0">
              <a:srgbClr val="FFFFFF">
                <a:alpha val="45000"/>
              </a:srgbClr>
            </a:outerShdw>
          </a:effectLst>
          <a:latin typeface="+mn-lt"/>
          <a:ea typeface="+mn-ea"/>
          <a:cs typeface="+mn-cs"/>
          <a:sym typeface="Georgia"/>
        </a:defRPr>
      </a:lvl2pPr>
      <a:lvl3pPr marL="1295400" indent="-431800" defTabSz="584200">
        <a:lnSpc>
          <a:spcPct val="120000"/>
        </a:lnSpc>
        <a:spcBef>
          <a:spcPts val="5200"/>
        </a:spcBef>
        <a:buSzPct val="35000"/>
        <a:buFont typeface="Zapf Dingbats"/>
        <a:buBlip>
          <a:blip r:embed="rId3"/>
        </a:buBlip>
        <a:defRPr sz="3600">
          <a:solidFill>
            <a:srgbClr val="4F5C3F"/>
          </a:solidFill>
          <a:effectLst>
            <a:outerShdw sx="100000" sy="100000" kx="0" ky="0" algn="b" rotWithShape="0" blurRad="25400" dist="12700" dir="0">
              <a:srgbClr val="FFFFFF">
                <a:alpha val="45000"/>
              </a:srgbClr>
            </a:outerShdw>
          </a:effectLst>
          <a:latin typeface="+mn-lt"/>
          <a:ea typeface="+mn-ea"/>
          <a:cs typeface="+mn-cs"/>
          <a:sym typeface="Georgia"/>
        </a:defRPr>
      </a:lvl3pPr>
      <a:lvl4pPr marL="1727200" indent="-431800" defTabSz="584200">
        <a:lnSpc>
          <a:spcPct val="120000"/>
        </a:lnSpc>
        <a:spcBef>
          <a:spcPts val="5200"/>
        </a:spcBef>
        <a:buSzPct val="35000"/>
        <a:buFont typeface="Zapf Dingbats"/>
        <a:buBlip>
          <a:blip r:embed="rId3"/>
        </a:buBlip>
        <a:defRPr sz="3600">
          <a:solidFill>
            <a:srgbClr val="4F5C3F"/>
          </a:solidFill>
          <a:effectLst>
            <a:outerShdw sx="100000" sy="100000" kx="0" ky="0" algn="b" rotWithShape="0" blurRad="25400" dist="12700" dir="0">
              <a:srgbClr val="FFFFFF">
                <a:alpha val="45000"/>
              </a:srgbClr>
            </a:outerShdw>
          </a:effectLst>
          <a:latin typeface="+mn-lt"/>
          <a:ea typeface="+mn-ea"/>
          <a:cs typeface="+mn-cs"/>
          <a:sym typeface="Georgia"/>
        </a:defRPr>
      </a:lvl4pPr>
      <a:lvl5pPr marL="2159000" indent="-431800" defTabSz="584200">
        <a:lnSpc>
          <a:spcPct val="120000"/>
        </a:lnSpc>
        <a:spcBef>
          <a:spcPts val="5200"/>
        </a:spcBef>
        <a:buSzPct val="35000"/>
        <a:buFont typeface="Zapf Dingbats"/>
        <a:buBlip>
          <a:blip r:embed="rId3"/>
        </a:buBlip>
        <a:defRPr sz="3600">
          <a:solidFill>
            <a:srgbClr val="4F5C3F"/>
          </a:solidFill>
          <a:effectLst>
            <a:outerShdw sx="100000" sy="100000" kx="0" ky="0" algn="b" rotWithShape="0" blurRad="25400" dist="12700" dir="0">
              <a:srgbClr val="FFFFFF">
                <a:alpha val="45000"/>
              </a:srgbClr>
            </a:outerShdw>
          </a:effectLst>
          <a:latin typeface="+mn-lt"/>
          <a:ea typeface="+mn-ea"/>
          <a:cs typeface="+mn-cs"/>
          <a:sym typeface="Georgia"/>
        </a:defRPr>
      </a:lvl5pPr>
      <a:lvl6pPr marL="2590800" indent="-431800" defTabSz="584200">
        <a:lnSpc>
          <a:spcPct val="120000"/>
        </a:lnSpc>
        <a:spcBef>
          <a:spcPts val="5200"/>
        </a:spcBef>
        <a:buSzPct val="35000"/>
        <a:buFont typeface="Zapf Dingbats"/>
        <a:buBlip>
          <a:blip r:embed="rId3"/>
        </a:buBlip>
        <a:defRPr sz="3600">
          <a:solidFill>
            <a:srgbClr val="4F5C3F"/>
          </a:solidFill>
          <a:effectLst>
            <a:outerShdw sx="100000" sy="100000" kx="0" ky="0" algn="b" rotWithShape="0" blurRad="25400" dist="12700" dir="0">
              <a:srgbClr val="FFFFFF">
                <a:alpha val="45000"/>
              </a:srgbClr>
            </a:outerShdw>
          </a:effectLst>
          <a:latin typeface="+mn-lt"/>
          <a:ea typeface="+mn-ea"/>
          <a:cs typeface="+mn-cs"/>
          <a:sym typeface="Georgia"/>
        </a:defRPr>
      </a:lvl6pPr>
      <a:lvl7pPr marL="3022600" indent="-431800" defTabSz="584200">
        <a:lnSpc>
          <a:spcPct val="120000"/>
        </a:lnSpc>
        <a:spcBef>
          <a:spcPts val="5200"/>
        </a:spcBef>
        <a:buSzPct val="35000"/>
        <a:buFont typeface="Zapf Dingbats"/>
        <a:buBlip>
          <a:blip r:embed="rId3"/>
        </a:buBlip>
        <a:defRPr sz="3600">
          <a:solidFill>
            <a:srgbClr val="4F5C3F"/>
          </a:solidFill>
          <a:effectLst>
            <a:outerShdw sx="100000" sy="100000" kx="0" ky="0" algn="b" rotWithShape="0" blurRad="25400" dist="12700" dir="0">
              <a:srgbClr val="FFFFFF">
                <a:alpha val="45000"/>
              </a:srgbClr>
            </a:outerShdw>
          </a:effectLst>
          <a:latin typeface="+mn-lt"/>
          <a:ea typeface="+mn-ea"/>
          <a:cs typeface="+mn-cs"/>
          <a:sym typeface="Georgia"/>
        </a:defRPr>
      </a:lvl7pPr>
      <a:lvl8pPr marL="3454400" indent="-431800" defTabSz="584200">
        <a:lnSpc>
          <a:spcPct val="120000"/>
        </a:lnSpc>
        <a:spcBef>
          <a:spcPts val="5200"/>
        </a:spcBef>
        <a:buSzPct val="35000"/>
        <a:buFont typeface="Zapf Dingbats"/>
        <a:buBlip>
          <a:blip r:embed="rId3"/>
        </a:buBlip>
        <a:defRPr sz="3600">
          <a:solidFill>
            <a:srgbClr val="4F5C3F"/>
          </a:solidFill>
          <a:effectLst>
            <a:outerShdw sx="100000" sy="100000" kx="0" ky="0" algn="b" rotWithShape="0" blurRad="25400" dist="12700" dir="0">
              <a:srgbClr val="FFFFFF">
                <a:alpha val="45000"/>
              </a:srgbClr>
            </a:outerShdw>
          </a:effectLst>
          <a:latin typeface="+mn-lt"/>
          <a:ea typeface="+mn-ea"/>
          <a:cs typeface="+mn-cs"/>
          <a:sym typeface="Georgia"/>
        </a:defRPr>
      </a:lvl8pPr>
      <a:lvl9pPr marL="3886200" indent="-431800" defTabSz="584200">
        <a:lnSpc>
          <a:spcPct val="120000"/>
        </a:lnSpc>
        <a:spcBef>
          <a:spcPts val="5200"/>
        </a:spcBef>
        <a:buSzPct val="35000"/>
        <a:buFont typeface="Zapf Dingbats"/>
        <a:buBlip>
          <a:blip r:embed="rId3"/>
        </a:buBlip>
        <a:defRPr sz="3600">
          <a:solidFill>
            <a:srgbClr val="4F5C3F"/>
          </a:solidFill>
          <a:effectLst>
            <a:outerShdw sx="100000" sy="100000" kx="0" ky="0" algn="b" rotWithShape="0" blurRad="25400" dist="12700" dir="0">
              <a:srgbClr val="FFFFFF">
                <a:alpha val="45000"/>
              </a:srgbClr>
            </a:outerShdw>
          </a:effectLst>
          <a:latin typeface="+mn-lt"/>
          <a:ea typeface="+mn-ea"/>
          <a:cs typeface="+mn-cs"/>
          <a:sym typeface="Georgia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s://github.com/lmyoaoa/sail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320" sz="6400">
                <a:solidFill>
                  <a:srgbClr val="4F5C3F">
                    <a:alpha val="69000"/>
                  </a:srgbClr>
                </a:solidFill>
                <a:effectLst>
                  <a:outerShdw sx="100000" sy="100000" kx="0" ky="0" algn="b" rotWithShape="0" blurRad="25400" dist="12700" dir="16200000">
                    <a:srgbClr val="3A3A3A">
                      <a:alpha val="35000"/>
                    </a:srgbClr>
                  </a:outerShdw>
                </a:effectLst>
              </a:rPr>
              <a:t>编辑器之神Vim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algn="r" defTabSz="554990">
              <a:defRPr i="0" sz="1800">
                <a:solidFill>
                  <a:srgbClr val="000000"/>
                </a:solidFill>
                <a:effectLst/>
              </a:defRPr>
            </a:pPr>
            <a:r>
              <a:rPr i="1" sz="3040">
                <a:solidFill>
                  <a:srgbClr val="4F5C3F"/>
                </a:solidFill>
                <a:effectLst>
                  <a:outerShdw sx="100000" sy="100000" kx="0" ky="0" algn="b" rotWithShape="0" blurRad="24130" dist="12065" dir="0">
                    <a:srgbClr val="FFFFFF">
                      <a:alpha val="45000"/>
                    </a:srgbClr>
                  </a:outerShdw>
                </a:effectLst>
              </a:rPr>
              <a:t>神之编辑器Emacs</a:t>
            </a:r>
            <a:endParaRPr i="1" sz="3040">
              <a:solidFill>
                <a:srgbClr val="4F5C3F"/>
              </a:solidFill>
              <a:effectLst>
                <a:outerShdw sx="100000" sy="100000" kx="0" ky="0" algn="b" rotWithShape="0" blurRad="24130" dist="12065" dir="0">
                  <a:srgbClr val="FFFFFF">
                    <a:alpha val="45000"/>
                  </a:srgbClr>
                </a:outerShdw>
              </a:effectLst>
            </a:endParaRPr>
          </a:p>
          <a:p>
            <a:pPr lvl="0" algn="r" defTabSz="554990">
              <a:defRPr i="0" sz="1800">
                <a:solidFill>
                  <a:srgbClr val="000000"/>
                </a:solidFill>
                <a:effectLst/>
              </a:defRPr>
            </a:pPr>
            <a:r>
              <a:rPr i="1" sz="3040">
                <a:solidFill>
                  <a:srgbClr val="4F5C3F"/>
                </a:solidFill>
                <a:effectLst>
                  <a:outerShdw sx="100000" sy="100000" kx="0" ky="0" algn="b" rotWithShape="0" blurRad="24130" dist="12065" dir="0">
                    <a:srgbClr val="FFFFFF">
                      <a:alpha val="45000"/>
                    </a:srgbClr>
                  </a:outerShdw>
                </a:effectLst>
              </a:rPr>
              <a:t>为什么被称为编辑器之神，简单高效，功能强大，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320" sz="6400">
                <a:solidFill>
                  <a:srgbClr val="FBF9E6"/>
                </a:solidFill>
                <a:effectLst>
                  <a:outerShdw sx="100000" sy="100000" kx="0" ky="0" algn="b" rotWithShape="0" blurRad="25400" dist="25400" dir="16200000">
                    <a:srgbClr val="3A3A3A">
                      <a:alpha val="70000"/>
                    </a:srgbClr>
                  </a:outerShdw>
                </a:effectLst>
              </a:rPr>
              <a:t>常用操作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基本使用</a:t>
            </a:r>
            <a:endParaRPr sz="3600">
              <a:solidFill>
                <a:srgbClr val="4F5C3F"/>
              </a:solidFill>
              <a:effectLst>
                <a:outerShdw sx="100000" sy="100000" kx="0" ky="0" algn="b" rotWithShape="0" blurRad="25400" dist="12700" dir="0">
                  <a:srgbClr val="FFFFFF">
                    <a:alpha val="45000"/>
                  </a:srgbClr>
                </a:outerShdw>
              </a:effectLst>
            </a:endParaRPr>
          </a:p>
          <a:p>
            <a:pPr lvl="2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vim的模式插入模式/命令行模式/visual模式</a:t>
            </a:r>
            <a:endParaRPr sz="3600">
              <a:solidFill>
                <a:srgbClr val="4F5C3F"/>
              </a:solidFill>
              <a:effectLst>
                <a:outerShdw sx="100000" sy="100000" kx="0" ky="0" algn="b" rotWithShape="0" blurRad="25400" dist="12700" dir="0">
                  <a:srgbClr val="FFFFFF">
                    <a:alpha val="45000"/>
                  </a:srgbClr>
                </a:outerShdw>
              </a:effectLst>
            </a:endParaRPr>
          </a:p>
          <a:p>
            <a:pPr lvl="2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新增/编辑，保存(!)，退出 wq,x,q!,</a:t>
            </a:r>
            <a:endParaRPr sz="3600">
              <a:solidFill>
                <a:srgbClr val="4F5C3F"/>
              </a:solidFill>
              <a:effectLst>
                <a:outerShdw sx="100000" sy="100000" kx="0" ky="0" algn="b" rotWithShape="0" blurRad="25400" dist="12700" dir="0">
                  <a:srgbClr val="FFFFFF">
                    <a:alpha val="45000"/>
                  </a:srgbClr>
                </a:outerShdw>
              </a:effectLst>
            </a:endParaRPr>
          </a:p>
          <a:p>
            <a:pPr lvl="2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上下左右不离键盘，hjkl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warp dir="in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320" sz="6400">
                <a:solidFill>
                  <a:srgbClr val="FBF9E6"/>
                </a:solidFill>
                <a:effectLst>
                  <a:outerShdw sx="100000" sy="100000" kx="0" ky="0" algn="b" rotWithShape="0" blurRad="25400" dist="25400" dir="16200000">
                    <a:srgbClr val="3A3A3A">
                      <a:alpha val="70000"/>
                    </a:srgbClr>
                  </a:outerShdw>
                </a:effectLst>
              </a:rPr>
              <a:t>常用操作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高效一点的文件编辑</a:t>
            </a:r>
            <a:endParaRPr sz="3600">
              <a:solidFill>
                <a:srgbClr val="4F5C3F"/>
              </a:solidFill>
              <a:effectLst>
                <a:outerShdw sx="100000" sy="100000" kx="0" ky="0" algn="b" rotWithShape="0" blurRad="25400" dist="12700" dir="0">
                  <a:srgbClr val="FFFFFF">
                    <a:alpha val="45000"/>
                  </a:srgbClr>
                </a:outerShdw>
              </a:effectLst>
            </a:endParaRPr>
          </a:p>
          <a:p>
            <a:pPr lvl="2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快速移动/定位：数字0，^，$，%…</a:t>
            </a:r>
            <a:endParaRPr sz="3600">
              <a:solidFill>
                <a:srgbClr val="4F5C3F"/>
              </a:solidFill>
              <a:effectLst>
                <a:outerShdw sx="100000" sy="100000" kx="0" ky="0" algn="b" rotWithShape="0" blurRad="25400" dist="12700" dir="0">
                  <a:srgbClr val="FFFFFF">
                    <a:alpha val="45000"/>
                  </a:srgbClr>
                </a:outerShdw>
              </a:effectLst>
            </a:endParaRPr>
          </a:p>
          <a:p>
            <a:pPr lvl="2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插入：a/o/O/cw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warp dir="in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320" sz="6400">
                <a:solidFill>
                  <a:srgbClr val="FBF9E6"/>
                </a:solidFill>
                <a:effectLst>
                  <a:outerShdw sx="100000" sy="100000" kx="0" ky="0" algn="b" rotWithShape="0" blurRad="25400" dist="25400" dir="16200000">
                    <a:srgbClr val="3A3A3A">
                      <a:alpha val="70000"/>
                    </a:srgbClr>
                  </a:outerShdw>
                </a:effectLst>
              </a:rPr>
              <a:t>常用操作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高效一点的文件编辑</a:t>
            </a:r>
            <a:endParaRPr sz="3600">
              <a:solidFill>
                <a:srgbClr val="4F5C3F"/>
              </a:solidFill>
              <a:effectLst>
                <a:outerShdw sx="100000" sy="100000" kx="0" ky="0" algn="b" rotWithShape="0" blurRad="25400" dist="12700" dir="0">
                  <a:srgbClr val="FFFFFF">
                    <a:alpha val="45000"/>
                  </a:srgbClr>
                </a:outerShdw>
              </a:effectLst>
            </a:endParaRPr>
          </a:p>
          <a:p>
            <a:pPr lvl="2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复制粘帖剪切：y,p,d，以及衍生玩法</a:t>
            </a:r>
            <a:endParaRPr sz="3600">
              <a:solidFill>
                <a:srgbClr val="4F5C3F"/>
              </a:solidFill>
              <a:effectLst>
                <a:outerShdw sx="100000" sy="100000" kx="0" ky="0" algn="b" rotWithShape="0" blurRad="25400" dist="12700" dir="0">
                  <a:srgbClr val="FFFFFF">
                    <a:alpha val="45000"/>
                  </a:srgbClr>
                </a:outerShdw>
              </a:effectLst>
            </a:endParaRPr>
          </a:p>
          <a:p>
            <a:pPr lvl="2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撤销/还原</a:t>
            </a:r>
            <a:endParaRPr sz="3600">
              <a:solidFill>
                <a:srgbClr val="4F5C3F"/>
              </a:solidFill>
              <a:effectLst>
                <a:outerShdw sx="100000" sy="100000" kx="0" ky="0" algn="b" rotWithShape="0" blurRad="25400" dist="12700" dir="0">
                  <a:srgbClr val="FFFFFF">
                    <a:alpha val="45000"/>
                  </a:srgbClr>
                </a:outerShdw>
              </a:effectLst>
            </a:endParaRPr>
          </a:p>
          <a:p>
            <a:pPr lvl="2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文件内搜索：/xxoo，?xxoo，#———-&gt;n/N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warp dir="in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320" sz="6400">
                <a:solidFill>
                  <a:srgbClr val="FBF9E6"/>
                </a:solidFill>
                <a:effectLst>
                  <a:outerShdw sx="100000" sy="100000" kx="0" ky="0" algn="b" rotWithShape="0" blurRad="25400" dist="25400" dir="16200000">
                    <a:srgbClr val="3A3A3A">
                      <a:alpha val="70000"/>
                    </a:srgbClr>
                  </a:outerShdw>
                </a:effectLst>
              </a:rPr>
              <a:t>常用操作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410209" indent="-410209" defTabSz="554990">
              <a:spcBef>
                <a:spcPts val="49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420">
                <a:solidFill>
                  <a:srgbClr val="4F5C3F"/>
                </a:solidFill>
                <a:effectLst>
                  <a:outerShdw sx="100000" sy="100000" kx="0" ky="0" algn="b" rotWithShape="0" blurRad="24130" dist="12065" dir="0">
                    <a:srgbClr val="FFFFFF">
                      <a:alpha val="45000"/>
                    </a:srgbClr>
                  </a:outerShdw>
                </a:effectLst>
              </a:rPr>
              <a:t>再高效/复杂点的功能</a:t>
            </a:r>
            <a:endParaRPr sz="3420">
              <a:solidFill>
                <a:srgbClr val="4F5C3F"/>
              </a:solidFill>
              <a:effectLst>
                <a:outerShdw sx="100000" sy="100000" kx="0" ky="0" algn="b" rotWithShape="0" blurRad="24130" dist="12065" dir="0">
                  <a:srgbClr val="FFFFFF">
                    <a:alpha val="45000"/>
                  </a:srgbClr>
                </a:outerShdw>
              </a:effectLst>
            </a:endParaRPr>
          </a:p>
          <a:p>
            <a:pPr lvl="0" marL="410209" indent="-410209" defTabSz="554990">
              <a:spcBef>
                <a:spcPts val="49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420">
                <a:solidFill>
                  <a:srgbClr val="4F5C3F"/>
                </a:solidFill>
                <a:effectLst>
                  <a:outerShdw sx="100000" sy="100000" kx="0" ky="0" algn="b" rotWithShape="0" blurRad="24130" dist="12065" dir="0">
                    <a:srgbClr val="FFFFFF">
                      <a:alpha val="45000"/>
                    </a:srgbClr>
                  </a:outerShdw>
                </a:effectLst>
              </a:rPr>
              <a:t>gg,G,L,H,：行号</a:t>
            </a:r>
            <a:endParaRPr sz="3420">
              <a:solidFill>
                <a:srgbClr val="4F5C3F"/>
              </a:solidFill>
              <a:effectLst>
                <a:outerShdw sx="100000" sy="100000" kx="0" ky="0" algn="b" rotWithShape="0" blurRad="24130" dist="12065" dir="0">
                  <a:srgbClr val="FFFFFF">
                    <a:alpha val="45000"/>
                  </a:srgbClr>
                </a:outerShdw>
              </a:effectLst>
            </a:endParaRPr>
          </a:p>
          <a:p>
            <a:pPr lvl="0" marL="410209" indent="-410209" defTabSz="554990">
              <a:spcBef>
                <a:spcPts val="49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420">
                <a:solidFill>
                  <a:srgbClr val="4F5C3F"/>
                </a:solidFill>
                <a:effectLst>
                  <a:outerShdw sx="100000" sy="100000" kx="0" ky="0" algn="b" rotWithShape="0" blurRad="24130" dist="12065" dir="0">
                    <a:srgbClr val="FFFFFF">
                      <a:alpha val="45000"/>
                    </a:srgbClr>
                  </a:outerShdw>
                </a:effectLst>
              </a:rPr>
              <a:t>高速移动：w,e,b</a:t>
            </a:r>
            <a:endParaRPr sz="3420">
              <a:solidFill>
                <a:srgbClr val="4F5C3F"/>
              </a:solidFill>
              <a:effectLst>
                <a:outerShdw sx="100000" sy="100000" kx="0" ky="0" algn="b" rotWithShape="0" blurRad="24130" dist="12065" dir="0">
                  <a:srgbClr val="FFFFFF">
                    <a:alpha val="45000"/>
                  </a:srgbClr>
                </a:outerShdw>
              </a:effectLst>
            </a:endParaRPr>
          </a:p>
          <a:p>
            <a:pPr lvl="0" marL="410209" indent="-410209" defTabSz="554990">
              <a:spcBef>
                <a:spcPts val="49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420">
                <a:solidFill>
                  <a:srgbClr val="4F5C3F"/>
                </a:solidFill>
                <a:effectLst>
                  <a:outerShdw sx="100000" sy="100000" kx="0" ky="0" algn="b" rotWithShape="0" blurRad="24130" dist="12065" dir="0">
                    <a:srgbClr val="FFFFFF">
                      <a:alpha val="45000"/>
                    </a:srgbClr>
                  </a:outerShdw>
                </a:effectLst>
              </a:rPr>
              <a:t>重复操作“.”，以及q的record操作(@@)</a:t>
            </a:r>
            <a:endParaRPr sz="3420">
              <a:solidFill>
                <a:srgbClr val="4F5C3F"/>
              </a:solidFill>
              <a:effectLst>
                <a:outerShdw sx="100000" sy="100000" kx="0" ky="0" algn="b" rotWithShape="0" blurRad="24130" dist="12065" dir="0">
                  <a:srgbClr val="FFFFFF">
                    <a:alpha val="45000"/>
                  </a:srgbClr>
                </a:outerShdw>
              </a:effectLst>
            </a:endParaRPr>
          </a:p>
          <a:p>
            <a:pPr lvl="0" marL="410209" indent="-410209" defTabSz="554990">
              <a:spcBef>
                <a:spcPts val="49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420">
                <a:solidFill>
                  <a:srgbClr val="4F5C3F"/>
                </a:solidFill>
                <a:effectLst>
                  <a:outerShdw sx="100000" sy="100000" kx="0" ky="0" algn="b" rotWithShape="0" blurRad="24130" dist="12065" dir="0">
                    <a:srgbClr val="FFFFFF">
                      <a:alpha val="45000"/>
                    </a:srgbClr>
                  </a:outerShdw>
                </a:effectLst>
              </a:rPr>
              <a:t>单行内搜索：f,t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warp dir="in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320" sz="6400">
                <a:solidFill>
                  <a:srgbClr val="FBF9E6"/>
                </a:solidFill>
                <a:effectLst>
                  <a:outerShdw sx="100000" sy="100000" kx="0" ky="0" algn="b" rotWithShape="0" blurRad="25400" dist="25400" dir="16200000">
                    <a:srgbClr val="3A3A3A">
                      <a:alpha val="70000"/>
                    </a:srgbClr>
                  </a:outerShdw>
                </a:effectLst>
              </a:rPr>
              <a:t>常用操作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细化操作</a:t>
            </a:r>
            <a:endParaRPr sz="3600">
              <a:solidFill>
                <a:srgbClr val="4F5C3F"/>
              </a:solidFill>
              <a:effectLst>
                <a:outerShdw sx="100000" sy="100000" kx="0" ky="0" algn="b" rotWithShape="0" blurRad="25400" dist="12700" dir="0">
                  <a:srgbClr val="FFFFFF">
                    <a:alpha val="45000"/>
                  </a:srgbClr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cfx,vfxc,vfxd</a:t>
            </a:r>
            <a:endParaRPr sz="3600">
              <a:solidFill>
                <a:srgbClr val="4F5C3F"/>
              </a:solidFill>
              <a:effectLst>
                <a:outerShdw sx="100000" sy="100000" kx="0" ky="0" algn="b" rotWithShape="0" blurRad="25400" dist="12700" dir="0">
                  <a:srgbClr val="FFFFFF">
                    <a:alpha val="45000"/>
                  </a:srgbClr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批量注释：c-v,…j...,I,//,esc</a:t>
            </a:r>
            <a:endParaRPr sz="3600">
              <a:solidFill>
                <a:srgbClr val="4F5C3F"/>
              </a:solidFill>
              <a:effectLst>
                <a:outerShdw sx="100000" sy="100000" kx="0" ky="0" algn="b" rotWithShape="0" blurRad="25400" dist="12700" dir="0">
                  <a:srgbClr val="FFFFFF">
                    <a:alpha val="45000"/>
                  </a:srgbClr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自动补全/依赖插件的自动补全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warp dir="in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320" sz="6400">
                <a:solidFill>
                  <a:srgbClr val="FBF9E6"/>
                </a:solidFill>
                <a:effectLst>
                  <a:outerShdw sx="100000" sy="100000" kx="0" ky="0" algn="b" rotWithShape="0" blurRad="25400" dist="25400" dir="16200000">
                    <a:srgbClr val="3A3A3A">
                      <a:alpha val="70000"/>
                    </a:srgbClr>
                  </a:outerShdw>
                </a:effectLst>
              </a:rPr>
              <a:t>其他功能简单分享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341122" indent="-341122" defTabSz="461518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844">
                <a:solidFill>
                  <a:srgbClr val="4F5C3F"/>
                </a:solidFill>
                <a:effectLst>
                  <a:outerShdw sx="100000" sy="100000" kx="0" ky="0" algn="b" rotWithShape="0" blurRad="20066" dist="10033" dir="0">
                    <a:srgbClr val="FFFFFF">
                      <a:alpha val="45000"/>
                    </a:srgbClr>
                  </a:outerShdw>
                </a:effectLst>
              </a:rPr>
              <a:t>sp,vsp—c-ww，c-w-hjkl</a:t>
            </a:r>
            <a:endParaRPr sz="2844">
              <a:solidFill>
                <a:srgbClr val="4F5C3F"/>
              </a:solidFill>
              <a:effectLst>
                <a:outerShdw sx="100000" sy="100000" kx="0" ky="0" algn="b" rotWithShape="0" blurRad="20066" dist="10033" dir="0">
                  <a:srgbClr val="FFFFFF">
                    <a:alpha val="45000"/>
                  </a:srgbClr>
                </a:outerShdw>
              </a:effectLst>
            </a:endParaRPr>
          </a:p>
          <a:p>
            <a:pPr lvl="0" marL="341122" indent="-341122" defTabSz="461518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844">
                <a:solidFill>
                  <a:srgbClr val="4F5C3F"/>
                </a:solidFill>
                <a:effectLst>
                  <a:outerShdw sx="100000" sy="100000" kx="0" ky="0" algn="b" rotWithShape="0" blurRad="20066" dist="10033" dir="0">
                    <a:srgbClr val="FFFFFF">
                      <a:alpha val="45000"/>
                    </a:srgbClr>
                  </a:outerShdw>
                </a:effectLst>
              </a:rPr>
              <a:t>diffthis</a:t>
            </a:r>
            <a:endParaRPr sz="2844">
              <a:solidFill>
                <a:srgbClr val="4F5C3F"/>
              </a:solidFill>
              <a:effectLst>
                <a:outerShdw sx="100000" sy="100000" kx="0" ky="0" algn="b" rotWithShape="0" blurRad="20066" dist="10033" dir="0">
                  <a:srgbClr val="FFFFFF">
                    <a:alpha val="45000"/>
                  </a:srgbClr>
                </a:outerShdw>
              </a:effectLst>
            </a:endParaRPr>
          </a:p>
          <a:p>
            <a:pPr lvl="0" marL="341122" indent="-341122" defTabSz="461518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844">
                <a:solidFill>
                  <a:srgbClr val="4F5C3F"/>
                </a:solidFill>
                <a:effectLst>
                  <a:outerShdw sx="100000" sy="100000" kx="0" ky="0" algn="b" rotWithShape="0" blurRad="20066" dist="10033" dir="0">
                    <a:srgbClr val="FFFFFF">
                      <a:alpha val="45000"/>
                    </a:srgbClr>
                  </a:outerShdw>
                </a:effectLst>
              </a:rPr>
              <a:t>文件内linux命令行：!ls, !ctags…</a:t>
            </a:r>
            <a:endParaRPr sz="2844">
              <a:solidFill>
                <a:srgbClr val="4F5C3F"/>
              </a:solidFill>
              <a:effectLst>
                <a:outerShdw sx="100000" sy="100000" kx="0" ky="0" algn="b" rotWithShape="0" blurRad="20066" dist="10033" dir="0">
                  <a:srgbClr val="FFFFFF">
                    <a:alpha val="45000"/>
                  </a:srgbClr>
                </a:outerShdw>
              </a:effectLst>
            </a:endParaRPr>
          </a:p>
          <a:p>
            <a:pPr lvl="0" marL="341122" indent="-341122" defTabSz="461518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844">
                <a:solidFill>
                  <a:srgbClr val="4F5C3F"/>
                </a:solidFill>
                <a:effectLst>
                  <a:outerShdw sx="100000" sy="100000" kx="0" ky="0" algn="b" rotWithShape="0" blurRad="20066" dist="10033" dir="0">
                    <a:srgbClr val="FFFFFF">
                      <a:alpha val="45000"/>
                    </a:srgbClr>
                  </a:outerShdw>
                </a:effectLst>
              </a:rPr>
              <a:t>配色方案</a:t>
            </a:r>
            <a:endParaRPr sz="2844">
              <a:solidFill>
                <a:srgbClr val="4F5C3F"/>
              </a:solidFill>
              <a:effectLst>
                <a:outerShdw sx="100000" sy="100000" kx="0" ky="0" algn="b" rotWithShape="0" blurRad="20066" dist="10033" dir="0">
                  <a:srgbClr val="FFFFFF">
                    <a:alpha val="45000"/>
                  </a:srgbClr>
                </a:outerShdw>
              </a:effectLst>
            </a:endParaRPr>
          </a:p>
          <a:p>
            <a:pPr lvl="0" marL="341122" indent="-341122" defTabSz="461518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844">
                <a:solidFill>
                  <a:srgbClr val="4F5C3F"/>
                </a:solidFill>
                <a:effectLst>
                  <a:outerShdw sx="100000" sy="100000" kx="0" ky="0" algn="b" rotWithShape="0" blurRad="20066" dist="10033" dir="0">
                    <a:srgbClr val="FFFFFF">
                      <a:alpha val="45000"/>
                    </a:srgbClr>
                  </a:outerShdw>
                </a:effectLst>
              </a:rPr>
              <a:t>.vimrc文件（各种设置，命令、按键映射等）</a:t>
            </a:r>
            <a:endParaRPr sz="2844">
              <a:solidFill>
                <a:srgbClr val="4F5C3F"/>
              </a:solidFill>
              <a:effectLst>
                <a:outerShdw sx="100000" sy="100000" kx="0" ky="0" algn="b" rotWithShape="0" blurRad="20066" dist="10033" dir="0">
                  <a:srgbClr val="FFFFFF">
                    <a:alpha val="45000"/>
                  </a:srgbClr>
                </a:outerShdw>
              </a:effectLst>
            </a:endParaRPr>
          </a:p>
          <a:p>
            <a:pPr lvl="0" marL="341122" indent="-341122" defTabSz="461518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844">
                <a:solidFill>
                  <a:srgbClr val="4F5C3F"/>
                </a:solidFill>
                <a:effectLst>
                  <a:outerShdw sx="100000" sy="100000" kx="0" ky="0" algn="b" rotWithShape="0" blurRad="20066" dist="10033" dir="0">
                    <a:srgbClr val="FFFFFF">
                      <a:alpha val="45000"/>
                    </a:srgbClr>
                  </a:outerShdw>
                </a:effectLst>
              </a:rPr>
              <a:t>使用插件，入NERDtree, ctags, tagbar，语法检查…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320" sz="6400">
                <a:solidFill>
                  <a:srgbClr val="FBF9E6"/>
                </a:solidFill>
                <a:effectLst>
                  <a:outerShdw sx="100000" sy="100000" kx="0" ky="0" algn="b" rotWithShape="0" blurRad="25400" dist="25400" dir="16200000">
                    <a:srgbClr val="3A3A3A">
                      <a:alpha val="70000"/>
                    </a:srgbClr>
                  </a:outerShdw>
                </a:effectLst>
              </a:rPr>
              <a:t>广告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http://www.ichaichai.com/</a:t>
            </a:r>
            <a:endParaRPr sz="3600">
              <a:solidFill>
                <a:srgbClr val="4F5C3F"/>
              </a:solidFill>
              <a:effectLst>
                <a:outerShdw sx="100000" sy="100000" kx="0" ky="0" algn="b" rotWithShape="0" blurRad="25400" dist="12700" dir="0">
                  <a:srgbClr val="FFFFFF">
                    <a:alpha val="45000"/>
                  </a:srgbClr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 u="sng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  <a:hlinkClick r:id="rId3" invalidUrl="" action="" tgtFrame="" tooltip="" history="1" highlightClick="0" endSnd="0"/>
              </a:rPr>
              <a:t>https://github.com/lmyoaoa/sail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320" sz="6400">
                <a:solidFill>
                  <a:srgbClr val="FBF9E6"/>
                </a:solidFill>
                <a:effectLst>
                  <a:outerShdw sx="100000" sy="100000" kx="0" ky="0" algn="b" rotWithShape="0" blurRad="25400" dist="25400" dir="16200000">
                    <a:srgbClr val="3A3A3A">
                      <a:alpha val="70000"/>
                    </a:srgbClr>
                  </a:outerShdw>
                </a:effectLst>
              </a:rPr>
              <a:t>END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algn="ctr">
              <a:buBlip>
                <a:blip r:embed="rId2"/>
              </a:buBlip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4F5C3F"/>
                </a:solidFill>
                <a:effectLst>
                  <a:outerShdw sx="100000" sy="100000" kx="0" ky="0" algn="b" rotWithShape="0" blurRad="25400" dist="12700" dir="0">
                    <a:srgbClr val="FFFFFF">
                      <a:alpha val="45000"/>
                    </a:srgbClr>
                  </a:outerShdw>
                </a:effectLst>
              </a:rPr>
              <a:t>Thank you!</a:t>
            </a:r>
          </a:p>
        </p:txBody>
      </p:sp>
    </p:spTree>
  </p:cSld>
  <p:clrMapOvr>
    <a:masterClrMapping/>
  </p:clrMapOvr>
  <p:transition spd="slow" advClick="1">
    <p:dissolve/>
  </p:transition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Kyoto">
  <a:themeElements>
    <a:clrScheme name="Kyoto">
      <a:dk1>
        <a:srgbClr val="4F5C3F"/>
      </a:dk1>
      <a:lt1>
        <a:srgbClr val="3A1D5C"/>
      </a:lt1>
      <a:dk2>
        <a:srgbClr val="585752"/>
      </a:dk2>
      <a:lt2>
        <a:srgbClr val="D0CDBF"/>
      </a:lt2>
      <a:accent1>
        <a:srgbClr val="56758A"/>
      </a:accent1>
      <a:accent2>
        <a:srgbClr val="828852"/>
      </a:accent2>
      <a:accent3>
        <a:srgbClr val="D5B682"/>
      </a:accent3>
      <a:accent4>
        <a:srgbClr val="BB5809"/>
      </a:accent4>
      <a:accent5>
        <a:srgbClr val="AB1701"/>
      </a:accent5>
      <a:accent6>
        <a:srgbClr val="792255"/>
      </a:accent6>
      <a:hlink>
        <a:srgbClr val="0000FF"/>
      </a:hlink>
      <a:folHlink>
        <a:srgbClr val="FF00FF"/>
      </a:folHlink>
    </a:clrScheme>
    <a:fontScheme name="Kyoto">
      <a:majorFont>
        <a:latin typeface="Georgia"/>
        <a:ea typeface="Georgia"/>
        <a:cs typeface="Georgia"/>
      </a:majorFont>
      <a:minorFont>
        <a:latin typeface="Georgia"/>
        <a:ea typeface="Georgia"/>
        <a:cs typeface="Georgia"/>
      </a:minorFont>
    </a:fontScheme>
    <a:fmtScheme name="Kyo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3F1DF"/>
            </a:solidFill>
            <a:effectLst/>
            <a:uFillTx/>
            <a:latin typeface="+mn-lt"/>
            <a:ea typeface="+mn-ea"/>
            <a:cs typeface="+mn-cs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B49056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4F5C3F"/>
            </a:solidFill>
            <a:effectLst>
              <a:outerShdw sx="100000" sy="100000" kx="0" ky="0" algn="b" rotWithShape="0" blurRad="25400" dist="12700" dir="0">
                <a:srgbClr val="FFFFFF">
                  <a:alpha val="45000"/>
                </a:srgbClr>
              </a:outerShdw>
            </a:effectLst>
            <a:uFillTx/>
            <a:latin typeface="+mn-lt"/>
            <a:ea typeface="+mn-ea"/>
            <a:cs typeface="+mn-cs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Kyoto">
  <a:themeElements>
    <a:clrScheme name="Kyoto">
      <a:dk1>
        <a:srgbClr val="000000"/>
      </a:dk1>
      <a:lt1>
        <a:srgbClr val="FFFFFF"/>
      </a:lt1>
      <a:dk2>
        <a:srgbClr val="585752"/>
      </a:dk2>
      <a:lt2>
        <a:srgbClr val="D0CDBF"/>
      </a:lt2>
      <a:accent1>
        <a:srgbClr val="56758A"/>
      </a:accent1>
      <a:accent2>
        <a:srgbClr val="828852"/>
      </a:accent2>
      <a:accent3>
        <a:srgbClr val="D5B682"/>
      </a:accent3>
      <a:accent4>
        <a:srgbClr val="BB5809"/>
      </a:accent4>
      <a:accent5>
        <a:srgbClr val="AB1701"/>
      </a:accent5>
      <a:accent6>
        <a:srgbClr val="792255"/>
      </a:accent6>
      <a:hlink>
        <a:srgbClr val="0000FF"/>
      </a:hlink>
      <a:folHlink>
        <a:srgbClr val="FF00FF"/>
      </a:folHlink>
    </a:clrScheme>
    <a:fontScheme name="Kyoto">
      <a:majorFont>
        <a:latin typeface="Georgia"/>
        <a:ea typeface="Georgia"/>
        <a:cs typeface="Georgia"/>
      </a:majorFont>
      <a:minorFont>
        <a:latin typeface="Georgia"/>
        <a:ea typeface="Georgia"/>
        <a:cs typeface="Georgia"/>
      </a:minorFont>
    </a:fontScheme>
    <a:fmtScheme name="Kyo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3F1DF"/>
            </a:solidFill>
            <a:effectLst/>
            <a:uFillTx/>
            <a:latin typeface="+mn-lt"/>
            <a:ea typeface="+mn-ea"/>
            <a:cs typeface="+mn-cs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B49056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4F5C3F"/>
            </a:solidFill>
            <a:effectLst>
              <a:outerShdw sx="100000" sy="100000" kx="0" ky="0" algn="b" rotWithShape="0" blurRad="25400" dist="12700" dir="0">
                <a:srgbClr val="FFFFFF">
                  <a:alpha val="45000"/>
                </a:srgbClr>
              </a:outerShdw>
            </a:effectLst>
            <a:uFillTx/>
            <a:latin typeface="+mn-lt"/>
            <a:ea typeface="+mn-ea"/>
            <a:cs typeface="+mn-cs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