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0" r:id="rId7"/>
    <p:sldId id="258" r:id="rId8"/>
    <p:sldId id="317" r:id="rId9"/>
    <p:sldId id="323" r:id="rId10"/>
    <p:sldId id="324" r:id="rId11"/>
    <p:sldId id="325" r:id="rId12"/>
    <p:sldId id="326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D9EADD-8752-4C05-9F62-8DF6D7C58F99}">
          <p14:sldIdLst>
            <p14:sldId id="256"/>
            <p14:sldId id="257"/>
            <p14:sldId id="260"/>
            <p14:sldId id="258"/>
            <p14:sldId id="317"/>
            <p14:sldId id="323"/>
            <p14:sldId id="324"/>
            <p14:sldId id="325"/>
            <p14:sldId id="326"/>
          </p14:sldIdLst>
        </p14:section>
        <p14:section name="Summary" id="{B6A0A644-47C2-48A4-AD14-D633EDD6C7CF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ONG (DSCOE-ISD-OOCLL/ZHA)" initials="MG(" lastIdx="1" clrIdx="0">
    <p:extLst>
      <p:ext uri="{19B8F6BF-5375-455C-9EA6-DF929625EA0E}">
        <p15:presenceInfo xmlns:p15="http://schemas.microsoft.com/office/powerpoint/2012/main" userId="S-1-5-21-2065039802-622210664-899889007-132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04" autoAdjust="0"/>
  </p:normalViewPr>
  <p:slideViewPr>
    <p:cSldViewPr snapToGrid="0">
      <p:cViewPr varScale="1">
        <p:scale>
          <a:sx n="80" d="100"/>
          <a:sy n="80" d="100"/>
        </p:scale>
        <p:origin x="175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F5E0-26D3-4F44-BD3F-0851D1E00D07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C6F0-A91C-42A5-9365-46DAD8498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9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C6F0-A91C-42A5-9365-46DAD84980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F054-5F26-423F-A5DD-9C54CE0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2565F-9609-400E-9E2E-E6259786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FF66-933D-47F1-A95A-74DB940C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FEE5-1B4A-4EFE-B89E-F2559B36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733D-C7BB-4CC1-850C-DD54586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A4CAC6-7389-48ED-AC06-BFADD41551D5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869461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2ADF3-F7F8-4087-858A-6F66D508D87C}"/>
              </a:ext>
            </a:extLst>
          </p:cNvPr>
          <p:cNvSpPr txBox="1"/>
          <p:nvPr userDrawn="1"/>
        </p:nvSpPr>
        <p:spPr>
          <a:xfrm>
            <a:off x="10535139" y="6585044"/>
            <a:ext cx="1774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Scientist Zhuhai Team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F509-E66E-42C7-B414-DEDB8CB0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D8C8D-EF98-470B-8FD0-A9BB045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363F-FFE9-4A83-A47C-7B025E7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756C-4793-47FF-AF0E-A346FA4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8755-6A6A-4B66-94EC-81D56DA8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87FEF-54B8-4489-85DC-D98FE6F2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D077-BD07-4382-8E63-59488FFC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1C67-9B19-4A17-87AF-47D2816A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4035-BE1F-4B6A-A757-0A3BEBC0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1FF7-26AC-4666-A6E2-B9A9C931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147-8305-4C8C-86F1-D856EBBA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0835-3F9B-44C7-A1E0-BB6A820F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82C4-E0B0-4F75-9A71-E46836F5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26BA-4562-4167-9CC0-13E0F1E0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031C-236C-4C79-B203-6266D585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1F678-17D0-4A24-BC8C-596209B8A706}"/>
              </a:ext>
            </a:extLst>
          </p:cNvPr>
          <p:cNvCxnSpPr>
            <a:cxnSpLocks/>
          </p:cNvCxnSpPr>
          <p:nvPr userDrawn="1"/>
        </p:nvCxnSpPr>
        <p:spPr>
          <a:xfrm>
            <a:off x="299101" y="681037"/>
            <a:ext cx="63409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E9F5-987F-47D7-A80F-63B190B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DF7C-9109-464F-B881-82FA2A80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BF5B-AF99-4CBF-AE0A-75C40BE9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5BFB-2055-42FB-AC89-BE1785D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587E-758E-438B-84A0-1497D6C9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3CA79F-75C6-44C0-8E41-48A8B125B50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1087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7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CFB-0F52-4EF9-A70F-4C8567F6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ACCB-8876-41D5-A33E-3FF0D5D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392B-76F8-4D10-B40E-F73EAEE0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36E2-8A03-4DBF-950E-C5B08EF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22BD-5DB1-403B-8A20-3C8F43A7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9DBC-86E0-4E27-B5D1-BCED975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F189-CDD4-402C-BF48-5716492D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9ADE-86F8-4E1B-96EC-AAE4CE82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DDFAE-921B-4FD1-96C7-CD55AB45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69DB8-23C3-4044-8A4D-4E92B2229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B5D27-F40F-4F48-9993-561FC327D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72A2F-6C03-4AA2-8675-A62997A1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A0448-C108-4A98-BC11-71C69497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E1CB1-297A-48F9-BF2F-D32F99F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2D30-D733-4779-B79D-EED11F29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88E6C-E68D-48B1-ADCE-523903DA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D5ED-193F-47A7-86C6-BA07996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EF39B-32C5-4504-9D3C-C73B019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30188-1AC2-484C-9F53-B1C7CB88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33681-69BB-45B2-9377-67BC523A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1A5F-A319-4FCA-B8EB-7506ACFB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5B79-F8B8-4759-9FBD-205D80AE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2243-0F38-4450-B420-7132E7B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3093D-A8BF-4001-8391-24DB2CD7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90E2D-DC24-4359-8EB7-DD8EAA19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5AB0-20EC-4A87-B765-F369816E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F5AE5-E610-4F52-8B1F-CC450BDE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E141-FE3E-4AF1-BC37-7F56A0C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1CE18-F9BD-41B4-8056-E22AEEF6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DB4DA-BA72-424A-845C-3E305D36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6947-54BB-40F7-85A7-2EB72C1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4069D-0CC7-4B93-8DF5-3B1D962E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649E-CEE5-4CE0-9B43-09D802EF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67B93-6A4A-48BB-9AAF-6A695055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2" y="136526"/>
            <a:ext cx="11647919" cy="544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1EC6-9512-483B-BA61-30A00B97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101" y="824178"/>
            <a:ext cx="11647919" cy="535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90A6-5736-4CB6-A19C-DC4230F9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9077-EF48-40E3-BF6E-366926B30A9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E582-B1AB-4666-997A-F36EB63FD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3510-3D74-470C-BD4E-4623587E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5ED4-2A09-41F3-B198-C7A6751784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D61A2-ECDD-4A5C-8B2C-67D04DF1A4F8}"/>
              </a:ext>
            </a:extLst>
          </p:cNvPr>
          <p:cNvSpPr/>
          <p:nvPr userDrawn="1"/>
        </p:nvSpPr>
        <p:spPr>
          <a:xfrm>
            <a:off x="1" y="6559358"/>
            <a:ext cx="12192000" cy="298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CBD3F-E3E0-4AF7-9498-072C80E24DAF}"/>
              </a:ext>
            </a:extLst>
          </p:cNvPr>
          <p:cNvSpPr/>
          <p:nvPr userDrawn="1"/>
        </p:nvSpPr>
        <p:spPr>
          <a:xfrm>
            <a:off x="15" y="6499491"/>
            <a:ext cx="12191985" cy="664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F4F5-F0B9-4D17-9B31-DE22B611F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78" y="2562725"/>
            <a:ext cx="7780421" cy="947237"/>
          </a:xfrm>
        </p:spPr>
        <p:txBody>
          <a:bodyPr/>
          <a:lstStyle/>
          <a:p>
            <a:r>
              <a:rPr lang="en-US" altLang="zh-CN" dirty="0"/>
              <a:t>Golang Concurrency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7542E-6F3A-4349-99DB-1F21ABC8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Zheng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B8E91-B469-4BBE-8EE8-56242C4C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007"/>
            <a:ext cx="368571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87" y="932464"/>
            <a:ext cx="9944101" cy="2027304"/>
          </a:xfrm>
        </p:spPr>
        <p:txBody>
          <a:bodyPr>
            <a:normAutofit/>
          </a:bodyPr>
          <a:lstStyle/>
          <a:p>
            <a:r>
              <a:rPr lang="en-US" i="1" dirty="0"/>
              <a:t>Codes</a:t>
            </a:r>
          </a:p>
          <a:p>
            <a:r>
              <a:rPr lang="en-US" i="1" dirty="0" err="1"/>
              <a:t>CheatSheet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045B712-5FE4-4762-8814-15F0ADBF6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764902"/>
              </p:ext>
            </p:extLst>
          </p:nvPr>
        </p:nvGraphicFramePr>
        <p:xfrm>
          <a:off x="1253707" y="3429000"/>
          <a:ext cx="142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Packager Shell Object" showAsIcon="1" r:id="rId4" imgW="1421640" imgH="685800" progId="Package">
                  <p:embed/>
                </p:oleObj>
              </mc:Choice>
              <mc:Fallback>
                <p:oleObj name="Packager Shell Object" showAsIcon="1" r:id="rId4" imgW="1421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3707" y="3429000"/>
                        <a:ext cx="1422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A950656-C479-499D-9038-96DEB3753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934244"/>
              </p:ext>
            </p:extLst>
          </p:nvPr>
        </p:nvGraphicFramePr>
        <p:xfrm>
          <a:off x="3214604" y="3429000"/>
          <a:ext cx="2195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Packager Shell Object" showAsIcon="1" r:id="rId6" imgW="2196000" imgH="685800" progId="Package">
                  <p:embed/>
                </p:oleObj>
              </mc:Choice>
              <mc:Fallback>
                <p:oleObj name="Packager Shell Object" showAsIcon="1" r:id="rId6" imgW="21960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4604" y="3429000"/>
                        <a:ext cx="2195513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7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A161-B3E9-4758-A71C-0474D411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31BF-252A-4742-96DF-4B537526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从一个</a:t>
            </a:r>
            <a:r>
              <a:rPr lang="en-US" altLang="zh-CN" dirty="0"/>
              <a:t>RPC</a:t>
            </a:r>
            <a:r>
              <a:rPr lang="zh-CN" altLang="en-US" dirty="0"/>
              <a:t> 调用说起</a:t>
            </a:r>
            <a:endParaRPr lang="en-US" altLang="zh-CN" dirty="0"/>
          </a:p>
          <a:p>
            <a:r>
              <a:rPr lang="zh-CN" altLang="en-US" dirty="0"/>
              <a:t>初识</a:t>
            </a:r>
            <a:r>
              <a:rPr lang="en-US" dirty="0"/>
              <a:t>Goroutine </a:t>
            </a:r>
          </a:p>
          <a:p>
            <a:r>
              <a:rPr lang="en-US" dirty="0"/>
              <a:t>Channel, and Sync.</a:t>
            </a:r>
          </a:p>
          <a:p>
            <a:r>
              <a:rPr lang="en-US" dirty="0"/>
              <a:t>Hamcrest Assert Samples: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Generics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Combining</a:t>
            </a:r>
          </a:p>
          <a:p>
            <a:pPr lvl="1"/>
            <a:r>
              <a:rPr lang="en-US" dirty="0"/>
              <a:t>Strings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Beans</a:t>
            </a:r>
          </a:p>
          <a:p>
            <a:pPr lvl="1"/>
            <a:r>
              <a:rPr lang="en-US" dirty="0" err="1"/>
              <a:t>Comparables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thinking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Appendixes</a:t>
            </a:r>
            <a:endParaRPr lang="en-US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8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BCD-AB0A-49E3-A2BA-459943BA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RPC</a:t>
            </a:r>
            <a:r>
              <a:rPr lang="zh-CN" altLang="en-US" dirty="0"/>
              <a:t>访问的例子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FE61-DC95-418E-BAF4-08983283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1" y="824179"/>
            <a:ext cx="11251215" cy="5348022"/>
          </a:xfrm>
        </p:spPr>
        <p:txBody>
          <a:bodyPr/>
          <a:lstStyle/>
          <a:p>
            <a:r>
              <a:rPr lang="zh-CN" altLang="en-US" sz="3600" i="1" dirty="0"/>
              <a:t>客户端发送两个整数</a:t>
            </a:r>
            <a:r>
              <a:rPr lang="en-US" altLang="zh-CN" sz="3600" i="1" dirty="0"/>
              <a:t>, </a:t>
            </a:r>
            <a:r>
              <a:rPr lang="zh-CN" altLang="en-US" sz="3600" i="1" dirty="0"/>
              <a:t>服务端计算乘积并返回结果</a:t>
            </a:r>
            <a:endParaRPr lang="en-US" altLang="zh-CN" sz="3600" i="1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22100-F92B-4F00-8593-4B9D8040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58" y="1720543"/>
            <a:ext cx="7634789" cy="86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8AA35-23E3-4CB9-9C81-24C609C12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958" y="2681575"/>
            <a:ext cx="7731042" cy="37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Golang </a:t>
            </a:r>
            <a:r>
              <a:rPr lang="zh-CN" altLang="en-US" dirty="0"/>
              <a:t>并发的优点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1AE-F806-46F3-BA69-B4B5C2C3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068" y="1743173"/>
            <a:ext cx="7605647" cy="2496537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B14A7-9B10-4210-9FBD-CCE24D646A83}"/>
              </a:ext>
            </a:extLst>
          </p:cNvPr>
          <p:cNvSpPr txBox="1"/>
          <p:nvPr/>
        </p:nvSpPr>
        <p:spPr>
          <a:xfrm>
            <a:off x="529389" y="950495"/>
            <a:ext cx="9372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轻量的协程，线程还可以常驻许多协程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沉重的线程，一个</a:t>
            </a:r>
            <a:r>
              <a:rPr lang="en-US" altLang="zh-CN" sz="3200" dirty="0"/>
              <a:t>3G ram</a:t>
            </a:r>
            <a:r>
              <a:rPr lang="zh-CN" altLang="en-US" sz="3200" dirty="0"/>
              <a:t>的</a:t>
            </a:r>
            <a:r>
              <a:rPr lang="en-US" altLang="zh-CN" sz="3200" dirty="0"/>
              <a:t>JVM </a:t>
            </a:r>
            <a:r>
              <a:rPr lang="zh-CN" altLang="en-US" sz="3200" dirty="0"/>
              <a:t>带</a:t>
            </a:r>
            <a:r>
              <a:rPr lang="en-US" altLang="zh-CN" sz="3200" dirty="0"/>
              <a:t>2000</a:t>
            </a:r>
            <a:r>
              <a:rPr lang="zh-CN" altLang="en-US" sz="3200" dirty="0"/>
              <a:t>个线程</a:t>
            </a:r>
            <a:r>
              <a:rPr lang="en-US" altLang="zh-CN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只需要在前面加关键</a:t>
            </a:r>
            <a:r>
              <a:rPr lang="en-US" altLang="zh-CN" sz="3200" dirty="0"/>
              <a:t>Go. </a:t>
            </a:r>
            <a:r>
              <a:rPr lang="zh-CN" altLang="en-US" sz="3200" dirty="0"/>
              <a:t>最小的执行单位</a:t>
            </a:r>
            <a:r>
              <a:rPr lang="en-US" altLang="zh-CN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/>
              <a:t>协程有自己的栈空间，还可以动态增长</a:t>
            </a:r>
            <a:r>
              <a:rPr lang="en-US" altLang="zh-CN" sz="3200" dirty="0"/>
              <a:t>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35F01-3DBC-40A8-B0E2-A754678B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3101582"/>
            <a:ext cx="5727032" cy="3408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EAFD03-C94F-4041-B15A-79480E0B7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726" y="3429000"/>
            <a:ext cx="4461242" cy="25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 Server:</a:t>
            </a:r>
            <a:r>
              <a:rPr lang="zh-CN" altLang="en-US" dirty="0"/>
              <a:t>简单粗暴而又有效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537C4-A03B-4DA5-8884-D31334E7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1" y="2306965"/>
            <a:ext cx="5543325" cy="39532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1" y="1042936"/>
            <a:ext cx="9994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协程的开销是如此的廉价，用完就扔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261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Goroutine</a:t>
            </a:r>
            <a:r>
              <a:rPr lang="zh-CN" altLang="en-US" dirty="0"/>
              <a:t>间的通信与同步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1" y="1223410"/>
            <a:ext cx="99946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Don't communicate by sharing memory, share memory by communicating.</a:t>
            </a:r>
          </a:p>
          <a:p>
            <a:endParaRPr lang="en-US" altLang="zh-CN" sz="3600" i="1" dirty="0"/>
          </a:p>
          <a:p>
            <a:r>
              <a:rPr lang="zh-CN" altLang="en-US" sz="3600" i="1" dirty="0"/>
              <a:t>不要通过共享内存来通信，而应该通过通信来共享内存</a:t>
            </a:r>
            <a:endParaRPr lang="en-US" altLang="zh-CN" sz="3600" i="1" dirty="0"/>
          </a:p>
          <a:p>
            <a:endParaRPr lang="en-US" altLang="zh-CN" sz="3600" b="1" dirty="0"/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注：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共享内存背后意味着锁，锁太多容易造成死锁。</a:t>
            </a:r>
            <a:endParaRPr lang="en-US" altLang="zh-CN" sz="3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通信更注重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消息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</a:rPr>
              <a:t>和 信道 </a:t>
            </a:r>
            <a:r>
              <a:rPr lang="en-US" altLang="zh-CN" sz="3600" dirty="0"/>
              <a:t>(</a:t>
            </a:r>
            <a:r>
              <a:rPr lang="en-US" altLang="zh-CN" sz="3600" dirty="0">
                <a:highlight>
                  <a:srgbClr val="FFFF00"/>
                </a:highlight>
              </a:rPr>
              <a:t>channel</a:t>
            </a:r>
            <a:r>
              <a:rPr lang="en-US" altLang="zh-CN" sz="3600" dirty="0"/>
              <a:t>)</a:t>
            </a:r>
          </a:p>
          <a:p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210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2" y="1223412"/>
            <a:ext cx="465266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Channel</a:t>
            </a:r>
            <a:r>
              <a:rPr lang="zh-CN" altLang="en-US" sz="3200" dirty="0"/>
              <a:t>带有类型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Channel</a:t>
            </a:r>
            <a:r>
              <a:rPr lang="zh-CN" altLang="en-US" sz="3200" dirty="0"/>
              <a:t>的方向</a:t>
            </a:r>
            <a:endParaRPr lang="en-US" altLang="zh-CN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/>
              <a:t>&lt;- channel</a:t>
            </a:r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9D9B2-21D2-44D4-A413-6845A3A8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21" y="1223412"/>
            <a:ext cx="6323145" cy="40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2" y="1223413"/>
            <a:ext cx="452031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带有类型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的方向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Channel </a:t>
            </a:r>
            <a:r>
              <a:rPr lang="zh-CN" altLang="en-US" sz="3200" dirty="0"/>
              <a:t>是两个协程之间沟通的管道</a:t>
            </a:r>
            <a:r>
              <a:rPr lang="en-US" altLang="zh-CN" sz="3200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进和出缺一不可，否则就阻塞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B50C7-7C44-42AC-B1B2-D7CC057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8" y="1110064"/>
            <a:ext cx="5283651" cy="4637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493A8-8494-4134-AEC6-4EB219D5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392" y="5747936"/>
            <a:ext cx="5061807" cy="6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3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779-5F93-4DCC-86DF-8D79DEAE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 3 </a:t>
            </a:r>
            <a:r>
              <a:rPr lang="zh-CN" altLang="en-US" dirty="0"/>
              <a:t>生成器模式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F8025-61D7-487E-B878-BECE556123CE}"/>
              </a:ext>
            </a:extLst>
          </p:cNvPr>
          <p:cNvSpPr/>
          <p:nvPr/>
        </p:nvSpPr>
        <p:spPr>
          <a:xfrm>
            <a:off x="713422" y="1223413"/>
            <a:ext cx="452031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带有类型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Channel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的方向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channel &lt;-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&lt;- channel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3200" dirty="0"/>
              <a:t>Channel </a:t>
            </a:r>
            <a:r>
              <a:rPr lang="zh-CN" altLang="en-US" sz="3200" dirty="0"/>
              <a:t>是两个协程之间沟通的管道</a:t>
            </a:r>
            <a:r>
              <a:rPr lang="en-US" altLang="zh-CN" sz="3200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/>
              <a:t>进和出缺一不可，否则就阻塞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</a:p>
          <a:p>
            <a:r>
              <a:rPr lang="en-US" sz="3200" i="1" dirty="0"/>
              <a:t>	</a:t>
            </a:r>
          </a:p>
          <a:p>
            <a:endParaRPr lang="en-US" altLang="zh-C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B50C7-7C44-42AC-B1B2-D7CC057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8" y="1110064"/>
            <a:ext cx="5283651" cy="4637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493A8-8494-4134-AEC6-4EB219D5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392" y="5747936"/>
            <a:ext cx="5061807" cy="6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D2A3B8E25F149862ADE1047410804" ma:contentTypeVersion="3" ma:contentTypeDescription="Create a new document." ma:contentTypeScope="" ma:versionID="0b1f3f196d84e8c976db73974bfbe9c2">
  <xsd:schema xmlns:xsd="http://www.w3.org/2001/XMLSchema" xmlns:xs="http://www.w3.org/2001/XMLSchema" xmlns:p="http://schemas.microsoft.com/office/2006/metadata/properties" xmlns:ns2="a5770b6f-473e-481d-a1c6-8a0376abbd89" targetNamespace="http://schemas.microsoft.com/office/2006/metadata/properties" ma:root="true" ma:fieldsID="a37be5fbfcba1d85296d749217f0006a" ns2:_="">
    <xsd:import namespace="a5770b6f-473e-481d-a1c6-8a0376abb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70b6f-473e-481d-a1c6-8a0376abb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58F66B-F132-4627-A8F1-473C8F1DC6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B8A7F-95DD-4723-9DBC-6721AB817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70b6f-473e-481d-a1c6-8a0376abb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818F5F-9A4E-472D-957A-F61DB6A689A1}">
  <ds:schemaRefs>
    <ds:schemaRef ds:uri="http://www.w3.org/XML/1998/namespace"/>
    <ds:schemaRef ds:uri="http://schemas.microsoft.com/office/2006/metadata/properties"/>
    <ds:schemaRef ds:uri="http://purl.org/dc/dcmitype/"/>
    <ds:schemaRef ds:uri="a5770b6f-473e-481d-a1c6-8a0376abbd89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</TotalTime>
  <Words>362</Words>
  <Application>Microsoft Office PowerPoint</Application>
  <PresentationFormat>Widescreen</PresentationFormat>
  <Paragraphs>73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Packager Shell Object</vt:lpstr>
      <vt:lpstr>Golang Concurrency</vt:lpstr>
      <vt:lpstr>Agenda</vt:lpstr>
      <vt:lpstr>一个RPC访问的例子</vt:lpstr>
      <vt:lpstr>Golang 并发的优点</vt:lpstr>
      <vt:lpstr>RPC Server:简单粗暴而又有效</vt:lpstr>
      <vt:lpstr>Goroutine间的通信与同步</vt:lpstr>
      <vt:lpstr>Channel 1</vt:lpstr>
      <vt:lpstr>Channel 2</vt:lpstr>
      <vt:lpstr>Channel 3 生成器模式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 Course</dc:title>
  <dc:creator>MICHAEL GONG (DSCOE-ISD-OOCLL/ZHA)</dc:creator>
  <cp:lastModifiedBy>BRIAN ZHENG (DEV-ISD-OOCLL/ZHA)</cp:lastModifiedBy>
  <cp:revision>73</cp:revision>
  <dcterms:created xsi:type="dcterms:W3CDTF">2018-06-05T06:57:09Z</dcterms:created>
  <dcterms:modified xsi:type="dcterms:W3CDTF">2018-11-12T09:26:22Z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0x010100590D2A3B8E25F149862ADE1047410804</vt:lpwstr>
  </property>
</Properties>
</file>