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26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=""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204" autoAdjust="0"/>
  </p:normalViewPr>
  <p:slideViewPr>
    <p:cSldViewPr snapToGrid="0">
      <p:cViewPr varScale="1">
        <p:scale>
          <a:sx n="90" d="100"/>
          <a:sy n="90" d="100"/>
        </p:scale>
        <p:origin x="-135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Send</a:t>
            </a:r>
            <a:r>
              <a:rPr lang="zh-CN" altLang="en-US" sz="3200" dirty="0" smtClean="0"/>
              <a:t>不进会阻塞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Read</a:t>
            </a:r>
            <a:r>
              <a:rPr lang="zh-CN" altLang="en-US" sz="3200" dirty="0" smtClean="0"/>
              <a:t>不出会阻塞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缓冲未满则可以</a:t>
            </a:r>
            <a:r>
              <a:rPr lang="en-US" altLang="zh-CN" sz="3200" dirty="0" smtClean="0"/>
              <a:t>Send</a:t>
            </a:r>
            <a:r>
              <a:rPr lang="en-US" altLang="zh-CN" sz="4000" b="1" dirty="0" smtClean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Read</a:t>
            </a:r>
            <a:r>
              <a:rPr lang="zh-CN" altLang="en-US" sz="3200" dirty="0" smtClean="0"/>
              <a:t>时，</a:t>
            </a: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内无内容则阻塞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Channel </a:t>
            </a:r>
            <a:r>
              <a:rPr lang="zh-CN" altLang="en-US" sz="3200" dirty="0" smtClean="0"/>
              <a:t>像消息队列</a:t>
            </a:r>
            <a:endParaRPr lang="en-US" altLang="zh-CN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58" y="811065"/>
            <a:ext cx="5439107" cy="460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 smtClean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持续地接受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一个</a:t>
            </a:r>
            <a:r>
              <a:rPr lang="en-US" altLang="zh-CN" sz="3200" dirty="0" smtClean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当作参数传递 </a:t>
            </a:r>
            <a:r>
              <a:rPr lang="en-US" altLang="zh-CN" dirty="0" smtClean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当作参数来传递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N 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一个</a:t>
            </a:r>
            <a:r>
              <a:rPr lang="en-US" altLang="zh-CN" sz="3200" dirty="0" smtClean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r>
              <a:rPr lang="en-US" altLang="zh-CN" dirty="0" smtClean="0"/>
              <a:t> Channel </a:t>
            </a:r>
            <a:r>
              <a:rPr lang="zh-CN" altLang="en-US" dirty="0" smtClean="0"/>
              <a:t> </a:t>
            </a:r>
            <a:r>
              <a:rPr lang="en-US" altLang="zh-CN" dirty="0" smtClean="0"/>
              <a:t>(NR :1S)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Channel</a:t>
            </a:r>
            <a:r>
              <a:rPr lang="zh-CN" altLang="en-US" sz="3200" dirty="0" smtClean="0"/>
              <a:t>当作参数来传递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N 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一个</a:t>
            </a:r>
            <a:r>
              <a:rPr lang="en-US" altLang="zh-CN" sz="3200" dirty="0" smtClean="0"/>
              <a:t>Receiver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为什么每次结果都不一样？？</a:t>
            </a:r>
            <a:endParaRPr lang="en-US" altLang="zh-CN" sz="3200" dirty="0" smtClean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r>
              <a:rPr lang="en-US" altLang="zh-CN" dirty="0" smtClean="0"/>
              <a:t> Channel  </a:t>
            </a:r>
            <a:r>
              <a:rPr lang="zh-CN" altLang="en-US" dirty="0" smtClean="0"/>
              <a:t> </a:t>
            </a:r>
            <a:r>
              <a:rPr lang="en-US" altLang="zh-CN" dirty="0" smtClean="0"/>
              <a:t>(NR :1S)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 smtClean="0"/>
          </a:p>
          <a:p>
            <a:pPr marL="514350" indent="-514350"/>
            <a:r>
              <a:rPr lang="en-US" altLang="zh-CN" sz="3200" dirty="0" err="1" smtClean="0"/>
              <a:t>Sync.WaitGroup</a:t>
            </a:r>
            <a:r>
              <a:rPr lang="zh-CN" altLang="en-US" sz="3200" dirty="0" smtClean="0"/>
              <a:t>同步</a:t>
            </a:r>
            <a:endParaRPr lang="en-US" altLang="zh-CN" sz="3200" dirty="0" smtClean="0"/>
          </a:p>
          <a:p>
            <a:pPr lvl="1"/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 smtClean="0"/>
              <a:t>Sync.Mutex</a:t>
            </a:r>
            <a:endParaRPr lang="en-US" sz="3200" dirty="0" smtClean="0"/>
          </a:p>
          <a:p>
            <a:r>
              <a:rPr lang="en-US" sz="3200" dirty="0" err="1" smtClean="0"/>
              <a:t>Sync.RWMutex</a:t>
            </a:r>
            <a:endParaRPr lang="en-US" sz="3200" dirty="0" smtClean="0"/>
          </a:p>
          <a:p>
            <a:r>
              <a:rPr lang="en-US" sz="3200" dirty="0" err="1" smtClean="0"/>
              <a:t>Sync.Once</a:t>
            </a:r>
            <a:endParaRPr lang="en-US" sz="3200" dirty="0" smtClean="0"/>
          </a:p>
          <a:p>
            <a:r>
              <a:rPr lang="en-US" sz="3200" dirty="0" err="1" smtClean="0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1045B712-5FE4-4762-8814-15F0ADBF6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2764902"/>
              </p:ext>
            </p:extLst>
          </p:nvPr>
        </p:nvGraphicFramePr>
        <p:xfrm>
          <a:off x="1253707" y="3429000"/>
          <a:ext cx="1422400" cy="685800"/>
        </p:xfrm>
        <a:graphic>
          <a:graphicData uri="http://schemas.openxmlformats.org/presentationml/2006/ole">
            <p:oleObj spid="_x0000_s2116" name="Packager Shell Object" showAsIcon="1" r:id="rId4" imgW="1421640" imgH="685800" progId="Package">
              <p:embed/>
            </p:oleObj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="" xmlns:a16="http://schemas.microsoft.com/office/drawing/2014/main" id="{2A950656-C479-499D-9038-96DEB3753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4934244"/>
              </p:ext>
            </p:extLst>
          </p:nvPr>
        </p:nvGraphicFramePr>
        <p:xfrm>
          <a:off x="3214604" y="3429000"/>
          <a:ext cx="2195513" cy="685800"/>
        </p:xfrm>
        <a:graphic>
          <a:graphicData uri="http://schemas.openxmlformats.org/presentationml/2006/ole">
            <p:oleObj spid="_x0000_s2117" name="Packager Shell Object" showAsIcon="1" r:id="rId5" imgW="2196000" imgH="68580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Channel, and Sync.</a:t>
            </a:r>
          </a:p>
          <a:p>
            <a:r>
              <a:rPr lang="en-US" dirty="0"/>
              <a:t>Hamcrest Assert Samples: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Generics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Combining</a:t>
            </a:r>
          </a:p>
          <a:p>
            <a:pPr lvl="1"/>
            <a:r>
              <a:rPr lang="en-US" dirty="0"/>
              <a:t>Strings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 err="1"/>
              <a:t>Comparables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调用的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</a:t>
            </a:r>
            <a:r>
              <a:rPr lang="zh-CN" altLang="en-US" sz="3600" i="1" dirty="0" smtClean="0"/>
              <a:t>结果</a:t>
            </a:r>
            <a:endParaRPr lang="en-US" altLang="zh-CN" sz="3600" i="1" dirty="0" smtClean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 smtClean="0"/>
              <a:t>QPS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3~6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15K </a:t>
            </a:r>
            <a:r>
              <a:rPr lang="zh-CN" altLang="en-US" dirty="0" smtClean="0"/>
              <a:t>长连接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Serv+Client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次反序列化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次网络传输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5751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只需要加个 </a:t>
            </a:r>
            <a:r>
              <a:rPr lang="en-US" altLang="zh-CN" sz="3200" dirty="0" smtClean="0"/>
              <a:t>go </a:t>
            </a:r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简单粗暴而富有成效</a:t>
            </a:r>
            <a:endParaRPr lang="en-US" altLang="zh-CN" sz="3200" dirty="0" smtClean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" y="2179841"/>
            <a:ext cx="6878546" cy="4093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err="1" smtClean="0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协程是最小的执行单位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轻量级，支持百万长连接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线程其实很重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线程可以容纳万千个协程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协程有自己的栈空间，还可以动态增长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协程的开销是如此的廉价，用完就扔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“Don't </a:t>
            </a:r>
            <a:r>
              <a:rPr lang="en-US" sz="3600" i="1" dirty="0"/>
              <a:t>communicate by sharing memory, share memory by communicating</a:t>
            </a:r>
            <a:r>
              <a:rPr lang="en-US" sz="3600" i="1" dirty="0" smtClean="0"/>
              <a:t>.”</a:t>
            </a:r>
            <a:endParaRPr lang="en-US" sz="3600" i="1" dirty="0"/>
          </a:p>
          <a:p>
            <a:r>
              <a:rPr lang="en-US" altLang="zh-CN" sz="3600" i="1" dirty="0" smtClean="0"/>
              <a:t>“</a:t>
            </a:r>
            <a:r>
              <a:rPr lang="zh-CN" altLang="en-US" sz="3600" i="1" dirty="0" smtClean="0"/>
              <a:t>不要</a:t>
            </a:r>
            <a:r>
              <a:rPr lang="zh-CN" altLang="en-US" sz="3600" i="1" dirty="0"/>
              <a:t>通过共享内存来通信，而应该通过通信来共享</a:t>
            </a:r>
            <a:r>
              <a:rPr lang="zh-CN" altLang="en-US" sz="3600" i="1" dirty="0" smtClean="0"/>
              <a:t>内存</a:t>
            </a:r>
            <a:r>
              <a:rPr lang="en-US" altLang="zh-CN" sz="3600" i="1" dirty="0" smtClean="0"/>
              <a:t>”</a:t>
            </a:r>
            <a:endParaRPr lang="en-US" altLang="zh-CN" sz="3600" i="1" dirty="0"/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=""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</a:t>
            </a:r>
            <a:r>
              <a:rPr lang="en-US" altLang="zh-CN" sz="2800" dirty="0" smtClean="0"/>
              <a:t>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Channel</a:t>
            </a:r>
            <a:r>
              <a:rPr lang="zh-CN" altLang="en-US" sz="2800" dirty="0" smtClean="0"/>
              <a:t>会导致阻塞</a:t>
            </a:r>
            <a:endParaRPr lang="en-US" altLang="zh-CN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Send</a:t>
            </a:r>
            <a:r>
              <a:rPr lang="zh-CN" altLang="en-US" sz="2800" dirty="0" smtClean="0"/>
              <a:t>不进去就阻塞</a:t>
            </a:r>
            <a:endParaRPr lang="en-US" altLang="zh-CN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Read</a:t>
            </a:r>
            <a:r>
              <a:rPr lang="zh-CN" altLang="en-US" sz="2800" dirty="0" smtClean="0"/>
              <a:t>不出来也阻塞</a:t>
            </a:r>
            <a:endParaRPr lang="en-US" altLang="zh-CN" sz="2800" dirty="0" smtClean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929303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3" y="5684140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</a:t>
            </a:r>
            <a:r>
              <a:rPr lang="en-US" altLang="zh-CN" dirty="0" smtClean="0"/>
              <a:t>3 – Ticker </a:t>
            </a:r>
            <a:r>
              <a:rPr lang="zh-CN" altLang="en-US" dirty="0" smtClean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Ticker </a:t>
            </a:r>
            <a:r>
              <a:rPr lang="zh-CN" altLang="en-US" sz="3200" dirty="0" smtClean="0"/>
              <a:t>其实是只读的 </a:t>
            </a:r>
            <a:r>
              <a:rPr lang="en-US" altLang="zh-CN" sz="3200" dirty="0" err="1" smtClean="0"/>
              <a:t>chan</a:t>
            </a:r>
            <a:r>
              <a:rPr lang="en-US" altLang="zh-CN" sz="3200" dirty="0" smtClean="0"/>
              <a:t> Time</a:t>
            </a:r>
            <a:endParaRPr lang="en-US" altLang="zh-CN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后面有</a:t>
            </a:r>
            <a:r>
              <a:rPr lang="en-US" altLang="zh-CN" sz="3200" dirty="0" err="1" smtClean="0"/>
              <a:t>goroutine</a:t>
            </a:r>
            <a:r>
              <a:rPr lang="zh-CN" altLang="en-US" sz="3200" dirty="0" smtClean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432</Words>
  <Application>Microsoft Office PowerPoint</Application>
  <PresentationFormat>自定义</PresentationFormat>
  <Paragraphs>122</Paragraphs>
  <Slides>15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Packager Shell Object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(NR :1S)</vt:lpstr>
      <vt:lpstr>N个goroutine读1条 Channel   (NR :1S) -cont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Sky123.Org</cp:lastModifiedBy>
  <cp:revision>117</cp:revision>
  <dcterms:created xsi:type="dcterms:W3CDTF">2018-06-05T06:57:09Z</dcterms:created>
  <dcterms:modified xsi:type="dcterms:W3CDTF">2018-11-12T15:02:00Z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