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78" r:id="rId4"/>
    <p:sldId id="277" r:id="rId5"/>
    <p:sldId id="274" r:id="rId6"/>
    <p:sldId id="276" r:id="rId7"/>
    <p:sldId id="269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78"/>
    <a:srgbClr val="618CAC"/>
    <a:srgbClr val="EFAE8E"/>
    <a:srgbClr val="FCD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>
        <p:guide orient="horz" pos="21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2C2-BE16-4886-A481-F17B995D6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2242-EA9F-4C9A-8FDF-71307F863F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tags" Target="../tags/tag3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686475" y="3059917"/>
            <a:ext cx="4806460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3374735" y="2383218"/>
            <a:ext cx="5427759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武奇</a:t>
            </a: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"/>
          <p:cNvSpPr txBox="1">
            <a:spLocks noChangeArrowheads="1"/>
          </p:cNvSpPr>
          <p:nvPr/>
        </p:nvSpPr>
        <p:spPr bwMode="auto">
          <a:xfrm>
            <a:off x="5610441" y="4584840"/>
            <a:ext cx="9723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美化</a:t>
            </a:r>
            <a:endParaRPr kumimoji="0" 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59155" y="1231265"/>
            <a:ext cx="4750435" cy="4541520"/>
          </a:xfrm>
          <a:prstGeom prst="roundRect">
            <a:avLst>
              <a:gd name="adj" fmla="val 6225"/>
            </a:avLst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1398270" y="4584700"/>
            <a:ext cx="32327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美化前测试报告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82650" y="1231900"/>
            <a:ext cx="4726305" cy="2632710"/>
          </a:xfrm>
          <a:custGeom>
            <a:avLst/>
            <a:gdLst>
              <a:gd name="connsiteX0" fmla="*/ 194047 w 3117228"/>
              <a:gd name="connsiteY0" fmla="*/ 0 h 1781418"/>
              <a:gd name="connsiteX1" fmla="*/ 2923181 w 3117228"/>
              <a:gd name="connsiteY1" fmla="*/ 0 h 1781418"/>
              <a:gd name="connsiteX2" fmla="*/ 3117228 w 3117228"/>
              <a:gd name="connsiteY2" fmla="*/ 194047 h 1781418"/>
              <a:gd name="connsiteX3" fmla="*/ 3117228 w 3117228"/>
              <a:gd name="connsiteY3" fmla="*/ 1781418 h 1781418"/>
              <a:gd name="connsiteX4" fmla="*/ 0 w 3117228"/>
              <a:gd name="connsiteY4" fmla="*/ 1781418 h 1781418"/>
              <a:gd name="connsiteX5" fmla="*/ 0 w 3117228"/>
              <a:gd name="connsiteY5" fmla="*/ 194047 h 1781418"/>
              <a:gd name="connsiteX6" fmla="*/ 194047 w 3117228"/>
              <a:gd name="connsiteY6" fmla="*/ 0 h 17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7228" h="1781418">
                <a:moveTo>
                  <a:pt x="194047" y="0"/>
                </a:moveTo>
                <a:lnTo>
                  <a:pt x="2923181" y="0"/>
                </a:lnTo>
                <a:cubicBezTo>
                  <a:pt x="3030350" y="0"/>
                  <a:pt x="3117228" y="86878"/>
                  <a:pt x="3117228" y="194047"/>
                </a:cubicBezTo>
                <a:lnTo>
                  <a:pt x="3117228" y="1781418"/>
                </a:lnTo>
                <a:lnTo>
                  <a:pt x="0" y="1781418"/>
                </a:lnTo>
                <a:lnTo>
                  <a:pt x="0" y="194047"/>
                </a:lnTo>
                <a:cubicBezTo>
                  <a:pt x="0" y="86878"/>
                  <a:pt x="86878" y="0"/>
                  <a:pt x="194047" y="0"/>
                </a:cubicBezTo>
                <a:close/>
              </a:path>
            </a:pathLst>
          </a:cu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817870" y="1231265"/>
            <a:ext cx="5489575" cy="4541520"/>
          </a:xfrm>
          <a:prstGeom prst="roundRect">
            <a:avLst>
              <a:gd name="adj" fmla="val 6225"/>
            </a:avLst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6748145" y="4584700"/>
            <a:ext cx="413639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美化后的测试报告</a:t>
            </a:r>
            <a:endParaRPr kumimoji="0" 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817870" y="1231900"/>
            <a:ext cx="5489575" cy="2905760"/>
          </a:xfrm>
          <a:custGeom>
            <a:avLst/>
            <a:gdLst>
              <a:gd name="connsiteX0" fmla="*/ 194047 w 3117228"/>
              <a:gd name="connsiteY0" fmla="*/ 0 h 1781418"/>
              <a:gd name="connsiteX1" fmla="*/ 2923181 w 3117228"/>
              <a:gd name="connsiteY1" fmla="*/ 0 h 1781418"/>
              <a:gd name="connsiteX2" fmla="*/ 3117228 w 3117228"/>
              <a:gd name="connsiteY2" fmla="*/ 194047 h 1781418"/>
              <a:gd name="connsiteX3" fmla="*/ 3117228 w 3117228"/>
              <a:gd name="connsiteY3" fmla="*/ 1781418 h 1781418"/>
              <a:gd name="connsiteX4" fmla="*/ 0 w 3117228"/>
              <a:gd name="connsiteY4" fmla="*/ 1781418 h 1781418"/>
              <a:gd name="connsiteX5" fmla="*/ 0 w 3117228"/>
              <a:gd name="connsiteY5" fmla="*/ 194047 h 1781418"/>
              <a:gd name="connsiteX6" fmla="*/ 194047 w 3117228"/>
              <a:gd name="connsiteY6" fmla="*/ 0 h 17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7228" h="1781418">
                <a:moveTo>
                  <a:pt x="194047" y="0"/>
                </a:moveTo>
                <a:lnTo>
                  <a:pt x="2923181" y="0"/>
                </a:lnTo>
                <a:cubicBezTo>
                  <a:pt x="3030350" y="0"/>
                  <a:pt x="3117228" y="86878"/>
                  <a:pt x="3117228" y="194047"/>
                </a:cubicBezTo>
                <a:lnTo>
                  <a:pt x="3117228" y="1781418"/>
                </a:lnTo>
                <a:lnTo>
                  <a:pt x="0" y="1781418"/>
                </a:lnTo>
                <a:lnTo>
                  <a:pt x="0" y="194047"/>
                </a:lnTo>
                <a:cubicBezTo>
                  <a:pt x="0" y="86878"/>
                  <a:pt x="86878" y="0"/>
                  <a:pt x="194047" y="0"/>
                </a:cubicBezTo>
                <a:close/>
              </a:path>
            </a:pathLst>
          </a:cu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54735" y="555625"/>
            <a:ext cx="7559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完善Selenium的框架，testng_xslt美化测试报告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4000" y="1507490"/>
            <a:ext cx="4064000" cy="4333240"/>
          </a:xfrm>
          <a:prstGeom prst="rect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508125"/>
            <a:ext cx="4712970" cy="4332605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34530" y="1508125"/>
            <a:ext cx="5157470" cy="4332605"/>
          </a:xfrm>
          <a:prstGeom prst="rect">
            <a:avLst/>
          </a:prstGeom>
          <a:blipFill rotWithShape="1"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3640455" y="3403600"/>
            <a:ext cx="3394075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←zip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压缩            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                             邮件发送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ea"/>
                <a:sym typeface="+mn-lt"/>
              </a:rPr>
              <a:t>zip→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laceholder_286118"/>
          <p:cNvSpPr>
            <a:spLocks noChangeAspect="1"/>
          </p:cNvSpPr>
          <p:nvPr/>
        </p:nvSpPr>
        <p:spPr bwMode="auto">
          <a:xfrm>
            <a:off x="5686849" y="2308335"/>
            <a:ext cx="373801" cy="438524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文本框 13"/>
          <p:cNvSpPr txBox="1"/>
          <p:nvPr/>
        </p:nvSpPr>
        <p:spPr>
          <a:xfrm>
            <a:off x="1054735" y="521970"/>
            <a:ext cx="7072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2.test-output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压缩</a:t>
            </a:r>
            <a:r>
              <a:rPr lang="en-US" alt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zip+javamail</a:t>
            </a:r>
            <a:r>
              <a:rPr lang="zh-CN" sz="24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邮件发送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635" y="3578860"/>
            <a:ext cx="213804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冒烟测试用例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→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10810875" y="3578860"/>
            <a:ext cx="1381125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冒烟测试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   代码实现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4601203" y="4144201"/>
            <a:ext cx="995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上升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6621763" y="2823402"/>
            <a:ext cx="995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下降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54735" y="555625"/>
            <a:ext cx="10481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UI自动化测试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冒烟测试用例订单部分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 descr="冒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495" y="1227455"/>
            <a:ext cx="2893060" cy="5515610"/>
          </a:xfrm>
          <a:prstGeom prst="rect">
            <a:avLst/>
          </a:prstGeom>
        </p:spPr>
      </p:pic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55" y="1227455"/>
            <a:ext cx="2505075" cy="563054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390" y="1227455"/>
            <a:ext cx="2152015" cy="551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586230" y="5352415"/>
            <a:ext cx="2738755" cy="989965"/>
          </a:xfrm>
          <a:prstGeom prst="roundRect">
            <a:avLst>
              <a:gd name="adj" fmla="val 10697"/>
            </a:avLst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2056130" y="5352415"/>
            <a:ext cx="246126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数据驱动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756525" y="5352415"/>
            <a:ext cx="2578735" cy="989965"/>
          </a:xfrm>
          <a:prstGeom prst="roundRect">
            <a:avLst>
              <a:gd name="adj" fmla="val 10697"/>
            </a:avLst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8224520" y="5601335"/>
            <a:ext cx="217551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ant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4735" y="555625"/>
            <a:ext cx="10236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+ant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 descr="数据驱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447800"/>
            <a:ext cx="4956810" cy="790575"/>
          </a:xfrm>
          <a:prstGeom prst="rect">
            <a:avLst/>
          </a:prstGeom>
        </p:spPr>
      </p:pic>
      <p:pic>
        <p:nvPicPr>
          <p:cNvPr id="5" name="图片 4" descr="数据驱动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2564765"/>
            <a:ext cx="4956810" cy="2682875"/>
          </a:xfrm>
          <a:prstGeom prst="rect">
            <a:avLst/>
          </a:prstGeom>
        </p:spPr>
      </p:pic>
      <p:pic>
        <p:nvPicPr>
          <p:cNvPr id="6" name="图片 5" descr="a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5" y="2238375"/>
            <a:ext cx="5445760" cy="292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1542415" y="6187440"/>
            <a:ext cx="310515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测试计划订单部分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7636510" y="6187440"/>
            <a:ext cx="329057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测试报告订单部分</a:t>
            </a:r>
            <a:endParaRPr kumimoji="0" lang="zh-CN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735" y="555625"/>
            <a:ext cx="3592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 descr="测试计划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4945" y="1148080"/>
            <a:ext cx="5777865" cy="4561840"/>
          </a:xfrm>
          <a:prstGeom prst="rect">
            <a:avLst/>
          </a:prstGeom>
        </p:spPr>
      </p:pic>
      <p:pic>
        <p:nvPicPr>
          <p:cNvPr id="3" name="图片 2" descr="测试报告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7365" y="306070"/>
            <a:ext cx="4069715" cy="570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1"/>
          <p:cNvSpPr txBox="1">
            <a:spLocks noChangeArrowheads="1"/>
          </p:cNvSpPr>
          <p:nvPr/>
        </p:nvSpPr>
        <p:spPr bwMode="auto">
          <a:xfrm>
            <a:off x="1845310" y="6337935"/>
            <a:ext cx="135382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黑盒测试</a:t>
            </a:r>
            <a:endParaRPr 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1"/>
          <p:cNvSpPr txBox="1">
            <a:spLocks noChangeArrowheads="1"/>
          </p:cNvSpPr>
          <p:nvPr/>
        </p:nvSpPr>
        <p:spPr bwMode="auto">
          <a:xfrm>
            <a:off x="8441690" y="6337935"/>
            <a:ext cx="202184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探索式测试</a:t>
            </a:r>
            <a:endParaRPr 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54735" y="555625"/>
            <a:ext cx="738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黑盒测试用例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探索式测试用例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47290" y="571538"/>
            <a:ext cx="412264" cy="412264"/>
          </a:xfrm>
          <a:prstGeom prst="ellipse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90089" y="553206"/>
            <a:ext cx="206132" cy="206132"/>
          </a:xfrm>
          <a:prstGeom prst="ellipse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" name="图片 19" descr="探索式测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6005" y="887730"/>
            <a:ext cx="4081145" cy="5274945"/>
          </a:xfrm>
          <a:prstGeom prst="rect">
            <a:avLst/>
          </a:prstGeom>
        </p:spPr>
      </p:pic>
      <p:pic>
        <p:nvPicPr>
          <p:cNvPr id="21" name="图片 20" descr="黑盒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984250"/>
            <a:ext cx="4267835" cy="5015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KSO_WM_UNIT_PLACING_PICTURE_USER_VIEWPORT" val="{&quot;height&quot;:7184,&quot;width&quot;:9099}"/>
</p:tagLst>
</file>

<file path=ppt/tags/tag3.xml><?xml version="1.0" encoding="utf-8"?>
<p:tagLst xmlns:p="http://schemas.openxmlformats.org/presentationml/2006/main">
  <p:tag name="KSO_WM_UNIT_PLACING_PICTURE_USER_VIEWPORT" val="{&quot;height&quot;:15840,&quot;width&quot;:1129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奇奇</cp:lastModifiedBy>
  <cp:revision>106</cp:revision>
  <dcterms:created xsi:type="dcterms:W3CDTF">2020-08-21T08:52:00Z</dcterms:created>
  <dcterms:modified xsi:type="dcterms:W3CDTF">2020-12-04T08:59:20Z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