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9"/>
  </p:notesMasterIdLst>
  <p:sldIdLst>
    <p:sldId id="256" r:id="rId3"/>
    <p:sldId id="295" r:id="rId4"/>
    <p:sldId id="296" r:id="rId5"/>
    <p:sldId id="285" r:id="rId6"/>
    <p:sldId id="286" r:id="rId7"/>
    <p:sldId id="297" r:id="rId8"/>
    <p:sldId id="287" r:id="rId9"/>
    <p:sldId id="298" r:id="rId10"/>
    <p:sldId id="288" r:id="rId11"/>
    <p:sldId id="299" r:id="rId12"/>
    <p:sldId id="300" r:id="rId13"/>
    <p:sldId id="290" r:id="rId14"/>
    <p:sldId id="301" r:id="rId15"/>
    <p:sldId id="302" r:id="rId16"/>
    <p:sldId id="282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4902" autoAdjust="0"/>
  </p:normalViewPr>
  <p:slideViewPr>
    <p:cSldViewPr snapToGrid="0" snapToObjects="1">
      <p:cViewPr varScale="1">
        <p:scale>
          <a:sx n="72" d="100"/>
          <a:sy n="72" d="100"/>
        </p:scale>
        <p:origin x="-14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2B94B-DF70-6743-B894-D068E661E40A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EBBD-C546-FC48-B7B3-0C656D97E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might we </a:t>
            </a:r>
            <a:r>
              <a:rPr lang="en-US" dirty="0" smtClean="0"/>
              <a:t>Amp up the good</a:t>
            </a:r>
          </a:p>
          <a:p>
            <a:r>
              <a:rPr lang="en-US" dirty="0" smtClean="0"/>
              <a:t>Remove the bad</a:t>
            </a:r>
          </a:p>
          <a:p>
            <a:r>
              <a:rPr lang="en-US" dirty="0" smtClean="0"/>
              <a:t>Explore the opposite</a:t>
            </a:r>
          </a:p>
          <a:p>
            <a:r>
              <a:rPr lang="en-US" dirty="0" smtClean="0"/>
              <a:t>Question an assumption</a:t>
            </a:r>
          </a:p>
          <a:p>
            <a:r>
              <a:rPr lang="en-US" dirty="0" smtClean="0"/>
              <a:t>Change a status quo</a:t>
            </a:r>
          </a:p>
          <a:p>
            <a:r>
              <a:rPr lang="en-US" dirty="0" smtClean="0"/>
              <a:t>Create an analogy from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756016"/>
      </p:ext>
    </p:extLst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28771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016013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010898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32686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45359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26093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45275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657593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415490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567791"/>
      </p:ext>
    </p:extLst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1.xml"/><Relationship Id="rId14" Type="http://schemas.openxmlformats.org/officeDocument/2006/relationships/slide" Target="../slides/slide15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3028" y="274638"/>
            <a:ext cx="5863772" cy="99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667"/>
            <a:ext cx="8229600" cy="451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482" y="82550"/>
            <a:ext cx="2553546" cy="12890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13656" y="1451429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" action="ppaction://noaction"/>
              </a:rPr>
              <a:t>Home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Last modified: </a:t>
            </a:r>
            <a:fld id="{33A4DECE-A19E-AA4D-859B-2D2D3D6CA9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6/5/16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G</a:t>
            </a:r>
            <a:endParaRPr lang="en-US" sz="5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iftbook</a:t>
            </a:r>
            <a:endParaRPr lang="en-US" sz="4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291375" y="892269"/>
            <a:ext cx="254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leews@comp.nus.edu.sg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1071" y="892269"/>
            <a:ext cx="84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latin typeface="Calibri"/>
                <a:hlinkClick r:id="rId13" action="ppaction://hlinksldjump"/>
              </a:rPr>
              <a:t>logout</a:t>
            </a:r>
            <a:endParaRPr lang="en-US" i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0" name="TextBox 19">
            <a:hlinkClick r:id="" action="ppaction://hlinkshowjump?jump=firstslide"/>
          </p:cNvPr>
          <p:cNvSpPr txBox="1"/>
          <p:nvPr userDrawn="1"/>
        </p:nvSpPr>
        <p:spPr>
          <a:xfrm>
            <a:off x="1568566" y="1457959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4" action="ppaction://hlinksldjump"/>
              </a:rPr>
              <a:t>Wish List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>
            <a:hlinkClick r:id="" action="ppaction://hlinkshowjump?jump=firstslide"/>
          </p:cNvPr>
          <p:cNvSpPr txBox="1"/>
          <p:nvPr userDrawn="1"/>
        </p:nvSpPr>
        <p:spPr>
          <a:xfrm>
            <a:off x="2718789" y="1457959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" action="ppaction://noaction"/>
              </a:rPr>
              <a:t>Search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3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school.stanford.edu/dgif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ghthazepledge.appspot.com/" TargetMode="External"/><Relationship Id="rId3" Type="http://schemas.openxmlformats.org/officeDocument/2006/relationships/hyperlink" Target="https://cloud.google.com/appengine/downloads%23Google_App_Engine_SDK_for_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-FzFk3E5nxM&amp;feature=kp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13" y="2605641"/>
            <a:ext cx="6917030" cy="32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054" y="1445653"/>
            <a:ext cx="471186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Design Thinking Practice Session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1559" y="4821572"/>
            <a:ext cx="4411580" cy="147249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Lee Wee Sun</a:t>
            </a:r>
          </a:p>
          <a:p>
            <a:r>
              <a:rPr lang="en-US" dirty="0" smtClean="0"/>
              <a:t>School of Computing</a:t>
            </a:r>
          </a:p>
          <a:p>
            <a:r>
              <a:rPr lang="en-US" dirty="0" smtClean="0"/>
              <a:t>National University of Singapore</a:t>
            </a:r>
          </a:p>
          <a:p>
            <a:endParaRPr lang="en-US" dirty="0" smtClean="0"/>
          </a:p>
          <a:p>
            <a:r>
              <a:rPr lang="en-US" dirty="0" err="1" smtClean="0"/>
              <a:t>leews@comp.nus.edu.sg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0" r="37784"/>
          <a:stretch/>
        </p:blipFill>
        <p:spPr bwMode="auto">
          <a:xfrm>
            <a:off x="1183297" y="3720346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" y="1898255"/>
            <a:ext cx="9144000" cy="1722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068" y="2310994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Complaint: </a:t>
            </a:r>
            <a:r>
              <a:rPr lang="en-US" dirty="0" err="1" smtClean="0"/>
              <a:t>Gov</a:t>
            </a:r>
            <a:r>
              <a:rPr lang="en-US" dirty="0" smtClean="0"/>
              <a:t> already taking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Going to fire region: no time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Distribute mask: no impact </a:t>
            </a:r>
            <a:r>
              <a:rPr lang="en-US" smtClean="0"/>
              <a:t>on fire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8169" y="2308727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Stop buying: too little effect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Report </a:t>
            </a:r>
            <a:r>
              <a:rPr lang="en-US" dirty="0" err="1"/>
              <a:t>firestarter</a:t>
            </a:r>
            <a:r>
              <a:rPr lang="en-US" dirty="0"/>
              <a:t>: can only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fire region</a:t>
            </a:r>
          </a:p>
        </p:txBody>
      </p:sp>
    </p:spTree>
    <p:extLst>
      <p:ext uri="{BB962C8B-B14F-4D97-AF65-F5344CB8AC3E}">
        <p14:creationId xmlns:p14="http://schemas.microsoft.com/office/powerpoint/2010/main" val="7071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0" r="37784"/>
          <a:stretch/>
        </p:blipFill>
        <p:spPr bwMode="auto">
          <a:xfrm>
            <a:off x="843028" y="1306286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11" y="1516977"/>
            <a:ext cx="9144000" cy="4929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0857" y="2921000"/>
            <a:ext cx="39340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Instead of not buying, get others</a:t>
            </a:r>
            <a:br>
              <a:rPr lang="en-US" dirty="0" smtClean="0"/>
            </a:br>
            <a:r>
              <a:rPr lang="en-US" dirty="0" smtClean="0"/>
              <a:t>to also stop buying: collective action</a:t>
            </a:r>
            <a:br>
              <a:rPr lang="en-US" dirty="0" smtClean="0"/>
            </a:br>
            <a:r>
              <a:rPr lang="en-US" dirty="0" smtClean="0"/>
              <a:t>has larger impact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How to identify product?</a:t>
            </a:r>
            <a:br>
              <a:rPr lang="en-US" dirty="0" smtClean="0"/>
            </a:br>
            <a:r>
              <a:rPr lang="en-US" dirty="0" smtClean="0"/>
              <a:t>Boycott the whole country!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9" r="3900"/>
          <a:stretch/>
        </p:blipFill>
        <p:spPr bwMode="auto">
          <a:xfrm>
            <a:off x="315764" y="2947981"/>
            <a:ext cx="342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50028" y="274638"/>
            <a:ext cx="5863772" cy="995362"/>
          </a:xfrm>
        </p:spPr>
        <p:txBody>
          <a:bodyPr/>
          <a:lstStyle/>
          <a:p>
            <a:r>
              <a:rPr lang="en-US" dirty="0" smtClean="0"/>
              <a:t>Prototype and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58" y="1195924"/>
            <a:ext cx="4266142" cy="5970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92" y="2322280"/>
            <a:ext cx="3893230" cy="27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4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9" r="3900"/>
          <a:stretch/>
        </p:blipFill>
        <p:spPr bwMode="auto">
          <a:xfrm>
            <a:off x="315764" y="2947981"/>
            <a:ext cx="342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50028" y="274638"/>
            <a:ext cx="5863772" cy="995362"/>
          </a:xfrm>
        </p:spPr>
        <p:txBody>
          <a:bodyPr/>
          <a:lstStyle/>
          <a:p>
            <a:r>
              <a:rPr lang="en-US" dirty="0" smtClean="0"/>
              <a:t>Prototype and Test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082" y="1186087"/>
            <a:ext cx="6016918" cy="5862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2485571"/>
            <a:ext cx="2313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do something and</a:t>
            </a:r>
            <a:br>
              <a:rPr lang="en-US" dirty="0" smtClean="0"/>
            </a:br>
            <a:r>
              <a:rPr lang="en-US" dirty="0" smtClean="0"/>
              <a:t>can have larger impact</a:t>
            </a:r>
            <a:br>
              <a:rPr lang="en-US" dirty="0" smtClean="0"/>
            </a:br>
            <a:r>
              <a:rPr lang="en-US" dirty="0" smtClean="0"/>
              <a:t>by influencing others.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39114" y="2510970"/>
            <a:ext cx="226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people pledge</a:t>
            </a:r>
            <a:br>
              <a:rPr lang="en-US" dirty="0" smtClean="0"/>
            </a:br>
            <a:r>
              <a:rPr lang="en-US" dirty="0" smtClean="0"/>
              <a:t>and forget? No real</a:t>
            </a:r>
            <a:br>
              <a:rPr lang="en-US" dirty="0" smtClean="0"/>
            </a:br>
            <a:r>
              <a:rPr lang="en-US" dirty="0" smtClean="0"/>
              <a:t>impact.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1571" y="4608285"/>
            <a:ext cx="2377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punishing all</a:t>
            </a:r>
            <a:br>
              <a:rPr lang="en-US" dirty="0" smtClean="0"/>
            </a:br>
            <a:r>
              <a:rPr lang="en-US" dirty="0" smtClean="0"/>
              <a:t>citizens of haze </a:t>
            </a:r>
            <a:br>
              <a:rPr lang="en-US" dirty="0" smtClean="0"/>
            </a:br>
            <a:r>
              <a:rPr lang="en-US" dirty="0" smtClean="0"/>
              <a:t>producing countries</a:t>
            </a:r>
            <a:br>
              <a:rPr lang="en-US" dirty="0" smtClean="0"/>
            </a:br>
            <a:r>
              <a:rPr lang="en-US" dirty="0" smtClean="0"/>
              <a:t>even if they have no</a:t>
            </a:r>
            <a:br>
              <a:rPr lang="en-US" dirty="0" smtClean="0"/>
            </a:br>
            <a:r>
              <a:rPr lang="en-US" dirty="0" smtClean="0"/>
              <a:t>role in producing haze?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39114" y="4535713"/>
            <a:ext cx="26249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Pledge to buy certified</a:t>
            </a:r>
            <a:br>
              <a:rPr lang="en-US" dirty="0" smtClean="0"/>
            </a:br>
            <a:r>
              <a:rPr lang="en-US" dirty="0" smtClean="0"/>
              <a:t>products instead, so</a:t>
            </a:r>
            <a:br>
              <a:rPr lang="en-US" dirty="0" smtClean="0"/>
            </a:br>
            <a:r>
              <a:rPr lang="en-US" dirty="0" smtClean="0"/>
              <a:t>that demand for </a:t>
            </a:r>
            <a:br>
              <a:rPr lang="en-US" dirty="0" smtClean="0"/>
            </a:br>
            <a:r>
              <a:rPr lang="en-US" dirty="0" smtClean="0"/>
              <a:t>sustainable products</a:t>
            </a:r>
            <a:br>
              <a:rPr lang="en-US" dirty="0" smtClean="0"/>
            </a:br>
            <a:r>
              <a:rPr lang="en-US" dirty="0" smtClean="0"/>
              <a:t>reduce fraction of </a:t>
            </a:r>
            <a:br>
              <a:rPr lang="en-US" dirty="0" smtClean="0"/>
            </a:br>
            <a:r>
              <a:rPr lang="en-US" dirty="0" smtClean="0"/>
              <a:t>non-sustainable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0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42" y="1515026"/>
            <a:ext cx="5178498" cy="24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SG" dirty="0"/>
          </a:p>
        </p:txBody>
      </p:sp>
      <p:sp>
        <p:nvSpPr>
          <p:cNvPr id="4" name="[Content Placeholder 3]"/>
          <p:cNvSpPr>
            <a:spLocks noGrp="1"/>
          </p:cNvSpPr>
          <p:nvPr>
            <p:ph idx="1"/>
          </p:nvPr>
        </p:nvSpPr>
        <p:spPr>
          <a:xfrm>
            <a:off x="457200" y="3962399"/>
            <a:ext cx="8229600" cy="2163763"/>
          </a:xfrm>
        </p:spPr>
        <p:txBody>
          <a:bodyPr/>
          <a:lstStyle/>
          <a:p>
            <a:r>
              <a:rPr lang="en-US" dirty="0" smtClean="0"/>
              <a:t>A substantial portion of the material comes from the virtual crash course in design </a:t>
            </a:r>
            <a:r>
              <a:rPr lang="en-US" dirty="0"/>
              <a:t>thinking </a:t>
            </a:r>
            <a:r>
              <a:rPr lang="en-US" dirty="0">
                <a:hlinkClick r:id="rId4"/>
              </a:rPr>
              <a:t>https://dschool.stanford.edu/dgift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68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app </a:t>
            </a:r>
            <a:r>
              <a:rPr lang="en-US" dirty="0"/>
              <a:t>is online at </a:t>
            </a:r>
            <a:br>
              <a:rPr lang="en-US" dirty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://fighthazepledge.appspot.com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 will build the app in the Google App Engine session tomorrow</a:t>
            </a:r>
          </a:p>
          <a:p>
            <a:r>
              <a:rPr lang="en-US" dirty="0" smtClean="0"/>
              <a:t>For those doing the Google App Engine session, do the following before attending</a:t>
            </a:r>
          </a:p>
          <a:p>
            <a:pPr lvl="1"/>
            <a:r>
              <a:rPr lang="en-US" dirty="0" smtClean="0"/>
              <a:t>Install Python 2.7 (note the version)</a:t>
            </a:r>
          </a:p>
          <a:p>
            <a:pPr lvl="1"/>
            <a:r>
              <a:rPr lang="en-US" dirty="0" smtClean="0"/>
              <a:t>Install Google App </a:t>
            </a:r>
            <a:r>
              <a:rPr lang="en-US" dirty="0"/>
              <a:t>Engine </a:t>
            </a:r>
            <a:r>
              <a:rPr lang="en-US" dirty="0">
                <a:hlinkClick r:id="rId3"/>
              </a:rPr>
              <a:t>https://cloud.google.com/appengine/downloads#</a:t>
            </a:r>
            <a:r>
              <a:rPr lang="en-US" dirty="0" smtClean="0">
                <a:hlinkClick r:id="rId3"/>
              </a:rPr>
              <a:t>Google_App_Engine_SDK_for_Python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Acknowledgement</a:t>
            </a:r>
            <a:br>
              <a:rPr lang="en-US" dirty="0" smtClean="0"/>
            </a:br>
            <a:r>
              <a:rPr lang="en-US" sz="2700" dirty="0" smtClean="0"/>
              <a:t>Virtual Crash Course from Stanford </a:t>
            </a:r>
            <a:r>
              <a:rPr lang="en-US" sz="2700" dirty="0" err="1" smtClean="0"/>
              <a:t>D.school</a:t>
            </a:r>
            <a:endParaRPr lang="en-US" sz="2700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6290" b="6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131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 in pairs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you have decided your app, explore further during the session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you have not decided, use something you are familiar with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Improving your life in NUS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Expand beyond NUS to the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Smart Nation …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Talk to your partner for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 minutes to agree on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5" y="2036338"/>
            <a:ext cx="7802112" cy="36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 stages of design thinking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518" y="5625895"/>
            <a:ext cx="8771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Running example: Do something about the haze that has </a:t>
            </a:r>
            <a:br>
              <a:rPr lang="en-US" sz="2800" dirty="0" smtClean="0">
                <a:solidFill>
                  <a:srgbClr val="000090"/>
                </a:solidFill>
              </a:rPr>
            </a:br>
            <a:r>
              <a:rPr lang="en-US" sz="2800" dirty="0" smtClean="0">
                <a:solidFill>
                  <a:srgbClr val="000090"/>
                </a:solidFill>
              </a:rPr>
              <a:t>been affecting Singapore every year for the past few years.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6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72491"/>
          <a:stretch/>
        </p:blipFill>
        <p:spPr bwMode="auto">
          <a:xfrm>
            <a:off x="257232" y="1532841"/>
            <a:ext cx="2376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Empathize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33" y="4668557"/>
            <a:ext cx="28201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 like an anthropologist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85" y="1271496"/>
            <a:ext cx="5257677" cy="547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9379" y="2365047"/>
            <a:ext cx="4891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haze happens, eyes hurt, develop cough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Cannot go outdoors to do regular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Inconvenient to use air filter at 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Not comfortable wearing mask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Also worried about global warming, future of </a:t>
            </a:r>
            <a:br>
              <a:rPr lang="en-US" dirty="0" smtClean="0"/>
            </a:br>
            <a:r>
              <a:rPr lang="en-US" dirty="0" smtClean="0"/>
              <a:t>the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72491"/>
          <a:stretch/>
        </p:blipFill>
        <p:spPr bwMode="auto">
          <a:xfrm>
            <a:off x="257232" y="1532841"/>
            <a:ext cx="2376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Empathize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33" y="4668557"/>
            <a:ext cx="28201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 like an anthropologist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954" y="1270000"/>
            <a:ext cx="5291874" cy="539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9379" y="2365047"/>
            <a:ext cx="4711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Feel helpless, not sure what to do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Feel angry, want to punish those responsible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Willing to take action, but what?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expertise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ave limited free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39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r="55056"/>
          <a:stretch/>
        </p:blipFill>
        <p:spPr bwMode="auto">
          <a:xfrm>
            <a:off x="59571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830" y="1083222"/>
            <a:ext cx="5288026" cy="5599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7699" y="2557968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something to improve haze situation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action to reduce anger, helplessness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8259" y="4986752"/>
            <a:ext cx="382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expertise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Not willing to spend too much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r="55056"/>
          <a:stretch/>
        </p:blipFill>
        <p:spPr bwMode="auto">
          <a:xfrm>
            <a:off x="59571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281" y="1270000"/>
            <a:ext cx="5228498" cy="539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8878" y="2285097"/>
            <a:ext cx="139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 Wee Sun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8878" y="3290642"/>
            <a:ext cx="267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ake action to improve the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38878" y="3961006"/>
            <a:ext cx="149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aze situation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62979" y="500183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does not know what to do and has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8257" y="5536622"/>
            <a:ext cx="132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imited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0" r="37784"/>
          <a:stretch/>
        </p:blipFill>
        <p:spPr bwMode="auto">
          <a:xfrm>
            <a:off x="1183297" y="4390704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0"/>
            <a:ext cx="9144000" cy="3562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894" y="2602637"/>
            <a:ext cx="169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Complain to MP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2140" y="2496791"/>
            <a:ext cx="1742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fire region</a:t>
            </a:r>
            <a:br>
              <a:rPr lang="en-US" dirty="0" smtClean="0"/>
            </a:br>
            <a:r>
              <a:rPr lang="en-US" dirty="0" smtClean="0"/>
              <a:t>and help put fire</a:t>
            </a:r>
            <a:br>
              <a:rPr lang="en-US" dirty="0" smtClean="0"/>
            </a:b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9528" y="2525316"/>
            <a:ext cx="172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 and </a:t>
            </a:r>
            <a:br>
              <a:rPr lang="en-US" dirty="0" smtClean="0"/>
            </a:br>
            <a:r>
              <a:rPr lang="en-US" dirty="0" smtClean="0"/>
              <a:t>distribute</a:t>
            </a:r>
            <a:r>
              <a:rPr lang="en-US" dirty="0"/>
              <a:t> </a:t>
            </a:r>
            <a:r>
              <a:rPr lang="en-US" dirty="0" smtClean="0"/>
              <a:t>masks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996" y="2525316"/>
            <a:ext cx="1454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buying</a:t>
            </a:r>
            <a:br>
              <a:rPr lang="en-US" dirty="0" smtClean="0"/>
            </a:br>
            <a:r>
              <a:rPr lang="en-US" dirty="0" smtClean="0"/>
              <a:t>products that</a:t>
            </a:r>
            <a:br>
              <a:rPr lang="en-US" dirty="0" smtClean="0"/>
            </a:br>
            <a:r>
              <a:rPr lang="en-US" dirty="0" smtClean="0"/>
              <a:t>contribute to </a:t>
            </a:r>
            <a:br>
              <a:rPr lang="en-US" dirty="0" smtClean="0"/>
            </a:br>
            <a:r>
              <a:rPr lang="en-US" dirty="0" smtClean="0"/>
              <a:t>fire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4162" y="20651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B0000"/>
                </a:solidFill>
              </a:rPr>
              <a:t>Build a tool to help people</a:t>
            </a:r>
            <a:endParaRPr lang="en-US" b="1" dirty="0">
              <a:solidFill>
                <a:srgbClr val="DB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720" y="3474542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0608" y="25159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  <a:br>
              <a:rPr lang="en-US" dirty="0" smtClean="0"/>
            </a:br>
            <a:r>
              <a:rPr lang="en-US" dirty="0" err="1" smtClean="0"/>
              <a:t>firestarters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the authorities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89438" y="3420121"/>
            <a:ext cx="184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😷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3965" y="3263980"/>
            <a:ext cx="184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😱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12775" y="3506017"/>
            <a:ext cx="184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😤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38362" y="3474542"/>
            <a:ext cx="184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😇</a:t>
            </a:r>
          </a:p>
        </p:txBody>
      </p:sp>
    </p:spTree>
    <p:extLst>
      <p:ext uri="{BB962C8B-B14F-4D97-AF65-F5344CB8AC3E}">
        <p14:creationId xmlns:p14="http://schemas.microsoft.com/office/powerpoint/2010/main" val="132182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10499</TotalTime>
  <Words>349</Words>
  <Application>Microsoft Macintosh PowerPoint</Application>
  <PresentationFormat>On-screen Show (4:3)</PresentationFormat>
  <Paragraphs>96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2_Office Theme</vt:lpstr>
      <vt:lpstr>Design Thinking Practice Session</vt:lpstr>
      <vt:lpstr>Acknowledgement Virtual Crash Course from Stanford D.school</vt:lpstr>
      <vt:lpstr>Practice Session</vt:lpstr>
      <vt:lpstr>PowerPoint Presentation</vt:lpstr>
      <vt:lpstr>Empathize</vt:lpstr>
      <vt:lpstr>Empathize</vt:lpstr>
      <vt:lpstr>Define</vt:lpstr>
      <vt:lpstr>Define</vt:lpstr>
      <vt:lpstr>Ideate</vt:lpstr>
      <vt:lpstr>Ideate</vt:lpstr>
      <vt:lpstr>Ideate</vt:lpstr>
      <vt:lpstr>Prototype and Test</vt:lpstr>
      <vt:lpstr>Prototype and Test</vt:lpstr>
      <vt:lpstr>Demo</vt:lpstr>
      <vt:lpstr>Acknowledgements</vt:lpstr>
      <vt:lpstr>Prepare to Build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Intelligence for Games</dc:title>
  <dc:creator>Lee Wee Sun</dc:creator>
  <cp:lastModifiedBy>Lee Wee Sun</cp:lastModifiedBy>
  <cp:revision>145</cp:revision>
  <dcterms:created xsi:type="dcterms:W3CDTF">2010-02-01T06:43:22Z</dcterms:created>
  <dcterms:modified xsi:type="dcterms:W3CDTF">2016-05-06T11:25:30Z</dcterms:modified>
</cp:coreProperties>
</file>