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2355" autoAdjust="0"/>
  </p:normalViewPr>
  <p:slideViewPr>
    <p:cSldViewPr showGuides="1">
      <p:cViewPr varScale="1">
        <p:scale>
          <a:sx n="89" d="100"/>
          <a:sy n="89" d="100"/>
        </p:scale>
        <p:origin x="131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7A6A1-140E-4053-A62A-AFDAF6E6ECE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B8C0-8F1E-47A8-9B24-9AB8E2F1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/>
              <a:t>Textured and layered background</a:t>
            </a:r>
            <a:r>
              <a:rPr lang="en-US" sz="1400" b="1" baseline="0" dirty="0" smtClean="0"/>
              <a:t> </a:t>
            </a:r>
            <a:r>
              <a:rPr lang="en-US" sz="1400" b="1" dirty="0" smtClean="0"/>
              <a:t>with</a:t>
            </a:r>
            <a:r>
              <a:rPr lang="en-US" sz="1400" b="1" baseline="0" dirty="0" smtClean="0"/>
              <a:t> title</a:t>
            </a:r>
            <a:endParaRPr lang="en-US" sz="1400" b="1" dirty="0" smtClean="0"/>
          </a:p>
          <a:p>
            <a:r>
              <a:rPr lang="en-US" sz="1400" dirty="0" smtClean="0"/>
              <a:t>(Advanced)</a:t>
            </a:r>
          </a:p>
          <a:p>
            <a:endParaRPr lang="en-US" sz="1400" dirty="0" smtClean="0"/>
          </a:p>
          <a:p>
            <a:endParaRPr lang="en-US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Some shape effects on this slide are created with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Shapes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commands. To access this command, you must add it to the Quick Access Toolbar, located above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tab.  To customize the Quick Access Toolbar, do the following: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arrow next to the Quick Access Toolbar,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Toolbar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commands from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Commands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list of commands,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+mj-lt"/>
              <a:buNone/>
            </a:pPr>
            <a:r>
              <a:rPr lang="en-US" baseline="0" dirty="0" smtClean="0"/>
              <a:t>To reproduce the shape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On the </a:t>
            </a:r>
            <a:r>
              <a:rPr lang="en-US" b="1" baseline="0" dirty="0" smtClean="0"/>
              <a:t>Home</a:t>
            </a:r>
            <a:r>
              <a:rPr lang="en-US" baseline="0" dirty="0" smtClean="0"/>
              <a:t> tab, in the </a:t>
            </a:r>
            <a:r>
              <a:rPr lang="en-US" b="1" baseline="0" dirty="0" smtClean="0"/>
              <a:t>Slides</a:t>
            </a:r>
            <a:r>
              <a:rPr lang="en-US" baseline="0" dirty="0" smtClean="0"/>
              <a:t> group, click </a:t>
            </a:r>
            <a:r>
              <a:rPr lang="en-US" b="1" baseline="0" dirty="0" smtClean="0"/>
              <a:t>Layout</a:t>
            </a:r>
            <a:r>
              <a:rPr lang="en-US" baseline="0" dirty="0" smtClean="0"/>
              <a:t>, and then click </a:t>
            </a:r>
            <a:r>
              <a:rPr lang="en-US" b="1" baseline="0" dirty="0" smtClean="0"/>
              <a:t>Blank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Also on the </a:t>
            </a:r>
            <a:r>
              <a:rPr lang="en-US" b="1" baseline="0" dirty="0" smtClean="0"/>
              <a:t>Home</a:t>
            </a:r>
            <a:r>
              <a:rPr lang="en-US" baseline="0" dirty="0" smtClean="0"/>
              <a:t> tab, in the </a:t>
            </a:r>
            <a:r>
              <a:rPr lang="en-US" b="1" baseline="0" dirty="0" smtClean="0"/>
              <a:t>Drawing</a:t>
            </a:r>
            <a:r>
              <a:rPr lang="en-US" baseline="0" dirty="0" smtClean="0"/>
              <a:t> group, click </a:t>
            </a:r>
            <a:r>
              <a:rPr lang="en-US" b="1" baseline="0" dirty="0" smtClean="0"/>
              <a:t>Shapes</a:t>
            </a:r>
            <a:r>
              <a:rPr lang="en-US" baseline="0" dirty="0" smtClean="0"/>
              <a:t>, and then under </a:t>
            </a:r>
            <a:r>
              <a:rPr lang="en-US" b="1" baseline="0" dirty="0" smtClean="0"/>
              <a:t>Rectangles</a:t>
            </a:r>
            <a:r>
              <a:rPr lang="en-US" baseline="0" dirty="0" smtClean="0"/>
              <a:t> click </a:t>
            </a:r>
            <a:r>
              <a:rPr lang="en-US" b="1" baseline="0" dirty="0" smtClean="0"/>
              <a:t>Rectangle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On the slide, drag to draw a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Select the rectangle. Under </a:t>
            </a:r>
            <a:r>
              <a:rPr lang="en-US" b="1" baseline="0" dirty="0" smtClean="0"/>
              <a:t>Drawing Tools</a:t>
            </a:r>
            <a:r>
              <a:rPr lang="en-US" baseline="0" dirty="0" smtClean="0"/>
              <a:t>, on the </a:t>
            </a:r>
            <a:r>
              <a:rPr lang="en-US" b="1" baseline="0" dirty="0" smtClean="0"/>
              <a:t>Format</a:t>
            </a:r>
            <a:r>
              <a:rPr lang="en-US" baseline="0" dirty="0" smtClean="0"/>
              <a:t> tab, in the </a:t>
            </a:r>
            <a:r>
              <a:rPr lang="en-US" b="1" baseline="0" dirty="0" smtClean="0"/>
              <a:t>Shape</a:t>
            </a:r>
            <a:r>
              <a:rPr lang="en-US" baseline="0" dirty="0" smtClean="0"/>
              <a:t> </a:t>
            </a:r>
            <a:r>
              <a:rPr lang="en-US" b="1" baseline="0" dirty="0" smtClean="0"/>
              <a:t>Styles</a:t>
            </a:r>
            <a:r>
              <a:rPr lang="en-US" baseline="0" dirty="0" smtClean="0"/>
              <a:t> group, click </a:t>
            </a:r>
            <a:r>
              <a:rPr lang="en-US" b="1" baseline="0" dirty="0" smtClean="0"/>
              <a:t>Shape Fill</a:t>
            </a:r>
            <a:r>
              <a:rPr lang="en-US" baseline="0" dirty="0" smtClean="0"/>
              <a:t>, point to </a:t>
            </a:r>
            <a:r>
              <a:rPr lang="en-US" b="1" baseline="0" dirty="0" smtClean="0"/>
              <a:t>Gradient</a:t>
            </a:r>
            <a:r>
              <a:rPr lang="en-US" baseline="0" dirty="0" smtClean="0"/>
              <a:t>, and then click </a:t>
            </a:r>
            <a:r>
              <a:rPr lang="en-US" b="1" baseline="0" dirty="0" smtClean="0"/>
              <a:t>More Gradients</a:t>
            </a:r>
            <a:r>
              <a:rPr lang="en-US" baseline="0" dirty="0" smtClean="0"/>
              <a:t>. In the </a:t>
            </a:r>
            <a:r>
              <a:rPr lang="en-US" b="1" baseline="0" dirty="0" smtClean="0"/>
              <a:t>Format Shape </a:t>
            </a:r>
            <a:r>
              <a:rPr lang="en-US" baseline="0" dirty="0" smtClean="0"/>
              <a:t>dialog box, click </a:t>
            </a:r>
            <a:r>
              <a:rPr lang="en-US" b="1" baseline="0" dirty="0" smtClean="0"/>
              <a:t>Fill</a:t>
            </a:r>
            <a:r>
              <a:rPr lang="en-US" baseline="0" dirty="0" smtClean="0"/>
              <a:t> in the left pane, in the </a:t>
            </a:r>
            <a:r>
              <a:rPr lang="en-US" b="1" baseline="0" dirty="0" smtClean="0"/>
              <a:t>Fill</a:t>
            </a:r>
            <a:r>
              <a:rPr lang="en-US" baseline="0" dirty="0" smtClean="0"/>
              <a:t> pane, click </a:t>
            </a:r>
            <a:r>
              <a:rPr lang="en-US" b="1" baseline="0" dirty="0" smtClean="0"/>
              <a:t>Gradient fill</a:t>
            </a:r>
            <a:r>
              <a:rPr lang="en-US" baseline="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In the </a:t>
            </a:r>
            <a:r>
              <a:rPr lang="en-US" b="1" baseline="0" dirty="0" smtClean="0"/>
              <a:t>Type</a:t>
            </a:r>
            <a:r>
              <a:rPr lang="en-US" baseline="0" dirty="0" smtClean="0"/>
              <a:t> list, select </a:t>
            </a:r>
            <a:r>
              <a:rPr lang="en-US" b="1" baseline="0" dirty="0" smtClean="0"/>
              <a:t>Linear</a:t>
            </a:r>
            <a:r>
              <a:rPr lang="en-US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In the </a:t>
            </a:r>
            <a:r>
              <a:rPr lang="en-US" b="1" baseline="0" dirty="0" smtClean="0"/>
              <a:t>Angle</a:t>
            </a:r>
            <a:r>
              <a:rPr lang="en-US" baseline="0" dirty="0" smtClean="0"/>
              <a:t> box, enter </a:t>
            </a:r>
            <a:r>
              <a:rPr lang="en-US" b="1" baseline="0" dirty="0" smtClean="0"/>
              <a:t>160°</a:t>
            </a:r>
            <a:r>
              <a:rPr lang="en-US" b="0" baseline="0" dirty="0" smtClean="0"/>
              <a:t>.</a:t>
            </a:r>
            <a:endParaRPr lang="en-US" b="1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four stops appear in the slider.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Also under </a:t>
            </a:r>
            <a:r>
              <a:rPr lang="en-US" b="1" baseline="0" dirty="0" smtClean="0"/>
              <a:t>Gradient stops</a:t>
            </a:r>
            <a:r>
              <a:rPr lang="en-US" baseline="0" dirty="0" smtClean="0"/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baseline="0" dirty="0" smtClean="0"/>
              <a:t>Select the first stop in the slider, and then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/>
              <a:t>In the </a:t>
            </a:r>
            <a:r>
              <a:rPr lang="en-US" b="1" baseline="0" dirty="0" smtClean="0"/>
              <a:t>Position</a:t>
            </a:r>
            <a:r>
              <a:rPr lang="en-US" baseline="0" dirty="0" smtClean="0"/>
              <a:t> box, enter </a:t>
            </a:r>
            <a:r>
              <a:rPr lang="en-US" b="1" baseline="0" dirty="0" smtClean="0"/>
              <a:t>0%</a:t>
            </a:r>
            <a:r>
              <a:rPr lang="en-US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/>
              <a:t>Click the button next to </a:t>
            </a:r>
            <a:r>
              <a:rPr lang="en-US" b="1" baseline="0" dirty="0" smtClean="0"/>
              <a:t>Color</a:t>
            </a:r>
            <a:r>
              <a:rPr lang="en-US" baseline="0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149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79%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baseline="0" dirty="0" smtClean="0"/>
              <a:t>Select the next stop in the slider, and then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/>
              <a:t>In the </a:t>
            </a:r>
            <a:r>
              <a:rPr lang="en-US" b="1" baseline="0" dirty="0" smtClean="0"/>
              <a:t>Position</a:t>
            </a:r>
            <a:r>
              <a:rPr lang="en-US" baseline="0" dirty="0" smtClean="0"/>
              <a:t> box, enter </a:t>
            </a:r>
            <a:r>
              <a:rPr lang="en-US" b="1" baseline="0" dirty="0" smtClean="0"/>
              <a:t>29%</a:t>
            </a:r>
            <a:r>
              <a:rPr lang="en-US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/>
              <a:t>Click the button next to </a:t>
            </a:r>
            <a:r>
              <a:rPr lang="en-US" b="1" baseline="0" dirty="0" smtClean="0"/>
              <a:t>Color</a:t>
            </a:r>
            <a:r>
              <a:rPr lang="en-US" baseline="0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93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84%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baseline="0" dirty="0" smtClean="0"/>
              <a:t>Select the next stop in the slider, and then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/>
              <a:t>In the </a:t>
            </a:r>
            <a:r>
              <a:rPr lang="en-US" b="1" baseline="0" dirty="0" smtClean="0"/>
              <a:t>Position</a:t>
            </a:r>
            <a:r>
              <a:rPr lang="en-US" baseline="0" dirty="0" smtClean="0"/>
              <a:t> box, enter </a:t>
            </a:r>
            <a:r>
              <a:rPr lang="en-US" b="1" baseline="0" dirty="0" smtClean="0"/>
              <a:t>68%</a:t>
            </a:r>
            <a:r>
              <a:rPr lang="en-US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/>
              <a:t>Click the button next to </a:t>
            </a:r>
            <a:r>
              <a:rPr lang="en-US" b="1" baseline="0" dirty="0" smtClean="0"/>
              <a:t>Color</a:t>
            </a:r>
            <a:r>
              <a:rPr lang="en-US" baseline="0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74%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baseline="0" dirty="0" smtClean="0"/>
              <a:t>Select the last stop in the slider, and then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/>
              <a:t>In the </a:t>
            </a:r>
            <a:r>
              <a:rPr lang="en-US" b="1" baseline="0" dirty="0" smtClean="0"/>
              <a:t>Position</a:t>
            </a:r>
            <a:r>
              <a:rPr lang="en-US" baseline="0" dirty="0" smtClean="0"/>
              <a:t> box, enter </a:t>
            </a:r>
            <a:r>
              <a:rPr lang="en-US" b="1" baseline="0" dirty="0" smtClean="0"/>
              <a:t>100%</a:t>
            </a:r>
            <a:r>
              <a:rPr lang="en-US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/>
              <a:t>Click the button next to </a:t>
            </a:r>
            <a:r>
              <a:rPr lang="en-US" b="1" baseline="0" dirty="0" smtClean="0"/>
              <a:t>Color</a:t>
            </a:r>
            <a:r>
              <a:rPr lang="en-US" baseline="0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51%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select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Glow and Soft Edges 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left pane, in the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Glow and Soft Edges 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pane, under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 Edges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5 pt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 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click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enter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1.83” 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and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10.33”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</a:t>
            </a:r>
            <a:r>
              <a:rPr lang="en-US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box.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to Slide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reproduce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clip art effects on this slide, do the following: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 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 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for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00437948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select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Office.com content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 box,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Select the clip art file in the pane to insert it into the slide. 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you choose another clip art file, the clip art must be in the Windows Metafile format [.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Drag the clip art from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 Art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 to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clip art.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6.99”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7.5”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Office PowerPoint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select the converted clip art.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Pane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and Visibility pane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select the top-level group.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and Visibility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select the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object, and then press DELETE.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then select all the clip art shapes. On the Quick Access Toolbar,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the new freeform shape in the bottom left corner of the slide so that it extends beyond the left and bottom edges of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freeform shape.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Styles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 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99%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Glow and Soft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Edges 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left pane,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Glow and Soft Edges 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Glow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pt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 typeface="+mj-lt"/>
              <a:buNone/>
            </a:pPr>
            <a:endParaRPr lang="en-US" baseline="0" dirty="0" smtClean="0"/>
          </a:p>
          <a:p>
            <a:pPr marL="0" indent="0">
              <a:buFont typeface="+mj-lt"/>
              <a:buNone/>
            </a:pPr>
            <a:endParaRPr lang="en-US" baseline="0" dirty="0" smtClean="0"/>
          </a:p>
          <a:p>
            <a:r>
              <a:rPr lang="en-US" dirty="0" smtClean="0"/>
              <a:t>To</a:t>
            </a:r>
            <a:r>
              <a:rPr lang="en-US" baseline="0" dirty="0" smtClean="0"/>
              <a:t> reproduce the text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dirty="0" smtClean="0"/>
              <a:t>On</a:t>
            </a:r>
            <a:r>
              <a:rPr lang="en-US" b="0" baseline="0" dirty="0" smtClean="0"/>
              <a:t> the </a:t>
            </a:r>
            <a:r>
              <a:rPr lang="en-US" b="1" baseline="0" dirty="0" smtClean="0"/>
              <a:t>Insert</a:t>
            </a:r>
            <a:r>
              <a:rPr lang="en-US" b="0" baseline="0" dirty="0" smtClean="0"/>
              <a:t> tab, in the </a:t>
            </a:r>
            <a:r>
              <a:rPr lang="en-US" b="1" baseline="0" dirty="0" smtClean="0"/>
              <a:t>Text</a:t>
            </a:r>
            <a:r>
              <a:rPr lang="en-US" b="0" baseline="0" dirty="0" smtClean="0"/>
              <a:t> group, click </a:t>
            </a:r>
            <a:r>
              <a:rPr lang="en-US" b="1" baseline="0" dirty="0" smtClean="0"/>
              <a:t>Text Box</a:t>
            </a:r>
            <a:r>
              <a:rPr lang="en-US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 smtClean="0"/>
              <a:t>On the slide, drag to draw a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text in the text box, and then select the text.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Garamond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54 pt.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WordArt Styles 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group, click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Text Effects 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Text Effects 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70%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pt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315°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pt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Drag the text box inside the rectangle and on the right side of the slide.</a:t>
            </a:r>
          </a:p>
          <a:p>
            <a:pPr marL="0" lvl="0" indent="0">
              <a:buFont typeface="Arial" pitchFamily="34" charset="0"/>
              <a:buNone/>
            </a:pPr>
            <a:endParaRPr lang="en-US" baseline="0" dirty="0" smtClean="0"/>
          </a:p>
          <a:p>
            <a:pPr marL="0" indent="0">
              <a:buFont typeface="+mj-lt"/>
              <a:buNone/>
            </a:pPr>
            <a:endParaRPr lang="en-US" baseline="0" dirty="0" smtClean="0"/>
          </a:p>
          <a:p>
            <a:pPr marL="0" indent="0">
              <a:buFont typeface="+mj-lt"/>
              <a:buNone/>
            </a:pPr>
            <a:r>
              <a:rPr lang="en-US" dirty="0" smtClean="0"/>
              <a:t>To reproduce the first background layer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On the </a:t>
            </a:r>
            <a:r>
              <a:rPr lang="en-US" b="1" dirty="0" smtClean="0"/>
              <a:t>Home</a:t>
            </a:r>
            <a:r>
              <a:rPr lang="en-US" dirty="0" smtClean="0"/>
              <a:t> tab, in the </a:t>
            </a:r>
            <a:r>
              <a:rPr lang="en-US" b="1" dirty="0" smtClean="0"/>
              <a:t>Drawing</a:t>
            </a:r>
            <a:r>
              <a:rPr lang="en-US" dirty="0" smtClean="0"/>
              <a:t> group,</a:t>
            </a:r>
            <a:r>
              <a:rPr lang="en-US" baseline="0" dirty="0" smtClean="0"/>
              <a:t> click </a:t>
            </a:r>
            <a:r>
              <a:rPr lang="en-US" b="1" baseline="0" dirty="0" smtClean="0"/>
              <a:t>Shapes</a:t>
            </a:r>
            <a:r>
              <a:rPr lang="en-US" baseline="0" dirty="0" smtClean="0"/>
              <a:t>, and then under </a:t>
            </a:r>
            <a:r>
              <a:rPr lang="en-US" b="1" baseline="0" dirty="0" smtClean="0"/>
              <a:t>Rectangles</a:t>
            </a:r>
            <a:r>
              <a:rPr lang="en-US" baseline="0" dirty="0" smtClean="0"/>
              <a:t> click </a:t>
            </a:r>
            <a:r>
              <a:rPr lang="en-US" b="1" baseline="0" dirty="0" smtClean="0"/>
              <a:t>Rectangle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On the slide, drag to draw a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Select the rectangle. Under </a:t>
            </a:r>
            <a:r>
              <a:rPr lang="en-US" b="1" baseline="0" dirty="0" smtClean="0"/>
              <a:t>Drawing Tools</a:t>
            </a:r>
            <a:r>
              <a:rPr lang="en-US" baseline="0" dirty="0" smtClean="0"/>
              <a:t>, on the </a:t>
            </a:r>
            <a:r>
              <a:rPr lang="en-US" b="1" baseline="0" dirty="0" smtClean="0"/>
              <a:t>Format</a:t>
            </a:r>
            <a:r>
              <a:rPr lang="en-US" baseline="0" dirty="0" smtClean="0"/>
              <a:t> tab, in the </a:t>
            </a:r>
            <a:r>
              <a:rPr lang="en-US" b="1" baseline="0" dirty="0" smtClean="0"/>
              <a:t>Shape Styles </a:t>
            </a:r>
            <a:r>
              <a:rPr lang="en-US" baseline="0" dirty="0" smtClean="0"/>
              <a:t>group, click the </a:t>
            </a:r>
            <a:r>
              <a:rPr lang="en-US" b="1" baseline="0" dirty="0" smtClean="0"/>
              <a:t>Format Shape </a:t>
            </a:r>
            <a:r>
              <a:rPr lang="en-US" baseline="0" dirty="0" smtClean="0"/>
              <a:t>dialog box launcher. In the </a:t>
            </a:r>
            <a:r>
              <a:rPr lang="en-US" b="1" baseline="0" dirty="0" smtClean="0"/>
              <a:t>Format Shape </a:t>
            </a:r>
            <a:r>
              <a:rPr lang="en-US" baseline="0" dirty="0" smtClean="0"/>
              <a:t>dialog box, click </a:t>
            </a:r>
            <a:r>
              <a:rPr lang="en-US" b="1" baseline="0" dirty="0" smtClean="0"/>
              <a:t>Fill</a:t>
            </a:r>
            <a:r>
              <a:rPr lang="en-US" baseline="0" dirty="0" smtClean="0"/>
              <a:t> in the left pane, in the </a:t>
            </a:r>
            <a:r>
              <a:rPr lang="en-US" b="1" baseline="0" dirty="0" smtClean="0"/>
              <a:t>Fill</a:t>
            </a:r>
            <a:r>
              <a:rPr lang="en-US" baseline="0" dirty="0" smtClean="0"/>
              <a:t> pane, click </a:t>
            </a:r>
            <a:r>
              <a:rPr lang="en-US" b="1" baseline="0" dirty="0" smtClean="0"/>
              <a:t>Picture or texture fill</a:t>
            </a:r>
            <a:r>
              <a:rPr lang="en-US" baseline="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Click the button next to </a:t>
            </a:r>
            <a:r>
              <a:rPr lang="en-US" b="1" baseline="0" dirty="0" smtClean="0"/>
              <a:t>Texture</a:t>
            </a:r>
            <a:r>
              <a:rPr lang="en-US" baseline="0" dirty="0" smtClean="0"/>
              <a:t>, and then click </a:t>
            </a:r>
            <a:r>
              <a:rPr lang="en-US" b="1" baseline="0" dirty="0" smtClean="0"/>
              <a:t>Stationary</a:t>
            </a:r>
            <a:r>
              <a:rPr lang="en-US" baseline="0" dirty="0" smtClean="0"/>
              <a:t> (fourth row).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Clear the </a:t>
            </a:r>
            <a:r>
              <a:rPr lang="en-US" b="1" baseline="0" dirty="0" smtClean="0"/>
              <a:t>Tile picture as texture </a:t>
            </a:r>
            <a:r>
              <a:rPr lang="en-US" baseline="0" dirty="0" smtClean="0"/>
              <a:t>check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Also in the </a:t>
            </a:r>
            <a:r>
              <a:rPr lang="en-US" b="1" dirty="0" smtClean="0"/>
              <a:t>Format</a:t>
            </a:r>
            <a:r>
              <a:rPr lang="en-US" dirty="0" smtClean="0"/>
              <a:t> </a:t>
            </a:r>
            <a:r>
              <a:rPr lang="en-US" b="1" dirty="0" smtClean="0"/>
              <a:t>Shape</a:t>
            </a:r>
            <a:r>
              <a:rPr lang="en-US" dirty="0" smtClean="0"/>
              <a:t> dialog box, click </a:t>
            </a:r>
            <a:r>
              <a:rPr lang="en-US" b="1" dirty="0" smtClean="0"/>
              <a:t>Line Color </a:t>
            </a:r>
            <a:r>
              <a:rPr lang="en-US" dirty="0" smtClean="0"/>
              <a:t>in the left pane, in the </a:t>
            </a:r>
            <a:r>
              <a:rPr lang="en-US" b="1" dirty="0" smtClean="0"/>
              <a:t>Line Color </a:t>
            </a:r>
            <a:r>
              <a:rPr lang="en-US" dirty="0" smtClean="0"/>
              <a:t>pane, click</a:t>
            </a:r>
            <a:r>
              <a:rPr lang="en-US" baseline="0" dirty="0" smtClean="0"/>
              <a:t> </a:t>
            </a:r>
            <a:r>
              <a:rPr lang="en-US" b="1" baseline="0" dirty="0" smtClean="0"/>
              <a:t>No</a:t>
            </a:r>
            <a:r>
              <a:rPr lang="en-US" baseline="0" dirty="0" smtClean="0"/>
              <a:t> </a:t>
            </a:r>
            <a:r>
              <a:rPr lang="en-US" b="1" baseline="0" dirty="0" smtClean="0"/>
              <a:t>line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Also in the </a:t>
            </a:r>
            <a:r>
              <a:rPr lang="en-US" b="1" baseline="0" dirty="0" smtClean="0"/>
              <a:t>Format Shape </a:t>
            </a:r>
            <a:r>
              <a:rPr lang="en-US" baseline="0" dirty="0" smtClean="0"/>
              <a:t>dialog box, click </a:t>
            </a:r>
            <a:r>
              <a:rPr lang="en-US" b="1" baseline="0" dirty="0" smtClean="0"/>
              <a:t>Size</a:t>
            </a:r>
            <a:r>
              <a:rPr lang="en-US" baseline="0" dirty="0" smtClean="0"/>
              <a:t> in the left pane, in the </a:t>
            </a:r>
            <a:r>
              <a:rPr lang="en-US" b="1" baseline="0" dirty="0" smtClean="0"/>
              <a:t>Size</a:t>
            </a:r>
            <a:r>
              <a:rPr lang="en-US" baseline="0" dirty="0" smtClean="0"/>
              <a:t> pane, under </a:t>
            </a:r>
            <a:r>
              <a:rPr lang="en-US" b="1" baseline="0" dirty="0" smtClean="0"/>
              <a:t>Size and rotate</a:t>
            </a:r>
            <a:r>
              <a:rPr lang="en-US" baseline="0" dirty="0" smtClean="0"/>
              <a:t>, enter </a:t>
            </a:r>
            <a:r>
              <a:rPr lang="en-US" b="1" baseline="0" dirty="0" smtClean="0"/>
              <a:t>7.5” </a:t>
            </a:r>
            <a:r>
              <a:rPr lang="en-US" baseline="0" dirty="0" smtClean="0"/>
              <a:t>in the </a:t>
            </a:r>
            <a:r>
              <a:rPr lang="en-US" b="1" baseline="0" dirty="0" smtClean="0"/>
              <a:t>Height</a:t>
            </a:r>
            <a:r>
              <a:rPr lang="en-US" baseline="0" dirty="0" smtClean="0"/>
              <a:t> box and </a:t>
            </a:r>
            <a:r>
              <a:rPr lang="en-US" b="1" baseline="0" dirty="0" smtClean="0"/>
              <a:t>10” </a:t>
            </a:r>
            <a:r>
              <a:rPr lang="en-US" baseline="0" dirty="0" smtClean="0"/>
              <a:t>in the </a:t>
            </a:r>
            <a:r>
              <a:rPr lang="en-US" b="1" baseline="0" dirty="0" smtClean="0"/>
              <a:t>Width</a:t>
            </a:r>
            <a:r>
              <a:rPr lang="en-US" baseline="0" dirty="0" smtClean="0"/>
              <a:t>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Select the rectangle. On the </a:t>
            </a:r>
            <a:r>
              <a:rPr lang="en-US" b="1" baseline="0" dirty="0" smtClean="0"/>
              <a:t>Home</a:t>
            </a:r>
            <a:r>
              <a:rPr lang="en-US" baseline="0" dirty="0" smtClean="0"/>
              <a:t> tab, in the </a:t>
            </a:r>
            <a:r>
              <a:rPr lang="en-US" b="1" baseline="0" dirty="0" smtClean="0"/>
              <a:t>Clipboard</a:t>
            </a:r>
            <a:r>
              <a:rPr lang="en-US" baseline="0" dirty="0" smtClean="0"/>
              <a:t> group, click </a:t>
            </a:r>
            <a:r>
              <a:rPr lang="en-US" b="1" baseline="0" dirty="0" smtClean="0"/>
              <a:t>Copy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Press DELETE to delete the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below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 Special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 Special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(PNG)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Select the picture. Under </a:t>
            </a:r>
            <a:r>
              <a:rPr lang="en-US" b="1" dirty="0" smtClean="0"/>
              <a:t>Picture Tools</a:t>
            </a:r>
            <a:r>
              <a:rPr lang="en-US" dirty="0" smtClean="0"/>
              <a:t>, on the </a:t>
            </a:r>
            <a:r>
              <a:rPr lang="en-US" b="1" dirty="0" smtClean="0"/>
              <a:t>Format</a:t>
            </a:r>
            <a:r>
              <a:rPr lang="en-US" dirty="0" smtClean="0"/>
              <a:t> tab, in the </a:t>
            </a:r>
            <a:r>
              <a:rPr lang="en-US" b="1" dirty="0" smtClean="0"/>
              <a:t>Adjust</a:t>
            </a:r>
            <a:r>
              <a:rPr lang="en-US" dirty="0" smtClean="0"/>
              <a:t> group, click </a:t>
            </a:r>
            <a:r>
              <a:rPr lang="en-US" b="1" dirty="0" smtClean="0"/>
              <a:t>Artistic Effects</a:t>
            </a:r>
            <a:r>
              <a:rPr lang="en-US" dirty="0" smtClean="0"/>
              <a:t>, and then click </a:t>
            </a:r>
            <a:r>
              <a:rPr lang="en-US" b="1" dirty="0" smtClean="0"/>
              <a:t>Artistic</a:t>
            </a:r>
            <a:r>
              <a:rPr lang="en-US" b="1" baseline="0" dirty="0" smtClean="0"/>
              <a:t> Effects Options</a:t>
            </a:r>
            <a:r>
              <a:rPr lang="en-US" baseline="0" dirty="0" smtClean="0"/>
              <a:t>. In the </a:t>
            </a:r>
            <a:r>
              <a:rPr lang="en-US" b="1" baseline="0" dirty="0" smtClean="0"/>
              <a:t>Format</a:t>
            </a:r>
            <a:r>
              <a:rPr lang="en-US" baseline="0" dirty="0" smtClean="0"/>
              <a:t> </a:t>
            </a:r>
            <a:r>
              <a:rPr lang="en-US" b="1" baseline="0" dirty="0" smtClean="0"/>
              <a:t>Picture</a:t>
            </a:r>
            <a:r>
              <a:rPr lang="en-US" baseline="0" dirty="0" smtClean="0"/>
              <a:t> dialog box, click </a:t>
            </a:r>
            <a:r>
              <a:rPr lang="en-US" b="1" baseline="0" dirty="0" smtClean="0"/>
              <a:t>Artistic Effects </a:t>
            </a:r>
            <a:r>
              <a:rPr lang="en-US" baseline="0" dirty="0" smtClean="0"/>
              <a:t>in the left pane, in the </a:t>
            </a:r>
            <a:r>
              <a:rPr lang="en-US" b="1" baseline="0" dirty="0" smtClean="0"/>
              <a:t>Artistic Effects </a:t>
            </a:r>
            <a:r>
              <a:rPr lang="en-US" baseline="0" dirty="0" smtClean="0"/>
              <a:t>pane, click the button next to </a:t>
            </a:r>
            <a:r>
              <a:rPr lang="en-US" b="1" baseline="0" dirty="0" smtClean="0"/>
              <a:t>Artistic Effect</a:t>
            </a:r>
            <a:r>
              <a:rPr lang="en-US" baseline="0" dirty="0" smtClean="0"/>
              <a:t>, and then click </a:t>
            </a:r>
            <a:r>
              <a:rPr lang="en-US" b="1" baseline="0" dirty="0" smtClean="0"/>
              <a:t>Paint Brush </a:t>
            </a:r>
            <a:r>
              <a:rPr lang="en-US" baseline="0" dirty="0" smtClean="0"/>
              <a:t>(second row).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Also in the </a:t>
            </a:r>
            <a:r>
              <a:rPr lang="en-US" b="1" baseline="0" dirty="0" smtClean="0"/>
              <a:t>Artistic Effects </a:t>
            </a:r>
            <a:r>
              <a:rPr lang="en-US" baseline="0" dirty="0" smtClean="0"/>
              <a:t>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In the </a:t>
            </a:r>
            <a:r>
              <a:rPr lang="en-US" b="1" baseline="0" dirty="0" smtClean="0"/>
              <a:t>Transparency</a:t>
            </a:r>
            <a:r>
              <a:rPr lang="en-US" baseline="0" dirty="0" smtClean="0"/>
              <a:t> box, enter </a:t>
            </a:r>
            <a:r>
              <a:rPr lang="en-US" b="1" baseline="0" dirty="0" smtClean="0"/>
              <a:t>15%</a:t>
            </a:r>
            <a:r>
              <a:rPr lang="en-US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In the </a:t>
            </a:r>
            <a:r>
              <a:rPr lang="en-US" b="1" baseline="0" dirty="0" smtClean="0"/>
              <a:t>Brush Size </a:t>
            </a:r>
            <a:r>
              <a:rPr lang="en-US" baseline="0" dirty="0" smtClean="0"/>
              <a:t>box, enter </a:t>
            </a:r>
            <a:r>
              <a:rPr lang="en-US" b="1" baseline="0" dirty="0" smtClean="0"/>
              <a:t>2</a:t>
            </a:r>
            <a:r>
              <a:rPr lang="en-US" baseline="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Also in the </a:t>
            </a:r>
            <a:r>
              <a:rPr lang="en-US" b="1" baseline="0" dirty="0" smtClean="0"/>
              <a:t>Format Picture </a:t>
            </a:r>
            <a:r>
              <a:rPr lang="en-US" baseline="0" dirty="0" smtClean="0"/>
              <a:t>dialog box, click </a:t>
            </a:r>
            <a:r>
              <a:rPr lang="en-US" b="1" baseline="0" dirty="0" smtClean="0"/>
              <a:t>Picture Color </a:t>
            </a:r>
            <a:r>
              <a:rPr lang="en-US" baseline="0" dirty="0" smtClean="0"/>
              <a:t>in the left pane, in the </a:t>
            </a:r>
            <a:r>
              <a:rPr lang="en-US" b="1" baseline="0" dirty="0" smtClean="0"/>
              <a:t>Picture Color </a:t>
            </a:r>
            <a:r>
              <a:rPr lang="en-US" baseline="0" dirty="0" smtClean="0"/>
              <a:t>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Under </a:t>
            </a:r>
            <a:r>
              <a:rPr lang="en-US" b="1" baseline="0" dirty="0" smtClean="0"/>
              <a:t>Color Saturation</a:t>
            </a:r>
            <a:r>
              <a:rPr lang="en-US" baseline="0" dirty="0" smtClean="0"/>
              <a:t>, in the </a:t>
            </a:r>
            <a:r>
              <a:rPr lang="en-US" b="1" baseline="0" dirty="0" smtClean="0"/>
              <a:t>Saturation</a:t>
            </a:r>
            <a:r>
              <a:rPr lang="en-US" baseline="0" dirty="0" smtClean="0"/>
              <a:t> box, enter </a:t>
            </a:r>
            <a:r>
              <a:rPr lang="en-US" b="1" baseline="0" dirty="0" smtClean="0"/>
              <a:t>200%</a:t>
            </a:r>
            <a:r>
              <a:rPr lang="en-US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Under </a:t>
            </a:r>
            <a:r>
              <a:rPr lang="en-US" b="1" baseline="0" dirty="0" smtClean="0"/>
              <a:t>Color Tone</a:t>
            </a:r>
            <a:r>
              <a:rPr lang="en-US" baseline="0" dirty="0" smtClean="0"/>
              <a:t>, click the button next to </a:t>
            </a:r>
            <a:r>
              <a:rPr lang="en-US" b="1" baseline="0" dirty="0" smtClean="0"/>
              <a:t>Presets</a:t>
            </a:r>
            <a:r>
              <a:rPr lang="en-US" baseline="0" dirty="0" smtClean="0"/>
              <a:t> and then click </a:t>
            </a:r>
            <a:r>
              <a:rPr lang="en-US" b="1" baseline="0" dirty="0" smtClean="0"/>
              <a:t>Temperature: 5,300 K</a:t>
            </a:r>
            <a:r>
              <a:rPr lang="en-US" baseline="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Also in the Format Picture dialog box, click Picture Corrections in the left pane, in the Picture Corrections 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Under </a:t>
            </a:r>
            <a:r>
              <a:rPr lang="en-US" b="1" baseline="0" dirty="0" smtClean="0"/>
              <a:t>Sharpen and Soften</a:t>
            </a:r>
            <a:r>
              <a:rPr lang="en-US" baseline="0" dirty="0" smtClean="0"/>
              <a:t>, in the box next to </a:t>
            </a:r>
            <a:r>
              <a:rPr lang="en-US" b="1" baseline="0" dirty="0" smtClean="0"/>
              <a:t>Sharpen</a:t>
            </a:r>
            <a:r>
              <a:rPr lang="en-US" baseline="0" dirty="0" smtClean="0"/>
              <a:t>, enter </a:t>
            </a:r>
            <a:r>
              <a:rPr lang="en-US" b="1" baseline="0" dirty="0" smtClean="0"/>
              <a:t>-70%.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Under </a:t>
            </a:r>
            <a:r>
              <a:rPr lang="en-US" b="1" baseline="0" dirty="0" smtClean="0"/>
              <a:t>Brightness and Contrast</a:t>
            </a:r>
            <a:r>
              <a:rPr lang="en-US" baseline="0" dirty="0" smtClean="0"/>
              <a:t>, in the </a:t>
            </a:r>
            <a:r>
              <a:rPr lang="en-US" b="1" baseline="0" dirty="0" smtClean="0"/>
              <a:t>Contrast</a:t>
            </a:r>
            <a:r>
              <a:rPr lang="en-US" baseline="0" dirty="0" smtClean="0"/>
              <a:t> box, enter </a:t>
            </a:r>
            <a:r>
              <a:rPr lang="en-US" b="1" baseline="0" dirty="0" smtClean="0"/>
              <a:t>-10%</a:t>
            </a:r>
            <a:r>
              <a:rPr lang="en-US" b="0" baseline="0" dirty="0" smtClean="0"/>
              <a:t>.</a:t>
            </a:r>
            <a:endParaRPr lang="en-US" b="0" baseline="0" dirty="0"/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Select the rectangle. On the </a:t>
            </a:r>
            <a:r>
              <a:rPr lang="en-US" b="1" baseline="0" dirty="0" smtClean="0"/>
              <a:t>Home</a:t>
            </a:r>
            <a:r>
              <a:rPr lang="en-US" baseline="0" dirty="0" smtClean="0"/>
              <a:t> tab, in the </a:t>
            </a:r>
            <a:r>
              <a:rPr lang="en-US" b="1" baseline="0" dirty="0" smtClean="0"/>
              <a:t>Drawing</a:t>
            </a:r>
            <a:r>
              <a:rPr lang="en-US" baseline="0" dirty="0" smtClean="0"/>
              <a:t> group, click </a:t>
            </a:r>
            <a:r>
              <a:rPr lang="en-US" b="1" baseline="0" dirty="0" smtClean="0"/>
              <a:t>Arrange</a:t>
            </a:r>
            <a:r>
              <a:rPr lang="en-US" baseline="0" dirty="0" smtClean="0"/>
              <a:t>, point to </a:t>
            </a:r>
            <a:r>
              <a:rPr lang="en-US" b="1" baseline="0" dirty="0" smtClean="0"/>
              <a:t>Align</a:t>
            </a:r>
            <a:r>
              <a:rPr lang="en-US" baseline="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Click </a:t>
            </a:r>
            <a:r>
              <a:rPr lang="en-US" b="1" baseline="0" dirty="0" smtClean="0"/>
              <a:t>Align Middle</a:t>
            </a:r>
            <a:r>
              <a:rPr lang="en-US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Click </a:t>
            </a:r>
            <a:r>
              <a:rPr lang="en-US" b="1" baseline="0" dirty="0" smtClean="0"/>
              <a:t>Align Center</a:t>
            </a:r>
            <a:r>
              <a:rPr lang="en-US" baseline="0" dirty="0" smtClean="0"/>
              <a:t>.</a:t>
            </a:r>
            <a:endParaRPr lang="en-US" baseline="0" dirty="0"/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On the </a:t>
            </a:r>
            <a:r>
              <a:rPr lang="en-US" b="1" baseline="0" dirty="0" smtClean="0"/>
              <a:t>Home</a:t>
            </a:r>
            <a:r>
              <a:rPr lang="en-US" baseline="0" dirty="0" smtClean="0"/>
              <a:t> tab, in the </a:t>
            </a:r>
            <a:r>
              <a:rPr lang="en-US" b="1" baseline="0" dirty="0" smtClean="0"/>
              <a:t>Drawing</a:t>
            </a:r>
            <a:r>
              <a:rPr lang="en-US" baseline="0" dirty="0" smtClean="0"/>
              <a:t> group, click </a:t>
            </a:r>
            <a:r>
              <a:rPr lang="en-US" b="1" baseline="0" dirty="0" smtClean="0"/>
              <a:t>Arrange</a:t>
            </a:r>
            <a:r>
              <a:rPr lang="en-US" baseline="0" dirty="0" smtClean="0"/>
              <a:t>, and then click </a:t>
            </a:r>
            <a:r>
              <a:rPr lang="en-US" b="1" baseline="0" dirty="0" smtClean="0"/>
              <a:t>Send to Back</a:t>
            </a:r>
            <a:r>
              <a:rPr lang="en-US" baseline="0" dirty="0" smtClean="0"/>
              <a:t>.</a:t>
            </a:r>
          </a:p>
          <a:p>
            <a:pPr marL="0" lvl="0" indent="0">
              <a:buFont typeface="+mj-lt"/>
              <a:buNone/>
            </a:pPr>
            <a:endParaRPr lang="en-US" baseline="0" dirty="0"/>
          </a:p>
          <a:p>
            <a:pPr marL="0" lvl="0" indent="0">
              <a:buFont typeface="+mj-lt"/>
              <a:buNone/>
            </a:pPr>
            <a:r>
              <a:rPr lang="en-US" baseline="0" dirty="0" smtClean="0"/>
              <a:t>To reproduce the second background layer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On the </a:t>
            </a:r>
            <a:r>
              <a:rPr lang="en-US" b="1" baseline="0" dirty="0" smtClean="0"/>
              <a:t>Home</a:t>
            </a:r>
            <a:r>
              <a:rPr lang="en-US" baseline="0" dirty="0" smtClean="0"/>
              <a:t> tab, in the </a:t>
            </a:r>
            <a:r>
              <a:rPr lang="en-US" b="1" baseline="0" dirty="0" smtClean="0"/>
              <a:t>Drawing</a:t>
            </a:r>
            <a:r>
              <a:rPr lang="en-US" baseline="0" dirty="0" smtClean="0"/>
              <a:t> group, click the button next to </a:t>
            </a:r>
            <a:r>
              <a:rPr lang="en-US" b="1" baseline="0" dirty="0" smtClean="0"/>
              <a:t>Shapes</a:t>
            </a:r>
            <a:r>
              <a:rPr lang="en-US" baseline="0" dirty="0" smtClean="0"/>
              <a:t>, and then under </a:t>
            </a:r>
            <a:r>
              <a:rPr lang="en-US" b="1" baseline="0" dirty="0" smtClean="0"/>
              <a:t>Rectangles</a:t>
            </a:r>
            <a:r>
              <a:rPr lang="en-US" baseline="0" dirty="0" smtClean="0"/>
              <a:t> click </a:t>
            </a:r>
            <a:r>
              <a:rPr lang="en-US" b="1" baseline="0" dirty="0" smtClean="0"/>
              <a:t>Rectangle</a:t>
            </a:r>
            <a:r>
              <a:rPr lang="en-US" baseline="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On the slide, drag to draw a rectangle.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Select the rectangle. Under </a:t>
            </a:r>
            <a:r>
              <a:rPr lang="en-US" b="1" baseline="0" dirty="0" smtClean="0"/>
              <a:t>Drawing Tools</a:t>
            </a:r>
            <a:r>
              <a:rPr lang="en-US" baseline="0" dirty="0" smtClean="0"/>
              <a:t>, on the </a:t>
            </a:r>
            <a:r>
              <a:rPr lang="en-US" b="1" baseline="0" dirty="0" smtClean="0"/>
              <a:t>Format</a:t>
            </a:r>
            <a:r>
              <a:rPr lang="en-US" baseline="0" dirty="0" smtClean="0"/>
              <a:t> tab, in the </a:t>
            </a:r>
            <a:r>
              <a:rPr lang="en-US" b="1" baseline="0" dirty="0" smtClean="0"/>
              <a:t>Shape Styles </a:t>
            </a:r>
            <a:r>
              <a:rPr lang="en-US" baseline="0" dirty="0" smtClean="0"/>
              <a:t>group, click the </a:t>
            </a:r>
            <a:r>
              <a:rPr lang="en-US" b="1" baseline="0" dirty="0" smtClean="0"/>
              <a:t>Format Shape </a:t>
            </a:r>
            <a:r>
              <a:rPr lang="en-US" baseline="0" dirty="0" smtClean="0"/>
              <a:t>dialog box launcher. In the </a:t>
            </a:r>
            <a:r>
              <a:rPr lang="en-US" b="1" baseline="0" dirty="0" smtClean="0"/>
              <a:t>Format Shape </a:t>
            </a:r>
            <a:r>
              <a:rPr lang="en-US" baseline="0" dirty="0" smtClean="0"/>
              <a:t>dialog box, click </a:t>
            </a:r>
            <a:r>
              <a:rPr lang="en-US" b="1" baseline="0" dirty="0" smtClean="0"/>
              <a:t>Fill</a:t>
            </a:r>
            <a:r>
              <a:rPr lang="en-US" baseline="0" dirty="0" smtClean="0"/>
              <a:t> in the left pane, in the </a:t>
            </a:r>
            <a:r>
              <a:rPr lang="en-US" b="1" baseline="0" dirty="0" smtClean="0"/>
              <a:t>Fill</a:t>
            </a:r>
            <a:r>
              <a:rPr lang="en-US" baseline="0" dirty="0" smtClean="0"/>
              <a:t> pane, click </a:t>
            </a:r>
            <a:r>
              <a:rPr lang="en-US" b="1" baseline="0" dirty="0" smtClean="0"/>
              <a:t>Gradient fill</a:t>
            </a:r>
            <a:r>
              <a:rPr lang="en-US" baseline="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In the </a:t>
            </a:r>
            <a:r>
              <a:rPr lang="en-US" b="1" baseline="0" dirty="0" smtClean="0"/>
              <a:t>Type</a:t>
            </a:r>
            <a:r>
              <a:rPr lang="en-US" baseline="0" dirty="0" smtClean="0"/>
              <a:t> list, select </a:t>
            </a:r>
            <a:r>
              <a:rPr lang="en-US" b="1" baseline="0" dirty="0" smtClean="0"/>
              <a:t>Linear</a:t>
            </a:r>
            <a:r>
              <a:rPr lang="en-US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In the </a:t>
            </a:r>
            <a:r>
              <a:rPr lang="en-US" b="1" baseline="0" dirty="0" smtClean="0"/>
              <a:t>Angle</a:t>
            </a:r>
            <a:r>
              <a:rPr lang="en-US" baseline="0" dirty="0" smtClean="0"/>
              <a:t> box, enter </a:t>
            </a:r>
            <a:r>
              <a:rPr lang="en-US" b="1" baseline="0" dirty="0" smtClean="0"/>
              <a:t>160°</a:t>
            </a:r>
            <a:r>
              <a:rPr lang="en-US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</a:t>
            </a: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 four stops appear in the slider.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Black, Text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row).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68%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68%</a:t>
            </a:r>
            <a:endParaRPr lang="en-US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last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b="0" baseline="0" dirty="0" smtClean="0"/>
              <a:t>Also in the </a:t>
            </a:r>
            <a:r>
              <a:rPr lang="en-US" b="1" baseline="0" dirty="0" smtClean="0"/>
              <a:t>Format Shape </a:t>
            </a:r>
            <a:r>
              <a:rPr lang="en-US" b="0" baseline="0" dirty="0" smtClean="0"/>
              <a:t>dialog box, click </a:t>
            </a:r>
            <a:r>
              <a:rPr lang="en-US" b="1" baseline="0" dirty="0" smtClean="0"/>
              <a:t>Line Color </a:t>
            </a:r>
            <a:r>
              <a:rPr lang="en-US" b="0" baseline="0" dirty="0" smtClean="0"/>
              <a:t>in the left pane, in the </a:t>
            </a:r>
            <a:r>
              <a:rPr lang="en-US" b="1" baseline="0" dirty="0" smtClean="0"/>
              <a:t>Line Color </a:t>
            </a:r>
            <a:r>
              <a:rPr lang="en-US" b="0" baseline="0" dirty="0" smtClean="0"/>
              <a:t>pane, select </a:t>
            </a:r>
            <a:r>
              <a:rPr lang="en-US" b="1" baseline="0" dirty="0" smtClean="0"/>
              <a:t>No line</a:t>
            </a:r>
            <a:r>
              <a:rPr lang="en-US" b="0" baseline="0" dirty="0" smtClean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Also in the </a:t>
            </a:r>
            <a:r>
              <a:rPr lang="en-US" b="1" baseline="0" dirty="0" smtClean="0"/>
              <a:t>Format Shape </a:t>
            </a:r>
            <a:r>
              <a:rPr lang="en-US" baseline="0" dirty="0" smtClean="0"/>
              <a:t>dialog box, click </a:t>
            </a:r>
            <a:r>
              <a:rPr lang="en-US" b="1" baseline="0" dirty="0" smtClean="0"/>
              <a:t>Size</a:t>
            </a:r>
            <a:r>
              <a:rPr lang="en-US" baseline="0" dirty="0" smtClean="0"/>
              <a:t> in the left pane, in the </a:t>
            </a:r>
            <a:r>
              <a:rPr lang="en-US" b="1" baseline="0" dirty="0" smtClean="0"/>
              <a:t>Size</a:t>
            </a:r>
            <a:r>
              <a:rPr lang="en-US" baseline="0" dirty="0" smtClean="0"/>
              <a:t> pane, under </a:t>
            </a:r>
            <a:r>
              <a:rPr lang="en-US" b="1" baseline="0" dirty="0" smtClean="0"/>
              <a:t>Size and rotate</a:t>
            </a:r>
            <a:r>
              <a:rPr lang="en-US" baseline="0" dirty="0" smtClean="0"/>
              <a:t>, enter </a:t>
            </a:r>
            <a:r>
              <a:rPr lang="en-US" b="1" baseline="0" dirty="0" smtClean="0"/>
              <a:t>7.5” </a:t>
            </a:r>
            <a:r>
              <a:rPr lang="en-US" baseline="0" dirty="0" smtClean="0"/>
              <a:t>in the </a:t>
            </a:r>
            <a:r>
              <a:rPr lang="en-US" b="1" baseline="0" dirty="0" smtClean="0"/>
              <a:t>Height</a:t>
            </a:r>
            <a:r>
              <a:rPr lang="en-US" baseline="0" dirty="0" smtClean="0"/>
              <a:t> box and </a:t>
            </a:r>
            <a:r>
              <a:rPr lang="en-US" b="1" baseline="0" dirty="0" smtClean="0"/>
              <a:t>10” </a:t>
            </a:r>
            <a:r>
              <a:rPr lang="en-US" baseline="0" dirty="0" smtClean="0"/>
              <a:t>in the </a:t>
            </a:r>
            <a:r>
              <a:rPr lang="en-US" b="1" baseline="0" dirty="0" smtClean="0"/>
              <a:t>Width</a:t>
            </a:r>
            <a:r>
              <a:rPr lang="en-US" baseline="0" dirty="0" smtClean="0"/>
              <a:t> box.</a:t>
            </a:r>
            <a:endParaRPr lang="en-US" b="0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Select the rectangle. On the </a:t>
            </a:r>
            <a:r>
              <a:rPr lang="en-US" b="1" baseline="0" dirty="0" smtClean="0"/>
              <a:t>Home</a:t>
            </a:r>
            <a:r>
              <a:rPr lang="en-US" baseline="0" dirty="0" smtClean="0"/>
              <a:t> tab, in the </a:t>
            </a:r>
            <a:r>
              <a:rPr lang="en-US" b="1" baseline="0" dirty="0" smtClean="0"/>
              <a:t>Drawing</a:t>
            </a:r>
            <a:r>
              <a:rPr lang="en-US" baseline="0" dirty="0" smtClean="0"/>
              <a:t> group, click </a:t>
            </a:r>
            <a:r>
              <a:rPr lang="en-US" b="1" baseline="0" dirty="0" smtClean="0"/>
              <a:t>Arrange</a:t>
            </a:r>
            <a:r>
              <a:rPr lang="en-US" baseline="0" dirty="0" smtClean="0"/>
              <a:t>, point to </a:t>
            </a:r>
            <a:r>
              <a:rPr lang="en-US" b="1" baseline="0" dirty="0" smtClean="0"/>
              <a:t>Align</a:t>
            </a:r>
            <a:r>
              <a:rPr lang="en-US" baseline="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Click </a:t>
            </a:r>
            <a:r>
              <a:rPr lang="en-US" b="1" baseline="0" dirty="0" smtClean="0"/>
              <a:t>Align Middle</a:t>
            </a:r>
            <a:r>
              <a:rPr lang="en-US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Click </a:t>
            </a:r>
            <a:r>
              <a:rPr lang="en-US" b="1" baseline="0" dirty="0" smtClean="0"/>
              <a:t>Align Center</a:t>
            </a:r>
            <a:r>
              <a:rPr lang="en-US" baseline="0" dirty="0" smtClean="0"/>
              <a:t>.</a:t>
            </a:r>
          </a:p>
          <a:p>
            <a:pPr marL="0" lvl="0" indent="0">
              <a:buFont typeface="Arial" pitchFamily="34" charset="0"/>
              <a:buNone/>
            </a:pPr>
            <a:endParaRPr lang="en-US" b="1" baseline="0" dirty="0" smtClean="0"/>
          </a:p>
          <a:p>
            <a:pPr marL="0" lvl="0" indent="0">
              <a:buFont typeface="Arial" pitchFamily="34" charset="0"/>
              <a:buNone/>
            </a:pPr>
            <a:endParaRPr lang="en-US" b="1" baseline="0" dirty="0" smtClean="0"/>
          </a:p>
          <a:p>
            <a:pPr marL="0" lvl="0" indent="0">
              <a:buFont typeface="Arial" pitchFamily="34" charset="0"/>
              <a:buNone/>
            </a:pPr>
            <a:r>
              <a:rPr lang="en-US" b="0" baseline="0" dirty="0" smtClean="0"/>
              <a:t>To reproduce the third background layer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="0" baseline="0" dirty="0" smtClean="0"/>
              <a:t>On the </a:t>
            </a:r>
            <a:r>
              <a:rPr lang="en-US" b="1" baseline="0" dirty="0" smtClean="0"/>
              <a:t>Home</a:t>
            </a:r>
            <a:r>
              <a:rPr lang="en-US" b="0" baseline="0" dirty="0" smtClean="0"/>
              <a:t> tab, in the </a:t>
            </a:r>
            <a:r>
              <a:rPr lang="en-US" b="1" baseline="0" dirty="0" smtClean="0"/>
              <a:t>Drawing</a:t>
            </a:r>
            <a:r>
              <a:rPr lang="en-US" b="0" baseline="0" dirty="0" smtClean="0"/>
              <a:t> group, click </a:t>
            </a:r>
            <a:r>
              <a:rPr lang="en-US" b="1" baseline="0" dirty="0" smtClean="0"/>
              <a:t>Shapes</a:t>
            </a:r>
            <a:r>
              <a:rPr lang="en-US" b="0" baseline="0" dirty="0" smtClean="0"/>
              <a:t>, and then under </a:t>
            </a:r>
            <a:r>
              <a:rPr lang="en-US" b="1" baseline="0" dirty="0" smtClean="0"/>
              <a:t>Rectangles</a:t>
            </a:r>
            <a:r>
              <a:rPr lang="en-US" b="0" baseline="0" dirty="0" smtClean="0"/>
              <a:t> click </a:t>
            </a:r>
            <a:r>
              <a:rPr lang="en-US" b="1" baseline="0" dirty="0" smtClean="0"/>
              <a:t>Rectangle</a:t>
            </a:r>
            <a:r>
              <a:rPr lang="en-US" b="0" baseline="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="0" baseline="0" dirty="0" smtClean="0"/>
              <a:t>On the slide, drag to draw a rectangle.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="0" baseline="0" dirty="0" smtClean="0"/>
              <a:t>Select the rectangle. Under </a:t>
            </a:r>
            <a:r>
              <a:rPr lang="en-US" b="1" baseline="0" dirty="0" smtClean="0"/>
              <a:t>Drawing Tools</a:t>
            </a:r>
            <a:r>
              <a:rPr lang="en-US" b="0" baseline="0" dirty="0" smtClean="0"/>
              <a:t>, on the </a:t>
            </a:r>
            <a:r>
              <a:rPr lang="en-US" b="1" baseline="0" dirty="0" smtClean="0"/>
              <a:t>Format</a:t>
            </a:r>
            <a:r>
              <a:rPr lang="en-US" b="0" baseline="0" dirty="0" smtClean="0"/>
              <a:t> tab, in the </a:t>
            </a:r>
            <a:r>
              <a:rPr lang="en-US" b="1" baseline="0" dirty="0" smtClean="0"/>
              <a:t>Shape Styles </a:t>
            </a:r>
            <a:r>
              <a:rPr lang="en-US" b="0" baseline="0" dirty="0" smtClean="0"/>
              <a:t>group, click the </a:t>
            </a:r>
            <a:r>
              <a:rPr lang="en-US" b="1" baseline="0" dirty="0" smtClean="0"/>
              <a:t>Format Shape </a:t>
            </a:r>
            <a:r>
              <a:rPr lang="en-US" b="0" baseline="0" dirty="0" smtClean="0"/>
              <a:t>dialog box. In the </a:t>
            </a:r>
            <a:r>
              <a:rPr lang="en-US" b="1" baseline="0" dirty="0" smtClean="0"/>
              <a:t>Format Shape </a:t>
            </a:r>
            <a:r>
              <a:rPr lang="en-US" b="0" baseline="0" dirty="0" smtClean="0"/>
              <a:t>dialog box, click </a:t>
            </a:r>
            <a:r>
              <a:rPr lang="en-US" b="1" baseline="0" dirty="0" smtClean="0"/>
              <a:t>Fill</a:t>
            </a:r>
            <a:r>
              <a:rPr lang="en-US" b="0" baseline="0" dirty="0" smtClean="0"/>
              <a:t> in the left pane, in the </a:t>
            </a:r>
            <a:r>
              <a:rPr lang="en-US" b="1" baseline="0" dirty="0" smtClean="0"/>
              <a:t>Fill</a:t>
            </a:r>
            <a:r>
              <a:rPr lang="en-US" b="0" baseline="0" dirty="0" smtClean="0"/>
              <a:t> pane, select </a:t>
            </a:r>
            <a:r>
              <a:rPr lang="en-US" b="1" baseline="0" dirty="0" smtClean="0"/>
              <a:t>Picture or texture fill</a:t>
            </a:r>
            <a:r>
              <a:rPr lang="en-US" b="0" baseline="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Click the button next to </a:t>
            </a:r>
            <a:r>
              <a:rPr lang="en-US" b="1" baseline="0" dirty="0" smtClean="0"/>
              <a:t>Texture</a:t>
            </a:r>
            <a:r>
              <a:rPr lang="en-US" baseline="0" dirty="0" smtClean="0"/>
              <a:t>, and then click </a:t>
            </a:r>
            <a:r>
              <a:rPr lang="en-US" b="1" baseline="0" dirty="0" smtClean="0"/>
              <a:t>Cork </a:t>
            </a:r>
            <a:r>
              <a:rPr lang="en-US" baseline="0" dirty="0" smtClean="0"/>
              <a:t>(fifth row).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Clear the </a:t>
            </a:r>
            <a:r>
              <a:rPr lang="en-US" b="1" baseline="0" dirty="0" smtClean="0"/>
              <a:t>Tile picture as texture </a:t>
            </a:r>
            <a:r>
              <a:rPr lang="en-US" baseline="0" dirty="0" smtClean="0"/>
              <a:t>check box.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Under </a:t>
            </a:r>
            <a:r>
              <a:rPr lang="en-US" b="1" baseline="0" dirty="0" smtClean="0"/>
              <a:t>Stretch options</a:t>
            </a:r>
            <a:r>
              <a:rPr lang="en-US" baseline="0" dirty="0" smtClean="0"/>
              <a:t>, in the </a:t>
            </a:r>
            <a:r>
              <a:rPr lang="en-US" b="1" baseline="0" dirty="0" smtClean="0"/>
              <a:t>Transparency</a:t>
            </a:r>
            <a:r>
              <a:rPr lang="en-US" baseline="0" dirty="0" smtClean="0"/>
              <a:t> box, enter </a:t>
            </a:r>
            <a:r>
              <a:rPr lang="en-US" b="1" baseline="0" dirty="0" smtClean="0"/>
              <a:t>84%</a:t>
            </a:r>
            <a:r>
              <a:rPr lang="en-US" baseline="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Also in the </a:t>
            </a:r>
            <a:r>
              <a:rPr lang="en-US" b="1" baseline="0" dirty="0" smtClean="0"/>
              <a:t>Format</a:t>
            </a:r>
            <a:r>
              <a:rPr lang="en-US" baseline="0" dirty="0" smtClean="0"/>
              <a:t> </a:t>
            </a:r>
            <a:r>
              <a:rPr lang="en-US" b="1" baseline="0" dirty="0" smtClean="0"/>
              <a:t>Picture</a:t>
            </a:r>
            <a:r>
              <a:rPr lang="en-US" baseline="0" dirty="0" smtClean="0"/>
              <a:t> dialog box, click </a:t>
            </a:r>
            <a:r>
              <a:rPr lang="en-US" b="1" baseline="0" dirty="0" smtClean="0"/>
              <a:t>Line</a:t>
            </a:r>
            <a:r>
              <a:rPr lang="en-US" baseline="0" dirty="0" smtClean="0"/>
              <a:t> </a:t>
            </a:r>
            <a:r>
              <a:rPr lang="en-US" b="1" baseline="0" dirty="0" smtClean="0"/>
              <a:t>Color</a:t>
            </a:r>
            <a:r>
              <a:rPr lang="en-US" baseline="0" dirty="0" smtClean="0"/>
              <a:t> in the left pane, in the </a:t>
            </a:r>
            <a:r>
              <a:rPr lang="en-US" b="1" baseline="0" dirty="0" smtClean="0"/>
              <a:t>Line Color </a:t>
            </a:r>
            <a:r>
              <a:rPr lang="en-US" baseline="0" dirty="0" smtClean="0"/>
              <a:t>pane, select </a:t>
            </a:r>
            <a:r>
              <a:rPr lang="en-US" b="1" baseline="0" dirty="0" smtClean="0"/>
              <a:t>No line</a:t>
            </a:r>
            <a:r>
              <a:rPr lang="en-US" baseline="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Also in the </a:t>
            </a:r>
            <a:r>
              <a:rPr lang="en-US" b="1" baseline="0" dirty="0" smtClean="0"/>
              <a:t>Format Picture </a:t>
            </a:r>
            <a:r>
              <a:rPr lang="en-US" baseline="0" dirty="0" smtClean="0"/>
              <a:t>dialog box, click </a:t>
            </a:r>
            <a:r>
              <a:rPr lang="en-US" b="1" baseline="0" dirty="0" smtClean="0"/>
              <a:t>Artistic Effects </a:t>
            </a:r>
            <a:r>
              <a:rPr lang="en-US" baseline="0" dirty="0" smtClean="0"/>
              <a:t>in the left pane, in the </a:t>
            </a:r>
            <a:r>
              <a:rPr lang="en-US" b="1" baseline="0" dirty="0" smtClean="0"/>
              <a:t>Artistic Effects </a:t>
            </a:r>
            <a:r>
              <a:rPr lang="en-US" baseline="0" dirty="0" smtClean="0"/>
              <a:t>pane, click the button next to </a:t>
            </a:r>
            <a:r>
              <a:rPr lang="en-US" b="1" baseline="0" dirty="0" smtClean="0"/>
              <a:t>Artistic Effect</a:t>
            </a:r>
            <a:r>
              <a:rPr lang="en-US" baseline="0" dirty="0" smtClean="0"/>
              <a:t>, click </a:t>
            </a:r>
            <a:r>
              <a:rPr lang="en-US" b="1" baseline="0" dirty="0" smtClean="0"/>
              <a:t>Paint Brush </a:t>
            </a:r>
            <a:r>
              <a:rPr lang="en-US" baseline="0" dirty="0" smtClean="0"/>
              <a:t>(second row), and then in the </a:t>
            </a:r>
            <a:r>
              <a:rPr lang="en-US" b="1" baseline="0" dirty="0" smtClean="0"/>
              <a:t>Brush Size </a:t>
            </a:r>
            <a:r>
              <a:rPr lang="en-US" baseline="0" dirty="0" smtClean="0"/>
              <a:t>box, enter </a:t>
            </a:r>
            <a:r>
              <a:rPr lang="en-US" b="1" baseline="0" dirty="0" smtClean="0"/>
              <a:t>1</a:t>
            </a:r>
            <a:r>
              <a:rPr lang="en-US" baseline="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Also in the </a:t>
            </a:r>
            <a:r>
              <a:rPr lang="en-US" b="1" baseline="0" dirty="0" smtClean="0"/>
              <a:t>Format Picture </a:t>
            </a:r>
            <a:r>
              <a:rPr lang="en-US" baseline="0" dirty="0" smtClean="0"/>
              <a:t>dialog box, click </a:t>
            </a:r>
            <a:r>
              <a:rPr lang="en-US" b="1" baseline="0" dirty="0" smtClean="0"/>
              <a:t>Picture Corrections </a:t>
            </a:r>
            <a:r>
              <a:rPr lang="en-US" baseline="0" dirty="0" smtClean="0"/>
              <a:t>in the left pane, in the </a:t>
            </a:r>
            <a:r>
              <a:rPr lang="en-US" b="1" baseline="0" dirty="0" smtClean="0"/>
              <a:t>Picture Corrections </a:t>
            </a:r>
            <a:r>
              <a:rPr lang="en-US" baseline="0" dirty="0" smtClean="0"/>
              <a:t>pane, under </a:t>
            </a:r>
            <a:r>
              <a:rPr lang="en-US" b="1" baseline="0" dirty="0" smtClean="0"/>
              <a:t>Brightness and Contrast</a:t>
            </a:r>
            <a:r>
              <a:rPr lang="en-US" baseline="0" dirty="0" smtClean="0"/>
              <a:t>, enter </a:t>
            </a:r>
            <a:r>
              <a:rPr lang="en-US" b="1" baseline="0" dirty="0" smtClean="0"/>
              <a:t>1% </a:t>
            </a:r>
            <a:r>
              <a:rPr lang="en-US" baseline="0" dirty="0" smtClean="0"/>
              <a:t>in the </a:t>
            </a:r>
            <a:r>
              <a:rPr lang="en-US" b="1" baseline="0" dirty="0" smtClean="0"/>
              <a:t>Brightness</a:t>
            </a:r>
            <a:r>
              <a:rPr lang="en-US" baseline="0" dirty="0" smtClean="0"/>
              <a:t> box and </a:t>
            </a:r>
            <a:r>
              <a:rPr lang="en-US" b="1" baseline="0" dirty="0" smtClean="0"/>
              <a:t>26%</a:t>
            </a:r>
            <a:r>
              <a:rPr lang="en-US" baseline="0" dirty="0" smtClean="0"/>
              <a:t> in the </a:t>
            </a:r>
            <a:r>
              <a:rPr lang="en-US" b="1" baseline="0" dirty="0" smtClean="0"/>
              <a:t>Contrast</a:t>
            </a:r>
            <a:r>
              <a:rPr lang="en-US" baseline="0" dirty="0" smtClean="0"/>
              <a:t> box.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Also in the </a:t>
            </a:r>
            <a:r>
              <a:rPr lang="en-US" b="1" baseline="0" dirty="0" smtClean="0"/>
              <a:t>Format Picture </a:t>
            </a:r>
            <a:r>
              <a:rPr lang="en-US" baseline="0" dirty="0" smtClean="0"/>
              <a:t>dialog box, click </a:t>
            </a:r>
            <a:r>
              <a:rPr lang="en-US" b="1" baseline="0" dirty="0" smtClean="0"/>
              <a:t>Size</a:t>
            </a:r>
            <a:r>
              <a:rPr lang="en-US" baseline="0" dirty="0" smtClean="0"/>
              <a:t> in the left pane, in the </a:t>
            </a:r>
            <a:r>
              <a:rPr lang="en-US" b="1" baseline="0" dirty="0" smtClean="0"/>
              <a:t>Size</a:t>
            </a:r>
            <a:r>
              <a:rPr lang="en-US" baseline="0" dirty="0" smtClean="0"/>
              <a:t> pane, under </a:t>
            </a:r>
            <a:r>
              <a:rPr lang="en-US" b="1" baseline="0" dirty="0" smtClean="0"/>
              <a:t>Size and rotate</a:t>
            </a:r>
            <a:r>
              <a:rPr lang="en-US" baseline="0" dirty="0" smtClean="0"/>
              <a:t>, enter </a:t>
            </a:r>
            <a:r>
              <a:rPr lang="en-US" b="1" baseline="0" dirty="0" smtClean="0"/>
              <a:t>7.5” </a:t>
            </a:r>
            <a:r>
              <a:rPr lang="en-US" baseline="0" dirty="0" smtClean="0"/>
              <a:t>in the </a:t>
            </a:r>
            <a:r>
              <a:rPr lang="en-US" b="1" baseline="0" dirty="0" smtClean="0"/>
              <a:t>Height</a:t>
            </a:r>
            <a:r>
              <a:rPr lang="en-US" baseline="0" dirty="0" smtClean="0"/>
              <a:t> box and </a:t>
            </a:r>
            <a:r>
              <a:rPr lang="en-US" b="1" baseline="0" dirty="0" smtClean="0"/>
              <a:t>10” </a:t>
            </a:r>
            <a:r>
              <a:rPr lang="en-US" baseline="0" dirty="0" smtClean="0"/>
              <a:t>in the </a:t>
            </a:r>
            <a:r>
              <a:rPr lang="en-US" b="1" baseline="0" dirty="0" smtClean="0"/>
              <a:t>Width</a:t>
            </a:r>
            <a:r>
              <a:rPr lang="en-US" baseline="0" dirty="0" smtClean="0"/>
              <a:t> box.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Select the rectangle. On the </a:t>
            </a:r>
            <a:r>
              <a:rPr lang="en-US" b="1" baseline="0" dirty="0" smtClean="0"/>
              <a:t>Home</a:t>
            </a:r>
            <a:r>
              <a:rPr lang="en-US" baseline="0" dirty="0" smtClean="0"/>
              <a:t> tab, in the </a:t>
            </a:r>
            <a:r>
              <a:rPr lang="en-US" b="1" baseline="0" dirty="0" smtClean="0"/>
              <a:t>Drawing</a:t>
            </a:r>
            <a:r>
              <a:rPr lang="en-US" baseline="0" dirty="0" smtClean="0"/>
              <a:t> group, click </a:t>
            </a:r>
            <a:r>
              <a:rPr lang="en-US" b="1" baseline="0" dirty="0" smtClean="0"/>
              <a:t>Arrange</a:t>
            </a:r>
            <a:r>
              <a:rPr lang="en-US" baseline="0" dirty="0" smtClean="0"/>
              <a:t>, point to </a:t>
            </a:r>
            <a:r>
              <a:rPr lang="en-US" b="1" baseline="0" dirty="0" smtClean="0"/>
              <a:t>Align</a:t>
            </a:r>
            <a:r>
              <a:rPr lang="en-US" baseline="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Click </a:t>
            </a:r>
            <a:r>
              <a:rPr lang="en-US" b="1" baseline="0" dirty="0" smtClean="0"/>
              <a:t>Align Middle</a:t>
            </a:r>
            <a:r>
              <a:rPr lang="en-US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Click </a:t>
            </a:r>
            <a:r>
              <a:rPr lang="en-US" b="1" baseline="0" dirty="0" smtClean="0"/>
              <a:t>Align Center</a:t>
            </a:r>
            <a:r>
              <a:rPr lang="en-US" baseline="0" dirty="0" smtClean="0"/>
              <a:t>.</a:t>
            </a:r>
          </a:p>
          <a:p>
            <a:pPr marL="0" lvl="0" indent="0">
              <a:buFont typeface="+mj-lt"/>
              <a:buNone/>
            </a:pPr>
            <a:endParaRPr lang="en-US" baseline="0" dirty="0" smtClean="0"/>
          </a:p>
          <a:p>
            <a:pPr marL="0" lvl="0" indent="0">
              <a:buFont typeface="+mj-lt"/>
              <a:buNone/>
            </a:pPr>
            <a:endParaRPr lang="en-US" baseline="0" dirty="0" smtClean="0"/>
          </a:p>
          <a:p>
            <a:pPr marL="0" lvl="0" indent="0">
              <a:buFont typeface="+mj-lt"/>
              <a:buNone/>
            </a:pPr>
            <a:r>
              <a:rPr lang="en-US" baseline="0" dirty="0" smtClean="0"/>
              <a:t>To reproduce the fourth background layer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="0" baseline="0" dirty="0" smtClean="0"/>
              <a:t>On the </a:t>
            </a:r>
            <a:r>
              <a:rPr lang="en-US" b="1" baseline="0" dirty="0" smtClean="0"/>
              <a:t>Home</a:t>
            </a:r>
            <a:r>
              <a:rPr lang="en-US" b="0" baseline="0" dirty="0" smtClean="0"/>
              <a:t> tab, in the </a:t>
            </a:r>
            <a:r>
              <a:rPr lang="en-US" b="1" baseline="0" dirty="0" smtClean="0"/>
              <a:t>Drawing</a:t>
            </a:r>
            <a:r>
              <a:rPr lang="en-US" b="0" baseline="0" dirty="0" smtClean="0"/>
              <a:t> group, click </a:t>
            </a:r>
            <a:r>
              <a:rPr lang="en-US" b="1" baseline="0" dirty="0" smtClean="0"/>
              <a:t>Shapes</a:t>
            </a:r>
            <a:r>
              <a:rPr lang="en-US" b="0" baseline="0" dirty="0" smtClean="0"/>
              <a:t>, and then under </a:t>
            </a:r>
            <a:r>
              <a:rPr lang="en-US" b="1" baseline="0" dirty="0" smtClean="0"/>
              <a:t>Rectangles</a:t>
            </a:r>
            <a:r>
              <a:rPr lang="en-US" b="0" baseline="0" dirty="0" smtClean="0"/>
              <a:t> click </a:t>
            </a:r>
            <a:r>
              <a:rPr lang="en-US" b="1" baseline="0" dirty="0" smtClean="0"/>
              <a:t>Rectangle</a:t>
            </a:r>
            <a:r>
              <a:rPr lang="en-US" b="0" baseline="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="0" baseline="0" dirty="0" smtClean="0"/>
              <a:t>On the slide, drag to draw a rectangle.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="0" baseline="0" dirty="0" smtClean="0"/>
              <a:t>Select the rectangle. Under </a:t>
            </a:r>
            <a:r>
              <a:rPr lang="en-US" b="1" baseline="0" dirty="0" smtClean="0"/>
              <a:t>Drawing Tools</a:t>
            </a:r>
            <a:r>
              <a:rPr lang="en-US" b="0" baseline="0" dirty="0" smtClean="0"/>
              <a:t>, on the </a:t>
            </a:r>
            <a:r>
              <a:rPr lang="en-US" b="1" baseline="0" dirty="0" smtClean="0"/>
              <a:t>Format</a:t>
            </a:r>
            <a:r>
              <a:rPr lang="en-US" b="0" baseline="0" dirty="0" smtClean="0"/>
              <a:t> tab, in the </a:t>
            </a:r>
            <a:r>
              <a:rPr lang="en-US" b="1" baseline="0" dirty="0" smtClean="0"/>
              <a:t>Shape Styles </a:t>
            </a:r>
            <a:r>
              <a:rPr lang="en-US" b="0" baseline="0" dirty="0" smtClean="0"/>
              <a:t>group, click the </a:t>
            </a:r>
            <a:r>
              <a:rPr lang="en-US" b="1" baseline="0" dirty="0" smtClean="0"/>
              <a:t>Format Shape </a:t>
            </a:r>
            <a:r>
              <a:rPr lang="en-US" b="0" baseline="0" dirty="0" smtClean="0"/>
              <a:t>dialog box. In the </a:t>
            </a:r>
            <a:r>
              <a:rPr lang="en-US" b="1" baseline="0" dirty="0" smtClean="0"/>
              <a:t>Format Shape </a:t>
            </a:r>
            <a:r>
              <a:rPr lang="en-US" b="0" baseline="0" dirty="0" smtClean="0"/>
              <a:t>dialog box, click </a:t>
            </a:r>
            <a:r>
              <a:rPr lang="en-US" b="1" baseline="0" dirty="0" smtClean="0"/>
              <a:t>Fill</a:t>
            </a:r>
            <a:r>
              <a:rPr lang="en-US" b="0" baseline="0" dirty="0" smtClean="0"/>
              <a:t> in the left pane, in the </a:t>
            </a:r>
            <a:r>
              <a:rPr lang="en-US" b="1" baseline="0" dirty="0" smtClean="0"/>
              <a:t>Fill</a:t>
            </a:r>
            <a:r>
              <a:rPr lang="en-US" b="0" baseline="0" dirty="0" smtClean="0"/>
              <a:t> pane, select </a:t>
            </a:r>
            <a:r>
              <a:rPr lang="en-US" b="1" baseline="0" dirty="0" smtClean="0"/>
              <a:t>Picture or texture fill</a:t>
            </a:r>
            <a:r>
              <a:rPr lang="en-US" b="0" baseline="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Click the button next to </a:t>
            </a:r>
            <a:r>
              <a:rPr lang="en-US" b="1" baseline="0" dirty="0" smtClean="0"/>
              <a:t>Texture</a:t>
            </a:r>
            <a:r>
              <a:rPr lang="en-US" baseline="0" dirty="0" smtClean="0"/>
              <a:t>, and then click </a:t>
            </a:r>
            <a:r>
              <a:rPr lang="en-US" b="1" baseline="0" dirty="0" smtClean="0"/>
              <a:t>Granite </a:t>
            </a:r>
            <a:r>
              <a:rPr lang="en-US" baseline="0" dirty="0" smtClean="0"/>
              <a:t>(third row).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Under </a:t>
            </a:r>
            <a:r>
              <a:rPr lang="en-US" b="1" baseline="0" dirty="0" smtClean="0"/>
              <a:t>Tiling options</a:t>
            </a:r>
            <a:r>
              <a:rPr lang="en-US" baseline="0" dirty="0" smtClean="0"/>
              <a:t>, in the </a:t>
            </a:r>
            <a:r>
              <a:rPr lang="en-US" b="1" baseline="0" dirty="0" smtClean="0"/>
              <a:t>Transparency</a:t>
            </a:r>
            <a:r>
              <a:rPr lang="en-US" baseline="0" dirty="0" smtClean="0"/>
              <a:t> box, enter </a:t>
            </a:r>
            <a:r>
              <a:rPr lang="en-US" b="1" baseline="0" dirty="0" smtClean="0"/>
              <a:t>90%</a:t>
            </a:r>
            <a:r>
              <a:rPr lang="en-US" baseline="0" dirty="0" smtClean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Also in the </a:t>
            </a:r>
            <a:r>
              <a:rPr lang="en-US" b="1" baseline="0" dirty="0" smtClean="0"/>
              <a:t>Format</a:t>
            </a:r>
            <a:r>
              <a:rPr lang="en-US" baseline="0" dirty="0" smtClean="0"/>
              <a:t> </a:t>
            </a:r>
            <a:r>
              <a:rPr lang="en-US" b="1" baseline="0" dirty="0" smtClean="0"/>
              <a:t>Picture</a:t>
            </a:r>
            <a:r>
              <a:rPr lang="en-US" baseline="0" dirty="0" smtClean="0"/>
              <a:t> dialog box, click </a:t>
            </a:r>
            <a:r>
              <a:rPr lang="en-US" b="1" baseline="0" dirty="0" smtClean="0"/>
              <a:t>Line</a:t>
            </a:r>
            <a:r>
              <a:rPr lang="en-US" baseline="0" dirty="0" smtClean="0"/>
              <a:t> </a:t>
            </a:r>
            <a:r>
              <a:rPr lang="en-US" b="1" baseline="0" dirty="0" smtClean="0"/>
              <a:t>Color</a:t>
            </a:r>
            <a:r>
              <a:rPr lang="en-US" baseline="0" dirty="0" smtClean="0"/>
              <a:t> in the left pane, in the </a:t>
            </a:r>
            <a:r>
              <a:rPr lang="en-US" b="1" baseline="0" dirty="0" smtClean="0"/>
              <a:t>Line Color </a:t>
            </a:r>
            <a:r>
              <a:rPr lang="en-US" baseline="0" dirty="0" smtClean="0"/>
              <a:t>pane, select </a:t>
            </a:r>
            <a:r>
              <a:rPr lang="en-US" b="1" baseline="0" dirty="0" smtClean="0"/>
              <a:t>No line</a:t>
            </a:r>
            <a:r>
              <a:rPr lang="en-US" baseline="0" dirty="0" smtClean="0"/>
              <a:t>.</a:t>
            </a:r>
            <a:endParaRPr lang="en-US" b="1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Also in the </a:t>
            </a:r>
            <a:r>
              <a:rPr lang="en-US" b="1" baseline="0" dirty="0" smtClean="0"/>
              <a:t>Format Picture </a:t>
            </a:r>
            <a:r>
              <a:rPr lang="en-US" baseline="0" dirty="0" smtClean="0"/>
              <a:t>dialog box, click </a:t>
            </a:r>
            <a:r>
              <a:rPr lang="en-US" b="1" baseline="0" dirty="0" smtClean="0"/>
              <a:t>Artistic Effects </a:t>
            </a:r>
            <a:r>
              <a:rPr lang="en-US" baseline="0" dirty="0" smtClean="0"/>
              <a:t>in the left pane, in the </a:t>
            </a:r>
            <a:r>
              <a:rPr lang="en-US" b="1" baseline="0" dirty="0" smtClean="0"/>
              <a:t>Artistic Effects </a:t>
            </a:r>
            <a:r>
              <a:rPr lang="en-US" baseline="0" dirty="0" smtClean="0"/>
              <a:t>pane, click the button next to </a:t>
            </a:r>
            <a:r>
              <a:rPr lang="en-US" b="1" baseline="0" dirty="0" smtClean="0"/>
              <a:t>Artistic Effect</a:t>
            </a:r>
            <a:r>
              <a:rPr lang="en-US" baseline="0" dirty="0" smtClean="0"/>
              <a:t>, click </a:t>
            </a:r>
            <a:r>
              <a:rPr lang="en-US" b="1" baseline="0" dirty="0" smtClean="0"/>
              <a:t>Photocopy</a:t>
            </a:r>
            <a:r>
              <a:rPr lang="en-US" baseline="0" dirty="0" smtClean="0"/>
              <a:t> (fifth row),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In the </a:t>
            </a:r>
            <a:r>
              <a:rPr lang="en-US" b="1" baseline="0" dirty="0" smtClean="0"/>
              <a:t>Transparency</a:t>
            </a:r>
            <a:r>
              <a:rPr lang="en-US" baseline="0" dirty="0" smtClean="0"/>
              <a:t> box, enter </a:t>
            </a:r>
            <a:r>
              <a:rPr lang="en-US" b="1" baseline="0" dirty="0" smtClean="0"/>
              <a:t>94%</a:t>
            </a:r>
            <a:r>
              <a:rPr lang="en-US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In the </a:t>
            </a:r>
            <a:r>
              <a:rPr lang="en-US" b="1" baseline="0" dirty="0" smtClean="0"/>
              <a:t>Detail</a:t>
            </a:r>
            <a:r>
              <a:rPr lang="en-US" baseline="0" dirty="0" smtClean="0"/>
              <a:t> box, enter </a:t>
            </a:r>
            <a:r>
              <a:rPr lang="en-US" b="1" baseline="0" dirty="0" smtClean="0"/>
              <a:t>9</a:t>
            </a:r>
            <a:r>
              <a:rPr lang="en-US" baseline="0" dirty="0" smtClean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Also in the </a:t>
            </a:r>
            <a:r>
              <a:rPr lang="en-US" b="1" baseline="0" dirty="0" smtClean="0"/>
              <a:t>Format Picture </a:t>
            </a:r>
            <a:r>
              <a:rPr lang="en-US" baseline="0" dirty="0" smtClean="0"/>
              <a:t>dialog box, click </a:t>
            </a:r>
            <a:r>
              <a:rPr lang="en-US" b="1" baseline="0" dirty="0" smtClean="0"/>
              <a:t>Picture Corrections </a:t>
            </a:r>
            <a:r>
              <a:rPr lang="en-US" baseline="0" dirty="0" smtClean="0"/>
              <a:t>in the left pane, in the </a:t>
            </a:r>
            <a:r>
              <a:rPr lang="en-US" b="1" baseline="0" dirty="0" smtClean="0"/>
              <a:t>Picture Corrections </a:t>
            </a:r>
            <a:r>
              <a:rPr lang="en-US" baseline="0" dirty="0" smtClean="0"/>
              <a:t>pane, under </a:t>
            </a:r>
            <a:r>
              <a:rPr lang="en-US" b="1" baseline="0" dirty="0" smtClean="0"/>
              <a:t>Brightness and Contrast</a:t>
            </a:r>
            <a:r>
              <a:rPr lang="en-US" baseline="0" dirty="0" smtClean="0"/>
              <a:t>, in the </a:t>
            </a:r>
            <a:r>
              <a:rPr lang="en-US" b="1" baseline="0" dirty="0" smtClean="0"/>
              <a:t>Contrast</a:t>
            </a:r>
            <a:r>
              <a:rPr lang="en-US" baseline="0" dirty="0" smtClean="0"/>
              <a:t> box, enter </a:t>
            </a:r>
            <a:r>
              <a:rPr lang="en-US" b="1" baseline="0" dirty="0" smtClean="0"/>
              <a:t>35%</a:t>
            </a:r>
            <a:r>
              <a:rPr lang="en-US" baseline="0" dirty="0" smtClean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Also in the </a:t>
            </a:r>
            <a:r>
              <a:rPr lang="en-US" b="1" baseline="0" dirty="0" smtClean="0"/>
              <a:t>Format Shape </a:t>
            </a:r>
            <a:r>
              <a:rPr lang="en-US" baseline="0" dirty="0" smtClean="0"/>
              <a:t>dialog box, click </a:t>
            </a:r>
            <a:r>
              <a:rPr lang="en-US" b="1" baseline="0" dirty="0" smtClean="0"/>
              <a:t>Size</a:t>
            </a:r>
            <a:r>
              <a:rPr lang="en-US" baseline="0" dirty="0" smtClean="0"/>
              <a:t> in the left pane, in the </a:t>
            </a:r>
            <a:r>
              <a:rPr lang="en-US" b="1" baseline="0" dirty="0" smtClean="0"/>
              <a:t>Size</a:t>
            </a:r>
            <a:r>
              <a:rPr lang="en-US" baseline="0" dirty="0" smtClean="0"/>
              <a:t> pane, under </a:t>
            </a:r>
            <a:r>
              <a:rPr lang="en-US" b="1" baseline="0" dirty="0" smtClean="0"/>
              <a:t>Size and rotate</a:t>
            </a:r>
            <a:r>
              <a:rPr lang="en-US" baseline="0" dirty="0" smtClean="0"/>
              <a:t>, enter </a:t>
            </a:r>
            <a:r>
              <a:rPr lang="en-US" b="1" baseline="0" dirty="0" smtClean="0"/>
              <a:t>7.5” </a:t>
            </a:r>
            <a:r>
              <a:rPr lang="en-US" baseline="0" dirty="0" smtClean="0"/>
              <a:t>in the </a:t>
            </a:r>
            <a:r>
              <a:rPr lang="en-US" b="1" baseline="0" dirty="0" smtClean="0"/>
              <a:t>Height</a:t>
            </a:r>
            <a:r>
              <a:rPr lang="en-US" baseline="0" dirty="0" smtClean="0"/>
              <a:t> box and </a:t>
            </a:r>
            <a:r>
              <a:rPr lang="en-US" b="1" baseline="0" dirty="0" smtClean="0"/>
              <a:t>10” </a:t>
            </a:r>
            <a:r>
              <a:rPr lang="en-US" baseline="0" dirty="0" smtClean="0"/>
              <a:t>in the </a:t>
            </a:r>
            <a:r>
              <a:rPr lang="en-US" b="1" baseline="0" dirty="0" smtClean="0"/>
              <a:t>Width</a:t>
            </a:r>
            <a:r>
              <a:rPr lang="en-US" baseline="0" dirty="0" smtClean="0"/>
              <a:t> box.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Select the rectangle. On the </a:t>
            </a:r>
            <a:r>
              <a:rPr lang="en-US" b="1" baseline="0" dirty="0" smtClean="0"/>
              <a:t>Home</a:t>
            </a:r>
            <a:r>
              <a:rPr lang="en-US" baseline="0" dirty="0" smtClean="0"/>
              <a:t> tab, in the </a:t>
            </a:r>
            <a:r>
              <a:rPr lang="en-US" b="1" baseline="0" dirty="0" smtClean="0"/>
              <a:t>Drawing</a:t>
            </a:r>
            <a:r>
              <a:rPr lang="en-US" baseline="0" dirty="0" smtClean="0"/>
              <a:t> group, click </a:t>
            </a:r>
            <a:r>
              <a:rPr lang="en-US" b="1" baseline="0" dirty="0" smtClean="0"/>
              <a:t>Arrange</a:t>
            </a:r>
            <a:r>
              <a:rPr lang="en-US" baseline="0" dirty="0" smtClean="0"/>
              <a:t>, point to </a:t>
            </a:r>
            <a:r>
              <a:rPr lang="en-US" b="1" baseline="0" dirty="0" smtClean="0"/>
              <a:t>Align</a:t>
            </a:r>
            <a:r>
              <a:rPr lang="en-US" baseline="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Click </a:t>
            </a:r>
            <a:r>
              <a:rPr lang="en-US" b="1" baseline="0" dirty="0" smtClean="0"/>
              <a:t>Align Middle</a:t>
            </a:r>
            <a:r>
              <a:rPr lang="en-US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Click </a:t>
            </a:r>
            <a:r>
              <a:rPr lang="en-US" b="1" baseline="0" dirty="0" smtClean="0"/>
              <a:t>Align Center</a:t>
            </a:r>
            <a:r>
              <a:rPr lang="en-US" baseline="0" dirty="0" smtClean="0"/>
              <a:t>.</a:t>
            </a:r>
          </a:p>
          <a:p>
            <a:pPr marL="0" lvl="0" indent="0">
              <a:buFont typeface="+mj-lt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B670-C6AB-471A-A7D8-55EB47EBE9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8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8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DE7C-CCB6-471C-9199-918A33307958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35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-34985" y="-72350"/>
            <a:ext cx="9198379" cy="6965275"/>
            <a:chOff x="0" y="0"/>
            <a:chExt cx="9198379" cy="6965275"/>
          </a:xfrm>
        </p:grpSpPr>
        <p:sp>
          <p:nvSpPr>
            <p:cNvPr id="111" name="Rectangle 110"/>
            <p:cNvSpPr/>
            <p:nvPr/>
          </p:nvSpPr>
          <p:spPr>
            <a:xfrm>
              <a:off x="18661" y="11349"/>
              <a:ext cx="9144000" cy="6858000"/>
            </a:xfrm>
            <a:prstGeom prst="rect">
              <a:avLst/>
            </a:prstGeom>
            <a:blipFill dpi="0"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aintBrush trans="15000"/>
                        </a14:imgEffect>
                        <a14:imgEffect>
                          <a14:sharpenSoften amount="-70000"/>
                        </a14:imgEffect>
                        <a14:imgEffect>
                          <a14:colorTemperature colorTemp="5300"/>
                        </a14:imgEffect>
                        <a14:imgEffect>
                          <a14:saturation sat="200000"/>
                        </a14:imgEffect>
                        <a14:imgEffect>
                          <a14:brightnessContrast contrast="1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28756">
                  <a:srgbClr val="24190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68000">
                  <a:srgbClr val="684722">
                    <a:alpha val="31765"/>
                  </a:srgbClr>
                </a:gs>
                <a:gs pos="100000">
                  <a:srgbClr val="544136">
                    <a:alpha val="63000"/>
                  </a:srgb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dpi="0" rotWithShape="1">
              <a:blip r:embed="rId5">
                <a:alphaModFix amt="16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aintBrush brushSize="1"/>
                        </a14:imgEffect>
                        <a14:imgEffect>
                          <a14:brightnessContrast bright="1000" contrast="26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4379" y="107275"/>
              <a:ext cx="9144000" cy="6858000"/>
            </a:xfrm>
            <a:prstGeom prst="rect">
              <a:avLst/>
            </a:prstGeom>
            <a:blipFill dpi="0" rotWithShape="1">
              <a:blip r:embed="rId7">
                <a:alphaModFix amt="10000"/>
                <a:duotone>
                  <a:prstClr val="black"/>
                  <a:srgbClr val="C2A85E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hotocopy trans="94000" detail="9"/>
                        </a14:imgEffect>
                        <a14:imgEffect>
                          <a14:brightnessContrast contrast="60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-74612" y="1066800"/>
            <a:ext cx="5318125" cy="5820229"/>
            <a:chOff x="-74612" y="1066800"/>
            <a:chExt cx="5318125" cy="5820229"/>
          </a:xfrm>
          <a:solidFill>
            <a:srgbClr val="544136">
              <a:alpha val="1000"/>
            </a:srgbClr>
          </a:solidFill>
          <a:effectLst>
            <a:glow rad="88900">
              <a:srgbClr val="684722">
                <a:alpha val="10000"/>
              </a:srgbClr>
            </a:glow>
          </a:effectLst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-2380" y="4214813"/>
              <a:ext cx="596107" cy="1399666"/>
            </a:xfrm>
            <a:custGeom>
              <a:avLst/>
              <a:gdLst/>
              <a:ahLst/>
              <a:cxnLst/>
              <a:rect l="l" t="t" r="r" b="b"/>
              <a:pathLst>
                <a:path w="596107" h="1399666">
                  <a:moveTo>
                    <a:pt x="96044" y="0"/>
                  </a:moveTo>
                  <a:lnTo>
                    <a:pt x="202407" y="34925"/>
                  </a:lnTo>
                  <a:lnTo>
                    <a:pt x="262732" y="71438"/>
                  </a:lnTo>
                  <a:lnTo>
                    <a:pt x="321469" y="107950"/>
                  </a:lnTo>
                  <a:lnTo>
                    <a:pt x="416719" y="203200"/>
                  </a:lnTo>
                  <a:lnTo>
                    <a:pt x="500857" y="322263"/>
                  </a:lnTo>
                  <a:lnTo>
                    <a:pt x="561182" y="441325"/>
                  </a:lnTo>
                  <a:lnTo>
                    <a:pt x="596107" y="571500"/>
                  </a:lnTo>
                  <a:lnTo>
                    <a:pt x="596107" y="715963"/>
                  </a:lnTo>
                  <a:lnTo>
                    <a:pt x="596107" y="774701"/>
                  </a:lnTo>
                  <a:lnTo>
                    <a:pt x="584995" y="846138"/>
                  </a:lnTo>
                  <a:lnTo>
                    <a:pt x="561182" y="906463"/>
                  </a:lnTo>
                  <a:lnTo>
                    <a:pt x="537370" y="977901"/>
                  </a:lnTo>
                  <a:lnTo>
                    <a:pt x="500857" y="1049338"/>
                  </a:lnTo>
                  <a:lnTo>
                    <a:pt x="453232" y="1108076"/>
                  </a:lnTo>
                  <a:lnTo>
                    <a:pt x="392907" y="1168401"/>
                  </a:lnTo>
                  <a:lnTo>
                    <a:pt x="345282" y="1228726"/>
                  </a:lnTo>
                  <a:lnTo>
                    <a:pt x="273844" y="1276351"/>
                  </a:lnTo>
                  <a:lnTo>
                    <a:pt x="215107" y="1311276"/>
                  </a:lnTo>
                  <a:lnTo>
                    <a:pt x="72232" y="1382713"/>
                  </a:lnTo>
                  <a:lnTo>
                    <a:pt x="0" y="1399666"/>
                  </a:lnTo>
                  <a:lnTo>
                    <a:pt x="0" y="1343982"/>
                  </a:lnTo>
                  <a:lnTo>
                    <a:pt x="24607" y="1335088"/>
                  </a:lnTo>
                  <a:lnTo>
                    <a:pt x="154782" y="1263651"/>
                  </a:lnTo>
                  <a:lnTo>
                    <a:pt x="273844" y="1181101"/>
                  </a:lnTo>
                  <a:lnTo>
                    <a:pt x="369094" y="1060451"/>
                  </a:lnTo>
                  <a:lnTo>
                    <a:pt x="453232" y="930276"/>
                  </a:lnTo>
                  <a:lnTo>
                    <a:pt x="500857" y="798513"/>
                  </a:lnTo>
                  <a:lnTo>
                    <a:pt x="513557" y="668338"/>
                  </a:lnTo>
                  <a:lnTo>
                    <a:pt x="513557" y="536575"/>
                  </a:lnTo>
                  <a:lnTo>
                    <a:pt x="477045" y="404813"/>
                  </a:lnTo>
                  <a:lnTo>
                    <a:pt x="429420" y="285750"/>
                  </a:lnTo>
                  <a:lnTo>
                    <a:pt x="345282" y="179388"/>
                  </a:lnTo>
                  <a:lnTo>
                    <a:pt x="250032" y="95250"/>
                  </a:lnTo>
                  <a:lnTo>
                    <a:pt x="143669" y="238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-2380" y="4524063"/>
              <a:ext cx="167481" cy="549901"/>
            </a:xfrm>
            <a:custGeom>
              <a:avLst/>
              <a:gdLst/>
              <a:ahLst/>
              <a:cxnLst/>
              <a:rect l="l" t="t" r="r" b="b"/>
              <a:pathLst>
                <a:path w="167481" h="549901">
                  <a:moveTo>
                    <a:pt x="0" y="0"/>
                  </a:moveTo>
                  <a:lnTo>
                    <a:pt x="794" y="313"/>
                  </a:lnTo>
                  <a:lnTo>
                    <a:pt x="59531" y="36825"/>
                  </a:lnTo>
                  <a:lnTo>
                    <a:pt x="107156" y="95563"/>
                  </a:lnTo>
                  <a:lnTo>
                    <a:pt x="130969" y="155888"/>
                  </a:lnTo>
                  <a:lnTo>
                    <a:pt x="154781" y="214625"/>
                  </a:lnTo>
                  <a:lnTo>
                    <a:pt x="167481" y="274950"/>
                  </a:lnTo>
                  <a:lnTo>
                    <a:pt x="154781" y="346388"/>
                  </a:lnTo>
                  <a:lnTo>
                    <a:pt x="130969" y="406713"/>
                  </a:lnTo>
                  <a:lnTo>
                    <a:pt x="96044" y="465451"/>
                  </a:lnTo>
                  <a:lnTo>
                    <a:pt x="48418" y="513076"/>
                  </a:lnTo>
                  <a:lnTo>
                    <a:pt x="794" y="549588"/>
                  </a:lnTo>
                  <a:lnTo>
                    <a:pt x="0" y="549901"/>
                  </a:lnTo>
                  <a:lnTo>
                    <a:pt x="0" y="478910"/>
                  </a:lnTo>
                  <a:lnTo>
                    <a:pt x="794" y="478151"/>
                  </a:lnTo>
                  <a:lnTo>
                    <a:pt x="48418" y="430526"/>
                  </a:lnTo>
                  <a:lnTo>
                    <a:pt x="72231" y="382901"/>
                  </a:lnTo>
                  <a:lnTo>
                    <a:pt x="96044" y="298763"/>
                  </a:lnTo>
                  <a:lnTo>
                    <a:pt x="96044" y="214625"/>
                  </a:lnTo>
                  <a:lnTo>
                    <a:pt x="72231" y="143188"/>
                  </a:lnTo>
                  <a:lnTo>
                    <a:pt x="24606" y="71750"/>
                  </a:lnTo>
                  <a:lnTo>
                    <a:pt x="0" y="71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251075" y="1651000"/>
              <a:ext cx="214313" cy="190500"/>
            </a:xfrm>
            <a:custGeom>
              <a:avLst/>
              <a:gdLst>
                <a:gd name="T0" fmla="*/ 30 w 135"/>
                <a:gd name="T1" fmla="*/ 23 h 120"/>
                <a:gd name="T2" fmla="*/ 30 w 135"/>
                <a:gd name="T3" fmla="*/ 23 h 120"/>
                <a:gd name="T4" fmla="*/ 53 w 135"/>
                <a:gd name="T5" fmla="*/ 8 h 120"/>
                <a:gd name="T6" fmla="*/ 68 w 135"/>
                <a:gd name="T7" fmla="*/ 0 h 120"/>
                <a:gd name="T8" fmla="*/ 105 w 135"/>
                <a:gd name="T9" fmla="*/ 8 h 120"/>
                <a:gd name="T10" fmla="*/ 128 w 135"/>
                <a:gd name="T11" fmla="*/ 15 h 120"/>
                <a:gd name="T12" fmla="*/ 135 w 135"/>
                <a:gd name="T13" fmla="*/ 23 h 120"/>
                <a:gd name="T14" fmla="*/ 135 w 135"/>
                <a:gd name="T15" fmla="*/ 23 h 120"/>
                <a:gd name="T16" fmla="*/ 113 w 135"/>
                <a:gd name="T17" fmla="*/ 23 h 120"/>
                <a:gd name="T18" fmla="*/ 83 w 135"/>
                <a:gd name="T19" fmla="*/ 23 h 120"/>
                <a:gd name="T20" fmla="*/ 60 w 135"/>
                <a:gd name="T21" fmla="*/ 30 h 120"/>
                <a:gd name="T22" fmla="*/ 60 w 135"/>
                <a:gd name="T23" fmla="*/ 30 h 120"/>
                <a:gd name="T24" fmla="*/ 38 w 135"/>
                <a:gd name="T25" fmla="*/ 53 h 120"/>
                <a:gd name="T26" fmla="*/ 23 w 135"/>
                <a:gd name="T27" fmla="*/ 75 h 120"/>
                <a:gd name="T28" fmla="*/ 8 w 135"/>
                <a:gd name="T29" fmla="*/ 98 h 120"/>
                <a:gd name="T30" fmla="*/ 0 w 135"/>
                <a:gd name="T31" fmla="*/ 113 h 120"/>
                <a:gd name="T32" fmla="*/ 0 w 135"/>
                <a:gd name="T33" fmla="*/ 113 h 120"/>
                <a:gd name="T34" fmla="*/ 0 w 135"/>
                <a:gd name="T35" fmla="*/ 120 h 120"/>
                <a:gd name="T36" fmla="*/ 0 w 135"/>
                <a:gd name="T37" fmla="*/ 120 h 120"/>
                <a:gd name="T38" fmla="*/ 0 w 135"/>
                <a:gd name="T39" fmla="*/ 90 h 120"/>
                <a:gd name="T40" fmla="*/ 8 w 135"/>
                <a:gd name="T41" fmla="*/ 60 h 120"/>
                <a:gd name="T42" fmla="*/ 23 w 135"/>
                <a:gd name="T43" fmla="*/ 38 h 120"/>
                <a:gd name="T44" fmla="*/ 30 w 135"/>
                <a:gd name="T45" fmla="*/ 23 h 120"/>
                <a:gd name="T46" fmla="*/ 30 w 135"/>
                <a:gd name="T47" fmla="*/ 2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" h="120">
                  <a:moveTo>
                    <a:pt x="30" y="23"/>
                  </a:moveTo>
                  <a:lnTo>
                    <a:pt x="30" y="23"/>
                  </a:lnTo>
                  <a:lnTo>
                    <a:pt x="53" y="8"/>
                  </a:lnTo>
                  <a:lnTo>
                    <a:pt x="68" y="0"/>
                  </a:lnTo>
                  <a:lnTo>
                    <a:pt x="105" y="8"/>
                  </a:lnTo>
                  <a:lnTo>
                    <a:pt x="128" y="15"/>
                  </a:lnTo>
                  <a:lnTo>
                    <a:pt x="135" y="23"/>
                  </a:lnTo>
                  <a:lnTo>
                    <a:pt x="135" y="23"/>
                  </a:lnTo>
                  <a:lnTo>
                    <a:pt x="113" y="23"/>
                  </a:lnTo>
                  <a:lnTo>
                    <a:pt x="83" y="23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38" y="53"/>
                  </a:lnTo>
                  <a:lnTo>
                    <a:pt x="23" y="75"/>
                  </a:lnTo>
                  <a:lnTo>
                    <a:pt x="8" y="98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90"/>
                  </a:lnTo>
                  <a:lnTo>
                    <a:pt x="8" y="60"/>
                  </a:lnTo>
                  <a:lnTo>
                    <a:pt x="23" y="38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000250" y="1436688"/>
              <a:ext cx="692150" cy="404813"/>
            </a:xfrm>
            <a:custGeom>
              <a:avLst/>
              <a:gdLst>
                <a:gd name="T0" fmla="*/ 263 w 436"/>
                <a:gd name="T1" fmla="*/ 0 h 255"/>
                <a:gd name="T2" fmla="*/ 263 w 436"/>
                <a:gd name="T3" fmla="*/ 0 h 255"/>
                <a:gd name="T4" fmla="*/ 293 w 436"/>
                <a:gd name="T5" fmla="*/ 7 h 255"/>
                <a:gd name="T6" fmla="*/ 331 w 436"/>
                <a:gd name="T7" fmla="*/ 22 h 255"/>
                <a:gd name="T8" fmla="*/ 361 w 436"/>
                <a:gd name="T9" fmla="*/ 37 h 255"/>
                <a:gd name="T10" fmla="*/ 383 w 436"/>
                <a:gd name="T11" fmla="*/ 60 h 255"/>
                <a:gd name="T12" fmla="*/ 406 w 436"/>
                <a:gd name="T13" fmla="*/ 82 h 255"/>
                <a:gd name="T14" fmla="*/ 421 w 436"/>
                <a:gd name="T15" fmla="*/ 113 h 255"/>
                <a:gd name="T16" fmla="*/ 436 w 436"/>
                <a:gd name="T17" fmla="*/ 150 h 255"/>
                <a:gd name="T18" fmla="*/ 436 w 436"/>
                <a:gd name="T19" fmla="*/ 180 h 255"/>
                <a:gd name="T20" fmla="*/ 436 w 436"/>
                <a:gd name="T21" fmla="*/ 180 h 255"/>
                <a:gd name="T22" fmla="*/ 429 w 436"/>
                <a:gd name="T23" fmla="*/ 150 h 255"/>
                <a:gd name="T24" fmla="*/ 414 w 436"/>
                <a:gd name="T25" fmla="*/ 128 h 255"/>
                <a:gd name="T26" fmla="*/ 399 w 436"/>
                <a:gd name="T27" fmla="*/ 97 h 255"/>
                <a:gd name="T28" fmla="*/ 376 w 436"/>
                <a:gd name="T29" fmla="*/ 82 h 255"/>
                <a:gd name="T30" fmla="*/ 353 w 436"/>
                <a:gd name="T31" fmla="*/ 60 h 255"/>
                <a:gd name="T32" fmla="*/ 323 w 436"/>
                <a:gd name="T33" fmla="*/ 45 h 255"/>
                <a:gd name="T34" fmla="*/ 293 w 436"/>
                <a:gd name="T35" fmla="*/ 37 h 255"/>
                <a:gd name="T36" fmla="*/ 263 w 436"/>
                <a:gd name="T37" fmla="*/ 30 h 255"/>
                <a:gd name="T38" fmla="*/ 263 w 436"/>
                <a:gd name="T39" fmla="*/ 30 h 255"/>
                <a:gd name="T40" fmla="*/ 211 w 436"/>
                <a:gd name="T41" fmla="*/ 30 h 255"/>
                <a:gd name="T42" fmla="*/ 166 w 436"/>
                <a:gd name="T43" fmla="*/ 45 h 255"/>
                <a:gd name="T44" fmla="*/ 121 w 436"/>
                <a:gd name="T45" fmla="*/ 60 h 255"/>
                <a:gd name="T46" fmla="*/ 83 w 436"/>
                <a:gd name="T47" fmla="*/ 90 h 255"/>
                <a:gd name="T48" fmla="*/ 53 w 436"/>
                <a:gd name="T49" fmla="*/ 120 h 255"/>
                <a:gd name="T50" fmla="*/ 30 w 436"/>
                <a:gd name="T51" fmla="*/ 165 h 255"/>
                <a:gd name="T52" fmla="*/ 8 w 436"/>
                <a:gd name="T53" fmla="*/ 210 h 255"/>
                <a:gd name="T54" fmla="*/ 0 w 436"/>
                <a:gd name="T55" fmla="*/ 255 h 255"/>
                <a:gd name="T56" fmla="*/ 0 w 436"/>
                <a:gd name="T57" fmla="*/ 255 h 255"/>
                <a:gd name="T58" fmla="*/ 0 w 436"/>
                <a:gd name="T59" fmla="*/ 218 h 255"/>
                <a:gd name="T60" fmla="*/ 15 w 436"/>
                <a:gd name="T61" fmla="*/ 173 h 255"/>
                <a:gd name="T62" fmla="*/ 30 w 436"/>
                <a:gd name="T63" fmla="*/ 120 h 255"/>
                <a:gd name="T64" fmla="*/ 61 w 436"/>
                <a:gd name="T65" fmla="*/ 75 h 255"/>
                <a:gd name="T66" fmla="*/ 83 w 436"/>
                <a:gd name="T67" fmla="*/ 52 h 255"/>
                <a:gd name="T68" fmla="*/ 106 w 436"/>
                <a:gd name="T69" fmla="*/ 37 h 255"/>
                <a:gd name="T70" fmla="*/ 136 w 436"/>
                <a:gd name="T71" fmla="*/ 22 h 255"/>
                <a:gd name="T72" fmla="*/ 173 w 436"/>
                <a:gd name="T73" fmla="*/ 7 h 255"/>
                <a:gd name="T74" fmla="*/ 211 w 436"/>
                <a:gd name="T75" fmla="*/ 0 h 255"/>
                <a:gd name="T76" fmla="*/ 263 w 436"/>
                <a:gd name="T77" fmla="*/ 0 h 255"/>
                <a:gd name="T78" fmla="*/ 263 w 436"/>
                <a:gd name="T7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36" h="255">
                  <a:moveTo>
                    <a:pt x="263" y="0"/>
                  </a:moveTo>
                  <a:lnTo>
                    <a:pt x="263" y="0"/>
                  </a:lnTo>
                  <a:lnTo>
                    <a:pt x="293" y="7"/>
                  </a:lnTo>
                  <a:lnTo>
                    <a:pt x="331" y="22"/>
                  </a:lnTo>
                  <a:lnTo>
                    <a:pt x="361" y="37"/>
                  </a:lnTo>
                  <a:lnTo>
                    <a:pt x="383" y="60"/>
                  </a:lnTo>
                  <a:lnTo>
                    <a:pt x="406" y="82"/>
                  </a:lnTo>
                  <a:lnTo>
                    <a:pt x="421" y="113"/>
                  </a:lnTo>
                  <a:lnTo>
                    <a:pt x="436" y="150"/>
                  </a:lnTo>
                  <a:lnTo>
                    <a:pt x="436" y="180"/>
                  </a:lnTo>
                  <a:lnTo>
                    <a:pt x="436" y="180"/>
                  </a:lnTo>
                  <a:lnTo>
                    <a:pt x="429" y="150"/>
                  </a:lnTo>
                  <a:lnTo>
                    <a:pt x="414" y="128"/>
                  </a:lnTo>
                  <a:lnTo>
                    <a:pt x="399" y="97"/>
                  </a:lnTo>
                  <a:lnTo>
                    <a:pt x="376" y="82"/>
                  </a:lnTo>
                  <a:lnTo>
                    <a:pt x="353" y="60"/>
                  </a:lnTo>
                  <a:lnTo>
                    <a:pt x="323" y="45"/>
                  </a:lnTo>
                  <a:lnTo>
                    <a:pt x="293" y="37"/>
                  </a:lnTo>
                  <a:lnTo>
                    <a:pt x="263" y="30"/>
                  </a:lnTo>
                  <a:lnTo>
                    <a:pt x="263" y="30"/>
                  </a:lnTo>
                  <a:lnTo>
                    <a:pt x="211" y="30"/>
                  </a:lnTo>
                  <a:lnTo>
                    <a:pt x="166" y="45"/>
                  </a:lnTo>
                  <a:lnTo>
                    <a:pt x="121" y="60"/>
                  </a:lnTo>
                  <a:lnTo>
                    <a:pt x="83" y="90"/>
                  </a:lnTo>
                  <a:lnTo>
                    <a:pt x="53" y="120"/>
                  </a:lnTo>
                  <a:lnTo>
                    <a:pt x="30" y="165"/>
                  </a:lnTo>
                  <a:lnTo>
                    <a:pt x="8" y="210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18"/>
                  </a:lnTo>
                  <a:lnTo>
                    <a:pt x="15" y="173"/>
                  </a:lnTo>
                  <a:lnTo>
                    <a:pt x="30" y="120"/>
                  </a:lnTo>
                  <a:lnTo>
                    <a:pt x="61" y="75"/>
                  </a:lnTo>
                  <a:lnTo>
                    <a:pt x="83" y="52"/>
                  </a:lnTo>
                  <a:lnTo>
                    <a:pt x="106" y="37"/>
                  </a:lnTo>
                  <a:lnTo>
                    <a:pt x="136" y="22"/>
                  </a:lnTo>
                  <a:lnTo>
                    <a:pt x="173" y="7"/>
                  </a:lnTo>
                  <a:lnTo>
                    <a:pt x="211" y="0"/>
                  </a:lnTo>
                  <a:lnTo>
                    <a:pt x="263" y="0"/>
                  </a:lnTo>
                  <a:lnTo>
                    <a:pt x="2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251075" y="1722438"/>
              <a:ext cx="454025" cy="322263"/>
            </a:xfrm>
            <a:custGeom>
              <a:avLst/>
              <a:gdLst>
                <a:gd name="T0" fmla="*/ 113 w 286"/>
                <a:gd name="T1" fmla="*/ 203 h 203"/>
                <a:gd name="T2" fmla="*/ 113 w 286"/>
                <a:gd name="T3" fmla="*/ 203 h 203"/>
                <a:gd name="T4" fmla="*/ 90 w 286"/>
                <a:gd name="T5" fmla="*/ 203 h 203"/>
                <a:gd name="T6" fmla="*/ 68 w 286"/>
                <a:gd name="T7" fmla="*/ 188 h 203"/>
                <a:gd name="T8" fmla="*/ 53 w 286"/>
                <a:gd name="T9" fmla="*/ 180 h 203"/>
                <a:gd name="T10" fmla="*/ 30 w 286"/>
                <a:gd name="T11" fmla="*/ 165 h 203"/>
                <a:gd name="T12" fmla="*/ 15 w 286"/>
                <a:gd name="T13" fmla="*/ 143 h 203"/>
                <a:gd name="T14" fmla="*/ 8 w 286"/>
                <a:gd name="T15" fmla="*/ 120 h 203"/>
                <a:gd name="T16" fmla="*/ 0 w 286"/>
                <a:gd name="T17" fmla="*/ 98 h 203"/>
                <a:gd name="T18" fmla="*/ 0 w 286"/>
                <a:gd name="T19" fmla="*/ 75 h 203"/>
                <a:gd name="T20" fmla="*/ 0 w 286"/>
                <a:gd name="T21" fmla="*/ 75 h 203"/>
                <a:gd name="T22" fmla="*/ 15 w 286"/>
                <a:gd name="T23" fmla="*/ 105 h 203"/>
                <a:gd name="T24" fmla="*/ 30 w 286"/>
                <a:gd name="T25" fmla="*/ 135 h 203"/>
                <a:gd name="T26" fmla="*/ 68 w 286"/>
                <a:gd name="T27" fmla="*/ 158 h 203"/>
                <a:gd name="T28" fmla="*/ 113 w 286"/>
                <a:gd name="T29" fmla="*/ 173 h 203"/>
                <a:gd name="T30" fmla="*/ 113 w 286"/>
                <a:gd name="T31" fmla="*/ 173 h 203"/>
                <a:gd name="T32" fmla="*/ 143 w 286"/>
                <a:gd name="T33" fmla="*/ 180 h 203"/>
                <a:gd name="T34" fmla="*/ 173 w 286"/>
                <a:gd name="T35" fmla="*/ 173 h 203"/>
                <a:gd name="T36" fmla="*/ 203 w 286"/>
                <a:gd name="T37" fmla="*/ 158 h 203"/>
                <a:gd name="T38" fmla="*/ 225 w 286"/>
                <a:gd name="T39" fmla="*/ 143 h 203"/>
                <a:gd name="T40" fmla="*/ 248 w 286"/>
                <a:gd name="T41" fmla="*/ 120 h 203"/>
                <a:gd name="T42" fmla="*/ 263 w 286"/>
                <a:gd name="T43" fmla="*/ 90 h 203"/>
                <a:gd name="T44" fmla="*/ 278 w 286"/>
                <a:gd name="T45" fmla="*/ 60 h 203"/>
                <a:gd name="T46" fmla="*/ 278 w 286"/>
                <a:gd name="T47" fmla="*/ 30 h 203"/>
                <a:gd name="T48" fmla="*/ 278 w 286"/>
                <a:gd name="T49" fmla="*/ 30 h 203"/>
                <a:gd name="T50" fmla="*/ 278 w 286"/>
                <a:gd name="T51" fmla="*/ 0 h 203"/>
                <a:gd name="T52" fmla="*/ 278 w 286"/>
                <a:gd name="T53" fmla="*/ 0 h 203"/>
                <a:gd name="T54" fmla="*/ 286 w 286"/>
                <a:gd name="T55" fmla="*/ 60 h 203"/>
                <a:gd name="T56" fmla="*/ 286 w 286"/>
                <a:gd name="T57" fmla="*/ 60 h 203"/>
                <a:gd name="T58" fmla="*/ 278 w 286"/>
                <a:gd name="T59" fmla="*/ 90 h 203"/>
                <a:gd name="T60" fmla="*/ 271 w 286"/>
                <a:gd name="T61" fmla="*/ 120 h 203"/>
                <a:gd name="T62" fmla="*/ 248 w 286"/>
                <a:gd name="T63" fmla="*/ 143 h 203"/>
                <a:gd name="T64" fmla="*/ 233 w 286"/>
                <a:gd name="T65" fmla="*/ 165 h 203"/>
                <a:gd name="T66" fmla="*/ 203 w 286"/>
                <a:gd name="T67" fmla="*/ 180 h 203"/>
                <a:gd name="T68" fmla="*/ 180 w 286"/>
                <a:gd name="T69" fmla="*/ 195 h 203"/>
                <a:gd name="T70" fmla="*/ 150 w 286"/>
                <a:gd name="T71" fmla="*/ 203 h 203"/>
                <a:gd name="T72" fmla="*/ 113 w 286"/>
                <a:gd name="T73" fmla="*/ 203 h 203"/>
                <a:gd name="T74" fmla="*/ 113 w 286"/>
                <a:gd name="T7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203">
                  <a:moveTo>
                    <a:pt x="113" y="203"/>
                  </a:moveTo>
                  <a:lnTo>
                    <a:pt x="113" y="203"/>
                  </a:lnTo>
                  <a:lnTo>
                    <a:pt x="90" y="203"/>
                  </a:lnTo>
                  <a:lnTo>
                    <a:pt x="68" y="188"/>
                  </a:lnTo>
                  <a:lnTo>
                    <a:pt x="53" y="180"/>
                  </a:lnTo>
                  <a:lnTo>
                    <a:pt x="30" y="165"/>
                  </a:lnTo>
                  <a:lnTo>
                    <a:pt x="15" y="143"/>
                  </a:lnTo>
                  <a:lnTo>
                    <a:pt x="8" y="120"/>
                  </a:lnTo>
                  <a:lnTo>
                    <a:pt x="0" y="98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15" y="105"/>
                  </a:lnTo>
                  <a:lnTo>
                    <a:pt x="30" y="135"/>
                  </a:lnTo>
                  <a:lnTo>
                    <a:pt x="68" y="158"/>
                  </a:lnTo>
                  <a:lnTo>
                    <a:pt x="113" y="173"/>
                  </a:lnTo>
                  <a:lnTo>
                    <a:pt x="113" y="173"/>
                  </a:lnTo>
                  <a:lnTo>
                    <a:pt x="143" y="180"/>
                  </a:lnTo>
                  <a:lnTo>
                    <a:pt x="173" y="173"/>
                  </a:lnTo>
                  <a:lnTo>
                    <a:pt x="203" y="158"/>
                  </a:lnTo>
                  <a:lnTo>
                    <a:pt x="225" y="143"/>
                  </a:lnTo>
                  <a:lnTo>
                    <a:pt x="248" y="120"/>
                  </a:lnTo>
                  <a:lnTo>
                    <a:pt x="263" y="90"/>
                  </a:lnTo>
                  <a:lnTo>
                    <a:pt x="278" y="60"/>
                  </a:lnTo>
                  <a:lnTo>
                    <a:pt x="278" y="30"/>
                  </a:lnTo>
                  <a:lnTo>
                    <a:pt x="278" y="3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86" y="60"/>
                  </a:lnTo>
                  <a:lnTo>
                    <a:pt x="286" y="60"/>
                  </a:lnTo>
                  <a:lnTo>
                    <a:pt x="278" y="90"/>
                  </a:lnTo>
                  <a:lnTo>
                    <a:pt x="271" y="120"/>
                  </a:lnTo>
                  <a:lnTo>
                    <a:pt x="248" y="143"/>
                  </a:lnTo>
                  <a:lnTo>
                    <a:pt x="233" y="165"/>
                  </a:lnTo>
                  <a:lnTo>
                    <a:pt x="203" y="180"/>
                  </a:lnTo>
                  <a:lnTo>
                    <a:pt x="180" y="195"/>
                  </a:lnTo>
                  <a:lnTo>
                    <a:pt x="150" y="203"/>
                  </a:lnTo>
                  <a:lnTo>
                    <a:pt x="113" y="203"/>
                  </a:lnTo>
                  <a:lnTo>
                    <a:pt x="113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-2381" y="3689628"/>
              <a:ext cx="191294" cy="96561"/>
            </a:xfrm>
            <a:custGeom>
              <a:avLst/>
              <a:gdLst/>
              <a:ahLst/>
              <a:cxnLst/>
              <a:rect l="l" t="t" r="r" b="b"/>
              <a:pathLst>
                <a:path w="191294" h="96561">
                  <a:moveTo>
                    <a:pt x="0" y="0"/>
                  </a:moveTo>
                  <a:lnTo>
                    <a:pt x="24606" y="23536"/>
                  </a:lnTo>
                  <a:lnTo>
                    <a:pt x="59531" y="48936"/>
                  </a:lnTo>
                  <a:lnTo>
                    <a:pt x="107156" y="72749"/>
                  </a:lnTo>
                  <a:lnTo>
                    <a:pt x="143669" y="83861"/>
                  </a:lnTo>
                  <a:lnTo>
                    <a:pt x="191294" y="83861"/>
                  </a:lnTo>
                  <a:lnTo>
                    <a:pt x="143669" y="96561"/>
                  </a:lnTo>
                  <a:lnTo>
                    <a:pt x="96044" y="96561"/>
                  </a:lnTo>
                  <a:lnTo>
                    <a:pt x="48419" y="96561"/>
                  </a:lnTo>
                  <a:lnTo>
                    <a:pt x="11906" y="72749"/>
                  </a:lnTo>
                  <a:lnTo>
                    <a:pt x="0" y="608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-2381" y="3999845"/>
              <a:ext cx="273844" cy="48281"/>
            </a:xfrm>
            <a:custGeom>
              <a:avLst/>
              <a:gdLst/>
              <a:ahLst/>
              <a:cxnLst/>
              <a:rect l="l" t="t" r="r" b="b"/>
              <a:pathLst>
                <a:path w="273844" h="48281">
                  <a:moveTo>
                    <a:pt x="0" y="0"/>
                  </a:moveTo>
                  <a:lnTo>
                    <a:pt x="24606" y="11769"/>
                  </a:lnTo>
                  <a:lnTo>
                    <a:pt x="107156" y="35581"/>
                  </a:lnTo>
                  <a:lnTo>
                    <a:pt x="191294" y="35581"/>
                  </a:lnTo>
                  <a:lnTo>
                    <a:pt x="273844" y="35581"/>
                  </a:lnTo>
                  <a:lnTo>
                    <a:pt x="202406" y="48281"/>
                  </a:lnTo>
                  <a:lnTo>
                    <a:pt x="130969" y="48281"/>
                  </a:lnTo>
                  <a:lnTo>
                    <a:pt x="35719" y="48281"/>
                  </a:lnTo>
                  <a:lnTo>
                    <a:pt x="0" y="393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-61912" y="3308350"/>
              <a:ext cx="417513" cy="465138"/>
            </a:xfrm>
            <a:custGeom>
              <a:avLst/>
              <a:gdLst>
                <a:gd name="T0" fmla="*/ 263 w 263"/>
                <a:gd name="T1" fmla="*/ 135 h 293"/>
                <a:gd name="T2" fmla="*/ 263 w 263"/>
                <a:gd name="T3" fmla="*/ 135 h 293"/>
                <a:gd name="T4" fmla="*/ 263 w 263"/>
                <a:gd name="T5" fmla="*/ 158 h 293"/>
                <a:gd name="T6" fmla="*/ 263 w 263"/>
                <a:gd name="T7" fmla="*/ 188 h 293"/>
                <a:gd name="T8" fmla="*/ 255 w 263"/>
                <a:gd name="T9" fmla="*/ 210 h 293"/>
                <a:gd name="T10" fmla="*/ 240 w 263"/>
                <a:gd name="T11" fmla="*/ 233 h 293"/>
                <a:gd name="T12" fmla="*/ 225 w 263"/>
                <a:gd name="T13" fmla="*/ 255 h 293"/>
                <a:gd name="T14" fmla="*/ 203 w 263"/>
                <a:gd name="T15" fmla="*/ 271 h 293"/>
                <a:gd name="T16" fmla="*/ 180 w 263"/>
                <a:gd name="T17" fmla="*/ 286 h 293"/>
                <a:gd name="T18" fmla="*/ 158 w 263"/>
                <a:gd name="T19" fmla="*/ 293 h 293"/>
                <a:gd name="T20" fmla="*/ 158 w 263"/>
                <a:gd name="T21" fmla="*/ 293 h 293"/>
                <a:gd name="T22" fmla="*/ 188 w 263"/>
                <a:gd name="T23" fmla="*/ 271 h 293"/>
                <a:gd name="T24" fmla="*/ 218 w 263"/>
                <a:gd name="T25" fmla="*/ 240 h 293"/>
                <a:gd name="T26" fmla="*/ 233 w 263"/>
                <a:gd name="T27" fmla="*/ 203 h 293"/>
                <a:gd name="T28" fmla="*/ 233 w 263"/>
                <a:gd name="T29" fmla="*/ 143 h 293"/>
                <a:gd name="T30" fmla="*/ 233 w 263"/>
                <a:gd name="T31" fmla="*/ 143 h 293"/>
                <a:gd name="T32" fmla="*/ 225 w 263"/>
                <a:gd name="T33" fmla="*/ 113 h 293"/>
                <a:gd name="T34" fmla="*/ 210 w 263"/>
                <a:gd name="T35" fmla="*/ 83 h 293"/>
                <a:gd name="T36" fmla="*/ 188 w 263"/>
                <a:gd name="T37" fmla="*/ 60 h 293"/>
                <a:gd name="T38" fmla="*/ 165 w 263"/>
                <a:gd name="T39" fmla="*/ 38 h 293"/>
                <a:gd name="T40" fmla="*/ 135 w 263"/>
                <a:gd name="T41" fmla="*/ 23 h 293"/>
                <a:gd name="T42" fmla="*/ 98 w 263"/>
                <a:gd name="T43" fmla="*/ 15 h 293"/>
                <a:gd name="T44" fmla="*/ 68 w 263"/>
                <a:gd name="T45" fmla="*/ 8 h 293"/>
                <a:gd name="T46" fmla="*/ 30 w 263"/>
                <a:gd name="T47" fmla="*/ 15 h 293"/>
                <a:gd name="T48" fmla="*/ 30 w 263"/>
                <a:gd name="T49" fmla="*/ 15 h 293"/>
                <a:gd name="T50" fmla="*/ 0 w 263"/>
                <a:gd name="T51" fmla="*/ 23 h 293"/>
                <a:gd name="T52" fmla="*/ 0 w 263"/>
                <a:gd name="T53" fmla="*/ 23 h 293"/>
                <a:gd name="T54" fmla="*/ 60 w 263"/>
                <a:gd name="T55" fmla="*/ 0 h 293"/>
                <a:gd name="T56" fmla="*/ 60 w 263"/>
                <a:gd name="T57" fmla="*/ 0 h 293"/>
                <a:gd name="T58" fmla="*/ 90 w 263"/>
                <a:gd name="T59" fmla="*/ 0 h 293"/>
                <a:gd name="T60" fmla="*/ 128 w 263"/>
                <a:gd name="T61" fmla="*/ 0 h 293"/>
                <a:gd name="T62" fmla="*/ 158 w 263"/>
                <a:gd name="T63" fmla="*/ 15 h 293"/>
                <a:gd name="T64" fmla="*/ 188 w 263"/>
                <a:gd name="T65" fmla="*/ 30 h 293"/>
                <a:gd name="T66" fmla="*/ 210 w 263"/>
                <a:gd name="T67" fmla="*/ 45 h 293"/>
                <a:gd name="T68" fmla="*/ 233 w 263"/>
                <a:gd name="T69" fmla="*/ 75 h 293"/>
                <a:gd name="T70" fmla="*/ 248 w 263"/>
                <a:gd name="T71" fmla="*/ 98 h 293"/>
                <a:gd name="T72" fmla="*/ 263 w 263"/>
                <a:gd name="T73" fmla="*/ 135 h 293"/>
                <a:gd name="T74" fmla="*/ 263 w 263"/>
                <a:gd name="T75" fmla="*/ 135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293">
                  <a:moveTo>
                    <a:pt x="263" y="135"/>
                  </a:moveTo>
                  <a:lnTo>
                    <a:pt x="263" y="135"/>
                  </a:lnTo>
                  <a:lnTo>
                    <a:pt x="263" y="158"/>
                  </a:lnTo>
                  <a:lnTo>
                    <a:pt x="263" y="188"/>
                  </a:lnTo>
                  <a:lnTo>
                    <a:pt x="255" y="210"/>
                  </a:lnTo>
                  <a:lnTo>
                    <a:pt x="240" y="233"/>
                  </a:lnTo>
                  <a:lnTo>
                    <a:pt x="225" y="255"/>
                  </a:lnTo>
                  <a:lnTo>
                    <a:pt x="203" y="271"/>
                  </a:lnTo>
                  <a:lnTo>
                    <a:pt x="180" y="286"/>
                  </a:lnTo>
                  <a:lnTo>
                    <a:pt x="158" y="293"/>
                  </a:lnTo>
                  <a:lnTo>
                    <a:pt x="158" y="293"/>
                  </a:lnTo>
                  <a:lnTo>
                    <a:pt x="188" y="271"/>
                  </a:lnTo>
                  <a:lnTo>
                    <a:pt x="218" y="240"/>
                  </a:lnTo>
                  <a:lnTo>
                    <a:pt x="233" y="203"/>
                  </a:lnTo>
                  <a:lnTo>
                    <a:pt x="233" y="143"/>
                  </a:lnTo>
                  <a:lnTo>
                    <a:pt x="233" y="143"/>
                  </a:lnTo>
                  <a:lnTo>
                    <a:pt x="225" y="113"/>
                  </a:lnTo>
                  <a:lnTo>
                    <a:pt x="210" y="83"/>
                  </a:lnTo>
                  <a:lnTo>
                    <a:pt x="188" y="60"/>
                  </a:lnTo>
                  <a:lnTo>
                    <a:pt x="165" y="38"/>
                  </a:lnTo>
                  <a:lnTo>
                    <a:pt x="135" y="23"/>
                  </a:lnTo>
                  <a:lnTo>
                    <a:pt x="98" y="15"/>
                  </a:lnTo>
                  <a:lnTo>
                    <a:pt x="68" y="8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90" y="0"/>
                  </a:lnTo>
                  <a:lnTo>
                    <a:pt x="128" y="0"/>
                  </a:lnTo>
                  <a:lnTo>
                    <a:pt x="158" y="15"/>
                  </a:lnTo>
                  <a:lnTo>
                    <a:pt x="188" y="30"/>
                  </a:lnTo>
                  <a:lnTo>
                    <a:pt x="210" y="45"/>
                  </a:lnTo>
                  <a:lnTo>
                    <a:pt x="233" y="75"/>
                  </a:lnTo>
                  <a:lnTo>
                    <a:pt x="248" y="98"/>
                  </a:lnTo>
                  <a:lnTo>
                    <a:pt x="263" y="135"/>
                  </a:lnTo>
                  <a:lnTo>
                    <a:pt x="263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659313" y="4381500"/>
              <a:ext cx="358775" cy="309563"/>
            </a:xfrm>
            <a:custGeom>
              <a:avLst/>
              <a:gdLst>
                <a:gd name="T0" fmla="*/ 8 w 226"/>
                <a:gd name="T1" fmla="*/ 90 h 195"/>
                <a:gd name="T2" fmla="*/ 8 w 226"/>
                <a:gd name="T3" fmla="*/ 90 h 195"/>
                <a:gd name="T4" fmla="*/ 30 w 226"/>
                <a:gd name="T5" fmla="*/ 45 h 195"/>
                <a:gd name="T6" fmla="*/ 61 w 226"/>
                <a:gd name="T7" fmla="*/ 15 h 195"/>
                <a:gd name="T8" fmla="*/ 83 w 226"/>
                <a:gd name="T9" fmla="*/ 8 h 195"/>
                <a:gd name="T10" fmla="*/ 106 w 226"/>
                <a:gd name="T11" fmla="*/ 0 h 195"/>
                <a:gd name="T12" fmla="*/ 136 w 226"/>
                <a:gd name="T13" fmla="*/ 0 h 195"/>
                <a:gd name="T14" fmla="*/ 158 w 226"/>
                <a:gd name="T15" fmla="*/ 0 h 195"/>
                <a:gd name="T16" fmla="*/ 158 w 226"/>
                <a:gd name="T17" fmla="*/ 0 h 195"/>
                <a:gd name="T18" fmla="*/ 181 w 226"/>
                <a:gd name="T19" fmla="*/ 15 h 195"/>
                <a:gd name="T20" fmla="*/ 203 w 226"/>
                <a:gd name="T21" fmla="*/ 30 h 195"/>
                <a:gd name="T22" fmla="*/ 218 w 226"/>
                <a:gd name="T23" fmla="*/ 53 h 195"/>
                <a:gd name="T24" fmla="*/ 226 w 226"/>
                <a:gd name="T25" fmla="*/ 75 h 195"/>
                <a:gd name="T26" fmla="*/ 226 w 226"/>
                <a:gd name="T27" fmla="*/ 75 h 195"/>
                <a:gd name="T28" fmla="*/ 203 w 226"/>
                <a:gd name="T29" fmla="*/ 45 h 195"/>
                <a:gd name="T30" fmla="*/ 173 w 226"/>
                <a:gd name="T31" fmla="*/ 30 h 195"/>
                <a:gd name="T32" fmla="*/ 173 w 226"/>
                <a:gd name="T33" fmla="*/ 30 h 195"/>
                <a:gd name="T34" fmla="*/ 143 w 226"/>
                <a:gd name="T35" fmla="*/ 23 h 195"/>
                <a:gd name="T36" fmla="*/ 121 w 226"/>
                <a:gd name="T37" fmla="*/ 30 h 195"/>
                <a:gd name="T38" fmla="*/ 98 w 226"/>
                <a:gd name="T39" fmla="*/ 30 h 195"/>
                <a:gd name="T40" fmla="*/ 76 w 226"/>
                <a:gd name="T41" fmla="*/ 45 h 195"/>
                <a:gd name="T42" fmla="*/ 38 w 226"/>
                <a:gd name="T43" fmla="*/ 75 h 195"/>
                <a:gd name="T44" fmla="*/ 15 w 226"/>
                <a:gd name="T45" fmla="*/ 113 h 195"/>
                <a:gd name="T46" fmla="*/ 15 w 226"/>
                <a:gd name="T47" fmla="*/ 113 h 195"/>
                <a:gd name="T48" fmla="*/ 8 w 226"/>
                <a:gd name="T49" fmla="*/ 158 h 195"/>
                <a:gd name="T50" fmla="*/ 15 w 226"/>
                <a:gd name="T51" fmla="*/ 195 h 195"/>
                <a:gd name="T52" fmla="*/ 15 w 226"/>
                <a:gd name="T53" fmla="*/ 195 h 195"/>
                <a:gd name="T54" fmla="*/ 8 w 226"/>
                <a:gd name="T55" fmla="*/ 173 h 195"/>
                <a:gd name="T56" fmla="*/ 0 w 226"/>
                <a:gd name="T57" fmla="*/ 143 h 195"/>
                <a:gd name="T58" fmla="*/ 0 w 226"/>
                <a:gd name="T59" fmla="*/ 113 h 195"/>
                <a:gd name="T60" fmla="*/ 8 w 226"/>
                <a:gd name="T61" fmla="*/ 90 h 195"/>
                <a:gd name="T62" fmla="*/ 8 w 226"/>
                <a:gd name="T63" fmla="*/ 9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195">
                  <a:moveTo>
                    <a:pt x="8" y="90"/>
                  </a:moveTo>
                  <a:lnTo>
                    <a:pt x="8" y="90"/>
                  </a:lnTo>
                  <a:lnTo>
                    <a:pt x="30" y="45"/>
                  </a:lnTo>
                  <a:lnTo>
                    <a:pt x="61" y="15"/>
                  </a:lnTo>
                  <a:lnTo>
                    <a:pt x="83" y="8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81" y="15"/>
                  </a:lnTo>
                  <a:lnTo>
                    <a:pt x="203" y="30"/>
                  </a:lnTo>
                  <a:lnTo>
                    <a:pt x="218" y="53"/>
                  </a:lnTo>
                  <a:lnTo>
                    <a:pt x="226" y="75"/>
                  </a:lnTo>
                  <a:lnTo>
                    <a:pt x="226" y="75"/>
                  </a:lnTo>
                  <a:lnTo>
                    <a:pt x="203" y="45"/>
                  </a:lnTo>
                  <a:lnTo>
                    <a:pt x="173" y="30"/>
                  </a:lnTo>
                  <a:lnTo>
                    <a:pt x="173" y="30"/>
                  </a:lnTo>
                  <a:lnTo>
                    <a:pt x="143" y="23"/>
                  </a:lnTo>
                  <a:lnTo>
                    <a:pt x="121" y="30"/>
                  </a:lnTo>
                  <a:lnTo>
                    <a:pt x="98" y="30"/>
                  </a:lnTo>
                  <a:lnTo>
                    <a:pt x="76" y="45"/>
                  </a:lnTo>
                  <a:lnTo>
                    <a:pt x="38" y="75"/>
                  </a:lnTo>
                  <a:lnTo>
                    <a:pt x="15" y="113"/>
                  </a:lnTo>
                  <a:lnTo>
                    <a:pt x="15" y="113"/>
                  </a:lnTo>
                  <a:lnTo>
                    <a:pt x="8" y="158"/>
                  </a:lnTo>
                  <a:lnTo>
                    <a:pt x="15" y="195"/>
                  </a:lnTo>
                  <a:lnTo>
                    <a:pt x="15" y="195"/>
                  </a:lnTo>
                  <a:lnTo>
                    <a:pt x="8" y="173"/>
                  </a:lnTo>
                  <a:lnTo>
                    <a:pt x="0" y="143"/>
                  </a:lnTo>
                  <a:lnTo>
                    <a:pt x="0" y="113"/>
                  </a:lnTo>
                  <a:lnTo>
                    <a:pt x="8" y="90"/>
                  </a:lnTo>
                  <a:lnTo>
                    <a:pt x="8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827588" y="4500563"/>
              <a:ext cx="214313" cy="190500"/>
            </a:xfrm>
            <a:custGeom>
              <a:avLst/>
              <a:gdLst>
                <a:gd name="T0" fmla="*/ 7 w 135"/>
                <a:gd name="T1" fmla="*/ 60 h 120"/>
                <a:gd name="T2" fmla="*/ 7 w 135"/>
                <a:gd name="T3" fmla="*/ 60 h 120"/>
                <a:gd name="T4" fmla="*/ 15 w 135"/>
                <a:gd name="T5" fmla="*/ 60 h 120"/>
                <a:gd name="T6" fmla="*/ 22 w 135"/>
                <a:gd name="T7" fmla="*/ 60 h 120"/>
                <a:gd name="T8" fmla="*/ 37 w 135"/>
                <a:gd name="T9" fmla="*/ 83 h 120"/>
                <a:gd name="T10" fmla="*/ 37 w 135"/>
                <a:gd name="T11" fmla="*/ 83 h 120"/>
                <a:gd name="T12" fmla="*/ 45 w 135"/>
                <a:gd name="T13" fmla="*/ 98 h 120"/>
                <a:gd name="T14" fmla="*/ 60 w 135"/>
                <a:gd name="T15" fmla="*/ 105 h 120"/>
                <a:gd name="T16" fmla="*/ 60 w 135"/>
                <a:gd name="T17" fmla="*/ 105 h 120"/>
                <a:gd name="T18" fmla="*/ 75 w 135"/>
                <a:gd name="T19" fmla="*/ 98 h 120"/>
                <a:gd name="T20" fmla="*/ 97 w 135"/>
                <a:gd name="T21" fmla="*/ 83 h 120"/>
                <a:gd name="T22" fmla="*/ 112 w 135"/>
                <a:gd name="T23" fmla="*/ 68 h 120"/>
                <a:gd name="T24" fmla="*/ 120 w 135"/>
                <a:gd name="T25" fmla="*/ 45 h 120"/>
                <a:gd name="T26" fmla="*/ 120 w 135"/>
                <a:gd name="T27" fmla="*/ 45 h 120"/>
                <a:gd name="T28" fmla="*/ 127 w 135"/>
                <a:gd name="T29" fmla="*/ 23 h 120"/>
                <a:gd name="T30" fmla="*/ 120 w 135"/>
                <a:gd name="T31" fmla="*/ 0 h 120"/>
                <a:gd name="T32" fmla="*/ 120 w 135"/>
                <a:gd name="T33" fmla="*/ 0 h 120"/>
                <a:gd name="T34" fmla="*/ 135 w 135"/>
                <a:gd name="T35" fmla="*/ 38 h 120"/>
                <a:gd name="T36" fmla="*/ 135 w 135"/>
                <a:gd name="T37" fmla="*/ 53 h 120"/>
                <a:gd name="T38" fmla="*/ 135 w 135"/>
                <a:gd name="T39" fmla="*/ 75 h 120"/>
                <a:gd name="T40" fmla="*/ 135 w 135"/>
                <a:gd name="T41" fmla="*/ 75 h 120"/>
                <a:gd name="T42" fmla="*/ 120 w 135"/>
                <a:gd name="T43" fmla="*/ 90 h 120"/>
                <a:gd name="T44" fmla="*/ 112 w 135"/>
                <a:gd name="T45" fmla="*/ 105 h 120"/>
                <a:gd name="T46" fmla="*/ 82 w 135"/>
                <a:gd name="T47" fmla="*/ 120 h 120"/>
                <a:gd name="T48" fmla="*/ 60 w 135"/>
                <a:gd name="T49" fmla="*/ 120 h 120"/>
                <a:gd name="T50" fmla="*/ 37 w 135"/>
                <a:gd name="T51" fmla="*/ 113 h 120"/>
                <a:gd name="T52" fmla="*/ 37 w 135"/>
                <a:gd name="T53" fmla="*/ 113 h 120"/>
                <a:gd name="T54" fmla="*/ 22 w 135"/>
                <a:gd name="T55" fmla="*/ 105 h 120"/>
                <a:gd name="T56" fmla="*/ 7 w 135"/>
                <a:gd name="T57" fmla="*/ 98 h 120"/>
                <a:gd name="T58" fmla="*/ 7 w 135"/>
                <a:gd name="T59" fmla="*/ 98 h 120"/>
                <a:gd name="T60" fmla="*/ 0 w 135"/>
                <a:gd name="T61" fmla="*/ 83 h 120"/>
                <a:gd name="T62" fmla="*/ 0 w 135"/>
                <a:gd name="T63" fmla="*/ 68 h 120"/>
                <a:gd name="T64" fmla="*/ 7 w 135"/>
                <a:gd name="T65" fmla="*/ 60 h 120"/>
                <a:gd name="T66" fmla="*/ 7 w 135"/>
                <a:gd name="T67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5" h="120">
                  <a:moveTo>
                    <a:pt x="7" y="60"/>
                  </a:moveTo>
                  <a:lnTo>
                    <a:pt x="7" y="60"/>
                  </a:lnTo>
                  <a:lnTo>
                    <a:pt x="15" y="60"/>
                  </a:lnTo>
                  <a:lnTo>
                    <a:pt x="22" y="60"/>
                  </a:lnTo>
                  <a:lnTo>
                    <a:pt x="37" y="83"/>
                  </a:lnTo>
                  <a:lnTo>
                    <a:pt x="37" y="83"/>
                  </a:lnTo>
                  <a:lnTo>
                    <a:pt x="45" y="98"/>
                  </a:lnTo>
                  <a:lnTo>
                    <a:pt x="60" y="105"/>
                  </a:lnTo>
                  <a:lnTo>
                    <a:pt x="60" y="105"/>
                  </a:lnTo>
                  <a:lnTo>
                    <a:pt x="75" y="98"/>
                  </a:lnTo>
                  <a:lnTo>
                    <a:pt x="97" y="83"/>
                  </a:lnTo>
                  <a:lnTo>
                    <a:pt x="112" y="68"/>
                  </a:lnTo>
                  <a:lnTo>
                    <a:pt x="120" y="45"/>
                  </a:lnTo>
                  <a:lnTo>
                    <a:pt x="120" y="45"/>
                  </a:lnTo>
                  <a:lnTo>
                    <a:pt x="127" y="23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35" y="38"/>
                  </a:lnTo>
                  <a:lnTo>
                    <a:pt x="135" y="53"/>
                  </a:lnTo>
                  <a:lnTo>
                    <a:pt x="135" y="75"/>
                  </a:lnTo>
                  <a:lnTo>
                    <a:pt x="135" y="75"/>
                  </a:lnTo>
                  <a:lnTo>
                    <a:pt x="120" y="90"/>
                  </a:lnTo>
                  <a:lnTo>
                    <a:pt x="112" y="105"/>
                  </a:lnTo>
                  <a:lnTo>
                    <a:pt x="82" y="120"/>
                  </a:lnTo>
                  <a:lnTo>
                    <a:pt x="60" y="120"/>
                  </a:lnTo>
                  <a:lnTo>
                    <a:pt x="37" y="113"/>
                  </a:lnTo>
                  <a:lnTo>
                    <a:pt x="37" y="113"/>
                  </a:lnTo>
                  <a:lnTo>
                    <a:pt x="22" y="105"/>
                  </a:lnTo>
                  <a:lnTo>
                    <a:pt x="7" y="98"/>
                  </a:lnTo>
                  <a:lnTo>
                    <a:pt x="7" y="98"/>
                  </a:lnTo>
                  <a:lnTo>
                    <a:pt x="0" y="83"/>
                  </a:lnTo>
                  <a:lnTo>
                    <a:pt x="0" y="68"/>
                  </a:lnTo>
                  <a:lnTo>
                    <a:pt x="7" y="60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683125" y="4394200"/>
              <a:ext cx="560388" cy="488950"/>
            </a:xfrm>
            <a:custGeom>
              <a:avLst/>
              <a:gdLst>
                <a:gd name="T0" fmla="*/ 346 w 353"/>
                <a:gd name="T1" fmla="*/ 172 h 308"/>
                <a:gd name="T2" fmla="*/ 346 w 353"/>
                <a:gd name="T3" fmla="*/ 172 h 308"/>
                <a:gd name="T4" fmla="*/ 331 w 353"/>
                <a:gd name="T5" fmla="*/ 202 h 308"/>
                <a:gd name="T6" fmla="*/ 308 w 353"/>
                <a:gd name="T7" fmla="*/ 240 h 308"/>
                <a:gd name="T8" fmla="*/ 286 w 353"/>
                <a:gd name="T9" fmla="*/ 263 h 308"/>
                <a:gd name="T10" fmla="*/ 256 w 353"/>
                <a:gd name="T11" fmla="*/ 285 h 308"/>
                <a:gd name="T12" fmla="*/ 218 w 353"/>
                <a:gd name="T13" fmla="*/ 293 h 308"/>
                <a:gd name="T14" fmla="*/ 181 w 353"/>
                <a:gd name="T15" fmla="*/ 300 h 308"/>
                <a:gd name="T16" fmla="*/ 151 w 353"/>
                <a:gd name="T17" fmla="*/ 308 h 308"/>
                <a:gd name="T18" fmla="*/ 113 w 353"/>
                <a:gd name="T19" fmla="*/ 300 h 308"/>
                <a:gd name="T20" fmla="*/ 113 w 353"/>
                <a:gd name="T21" fmla="*/ 300 h 308"/>
                <a:gd name="T22" fmla="*/ 76 w 353"/>
                <a:gd name="T23" fmla="*/ 278 h 308"/>
                <a:gd name="T24" fmla="*/ 46 w 353"/>
                <a:gd name="T25" fmla="*/ 255 h 308"/>
                <a:gd name="T26" fmla="*/ 15 w 353"/>
                <a:gd name="T27" fmla="*/ 225 h 308"/>
                <a:gd name="T28" fmla="*/ 0 w 353"/>
                <a:gd name="T29" fmla="*/ 187 h 308"/>
                <a:gd name="T30" fmla="*/ 0 w 353"/>
                <a:gd name="T31" fmla="*/ 187 h 308"/>
                <a:gd name="T32" fmla="*/ 15 w 353"/>
                <a:gd name="T33" fmla="*/ 217 h 308"/>
                <a:gd name="T34" fmla="*/ 38 w 353"/>
                <a:gd name="T35" fmla="*/ 232 h 308"/>
                <a:gd name="T36" fmla="*/ 61 w 353"/>
                <a:gd name="T37" fmla="*/ 247 h 308"/>
                <a:gd name="T38" fmla="*/ 91 w 353"/>
                <a:gd name="T39" fmla="*/ 263 h 308"/>
                <a:gd name="T40" fmla="*/ 91 w 353"/>
                <a:gd name="T41" fmla="*/ 263 h 308"/>
                <a:gd name="T42" fmla="*/ 121 w 353"/>
                <a:gd name="T43" fmla="*/ 270 h 308"/>
                <a:gd name="T44" fmla="*/ 158 w 353"/>
                <a:gd name="T45" fmla="*/ 270 h 308"/>
                <a:gd name="T46" fmla="*/ 196 w 353"/>
                <a:gd name="T47" fmla="*/ 263 h 308"/>
                <a:gd name="T48" fmla="*/ 226 w 353"/>
                <a:gd name="T49" fmla="*/ 247 h 308"/>
                <a:gd name="T50" fmla="*/ 256 w 353"/>
                <a:gd name="T51" fmla="*/ 225 h 308"/>
                <a:gd name="T52" fmla="*/ 286 w 353"/>
                <a:gd name="T53" fmla="*/ 202 h 308"/>
                <a:gd name="T54" fmla="*/ 308 w 353"/>
                <a:gd name="T55" fmla="*/ 172 h 308"/>
                <a:gd name="T56" fmla="*/ 323 w 353"/>
                <a:gd name="T57" fmla="*/ 135 h 308"/>
                <a:gd name="T58" fmla="*/ 323 w 353"/>
                <a:gd name="T59" fmla="*/ 135 h 308"/>
                <a:gd name="T60" fmla="*/ 331 w 353"/>
                <a:gd name="T61" fmla="*/ 97 h 308"/>
                <a:gd name="T62" fmla="*/ 338 w 353"/>
                <a:gd name="T63" fmla="*/ 60 h 308"/>
                <a:gd name="T64" fmla="*/ 338 w 353"/>
                <a:gd name="T65" fmla="*/ 30 h 308"/>
                <a:gd name="T66" fmla="*/ 331 w 353"/>
                <a:gd name="T67" fmla="*/ 0 h 308"/>
                <a:gd name="T68" fmla="*/ 331 w 353"/>
                <a:gd name="T69" fmla="*/ 0 h 308"/>
                <a:gd name="T70" fmla="*/ 346 w 353"/>
                <a:gd name="T71" fmla="*/ 37 h 308"/>
                <a:gd name="T72" fmla="*/ 353 w 353"/>
                <a:gd name="T73" fmla="*/ 75 h 308"/>
                <a:gd name="T74" fmla="*/ 353 w 353"/>
                <a:gd name="T75" fmla="*/ 120 h 308"/>
                <a:gd name="T76" fmla="*/ 346 w 353"/>
                <a:gd name="T77" fmla="*/ 172 h 308"/>
                <a:gd name="T78" fmla="*/ 346 w 353"/>
                <a:gd name="T79" fmla="*/ 17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3" h="308">
                  <a:moveTo>
                    <a:pt x="346" y="172"/>
                  </a:moveTo>
                  <a:lnTo>
                    <a:pt x="346" y="172"/>
                  </a:lnTo>
                  <a:lnTo>
                    <a:pt x="331" y="202"/>
                  </a:lnTo>
                  <a:lnTo>
                    <a:pt x="308" y="240"/>
                  </a:lnTo>
                  <a:lnTo>
                    <a:pt x="286" y="263"/>
                  </a:lnTo>
                  <a:lnTo>
                    <a:pt x="256" y="285"/>
                  </a:lnTo>
                  <a:lnTo>
                    <a:pt x="218" y="293"/>
                  </a:lnTo>
                  <a:lnTo>
                    <a:pt x="181" y="300"/>
                  </a:lnTo>
                  <a:lnTo>
                    <a:pt x="151" y="308"/>
                  </a:lnTo>
                  <a:lnTo>
                    <a:pt x="113" y="300"/>
                  </a:lnTo>
                  <a:lnTo>
                    <a:pt x="113" y="300"/>
                  </a:lnTo>
                  <a:lnTo>
                    <a:pt x="76" y="278"/>
                  </a:lnTo>
                  <a:lnTo>
                    <a:pt x="46" y="255"/>
                  </a:lnTo>
                  <a:lnTo>
                    <a:pt x="15" y="225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15" y="217"/>
                  </a:lnTo>
                  <a:lnTo>
                    <a:pt x="38" y="232"/>
                  </a:lnTo>
                  <a:lnTo>
                    <a:pt x="61" y="247"/>
                  </a:lnTo>
                  <a:lnTo>
                    <a:pt x="91" y="263"/>
                  </a:lnTo>
                  <a:lnTo>
                    <a:pt x="91" y="263"/>
                  </a:lnTo>
                  <a:lnTo>
                    <a:pt x="121" y="270"/>
                  </a:lnTo>
                  <a:lnTo>
                    <a:pt x="158" y="270"/>
                  </a:lnTo>
                  <a:lnTo>
                    <a:pt x="196" y="263"/>
                  </a:lnTo>
                  <a:lnTo>
                    <a:pt x="226" y="247"/>
                  </a:lnTo>
                  <a:lnTo>
                    <a:pt x="256" y="225"/>
                  </a:lnTo>
                  <a:lnTo>
                    <a:pt x="286" y="202"/>
                  </a:lnTo>
                  <a:lnTo>
                    <a:pt x="308" y="172"/>
                  </a:lnTo>
                  <a:lnTo>
                    <a:pt x="323" y="135"/>
                  </a:lnTo>
                  <a:lnTo>
                    <a:pt x="323" y="135"/>
                  </a:lnTo>
                  <a:lnTo>
                    <a:pt x="331" y="97"/>
                  </a:lnTo>
                  <a:lnTo>
                    <a:pt x="338" y="60"/>
                  </a:lnTo>
                  <a:lnTo>
                    <a:pt x="338" y="30"/>
                  </a:lnTo>
                  <a:lnTo>
                    <a:pt x="331" y="0"/>
                  </a:lnTo>
                  <a:lnTo>
                    <a:pt x="331" y="0"/>
                  </a:lnTo>
                  <a:lnTo>
                    <a:pt x="346" y="37"/>
                  </a:lnTo>
                  <a:lnTo>
                    <a:pt x="353" y="75"/>
                  </a:lnTo>
                  <a:lnTo>
                    <a:pt x="353" y="120"/>
                  </a:lnTo>
                  <a:lnTo>
                    <a:pt x="346" y="172"/>
                  </a:lnTo>
                  <a:lnTo>
                    <a:pt x="346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3575050" y="4143375"/>
              <a:ext cx="1633538" cy="1179513"/>
            </a:xfrm>
            <a:custGeom>
              <a:avLst/>
              <a:gdLst>
                <a:gd name="T0" fmla="*/ 744 w 1029"/>
                <a:gd name="T1" fmla="*/ 15 h 743"/>
                <a:gd name="T2" fmla="*/ 744 w 1029"/>
                <a:gd name="T3" fmla="*/ 15 h 743"/>
                <a:gd name="T4" fmla="*/ 691 w 1029"/>
                <a:gd name="T5" fmla="*/ 37 h 743"/>
                <a:gd name="T6" fmla="*/ 646 w 1029"/>
                <a:gd name="T7" fmla="*/ 67 h 743"/>
                <a:gd name="T8" fmla="*/ 601 w 1029"/>
                <a:gd name="T9" fmla="*/ 105 h 743"/>
                <a:gd name="T10" fmla="*/ 563 w 1029"/>
                <a:gd name="T11" fmla="*/ 150 h 743"/>
                <a:gd name="T12" fmla="*/ 488 w 1029"/>
                <a:gd name="T13" fmla="*/ 248 h 743"/>
                <a:gd name="T14" fmla="*/ 398 w 1029"/>
                <a:gd name="T15" fmla="*/ 360 h 743"/>
                <a:gd name="T16" fmla="*/ 398 w 1029"/>
                <a:gd name="T17" fmla="*/ 360 h 743"/>
                <a:gd name="T18" fmla="*/ 330 w 1029"/>
                <a:gd name="T19" fmla="*/ 443 h 743"/>
                <a:gd name="T20" fmla="*/ 263 w 1029"/>
                <a:gd name="T21" fmla="*/ 511 h 743"/>
                <a:gd name="T22" fmla="*/ 135 w 1029"/>
                <a:gd name="T23" fmla="*/ 631 h 743"/>
                <a:gd name="T24" fmla="*/ 37 w 1029"/>
                <a:gd name="T25" fmla="*/ 713 h 743"/>
                <a:gd name="T26" fmla="*/ 0 w 1029"/>
                <a:gd name="T27" fmla="*/ 743 h 743"/>
                <a:gd name="T28" fmla="*/ 0 w 1029"/>
                <a:gd name="T29" fmla="*/ 743 h 743"/>
                <a:gd name="T30" fmla="*/ 22 w 1029"/>
                <a:gd name="T31" fmla="*/ 728 h 743"/>
                <a:gd name="T32" fmla="*/ 105 w 1029"/>
                <a:gd name="T33" fmla="*/ 676 h 743"/>
                <a:gd name="T34" fmla="*/ 218 w 1029"/>
                <a:gd name="T35" fmla="*/ 593 h 743"/>
                <a:gd name="T36" fmla="*/ 285 w 1029"/>
                <a:gd name="T37" fmla="*/ 533 h 743"/>
                <a:gd name="T38" fmla="*/ 353 w 1029"/>
                <a:gd name="T39" fmla="*/ 473 h 743"/>
                <a:gd name="T40" fmla="*/ 353 w 1029"/>
                <a:gd name="T41" fmla="*/ 473 h 743"/>
                <a:gd name="T42" fmla="*/ 421 w 1029"/>
                <a:gd name="T43" fmla="*/ 398 h 743"/>
                <a:gd name="T44" fmla="*/ 488 w 1029"/>
                <a:gd name="T45" fmla="*/ 315 h 743"/>
                <a:gd name="T46" fmla="*/ 556 w 1029"/>
                <a:gd name="T47" fmla="*/ 233 h 743"/>
                <a:gd name="T48" fmla="*/ 616 w 1029"/>
                <a:gd name="T49" fmla="*/ 165 h 743"/>
                <a:gd name="T50" fmla="*/ 676 w 1029"/>
                <a:gd name="T51" fmla="*/ 105 h 743"/>
                <a:gd name="T52" fmla="*/ 713 w 1029"/>
                <a:gd name="T53" fmla="*/ 83 h 743"/>
                <a:gd name="T54" fmla="*/ 744 w 1029"/>
                <a:gd name="T55" fmla="*/ 60 h 743"/>
                <a:gd name="T56" fmla="*/ 781 w 1029"/>
                <a:gd name="T57" fmla="*/ 52 h 743"/>
                <a:gd name="T58" fmla="*/ 811 w 1029"/>
                <a:gd name="T59" fmla="*/ 45 h 743"/>
                <a:gd name="T60" fmla="*/ 849 w 1029"/>
                <a:gd name="T61" fmla="*/ 45 h 743"/>
                <a:gd name="T62" fmla="*/ 886 w 1029"/>
                <a:gd name="T63" fmla="*/ 60 h 743"/>
                <a:gd name="T64" fmla="*/ 886 w 1029"/>
                <a:gd name="T65" fmla="*/ 60 h 743"/>
                <a:gd name="T66" fmla="*/ 931 w 1029"/>
                <a:gd name="T67" fmla="*/ 75 h 743"/>
                <a:gd name="T68" fmla="*/ 976 w 1029"/>
                <a:gd name="T69" fmla="*/ 98 h 743"/>
                <a:gd name="T70" fmla="*/ 1006 w 1029"/>
                <a:gd name="T71" fmla="*/ 128 h 743"/>
                <a:gd name="T72" fmla="*/ 1029 w 1029"/>
                <a:gd name="T73" fmla="*/ 158 h 743"/>
                <a:gd name="T74" fmla="*/ 1029 w 1029"/>
                <a:gd name="T75" fmla="*/ 158 h 743"/>
                <a:gd name="T76" fmla="*/ 1006 w 1029"/>
                <a:gd name="T77" fmla="*/ 113 h 743"/>
                <a:gd name="T78" fmla="*/ 976 w 1029"/>
                <a:gd name="T79" fmla="*/ 67 h 743"/>
                <a:gd name="T80" fmla="*/ 931 w 1029"/>
                <a:gd name="T81" fmla="*/ 37 h 743"/>
                <a:gd name="T82" fmla="*/ 871 w 1029"/>
                <a:gd name="T83" fmla="*/ 15 h 743"/>
                <a:gd name="T84" fmla="*/ 871 w 1029"/>
                <a:gd name="T85" fmla="*/ 15 h 743"/>
                <a:gd name="T86" fmla="*/ 811 w 1029"/>
                <a:gd name="T87" fmla="*/ 0 h 743"/>
                <a:gd name="T88" fmla="*/ 781 w 1029"/>
                <a:gd name="T89" fmla="*/ 0 h 743"/>
                <a:gd name="T90" fmla="*/ 744 w 1029"/>
                <a:gd name="T91" fmla="*/ 15 h 743"/>
                <a:gd name="T92" fmla="*/ 744 w 1029"/>
                <a:gd name="T93" fmla="*/ 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9" h="743">
                  <a:moveTo>
                    <a:pt x="744" y="15"/>
                  </a:moveTo>
                  <a:lnTo>
                    <a:pt x="744" y="15"/>
                  </a:lnTo>
                  <a:lnTo>
                    <a:pt x="691" y="37"/>
                  </a:lnTo>
                  <a:lnTo>
                    <a:pt x="646" y="67"/>
                  </a:lnTo>
                  <a:lnTo>
                    <a:pt x="601" y="105"/>
                  </a:lnTo>
                  <a:lnTo>
                    <a:pt x="563" y="150"/>
                  </a:lnTo>
                  <a:lnTo>
                    <a:pt x="488" y="248"/>
                  </a:lnTo>
                  <a:lnTo>
                    <a:pt x="398" y="360"/>
                  </a:lnTo>
                  <a:lnTo>
                    <a:pt x="398" y="360"/>
                  </a:lnTo>
                  <a:lnTo>
                    <a:pt x="330" y="443"/>
                  </a:lnTo>
                  <a:lnTo>
                    <a:pt x="263" y="511"/>
                  </a:lnTo>
                  <a:lnTo>
                    <a:pt x="135" y="631"/>
                  </a:lnTo>
                  <a:lnTo>
                    <a:pt x="37" y="713"/>
                  </a:lnTo>
                  <a:lnTo>
                    <a:pt x="0" y="743"/>
                  </a:lnTo>
                  <a:lnTo>
                    <a:pt x="0" y="743"/>
                  </a:lnTo>
                  <a:lnTo>
                    <a:pt x="22" y="728"/>
                  </a:lnTo>
                  <a:lnTo>
                    <a:pt x="105" y="676"/>
                  </a:lnTo>
                  <a:lnTo>
                    <a:pt x="218" y="593"/>
                  </a:lnTo>
                  <a:lnTo>
                    <a:pt x="285" y="533"/>
                  </a:lnTo>
                  <a:lnTo>
                    <a:pt x="353" y="473"/>
                  </a:lnTo>
                  <a:lnTo>
                    <a:pt x="353" y="473"/>
                  </a:lnTo>
                  <a:lnTo>
                    <a:pt x="421" y="398"/>
                  </a:lnTo>
                  <a:lnTo>
                    <a:pt x="488" y="315"/>
                  </a:lnTo>
                  <a:lnTo>
                    <a:pt x="556" y="233"/>
                  </a:lnTo>
                  <a:lnTo>
                    <a:pt x="616" y="165"/>
                  </a:lnTo>
                  <a:lnTo>
                    <a:pt x="676" y="105"/>
                  </a:lnTo>
                  <a:lnTo>
                    <a:pt x="713" y="83"/>
                  </a:lnTo>
                  <a:lnTo>
                    <a:pt x="744" y="60"/>
                  </a:lnTo>
                  <a:lnTo>
                    <a:pt x="781" y="52"/>
                  </a:lnTo>
                  <a:lnTo>
                    <a:pt x="811" y="45"/>
                  </a:lnTo>
                  <a:lnTo>
                    <a:pt x="849" y="45"/>
                  </a:lnTo>
                  <a:lnTo>
                    <a:pt x="886" y="60"/>
                  </a:lnTo>
                  <a:lnTo>
                    <a:pt x="886" y="60"/>
                  </a:lnTo>
                  <a:lnTo>
                    <a:pt x="931" y="75"/>
                  </a:lnTo>
                  <a:lnTo>
                    <a:pt x="976" y="98"/>
                  </a:lnTo>
                  <a:lnTo>
                    <a:pt x="1006" y="128"/>
                  </a:lnTo>
                  <a:lnTo>
                    <a:pt x="1029" y="158"/>
                  </a:lnTo>
                  <a:lnTo>
                    <a:pt x="1029" y="158"/>
                  </a:lnTo>
                  <a:lnTo>
                    <a:pt x="1006" y="113"/>
                  </a:lnTo>
                  <a:lnTo>
                    <a:pt x="976" y="67"/>
                  </a:lnTo>
                  <a:lnTo>
                    <a:pt x="931" y="37"/>
                  </a:lnTo>
                  <a:lnTo>
                    <a:pt x="871" y="15"/>
                  </a:lnTo>
                  <a:lnTo>
                    <a:pt x="871" y="15"/>
                  </a:lnTo>
                  <a:lnTo>
                    <a:pt x="811" y="0"/>
                  </a:lnTo>
                  <a:lnTo>
                    <a:pt x="781" y="0"/>
                  </a:lnTo>
                  <a:lnTo>
                    <a:pt x="744" y="15"/>
                  </a:lnTo>
                  <a:lnTo>
                    <a:pt x="74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-2381" y="6348413"/>
              <a:ext cx="321469" cy="538616"/>
            </a:xfrm>
            <a:custGeom>
              <a:avLst/>
              <a:gdLst/>
              <a:ahLst/>
              <a:cxnLst/>
              <a:rect l="l" t="t" r="r" b="b"/>
              <a:pathLst>
                <a:path w="321469" h="538616">
                  <a:moveTo>
                    <a:pt x="107157" y="0"/>
                  </a:moveTo>
                  <a:lnTo>
                    <a:pt x="143669" y="0"/>
                  </a:lnTo>
                  <a:lnTo>
                    <a:pt x="178594" y="0"/>
                  </a:lnTo>
                  <a:lnTo>
                    <a:pt x="226219" y="0"/>
                  </a:lnTo>
                  <a:lnTo>
                    <a:pt x="297657" y="23812"/>
                  </a:lnTo>
                  <a:lnTo>
                    <a:pt x="321469" y="36512"/>
                  </a:lnTo>
                  <a:lnTo>
                    <a:pt x="310357" y="96837"/>
                  </a:lnTo>
                  <a:lnTo>
                    <a:pt x="286544" y="144462"/>
                  </a:lnTo>
                  <a:lnTo>
                    <a:pt x="250032" y="192087"/>
                  </a:lnTo>
                  <a:lnTo>
                    <a:pt x="226219" y="203200"/>
                  </a:lnTo>
                  <a:lnTo>
                    <a:pt x="191294" y="203200"/>
                  </a:lnTo>
                  <a:lnTo>
                    <a:pt x="154782" y="215900"/>
                  </a:lnTo>
                  <a:lnTo>
                    <a:pt x="119857" y="227012"/>
                  </a:lnTo>
                  <a:lnTo>
                    <a:pt x="96044" y="263525"/>
                  </a:lnTo>
                  <a:lnTo>
                    <a:pt x="83344" y="298450"/>
                  </a:lnTo>
                  <a:lnTo>
                    <a:pt x="72232" y="346075"/>
                  </a:lnTo>
                  <a:lnTo>
                    <a:pt x="96044" y="393700"/>
                  </a:lnTo>
                  <a:lnTo>
                    <a:pt x="119857" y="454025"/>
                  </a:lnTo>
                  <a:lnTo>
                    <a:pt x="154782" y="501650"/>
                  </a:lnTo>
                  <a:lnTo>
                    <a:pt x="188185" y="538616"/>
                  </a:lnTo>
                  <a:lnTo>
                    <a:pt x="122164" y="538616"/>
                  </a:lnTo>
                  <a:lnTo>
                    <a:pt x="119857" y="536575"/>
                  </a:lnTo>
                  <a:lnTo>
                    <a:pt x="24607" y="441325"/>
                  </a:lnTo>
                  <a:lnTo>
                    <a:pt x="0" y="410218"/>
                  </a:lnTo>
                  <a:lnTo>
                    <a:pt x="0" y="334686"/>
                  </a:lnTo>
                  <a:lnTo>
                    <a:pt x="11906" y="346075"/>
                  </a:lnTo>
                  <a:lnTo>
                    <a:pt x="24607" y="334962"/>
                  </a:lnTo>
                  <a:lnTo>
                    <a:pt x="11906" y="274637"/>
                  </a:lnTo>
                  <a:lnTo>
                    <a:pt x="11906" y="192087"/>
                  </a:lnTo>
                  <a:lnTo>
                    <a:pt x="11906" y="144462"/>
                  </a:lnTo>
                  <a:lnTo>
                    <a:pt x="24607" y="107950"/>
                  </a:lnTo>
                  <a:lnTo>
                    <a:pt x="35719" y="60325"/>
                  </a:lnTo>
                  <a:lnTo>
                    <a:pt x="72232" y="238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243388" y="3463925"/>
              <a:ext cx="976313" cy="822325"/>
            </a:xfrm>
            <a:custGeom>
              <a:avLst/>
              <a:gdLst>
                <a:gd name="T0" fmla="*/ 0 w 615"/>
                <a:gd name="T1" fmla="*/ 518 h 518"/>
                <a:gd name="T2" fmla="*/ 67 w 615"/>
                <a:gd name="T3" fmla="*/ 368 h 518"/>
                <a:gd name="T4" fmla="*/ 150 w 615"/>
                <a:gd name="T5" fmla="*/ 233 h 518"/>
                <a:gd name="T6" fmla="*/ 262 w 615"/>
                <a:gd name="T7" fmla="*/ 112 h 518"/>
                <a:gd name="T8" fmla="*/ 338 w 615"/>
                <a:gd name="T9" fmla="*/ 60 h 518"/>
                <a:gd name="T10" fmla="*/ 465 w 615"/>
                <a:gd name="T11" fmla="*/ 7 h 518"/>
                <a:gd name="T12" fmla="*/ 563 w 615"/>
                <a:gd name="T13" fmla="*/ 0 h 518"/>
                <a:gd name="T14" fmla="*/ 615 w 615"/>
                <a:gd name="T15" fmla="*/ 15 h 518"/>
                <a:gd name="T16" fmla="*/ 570 w 615"/>
                <a:gd name="T17" fmla="*/ 15 h 518"/>
                <a:gd name="T18" fmla="*/ 488 w 615"/>
                <a:gd name="T19" fmla="*/ 52 h 518"/>
                <a:gd name="T20" fmla="*/ 458 w 615"/>
                <a:gd name="T21" fmla="*/ 82 h 518"/>
                <a:gd name="T22" fmla="*/ 420 w 615"/>
                <a:gd name="T23" fmla="*/ 150 h 518"/>
                <a:gd name="T24" fmla="*/ 413 w 615"/>
                <a:gd name="T25" fmla="*/ 142 h 518"/>
                <a:gd name="T26" fmla="*/ 368 w 615"/>
                <a:gd name="T27" fmla="*/ 120 h 518"/>
                <a:gd name="T28" fmla="*/ 315 w 615"/>
                <a:gd name="T29" fmla="*/ 127 h 518"/>
                <a:gd name="T30" fmla="*/ 285 w 615"/>
                <a:gd name="T31" fmla="*/ 142 h 518"/>
                <a:gd name="T32" fmla="*/ 202 w 615"/>
                <a:gd name="T33" fmla="*/ 210 h 518"/>
                <a:gd name="T34" fmla="*/ 217 w 615"/>
                <a:gd name="T35" fmla="*/ 218 h 518"/>
                <a:gd name="T36" fmla="*/ 247 w 615"/>
                <a:gd name="T37" fmla="*/ 203 h 518"/>
                <a:gd name="T38" fmla="*/ 330 w 615"/>
                <a:gd name="T39" fmla="*/ 188 h 518"/>
                <a:gd name="T40" fmla="*/ 383 w 615"/>
                <a:gd name="T41" fmla="*/ 195 h 518"/>
                <a:gd name="T42" fmla="*/ 413 w 615"/>
                <a:gd name="T43" fmla="*/ 203 h 518"/>
                <a:gd name="T44" fmla="*/ 435 w 615"/>
                <a:gd name="T45" fmla="*/ 248 h 518"/>
                <a:gd name="T46" fmla="*/ 450 w 615"/>
                <a:gd name="T47" fmla="*/ 300 h 518"/>
                <a:gd name="T48" fmla="*/ 443 w 615"/>
                <a:gd name="T49" fmla="*/ 360 h 518"/>
                <a:gd name="T50" fmla="*/ 405 w 615"/>
                <a:gd name="T51" fmla="*/ 360 h 518"/>
                <a:gd name="T52" fmla="*/ 330 w 615"/>
                <a:gd name="T53" fmla="*/ 338 h 518"/>
                <a:gd name="T54" fmla="*/ 323 w 615"/>
                <a:gd name="T55" fmla="*/ 323 h 518"/>
                <a:gd name="T56" fmla="*/ 308 w 615"/>
                <a:gd name="T57" fmla="*/ 278 h 518"/>
                <a:gd name="T58" fmla="*/ 292 w 615"/>
                <a:gd name="T59" fmla="*/ 263 h 518"/>
                <a:gd name="T60" fmla="*/ 240 w 615"/>
                <a:gd name="T61" fmla="*/ 248 h 518"/>
                <a:gd name="T62" fmla="*/ 180 w 615"/>
                <a:gd name="T63" fmla="*/ 270 h 518"/>
                <a:gd name="T64" fmla="*/ 157 w 615"/>
                <a:gd name="T65" fmla="*/ 293 h 518"/>
                <a:gd name="T66" fmla="*/ 67 w 615"/>
                <a:gd name="T67" fmla="*/ 413 h 518"/>
                <a:gd name="T68" fmla="*/ 0 w 615"/>
                <a:gd name="T69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5" h="518">
                  <a:moveTo>
                    <a:pt x="0" y="518"/>
                  </a:moveTo>
                  <a:lnTo>
                    <a:pt x="0" y="518"/>
                  </a:lnTo>
                  <a:lnTo>
                    <a:pt x="15" y="473"/>
                  </a:lnTo>
                  <a:lnTo>
                    <a:pt x="67" y="368"/>
                  </a:lnTo>
                  <a:lnTo>
                    <a:pt x="105" y="300"/>
                  </a:lnTo>
                  <a:lnTo>
                    <a:pt x="150" y="233"/>
                  </a:lnTo>
                  <a:lnTo>
                    <a:pt x="202" y="165"/>
                  </a:lnTo>
                  <a:lnTo>
                    <a:pt x="262" y="112"/>
                  </a:lnTo>
                  <a:lnTo>
                    <a:pt x="262" y="112"/>
                  </a:lnTo>
                  <a:lnTo>
                    <a:pt x="338" y="60"/>
                  </a:lnTo>
                  <a:lnTo>
                    <a:pt x="405" y="30"/>
                  </a:lnTo>
                  <a:lnTo>
                    <a:pt x="465" y="7"/>
                  </a:lnTo>
                  <a:lnTo>
                    <a:pt x="518" y="0"/>
                  </a:lnTo>
                  <a:lnTo>
                    <a:pt x="563" y="0"/>
                  </a:lnTo>
                  <a:lnTo>
                    <a:pt x="593" y="7"/>
                  </a:lnTo>
                  <a:lnTo>
                    <a:pt x="615" y="15"/>
                  </a:lnTo>
                  <a:lnTo>
                    <a:pt x="615" y="15"/>
                  </a:lnTo>
                  <a:lnTo>
                    <a:pt x="570" y="15"/>
                  </a:lnTo>
                  <a:lnTo>
                    <a:pt x="525" y="30"/>
                  </a:lnTo>
                  <a:lnTo>
                    <a:pt x="488" y="52"/>
                  </a:lnTo>
                  <a:lnTo>
                    <a:pt x="488" y="52"/>
                  </a:lnTo>
                  <a:lnTo>
                    <a:pt x="458" y="82"/>
                  </a:lnTo>
                  <a:lnTo>
                    <a:pt x="435" y="112"/>
                  </a:lnTo>
                  <a:lnTo>
                    <a:pt x="420" y="150"/>
                  </a:lnTo>
                  <a:lnTo>
                    <a:pt x="420" y="150"/>
                  </a:lnTo>
                  <a:lnTo>
                    <a:pt x="413" y="142"/>
                  </a:lnTo>
                  <a:lnTo>
                    <a:pt x="390" y="127"/>
                  </a:lnTo>
                  <a:lnTo>
                    <a:pt x="368" y="120"/>
                  </a:lnTo>
                  <a:lnTo>
                    <a:pt x="345" y="120"/>
                  </a:lnTo>
                  <a:lnTo>
                    <a:pt x="315" y="127"/>
                  </a:lnTo>
                  <a:lnTo>
                    <a:pt x="285" y="142"/>
                  </a:lnTo>
                  <a:lnTo>
                    <a:pt x="285" y="142"/>
                  </a:lnTo>
                  <a:lnTo>
                    <a:pt x="225" y="188"/>
                  </a:lnTo>
                  <a:lnTo>
                    <a:pt x="202" y="210"/>
                  </a:lnTo>
                  <a:lnTo>
                    <a:pt x="210" y="218"/>
                  </a:lnTo>
                  <a:lnTo>
                    <a:pt x="217" y="218"/>
                  </a:lnTo>
                  <a:lnTo>
                    <a:pt x="217" y="218"/>
                  </a:lnTo>
                  <a:lnTo>
                    <a:pt x="247" y="203"/>
                  </a:lnTo>
                  <a:lnTo>
                    <a:pt x="300" y="188"/>
                  </a:lnTo>
                  <a:lnTo>
                    <a:pt x="330" y="188"/>
                  </a:lnTo>
                  <a:lnTo>
                    <a:pt x="353" y="188"/>
                  </a:lnTo>
                  <a:lnTo>
                    <a:pt x="383" y="195"/>
                  </a:lnTo>
                  <a:lnTo>
                    <a:pt x="413" y="203"/>
                  </a:lnTo>
                  <a:lnTo>
                    <a:pt x="413" y="203"/>
                  </a:lnTo>
                  <a:lnTo>
                    <a:pt x="428" y="225"/>
                  </a:lnTo>
                  <a:lnTo>
                    <a:pt x="435" y="248"/>
                  </a:lnTo>
                  <a:lnTo>
                    <a:pt x="443" y="270"/>
                  </a:lnTo>
                  <a:lnTo>
                    <a:pt x="450" y="300"/>
                  </a:lnTo>
                  <a:lnTo>
                    <a:pt x="443" y="338"/>
                  </a:lnTo>
                  <a:lnTo>
                    <a:pt x="443" y="360"/>
                  </a:lnTo>
                  <a:lnTo>
                    <a:pt x="443" y="360"/>
                  </a:lnTo>
                  <a:lnTo>
                    <a:pt x="405" y="360"/>
                  </a:lnTo>
                  <a:lnTo>
                    <a:pt x="368" y="353"/>
                  </a:lnTo>
                  <a:lnTo>
                    <a:pt x="330" y="338"/>
                  </a:lnTo>
                  <a:lnTo>
                    <a:pt x="330" y="338"/>
                  </a:lnTo>
                  <a:lnTo>
                    <a:pt x="323" y="323"/>
                  </a:lnTo>
                  <a:lnTo>
                    <a:pt x="315" y="308"/>
                  </a:lnTo>
                  <a:lnTo>
                    <a:pt x="308" y="278"/>
                  </a:lnTo>
                  <a:lnTo>
                    <a:pt x="292" y="263"/>
                  </a:lnTo>
                  <a:lnTo>
                    <a:pt x="292" y="263"/>
                  </a:lnTo>
                  <a:lnTo>
                    <a:pt x="270" y="248"/>
                  </a:lnTo>
                  <a:lnTo>
                    <a:pt x="240" y="248"/>
                  </a:lnTo>
                  <a:lnTo>
                    <a:pt x="217" y="248"/>
                  </a:lnTo>
                  <a:lnTo>
                    <a:pt x="180" y="270"/>
                  </a:lnTo>
                  <a:lnTo>
                    <a:pt x="180" y="270"/>
                  </a:lnTo>
                  <a:lnTo>
                    <a:pt x="157" y="293"/>
                  </a:lnTo>
                  <a:lnTo>
                    <a:pt x="127" y="323"/>
                  </a:lnTo>
                  <a:lnTo>
                    <a:pt x="67" y="413"/>
                  </a:lnTo>
                  <a:lnTo>
                    <a:pt x="0" y="518"/>
                  </a:lnTo>
                  <a:lnTo>
                    <a:pt x="0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2216150" y="2533650"/>
              <a:ext cx="344488" cy="214313"/>
            </a:xfrm>
            <a:custGeom>
              <a:avLst/>
              <a:gdLst>
                <a:gd name="T0" fmla="*/ 30 w 217"/>
                <a:gd name="T1" fmla="*/ 0 h 135"/>
                <a:gd name="T2" fmla="*/ 30 w 217"/>
                <a:gd name="T3" fmla="*/ 0 h 135"/>
                <a:gd name="T4" fmla="*/ 45 w 217"/>
                <a:gd name="T5" fmla="*/ 0 h 135"/>
                <a:gd name="T6" fmla="*/ 60 w 217"/>
                <a:gd name="T7" fmla="*/ 15 h 135"/>
                <a:gd name="T8" fmla="*/ 67 w 217"/>
                <a:gd name="T9" fmla="*/ 30 h 135"/>
                <a:gd name="T10" fmla="*/ 75 w 217"/>
                <a:gd name="T11" fmla="*/ 67 h 135"/>
                <a:gd name="T12" fmla="*/ 75 w 217"/>
                <a:gd name="T13" fmla="*/ 67 h 135"/>
                <a:gd name="T14" fmla="*/ 75 w 217"/>
                <a:gd name="T15" fmla="*/ 83 h 135"/>
                <a:gd name="T16" fmla="*/ 75 w 217"/>
                <a:gd name="T17" fmla="*/ 83 h 135"/>
                <a:gd name="T18" fmla="*/ 112 w 217"/>
                <a:gd name="T19" fmla="*/ 90 h 135"/>
                <a:gd name="T20" fmla="*/ 150 w 217"/>
                <a:gd name="T21" fmla="*/ 75 h 135"/>
                <a:gd name="T22" fmla="*/ 187 w 217"/>
                <a:gd name="T23" fmla="*/ 52 h 135"/>
                <a:gd name="T24" fmla="*/ 217 w 217"/>
                <a:gd name="T25" fmla="*/ 22 h 135"/>
                <a:gd name="T26" fmla="*/ 217 w 217"/>
                <a:gd name="T27" fmla="*/ 22 h 135"/>
                <a:gd name="T28" fmla="*/ 202 w 217"/>
                <a:gd name="T29" fmla="*/ 52 h 135"/>
                <a:gd name="T30" fmla="*/ 187 w 217"/>
                <a:gd name="T31" fmla="*/ 83 h 135"/>
                <a:gd name="T32" fmla="*/ 165 w 217"/>
                <a:gd name="T33" fmla="*/ 105 h 135"/>
                <a:gd name="T34" fmla="*/ 135 w 217"/>
                <a:gd name="T35" fmla="*/ 128 h 135"/>
                <a:gd name="T36" fmla="*/ 105 w 217"/>
                <a:gd name="T37" fmla="*/ 135 h 135"/>
                <a:gd name="T38" fmla="*/ 82 w 217"/>
                <a:gd name="T39" fmla="*/ 135 h 135"/>
                <a:gd name="T40" fmla="*/ 52 w 217"/>
                <a:gd name="T41" fmla="*/ 128 h 135"/>
                <a:gd name="T42" fmla="*/ 37 w 217"/>
                <a:gd name="T43" fmla="*/ 113 h 135"/>
                <a:gd name="T44" fmla="*/ 37 w 217"/>
                <a:gd name="T45" fmla="*/ 113 h 135"/>
                <a:gd name="T46" fmla="*/ 30 w 217"/>
                <a:gd name="T47" fmla="*/ 113 h 135"/>
                <a:gd name="T48" fmla="*/ 30 w 217"/>
                <a:gd name="T49" fmla="*/ 113 h 135"/>
                <a:gd name="T50" fmla="*/ 22 w 217"/>
                <a:gd name="T51" fmla="*/ 105 h 135"/>
                <a:gd name="T52" fmla="*/ 7 w 217"/>
                <a:gd name="T53" fmla="*/ 83 h 135"/>
                <a:gd name="T54" fmla="*/ 7 w 217"/>
                <a:gd name="T55" fmla="*/ 83 h 135"/>
                <a:gd name="T56" fmla="*/ 0 w 217"/>
                <a:gd name="T57" fmla="*/ 45 h 135"/>
                <a:gd name="T58" fmla="*/ 7 w 217"/>
                <a:gd name="T59" fmla="*/ 22 h 135"/>
                <a:gd name="T60" fmla="*/ 15 w 217"/>
                <a:gd name="T61" fmla="*/ 7 h 135"/>
                <a:gd name="T62" fmla="*/ 30 w 217"/>
                <a:gd name="T63" fmla="*/ 0 h 135"/>
                <a:gd name="T64" fmla="*/ 30 w 217"/>
                <a:gd name="T6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7" h="135">
                  <a:moveTo>
                    <a:pt x="30" y="0"/>
                  </a:moveTo>
                  <a:lnTo>
                    <a:pt x="30" y="0"/>
                  </a:lnTo>
                  <a:lnTo>
                    <a:pt x="45" y="0"/>
                  </a:lnTo>
                  <a:lnTo>
                    <a:pt x="60" y="15"/>
                  </a:lnTo>
                  <a:lnTo>
                    <a:pt x="67" y="30"/>
                  </a:lnTo>
                  <a:lnTo>
                    <a:pt x="75" y="67"/>
                  </a:lnTo>
                  <a:lnTo>
                    <a:pt x="75" y="67"/>
                  </a:lnTo>
                  <a:lnTo>
                    <a:pt x="75" y="83"/>
                  </a:lnTo>
                  <a:lnTo>
                    <a:pt x="75" y="83"/>
                  </a:lnTo>
                  <a:lnTo>
                    <a:pt x="112" y="90"/>
                  </a:lnTo>
                  <a:lnTo>
                    <a:pt x="150" y="75"/>
                  </a:lnTo>
                  <a:lnTo>
                    <a:pt x="187" y="52"/>
                  </a:lnTo>
                  <a:lnTo>
                    <a:pt x="217" y="22"/>
                  </a:lnTo>
                  <a:lnTo>
                    <a:pt x="217" y="22"/>
                  </a:lnTo>
                  <a:lnTo>
                    <a:pt x="202" y="52"/>
                  </a:lnTo>
                  <a:lnTo>
                    <a:pt x="187" y="83"/>
                  </a:lnTo>
                  <a:lnTo>
                    <a:pt x="165" y="105"/>
                  </a:lnTo>
                  <a:lnTo>
                    <a:pt x="135" y="128"/>
                  </a:lnTo>
                  <a:lnTo>
                    <a:pt x="105" y="135"/>
                  </a:lnTo>
                  <a:lnTo>
                    <a:pt x="82" y="135"/>
                  </a:lnTo>
                  <a:lnTo>
                    <a:pt x="52" y="128"/>
                  </a:lnTo>
                  <a:lnTo>
                    <a:pt x="37" y="113"/>
                  </a:lnTo>
                  <a:lnTo>
                    <a:pt x="37" y="113"/>
                  </a:lnTo>
                  <a:lnTo>
                    <a:pt x="30" y="113"/>
                  </a:lnTo>
                  <a:lnTo>
                    <a:pt x="30" y="113"/>
                  </a:lnTo>
                  <a:lnTo>
                    <a:pt x="22" y="105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0" y="45"/>
                  </a:lnTo>
                  <a:lnTo>
                    <a:pt x="7" y="22"/>
                  </a:lnTo>
                  <a:lnTo>
                    <a:pt x="15" y="7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950913" y="2211388"/>
              <a:ext cx="1633538" cy="1216025"/>
            </a:xfrm>
            <a:custGeom>
              <a:avLst/>
              <a:gdLst>
                <a:gd name="T0" fmla="*/ 316 w 1029"/>
                <a:gd name="T1" fmla="*/ 278 h 766"/>
                <a:gd name="T2" fmla="*/ 316 w 1029"/>
                <a:gd name="T3" fmla="*/ 278 h 766"/>
                <a:gd name="T4" fmla="*/ 391 w 1029"/>
                <a:gd name="T5" fmla="*/ 210 h 766"/>
                <a:gd name="T6" fmla="*/ 466 w 1029"/>
                <a:gd name="T7" fmla="*/ 150 h 766"/>
                <a:gd name="T8" fmla="*/ 534 w 1029"/>
                <a:gd name="T9" fmla="*/ 98 h 766"/>
                <a:gd name="T10" fmla="*/ 601 w 1029"/>
                <a:gd name="T11" fmla="*/ 60 h 766"/>
                <a:gd name="T12" fmla="*/ 661 w 1029"/>
                <a:gd name="T13" fmla="*/ 38 h 766"/>
                <a:gd name="T14" fmla="*/ 722 w 1029"/>
                <a:gd name="T15" fmla="*/ 15 h 766"/>
                <a:gd name="T16" fmla="*/ 774 w 1029"/>
                <a:gd name="T17" fmla="*/ 0 h 766"/>
                <a:gd name="T18" fmla="*/ 827 w 1029"/>
                <a:gd name="T19" fmla="*/ 0 h 766"/>
                <a:gd name="T20" fmla="*/ 872 w 1029"/>
                <a:gd name="T21" fmla="*/ 0 h 766"/>
                <a:gd name="T22" fmla="*/ 909 w 1029"/>
                <a:gd name="T23" fmla="*/ 8 h 766"/>
                <a:gd name="T24" fmla="*/ 939 w 1029"/>
                <a:gd name="T25" fmla="*/ 23 h 766"/>
                <a:gd name="T26" fmla="*/ 969 w 1029"/>
                <a:gd name="T27" fmla="*/ 38 h 766"/>
                <a:gd name="T28" fmla="*/ 992 w 1029"/>
                <a:gd name="T29" fmla="*/ 60 h 766"/>
                <a:gd name="T30" fmla="*/ 1014 w 1029"/>
                <a:gd name="T31" fmla="*/ 83 h 766"/>
                <a:gd name="T32" fmla="*/ 1022 w 1029"/>
                <a:gd name="T33" fmla="*/ 113 h 766"/>
                <a:gd name="T34" fmla="*/ 1029 w 1029"/>
                <a:gd name="T35" fmla="*/ 135 h 766"/>
                <a:gd name="T36" fmla="*/ 1029 w 1029"/>
                <a:gd name="T37" fmla="*/ 135 h 766"/>
                <a:gd name="T38" fmla="*/ 1029 w 1029"/>
                <a:gd name="T39" fmla="*/ 188 h 766"/>
                <a:gd name="T40" fmla="*/ 1014 w 1029"/>
                <a:gd name="T41" fmla="*/ 225 h 766"/>
                <a:gd name="T42" fmla="*/ 1014 w 1029"/>
                <a:gd name="T43" fmla="*/ 225 h 766"/>
                <a:gd name="T44" fmla="*/ 1014 w 1029"/>
                <a:gd name="T45" fmla="*/ 188 h 766"/>
                <a:gd name="T46" fmla="*/ 1014 w 1029"/>
                <a:gd name="T47" fmla="*/ 188 h 766"/>
                <a:gd name="T48" fmla="*/ 1007 w 1029"/>
                <a:gd name="T49" fmla="*/ 158 h 766"/>
                <a:gd name="T50" fmla="*/ 992 w 1029"/>
                <a:gd name="T51" fmla="*/ 128 h 766"/>
                <a:gd name="T52" fmla="*/ 977 w 1029"/>
                <a:gd name="T53" fmla="*/ 105 h 766"/>
                <a:gd name="T54" fmla="*/ 954 w 1029"/>
                <a:gd name="T55" fmla="*/ 83 h 766"/>
                <a:gd name="T56" fmla="*/ 924 w 1029"/>
                <a:gd name="T57" fmla="*/ 68 h 766"/>
                <a:gd name="T58" fmla="*/ 887 w 1029"/>
                <a:gd name="T59" fmla="*/ 53 h 766"/>
                <a:gd name="T60" fmla="*/ 849 w 1029"/>
                <a:gd name="T61" fmla="*/ 45 h 766"/>
                <a:gd name="T62" fmla="*/ 804 w 1029"/>
                <a:gd name="T63" fmla="*/ 45 h 766"/>
                <a:gd name="T64" fmla="*/ 759 w 1029"/>
                <a:gd name="T65" fmla="*/ 53 h 766"/>
                <a:gd name="T66" fmla="*/ 699 w 1029"/>
                <a:gd name="T67" fmla="*/ 60 h 766"/>
                <a:gd name="T68" fmla="*/ 646 w 1029"/>
                <a:gd name="T69" fmla="*/ 83 h 766"/>
                <a:gd name="T70" fmla="*/ 586 w 1029"/>
                <a:gd name="T71" fmla="*/ 113 h 766"/>
                <a:gd name="T72" fmla="*/ 519 w 1029"/>
                <a:gd name="T73" fmla="*/ 150 h 766"/>
                <a:gd name="T74" fmla="*/ 451 w 1029"/>
                <a:gd name="T75" fmla="*/ 195 h 766"/>
                <a:gd name="T76" fmla="*/ 376 w 1029"/>
                <a:gd name="T77" fmla="*/ 255 h 766"/>
                <a:gd name="T78" fmla="*/ 301 w 1029"/>
                <a:gd name="T79" fmla="*/ 323 h 766"/>
                <a:gd name="T80" fmla="*/ 301 w 1029"/>
                <a:gd name="T81" fmla="*/ 323 h 766"/>
                <a:gd name="T82" fmla="*/ 203 w 1029"/>
                <a:gd name="T83" fmla="*/ 428 h 766"/>
                <a:gd name="T84" fmla="*/ 128 w 1029"/>
                <a:gd name="T85" fmla="*/ 533 h 766"/>
                <a:gd name="T86" fmla="*/ 61 w 1029"/>
                <a:gd name="T87" fmla="*/ 646 h 766"/>
                <a:gd name="T88" fmla="*/ 0 w 1029"/>
                <a:gd name="T89" fmla="*/ 766 h 766"/>
                <a:gd name="T90" fmla="*/ 23 w 1029"/>
                <a:gd name="T91" fmla="*/ 721 h 766"/>
                <a:gd name="T92" fmla="*/ 23 w 1029"/>
                <a:gd name="T93" fmla="*/ 721 h 766"/>
                <a:gd name="T94" fmla="*/ 76 w 1029"/>
                <a:gd name="T95" fmla="*/ 601 h 766"/>
                <a:gd name="T96" fmla="*/ 143 w 1029"/>
                <a:gd name="T97" fmla="*/ 488 h 766"/>
                <a:gd name="T98" fmla="*/ 226 w 1029"/>
                <a:gd name="T99" fmla="*/ 376 h 766"/>
                <a:gd name="T100" fmla="*/ 316 w 1029"/>
                <a:gd name="T101" fmla="*/ 278 h 766"/>
                <a:gd name="T102" fmla="*/ 316 w 1029"/>
                <a:gd name="T103" fmla="*/ 278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29" h="766">
                  <a:moveTo>
                    <a:pt x="316" y="278"/>
                  </a:moveTo>
                  <a:lnTo>
                    <a:pt x="316" y="278"/>
                  </a:lnTo>
                  <a:lnTo>
                    <a:pt x="391" y="210"/>
                  </a:lnTo>
                  <a:lnTo>
                    <a:pt x="466" y="150"/>
                  </a:lnTo>
                  <a:lnTo>
                    <a:pt x="534" y="98"/>
                  </a:lnTo>
                  <a:lnTo>
                    <a:pt x="601" y="60"/>
                  </a:lnTo>
                  <a:lnTo>
                    <a:pt x="661" y="38"/>
                  </a:lnTo>
                  <a:lnTo>
                    <a:pt x="722" y="15"/>
                  </a:lnTo>
                  <a:lnTo>
                    <a:pt x="774" y="0"/>
                  </a:lnTo>
                  <a:lnTo>
                    <a:pt x="827" y="0"/>
                  </a:lnTo>
                  <a:lnTo>
                    <a:pt x="872" y="0"/>
                  </a:lnTo>
                  <a:lnTo>
                    <a:pt x="909" y="8"/>
                  </a:lnTo>
                  <a:lnTo>
                    <a:pt x="939" y="23"/>
                  </a:lnTo>
                  <a:lnTo>
                    <a:pt x="969" y="38"/>
                  </a:lnTo>
                  <a:lnTo>
                    <a:pt x="992" y="60"/>
                  </a:lnTo>
                  <a:lnTo>
                    <a:pt x="1014" y="83"/>
                  </a:lnTo>
                  <a:lnTo>
                    <a:pt x="1022" y="113"/>
                  </a:lnTo>
                  <a:lnTo>
                    <a:pt x="1029" y="135"/>
                  </a:lnTo>
                  <a:lnTo>
                    <a:pt x="1029" y="135"/>
                  </a:lnTo>
                  <a:lnTo>
                    <a:pt x="1029" y="188"/>
                  </a:lnTo>
                  <a:lnTo>
                    <a:pt x="1014" y="225"/>
                  </a:lnTo>
                  <a:lnTo>
                    <a:pt x="1014" y="225"/>
                  </a:lnTo>
                  <a:lnTo>
                    <a:pt x="1014" y="188"/>
                  </a:lnTo>
                  <a:lnTo>
                    <a:pt x="1014" y="188"/>
                  </a:lnTo>
                  <a:lnTo>
                    <a:pt x="1007" y="158"/>
                  </a:lnTo>
                  <a:lnTo>
                    <a:pt x="992" y="128"/>
                  </a:lnTo>
                  <a:lnTo>
                    <a:pt x="977" y="105"/>
                  </a:lnTo>
                  <a:lnTo>
                    <a:pt x="954" y="83"/>
                  </a:lnTo>
                  <a:lnTo>
                    <a:pt x="924" y="68"/>
                  </a:lnTo>
                  <a:lnTo>
                    <a:pt x="887" y="53"/>
                  </a:lnTo>
                  <a:lnTo>
                    <a:pt x="849" y="45"/>
                  </a:lnTo>
                  <a:lnTo>
                    <a:pt x="804" y="45"/>
                  </a:lnTo>
                  <a:lnTo>
                    <a:pt x="759" y="53"/>
                  </a:lnTo>
                  <a:lnTo>
                    <a:pt x="699" y="60"/>
                  </a:lnTo>
                  <a:lnTo>
                    <a:pt x="646" y="83"/>
                  </a:lnTo>
                  <a:lnTo>
                    <a:pt x="586" y="113"/>
                  </a:lnTo>
                  <a:lnTo>
                    <a:pt x="519" y="150"/>
                  </a:lnTo>
                  <a:lnTo>
                    <a:pt x="451" y="195"/>
                  </a:lnTo>
                  <a:lnTo>
                    <a:pt x="376" y="255"/>
                  </a:lnTo>
                  <a:lnTo>
                    <a:pt x="301" y="323"/>
                  </a:lnTo>
                  <a:lnTo>
                    <a:pt x="301" y="323"/>
                  </a:lnTo>
                  <a:lnTo>
                    <a:pt x="203" y="428"/>
                  </a:lnTo>
                  <a:lnTo>
                    <a:pt x="128" y="533"/>
                  </a:lnTo>
                  <a:lnTo>
                    <a:pt x="61" y="646"/>
                  </a:lnTo>
                  <a:lnTo>
                    <a:pt x="0" y="766"/>
                  </a:lnTo>
                  <a:lnTo>
                    <a:pt x="23" y="721"/>
                  </a:lnTo>
                  <a:lnTo>
                    <a:pt x="23" y="721"/>
                  </a:lnTo>
                  <a:lnTo>
                    <a:pt x="76" y="601"/>
                  </a:lnTo>
                  <a:lnTo>
                    <a:pt x="143" y="488"/>
                  </a:lnTo>
                  <a:lnTo>
                    <a:pt x="226" y="376"/>
                  </a:lnTo>
                  <a:lnTo>
                    <a:pt x="316" y="278"/>
                  </a:lnTo>
                  <a:lnTo>
                    <a:pt x="316" y="2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808038" y="1484313"/>
              <a:ext cx="488950" cy="763588"/>
            </a:xfrm>
            <a:custGeom>
              <a:avLst/>
              <a:gdLst>
                <a:gd name="T0" fmla="*/ 211 w 308"/>
                <a:gd name="T1" fmla="*/ 421 h 481"/>
                <a:gd name="T2" fmla="*/ 211 w 308"/>
                <a:gd name="T3" fmla="*/ 421 h 481"/>
                <a:gd name="T4" fmla="*/ 241 w 308"/>
                <a:gd name="T5" fmla="*/ 383 h 481"/>
                <a:gd name="T6" fmla="*/ 271 w 308"/>
                <a:gd name="T7" fmla="*/ 345 h 481"/>
                <a:gd name="T8" fmla="*/ 293 w 308"/>
                <a:gd name="T9" fmla="*/ 308 h 481"/>
                <a:gd name="T10" fmla="*/ 301 w 308"/>
                <a:gd name="T11" fmla="*/ 263 h 481"/>
                <a:gd name="T12" fmla="*/ 308 w 308"/>
                <a:gd name="T13" fmla="*/ 218 h 481"/>
                <a:gd name="T14" fmla="*/ 301 w 308"/>
                <a:gd name="T15" fmla="*/ 165 h 481"/>
                <a:gd name="T16" fmla="*/ 286 w 308"/>
                <a:gd name="T17" fmla="*/ 120 h 481"/>
                <a:gd name="T18" fmla="*/ 263 w 308"/>
                <a:gd name="T19" fmla="*/ 75 h 481"/>
                <a:gd name="T20" fmla="*/ 263 w 308"/>
                <a:gd name="T21" fmla="*/ 75 h 481"/>
                <a:gd name="T22" fmla="*/ 226 w 308"/>
                <a:gd name="T23" fmla="*/ 45 h 481"/>
                <a:gd name="T24" fmla="*/ 181 w 308"/>
                <a:gd name="T25" fmla="*/ 15 h 481"/>
                <a:gd name="T26" fmla="*/ 128 w 308"/>
                <a:gd name="T27" fmla="*/ 0 h 481"/>
                <a:gd name="T28" fmla="*/ 83 w 308"/>
                <a:gd name="T29" fmla="*/ 0 h 481"/>
                <a:gd name="T30" fmla="*/ 83 w 308"/>
                <a:gd name="T31" fmla="*/ 0 h 481"/>
                <a:gd name="T32" fmla="*/ 113 w 308"/>
                <a:gd name="T33" fmla="*/ 15 h 481"/>
                <a:gd name="T34" fmla="*/ 143 w 308"/>
                <a:gd name="T35" fmla="*/ 30 h 481"/>
                <a:gd name="T36" fmla="*/ 173 w 308"/>
                <a:gd name="T37" fmla="*/ 52 h 481"/>
                <a:gd name="T38" fmla="*/ 196 w 308"/>
                <a:gd name="T39" fmla="*/ 75 h 481"/>
                <a:gd name="T40" fmla="*/ 196 w 308"/>
                <a:gd name="T41" fmla="*/ 75 h 481"/>
                <a:gd name="T42" fmla="*/ 226 w 308"/>
                <a:gd name="T43" fmla="*/ 120 h 481"/>
                <a:gd name="T44" fmla="*/ 241 w 308"/>
                <a:gd name="T45" fmla="*/ 165 h 481"/>
                <a:gd name="T46" fmla="*/ 248 w 308"/>
                <a:gd name="T47" fmla="*/ 210 h 481"/>
                <a:gd name="T48" fmla="*/ 241 w 308"/>
                <a:gd name="T49" fmla="*/ 255 h 481"/>
                <a:gd name="T50" fmla="*/ 233 w 308"/>
                <a:gd name="T51" fmla="*/ 300 h 481"/>
                <a:gd name="T52" fmla="*/ 211 w 308"/>
                <a:gd name="T53" fmla="*/ 345 h 481"/>
                <a:gd name="T54" fmla="*/ 181 w 308"/>
                <a:gd name="T55" fmla="*/ 383 h 481"/>
                <a:gd name="T56" fmla="*/ 151 w 308"/>
                <a:gd name="T57" fmla="*/ 421 h 481"/>
                <a:gd name="T58" fmla="*/ 151 w 308"/>
                <a:gd name="T59" fmla="*/ 421 h 481"/>
                <a:gd name="T60" fmla="*/ 113 w 308"/>
                <a:gd name="T61" fmla="*/ 443 h 481"/>
                <a:gd name="T62" fmla="*/ 83 w 308"/>
                <a:gd name="T63" fmla="*/ 458 h 481"/>
                <a:gd name="T64" fmla="*/ 38 w 308"/>
                <a:gd name="T65" fmla="*/ 473 h 481"/>
                <a:gd name="T66" fmla="*/ 0 w 308"/>
                <a:gd name="T67" fmla="*/ 481 h 481"/>
                <a:gd name="T68" fmla="*/ 0 w 308"/>
                <a:gd name="T69" fmla="*/ 481 h 481"/>
                <a:gd name="T70" fmla="*/ 53 w 308"/>
                <a:gd name="T71" fmla="*/ 481 h 481"/>
                <a:gd name="T72" fmla="*/ 113 w 308"/>
                <a:gd name="T73" fmla="*/ 473 h 481"/>
                <a:gd name="T74" fmla="*/ 166 w 308"/>
                <a:gd name="T75" fmla="*/ 451 h 481"/>
                <a:gd name="T76" fmla="*/ 211 w 308"/>
                <a:gd name="T77" fmla="*/ 421 h 481"/>
                <a:gd name="T78" fmla="*/ 211 w 308"/>
                <a:gd name="T79" fmla="*/ 42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8" h="481">
                  <a:moveTo>
                    <a:pt x="211" y="421"/>
                  </a:moveTo>
                  <a:lnTo>
                    <a:pt x="211" y="421"/>
                  </a:lnTo>
                  <a:lnTo>
                    <a:pt x="241" y="383"/>
                  </a:lnTo>
                  <a:lnTo>
                    <a:pt x="271" y="345"/>
                  </a:lnTo>
                  <a:lnTo>
                    <a:pt x="293" y="308"/>
                  </a:lnTo>
                  <a:lnTo>
                    <a:pt x="301" y="263"/>
                  </a:lnTo>
                  <a:lnTo>
                    <a:pt x="308" y="218"/>
                  </a:lnTo>
                  <a:lnTo>
                    <a:pt x="301" y="165"/>
                  </a:lnTo>
                  <a:lnTo>
                    <a:pt x="286" y="120"/>
                  </a:lnTo>
                  <a:lnTo>
                    <a:pt x="263" y="75"/>
                  </a:lnTo>
                  <a:lnTo>
                    <a:pt x="263" y="75"/>
                  </a:lnTo>
                  <a:lnTo>
                    <a:pt x="226" y="45"/>
                  </a:lnTo>
                  <a:lnTo>
                    <a:pt x="181" y="15"/>
                  </a:lnTo>
                  <a:lnTo>
                    <a:pt x="128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13" y="15"/>
                  </a:lnTo>
                  <a:lnTo>
                    <a:pt x="143" y="30"/>
                  </a:lnTo>
                  <a:lnTo>
                    <a:pt x="173" y="52"/>
                  </a:lnTo>
                  <a:lnTo>
                    <a:pt x="196" y="75"/>
                  </a:lnTo>
                  <a:lnTo>
                    <a:pt x="196" y="75"/>
                  </a:lnTo>
                  <a:lnTo>
                    <a:pt x="226" y="120"/>
                  </a:lnTo>
                  <a:lnTo>
                    <a:pt x="241" y="165"/>
                  </a:lnTo>
                  <a:lnTo>
                    <a:pt x="248" y="210"/>
                  </a:lnTo>
                  <a:lnTo>
                    <a:pt x="241" y="255"/>
                  </a:lnTo>
                  <a:lnTo>
                    <a:pt x="233" y="300"/>
                  </a:lnTo>
                  <a:lnTo>
                    <a:pt x="211" y="345"/>
                  </a:lnTo>
                  <a:lnTo>
                    <a:pt x="181" y="383"/>
                  </a:lnTo>
                  <a:lnTo>
                    <a:pt x="151" y="421"/>
                  </a:lnTo>
                  <a:lnTo>
                    <a:pt x="151" y="421"/>
                  </a:lnTo>
                  <a:lnTo>
                    <a:pt x="113" y="443"/>
                  </a:lnTo>
                  <a:lnTo>
                    <a:pt x="83" y="458"/>
                  </a:lnTo>
                  <a:lnTo>
                    <a:pt x="38" y="473"/>
                  </a:lnTo>
                  <a:lnTo>
                    <a:pt x="0" y="481"/>
                  </a:lnTo>
                  <a:lnTo>
                    <a:pt x="0" y="481"/>
                  </a:lnTo>
                  <a:lnTo>
                    <a:pt x="53" y="481"/>
                  </a:lnTo>
                  <a:lnTo>
                    <a:pt x="113" y="473"/>
                  </a:lnTo>
                  <a:lnTo>
                    <a:pt x="166" y="451"/>
                  </a:lnTo>
                  <a:lnTo>
                    <a:pt x="211" y="421"/>
                  </a:lnTo>
                  <a:lnTo>
                    <a:pt x="211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630238" y="1484313"/>
              <a:ext cx="309563" cy="452438"/>
            </a:xfrm>
            <a:custGeom>
              <a:avLst/>
              <a:gdLst>
                <a:gd name="T0" fmla="*/ 165 w 195"/>
                <a:gd name="T1" fmla="*/ 255 h 285"/>
                <a:gd name="T2" fmla="*/ 165 w 195"/>
                <a:gd name="T3" fmla="*/ 255 h 285"/>
                <a:gd name="T4" fmla="*/ 165 w 195"/>
                <a:gd name="T5" fmla="*/ 240 h 285"/>
                <a:gd name="T6" fmla="*/ 150 w 195"/>
                <a:gd name="T7" fmla="*/ 225 h 285"/>
                <a:gd name="T8" fmla="*/ 127 w 195"/>
                <a:gd name="T9" fmla="*/ 218 h 285"/>
                <a:gd name="T10" fmla="*/ 105 w 195"/>
                <a:gd name="T11" fmla="*/ 218 h 285"/>
                <a:gd name="T12" fmla="*/ 105 w 195"/>
                <a:gd name="T13" fmla="*/ 218 h 285"/>
                <a:gd name="T14" fmla="*/ 67 w 195"/>
                <a:gd name="T15" fmla="*/ 210 h 285"/>
                <a:gd name="T16" fmla="*/ 45 w 195"/>
                <a:gd name="T17" fmla="*/ 195 h 285"/>
                <a:gd name="T18" fmla="*/ 45 w 195"/>
                <a:gd name="T19" fmla="*/ 195 h 285"/>
                <a:gd name="T20" fmla="*/ 45 w 195"/>
                <a:gd name="T21" fmla="*/ 150 h 285"/>
                <a:gd name="T22" fmla="*/ 52 w 195"/>
                <a:gd name="T23" fmla="*/ 113 h 285"/>
                <a:gd name="T24" fmla="*/ 75 w 195"/>
                <a:gd name="T25" fmla="*/ 67 h 285"/>
                <a:gd name="T26" fmla="*/ 105 w 195"/>
                <a:gd name="T27" fmla="*/ 37 h 285"/>
                <a:gd name="T28" fmla="*/ 105 w 195"/>
                <a:gd name="T29" fmla="*/ 37 h 285"/>
                <a:gd name="T30" fmla="*/ 150 w 195"/>
                <a:gd name="T31" fmla="*/ 15 h 285"/>
                <a:gd name="T32" fmla="*/ 195 w 195"/>
                <a:gd name="T33" fmla="*/ 0 h 285"/>
                <a:gd name="T34" fmla="*/ 195 w 195"/>
                <a:gd name="T35" fmla="*/ 0 h 285"/>
                <a:gd name="T36" fmla="*/ 150 w 195"/>
                <a:gd name="T37" fmla="*/ 0 h 285"/>
                <a:gd name="T38" fmla="*/ 112 w 195"/>
                <a:gd name="T39" fmla="*/ 0 h 285"/>
                <a:gd name="T40" fmla="*/ 82 w 195"/>
                <a:gd name="T41" fmla="*/ 15 h 285"/>
                <a:gd name="T42" fmla="*/ 45 w 195"/>
                <a:gd name="T43" fmla="*/ 37 h 285"/>
                <a:gd name="T44" fmla="*/ 45 w 195"/>
                <a:gd name="T45" fmla="*/ 37 h 285"/>
                <a:gd name="T46" fmla="*/ 22 w 195"/>
                <a:gd name="T47" fmla="*/ 67 h 285"/>
                <a:gd name="T48" fmla="*/ 7 w 195"/>
                <a:gd name="T49" fmla="*/ 98 h 285"/>
                <a:gd name="T50" fmla="*/ 0 w 195"/>
                <a:gd name="T51" fmla="*/ 128 h 285"/>
                <a:gd name="T52" fmla="*/ 0 w 195"/>
                <a:gd name="T53" fmla="*/ 150 h 285"/>
                <a:gd name="T54" fmla="*/ 7 w 195"/>
                <a:gd name="T55" fmla="*/ 180 h 285"/>
                <a:gd name="T56" fmla="*/ 22 w 195"/>
                <a:gd name="T57" fmla="*/ 203 h 285"/>
                <a:gd name="T58" fmla="*/ 45 w 195"/>
                <a:gd name="T59" fmla="*/ 240 h 285"/>
                <a:gd name="T60" fmla="*/ 45 w 195"/>
                <a:gd name="T61" fmla="*/ 240 h 285"/>
                <a:gd name="T62" fmla="*/ 67 w 195"/>
                <a:gd name="T63" fmla="*/ 263 h 285"/>
                <a:gd name="T64" fmla="*/ 97 w 195"/>
                <a:gd name="T65" fmla="*/ 278 h 285"/>
                <a:gd name="T66" fmla="*/ 97 w 195"/>
                <a:gd name="T67" fmla="*/ 278 h 285"/>
                <a:gd name="T68" fmla="*/ 127 w 195"/>
                <a:gd name="T69" fmla="*/ 285 h 285"/>
                <a:gd name="T70" fmla="*/ 150 w 195"/>
                <a:gd name="T71" fmla="*/ 278 h 285"/>
                <a:gd name="T72" fmla="*/ 157 w 195"/>
                <a:gd name="T73" fmla="*/ 270 h 285"/>
                <a:gd name="T74" fmla="*/ 165 w 195"/>
                <a:gd name="T75" fmla="*/ 255 h 285"/>
                <a:gd name="T76" fmla="*/ 165 w 195"/>
                <a:gd name="T77" fmla="*/ 25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5" h="285">
                  <a:moveTo>
                    <a:pt x="165" y="255"/>
                  </a:moveTo>
                  <a:lnTo>
                    <a:pt x="165" y="255"/>
                  </a:lnTo>
                  <a:lnTo>
                    <a:pt x="165" y="240"/>
                  </a:lnTo>
                  <a:lnTo>
                    <a:pt x="150" y="225"/>
                  </a:lnTo>
                  <a:lnTo>
                    <a:pt x="127" y="218"/>
                  </a:lnTo>
                  <a:lnTo>
                    <a:pt x="105" y="218"/>
                  </a:lnTo>
                  <a:lnTo>
                    <a:pt x="105" y="218"/>
                  </a:lnTo>
                  <a:lnTo>
                    <a:pt x="67" y="210"/>
                  </a:lnTo>
                  <a:lnTo>
                    <a:pt x="45" y="195"/>
                  </a:lnTo>
                  <a:lnTo>
                    <a:pt x="45" y="195"/>
                  </a:lnTo>
                  <a:lnTo>
                    <a:pt x="45" y="150"/>
                  </a:lnTo>
                  <a:lnTo>
                    <a:pt x="52" y="113"/>
                  </a:lnTo>
                  <a:lnTo>
                    <a:pt x="75" y="6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50" y="15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50" y="0"/>
                  </a:lnTo>
                  <a:lnTo>
                    <a:pt x="112" y="0"/>
                  </a:lnTo>
                  <a:lnTo>
                    <a:pt x="82" y="15"/>
                  </a:lnTo>
                  <a:lnTo>
                    <a:pt x="45" y="37"/>
                  </a:lnTo>
                  <a:lnTo>
                    <a:pt x="45" y="37"/>
                  </a:lnTo>
                  <a:lnTo>
                    <a:pt x="22" y="67"/>
                  </a:lnTo>
                  <a:lnTo>
                    <a:pt x="7" y="98"/>
                  </a:lnTo>
                  <a:lnTo>
                    <a:pt x="0" y="128"/>
                  </a:lnTo>
                  <a:lnTo>
                    <a:pt x="0" y="150"/>
                  </a:lnTo>
                  <a:lnTo>
                    <a:pt x="7" y="180"/>
                  </a:lnTo>
                  <a:lnTo>
                    <a:pt x="22" y="203"/>
                  </a:lnTo>
                  <a:lnTo>
                    <a:pt x="45" y="240"/>
                  </a:lnTo>
                  <a:lnTo>
                    <a:pt x="45" y="240"/>
                  </a:lnTo>
                  <a:lnTo>
                    <a:pt x="67" y="263"/>
                  </a:lnTo>
                  <a:lnTo>
                    <a:pt x="97" y="278"/>
                  </a:lnTo>
                  <a:lnTo>
                    <a:pt x="97" y="278"/>
                  </a:lnTo>
                  <a:lnTo>
                    <a:pt x="127" y="285"/>
                  </a:lnTo>
                  <a:lnTo>
                    <a:pt x="150" y="278"/>
                  </a:lnTo>
                  <a:lnTo>
                    <a:pt x="157" y="270"/>
                  </a:lnTo>
                  <a:lnTo>
                    <a:pt x="165" y="255"/>
                  </a:lnTo>
                  <a:lnTo>
                    <a:pt x="165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260350" y="1066800"/>
              <a:ext cx="738188" cy="1181100"/>
            </a:xfrm>
            <a:custGeom>
              <a:avLst/>
              <a:gdLst>
                <a:gd name="T0" fmla="*/ 142 w 465"/>
                <a:gd name="T1" fmla="*/ 90 h 744"/>
                <a:gd name="T2" fmla="*/ 142 w 465"/>
                <a:gd name="T3" fmla="*/ 90 h 744"/>
                <a:gd name="T4" fmla="*/ 82 w 465"/>
                <a:gd name="T5" fmla="*/ 143 h 744"/>
                <a:gd name="T6" fmla="*/ 45 w 465"/>
                <a:gd name="T7" fmla="*/ 203 h 744"/>
                <a:gd name="T8" fmla="*/ 15 w 465"/>
                <a:gd name="T9" fmla="*/ 270 h 744"/>
                <a:gd name="T10" fmla="*/ 0 w 465"/>
                <a:gd name="T11" fmla="*/ 346 h 744"/>
                <a:gd name="T12" fmla="*/ 0 w 465"/>
                <a:gd name="T13" fmla="*/ 413 h 744"/>
                <a:gd name="T14" fmla="*/ 7 w 465"/>
                <a:gd name="T15" fmla="*/ 481 h 744"/>
                <a:gd name="T16" fmla="*/ 37 w 465"/>
                <a:gd name="T17" fmla="*/ 548 h 744"/>
                <a:gd name="T18" fmla="*/ 75 w 465"/>
                <a:gd name="T19" fmla="*/ 608 h 744"/>
                <a:gd name="T20" fmla="*/ 75 w 465"/>
                <a:gd name="T21" fmla="*/ 608 h 744"/>
                <a:gd name="T22" fmla="*/ 97 w 465"/>
                <a:gd name="T23" fmla="*/ 638 h 744"/>
                <a:gd name="T24" fmla="*/ 127 w 465"/>
                <a:gd name="T25" fmla="*/ 668 h 744"/>
                <a:gd name="T26" fmla="*/ 195 w 465"/>
                <a:gd name="T27" fmla="*/ 706 h 744"/>
                <a:gd name="T28" fmla="*/ 233 w 465"/>
                <a:gd name="T29" fmla="*/ 721 h 744"/>
                <a:gd name="T30" fmla="*/ 270 w 465"/>
                <a:gd name="T31" fmla="*/ 736 h 744"/>
                <a:gd name="T32" fmla="*/ 308 w 465"/>
                <a:gd name="T33" fmla="*/ 744 h 744"/>
                <a:gd name="T34" fmla="*/ 345 w 465"/>
                <a:gd name="T35" fmla="*/ 744 h 744"/>
                <a:gd name="T36" fmla="*/ 345 w 465"/>
                <a:gd name="T37" fmla="*/ 744 h 744"/>
                <a:gd name="T38" fmla="*/ 293 w 465"/>
                <a:gd name="T39" fmla="*/ 729 h 744"/>
                <a:gd name="T40" fmla="*/ 240 w 465"/>
                <a:gd name="T41" fmla="*/ 706 h 744"/>
                <a:gd name="T42" fmla="*/ 195 w 465"/>
                <a:gd name="T43" fmla="*/ 676 h 744"/>
                <a:gd name="T44" fmla="*/ 158 w 465"/>
                <a:gd name="T45" fmla="*/ 631 h 744"/>
                <a:gd name="T46" fmla="*/ 158 w 465"/>
                <a:gd name="T47" fmla="*/ 631 h 744"/>
                <a:gd name="T48" fmla="*/ 120 w 465"/>
                <a:gd name="T49" fmla="*/ 571 h 744"/>
                <a:gd name="T50" fmla="*/ 90 w 465"/>
                <a:gd name="T51" fmla="*/ 503 h 744"/>
                <a:gd name="T52" fmla="*/ 82 w 465"/>
                <a:gd name="T53" fmla="*/ 436 h 744"/>
                <a:gd name="T54" fmla="*/ 82 w 465"/>
                <a:gd name="T55" fmla="*/ 361 h 744"/>
                <a:gd name="T56" fmla="*/ 97 w 465"/>
                <a:gd name="T57" fmla="*/ 293 h 744"/>
                <a:gd name="T58" fmla="*/ 127 w 465"/>
                <a:gd name="T59" fmla="*/ 225 h 744"/>
                <a:gd name="T60" fmla="*/ 165 w 465"/>
                <a:gd name="T61" fmla="*/ 165 h 744"/>
                <a:gd name="T62" fmla="*/ 225 w 465"/>
                <a:gd name="T63" fmla="*/ 113 h 744"/>
                <a:gd name="T64" fmla="*/ 225 w 465"/>
                <a:gd name="T65" fmla="*/ 113 h 744"/>
                <a:gd name="T66" fmla="*/ 285 w 465"/>
                <a:gd name="T67" fmla="*/ 68 h 744"/>
                <a:gd name="T68" fmla="*/ 345 w 465"/>
                <a:gd name="T69" fmla="*/ 38 h 744"/>
                <a:gd name="T70" fmla="*/ 405 w 465"/>
                <a:gd name="T71" fmla="*/ 15 h 744"/>
                <a:gd name="T72" fmla="*/ 465 w 465"/>
                <a:gd name="T73" fmla="*/ 8 h 744"/>
                <a:gd name="T74" fmla="*/ 465 w 465"/>
                <a:gd name="T75" fmla="*/ 8 h 744"/>
                <a:gd name="T76" fmla="*/ 383 w 465"/>
                <a:gd name="T77" fmla="*/ 0 h 744"/>
                <a:gd name="T78" fmla="*/ 300 w 465"/>
                <a:gd name="T79" fmla="*/ 15 h 744"/>
                <a:gd name="T80" fmla="*/ 263 w 465"/>
                <a:gd name="T81" fmla="*/ 23 h 744"/>
                <a:gd name="T82" fmla="*/ 218 w 465"/>
                <a:gd name="T83" fmla="*/ 38 h 744"/>
                <a:gd name="T84" fmla="*/ 180 w 465"/>
                <a:gd name="T85" fmla="*/ 60 h 744"/>
                <a:gd name="T86" fmla="*/ 142 w 465"/>
                <a:gd name="T87" fmla="*/ 90 h 744"/>
                <a:gd name="T88" fmla="*/ 142 w 465"/>
                <a:gd name="T89" fmla="*/ 9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744">
                  <a:moveTo>
                    <a:pt x="142" y="90"/>
                  </a:moveTo>
                  <a:lnTo>
                    <a:pt x="142" y="90"/>
                  </a:lnTo>
                  <a:lnTo>
                    <a:pt x="82" y="143"/>
                  </a:lnTo>
                  <a:lnTo>
                    <a:pt x="45" y="203"/>
                  </a:lnTo>
                  <a:lnTo>
                    <a:pt x="15" y="270"/>
                  </a:lnTo>
                  <a:lnTo>
                    <a:pt x="0" y="346"/>
                  </a:lnTo>
                  <a:lnTo>
                    <a:pt x="0" y="413"/>
                  </a:lnTo>
                  <a:lnTo>
                    <a:pt x="7" y="481"/>
                  </a:lnTo>
                  <a:lnTo>
                    <a:pt x="37" y="548"/>
                  </a:lnTo>
                  <a:lnTo>
                    <a:pt x="75" y="608"/>
                  </a:lnTo>
                  <a:lnTo>
                    <a:pt x="75" y="608"/>
                  </a:lnTo>
                  <a:lnTo>
                    <a:pt x="97" y="638"/>
                  </a:lnTo>
                  <a:lnTo>
                    <a:pt x="127" y="668"/>
                  </a:lnTo>
                  <a:lnTo>
                    <a:pt x="195" y="706"/>
                  </a:lnTo>
                  <a:lnTo>
                    <a:pt x="233" y="721"/>
                  </a:lnTo>
                  <a:lnTo>
                    <a:pt x="270" y="736"/>
                  </a:lnTo>
                  <a:lnTo>
                    <a:pt x="308" y="744"/>
                  </a:lnTo>
                  <a:lnTo>
                    <a:pt x="345" y="744"/>
                  </a:lnTo>
                  <a:lnTo>
                    <a:pt x="345" y="744"/>
                  </a:lnTo>
                  <a:lnTo>
                    <a:pt x="293" y="729"/>
                  </a:lnTo>
                  <a:lnTo>
                    <a:pt x="240" y="706"/>
                  </a:lnTo>
                  <a:lnTo>
                    <a:pt x="195" y="676"/>
                  </a:lnTo>
                  <a:lnTo>
                    <a:pt x="158" y="631"/>
                  </a:lnTo>
                  <a:lnTo>
                    <a:pt x="158" y="631"/>
                  </a:lnTo>
                  <a:lnTo>
                    <a:pt x="120" y="571"/>
                  </a:lnTo>
                  <a:lnTo>
                    <a:pt x="90" y="503"/>
                  </a:lnTo>
                  <a:lnTo>
                    <a:pt x="82" y="436"/>
                  </a:lnTo>
                  <a:lnTo>
                    <a:pt x="82" y="361"/>
                  </a:lnTo>
                  <a:lnTo>
                    <a:pt x="97" y="293"/>
                  </a:lnTo>
                  <a:lnTo>
                    <a:pt x="127" y="225"/>
                  </a:lnTo>
                  <a:lnTo>
                    <a:pt x="165" y="165"/>
                  </a:lnTo>
                  <a:lnTo>
                    <a:pt x="225" y="113"/>
                  </a:lnTo>
                  <a:lnTo>
                    <a:pt x="225" y="113"/>
                  </a:lnTo>
                  <a:lnTo>
                    <a:pt x="285" y="68"/>
                  </a:lnTo>
                  <a:lnTo>
                    <a:pt x="345" y="38"/>
                  </a:lnTo>
                  <a:lnTo>
                    <a:pt x="405" y="15"/>
                  </a:lnTo>
                  <a:lnTo>
                    <a:pt x="465" y="8"/>
                  </a:lnTo>
                  <a:lnTo>
                    <a:pt x="465" y="8"/>
                  </a:lnTo>
                  <a:lnTo>
                    <a:pt x="383" y="0"/>
                  </a:lnTo>
                  <a:lnTo>
                    <a:pt x="300" y="15"/>
                  </a:lnTo>
                  <a:lnTo>
                    <a:pt x="263" y="23"/>
                  </a:lnTo>
                  <a:lnTo>
                    <a:pt x="218" y="38"/>
                  </a:lnTo>
                  <a:lnTo>
                    <a:pt x="180" y="60"/>
                  </a:lnTo>
                  <a:lnTo>
                    <a:pt x="142" y="90"/>
                  </a:lnTo>
                  <a:lnTo>
                    <a:pt x="142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665163" y="1079500"/>
              <a:ext cx="1073150" cy="3756025"/>
            </a:xfrm>
            <a:custGeom>
              <a:avLst/>
              <a:gdLst>
                <a:gd name="T0" fmla="*/ 676 w 676"/>
                <a:gd name="T1" fmla="*/ 413 h 2366"/>
                <a:gd name="T2" fmla="*/ 669 w 676"/>
                <a:gd name="T3" fmla="*/ 525 h 2366"/>
                <a:gd name="T4" fmla="*/ 646 w 676"/>
                <a:gd name="T5" fmla="*/ 630 h 2366"/>
                <a:gd name="T6" fmla="*/ 548 w 676"/>
                <a:gd name="T7" fmla="*/ 841 h 2366"/>
                <a:gd name="T8" fmla="*/ 421 w 676"/>
                <a:gd name="T9" fmla="*/ 1051 h 2366"/>
                <a:gd name="T10" fmla="*/ 271 w 676"/>
                <a:gd name="T11" fmla="*/ 1291 h 2366"/>
                <a:gd name="T12" fmla="*/ 218 w 676"/>
                <a:gd name="T13" fmla="*/ 1389 h 2366"/>
                <a:gd name="T14" fmla="*/ 135 w 676"/>
                <a:gd name="T15" fmla="*/ 1584 h 2366"/>
                <a:gd name="T16" fmla="*/ 90 w 676"/>
                <a:gd name="T17" fmla="*/ 1772 h 2366"/>
                <a:gd name="T18" fmla="*/ 68 w 676"/>
                <a:gd name="T19" fmla="*/ 1945 h 2366"/>
                <a:gd name="T20" fmla="*/ 83 w 676"/>
                <a:gd name="T21" fmla="*/ 2163 h 2366"/>
                <a:gd name="T22" fmla="*/ 120 w 676"/>
                <a:gd name="T23" fmla="*/ 2366 h 2366"/>
                <a:gd name="T24" fmla="*/ 83 w 676"/>
                <a:gd name="T25" fmla="*/ 2290 h 2366"/>
                <a:gd name="T26" fmla="*/ 23 w 676"/>
                <a:gd name="T27" fmla="*/ 2095 h 2366"/>
                <a:gd name="T28" fmla="*/ 8 w 676"/>
                <a:gd name="T29" fmla="*/ 1960 h 2366"/>
                <a:gd name="T30" fmla="*/ 8 w 676"/>
                <a:gd name="T31" fmla="*/ 1802 h 2366"/>
                <a:gd name="T32" fmla="*/ 38 w 676"/>
                <a:gd name="T33" fmla="*/ 1637 h 2366"/>
                <a:gd name="T34" fmla="*/ 105 w 676"/>
                <a:gd name="T35" fmla="*/ 1457 h 2366"/>
                <a:gd name="T36" fmla="*/ 210 w 676"/>
                <a:gd name="T37" fmla="*/ 1276 h 2366"/>
                <a:gd name="T38" fmla="*/ 413 w 676"/>
                <a:gd name="T39" fmla="*/ 923 h 2366"/>
                <a:gd name="T40" fmla="*/ 533 w 676"/>
                <a:gd name="T41" fmla="*/ 676 h 2366"/>
                <a:gd name="T42" fmla="*/ 579 w 676"/>
                <a:gd name="T43" fmla="*/ 525 h 2366"/>
                <a:gd name="T44" fmla="*/ 579 w 676"/>
                <a:gd name="T45" fmla="*/ 383 h 2366"/>
                <a:gd name="T46" fmla="*/ 533 w 676"/>
                <a:gd name="T47" fmla="*/ 247 h 2366"/>
                <a:gd name="T48" fmla="*/ 488 w 676"/>
                <a:gd name="T49" fmla="*/ 180 h 2366"/>
                <a:gd name="T50" fmla="*/ 353 w 676"/>
                <a:gd name="T51" fmla="*/ 52 h 2366"/>
                <a:gd name="T52" fmla="*/ 286 w 676"/>
                <a:gd name="T53" fmla="*/ 15 h 2366"/>
                <a:gd name="T54" fmla="*/ 210 w 676"/>
                <a:gd name="T55" fmla="*/ 0 h 2366"/>
                <a:gd name="T56" fmla="*/ 256 w 676"/>
                <a:gd name="T57" fmla="*/ 0 h 2366"/>
                <a:gd name="T58" fmla="*/ 353 w 676"/>
                <a:gd name="T59" fmla="*/ 15 h 2366"/>
                <a:gd name="T60" fmla="*/ 458 w 676"/>
                <a:gd name="T61" fmla="*/ 60 h 2366"/>
                <a:gd name="T62" fmla="*/ 548 w 676"/>
                <a:gd name="T63" fmla="*/ 135 h 2366"/>
                <a:gd name="T64" fmla="*/ 586 w 676"/>
                <a:gd name="T65" fmla="*/ 180 h 2366"/>
                <a:gd name="T66" fmla="*/ 646 w 676"/>
                <a:gd name="T67" fmla="*/ 277 h 2366"/>
                <a:gd name="T68" fmla="*/ 676 w 676"/>
                <a:gd name="T69" fmla="*/ 413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6" h="2366">
                  <a:moveTo>
                    <a:pt x="676" y="413"/>
                  </a:moveTo>
                  <a:lnTo>
                    <a:pt x="676" y="413"/>
                  </a:lnTo>
                  <a:lnTo>
                    <a:pt x="676" y="473"/>
                  </a:lnTo>
                  <a:lnTo>
                    <a:pt x="669" y="525"/>
                  </a:lnTo>
                  <a:lnTo>
                    <a:pt x="661" y="578"/>
                  </a:lnTo>
                  <a:lnTo>
                    <a:pt x="646" y="630"/>
                  </a:lnTo>
                  <a:lnTo>
                    <a:pt x="601" y="736"/>
                  </a:lnTo>
                  <a:lnTo>
                    <a:pt x="548" y="841"/>
                  </a:lnTo>
                  <a:lnTo>
                    <a:pt x="488" y="946"/>
                  </a:lnTo>
                  <a:lnTo>
                    <a:pt x="421" y="1051"/>
                  </a:lnTo>
                  <a:lnTo>
                    <a:pt x="346" y="1164"/>
                  </a:lnTo>
                  <a:lnTo>
                    <a:pt x="271" y="1291"/>
                  </a:lnTo>
                  <a:lnTo>
                    <a:pt x="271" y="1291"/>
                  </a:lnTo>
                  <a:lnTo>
                    <a:pt x="218" y="1389"/>
                  </a:lnTo>
                  <a:lnTo>
                    <a:pt x="165" y="1487"/>
                  </a:lnTo>
                  <a:lnTo>
                    <a:pt x="135" y="1584"/>
                  </a:lnTo>
                  <a:lnTo>
                    <a:pt x="105" y="1682"/>
                  </a:lnTo>
                  <a:lnTo>
                    <a:pt x="90" y="1772"/>
                  </a:lnTo>
                  <a:lnTo>
                    <a:pt x="75" y="1862"/>
                  </a:lnTo>
                  <a:lnTo>
                    <a:pt x="68" y="1945"/>
                  </a:lnTo>
                  <a:lnTo>
                    <a:pt x="68" y="2028"/>
                  </a:lnTo>
                  <a:lnTo>
                    <a:pt x="83" y="2163"/>
                  </a:lnTo>
                  <a:lnTo>
                    <a:pt x="98" y="2268"/>
                  </a:lnTo>
                  <a:lnTo>
                    <a:pt x="120" y="2366"/>
                  </a:lnTo>
                  <a:lnTo>
                    <a:pt x="120" y="2366"/>
                  </a:lnTo>
                  <a:lnTo>
                    <a:pt x="83" y="2290"/>
                  </a:lnTo>
                  <a:lnTo>
                    <a:pt x="53" y="2208"/>
                  </a:lnTo>
                  <a:lnTo>
                    <a:pt x="23" y="2095"/>
                  </a:lnTo>
                  <a:lnTo>
                    <a:pt x="15" y="2028"/>
                  </a:lnTo>
                  <a:lnTo>
                    <a:pt x="8" y="1960"/>
                  </a:lnTo>
                  <a:lnTo>
                    <a:pt x="0" y="1885"/>
                  </a:lnTo>
                  <a:lnTo>
                    <a:pt x="8" y="1802"/>
                  </a:lnTo>
                  <a:lnTo>
                    <a:pt x="15" y="1720"/>
                  </a:lnTo>
                  <a:lnTo>
                    <a:pt x="38" y="1637"/>
                  </a:lnTo>
                  <a:lnTo>
                    <a:pt x="68" y="1547"/>
                  </a:lnTo>
                  <a:lnTo>
                    <a:pt x="105" y="1457"/>
                  </a:lnTo>
                  <a:lnTo>
                    <a:pt x="105" y="1457"/>
                  </a:lnTo>
                  <a:lnTo>
                    <a:pt x="210" y="1276"/>
                  </a:lnTo>
                  <a:lnTo>
                    <a:pt x="308" y="1096"/>
                  </a:lnTo>
                  <a:lnTo>
                    <a:pt x="413" y="923"/>
                  </a:lnTo>
                  <a:lnTo>
                    <a:pt x="496" y="758"/>
                  </a:lnTo>
                  <a:lnTo>
                    <a:pt x="533" y="676"/>
                  </a:lnTo>
                  <a:lnTo>
                    <a:pt x="556" y="600"/>
                  </a:lnTo>
                  <a:lnTo>
                    <a:pt x="579" y="525"/>
                  </a:lnTo>
                  <a:lnTo>
                    <a:pt x="586" y="450"/>
                  </a:lnTo>
                  <a:lnTo>
                    <a:pt x="579" y="383"/>
                  </a:lnTo>
                  <a:lnTo>
                    <a:pt x="563" y="307"/>
                  </a:lnTo>
                  <a:lnTo>
                    <a:pt x="533" y="247"/>
                  </a:lnTo>
                  <a:lnTo>
                    <a:pt x="488" y="180"/>
                  </a:lnTo>
                  <a:lnTo>
                    <a:pt x="488" y="180"/>
                  </a:lnTo>
                  <a:lnTo>
                    <a:pt x="428" y="112"/>
                  </a:lnTo>
                  <a:lnTo>
                    <a:pt x="353" y="52"/>
                  </a:lnTo>
                  <a:lnTo>
                    <a:pt x="323" y="30"/>
                  </a:lnTo>
                  <a:lnTo>
                    <a:pt x="286" y="15"/>
                  </a:lnTo>
                  <a:lnTo>
                    <a:pt x="248" y="7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56" y="0"/>
                  </a:lnTo>
                  <a:lnTo>
                    <a:pt x="308" y="0"/>
                  </a:lnTo>
                  <a:lnTo>
                    <a:pt x="353" y="15"/>
                  </a:lnTo>
                  <a:lnTo>
                    <a:pt x="406" y="37"/>
                  </a:lnTo>
                  <a:lnTo>
                    <a:pt x="458" y="60"/>
                  </a:lnTo>
                  <a:lnTo>
                    <a:pt x="503" y="90"/>
                  </a:lnTo>
                  <a:lnTo>
                    <a:pt x="548" y="135"/>
                  </a:lnTo>
                  <a:lnTo>
                    <a:pt x="586" y="180"/>
                  </a:lnTo>
                  <a:lnTo>
                    <a:pt x="586" y="180"/>
                  </a:lnTo>
                  <a:lnTo>
                    <a:pt x="616" y="225"/>
                  </a:lnTo>
                  <a:lnTo>
                    <a:pt x="646" y="277"/>
                  </a:lnTo>
                  <a:lnTo>
                    <a:pt x="669" y="345"/>
                  </a:lnTo>
                  <a:lnTo>
                    <a:pt x="676" y="413"/>
                  </a:lnTo>
                  <a:lnTo>
                    <a:pt x="67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022350" y="2998788"/>
              <a:ext cx="1955800" cy="1490663"/>
            </a:xfrm>
            <a:custGeom>
              <a:avLst/>
              <a:gdLst>
                <a:gd name="T0" fmla="*/ 0 w 1232"/>
                <a:gd name="T1" fmla="*/ 698 h 939"/>
                <a:gd name="T2" fmla="*/ 0 w 1232"/>
                <a:gd name="T3" fmla="*/ 698 h 939"/>
                <a:gd name="T4" fmla="*/ 8 w 1232"/>
                <a:gd name="T5" fmla="*/ 623 h 939"/>
                <a:gd name="T6" fmla="*/ 16 w 1232"/>
                <a:gd name="T7" fmla="*/ 556 h 939"/>
                <a:gd name="T8" fmla="*/ 38 w 1232"/>
                <a:gd name="T9" fmla="*/ 488 h 939"/>
                <a:gd name="T10" fmla="*/ 61 w 1232"/>
                <a:gd name="T11" fmla="*/ 428 h 939"/>
                <a:gd name="T12" fmla="*/ 91 w 1232"/>
                <a:gd name="T13" fmla="*/ 360 h 939"/>
                <a:gd name="T14" fmla="*/ 128 w 1232"/>
                <a:gd name="T15" fmla="*/ 300 h 939"/>
                <a:gd name="T16" fmla="*/ 166 w 1232"/>
                <a:gd name="T17" fmla="*/ 248 h 939"/>
                <a:gd name="T18" fmla="*/ 211 w 1232"/>
                <a:gd name="T19" fmla="*/ 195 h 939"/>
                <a:gd name="T20" fmla="*/ 256 w 1232"/>
                <a:gd name="T21" fmla="*/ 150 h 939"/>
                <a:gd name="T22" fmla="*/ 308 w 1232"/>
                <a:gd name="T23" fmla="*/ 112 h 939"/>
                <a:gd name="T24" fmla="*/ 369 w 1232"/>
                <a:gd name="T25" fmla="*/ 75 h 939"/>
                <a:gd name="T26" fmla="*/ 429 w 1232"/>
                <a:gd name="T27" fmla="*/ 45 h 939"/>
                <a:gd name="T28" fmla="*/ 489 w 1232"/>
                <a:gd name="T29" fmla="*/ 22 h 939"/>
                <a:gd name="T30" fmla="*/ 556 w 1232"/>
                <a:gd name="T31" fmla="*/ 7 h 939"/>
                <a:gd name="T32" fmla="*/ 624 w 1232"/>
                <a:gd name="T33" fmla="*/ 0 h 939"/>
                <a:gd name="T34" fmla="*/ 692 w 1232"/>
                <a:gd name="T35" fmla="*/ 0 h 939"/>
                <a:gd name="T36" fmla="*/ 692 w 1232"/>
                <a:gd name="T37" fmla="*/ 0 h 939"/>
                <a:gd name="T38" fmla="*/ 744 w 1232"/>
                <a:gd name="T39" fmla="*/ 7 h 939"/>
                <a:gd name="T40" fmla="*/ 789 w 1232"/>
                <a:gd name="T41" fmla="*/ 15 h 939"/>
                <a:gd name="T42" fmla="*/ 834 w 1232"/>
                <a:gd name="T43" fmla="*/ 30 h 939"/>
                <a:gd name="T44" fmla="*/ 879 w 1232"/>
                <a:gd name="T45" fmla="*/ 52 h 939"/>
                <a:gd name="T46" fmla="*/ 969 w 1232"/>
                <a:gd name="T47" fmla="*/ 105 h 939"/>
                <a:gd name="T48" fmla="*/ 1045 w 1232"/>
                <a:gd name="T49" fmla="*/ 165 h 939"/>
                <a:gd name="T50" fmla="*/ 1112 w 1232"/>
                <a:gd name="T51" fmla="*/ 240 h 939"/>
                <a:gd name="T52" fmla="*/ 1165 w 1232"/>
                <a:gd name="T53" fmla="*/ 330 h 939"/>
                <a:gd name="T54" fmla="*/ 1210 w 1232"/>
                <a:gd name="T55" fmla="*/ 420 h 939"/>
                <a:gd name="T56" fmla="*/ 1232 w 1232"/>
                <a:gd name="T57" fmla="*/ 511 h 939"/>
                <a:gd name="T58" fmla="*/ 1232 w 1232"/>
                <a:gd name="T59" fmla="*/ 511 h 939"/>
                <a:gd name="T60" fmla="*/ 1202 w 1232"/>
                <a:gd name="T61" fmla="*/ 428 h 939"/>
                <a:gd name="T62" fmla="*/ 1165 w 1232"/>
                <a:gd name="T63" fmla="*/ 353 h 939"/>
                <a:gd name="T64" fmla="*/ 1112 w 1232"/>
                <a:gd name="T65" fmla="*/ 285 h 939"/>
                <a:gd name="T66" fmla="*/ 1052 w 1232"/>
                <a:gd name="T67" fmla="*/ 225 h 939"/>
                <a:gd name="T68" fmla="*/ 977 w 1232"/>
                <a:gd name="T69" fmla="*/ 180 h 939"/>
                <a:gd name="T70" fmla="*/ 902 w 1232"/>
                <a:gd name="T71" fmla="*/ 143 h 939"/>
                <a:gd name="T72" fmla="*/ 819 w 1232"/>
                <a:gd name="T73" fmla="*/ 112 h 939"/>
                <a:gd name="T74" fmla="*/ 729 w 1232"/>
                <a:gd name="T75" fmla="*/ 105 h 939"/>
                <a:gd name="T76" fmla="*/ 729 w 1232"/>
                <a:gd name="T77" fmla="*/ 105 h 939"/>
                <a:gd name="T78" fmla="*/ 661 w 1232"/>
                <a:gd name="T79" fmla="*/ 97 h 939"/>
                <a:gd name="T80" fmla="*/ 594 w 1232"/>
                <a:gd name="T81" fmla="*/ 105 h 939"/>
                <a:gd name="T82" fmla="*/ 526 w 1232"/>
                <a:gd name="T83" fmla="*/ 120 h 939"/>
                <a:gd name="T84" fmla="*/ 459 w 1232"/>
                <a:gd name="T85" fmla="*/ 143 h 939"/>
                <a:gd name="T86" fmla="*/ 399 w 1232"/>
                <a:gd name="T87" fmla="*/ 165 h 939"/>
                <a:gd name="T88" fmla="*/ 338 w 1232"/>
                <a:gd name="T89" fmla="*/ 195 h 939"/>
                <a:gd name="T90" fmla="*/ 286 w 1232"/>
                <a:gd name="T91" fmla="*/ 233 h 939"/>
                <a:gd name="T92" fmla="*/ 233 w 1232"/>
                <a:gd name="T93" fmla="*/ 270 h 939"/>
                <a:gd name="T94" fmla="*/ 188 w 1232"/>
                <a:gd name="T95" fmla="*/ 315 h 939"/>
                <a:gd name="T96" fmla="*/ 143 w 1232"/>
                <a:gd name="T97" fmla="*/ 368 h 939"/>
                <a:gd name="T98" fmla="*/ 106 w 1232"/>
                <a:gd name="T99" fmla="*/ 420 h 939"/>
                <a:gd name="T100" fmla="*/ 76 w 1232"/>
                <a:gd name="T101" fmla="*/ 481 h 939"/>
                <a:gd name="T102" fmla="*/ 53 w 1232"/>
                <a:gd name="T103" fmla="*/ 541 h 939"/>
                <a:gd name="T104" fmla="*/ 31 w 1232"/>
                <a:gd name="T105" fmla="*/ 608 h 939"/>
                <a:gd name="T106" fmla="*/ 16 w 1232"/>
                <a:gd name="T107" fmla="*/ 676 h 939"/>
                <a:gd name="T108" fmla="*/ 8 w 1232"/>
                <a:gd name="T109" fmla="*/ 743 h 939"/>
                <a:gd name="T110" fmla="*/ 8 w 1232"/>
                <a:gd name="T111" fmla="*/ 743 h 939"/>
                <a:gd name="T112" fmla="*/ 8 w 1232"/>
                <a:gd name="T113" fmla="*/ 841 h 939"/>
                <a:gd name="T114" fmla="*/ 23 w 1232"/>
                <a:gd name="T115" fmla="*/ 939 h 939"/>
                <a:gd name="T116" fmla="*/ 23 w 1232"/>
                <a:gd name="T117" fmla="*/ 939 h 939"/>
                <a:gd name="T118" fmla="*/ 0 w 1232"/>
                <a:gd name="T119" fmla="*/ 819 h 939"/>
                <a:gd name="T120" fmla="*/ 0 w 1232"/>
                <a:gd name="T121" fmla="*/ 758 h 939"/>
                <a:gd name="T122" fmla="*/ 0 w 1232"/>
                <a:gd name="T123" fmla="*/ 698 h 939"/>
                <a:gd name="T124" fmla="*/ 0 w 1232"/>
                <a:gd name="T125" fmla="*/ 698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32" h="939">
                  <a:moveTo>
                    <a:pt x="0" y="698"/>
                  </a:moveTo>
                  <a:lnTo>
                    <a:pt x="0" y="698"/>
                  </a:lnTo>
                  <a:lnTo>
                    <a:pt x="8" y="623"/>
                  </a:lnTo>
                  <a:lnTo>
                    <a:pt x="16" y="556"/>
                  </a:lnTo>
                  <a:lnTo>
                    <a:pt x="38" y="488"/>
                  </a:lnTo>
                  <a:lnTo>
                    <a:pt x="61" y="428"/>
                  </a:lnTo>
                  <a:lnTo>
                    <a:pt x="91" y="360"/>
                  </a:lnTo>
                  <a:lnTo>
                    <a:pt x="128" y="300"/>
                  </a:lnTo>
                  <a:lnTo>
                    <a:pt x="166" y="248"/>
                  </a:lnTo>
                  <a:lnTo>
                    <a:pt x="211" y="195"/>
                  </a:lnTo>
                  <a:lnTo>
                    <a:pt x="256" y="150"/>
                  </a:lnTo>
                  <a:lnTo>
                    <a:pt x="308" y="112"/>
                  </a:lnTo>
                  <a:lnTo>
                    <a:pt x="369" y="75"/>
                  </a:lnTo>
                  <a:lnTo>
                    <a:pt x="429" y="45"/>
                  </a:lnTo>
                  <a:lnTo>
                    <a:pt x="489" y="22"/>
                  </a:lnTo>
                  <a:lnTo>
                    <a:pt x="556" y="7"/>
                  </a:lnTo>
                  <a:lnTo>
                    <a:pt x="624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744" y="7"/>
                  </a:lnTo>
                  <a:lnTo>
                    <a:pt x="789" y="15"/>
                  </a:lnTo>
                  <a:lnTo>
                    <a:pt x="834" y="30"/>
                  </a:lnTo>
                  <a:lnTo>
                    <a:pt x="879" y="52"/>
                  </a:lnTo>
                  <a:lnTo>
                    <a:pt x="969" y="105"/>
                  </a:lnTo>
                  <a:lnTo>
                    <a:pt x="1045" y="165"/>
                  </a:lnTo>
                  <a:lnTo>
                    <a:pt x="1112" y="240"/>
                  </a:lnTo>
                  <a:lnTo>
                    <a:pt x="1165" y="330"/>
                  </a:lnTo>
                  <a:lnTo>
                    <a:pt x="1210" y="420"/>
                  </a:lnTo>
                  <a:lnTo>
                    <a:pt x="1232" y="511"/>
                  </a:lnTo>
                  <a:lnTo>
                    <a:pt x="1232" y="511"/>
                  </a:lnTo>
                  <a:lnTo>
                    <a:pt x="1202" y="428"/>
                  </a:lnTo>
                  <a:lnTo>
                    <a:pt x="1165" y="353"/>
                  </a:lnTo>
                  <a:lnTo>
                    <a:pt x="1112" y="285"/>
                  </a:lnTo>
                  <a:lnTo>
                    <a:pt x="1052" y="225"/>
                  </a:lnTo>
                  <a:lnTo>
                    <a:pt x="977" y="180"/>
                  </a:lnTo>
                  <a:lnTo>
                    <a:pt x="902" y="143"/>
                  </a:lnTo>
                  <a:lnTo>
                    <a:pt x="819" y="112"/>
                  </a:lnTo>
                  <a:lnTo>
                    <a:pt x="729" y="105"/>
                  </a:lnTo>
                  <a:lnTo>
                    <a:pt x="729" y="105"/>
                  </a:lnTo>
                  <a:lnTo>
                    <a:pt x="661" y="97"/>
                  </a:lnTo>
                  <a:lnTo>
                    <a:pt x="594" y="105"/>
                  </a:lnTo>
                  <a:lnTo>
                    <a:pt x="526" y="120"/>
                  </a:lnTo>
                  <a:lnTo>
                    <a:pt x="459" y="143"/>
                  </a:lnTo>
                  <a:lnTo>
                    <a:pt x="399" y="165"/>
                  </a:lnTo>
                  <a:lnTo>
                    <a:pt x="338" y="195"/>
                  </a:lnTo>
                  <a:lnTo>
                    <a:pt x="286" y="233"/>
                  </a:lnTo>
                  <a:lnTo>
                    <a:pt x="233" y="270"/>
                  </a:lnTo>
                  <a:lnTo>
                    <a:pt x="188" y="315"/>
                  </a:lnTo>
                  <a:lnTo>
                    <a:pt x="143" y="368"/>
                  </a:lnTo>
                  <a:lnTo>
                    <a:pt x="106" y="420"/>
                  </a:lnTo>
                  <a:lnTo>
                    <a:pt x="76" y="481"/>
                  </a:lnTo>
                  <a:lnTo>
                    <a:pt x="53" y="541"/>
                  </a:lnTo>
                  <a:lnTo>
                    <a:pt x="31" y="608"/>
                  </a:lnTo>
                  <a:lnTo>
                    <a:pt x="16" y="676"/>
                  </a:lnTo>
                  <a:lnTo>
                    <a:pt x="8" y="743"/>
                  </a:lnTo>
                  <a:lnTo>
                    <a:pt x="8" y="743"/>
                  </a:lnTo>
                  <a:lnTo>
                    <a:pt x="8" y="841"/>
                  </a:lnTo>
                  <a:lnTo>
                    <a:pt x="23" y="939"/>
                  </a:lnTo>
                  <a:lnTo>
                    <a:pt x="23" y="939"/>
                  </a:lnTo>
                  <a:lnTo>
                    <a:pt x="0" y="819"/>
                  </a:lnTo>
                  <a:lnTo>
                    <a:pt x="0" y="758"/>
                  </a:lnTo>
                  <a:lnTo>
                    <a:pt x="0" y="698"/>
                  </a:lnTo>
                  <a:lnTo>
                    <a:pt x="0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751013" y="3810000"/>
              <a:ext cx="1263650" cy="1001713"/>
            </a:xfrm>
            <a:custGeom>
              <a:avLst/>
              <a:gdLst>
                <a:gd name="T0" fmla="*/ 360 w 796"/>
                <a:gd name="T1" fmla="*/ 631 h 631"/>
                <a:gd name="T2" fmla="*/ 225 w 796"/>
                <a:gd name="T3" fmla="*/ 585 h 631"/>
                <a:gd name="T4" fmla="*/ 97 w 796"/>
                <a:gd name="T5" fmla="*/ 495 h 631"/>
                <a:gd name="T6" fmla="*/ 37 w 796"/>
                <a:gd name="T7" fmla="*/ 398 h 631"/>
                <a:gd name="T8" fmla="*/ 7 w 796"/>
                <a:gd name="T9" fmla="*/ 323 h 631"/>
                <a:gd name="T10" fmla="*/ 0 w 796"/>
                <a:gd name="T11" fmla="*/ 240 h 631"/>
                <a:gd name="T12" fmla="*/ 7 w 796"/>
                <a:gd name="T13" fmla="*/ 195 h 631"/>
                <a:gd name="T14" fmla="*/ 37 w 796"/>
                <a:gd name="T15" fmla="*/ 105 h 631"/>
                <a:gd name="T16" fmla="*/ 82 w 796"/>
                <a:gd name="T17" fmla="*/ 67 h 631"/>
                <a:gd name="T18" fmla="*/ 127 w 796"/>
                <a:gd name="T19" fmla="*/ 67 h 631"/>
                <a:gd name="T20" fmla="*/ 165 w 796"/>
                <a:gd name="T21" fmla="*/ 82 h 631"/>
                <a:gd name="T22" fmla="*/ 187 w 796"/>
                <a:gd name="T23" fmla="*/ 112 h 631"/>
                <a:gd name="T24" fmla="*/ 202 w 796"/>
                <a:gd name="T25" fmla="*/ 157 h 631"/>
                <a:gd name="T26" fmla="*/ 187 w 796"/>
                <a:gd name="T27" fmla="*/ 202 h 631"/>
                <a:gd name="T28" fmla="*/ 150 w 796"/>
                <a:gd name="T29" fmla="*/ 255 h 631"/>
                <a:gd name="T30" fmla="*/ 127 w 796"/>
                <a:gd name="T31" fmla="*/ 285 h 631"/>
                <a:gd name="T32" fmla="*/ 90 w 796"/>
                <a:gd name="T33" fmla="*/ 360 h 631"/>
                <a:gd name="T34" fmla="*/ 90 w 796"/>
                <a:gd name="T35" fmla="*/ 420 h 631"/>
                <a:gd name="T36" fmla="*/ 97 w 796"/>
                <a:gd name="T37" fmla="*/ 435 h 631"/>
                <a:gd name="T38" fmla="*/ 195 w 796"/>
                <a:gd name="T39" fmla="*/ 510 h 631"/>
                <a:gd name="T40" fmla="*/ 323 w 796"/>
                <a:gd name="T41" fmla="*/ 533 h 631"/>
                <a:gd name="T42" fmla="*/ 368 w 796"/>
                <a:gd name="T43" fmla="*/ 540 h 631"/>
                <a:gd name="T44" fmla="*/ 495 w 796"/>
                <a:gd name="T45" fmla="*/ 510 h 631"/>
                <a:gd name="T46" fmla="*/ 638 w 796"/>
                <a:gd name="T47" fmla="*/ 428 h 631"/>
                <a:gd name="T48" fmla="*/ 736 w 796"/>
                <a:gd name="T49" fmla="*/ 293 h 631"/>
                <a:gd name="T50" fmla="*/ 781 w 796"/>
                <a:gd name="T51" fmla="*/ 172 h 631"/>
                <a:gd name="T52" fmla="*/ 781 w 796"/>
                <a:gd name="T53" fmla="*/ 127 h 631"/>
                <a:gd name="T54" fmla="*/ 773 w 796"/>
                <a:gd name="T55" fmla="*/ 0 h 631"/>
                <a:gd name="T56" fmla="*/ 788 w 796"/>
                <a:gd name="T57" fmla="*/ 82 h 631"/>
                <a:gd name="T58" fmla="*/ 796 w 796"/>
                <a:gd name="T59" fmla="*/ 172 h 631"/>
                <a:gd name="T60" fmla="*/ 751 w 796"/>
                <a:gd name="T61" fmla="*/ 353 h 631"/>
                <a:gd name="T62" fmla="*/ 661 w 796"/>
                <a:gd name="T63" fmla="*/ 495 h 631"/>
                <a:gd name="T64" fmla="*/ 563 w 796"/>
                <a:gd name="T65" fmla="*/ 578 h 631"/>
                <a:gd name="T66" fmla="*/ 488 w 796"/>
                <a:gd name="T67" fmla="*/ 615 h 631"/>
                <a:gd name="T68" fmla="*/ 405 w 796"/>
                <a:gd name="T69" fmla="*/ 631 h 631"/>
                <a:gd name="T70" fmla="*/ 360 w 796"/>
                <a:gd name="T71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6" h="631">
                  <a:moveTo>
                    <a:pt x="360" y="631"/>
                  </a:moveTo>
                  <a:lnTo>
                    <a:pt x="360" y="631"/>
                  </a:lnTo>
                  <a:lnTo>
                    <a:pt x="293" y="615"/>
                  </a:lnTo>
                  <a:lnTo>
                    <a:pt x="225" y="585"/>
                  </a:lnTo>
                  <a:lnTo>
                    <a:pt x="157" y="548"/>
                  </a:lnTo>
                  <a:lnTo>
                    <a:pt x="97" y="495"/>
                  </a:lnTo>
                  <a:lnTo>
                    <a:pt x="52" y="435"/>
                  </a:lnTo>
                  <a:lnTo>
                    <a:pt x="37" y="398"/>
                  </a:lnTo>
                  <a:lnTo>
                    <a:pt x="22" y="360"/>
                  </a:lnTo>
                  <a:lnTo>
                    <a:pt x="7" y="323"/>
                  </a:lnTo>
                  <a:lnTo>
                    <a:pt x="0" y="277"/>
                  </a:lnTo>
                  <a:lnTo>
                    <a:pt x="0" y="240"/>
                  </a:lnTo>
                  <a:lnTo>
                    <a:pt x="7" y="195"/>
                  </a:lnTo>
                  <a:lnTo>
                    <a:pt x="7" y="195"/>
                  </a:lnTo>
                  <a:lnTo>
                    <a:pt x="22" y="142"/>
                  </a:lnTo>
                  <a:lnTo>
                    <a:pt x="37" y="105"/>
                  </a:lnTo>
                  <a:lnTo>
                    <a:pt x="60" y="82"/>
                  </a:lnTo>
                  <a:lnTo>
                    <a:pt x="82" y="67"/>
                  </a:lnTo>
                  <a:lnTo>
                    <a:pt x="105" y="67"/>
                  </a:lnTo>
                  <a:lnTo>
                    <a:pt x="127" y="67"/>
                  </a:lnTo>
                  <a:lnTo>
                    <a:pt x="142" y="75"/>
                  </a:lnTo>
                  <a:lnTo>
                    <a:pt x="165" y="82"/>
                  </a:lnTo>
                  <a:lnTo>
                    <a:pt x="165" y="82"/>
                  </a:lnTo>
                  <a:lnTo>
                    <a:pt x="187" y="112"/>
                  </a:lnTo>
                  <a:lnTo>
                    <a:pt x="195" y="135"/>
                  </a:lnTo>
                  <a:lnTo>
                    <a:pt x="202" y="157"/>
                  </a:lnTo>
                  <a:lnTo>
                    <a:pt x="195" y="180"/>
                  </a:lnTo>
                  <a:lnTo>
                    <a:pt x="187" y="202"/>
                  </a:lnTo>
                  <a:lnTo>
                    <a:pt x="172" y="225"/>
                  </a:lnTo>
                  <a:lnTo>
                    <a:pt x="150" y="255"/>
                  </a:lnTo>
                  <a:lnTo>
                    <a:pt x="150" y="255"/>
                  </a:lnTo>
                  <a:lnTo>
                    <a:pt x="127" y="285"/>
                  </a:lnTo>
                  <a:lnTo>
                    <a:pt x="105" y="308"/>
                  </a:lnTo>
                  <a:lnTo>
                    <a:pt x="90" y="360"/>
                  </a:lnTo>
                  <a:lnTo>
                    <a:pt x="82" y="405"/>
                  </a:lnTo>
                  <a:lnTo>
                    <a:pt x="90" y="420"/>
                  </a:lnTo>
                  <a:lnTo>
                    <a:pt x="97" y="435"/>
                  </a:lnTo>
                  <a:lnTo>
                    <a:pt x="97" y="435"/>
                  </a:lnTo>
                  <a:lnTo>
                    <a:pt x="142" y="480"/>
                  </a:lnTo>
                  <a:lnTo>
                    <a:pt x="195" y="510"/>
                  </a:lnTo>
                  <a:lnTo>
                    <a:pt x="255" y="525"/>
                  </a:lnTo>
                  <a:lnTo>
                    <a:pt x="323" y="533"/>
                  </a:lnTo>
                  <a:lnTo>
                    <a:pt x="323" y="533"/>
                  </a:lnTo>
                  <a:lnTo>
                    <a:pt x="368" y="540"/>
                  </a:lnTo>
                  <a:lnTo>
                    <a:pt x="413" y="533"/>
                  </a:lnTo>
                  <a:lnTo>
                    <a:pt x="495" y="510"/>
                  </a:lnTo>
                  <a:lnTo>
                    <a:pt x="571" y="480"/>
                  </a:lnTo>
                  <a:lnTo>
                    <a:pt x="638" y="428"/>
                  </a:lnTo>
                  <a:lnTo>
                    <a:pt x="698" y="368"/>
                  </a:lnTo>
                  <a:lnTo>
                    <a:pt x="736" y="293"/>
                  </a:lnTo>
                  <a:lnTo>
                    <a:pt x="766" y="210"/>
                  </a:lnTo>
                  <a:lnTo>
                    <a:pt x="781" y="172"/>
                  </a:lnTo>
                  <a:lnTo>
                    <a:pt x="781" y="127"/>
                  </a:lnTo>
                  <a:lnTo>
                    <a:pt x="781" y="127"/>
                  </a:lnTo>
                  <a:lnTo>
                    <a:pt x="781" y="60"/>
                  </a:lnTo>
                  <a:lnTo>
                    <a:pt x="773" y="0"/>
                  </a:lnTo>
                  <a:lnTo>
                    <a:pt x="773" y="0"/>
                  </a:lnTo>
                  <a:lnTo>
                    <a:pt x="788" y="82"/>
                  </a:lnTo>
                  <a:lnTo>
                    <a:pt x="796" y="172"/>
                  </a:lnTo>
                  <a:lnTo>
                    <a:pt x="796" y="172"/>
                  </a:lnTo>
                  <a:lnTo>
                    <a:pt x="781" y="262"/>
                  </a:lnTo>
                  <a:lnTo>
                    <a:pt x="751" y="353"/>
                  </a:lnTo>
                  <a:lnTo>
                    <a:pt x="713" y="428"/>
                  </a:lnTo>
                  <a:lnTo>
                    <a:pt x="661" y="495"/>
                  </a:lnTo>
                  <a:lnTo>
                    <a:pt x="601" y="555"/>
                  </a:lnTo>
                  <a:lnTo>
                    <a:pt x="563" y="578"/>
                  </a:lnTo>
                  <a:lnTo>
                    <a:pt x="533" y="600"/>
                  </a:lnTo>
                  <a:lnTo>
                    <a:pt x="488" y="615"/>
                  </a:lnTo>
                  <a:lnTo>
                    <a:pt x="450" y="623"/>
                  </a:lnTo>
                  <a:lnTo>
                    <a:pt x="405" y="631"/>
                  </a:lnTo>
                  <a:lnTo>
                    <a:pt x="360" y="631"/>
                  </a:lnTo>
                  <a:lnTo>
                    <a:pt x="36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0"/>
            <p:cNvSpPr>
              <a:spLocks/>
            </p:cNvSpPr>
            <p:nvPr/>
          </p:nvSpPr>
          <p:spPr bwMode="auto">
            <a:xfrm>
              <a:off x="1058863" y="3440113"/>
              <a:ext cx="3063875" cy="2276475"/>
            </a:xfrm>
            <a:custGeom>
              <a:avLst/>
              <a:gdLst>
                <a:gd name="T0" fmla="*/ 819 w 1930"/>
                <a:gd name="T1" fmla="*/ 1434 h 1434"/>
                <a:gd name="T2" fmla="*/ 669 w 1930"/>
                <a:gd name="T3" fmla="*/ 1412 h 1434"/>
                <a:gd name="T4" fmla="*/ 526 w 1930"/>
                <a:gd name="T5" fmla="*/ 1359 h 1434"/>
                <a:gd name="T6" fmla="*/ 398 w 1930"/>
                <a:gd name="T7" fmla="*/ 1284 h 1434"/>
                <a:gd name="T8" fmla="*/ 285 w 1930"/>
                <a:gd name="T9" fmla="*/ 1186 h 1434"/>
                <a:gd name="T10" fmla="*/ 180 w 1930"/>
                <a:gd name="T11" fmla="*/ 1074 h 1434"/>
                <a:gd name="T12" fmla="*/ 98 w 1930"/>
                <a:gd name="T13" fmla="*/ 946 h 1434"/>
                <a:gd name="T14" fmla="*/ 38 w 1930"/>
                <a:gd name="T15" fmla="*/ 803 h 1434"/>
                <a:gd name="T16" fmla="*/ 0 w 1930"/>
                <a:gd name="T17" fmla="*/ 661 h 1434"/>
                <a:gd name="T18" fmla="*/ 15 w 1930"/>
                <a:gd name="T19" fmla="*/ 728 h 1434"/>
                <a:gd name="T20" fmla="*/ 68 w 1930"/>
                <a:gd name="T21" fmla="*/ 856 h 1434"/>
                <a:gd name="T22" fmla="*/ 143 w 1930"/>
                <a:gd name="T23" fmla="*/ 969 h 1434"/>
                <a:gd name="T24" fmla="*/ 233 w 1930"/>
                <a:gd name="T25" fmla="*/ 1074 h 1434"/>
                <a:gd name="T26" fmla="*/ 338 w 1930"/>
                <a:gd name="T27" fmla="*/ 1164 h 1434"/>
                <a:gd name="T28" fmla="*/ 451 w 1930"/>
                <a:gd name="T29" fmla="*/ 1239 h 1434"/>
                <a:gd name="T30" fmla="*/ 578 w 1930"/>
                <a:gd name="T31" fmla="*/ 1292 h 1434"/>
                <a:gd name="T32" fmla="*/ 721 w 1930"/>
                <a:gd name="T33" fmla="*/ 1322 h 1434"/>
                <a:gd name="T34" fmla="*/ 789 w 1930"/>
                <a:gd name="T35" fmla="*/ 1329 h 1434"/>
                <a:gd name="T36" fmla="*/ 1007 w 1930"/>
                <a:gd name="T37" fmla="*/ 1322 h 1434"/>
                <a:gd name="T38" fmla="*/ 1217 w 1930"/>
                <a:gd name="T39" fmla="*/ 1269 h 1434"/>
                <a:gd name="T40" fmla="*/ 1397 w 1930"/>
                <a:gd name="T41" fmla="*/ 1179 h 1434"/>
                <a:gd name="T42" fmla="*/ 1562 w 1930"/>
                <a:gd name="T43" fmla="*/ 1059 h 1434"/>
                <a:gd name="T44" fmla="*/ 1705 w 1930"/>
                <a:gd name="T45" fmla="*/ 909 h 1434"/>
                <a:gd name="T46" fmla="*/ 1810 w 1930"/>
                <a:gd name="T47" fmla="*/ 736 h 1434"/>
                <a:gd name="T48" fmla="*/ 1885 w 1930"/>
                <a:gd name="T49" fmla="*/ 541 h 1434"/>
                <a:gd name="T50" fmla="*/ 1915 w 1930"/>
                <a:gd name="T51" fmla="*/ 323 h 1434"/>
                <a:gd name="T52" fmla="*/ 1915 w 1930"/>
                <a:gd name="T53" fmla="*/ 240 h 1434"/>
                <a:gd name="T54" fmla="*/ 1908 w 1930"/>
                <a:gd name="T55" fmla="*/ 82 h 1434"/>
                <a:gd name="T56" fmla="*/ 1893 w 1930"/>
                <a:gd name="T57" fmla="*/ 0 h 1434"/>
                <a:gd name="T58" fmla="*/ 1923 w 1930"/>
                <a:gd name="T59" fmla="*/ 180 h 1434"/>
                <a:gd name="T60" fmla="*/ 1930 w 1930"/>
                <a:gd name="T61" fmla="*/ 375 h 1434"/>
                <a:gd name="T62" fmla="*/ 1915 w 1930"/>
                <a:gd name="T63" fmla="*/ 480 h 1434"/>
                <a:gd name="T64" fmla="*/ 1863 w 1930"/>
                <a:gd name="T65" fmla="*/ 691 h 1434"/>
                <a:gd name="T66" fmla="*/ 1773 w 1930"/>
                <a:gd name="T67" fmla="*/ 886 h 1434"/>
                <a:gd name="T68" fmla="*/ 1653 w 1930"/>
                <a:gd name="T69" fmla="*/ 1059 h 1434"/>
                <a:gd name="T70" fmla="*/ 1502 w 1930"/>
                <a:gd name="T71" fmla="*/ 1209 h 1434"/>
                <a:gd name="T72" fmla="*/ 1330 w 1930"/>
                <a:gd name="T73" fmla="*/ 1322 h 1434"/>
                <a:gd name="T74" fmla="*/ 1142 w 1930"/>
                <a:gd name="T75" fmla="*/ 1397 h 1434"/>
                <a:gd name="T76" fmla="*/ 931 w 1930"/>
                <a:gd name="T77" fmla="*/ 1434 h 1434"/>
                <a:gd name="T78" fmla="*/ 819 w 1930"/>
                <a:gd name="T79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30" h="1434">
                  <a:moveTo>
                    <a:pt x="819" y="1434"/>
                  </a:moveTo>
                  <a:lnTo>
                    <a:pt x="819" y="1434"/>
                  </a:lnTo>
                  <a:lnTo>
                    <a:pt x="744" y="1427"/>
                  </a:lnTo>
                  <a:lnTo>
                    <a:pt x="669" y="1412"/>
                  </a:lnTo>
                  <a:lnTo>
                    <a:pt x="601" y="1389"/>
                  </a:lnTo>
                  <a:lnTo>
                    <a:pt x="526" y="1359"/>
                  </a:lnTo>
                  <a:lnTo>
                    <a:pt x="466" y="1322"/>
                  </a:lnTo>
                  <a:lnTo>
                    <a:pt x="398" y="1284"/>
                  </a:lnTo>
                  <a:lnTo>
                    <a:pt x="338" y="1239"/>
                  </a:lnTo>
                  <a:lnTo>
                    <a:pt x="285" y="1186"/>
                  </a:lnTo>
                  <a:lnTo>
                    <a:pt x="233" y="1134"/>
                  </a:lnTo>
                  <a:lnTo>
                    <a:pt x="180" y="1074"/>
                  </a:lnTo>
                  <a:lnTo>
                    <a:pt x="135" y="1006"/>
                  </a:lnTo>
                  <a:lnTo>
                    <a:pt x="98" y="946"/>
                  </a:lnTo>
                  <a:lnTo>
                    <a:pt x="68" y="879"/>
                  </a:lnTo>
                  <a:lnTo>
                    <a:pt x="38" y="803"/>
                  </a:lnTo>
                  <a:lnTo>
                    <a:pt x="15" y="736"/>
                  </a:lnTo>
                  <a:lnTo>
                    <a:pt x="0" y="661"/>
                  </a:lnTo>
                  <a:lnTo>
                    <a:pt x="0" y="661"/>
                  </a:lnTo>
                  <a:lnTo>
                    <a:pt x="15" y="728"/>
                  </a:lnTo>
                  <a:lnTo>
                    <a:pt x="45" y="796"/>
                  </a:lnTo>
                  <a:lnTo>
                    <a:pt x="68" y="856"/>
                  </a:lnTo>
                  <a:lnTo>
                    <a:pt x="105" y="916"/>
                  </a:lnTo>
                  <a:lnTo>
                    <a:pt x="143" y="969"/>
                  </a:lnTo>
                  <a:lnTo>
                    <a:pt x="188" y="1029"/>
                  </a:lnTo>
                  <a:lnTo>
                    <a:pt x="233" y="1074"/>
                  </a:lnTo>
                  <a:lnTo>
                    <a:pt x="278" y="1119"/>
                  </a:lnTo>
                  <a:lnTo>
                    <a:pt x="338" y="1164"/>
                  </a:lnTo>
                  <a:lnTo>
                    <a:pt x="391" y="1202"/>
                  </a:lnTo>
                  <a:lnTo>
                    <a:pt x="451" y="1239"/>
                  </a:lnTo>
                  <a:lnTo>
                    <a:pt x="518" y="1262"/>
                  </a:lnTo>
                  <a:lnTo>
                    <a:pt x="578" y="1292"/>
                  </a:lnTo>
                  <a:lnTo>
                    <a:pt x="646" y="1307"/>
                  </a:lnTo>
                  <a:lnTo>
                    <a:pt x="721" y="1322"/>
                  </a:lnTo>
                  <a:lnTo>
                    <a:pt x="789" y="1329"/>
                  </a:lnTo>
                  <a:lnTo>
                    <a:pt x="789" y="1329"/>
                  </a:lnTo>
                  <a:lnTo>
                    <a:pt x="901" y="1329"/>
                  </a:lnTo>
                  <a:lnTo>
                    <a:pt x="1007" y="1322"/>
                  </a:lnTo>
                  <a:lnTo>
                    <a:pt x="1112" y="1299"/>
                  </a:lnTo>
                  <a:lnTo>
                    <a:pt x="1217" y="1269"/>
                  </a:lnTo>
                  <a:lnTo>
                    <a:pt x="1307" y="1232"/>
                  </a:lnTo>
                  <a:lnTo>
                    <a:pt x="1397" y="1179"/>
                  </a:lnTo>
                  <a:lnTo>
                    <a:pt x="1487" y="1126"/>
                  </a:lnTo>
                  <a:lnTo>
                    <a:pt x="1562" y="1059"/>
                  </a:lnTo>
                  <a:lnTo>
                    <a:pt x="1637" y="991"/>
                  </a:lnTo>
                  <a:lnTo>
                    <a:pt x="1705" y="909"/>
                  </a:lnTo>
                  <a:lnTo>
                    <a:pt x="1765" y="826"/>
                  </a:lnTo>
                  <a:lnTo>
                    <a:pt x="1810" y="736"/>
                  </a:lnTo>
                  <a:lnTo>
                    <a:pt x="1855" y="638"/>
                  </a:lnTo>
                  <a:lnTo>
                    <a:pt x="1885" y="541"/>
                  </a:lnTo>
                  <a:lnTo>
                    <a:pt x="1908" y="435"/>
                  </a:lnTo>
                  <a:lnTo>
                    <a:pt x="1915" y="323"/>
                  </a:lnTo>
                  <a:lnTo>
                    <a:pt x="1915" y="323"/>
                  </a:lnTo>
                  <a:lnTo>
                    <a:pt x="1915" y="240"/>
                  </a:lnTo>
                  <a:lnTo>
                    <a:pt x="1915" y="157"/>
                  </a:lnTo>
                  <a:lnTo>
                    <a:pt x="1908" y="82"/>
                  </a:lnTo>
                  <a:lnTo>
                    <a:pt x="1893" y="0"/>
                  </a:lnTo>
                  <a:lnTo>
                    <a:pt x="1893" y="0"/>
                  </a:lnTo>
                  <a:lnTo>
                    <a:pt x="1915" y="90"/>
                  </a:lnTo>
                  <a:lnTo>
                    <a:pt x="1923" y="180"/>
                  </a:lnTo>
                  <a:lnTo>
                    <a:pt x="1930" y="278"/>
                  </a:lnTo>
                  <a:lnTo>
                    <a:pt x="1930" y="375"/>
                  </a:lnTo>
                  <a:lnTo>
                    <a:pt x="1930" y="375"/>
                  </a:lnTo>
                  <a:lnTo>
                    <a:pt x="1915" y="480"/>
                  </a:lnTo>
                  <a:lnTo>
                    <a:pt x="1893" y="586"/>
                  </a:lnTo>
                  <a:lnTo>
                    <a:pt x="1863" y="691"/>
                  </a:lnTo>
                  <a:lnTo>
                    <a:pt x="1818" y="796"/>
                  </a:lnTo>
                  <a:lnTo>
                    <a:pt x="1773" y="886"/>
                  </a:lnTo>
                  <a:lnTo>
                    <a:pt x="1713" y="976"/>
                  </a:lnTo>
                  <a:lnTo>
                    <a:pt x="1653" y="1059"/>
                  </a:lnTo>
                  <a:lnTo>
                    <a:pt x="1577" y="1141"/>
                  </a:lnTo>
                  <a:lnTo>
                    <a:pt x="1502" y="1209"/>
                  </a:lnTo>
                  <a:lnTo>
                    <a:pt x="1420" y="1269"/>
                  </a:lnTo>
                  <a:lnTo>
                    <a:pt x="1330" y="1322"/>
                  </a:lnTo>
                  <a:lnTo>
                    <a:pt x="1239" y="1367"/>
                  </a:lnTo>
                  <a:lnTo>
                    <a:pt x="1142" y="1397"/>
                  </a:lnTo>
                  <a:lnTo>
                    <a:pt x="1037" y="1419"/>
                  </a:lnTo>
                  <a:lnTo>
                    <a:pt x="931" y="1434"/>
                  </a:lnTo>
                  <a:lnTo>
                    <a:pt x="819" y="1434"/>
                  </a:lnTo>
                  <a:lnTo>
                    <a:pt x="819" y="14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1"/>
            <p:cNvSpPr>
              <a:spLocks/>
            </p:cNvSpPr>
            <p:nvPr/>
          </p:nvSpPr>
          <p:spPr bwMode="auto">
            <a:xfrm>
              <a:off x="2000250" y="3749675"/>
              <a:ext cx="311150" cy="298450"/>
            </a:xfrm>
            <a:custGeom>
              <a:avLst/>
              <a:gdLst>
                <a:gd name="T0" fmla="*/ 166 w 196"/>
                <a:gd name="T1" fmla="*/ 38 h 188"/>
                <a:gd name="T2" fmla="*/ 166 w 196"/>
                <a:gd name="T3" fmla="*/ 38 h 188"/>
                <a:gd name="T4" fmla="*/ 188 w 196"/>
                <a:gd name="T5" fmla="*/ 60 h 188"/>
                <a:gd name="T6" fmla="*/ 196 w 196"/>
                <a:gd name="T7" fmla="*/ 90 h 188"/>
                <a:gd name="T8" fmla="*/ 188 w 196"/>
                <a:gd name="T9" fmla="*/ 113 h 188"/>
                <a:gd name="T10" fmla="*/ 181 w 196"/>
                <a:gd name="T11" fmla="*/ 143 h 188"/>
                <a:gd name="T12" fmla="*/ 166 w 196"/>
                <a:gd name="T13" fmla="*/ 165 h 188"/>
                <a:gd name="T14" fmla="*/ 151 w 196"/>
                <a:gd name="T15" fmla="*/ 180 h 188"/>
                <a:gd name="T16" fmla="*/ 128 w 196"/>
                <a:gd name="T17" fmla="*/ 188 h 188"/>
                <a:gd name="T18" fmla="*/ 98 w 196"/>
                <a:gd name="T19" fmla="*/ 188 h 188"/>
                <a:gd name="T20" fmla="*/ 98 w 196"/>
                <a:gd name="T21" fmla="*/ 188 h 188"/>
                <a:gd name="T22" fmla="*/ 128 w 196"/>
                <a:gd name="T23" fmla="*/ 165 h 188"/>
                <a:gd name="T24" fmla="*/ 143 w 196"/>
                <a:gd name="T25" fmla="*/ 128 h 188"/>
                <a:gd name="T26" fmla="*/ 143 w 196"/>
                <a:gd name="T27" fmla="*/ 105 h 188"/>
                <a:gd name="T28" fmla="*/ 143 w 196"/>
                <a:gd name="T29" fmla="*/ 90 h 188"/>
                <a:gd name="T30" fmla="*/ 136 w 196"/>
                <a:gd name="T31" fmla="*/ 68 h 188"/>
                <a:gd name="T32" fmla="*/ 121 w 196"/>
                <a:gd name="T33" fmla="*/ 45 h 188"/>
                <a:gd name="T34" fmla="*/ 121 w 196"/>
                <a:gd name="T35" fmla="*/ 45 h 188"/>
                <a:gd name="T36" fmla="*/ 98 w 196"/>
                <a:gd name="T37" fmla="*/ 30 h 188"/>
                <a:gd name="T38" fmla="*/ 68 w 196"/>
                <a:gd name="T39" fmla="*/ 23 h 188"/>
                <a:gd name="T40" fmla="*/ 38 w 196"/>
                <a:gd name="T41" fmla="*/ 15 h 188"/>
                <a:gd name="T42" fmla="*/ 0 w 196"/>
                <a:gd name="T43" fmla="*/ 15 h 188"/>
                <a:gd name="T44" fmla="*/ 0 w 196"/>
                <a:gd name="T45" fmla="*/ 15 h 188"/>
                <a:gd name="T46" fmla="*/ 53 w 196"/>
                <a:gd name="T47" fmla="*/ 0 h 188"/>
                <a:gd name="T48" fmla="*/ 98 w 196"/>
                <a:gd name="T49" fmla="*/ 0 h 188"/>
                <a:gd name="T50" fmla="*/ 136 w 196"/>
                <a:gd name="T51" fmla="*/ 15 h 188"/>
                <a:gd name="T52" fmla="*/ 166 w 196"/>
                <a:gd name="T53" fmla="*/ 38 h 188"/>
                <a:gd name="T54" fmla="*/ 166 w 196"/>
                <a:gd name="T55" fmla="*/ 3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6" h="188">
                  <a:moveTo>
                    <a:pt x="166" y="38"/>
                  </a:moveTo>
                  <a:lnTo>
                    <a:pt x="166" y="38"/>
                  </a:lnTo>
                  <a:lnTo>
                    <a:pt x="188" y="60"/>
                  </a:lnTo>
                  <a:lnTo>
                    <a:pt x="196" y="90"/>
                  </a:lnTo>
                  <a:lnTo>
                    <a:pt x="188" y="113"/>
                  </a:lnTo>
                  <a:lnTo>
                    <a:pt x="181" y="143"/>
                  </a:lnTo>
                  <a:lnTo>
                    <a:pt x="166" y="165"/>
                  </a:lnTo>
                  <a:lnTo>
                    <a:pt x="151" y="180"/>
                  </a:lnTo>
                  <a:lnTo>
                    <a:pt x="128" y="188"/>
                  </a:lnTo>
                  <a:lnTo>
                    <a:pt x="98" y="188"/>
                  </a:lnTo>
                  <a:lnTo>
                    <a:pt x="98" y="188"/>
                  </a:lnTo>
                  <a:lnTo>
                    <a:pt x="128" y="165"/>
                  </a:lnTo>
                  <a:lnTo>
                    <a:pt x="143" y="128"/>
                  </a:lnTo>
                  <a:lnTo>
                    <a:pt x="143" y="105"/>
                  </a:lnTo>
                  <a:lnTo>
                    <a:pt x="143" y="90"/>
                  </a:lnTo>
                  <a:lnTo>
                    <a:pt x="136" y="68"/>
                  </a:lnTo>
                  <a:lnTo>
                    <a:pt x="121" y="45"/>
                  </a:lnTo>
                  <a:lnTo>
                    <a:pt x="121" y="45"/>
                  </a:lnTo>
                  <a:lnTo>
                    <a:pt x="98" y="30"/>
                  </a:lnTo>
                  <a:lnTo>
                    <a:pt x="68" y="23"/>
                  </a:lnTo>
                  <a:lnTo>
                    <a:pt x="38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53" y="0"/>
                  </a:lnTo>
                  <a:lnTo>
                    <a:pt x="98" y="0"/>
                  </a:lnTo>
                  <a:lnTo>
                    <a:pt x="136" y="15"/>
                  </a:lnTo>
                  <a:lnTo>
                    <a:pt x="166" y="38"/>
                  </a:lnTo>
                  <a:lnTo>
                    <a:pt x="166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2"/>
            <p:cNvSpPr>
              <a:spLocks/>
            </p:cNvSpPr>
            <p:nvPr/>
          </p:nvSpPr>
          <p:spPr bwMode="auto">
            <a:xfrm>
              <a:off x="3194050" y="5848350"/>
              <a:ext cx="249238" cy="238125"/>
            </a:xfrm>
            <a:custGeom>
              <a:avLst/>
              <a:gdLst>
                <a:gd name="T0" fmla="*/ 22 w 157"/>
                <a:gd name="T1" fmla="*/ 23 h 150"/>
                <a:gd name="T2" fmla="*/ 22 w 157"/>
                <a:gd name="T3" fmla="*/ 23 h 150"/>
                <a:gd name="T4" fmla="*/ 7 w 157"/>
                <a:gd name="T5" fmla="*/ 45 h 150"/>
                <a:gd name="T6" fmla="*/ 0 w 157"/>
                <a:gd name="T7" fmla="*/ 68 h 150"/>
                <a:gd name="T8" fmla="*/ 0 w 157"/>
                <a:gd name="T9" fmla="*/ 90 h 150"/>
                <a:gd name="T10" fmla="*/ 7 w 157"/>
                <a:gd name="T11" fmla="*/ 113 h 150"/>
                <a:gd name="T12" fmla="*/ 15 w 157"/>
                <a:gd name="T13" fmla="*/ 128 h 150"/>
                <a:gd name="T14" fmla="*/ 30 w 157"/>
                <a:gd name="T15" fmla="*/ 143 h 150"/>
                <a:gd name="T16" fmla="*/ 52 w 157"/>
                <a:gd name="T17" fmla="*/ 150 h 150"/>
                <a:gd name="T18" fmla="*/ 67 w 157"/>
                <a:gd name="T19" fmla="*/ 150 h 150"/>
                <a:gd name="T20" fmla="*/ 67 w 157"/>
                <a:gd name="T21" fmla="*/ 150 h 150"/>
                <a:gd name="T22" fmla="*/ 45 w 157"/>
                <a:gd name="T23" fmla="*/ 128 h 150"/>
                <a:gd name="T24" fmla="*/ 37 w 157"/>
                <a:gd name="T25" fmla="*/ 98 h 150"/>
                <a:gd name="T26" fmla="*/ 45 w 157"/>
                <a:gd name="T27" fmla="*/ 68 h 150"/>
                <a:gd name="T28" fmla="*/ 52 w 157"/>
                <a:gd name="T29" fmla="*/ 53 h 150"/>
                <a:gd name="T30" fmla="*/ 60 w 157"/>
                <a:gd name="T31" fmla="*/ 38 h 150"/>
                <a:gd name="T32" fmla="*/ 60 w 157"/>
                <a:gd name="T33" fmla="*/ 38 h 150"/>
                <a:gd name="T34" fmla="*/ 82 w 157"/>
                <a:gd name="T35" fmla="*/ 23 h 150"/>
                <a:gd name="T36" fmla="*/ 105 w 157"/>
                <a:gd name="T37" fmla="*/ 15 h 150"/>
                <a:gd name="T38" fmla="*/ 127 w 157"/>
                <a:gd name="T39" fmla="*/ 8 h 150"/>
                <a:gd name="T40" fmla="*/ 157 w 157"/>
                <a:gd name="T41" fmla="*/ 15 h 150"/>
                <a:gd name="T42" fmla="*/ 157 w 157"/>
                <a:gd name="T43" fmla="*/ 15 h 150"/>
                <a:gd name="T44" fmla="*/ 120 w 157"/>
                <a:gd name="T45" fmla="*/ 0 h 150"/>
                <a:gd name="T46" fmla="*/ 82 w 157"/>
                <a:gd name="T47" fmla="*/ 0 h 150"/>
                <a:gd name="T48" fmla="*/ 45 w 157"/>
                <a:gd name="T49" fmla="*/ 8 h 150"/>
                <a:gd name="T50" fmla="*/ 22 w 157"/>
                <a:gd name="T51" fmla="*/ 23 h 150"/>
                <a:gd name="T52" fmla="*/ 22 w 157"/>
                <a:gd name="T53" fmla="*/ 2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7" h="150">
                  <a:moveTo>
                    <a:pt x="22" y="23"/>
                  </a:moveTo>
                  <a:lnTo>
                    <a:pt x="22" y="23"/>
                  </a:lnTo>
                  <a:lnTo>
                    <a:pt x="7" y="45"/>
                  </a:lnTo>
                  <a:lnTo>
                    <a:pt x="0" y="68"/>
                  </a:lnTo>
                  <a:lnTo>
                    <a:pt x="0" y="90"/>
                  </a:lnTo>
                  <a:lnTo>
                    <a:pt x="7" y="113"/>
                  </a:lnTo>
                  <a:lnTo>
                    <a:pt x="15" y="128"/>
                  </a:lnTo>
                  <a:lnTo>
                    <a:pt x="30" y="143"/>
                  </a:lnTo>
                  <a:lnTo>
                    <a:pt x="52" y="150"/>
                  </a:lnTo>
                  <a:lnTo>
                    <a:pt x="67" y="150"/>
                  </a:lnTo>
                  <a:lnTo>
                    <a:pt x="67" y="150"/>
                  </a:lnTo>
                  <a:lnTo>
                    <a:pt x="45" y="128"/>
                  </a:lnTo>
                  <a:lnTo>
                    <a:pt x="37" y="98"/>
                  </a:lnTo>
                  <a:lnTo>
                    <a:pt x="45" y="68"/>
                  </a:lnTo>
                  <a:lnTo>
                    <a:pt x="52" y="53"/>
                  </a:lnTo>
                  <a:lnTo>
                    <a:pt x="60" y="38"/>
                  </a:lnTo>
                  <a:lnTo>
                    <a:pt x="60" y="38"/>
                  </a:lnTo>
                  <a:lnTo>
                    <a:pt x="82" y="23"/>
                  </a:lnTo>
                  <a:lnTo>
                    <a:pt x="105" y="15"/>
                  </a:lnTo>
                  <a:lnTo>
                    <a:pt x="127" y="8"/>
                  </a:lnTo>
                  <a:lnTo>
                    <a:pt x="157" y="15"/>
                  </a:lnTo>
                  <a:lnTo>
                    <a:pt x="157" y="15"/>
                  </a:lnTo>
                  <a:lnTo>
                    <a:pt x="120" y="0"/>
                  </a:lnTo>
                  <a:lnTo>
                    <a:pt x="82" y="0"/>
                  </a:lnTo>
                  <a:lnTo>
                    <a:pt x="45" y="8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33"/>
            <p:cNvSpPr>
              <a:spLocks/>
            </p:cNvSpPr>
            <p:nvPr/>
          </p:nvSpPr>
          <p:spPr bwMode="auto">
            <a:xfrm>
              <a:off x="2859088" y="4762500"/>
              <a:ext cx="238125" cy="274638"/>
            </a:xfrm>
            <a:custGeom>
              <a:avLst/>
              <a:gdLst>
                <a:gd name="T0" fmla="*/ 8 w 150"/>
                <a:gd name="T1" fmla="*/ 128 h 173"/>
                <a:gd name="T2" fmla="*/ 8 w 150"/>
                <a:gd name="T3" fmla="*/ 128 h 173"/>
                <a:gd name="T4" fmla="*/ 23 w 150"/>
                <a:gd name="T5" fmla="*/ 151 h 173"/>
                <a:gd name="T6" fmla="*/ 38 w 150"/>
                <a:gd name="T7" fmla="*/ 166 h 173"/>
                <a:gd name="T8" fmla="*/ 60 w 150"/>
                <a:gd name="T9" fmla="*/ 173 h 173"/>
                <a:gd name="T10" fmla="*/ 83 w 150"/>
                <a:gd name="T11" fmla="*/ 173 h 173"/>
                <a:gd name="T12" fmla="*/ 105 w 150"/>
                <a:gd name="T13" fmla="*/ 173 h 173"/>
                <a:gd name="T14" fmla="*/ 128 w 150"/>
                <a:gd name="T15" fmla="*/ 166 h 173"/>
                <a:gd name="T16" fmla="*/ 143 w 150"/>
                <a:gd name="T17" fmla="*/ 151 h 173"/>
                <a:gd name="T18" fmla="*/ 150 w 150"/>
                <a:gd name="T19" fmla="*/ 128 h 173"/>
                <a:gd name="T20" fmla="*/ 150 w 150"/>
                <a:gd name="T21" fmla="*/ 128 h 173"/>
                <a:gd name="T22" fmla="*/ 120 w 150"/>
                <a:gd name="T23" fmla="*/ 143 h 173"/>
                <a:gd name="T24" fmla="*/ 83 w 150"/>
                <a:gd name="T25" fmla="*/ 143 h 173"/>
                <a:gd name="T26" fmla="*/ 53 w 150"/>
                <a:gd name="T27" fmla="*/ 128 h 173"/>
                <a:gd name="T28" fmla="*/ 45 w 150"/>
                <a:gd name="T29" fmla="*/ 113 h 173"/>
                <a:gd name="T30" fmla="*/ 38 w 150"/>
                <a:gd name="T31" fmla="*/ 98 h 173"/>
                <a:gd name="T32" fmla="*/ 38 w 150"/>
                <a:gd name="T33" fmla="*/ 98 h 173"/>
                <a:gd name="T34" fmla="*/ 30 w 150"/>
                <a:gd name="T35" fmla="*/ 76 h 173"/>
                <a:gd name="T36" fmla="*/ 30 w 150"/>
                <a:gd name="T37" fmla="*/ 53 h 173"/>
                <a:gd name="T38" fmla="*/ 38 w 150"/>
                <a:gd name="T39" fmla="*/ 23 h 173"/>
                <a:gd name="T40" fmla="*/ 45 w 150"/>
                <a:gd name="T41" fmla="*/ 0 h 173"/>
                <a:gd name="T42" fmla="*/ 45 w 150"/>
                <a:gd name="T43" fmla="*/ 0 h 173"/>
                <a:gd name="T44" fmla="*/ 23 w 150"/>
                <a:gd name="T45" fmla="*/ 31 h 173"/>
                <a:gd name="T46" fmla="*/ 8 w 150"/>
                <a:gd name="T47" fmla="*/ 68 h 173"/>
                <a:gd name="T48" fmla="*/ 0 w 150"/>
                <a:gd name="T49" fmla="*/ 98 h 173"/>
                <a:gd name="T50" fmla="*/ 8 w 150"/>
                <a:gd name="T51" fmla="*/ 128 h 173"/>
                <a:gd name="T52" fmla="*/ 8 w 150"/>
                <a:gd name="T53" fmla="*/ 12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0" h="173">
                  <a:moveTo>
                    <a:pt x="8" y="128"/>
                  </a:moveTo>
                  <a:lnTo>
                    <a:pt x="8" y="128"/>
                  </a:lnTo>
                  <a:lnTo>
                    <a:pt x="23" y="151"/>
                  </a:lnTo>
                  <a:lnTo>
                    <a:pt x="38" y="166"/>
                  </a:lnTo>
                  <a:lnTo>
                    <a:pt x="60" y="173"/>
                  </a:lnTo>
                  <a:lnTo>
                    <a:pt x="83" y="173"/>
                  </a:lnTo>
                  <a:lnTo>
                    <a:pt x="105" y="173"/>
                  </a:lnTo>
                  <a:lnTo>
                    <a:pt x="128" y="166"/>
                  </a:lnTo>
                  <a:lnTo>
                    <a:pt x="143" y="151"/>
                  </a:lnTo>
                  <a:lnTo>
                    <a:pt x="150" y="128"/>
                  </a:lnTo>
                  <a:lnTo>
                    <a:pt x="150" y="128"/>
                  </a:lnTo>
                  <a:lnTo>
                    <a:pt x="120" y="143"/>
                  </a:lnTo>
                  <a:lnTo>
                    <a:pt x="83" y="143"/>
                  </a:lnTo>
                  <a:lnTo>
                    <a:pt x="53" y="128"/>
                  </a:lnTo>
                  <a:lnTo>
                    <a:pt x="45" y="113"/>
                  </a:lnTo>
                  <a:lnTo>
                    <a:pt x="38" y="98"/>
                  </a:lnTo>
                  <a:lnTo>
                    <a:pt x="38" y="98"/>
                  </a:lnTo>
                  <a:lnTo>
                    <a:pt x="30" y="76"/>
                  </a:lnTo>
                  <a:lnTo>
                    <a:pt x="30" y="53"/>
                  </a:lnTo>
                  <a:lnTo>
                    <a:pt x="38" y="23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23" y="31"/>
                  </a:lnTo>
                  <a:lnTo>
                    <a:pt x="8" y="68"/>
                  </a:lnTo>
                  <a:lnTo>
                    <a:pt x="0" y="98"/>
                  </a:lnTo>
                  <a:lnTo>
                    <a:pt x="8" y="128"/>
                  </a:lnTo>
                  <a:lnTo>
                    <a:pt x="8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4"/>
            <p:cNvSpPr>
              <a:spLocks/>
            </p:cNvSpPr>
            <p:nvPr/>
          </p:nvSpPr>
          <p:spPr bwMode="auto">
            <a:xfrm>
              <a:off x="3038475" y="4703763"/>
              <a:ext cx="119063" cy="166688"/>
            </a:xfrm>
            <a:custGeom>
              <a:avLst/>
              <a:gdLst>
                <a:gd name="T0" fmla="*/ 75 w 75"/>
                <a:gd name="T1" fmla="*/ 83 h 105"/>
                <a:gd name="T2" fmla="*/ 75 w 75"/>
                <a:gd name="T3" fmla="*/ 83 h 105"/>
                <a:gd name="T4" fmla="*/ 67 w 75"/>
                <a:gd name="T5" fmla="*/ 75 h 105"/>
                <a:gd name="T6" fmla="*/ 60 w 75"/>
                <a:gd name="T7" fmla="*/ 68 h 105"/>
                <a:gd name="T8" fmla="*/ 37 w 75"/>
                <a:gd name="T9" fmla="*/ 68 h 105"/>
                <a:gd name="T10" fmla="*/ 37 w 75"/>
                <a:gd name="T11" fmla="*/ 68 h 105"/>
                <a:gd name="T12" fmla="*/ 30 w 75"/>
                <a:gd name="T13" fmla="*/ 75 h 105"/>
                <a:gd name="T14" fmla="*/ 30 w 75"/>
                <a:gd name="T15" fmla="*/ 75 h 105"/>
                <a:gd name="T16" fmla="*/ 22 w 75"/>
                <a:gd name="T17" fmla="*/ 60 h 105"/>
                <a:gd name="T18" fmla="*/ 22 w 75"/>
                <a:gd name="T19" fmla="*/ 37 h 105"/>
                <a:gd name="T20" fmla="*/ 30 w 75"/>
                <a:gd name="T21" fmla="*/ 15 h 105"/>
                <a:gd name="T22" fmla="*/ 45 w 75"/>
                <a:gd name="T23" fmla="*/ 0 h 105"/>
                <a:gd name="T24" fmla="*/ 45 w 75"/>
                <a:gd name="T25" fmla="*/ 0 h 105"/>
                <a:gd name="T26" fmla="*/ 15 w 75"/>
                <a:gd name="T27" fmla="*/ 22 h 105"/>
                <a:gd name="T28" fmla="*/ 0 w 75"/>
                <a:gd name="T29" fmla="*/ 52 h 105"/>
                <a:gd name="T30" fmla="*/ 7 w 75"/>
                <a:gd name="T31" fmla="*/ 75 h 105"/>
                <a:gd name="T32" fmla="*/ 7 w 75"/>
                <a:gd name="T33" fmla="*/ 90 h 105"/>
                <a:gd name="T34" fmla="*/ 15 w 75"/>
                <a:gd name="T35" fmla="*/ 98 h 105"/>
                <a:gd name="T36" fmla="*/ 15 w 75"/>
                <a:gd name="T37" fmla="*/ 98 h 105"/>
                <a:gd name="T38" fmla="*/ 22 w 75"/>
                <a:gd name="T39" fmla="*/ 98 h 105"/>
                <a:gd name="T40" fmla="*/ 22 w 75"/>
                <a:gd name="T41" fmla="*/ 98 h 105"/>
                <a:gd name="T42" fmla="*/ 37 w 75"/>
                <a:gd name="T43" fmla="*/ 105 h 105"/>
                <a:gd name="T44" fmla="*/ 37 w 75"/>
                <a:gd name="T45" fmla="*/ 105 h 105"/>
                <a:gd name="T46" fmla="*/ 52 w 75"/>
                <a:gd name="T47" fmla="*/ 105 h 105"/>
                <a:gd name="T48" fmla="*/ 67 w 75"/>
                <a:gd name="T49" fmla="*/ 98 h 105"/>
                <a:gd name="T50" fmla="*/ 75 w 75"/>
                <a:gd name="T51" fmla="*/ 83 h 105"/>
                <a:gd name="T52" fmla="*/ 75 w 75"/>
                <a:gd name="T5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5" h="105">
                  <a:moveTo>
                    <a:pt x="75" y="83"/>
                  </a:moveTo>
                  <a:lnTo>
                    <a:pt x="75" y="83"/>
                  </a:lnTo>
                  <a:lnTo>
                    <a:pt x="67" y="75"/>
                  </a:lnTo>
                  <a:lnTo>
                    <a:pt x="60" y="68"/>
                  </a:lnTo>
                  <a:lnTo>
                    <a:pt x="37" y="68"/>
                  </a:lnTo>
                  <a:lnTo>
                    <a:pt x="37" y="68"/>
                  </a:lnTo>
                  <a:lnTo>
                    <a:pt x="30" y="75"/>
                  </a:lnTo>
                  <a:lnTo>
                    <a:pt x="30" y="75"/>
                  </a:lnTo>
                  <a:lnTo>
                    <a:pt x="22" y="60"/>
                  </a:lnTo>
                  <a:lnTo>
                    <a:pt x="22" y="37"/>
                  </a:lnTo>
                  <a:lnTo>
                    <a:pt x="30" y="15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15" y="22"/>
                  </a:lnTo>
                  <a:lnTo>
                    <a:pt x="0" y="52"/>
                  </a:lnTo>
                  <a:lnTo>
                    <a:pt x="7" y="75"/>
                  </a:lnTo>
                  <a:lnTo>
                    <a:pt x="7" y="90"/>
                  </a:lnTo>
                  <a:lnTo>
                    <a:pt x="15" y="98"/>
                  </a:lnTo>
                  <a:lnTo>
                    <a:pt x="15" y="98"/>
                  </a:lnTo>
                  <a:lnTo>
                    <a:pt x="22" y="98"/>
                  </a:lnTo>
                  <a:lnTo>
                    <a:pt x="22" y="98"/>
                  </a:lnTo>
                  <a:lnTo>
                    <a:pt x="37" y="105"/>
                  </a:lnTo>
                  <a:lnTo>
                    <a:pt x="37" y="105"/>
                  </a:lnTo>
                  <a:lnTo>
                    <a:pt x="52" y="105"/>
                  </a:lnTo>
                  <a:lnTo>
                    <a:pt x="67" y="98"/>
                  </a:lnTo>
                  <a:lnTo>
                    <a:pt x="75" y="83"/>
                  </a:lnTo>
                  <a:lnTo>
                    <a:pt x="75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5"/>
            <p:cNvSpPr>
              <a:spLocks/>
            </p:cNvSpPr>
            <p:nvPr/>
          </p:nvSpPr>
          <p:spPr bwMode="auto">
            <a:xfrm>
              <a:off x="2895600" y="4679950"/>
              <a:ext cx="417513" cy="858838"/>
            </a:xfrm>
            <a:custGeom>
              <a:avLst/>
              <a:gdLst>
                <a:gd name="T0" fmla="*/ 188 w 263"/>
                <a:gd name="T1" fmla="*/ 345 h 541"/>
                <a:gd name="T2" fmla="*/ 188 w 263"/>
                <a:gd name="T3" fmla="*/ 345 h 541"/>
                <a:gd name="T4" fmla="*/ 233 w 263"/>
                <a:gd name="T5" fmla="*/ 255 h 541"/>
                <a:gd name="T6" fmla="*/ 255 w 263"/>
                <a:gd name="T7" fmla="*/ 188 h 541"/>
                <a:gd name="T8" fmla="*/ 263 w 263"/>
                <a:gd name="T9" fmla="*/ 128 h 541"/>
                <a:gd name="T10" fmla="*/ 255 w 263"/>
                <a:gd name="T11" fmla="*/ 75 h 541"/>
                <a:gd name="T12" fmla="*/ 240 w 263"/>
                <a:gd name="T13" fmla="*/ 37 h 541"/>
                <a:gd name="T14" fmla="*/ 225 w 263"/>
                <a:gd name="T15" fmla="*/ 15 h 541"/>
                <a:gd name="T16" fmla="*/ 195 w 263"/>
                <a:gd name="T17" fmla="*/ 0 h 541"/>
                <a:gd name="T18" fmla="*/ 173 w 263"/>
                <a:gd name="T19" fmla="*/ 0 h 541"/>
                <a:gd name="T20" fmla="*/ 173 w 263"/>
                <a:gd name="T21" fmla="*/ 0 h 541"/>
                <a:gd name="T22" fmla="*/ 150 w 263"/>
                <a:gd name="T23" fmla="*/ 0 h 541"/>
                <a:gd name="T24" fmla="*/ 135 w 263"/>
                <a:gd name="T25" fmla="*/ 15 h 541"/>
                <a:gd name="T26" fmla="*/ 135 w 263"/>
                <a:gd name="T27" fmla="*/ 15 h 541"/>
                <a:gd name="T28" fmla="*/ 150 w 263"/>
                <a:gd name="T29" fmla="*/ 7 h 541"/>
                <a:gd name="T30" fmla="*/ 150 w 263"/>
                <a:gd name="T31" fmla="*/ 7 h 541"/>
                <a:gd name="T32" fmla="*/ 180 w 263"/>
                <a:gd name="T33" fmla="*/ 15 h 541"/>
                <a:gd name="T34" fmla="*/ 203 w 263"/>
                <a:gd name="T35" fmla="*/ 30 h 541"/>
                <a:gd name="T36" fmla="*/ 225 w 263"/>
                <a:gd name="T37" fmla="*/ 52 h 541"/>
                <a:gd name="T38" fmla="*/ 240 w 263"/>
                <a:gd name="T39" fmla="*/ 90 h 541"/>
                <a:gd name="T40" fmla="*/ 240 w 263"/>
                <a:gd name="T41" fmla="*/ 143 h 541"/>
                <a:gd name="T42" fmla="*/ 233 w 263"/>
                <a:gd name="T43" fmla="*/ 203 h 541"/>
                <a:gd name="T44" fmla="*/ 210 w 263"/>
                <a:gd name="T45" fmla="*/ 270 h 541"/>
                <a:gd name="T46" fmla="*/ 165 w 263"/>
                <a:gd name="T47" fmla="*/ 353 h 541"/>
                <a:gd name="T48" fmla="*/ 165 w 263"/>
                <a:gd name="T49" fmla="*/ 353 h 541"/>
                <a:gd name="T50" fmla="*/ 127 w 263"/>
                <a:gd name="T51" fmla="*/ 413 h 541"/>
                <a:gd name="T52" fmla="*/ 90 w 263"/>
                <a:gd name="T53" fmla="*/ 458 h 541"/>
                <a:gd name="T54" fmla="*/ 45 w 263"/>
                <a:gd name="T55" fmla="*/ 503 h 541"/>
                <a:gd name="T56" fmla="*/ 0 w 263"/>
                <a:gd name="T57" fmla="*/ 541 h 541"/>
                <a:gd name="T58" fmla="*/ 15 w 263"/>
                <a:gd name="T59" fmla="*/ 526 h 541"/>
                <a:gd name="T60" fmla="*/ 15 w 263"/>
                <a:gd name="T61" fmla="*/ 526 h 541"/>
                <a:gd name="T62" fmla="*/ 67 w 263"/>
                <a:gd name="T63" fmla="*/ 488 h 541"/>
                <a:gd name="T64" fmla="*/ 112 w 263"/>
                <a:gd name="T65" fmla="*/ 443 h 541"/>
                <a:gd name="T66" fmla="*/ 150 w 263"/>
                <a:gd name="T67" fmla="*/ 398 h 541"/>
                <a:gd name="T68" fmla="*/ 188 w 263"/>
                <a:gd name="T69" fmla="*/ 345 h 541"/>
                <a:gd name="T70" fmla="*/ 188 w 263"/>
                <a:gd name="T71" fmla="*/ 345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3" h="541">
                  <a:moveTo>
                    <a:pt x="188" y="345"/>
                  </a:moveTo>
                  <a:lnTo>
                    <a:pt x="188" y="345"/>
                  </a:lnTo>
                  <a:lnTo>
                    <a:pt x="233" y="255"/>
                  </a:lnTo>
                  <a:lnTo>
                    <a:pt x="255" y="188"/>
                  </a:lnTo>
                  <a:lnTo>
                    <a:pt x="263" y="128"/>
                  </a:lnTo>
                  <a:lnTo>
                    <a:pt x="255" y="75"/>
                  </a:lnTo>
                  <a:lnTo>
                    <a:pt x="240" y="37"/>
                  </a:lnTo>
                  <a:lnTo>
                    <a:pt x="225" y="15"/>
                  </a:lnTo>
                  <a:lnTo>
                    <a:pt x="195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50" y="0"/>
                  </a:lnTo>
                  <a:lnTo>
                    <a:pt x="135" y="15"/>
                  </a:lnTo>
                  <a:lnTo>
                    <a:pt x="135" y="15"/>
                  </a:lnTo>
                  <a:lnTo>
                    <a:pt x="150" y="7"/>
                  </a:lnTo>
                  <a:lnTo>
                    <a:pt x="150" y="7"/>
                  </a:lnTo>
                  <a:lnTo>
                    <a:pt x="180" y="15"/>
                  </a:lnTo>
                  <a:lnTo>
                    <a:pt x="203" y="30"/>
                  </a:lnTo>
                  <a:lnTo>
                    <a:pt x="225" y="52"/>
                  </a:lnTo>
                  <a:lnTo>
                    <a:pt x="240" y="90"/>
                  </a:lnTo>
                  <a:lnTo>
                    <a:pt x="240" y="143"/>
                  </a:lnTo>
                  <a:lnTo>
                    <a:pt x="233" y="203"/>
                  </a:lnTo>
                  <a:lnTo>
                    <a:pt x="210" y="270"/>
                  </a:lnTo>
                  <a:lnTo>
                    <a:pt x="165" y="353"/>
                  </a:lnTo>
                  <a:lnTo>
                    <a:pt x="165" y="353"/>
                  </a:lnTo>
                  <a:lnTo>
                    <a:pt x="127" y="413"/>
                  </a:lnTo>
                  <a:lnTo>
                    <a:pt x="90" y="458"/>
                  </a:lnTo>
                  <a:lnTo>
                    <a:pt x="45" y="503"/>
                  </a:lnTo>
                  <a:lnTo>
                    <a:pt x="0" y="541"/>
                  </a:lnTo>
                  <a:lnTo>
                    <a:pt x="15" y="526"/>
                  </a:lnTo>
                  <a:lnTo>
                    <a:pt x="15" y="526"/>
                  </a:lnTo>
                  <a:lnTo>
                    <a:pt x="67" y="488"/>
                  </a:lnTo>
                  <a:lnTo>
                    <a:pt x="112" y="443"/>
                  </a:lnTo>
                  <a:lnTo>
                    <a:pt x="150" y="398"/>
                  </a:lnTo>
                  <a:lnTo>
                    <a:pt x="188" y="345"/>
                  </a:lnTo>
                  <a:lnTo>
                    <a:pt x="188" y="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6"/>
            <p:cNvSpPr>
              <a:spLocks/>
            </p:cNvSpPr>
            <p:nvPr/>
          </p:nvSpPr>
          <p:spPr bwMode="auto">
            <a:xfrm>
              <a:off x="3348038" y="4178300"/>
              <a:ext cx="155575" cy="239713"/>
            </a:xfrm>
            <a:custGeom>
              <a:avLst/>
              <a:gdLst>
                <a:gd name="T0" fmla="*/ 98 w 98"/>
                <a:gd name="T1" fmla="*/ 121 h 151"/>
                <a:gd name="T2" fmla="*/ 98 w 98"/>
                <a:gd name="T3" fmla="*/ 121 h 151"/>
                <a:gd name="T4" fmla="*/ 98 w 98"/>
                <a:gd name="T5" fmla="*/ 113 h 151"/>
                <a:gd name="T6" fmla="*/ 90 w 98"/>
                <a:gd name="T7" fmla="*/ 106 h 151"/>
                <a:gd name="T8" fmla="*/ 75 w 98"/>
                <a:gd name="T9" fmla="*/ 106 h 151"/>
                <a:gd name="T10" fmla="*/ 53 w 98"/>
                <a:gd name="T11" fmla="*/ 106 h 151"/>
                <a:gd name="T12" fmla="*/ 53 w 98"/>
                <a:gd name="T13" fmla="*/ 106 h 151"/>
                <a:gd name="T14" fmla="*/ 38 w 98"/>
                <a:gd name="T15" fmla="*/ 106 h 151"/>
                <a:gd name="T16" fmla="*/ 38 w 98"/>
                <a:gd name="T17" fmla="*/ 106 h 151"/>
                <a:gd name="T18" fmla="*/ 30 w 98"/>
                <a:gd name="T19" fmla="*/ 83 h 151"/>
                <a:gd name="T20" fmla="*/ 30 w 98"/>
                <a:gd name="T21" fmla="*/ 61 h 151"/>
                <a:gd name="T22" fmla="*/ 38 w 98"/>
                <a:gd name="T23" fmla="*/ 30 h 151"/>
                <a:gd name="T24" fmla="*/ 53 w 98"/>
                <a:gd name="T25" fmla="*/ 0 h 151"/>
                <a:gd name="T26" fmla="*/ 53 w 98"/>
                <a:gd name="T27" fmla="*/ 0 h 151"/>
                <a:gd name="T28" fmla="*/ 38 w 98"/>
                <a:gd name="T29" fmla="*/ 15 h 151"/>
                <a:gd name="T30" fmla="*/ 15 w 98"/>
                <a:gd name="T31" fmla="*/ 30 h 151"/>
                <a:gd name="T32" fmla="*/ 8 w 98"/>
                <a:gd name="T33" fmla="*/ 53 h 151"/>
                <a:gd name="T34" fmla="*/ 0 w 98"/>
                <a:gd name="T35" fmla="*/ 76 h 151"/>
                <a:gd name="T36" fmla="*/ 0 w 98"/>
                <a:gd name="T37" fmla="*/ 98 h 151"/>
                <a:gd name="T38" fmla="*/ 0 w 98"/>
                <a:gd name="T39" fmla="*/ 113 h 151"/>
                <a:gd name="T40" fmla="*/ 8 w 98"/>
                <a:gd name="T41" fmla="*/ 128 h 151"/>
                <a:gd name="T42" fmla="*/ 23 w 98"/>
                <a:gd name="T43" fmla="*/ 143 h 151"/>
                <a:gd name="T44" fmla="*/ 23 w 98"/>
                <a:gd name="T45" fmla="*/ 143 h 151"/>
                <a:gd name="T46" fmla="*/ 23 w 98"/>
                <a:gd name="T47" fmla="*/ 143 h 151"/>
                <a:gd name="T48" fmla="*/ 23 w 98"/>
                <a:gd name="T49" fmla="*/ 143 h 151"/>
                <a:gd name="T50" fmla="*/ 45 w 98"/>
                <a:gd name="T51" fmla="*/ 151 h 151"/>
                <a:gd name="T52" fmla="*/ 45 w 98"/>
                <a:gd name="T53" fmla="*/ 151 h 151"/>
                <a:gd name="T54" fmla="*/ 75 w 98"/>
                <a:gd name="T55" fmla="*/ 151 h 151"/>
                <a:gd name="T56" fmla="*/ 90 w 98"/>
                <a:gd name="T57" fmla="*/ 143 h 151"/>
                <a:gd name="T58" fmla="*/ 98 w 98"/>
                <a:gd name="T59" fmla="*/ 136 h 151"/>
                <a:gd name="T60" fmla="*/ 98 w 98"/>
                <a:gd name="T61" fmla="*/ 121 h 151"/>
                <a:gd name="T62" fmla="*/ 98 w 98"/>
                <a:gd name="T63" fmla="*/ 12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8" h="151">
                  <a:moveTo>
                    <a:pt x="98" y="121"/>
                  </a:moveTo>
                  <a:lnTo>
                    <a:pt x="98" y="121"/>
                  </a:lnTo>
                  <a:lnTo>
                    <a:pt x="98" y="113"/>
                  </a:lnTo>
                  <a:lnTo>
                    <a:pt x="90" y="106"/>
                  </a:lnTo>
                  <a:lnTo>
                    <a:pt x="75" y="106"/>
                  </a:lnTo>
                  <a:lnTo>
                    <a:pt x="53" y="106"/>
                  </a:lnTo>
                  <a:lnTo>
                    <a:pt x="53" y="106"/>
                  </a:lnTo>
                  <a:lnTo>
                    <a:pt x="38" y="106"/>
                  </a:lnTo>
                  <a:lnTo>
                    <a:pt x="38" y="106"/>
                  </a:lnTo>
                  <a:lnTo>
                    <a:pt x="30" y="83"/>
                  </a:lnTo>
                  <a:lnTo>
                    <a:pt x="30" y="61"/>
                  </a:lnTo>
                  <a:lnTo>
                    <a:pt x="38" y="3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38" y="15"/>
                  </a:lnTo>
                  <a:lnTo>
                    <a:pt x="15" y="30"/>
                  </a:lnTo>
                  <a:lnTo>
                    <a:pt x="8" y="53"/>
                  </a:lnTo>
                  <a:lnTo>
                    <a:pt x="0" y="76"/>
                  </a:lnTo>
                  <a:lnTo>
                    <a:pt x="0" y="98"/>
                  </a:lnTo>
                  <a:lnTo>
                    <a:pt x="0" y="113"/>
                  </a:lnTo>
                  <a:lnTo>
                    <a:pt x="8" y="128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45" y="151"/>
                  </a:lnTo>
                  <a:lnTo>
                    <a:pt x="45" y="151"/>
                  </a:lnTo>
                  <a:lnTo>
                    <a:pt x="75" y="151"/>
                  </a:lnTo>
                  <a:lnTo>
                    <a:pt x="90" y="143"/>
                  </a:lnTo>
                  <a:lnTo>
                    <a:pt x="98" y="136"/>
                  </a:lnTo>
                  <a:lnTo>
                    <a:pt x="98" y="121"/>
                  </a:lnTo>
                  <a:lnTo>
                    <a:pt x="98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7"/>
            <p:cNvSpPr>
              <a:spLocks/>
            </p:cNvSpPr>
            <p:nvPr/>
          </p:nvSpPr>
          <p:spPr bwMode="auto">
            <a:xfrm>
              <a:off x="3144838" y="4130675"/>
              <a:ext cx="596900" cy="1289050"/>
            </a:xfrm>
            <a:custGeom>
              <a:avLst/>
              <a:gdLst>
                <a:gd name="T0" fmla="*/ 271 w 376"/>
                <a:gd name="T1" fmla="*/ 511 h 812"/>
                <a:gd name="T2" fmla="*/ 271 w 376"/>
                <a:gd name="T3" fmla="*/ 511 h 812"/>
                <a:gd name="T4" fmla="*/ 308 w 376"/>
                <a:gd name="T5" fmla="*/ 444 h 812"/>
                <a:gd name="T6" fmla="*/ 331 w 376"/>
                <a:gd name="T7" fmla="*/ 383 h 812"/>
                <a:gd name="T8" fmla="*/ 354 w 376"/>
                <a:gd name="T9" fmla="*/ 331 h 812"/>
                <a:gd name="T10" fmla="*/ 369 w 376"/>
                <a:gd name="T11" fmla="*/ 278 h 812"/>
                <a:gd name="T12" fmla="*/ 376 w 376"/>
                <a:gd name="T13" fmla="*/ 233 h 812"/>
                <a:gd name="T14" fmla="*/ 376 w 376"/>
                <a:gd name="T15" fmla="*/ 188 h 812"/>
                <a:gd name="T16" fmla="*/ 376 w 376"/>
                <a:gd name="T17" fmla="*/ 151 h 812"/>
                <a:gd name="T18" fmla="*/ 369 w 376"/>
                <a:gd name="T19" fmla="*/ 121 h 812"/>
                <a:gd name="T20" fmla="*/ 361 w 376"/>
                <a:gd name="T21" fmla="*/ 91 h 812"/>
                <a:gd name="T22" fmla="*/ 346 w 376"/>
                <a:gd name="T23" fmla="*/ 60 h 812"/>
                <a:gd name="T24" fmla="*/ 331 w 376"/>
                <a:gd name="T25" fmla="*/ 45 h 812"/>
                <a:gd name="T26" fmla="*/ 316 w 376"/>
                <a:gd name="T27" fmla="*/ 23 h 812"/>
                <a:gd name="T28" fmla="*/ 278 w 376"/>
                <a:gd name="T29" fmla="*/ 8 h 812"/>
                <a:gd name="T30" fmla="*/ 241 w 376"/>
                <a:gd name="T31" fmla="*/ 0 h 812"/>
                <a:gd name="T32" fmla="*/ 241 w 376"/>
                <a:gd name="T33" fmla="*/ 0 h 812"/>
                <a:gd name="T34" fmla="*/ 203 w 376"/>
                <a:gd name="T35" fmla="*/ 15 h 812"/>
                <a:gd name="T36" fmla="*/ 181 w 376"/>
                <a:gd name="T37" fmla="*/ 30 h 812"/>
                <a:gd name="T38" fmla="*/ 181 w 376"/>
                <a:gd name="T39" fmla="*/ 30 h 812"/>
                <a:gd name="T40" fmla="*/ 211 w 376"/>
                <a:gd name="T41" fmla="*/ 23 h 812"/>
                <a:gd name="T42" fmla="*/ 211 w 376"/>
                <a:gd name="T43" fmla="*/ 23 h 812"/>
                <a:gd name="T44" fmla="*/ 248 w 376"/>
                <a:gd name="T45" fmla="*/ 30 h 812"/>
                <a:gd name="T46" fmla="*/ 286 w 376"/>
                <a:gd name="T47" fmla="*/ 45 h 812"/>
                <a:gd name="T48" fmla="*/ 301 w 376"/>
                <a:gd name="T49" fmla="*/ 60 h 812"/>
                <a:gd name="T50" fmla="*/ 316 w 376"/>
                <a:gd name="T51" fmla="*/ 83 h 812"/>
                <a:gd name="T52" fmla="*/ 331 w 376"/>
                <a:gd name="T53" fmla="*/ 113 h 812"/>
                <a:gd name="T54" fmla="*/ 339 w 376"/>
                <a:gd name="T55" fmla="*/ 136 h 812"/>
                <a:gd name="T56" fmla="*/ 346 w 376"/>
                <a:gd name="T57" fmla="*/ 173 h 812"/>
                <a:gd name="T58" fmla="*/ 346 w 376"/>
                <a:gd name="T59" fmla="*/ 211 h 812"/>
                <a:gd name="T60" fmla="*/ 346 w 376"/>
                <a:gd name="T61" fmla="*/ 256 h 812"/>
                <a:gd name="T62" fmla="*/ 339 w 376"/>
                <a:gd name="T63" fmla="*/ 301 h 812"/>
                <a:gd name="T64" fmla="*/ 323 w 376"/>
                <a:gd name="T65" fmla="*/ 353 h 812"/>
                <a:gd name="T66" fmla="*/ 301 w 376"/>
                <a:gd name="T67" fmla="*/ 406 h 812"/>
                <a:gd name="T68" fmla="*/ 278 w 376"/>
                <a:gd name="T69" fmla="*/ 466 h 812"/>
                <a:gd name="T70" fmla="*/ 241 w 376"/>
                <a:gd name="T71" fmla="*/ 534 h 812"/>
                <a:gd name="T72" fmla="*/ 241 w 376"/>
                <a:gd name="T73" fmla="*/ 534 h 812"/>
                <a:gd name="T74" fmla="*/ 188 w 376"/>
                <a:gd name="T75" fmla="*/ 609 h 812"/>
                <a:gd name="T76" fmla="*/ 136 w 376"/>
                <a:gd name="T77" fmla="*/ 684 h 812"/>
                <a:gd name="T78" fmla="*/ 68 w 376"/>
                <a:gd name="T79" fmla="*/ 751 h 812"/>
                <a:gd name="T80" fmla="*/ 0 w 376"/>
                <a:gd name="T81" fmla="*/ 812 h 812"/>
                <a:gd name="T82" fmla="*/ 31 w 376"/>
                <a:gd name="T83" fmla="*/ 789 h 812"/>
                <a:gd name="T84" fmla="*/ 31 w 376"/>
                <a:gd name="T85" fmla="*/ 789 h 812"/>
                <a:gd name="T86" fmla="*/ 98 w 376"/>
                <a:gd name="T87" fmla="*/ 729 h 812"/>
                <a:gd name="T88" fmla="*/ 158 w 376"/>
                <a:gd name="T89" fmla="*/ 661 h 812"/>
                <a:gd name="T90" fmla="*/ 218 w 376"/>
                <a:gd name="T91" fmla="*/ 594 h 812"/>
                <a:gd name="T92" fmla="*/ 271 w 376"/>
                <a:gd name="T93" fmla="*/ 511 h 812"/>
                <a:gd name="T94" fmla="*/ 271 w 376"/>
                <a:gd name="T95" fmla="*/ 511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" h="812">
                  <a:moveTo>
                    <a:pt x="271" y="511"/>
                  </a:moveTo>
                  <a:lnTo>
                    <a:pt x="271" y="511"/>
                  </a:lnTo>
                  <a:lnTo>
                    <a:pt x="308" y="444"/>
                  </a:lnTo>
                  <a:lnTo>
                    <a:pt x="331" y="383"/>
                  </a:lnTo>
                  <a:lnTo>
                    <a:pt x="354" y="331"/>
                  </a:lnTo>
                  <a:lnTo>
                    <a:pt x="369" y="278"/>
                  </a:lnTo>
                  <a:lnTo>
                    <a:pt x="376" y="233"/>
                  </a:lnTo>
                  <a:lnTo>
                    <a:pt x="376" y="188"/>
                  </a:lnTo>
                  <a:lnTo>
                    <a:pt x="376" y="151"/>
                  </a:lnTo>
                  <a:lnTo>
                    <a:pt x="369" y="121"/>
                  </a:lnTo>
                  <a:lnTo>
                    <a:pt x="361" y="91"/>
                  </a:lnTo>
                  <a:lnTo>
                    <a:pt x="346" y="60"/>
                  </a:lnTo>
                  <a:lnTo>
                    <a:pt x="331" y="45"/>
                  </a:lnTo>
                  <a:lnTo>
                    <a:pt x="316" y="23"/>
                  </a:lnTo>
                  <a:lnTo>
                    <a:pt x="278" y="8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03" y="15"/>
                  </a:lnTo>
                  <a:lnTo>
                    <a:pt x="181" y="30"/>
                  </a:lnTo>
                  <a:lnTo>
                    <a:pt x="181" y="30"/>
                  </a:lnTo>
                  <a:lnTo>
                    <a:pt x="211" y="23"/>
                  </a:lnTo>
                  <a:lnTo>
                    <a:pt x="211" y="23"/>
                  </a:lnTo>
                  <a:lnTo>
                    <a:pt x="248" y="30"/>
                  </a:lnTo>
                  <a:lnTo>
                    <a:pt x="286" y="45"/>
                  </a:lnTo>
                  <a:lnTo>
                    <a:pt x="301" y="60"/>
                  </a:lnTo>
                  <a:lnTo>
                    <a:pt x="316" y="83"/>
                  </a:lnTo>
                  <a:lnTo>
                    <a:pt x="331" y="113"/>
                  </a:lnTo>
                  <a:lnTo>
                    <a:pt x="339" y="136"/>
                  </a:lnTo>
                  <a:lnTo>
                    <a:pt x="346" y="173"/>
                  </a:lnTo>
                  <a:lnTo>
                    <a:pt x="346" y="211"/>
                  </a:lnTo>
                  <a:lnTo>
                    <a:pt x="346" y="256"/>
                  </a:lnTo>
                  <a:lnTo>
                    <a:pt x="339" y="301"/>
                  </a:lnTo>
                  <a:lnTo>
                    <a:pt x="323" y="353"/>
                  </a:lnTo>
                  <a:lnTo>
                    <a:pt x="301" y="406"/>
                  </a:lnTo>
                  <a:lnTo>
                    <a:pt x="278" y="466"/>
                  </a:lnTo>
                  <a:lnTo>
                    <a:pt x="241" y="534"/>
                  </a:lnTo>
                  <a:lnTo>
                    <a:pt x="241" y="534"/>
                  </a:lnTo>
                  <a:lnTo>
                    <a:pt x="188" y="609"/>
                  </a:lnTo>
                  <a:lnTo>
                    <a:pt x="136" y="684"/>
                  </a:lnTo>
                  <a:lnTo>
                    <a:pt x="68" y="751"/>
                  </a:lnTo>
                  <a:lnTo>
                    <a:pt x="0" y="812"/>
                  </a:lnTo>
                  <a:lnTo>
                    <a:pt x="31" y="789"/>
                  </a:lnTo>
                  <a:lnTo>
                    <a:pt x="31" y="789"/>
                  </a:lnTo>
                  <a:lnTo>
                    <a:pt x="98" y="729"/>
                  </a:lnTo>
                  <a:lnTo>
                    <a:pt x="158" y="661"/>
                  </a:lnTo>
                  <a:lnTo>
                    <a:pt x="218" y="594"/>
                  </a:lnTo>
                  <a:lnTo>
                    <a:pt x="271" y="511"/>
                  </a:lnTo>
                  <a:lnTo>
                    <a:pt x="271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8"/>
            <p:cNvSpPr>
              <a:spLocks/>
            </p:cNvSpPr>
            <p:nvPr/>
          </p:nvSpPr>
          <p:spPr bwMode="auto">
            <a:xfrm>
              <a:off x="3265488" y="3321050"/>
              <a:ext cx="201613" cy="190500"/>
            </a:xfrm>
            <a:custGeom>
              <a:avLst/>
              <a:gdLst>
                <a:gd name="T0" fmla="*/ 120 w 127"/>
                <a:gd name="T1" fmla="*/ 60 h 120"/>
                <a:gd name="T2" fmla="*/ 120 w 127"/>
                <a:gd name="T3" fmla="*/ 60 h 120"/>
                <a:gd name="T4" fmla="*/ 112 w 127"/>
                <a:gd name="T5" fmla="*/ 52 h 120"/>
                <a:gd name="T6" fmla="*/ 97 w 127"/>
                <a:gd name="T7" fmla="*/ 52 h 120"/>
                <a:gd name="T8" fmla="*/ 90 w 127"/>
                <a:gd name="T9" fmla="*/ 60 h 120"/>
                <a:gd name="T10" fmla="*/ 75 w 127"/>
                <a:gd name="T11" fmla="*/ 75 h 120"/>
                <a:gd name="T12" fmla="*/ 75 w 127"/>
                <a:gd name="T13" fmla="*/ 75 h 120"/>
                <a:gd name="T14" fmla="*/ 67 w 127"/>
                <a:gd name="T15" fmla="*/ 90 h 120"/>
                <a:gd name="T16" fmla="*/ 67 w 127"/>
                <a:gd name="T17" fmla="*/ 90 h 120"/>
                <a:gd name="T18" fmla="*/ 45 w 127"/>
                <a:gd name="T19" fmla="*/ 75 h 120"/>
                <a:gd name="T20" fmla="*/ 22 w 127"/>
                <a:gd name="T21" fmla="*/ 60 h 120"/>
                <a:gd name="T22" fmla="*/ 7 w 127"/>
                <a:gd name="T23" fmla="*/ 30 h 120"/>
                <a:gd name="T24" fmla="*/ 7 w 127"/>
                <a:gd name="T25" fmla="*/ 0 h 120"/>
                <a:gd name="T26" fmla="*/ 7 w 127"/>
                <a:gd name="T27" fmla="*/ 0 h 120"/>
                <a:gd name="T28" fmla="*/ 0 w 127"/>
                <a:gd name="T29" fmla="*/ 22 h 120"/>
                <a:gd name="T30" fmla="*/ 0 w 127"/>
                <a:gd name="T31" fmla="*/ 45 h 120"/>
                <a:gd name="T32" fmla="*/ 7 w 127"/>
                <a:gd name="T33" fmla="*/ 67 h 120"/>
                <a:gd name="T34" fmla="*/ 15 w 127"/>
                <a:gd name="T35" fmla="*/ 90 h 120"/>
                <a:gd name="T36" fmla="*/ 30 w 127"/>
                <a:gd name="T37" fmla="*/ 105 h 120"/>
                <a:gd name="T38" fmla="*/ 45 w 127"/>
                <a:gd name="T39" fmla="*/ 120 h 120"/>
                <a:gd name="T40" fmla="*/ 60 w 127"/>
                <a:gd name="T41" fmla="*/ 120 h 120"/>
                <a:gd name="T42" fmla="*/ 75 w 127"/>
                <a:gd name="T43" fmla="*/ 120 h 120"/>
                <a:gd name="T44" fmla="*/ 75 w 127"/>
                <a:gd name="T45" fmla="*/ 120 h 120"/>
                <a:gd name="T46" fmla="*/ 75 w 127"/>
                <a:gd name="T47" fmla="*/ 120 h 120"/>
                <a:gd name="T48" fmla="*/ 75 w 127"/>
                <a:gd name="T49" fmla="*/ 120 h 120"/>
                <a:gd name="T50" fmla="*/ 105 w 127"/>
                <a:gd name="T51" fmla="*/ 112 h 120"/>
                <a:gd name="T52" fmla="*/ 105 w 127"/>
                <a:gd name="T53" fmla="*/ 112 h 120"/>
                <a:gd name="T54" fmla="*/ 120 w 127"/>
                <a:gd name="T55" fmla="*/ 97 h 120"/>
                <a:gd name="T56" fmla="*/ 127 w 127"/>
                <a:gd name="T57" fmla="*/ 82 h 120"/>
                <a:gd name="T58" fmla="*/ 127 w 127"/>
                <a:gd name="T59" fmla="*/ 67 h 120"/>
                <a:gd name="T60" fmla="*/ 120 w 127"/>
                <a:gd name="T61" fmla="*/ 60 h 120"/>
                <a:gd name="T62" fmla="*/ 120 w 127"/>
                <a:gd name="T6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120">
                  <a:moveTo>
                    <a:pt x="120" y="60"/>
                  </a:moveTo>
                  <a:lnTo>
                    <a:pt x="120" y="60"/>
                  </a:lnTo>
                  <a:lnTo>
                    <a:pt x="112" y="52"/>
                  </a:lnTo>
                  <a:lnTo>
                    <a:pt x="97" y="52"/>
                  </a:lnTo>
                  <a:lnTo>
                    <a:pt x="90" y="60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67" y="90"/>
                  </a:lnTo>
                  <a:lnTo>
                    <a:pt x="67" y="90"/>
                  </a:lnTo>
                  <a:lnTo>
                    <a:pt x="45" y="75"/>
                  </a:lnTo>
                  <a:lnTo>
                    <a:pt x="22" y="60"/>
                  </a:lnTo>
                  <a:lnTo>
                    <a:pt x="7" y="30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22"/>
                  </a:lnTo>
                  <a:lnTo>
                    <a:pt x="0" y="45"/>
                  </a:lnTo>
                  <a:lnTo>
                    <a:pt x="7" y="67"/>
                  </a:lnTo>
                  <a:lnTo>
                    <a:pt x="15" y="90"/>
                  </a:lnTo>
                  <a:lnTo>
                    <a:pt x="30" y="105"/>
                  </a:lnTo>
                  <a:lnTo>
                    <a:pt x="45" y="120"/>
                  </a:lnTo>
                  <a:lnTo>
                    <a:pt x="60" y="120"/>
                  </a:lnTo>
                  <a:lnTo>
                    <a:pt x="75" y="120"/>
                  </a:lnTo>
                  <a:lnTo>
                    <a:pt x="75" y="120"/>
                  </a:lnTo>
                  <a:lnTo>
                    <a:pt x="75" y="120"/>
                  </a:lnTo>
                  <a:lnTo>
                    <a:pt x="75" y="120"/>
                  </a:lnTo>
                  <a:lnTo>
                    <a:pt x="105" y="112"/>
                  </a:lnTo>
                  <a:lnTo>
                    <a:pt x="105" y="112"/>
                  </a:lnTo>
                  <a:lnTo>
                    <a:pt x="120" y="97"/>
                  </a:lnTo>
                  <a:lnTo>
                    <a:pt x="127" y="82"/>
                  </a:lnTo>
                  <a:lnTo>
                    <a:pt x="127" y="67"/>
                  </a:lnTo>
                  <a:lnTo>
                    <a:pt x="120" y="60"/>
                  </a:ln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9"/>
            <p:cNvSpPr>
              <a:spLocks/>
            </p:cNvSpPr>
            <p:nvPr/>
          </p:nvSpPr>
          <p:spPr bwMode="auto">
            <a:xfrm>
              <a:off x="3276600" y="3165475"/>
              <a:ext cx="644525" cy="1263650"/>
            </a:xfrm>
            <a:custGeom>
              <a:avLst/>
              <a:gdLst>
                <a:gd name="T0" fmla="*/ 383 w 406"/>
                <a:gd name="T1" fmla="*/ 391 h 796"/>
                <a:gd name="T2" fmla="*/ 383 w 406"/>
                <a:gd name="T3" fmla="*/ 391 h 796"/>
                <a:gd name="T4" fmla="*/ 368 w 406"/>
                <a:gd name="T5" fmla="*/ 323 h 796"/>
                <a:gd name="T6" fmla="*/ 346 w 406"/>
                <a:gd name="T7" fmla="*/ 263 h 796"/>
                <a:gd name="T8" fmla="*/ 323 w 406"/>
                <a:gd name="T9" fmla="*/ 203 h 796"/>
                <a:gd name="T10" fmla="*/ 301 w 406"/>
                <a:gd name="T11" fmla="*/ 158 h 796"/>
                <a:gd name="T12" fmla="*/ 278 w 406"/>
                <a:gd name="T13" fmla="*/ 120 h 796"/>
                <a:gd name="T14" fmla="*/ 248 w 406"/>
                <a:gd name="T15" fmla="*/ 83 h 796"/>
                <a:gd name="T16" fmla="*/ 225 w 406"/>
                <a:gd name="T17" fmla="*/ 53 h 796"/>
                <a:gd name="T18" fmla="*/ 195 w 406"/>
                <a:gd name="T19" fmla="*/ 38 h 796"/>
                <a:gd name="T20" fmla="*/ 165 w 406"/>
                <a:gd name="T21" fmla="*/ 23 h 796"/>
                <a:gd name="T22" fmla="*/ 143 w 406"/>
                <a:gd name="T23" fmla="*/ 7 h 796"/>
                <a:gd name="T24" fmla="*/ 120 w 406"/>
                <a:gd name="T25" fmla="*/ 0 h 796"/>
                <a:gd name="T26" fmla="*/ 90 w 406"/>
                <a:gd name="T27" fmla="*/ 0 h 796"/>
                <a:gd name="T28" fmla="*/ 53 w 406"/>
                <a:gd name="T29" fmla="*/ 15 h 796"/>
                <a:gd name="T30" fmla="*/ 23 w 406"/>
                <a:gd name="T31" fmla="*/ 38 h 796"/>
                <a:gd name="T32" fmla="*/ 23 w 406"/>
                <a:gd name="T33" fmla="*/ 38 h 796"/>
                <a:gd name="T34" fmla="*/ 8 w 406"/>
                <a:gd name="T35" fmla="*/ 68 h 796"/>
                <a:gd name="T36" fmla="*/ 0 w 406"/>
                <a:gd name="T37" fmla="*/ 98 h 796"/>
                <a:gd name="T38" fmla="*/ 0 w 406"/>
                <a:gd name="T39" fmla="*/ 98 h 796"/>
                <a:gd name="T40" fmla="*/ 15 w 406"/>
                <a:gd name="T41" fmla="*/ 75 h 796"/>
                <a:gd name="T42" fmla="*/ 15 w 406"/>
                <a:gd name="T43" fmla="*/ 75 h 796"/>
                <a:gd name="T44" fmla="*/ 45 w 406"/>
                <a:gd name="T45" fmla="*/ 45 h 796"/>
                <a:gd name="T46" fmla="*/ 83 w 406"/>
                <a:gd name="T47" fmla="*/ 38 h 796"/>
                <a:gd name="T48" fmla="*/ 113 w 406"/>
                <a:gd name="T49" fmla="*/ 38 h 796"/>
                <a:gd name="T50" fmla="*/ 135 w 406"/>
                <a:gd name="T51" fmla="*/ 45 h 796"/>
                <a:gd name="T52" fmla="*/ 158 w 406"/>
                <a:gd name="T53" fmla="*/ 53 h 796"/>
                <a:gd name="T54" fmla="*/ 188 w 406"/>
                <a:gd name="T55" fmla="*/ 68 h 796"/>
                <a:gd name="T56" fmla="*/ 218 w 406"/>
                <a:gd name="T57" fmla="*/ 90 h 796"/>
                <a:gd name="T58" fmla="*/ 240 w 406"/>
                <a:gd name="T59" fmla="*/ 120 h 796"/>
                <a:gd name="T60" fmla="*/ 271 w 406"/>
                <a:gd name="T61" fmla="*/ 150 h 796"/>
                <a:gd name="T62" fmla="*/ 293 w 406"/>
                <a:gd name="T63" fmla="*/ 195 h 796"/>
                <a:gd name="T64" fmla="*/ 316 w 406"/>
                <a:gd name="T65" fmla="*/ 240 h 796"/>
                <a:gd name="T66" fmla="*/ 338 w 406"/>
                <a:gd name="T67" fmla="*/ 293 h 796"/>
                <a:gd name="T68" fmla="*/ 361 w 406"/>
                <a:gd name="T69" fmla="*/ 361 h 796"/>
                <a:gd name="T70" fmla="*/ 376 w 406"/>
                <a:gd name="T71" fmla="*/ 428 h 796"/>
                <a:gd name="T72" fmla="*/ 376 w 406"/>
                <a:gd name="T73" fmla="*/ 428 h 796"/>
                <a:gd name="T74" fmla="*/ 391 w 406"/>
                <a:gd name="T75" fmla="*/ 518 h 796"/>
                <a:gd name="T76" fmla="*/ 398 w 406"/>
                <a:gd name="T77" fmla="*/ 616 h 796"/>
                <a:gd name="T78" fmla="*/ 398 w 406"/>
                <a:gd name="T79" fmla="*/ 706 h 796"/>
                <a:gd name="T80" fmla="*/ 383 w 406"/>
                <a:gd name="T81" fmla="*/ 796 h 796"/>
                <a:gd name="T82" fmla="*/ 391 w 406"/>
                <a:gd name="T83" fmla="*/ 766 h 796"/>
                <a:gd name="T84" fmla="*/ 391 w 406"/>
                <a:gd name="T85" fmla="*/ 766 h 796"/>
                <a:gd name="T86" fmla="*/ 406 w 406"/>
                <a:gd name="T87" fmla="*/ 668 h 796"/>
                <a:gd name="T88" fmla="*/ 406 w 406"/>
                <a:gd name="T89" fmla="*/ 578 h 796"/>
                <a:gd name="T90" fmla="*/ 398 w 406"/>
                <a:gd name="T91" fmla="*/ 488 h 796"/>
                <a:gd name="T92" fmla="*/ 383 w 406"/>
                <a:gd name="T93" fmla="*/ 391 h 796"/>
                <a:gd name="T94" fmla="*/ 383 w 406"/>
                <a:gd name="T95" fmla="*/ 391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6" h="796">
                  <a:moveTo>
                    <a:pt x="383" y="391"/>
                  </a:moveTo>
                  <a:lnTo>
                    <a:pt x="383" y="391"/>
                  </a:lnTo>
                  <a:lnTo>
                    <a:pt x="368" y="323"/>
                  </a:lnTo>
                  <a:lnTo>
                    <a:pt x="346" y="263"/>
                  </a:lnTo>
                  <a:lnTo>
                    <a:pt x="323" y="203"/>
                  </a:lnTo>
                  <a:lnTo>
                    <a:pt x="301" y="158"/>
                  </a:lnTo>
                  <a:lnTo>
                    <a:pt x="278" y="120"/>
                  </a:lnTo>
                  <a:lnTo>
                    <a:pt x="248" y="83"/>
                  </a:lnTo>
                  <a:lnTo>
                    <a:pt x="225" y="53"/>
                  </a:lnTo>
                  <a:lnTo>
                    <a:pt x="195" y="38"/>
                  </a:lnTo>
                  <a:lnTo>
                    <a:pt x="165" y="23"/>
                  </a:lnTo>
                  <a:lnTo>
                    <a:pt x="143" y="7"/>
                  </a:lnTo>
                  <a:lnTo>
                    <a:pt x="120" y="0"/>
                  </a:lnTo>
                  <a:lnTo>
                    <a:pt x="90" y="0"/>
                  </a:lnTo>
                  <a:lnTo>
                    <a:pt x="53" y="15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8" y="6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45" y="45"/>
                  </a:lnTo>
                  <a:lnTo>
                    <a:pt x="83" y="38"/>
                  </a:lnTo>
                  <a:lnTo>
                    <a:pt x="113" y="38"/>
                  </a:lnTo>
                  <a:lnTo>
                    <a:pt x="135" y="45"/>
                  </a:lnTo>
                  <a:lnTo>
                    <a:pt x="158" y="53"/>
                  </a:lnTo>
                  <a:lnTo>
                    <a:pt x="188" y="68"/>
                  </a:lnTo>
                  <a:lnTo>
                    <a:pt x="218" y="90"/>
                  </a:lnTo>
                  <a:lnTo>
                    <a:pt x="240" y="120"/>
                  </a:lnTo>
                  <a:lnTo>
                    <a:pt x="271" y="150"/>
                  </a:lnTo>
                  <a:lnTo>
                    <a:pt x="293" y="195"/>
                  </a:lnTo>
                  <a:lnTo>
                    <a:pt x="316" y="240"/>
                  </a:lnTo>
                  <a:lnTo>
                    <a:pt x="338" y="293"/>
                  </a:lnTo>
                  <a:lnTo>
                    <a:pt x="361" y="361"/>
                  </a:lnTo>
                  <a:lnTo>
                    <a:pt x="376" y="428"/>
                  </a:lnTo>
                  <a:lnTo>
                    <a:pt x="376" y="428"/>
                  </a:lnTo>
                  <a:lnTo>
                    <a:pt x="391" y="518"/>
                  </a:lnTo>
                  <a:lnTo>
                    <a:pt x="398" y="616"/>
                  </a:lnTo>
                  <a:lnTo>
                    <a:pt x="398" y="706"/>
                  </a:lnTo>
                  <a:lnTo>
                    <a:pt x="383" y="796"/>
                  </a:lnTo>
                  <a:lnTo>
                    <a:pt x="391" y="766"/>
                  </a:lnTo>
                  <a:lnTo>
                    <a:pt x="391" y="766"/>
                  </a:lnTo>
                  <a:lnTo>
                    <a:pt x="406" y="668"/>
                  </a:lnTo>
                  <a:lnTo>
                    <a:pt x="406" y="578"/>
                  </a:lnTo>
                  <a:lnTo>
                    <a:pt x="398" y="488"/>
                  </a:lnTo>
                  <a:lnTo>
                    <a:pt x="383" y="391"/>
                  </a:lnTo>
                  <a:lnTo>
                    <a:pt x="383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0"/>
            <p:cNvSpPr>
              <a:spLocks/>
            </p:cNvSpPr>
            <p:nvPr/>
          </p:nvSpPr>
          <p:spPr bwMode="auto">
            <a:xfrm>
              <a:off x="3408363" y="5932488"/>
              <a:ext cx="130175" cy="142875"/>
            </a:xfrm>
            <a:custGeom>
              <a:avLst/>
              <a:gdLst>
                <a:gd name="T0" fmla="*/ 52 w 82"/>
                <a:gd name="T1" fmla="*/ 7 h 90"/>
                <a:gd name="T2" fmla="*/ 52 w 82"/>
                <a:gd name="T3" fmla="*/ 7 h 90"/>
                <a:gd name="T4" fmla="*/ 52 w 82"/>
                <a:gd name="T5" fmla="*/ 15 h 90"/>
                <a:gd name="T6" fmla="*/ 52 w 82"/>
                <a:gd name="T7" fmla="*/ 22 h 90"/>
                <a:gd name="T8" fmla="*/ 37 w 82"/>
                <a:gd name="T9" fmla="*/ 37 h 90"/>
                <a:gd name="T10" fmla="*/ 37 w 82"/>
                <a:gd name="T11" fmla="*/ 37 h 90"/>
                <a:gd name="T12" fmla="*/ 30 w 82"/>
                <a:gd name="T13" fmla="*/ 45 h 90"/>
                <a:gd name="T14" fmla="*/ 30 w 82"/>
                <a:gd name="T15" fmla="*/ 45 h 90"/>
                <a:gd name="T16" fmla="*/ 30 w 82"/>
                <a:gd name="T17" fmla="*/ 60 h 90"/>
                <a:gd name="T18" fmla="*/ 45 w 82"/>
                <a:gd name="T19" fmla="*/ 75 h 90"/>
                <a:gd name="T20" fmla="*/ 60 w 82"/>
                <a:gd name="T21" fmla="*/ 82 h 90"/>
                <a:gd name="T22" fmla="*/ 82 w 82"/>
                <a:gd name="T23" fmla="*/ 90 h 90"/>
                <a:gd name="T24" fmla="*/ 82 w 82"/>
                <a:gd name="T25" fmla="*/ 90 h 90"/>
                <a:gd name="T26" fmla="*/ 52 w 82"/>
                <a:gd name="T27" fmla="*/ 90 h 90"/>
                <a:gd name="T28" fmla="*/ 22 w 82"/>
                <a:gd name="T29" fmla="*/ 75 h 90"/>
                <a:gd name="T30" fmla="*/ 7 w 82"/>
                <a:gd name="T31" fmla="*/ 52 h 90"/>
                <a:gd name="T32" fmla="*/ 0 w 82"/>
                <a:gd name="T33" fmla="*/ 45 h 90"/>
                <a:gd name="T34" fmla="*/ 7 w 82"/>
                <a:gd name="T35" fmla="*/ 30 h 90"/>
                <a:gd name="T36" fmla="*/ 7 w 82"/>
                <a:gd name="T37" fmla="*/ 30 h 90"/>
                <a:gd name="T38" fmla="*/ 7 w 82"/>
                <a:gd name="T39" fmla="*/ 30 h 90"/>
                <a:gd name="T40" fmla="*/ 7 w 82"/>
                <a:gd name="T41" fmla="*/ 30 h 90"/>
                <a:gd name="T42" fmla="*/ 15 w 82"/>
                <a:gd name="T43" fmla="*/ 15 h 90"/>
                <a:gd name="T44" fmla="*/ 15 w 82"/>
                <a:gd name="T45" fmla="*/ 15 h 90"/>
                <a:gd name="T46" fmla="*/ 30 w 82"/>
                <a:gd name="T47" fmla="*/ 7 h 90"/>
                <a:gd name="T48" fmla="*/ 37 w 82"/>
                <a:gd name="T49" fmla="*/ 0 h 90"/>
                <a:gd name="T50" fmla="*/ 52 w 82"/>
                <a:gd name="T51" fmla="*/ 7 h 90"/>
                <a:gd name="T52" fmla="*/ 52 w 82"/>
                <a:gd name="T53" fmla="*/ 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90">
                  <a:moveTo>
                    <a:pt x="52" y="7"/>
                  </a:moveTo>
                  <a:lnTo>
                    <a:pt x="52" y="7"/>
                  </a:lnTo>
                  <a:lnTo>
                    <a:pt x="52" y="15"/>
                  </a:lnTo>
                  <a:lnTo>
                    <a:pt x="52" y="22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30" y="45"/>
                  </a:lnTo>
                  <a:lnTo>
                    <a:pt x="30" y="45"/>
                  </a:lnTo>
                  <a:lnTo>
                    <a:pt x="30" y="60"/>
                  </a:lnTo>
                  <a:lnTo>
                    <a:pt x="45" y="75"/>
                  </a:lnTo>
                  <a:lnTo>
                    <a:pt x="60" y="82"/>
                  </a:lnTo>
                  <a:lnTo>
                    <a:pt x="82" y="90"/>
                  </a:lnTo>
                  <a:lnTo>
                    <a:pt x="82" y="90"/>
                  </a:lnTo>
                  <a:lnTo>
                    <a:pt x="52" y="90"/>
                  </a:lnTo>
                  <a:lnTo>
                    <a:pt x="22" y="75"/>
                  </a:lnTo>
                  <a:lnTo>
                    <a:pt x="7" y="52"/>
                  </a:lnTo>
                  <a:lnTo>
                    <a:pt x="0" y="45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30" y="7"/>
                  </a:lnTo>
                  <a:lnTo>
                    <a:pt x="37" y="0"/>
                  </a:lnTo>
                  <a:lnTo>
                    <a:pt x="52" y="7"/>
                  </a:lnTo>
                  <a:lnTo>
                    <a:pt x="5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41"/>
            <p:cNvSpPr>
              <a:spLocks/>
            </p:cNvSpPr>
            <p:nvPr/>
          </p:nvSpPr>
          <p:spPr bwMode="auto">
            <a:xfrm>
              <a:off x="2835275" y="5573713"/>
              <a:ext cx="811213" cy="501650"/>
            </a:xfrm>
            <a:custGeom>
              <a:avLst/>
              <a:gdLst>
                <a:gd name="T0" fmla="*/ 271 w 511"/>
                <a:gd name="T1" fmla="*/ 30 h 316"/>
                <a:gd name="T2" fmla="*/ 271 w 511"/>
                <a:gd name="T3" fmla="*/ 30 h 316"/>
                <a:gd name="T4" fmla="*/ 361 w 511"/>
                <a:gd name="T5" fmla="*/ 68 h 316"/>
                <a:gd name="T6" fmla="*/ 428 w 511"/>
                <a:gd name="T7" fmla="*/ 105 h 316"/>
                <a:gd name="T8" fmla="*/ 473 w 511"/>
                <a:gd name="T9" fmla="*/ 150 h 316"/>
                <a:gd name="T10" fmla="*/ 503 w 511"/>
                <a:gd name="T11" fmla="*/ 188 h 316"/>
                <a:gd name="T12" fmla="*/ 511 w 511"/>
                <a:gd name="T13" fmla="*/ 226 h 316"/>
                <a:gd name="T14" fmla="*/ 511 w 511"/>
                <a:gd name="T15" fmla="*/ 256 h 316"/>
                <a:gd name="T16" fmla="*/ 503 w 511"/>
                <a:gd name="T17" fmla="*/ 286 h 316"/>
                <a:gd name="T18" fmla="*/ 481 w 511"/>
                <a:gd name="T19" fmla="*/ 308 h 316"/>
                <a:gd name="T20" fmla="*/ 481 w 511"/>
                <a:gd name="T21" fmla="*/ 308 h 316"/>
                <a:gd name="T22" fmla="*/ 466 w 511"/>
                <a:gd name="T23" fmla="*/ 316 h 316"/>
                <a:gd name="T24" fmla="*/ 443 w 511"/>
                <a:gd name="T25" fmla="*/ 316 h 316"/>
                <a:gd name="T26" fmla="*/ 443 w 511"/>
                <a:gd name="T27" fmla="*/ 316 h 316"/>
                <a:gd name="T28" fmla="*/ 458 w 511"/>
                <a:gd name="T29" fmla="*/ 308 h 316"/>
                <a:gd name="T30" fmla="*/ 458 w 511"/>
                <a:gd name="T31" fmla="*/ 308 h 316"/>
                <a:gd name="T32" fmla="*/ 481 w 511"/>
                <a:gd name="T33" fmla="*/ 286 h 316"/>
                <a:gd name="T34" fmla="*/ 488 w 511"/>
                <a:gd name="T35" fmla="*/ 263 h 316"/>
                <a:gd name="T36" fmla="*/ 488 w 511"/>
                <a:gd name="T37" fmla="*/ 226 h 316"/>
                <a:gd name="T38" fmla="*/ 473 w 511"/>
                <a:gd name="T39" fmla="*/ 188 h 316"/>
                <a:gd name="T40" fmla="*/ 443 w 511"/>
                <a:gd name="T41" fmla="*/ 150 h 316"/>
                <a:gd name="T42" fmla="*/ 398 w 511"/>
                <a:gd name="T43" fmla="*/ 105 h 316"/>
                <a:gd name="T44" fmla="*/ 338 w 511"/>
                <a:gd name="T45" fmla="*/ 68 h 316"/>
                <a:gd name="T46" fmla="*/ 248 w 511"/>
                <a:gd name="T47" fmla="*/ 30 h 316"/>
                <a:gd name="T48" fmla="*/ 248 w 511"/>
                <a:gd name="T49" fmla="*/ 30 h 316"/>
                <a:gd name="T50" fmla="*/ 188 w 511"/>
                <a:gd name="T51" fmla="*/ 15 h 316"/>
                <a:gd name="T52" fmla="*/ 120 w 511"/>
                <a:gd name="T53" fmla="*/ 8 h 316"/>
                <a:gd name="T54" fmla="*/ 60 w 511"/>
                <a:gd name="T55" fmla="*/ 0 h 316"/>
                <a:gd name="T56" fmla="*/ 0 w 511"/>
                <a:gd name="T57" fmla="*/ 0 h 316"/>
                <a:gd name="T58" fmla="*/ 23 w 511"/>
                <a:gd name="T59" fmla="*/ 0 h 316"/>
                <a:gd name="T60" fmla="*/ 23 w 511"/>
                <a:gd name="T61" fmla="*/ 0 h 316"/>
                <a:gd name="T62" fmla="*/ 83 w 511"/>
                <a:gd name="T63" fmla="*/ 0 h 316"/>
                <a:gd name="T64" fmla="*/ 150 w 511"/>
                <a:gd name="T65" fmla="*/ 0 h 316"/>
                <a:gd name="T66" fmla="*/ 211 w 511"/>
                <a:gd name="T67" fmla="*/ 15 h 316"/>
                <a:gd name="T68" fmla="*/ 271 w 511"/>
                <a:gd name="T69" fmla="*/ 30 h 316"/>
                <a:gd name="T70" fmla="*/ 271 w 511"/>
                <a:gd name="T71" fmla="*/ 3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1" h="316">
                  <a:moveTo>
                    <a:pt x="271" y="30"/>
                  </a:moveTo>
                  <a:lnTo>
                    <a:pt x="271" y="30"/>
                  </a:lnTo>
                  <a:lnTo>
                    <a:pt x="361" y="68"/>
                  </a:lnTo>
                  <a:lnTo>
                    <a:pt x="428" y="105"/>
                  </a:lnTo>
                  <a:lnTo>
                    <a:pt x="473" y="150"/>
                  </a:lnTo>
                  <a:lnTo>
                    <a:pt x="503" y="188"/>
                  </a:lnTo>
                  <a:lnTo>
                    <a:pt x="511" y="226"/>
                  </a:lnTo>
                  <a:lnTo>
                    <a:pt x="511" y="256"/>
                  </a:lnTo>
                  <a:lnTo>
                    <a:pt x="503" y="286"/>
                  </a:lnTo>
                  <a:lnTo>
                    <a:pt x="481" y="308"/>
                  </a:lnTo>
                  <a:lnTo>
                    <a:pt x="481" y="308"/>
                  </a:lnTo>
                  <a:lnTo>
                    <a:pt x="466" y="316"/>
                  </a:lnTo>
                  <a:lnTo>
                    <a:pt x="443" y="316"/>
                  </a:lnTo>
                  <a:lnTo>
                    <a:pt x="443" y="316"/>
                  </a:lnTo>
                  <a:lnTo>
                    <a:pt x="458" y="308"/>
                  </a:lnTo>
                  <a:lnTo>
                    <a:pt x="458" y="308"/>
                  </a:lnTo>
                  <a:lnTo>
                    <a:pt x="481" y="286"/>
                  </a:lnTo>
                  <a:lnTo>
                    <a:pt x="488" y="263"/>
                  </a:lnTo>
                  <a:lnTo>
                    <a:pt x="488" y="226"/>
                  </a:lnTo>
                  <a:lnTo>
                    <a:pt x="473" y="188"/>
                  </a:lnTo>
                  <a:lnTo>
                    <a:pt x="443" y="150"/>
                  </a:lnTo>
                  <a:lnTo>
                    <a:pt x="398" y="105"/>
                  </a:lnTo>
                  <a:lnTo>
                    <a:pt x="338" y="68"/>
                  </a:lnTo>
                  <a:lnTo>
                    <a:pt x="248" y="30"/>
                  </a:lnTo>
                  <a:lnTo>
                    <a:pt x="248" y="30"/>
                  </a:lnTo>
                  <a:lnTo>
                    <a:pt x="188" y="15"/>
                  </a:lnTo>
                  <a:lnTo>
                    <a:pt x="12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150" y="0"/>
                  </a:lnTo>
                  <a:lnTo>
                    <a:pt x="211" y="15"/>
                  </a:lnTo>
                  <a:lnTo>
                    <a:pt x="271" y="30"/>
                  </a:lnTo>
                  <a:lnTo>
                    <a:pt x="27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42"/>
            <p:cNvSpPr>
              <a:spLocks/>
            </p:cNvSpPr>
            <p:nvPr/>
          </p:nvSpPr>
          <p:spPr bwMode="auto">
            <a:xfrm>
              <a:off x="4027488" y="5956300"/>
              <a:ext cx="192088" cy="201613"/>
            </a:xfrm>
            <a:custGeom>
              <a:avLst/>
              <a:gdLst>
                <a:gd name="T0" fmla="*/ 68 w 121"/>
                <a:gd name="T1" fmla="*/ 7 h 127"/>
                <a:gd name="T2" fmla="*/ 68 w 121"/>
                <a:gd name="T3" fmla="*/ 7 h 127"/>
                <a:gd name="T4" fmla="*/ 75 w 121"/>
                <a:gd name="T5" fmla="*/ 15 h 127"/>
                <a:gd name="T6" fmla="*/ 75 w 121"/>
                <a:gd name="T7" fmla="*/ 30 h 127"/>
                <a:gd name="T8" fmla="*/ 60 w 121"/>
                <a:gd name="T9" fmla="*/ 37 h 127"/>
                <a:gd name="T10" fmla="*/ 45 w 121"/>
                <a:gd name="T11" fmla="*/ 52 h 127"/>
                <a:gd name="T12" fmla="*/ 45 w 121"/>
                <a:gd name="T13" fmla="*/ 52 h 127"/>
                <a:gd name="T14" fmla="*/ 38 w 121"/>
                <a:gd name="T15" fmla="*/ 60 h 127"/>
                <a:gd name="T16" fmla="*/ 38 w 121"/>
                <a:gd name="T17" fmla="*/ 60 h 127"/>
                <a:gd name="T18" fmla="*/ 45 w 121"/>
                <a:gd name="T19" fmla="*/ 82 h 127"/>
                <a:gd name="T20" fmla="*/ 68 w 121"/>
                <a:gd name="T21" fmla="*/ 105 h 127"/>
                <a:gd name="T22" fmla="*/ 90 w 121"/>
                <a:gd name="T23" fmla="*/ 120 h 127"/>
                <a:gd name="T24" fmla="*/ 121 w 121"/>
                <a:gd name="T25" fmla="*/ 120 h 127"/>
                <a:gd name="T26" fmla="*/ 121 w 121"/>
                <a:gd name="T27" fmla="*/ 120 h 127"/>
                <a:gd name="T28" fmla="*/ 98 w 121"/>
                <a:gd name="T29" fmla="*/ 127 h 127"/>
                <a:gd name="T30" fmla="*/ 75 w 121"/>
                <a:gd name="T31" fmla="*/ 127 h 127"/>
                <a:gd name="T32" fmla="*/ 53 w 121"/>
                <a:gd name="T33" fmla="*/ 120 h 127"/>
                <a:gd name="T34" fmla="*/ 30 w 121"/>
                <a:gd name="T35" fmla="*/ 112 h 127"/>
                <a:gd name="T36" fmla="*/ 15 w 121"/>
                <a:gd name="T37" fmla="*/ 97 h 127"/>
                <a:gd name="T38" fmla="*/ 8 w 121"/>
                <a:gd name="T39" fmla="*/ 82 h 127"/>
                <a:gd name="T40" fmla="*/ 0 w 121"/>
                <a:gd name="T41" fmla="*/ 67 h 127"/>
                <a:gd name="T42" fmla="*/ 0 w 121"/>
                <a:gd name="T43" fmla="*/ 52 h 127"/>
                <a:gd name="T44" fmla="*/ 0 w 121"/>
                <a:gd name="T45" fmla="*/ 52 h 127"/>
                <a:gd name="T46" fmla="*/ 0 w 121"/>
                <a:gd name="T47" fmla="*/ 45 h 127"/>
                <a:gd name="T48" fmla="*/ 0 w 121"/>
                <a:gd name="T49" fmla="*/ 45 h 127"/>
                <a:gd name="T50" fmla="*/ 15 w 121"/>
                <a:gd name="T51" fmla="*/ 22 h 127"/>
                <a:gd name="T52" fmla="*/ 15 w 121"/>
                <a:gd name="T53" fmla="*/ 22 h 127"/>
                <a:gd name="T54" fmla="*/ 30 w 121"/>
                <a:gd name="T55" fmla="*/ 7 h 127"/>
                <a:gd name="T56" fmla="*/ 45 w 121"/>
                <a:gd name="T57" fmla="*/ 0 h 127"/>
                <a:gd name="T58" fmla="*/ 60 w 121"/>
                <a:gd name="T59" fmla="*/ 0 h 127"/>
                <a:gd name="T60" fmla="*/ 68 w 121"/>
                <a:gd name="T61" fmla="*/ 7 h 127"/>
                <a:gd name="T62" fmla="*/ 68 w 121"/>
                <a:gd name="T63" fmla="*/ 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1" h="127">
                  <a:moveTo>
                    <a:pt x="68" y="7"/>
                  </a:moveTo>
                  <a:lnTo>
                    <a:pt x="68" y="7"/>
                  </a:lnTo>
                  <a:lnTo>
                    <a:pt x="75" y="15"/>
                  </a:lnTo>
                  <a:lnTo>
                    <a:pt x="75" y="30"/>
                  </a:lnTo>
                  <a:lnTo>
                    <a:pt x="60" y="37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45" y="82"/>
                  </a:lnTo>
                  <a:lnTo>
                    <a:pt x="68" y="105"/>
                  </a:lnTo>
                  <a:lnTo>
                    <a:pt x="90" y="120"/>
                  </a:lnTo>
                  <a:lnTo>
                    <a:pt x="121" y="120"/>
                  </a:lnTo>
                  <a:lnTo>
                    <a:pt x="121" y="120"/>
                  </a:lnTo>
                  <a:lnTo>
                    <a:pt x="98" y="127"/>
                  </a:lnTo>
                  <a:lnTo>
                    <a:pt x="75" y="127"/>
                  </a:lnTo>
                  <a:lnTo>
                    <a:pt x="53" y="120"/>
                  </a:lnTo>
                  <a:lnTo>
                    <a:pt x="30" y="112"/>
                  </a:lnTo>
                  <a:lnTo>
                    <a:pt x="15" y="97"/>
                  </a:lnTo>
                  <a:lnTo>
                    <a:pt x="8" y="82"/>
                  </a:lnTo>
                  <a:lnTo>
                    <a:pt x="0" y="67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30" y="7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68" y="7"/>
                  </a:lnTo>
                  <a:lnTo>
                    <a:pt x="6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43"/>
            <p:cNvSpPr>
              <a:spLocks/>
            </p:cNvSpPr>
            <p:nvPr/>
          </p:nvSpPr>
          <p:spPr bwMode="auto">
            <a:xfrm>
              <a:off x="3133725" y="5478463"/>
              <a:ext cx="1239838" cy="668338"/>
            </a:xfrm>
            <a:custGeom>
              <a:avLst/>
              <a:gdLst>
                <a:gd name="T0" fmla="*/ 406 w 781"/>
                <a:gd name="T1" fmla="*/ 30 h 421"/>
                <a:gd name="T2" fmla="*/ 406 w 781"/>
                <a:gd name="T3" fmla="*/ 30 h 421"/>
                <a:gd name="T4" fmla="*/ 473 w 781"/>
                <a:gd name="T5" fmla="*/ 45 h 421"/>
                <a:gd name="T6" fmla="*/ 533 w 781"/>
                <a:gd name="T7" fmla="*/ 68 h 421"/>
                <a:gd name="T8" fmla="*/ 593 w 781"/>
                <a:gd name="T9" fmla="*/ 98 h 421"/>
                <a:gd name="T10" fmla="*/ 638 w 781"/>
                <a:gd name="T11" fmla="*/ 120 h 421"/>
                <a:gd name="T12" fmla="*/ 676 w 781"/>
                <a:gd name="T13" fmla="*/ 150 h 421"/>
                <a:gd name="T14" fmla="*/ 706 w 781"/>
                <a:gd name="T15" fmla="*/ 173 h 421"/>
                <a:gd name="T16" fmla="*/ 736 w 781"/>
                <a:gd name="T17" fmla="*/ 203 h 421"/>
                <a:gd name="T18" fmla="*/ 759 w 781"/>
                <a:gd name="T19" fmla="*/ 233 h 421"/>
                <a:gd name="T20" fmla="*/ 766 w 781"/>
                <a:gd name="T21" fmla="*/ 256 h 421"/>
                <a:gd name="T22" fmla="*/ 781 w 781"/>
                <a:gd name="T23" fmla="*/ 286 h 421"/>
                <a:gd name="T24" fmla="*/ 781 w 781"/>
                <a:gd name="T25" fmla="*/ 308 h 421"/>
                <a:gd name="T26" fmla="*/ 781 w 781"/>
                <a:gd name="T27" fmla="*/ 331 h 421"/>
                <a:gd name="T28" fmla="*/ 774 w 781"/>
                <a:gd name="T29" fmla="*/ 376 h 421"/>
                <a:gd name="T30" fmla="*/ 744 w 781"/>
                <a:gd name="T31" fmla="*/ 406 h 421"/>
                <a:gd name="T32" fmla="*/ 744 w 781"/>
                <a:gd name="T33" fmla="*/ 406 h 421"/>
                <a:gd name="T34" fmla="*/ 714 w 781"/>
                <a:gd name="T35" fmla="*/ 421 h 421"/>
                <a:gd name="T36" fmla="*/ 684 w 781"/>
                <a:gd name="T37" fmla="*/ 421 h 421"/>
                <a:gd name="T38" fmla="*/ 684 w 781"/>
                <a:gd name="T39" fmla="*/ 421 h 421"/>
                <a:gd name="T40" fmla="*/ 706 w 781"/>
                <a:gd name="T41" fmla="*/ 413 h 421"/>
                <a:gd name="T42" fmla="*/ 706 w 781"/>
                <a:gd name="T43" fmla="*/ 413 h 421"/>
                <a:gd name="T44" fmla="*/ 736 w 781"/>
                <a:gd name="T45" fmla="*/ 383 h 421"/>
                <a:gd name="T46" fmla="*/ 751 w 781"/>
                <a:gd name="T47" fmla="*/ 338 h 421"/>
                <a:gd name="T48" fmla="*/ 751 w 781"/>
                <a:gd name="T49" fmla="*/ 316 h 421"/>
                <a:gd name="T50" fmla="*/ 744 w 781"/>
                <a:gd name="T51" fmla="*/ 293 h 421"/>
                <a:gd name="T52" fmla="*/ 736 w 781"/>
                <a:gd name="T53" fmla="*/ 263 h 421"/>
                <a:gd name="T54" fmla="*/ 721 w 781"/>
                <a:gd name="T55" fmla="*/ 233 h 421"/>
                <a:gd name="T56" fmla="*/ 699 w 781"/>
                <a:gd name="T57" fmla="*/ 210 h 421"/>
                <a:gd name="T58" fmla="*/ 676 w 781"/>
                <a:gd name="T59" fmla="*/ 180 h 421"/>
                <a:gd name="T60" fmla="*/ 638 w 781"/>
                <a:gd name="T61" fmla="*/ 150 h 421"/>
                <a:gd name="T62" fmla="*/ 601 w 781"/>
                <a:gd name="T63" fmla="*/ 128 h 421"/>
                <a:gd name="T64" fmla="*/ 556 w 781"/>
                <a:gd name="T65" fmla="*/ 98 h 421"/>
                <a:gd name="T66" fmla="*/ 503 w 781"/>
                <a:gd name="T67" fmla="*/ 75 h 421"/>
                <a:gd name="T68" fmla="*/ 436 w 781"/>
                <a:gd name="T69" fmla="*/ 53 h 421"/>
                <a:gd name="T70" fmla="*/ 368 w 781"/>
                <a:gd name="T71" fmla="*/ 30 h 421"/>
                <a:gd name="T72" fmla="*/ 368 w 781"/>
                <a:gd name="T73" fmla="*/ 30 h 421"/>
                <a:gd name="T74" fmla="*/ 278 w 781"/>
                <a:gd name="T75" fmla="*/ 15 h 421"/>
                <a:gd name="T76" fmla="*/ 180 w 781"/>
                <a:gd name="T77" fmla="*/ 8 h 421"/>
                <a:gd name="T78" fmla="*/ 90 w 781"/>
                <a:gd name="T79" fmla="*/ 8 h 421"/>
                <a:gd name="T80" fmla="*/ 0 w 781"/>
                <a:gd name="T81" fmla="*/ 15 h 421"/>
                <a:gd name="T82" fmla="*/ 38 w 781"/>
                <a:gd name="T83" fmla="*/ 8 h 421"/>
                <a:gd name="T84" fmla="*/ 38 w 781"/>
                <a:gd name="T85" fmla="*/ 8 h 421"/>
                <a:gd name="T86" fmla="*/ 128 w 781"/>
                <a:gd name="T87" fmla="*/ 0 h 421"/>
                <a:gd name="T88" fmla="*/ 218 w 781"/>
                <a:gd name="T89" fmla="*/ 0 h 421"/>
                <a:gd name="T90" fmla="*/ 315 w 781"/>
                <a:gd name="T91" fmla="*/ 8 h 421"/>
                <a:gd name="T92" fmla="*/ 406 w 781"/>
                <a:gd name="T93" fmla="*/ 30 h 421"/>
                <a:gd name="T94" fmla="*/ 406 w 781"/>
                <a:gd name="T95" fmla="*/ 3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1" h="421">
                  <a:moveTo>
                    <a:pt x="406" y="30"/>
                  </a:moveTo>
                  <a:lnTo>
                    <a:pt x="406" y="30"/>
                  </a:lnTo>
                  <a:lnTo>
                    <a:pt x="473" y="45"/>
                  </a:lnTo>
                  <a:lnTo>
                    <a:pt x="533" y="68"/>
                  </a:lnTo>
                  <a:lnTo>
                    <a:pt x="593" y="98"/>
                  </a:lnTo>
                  <a:lnTo>
                    <a:pt x="638" y="120"/>
                  </a:lnTo>
                  <a:lnTo>
                    <a:pt x="676" y="150"/>
                  </a:lnTo>
                  <a:lnTo>
                    <a:pt x="706" y="173"/>
                  </a:lnTo>
                  <a:lnTo>
                    <a:pt x="736" y="203"/>
                  </a:lnTo>
                  <a:lnTo>
                    <a:pt x="759" y="233"/>
                  </a:lnTo>
                  <a:lnTo>
                    <a:pt x="766" y="256"/>
                  </a:lnTo>
                  <a:lnTo>
                    <a:pt x="781" y="286"/>
                  </a:lnTo>
                  <a:lnTo>
                    <a:pt x="781" y="308"/>
                  </a:lnTo>
                  <a:lnTo>
                    <a:pt x="781" y="331"/>
                  </a:lnTo>
                  <a:lnTo>
                    <a:pt x="774" y="376"/>
                  </a:lnTo>
                  <a:lnTo>
                    <a:pt x="744" y="406"/>
                  </a:lnTo>
                  <a:lnTo>
                    <a:pt x="744" y="406"/>
                  </a:lnTo>
                  <a:lnTo>
                    <a:pt x="714" y="421"/>
                  </a:lnTo>
                  <a:lnTo>
                    <a:pt x="684" y="421"/>
                  </a:lnTo>
                  <a:lnTo>
                    <a:pt x="684" y="421"/>
                  </a:lnTo>
                  <a:lnTo>
                    <a:pt x="706" y="413"/>
                  </a:lnTo>
                  <a:lnTo>
                    <a:pt x="706" y="413"/>
                  </a:lnTo>
                  <a:lnTo>
                    <a:pt x="736" y="383"/>
                  </a:lnTo>
                  <a:lnTo>
                    <a:pt x="751" y="338"/>
                  </a:lnTo>
                  <a:lnTo>
                    <a:pt x="751" y="316"/>
                  </a:lnTo>
                  <a:lnTo>
                    <a:pt x="744" y="293"/>
                  </a:lnTo>
                  <a:lnTo>
                    <a:pt x="736" y="263"/>
                  </a:lnTo>
                  <a:lnTo>
                    <a:pt x="721" y="233"/>
                  </a:lnTo>
                  <a:lnTo>
                    <a:pt x="699" y="210"/>
                  </a:lnTo>
                  <a:lnTo>
                    <a:pt x="676" y="180"/>
                  </a:lnTo>
                  <a:lnTo>
                    <a:pt x="638" y="150"/>
                  </a:lnTo>
                  <a:lnTo>
                    <a:pt x="601" y="128"/>
                  </a:lnTo>
                  <a:lnTo>
                    <a:pt x="556" y="98"/>
                  </a:lnTo>
                  <a:lnTo>
                    <a:pt x="503" y="75"/>
                  </a:lnTo>
                  <a:lnTo>
                    <a:pt x="436" y="53"/>
                  </a:lnTo>
                  <a:lnTo>
                    <a:pt x="368" y="30"/>
                  </a:lnTo>
                  <a:lnTo>
                    <a:pt x="368" y="30"/>
                  </a:lnTo>
                  <a:lnTo>
                    <a:pt x="278" y="15"/>
                  </a:lnTo>
                  <a:lnTo>
                    <a:pt x="180" y="8"/>
                  </a:lnTo>
                  <a:lnTo>
                    <a:pt x="90" y="8"/>
                  </a:lnTo>
                  <a:lnTo>
                    <a:pt x="0" y="15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128" y="0"/>
                  </a:lnTo>
                  <a:lnTo>
                    <a:pt x="218" y="0"/>
                  </a:lnTo>
                  <a:lnTo>
                    <a:pt x="315" y="8"/>
                  </a:lnTo>
                  <a:lnTo>
                    <a:pt x="406" y="30"/>
                  </a:lnTo>
                  <a:lnTo>
                    <a:pt x="40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48"/>
            <p:cNvSpPr>
              <a:spLocks/>
            </p:cNvSpPr>
            <p:nvPr/>
          </p:nvSpPr>
          <p:spPr bwMode="auto">
            <a:xfrm>
              <a:off x="-2381" y="2092325"/>
              <a:ext cx="643732" cy="1728788"/>
            </a:xfrm>
            <a:custGeom>
              <a:avLst/>
              <a:gdLst/>
              <a:ahLst/>
              <a:cxnLst/>
              <a:rect l="l" t="t" r="r" b="b"/>
              <a:pathLst>
                <a:path w="643732" h="1728788">
                  <a:moveTo>
                    <a:pt x="24607" y="0"/>
                  </a:moveTo>
                  <a:lnTo>
                    <a:pt x="72232" y="11113"/>
                  </a:lnTo>
                  <a:lnTo>
                    <a:pt x="143669" y="47625"/>
                  </a:lnTo>
                  <a:lnTo>
                    <a:pt x="215107" y="95250"/>
                  </a:lnTo>
                  <a:lnTo>
                    <a:pt x="310357" y="179388"/>
                  </a:lnTo>
                  <a:lnTo>
                    <a:pt x="405607" y="285750"/>
                  </a:lnTo>
                  <a:lnTo>
                    <a:pt x="488157" y="428625"/>
                  </a:lnTo>
                  <a:lnTo>
                    <a:pt x="537369" y="523875"/>
                  </a:lnTo>
                  <a:lnTo>
                    <a:pt x="572294" y="620713"/>
                  </a:lnTo>
                  <a:lnTo>
                    <a:pt x="596107" y="715963"/>
                  </a:lnTo>
                  <a:lnTo>
                    <a:pt x="619920" y="811213"/>
                  </a:lnTo>
                  <a:lnTo>
                    <a:pt x="643732" y="1001713"/>
                  </a:lnTo>
                  <a:lnTo>
                    <a:pt x="643732" y="1181101"/>
                  </a:lnTo>
                  <a:lnTo>
                    <a:pt x="632620" y="1358901"/>
                  </a:lnTo>
                  <a:lnTo>
                    <a:pt x="619920" y="1514476"/>
                  </a:lnTo>
                  <a:lnTo>
                    <a:pt x="596107" y="1633538"/>
                  </a:lnTo>
                  <a:lnTo>
                    <a:pt x="572294" y="1728788"/>
                  </a:lnTo>
                  <a:lnTo>
                    <a:pt x="584995" y="1443038"/>
                  </a:lnTo>
                  <a:lnTo>
                    <a:pt x="572294" y="1204913"/>
                  </a:lnTo>
                  <a:lnTo>
                    <a:pt x="561182" y="1096963"/>
                  </a:lnTo>
                  <a:lnTo>
                    <a:pt x="537369" y="1025525"/>
                  </a:lnTo>
                  <a:lnTo>
                    <a:pt x="488157" y="954088"/>
                  </a:lnTo>
                  <a:lnTo>
                    <a:pt x="440532" y="906463"/>
                  </a:lnTo>
                  <a:lnTo>
                    <a:pt x="392907" y="882650"/>
                  </a:lnTo>
                  <a:lnTo>
                    <a:pt x="334169" y="882650"/>
                  </a:lnTo>
                  <a:lnTo>
                    <a:pt x="310357" y="882650"/>
                  </a:lnTo>
                  <a:lnTo>
                    <a:pt x="286544" y="893763"/>
                  </a:lnTo>
                  <a:lnTo>
                    <a:pt x="238919" y="930275"/>
                  </a:lnTo>
                  <a:lnTo>
                    <a:pt x="191294" y="965200"/>
                  </a:lnTo>
                  <a:lnTo>
                    <a:pt x="167482" y="977900"/>
                  </a:lnTo>
                  <a:lnTo>
                    <a:pt x="83344" y="954088"/>
                  </a:lnTo>
                  <a:lnTo>
                    <a:pt x="794" y="930275"/>
                  </a:lnTo>
                  <a:lnTo>
                    <a:pt x="0" y="929758"/>
                  </a:lnTo>
                  <a:lnTo>
                    <a:pt x="0" y="735358"/>
                  </a:lnTo>
                  <a:lnTo>
                    <a:pt x="24607" y="703263"/>
                  </a:lnTo>
                  <a:lnTo>
                    <a:pt x="72232" y="668338"/>
                  </a:lnTo>
                  <a:lnTo>
                    <a:pt x="119857" y="631825"/>
                  </a:lnTo>
                  <a:lnTo>
                    <a:pt x="178594" y="620713"/>
                  </a:lnTo>
                  <a:lnTo>
                    <a:pt x="250032" y="631825"/>
                  </a:lnTo>
                  <a:lnTo>
                    <a:pt x="310357" y="655638"/>
                  </a:lnTo>
                  <a:lnTo>
                    <a:pt x="357982" y="692150"/>
                  </a:lnTo>
                  <a:lnTo>
                    <a:pt x="405607" y="727075"/>
                  </a:lnTo>
                  <a:lnTo>
                    <a:pt x="488157" y="811213"/>
                  </a:lnTo>
                  <a:lnTo>
                    <a:pt x="537369" y="882650"/>
                  </a:lnTo>
                  <a:lnTo>
                    <a:pt x="561182" y="893763"/>
                  </a:lnTo>
                  <a:lnTo>
                    <a:pt x="561182" y="882650"/>
                  </a:lnTo>
                  <a:lnTo>
                    <a:pt x="561182" y="822325"/>
                  </a:lnTo>
                  <a:lnTo>
                    <a:pt x="524670" y="739775"/>
                  </a:lnTo>
                  <a:lnTo>
                    <a:pt x="500857" y="655638"/>
                  </a:lnTo>
                  <a:lnTo>
                    <a:pt x="453232" y="584200"/>
                  </a:lnTo>
                  <a:lnTo>
                    <a:pt x="405607" y="536575"/>
                  </a:lnTo>
                  <a:lnTo>
                    <a:pt x="357982" y="512763"/>
                  </a:lnTo>
                  <a:lnTo>
                    <a:pt x="310357" y="488950"/>
                  </a:lnTo>
                  <a:lnTo>
                    <a:pt x="273844" y="488950"/>
                  </a:lnTo>
                  <a:lnTo>
                    <a:pt x="250032" y="500063"/>
                  </a:lnTo>
                  <a:lnTo>
                    <a:pt x="215107" y="512763"/>
                  </a:lnTo>
                  <a:lnTo>
                    <a:pt x="226219" y="417513"/>
                  </a:lnTo>
                  <a:lnTo>
                    <a:pt x="226219" y="333375"/>
                  </a:lnTo>
                  <a:lnTo>
                    <a:pt x="215107" y="238125"/>
                  </a:lnTo>
                  <a:lnTo>
                    <a:pt x="202407" y="190500"/>
                  </a:lnTo>
                  <a:lnTo>
                    <a:pt x="167482" y="142875"/>
                  </a:lnTo>
                  <a:lnTo>
                    <a:pt x="107157" y="71438"/>
                  </a:lnTo>
                  <a:lnTo>
                    <a:pt x="48419" y="11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49"/>
            <p:cNvSpPr>
              <a:spLocks/>
            </p:cNvSpPr>
            <p:nvPr/>
          </p:nvSpPr>
          <p:spPr bwMode="auto">
            <a:xfrm>
              <a:off x="2000250" y="5740400"/>
              <a:ext cx="573088" cy="739775"/>
            </a:xfrm>
            <a:custGeom>
              <a:avLst/>
              <a:gdLst>
                <a:gd name="T0" fmla="*/ 0 w 361"/>
                <a:gd name="T1" fmla="*/ 0 h 466"/>
                <a:gd name="T2" fmla="*/ 0 w 361"/>
                <a:gd name="T3" fmla="*/ 0 h 466"/>
                <a:gd name="T4" fmla="*/ 68 w 361"/>
                <a:gd name="T5" fmla="*/ 60 h 466"/>
                <a:gd name="T6" fmla="*/ 113 w 361"/>
                <a:gd name="T7" fmla="*/ 113 h 466"/>
                <a:gd name="T8" fmla="*/ 136 w 361"/>
                <a:gd name="T9" fmla="*/ 143 h 466"/>
                <a:gd name="T10" fmla="*/ 151 w 361"/>
                <a:gd name="T11" fmla="*/ 173 h 466"/>
                <a:gd name="T12" fmla="*/ 151 w 361"/>
                <a:gd name="T13" fmla="*/ 173 h 466"/>
                <a:gd name="T14" fmla="*/ 158 w 361"/>
                <a:gd name="T15" fmla="*/ 211 h 466"/>
                <a:gd name="T16" fmla="*/ 158 w 361"/>
                <a:gd name="T17" fmla="*/ 256 h 466"/>
                <a:gd name="T18" fmla="*/ 151 w 361"/>
                <a:gd name="T19" fmla="*/ 293 h 466"/>
                <a:gd name="T20" fmla="*/ 151 w 361"/>
                <a:gd name="T21" fmla="*/ 293 h 466"/>
                <a:gd name="T22" fmla="*/ 188 w 361"/>
                <a:gd name="T23" fmla="*/ 293 h 466"/>
                <a:gd name="T24" fmla="*/ 226 w 361"/>
                <a:gd name="T25" fmla="*/ 301 h 466"/>
                <a:gd name="T26" fmla="*/ 248 w 361"/>
                <a:gd name="T27" fmla="*/ 308 h 466"/>
                <a:gd name="T28" fmla="*/ 248 w 361"/>
                <a:gd name="T29" fmla="*/ 308 h 466"/>
                <a:gd name="T30" fmla="*/ 278 w 361"/>
                <a:gd name="T31" fmla="*/ 331 h 466"/>
                <a:gd name="T32" fmla="*/ 301 w 361"/>
                <a:gd name="T33" fmla="*/ 353 h 466"/>
                <a:gd name="T34" fmla="*/ 338 w 361"/>
                <a:gd name="T35" fmla="*/ 406 h 466"/>
                <a:gd name="T36" fmla="*/ 353 w 361"/>
                <a:gd name="T37" fmla="*/ 444 h 466"/>
                <a:gd name="T38" fmla="*/ 361 w 361"/>
                <a:gd name="T39" fmla="*/ 466 h 466"/>
                <a:gd name="T40" fmla="*/ 361 w 361"/>
                <a:gd name="T41" fmla="*/ 466 h 466"/>
                <a:gd name="T42" fmla="*/ 361 w 361"/>
                <a:gd name="T43" fmla="*/ 263 h 466"/>
                <a:gd name="T44" fmla="*/ 361 w 361"/>
                <a:gd name="T45" fmla="*/ 263 h 466"/>
                <a:gd name="T46" fmla="*/ 353 w 361"/>
                <a:gd name="T47" fmla="*/ 181 h 466"/>
                <a:gd name="T48" fmla="*/ 346 w 361"/>
                <a:gd name="T49" fmla="*/ 151 h 466"/>
                <a:gd name="T50" fmla="*/ 346 w 361"/>
                <a:gd name="T51" fmla="*/ 151 h 466"/>
                <a:gd name="T52" fmla="*/ 286 w 361"/>
                <a:gd name="T53" fmla="*/ 128 h 466"/>
                <a:gd name="T54" fmla="*/ 286 w 361"/>
                <a:gd name="T55" fmla="*/ 128 h 466"/>
                <a:gd name="T56" fmla="*/ 248 w 361"/>
                <a:gd name="T57" fmla="*/ 113 h 466"/>
                <a:gd name="T58" fmla="*/ 203 w 361"/>
                <a:gd name="T59" fmla="*/ 98 h 466"/>
                <a:gd name="T60" fmla="*/ 151 w 361"/>
                <a:gd name="T61" fmla="*/ 68 h 466"/>
                <a:gd name="T62" fmla="*/ 151 w 361"/>
                <a:gd name="T63" fmla="*/ 68 h 466"/>
                <a:gd name="T64" fmla="*/ 203 w 361"/>
                <a:gd name="T65" fmla="*/ 106 h 466"/>
                <a:gd name="T66" fmla="*/ 241 w 361"/>
                <a:gd name="T67" fmla="*/ 143 h 466"/>
                <a:gd name="T68" fmla="*/ 271 w 361"/>
                <a:gd name="T69" fmla="*/ 181 h 466"/>
                <a:gd name="T70" fmla="*/ 271 w 361"/>
                <a:gd name="T71" fmla="*/ 181 h 466"/>
                <a:gd name="T72" fmla="*/ 293 w 361"/>
                <a:gd name="T73" fmla="*/ 218 h 466"/>
                <a:gd name="T74" fmla="*/ 308 w 361"/>
                <a:gd name="T75" fmla="*/ 248 h 466"/>
                <a:gd name="T76" fmla="*/ 316 w 361"/>
                <a:gd name="T77" fmla="*/ 293 h 466"/>
                <a:gd name="T78" fmla="*/ 316 w 361"/>
                <a:gd name="T79" fmla="*/ 293 h 466"/>
                <a:gd name="T80" fmla="*/ 293 w 361"/>
                <a:gd name="T81" fmla="*/ 248 h 466"/>
                <a:gd name="T82" fmla="*/ 271 w 361"/>
                <a:gd name="T83" fmla="*/ 218 h 466"/>
                <a:gd name="T84" fmla="*/ 241 w 361"/>
                <a:gd name="T85" fmla="*/ 173 h 466"/>
                <a:gd name="T86" fmla="*/ 241 w 361"/>
                <a:gd name="T87" fmla="*/ 173 h 466"/>
                <a:gd name="T88" fmla="*/ 181 w 361"/>
                <a:gd name="T89" fmla="*/ 121 h 466"/>
                <a:gd name="T90" fmla="*/ 106 w 361"/>
                <a:gd name="T91" fmla="*/ 68 h 466"/>
                <a:gd name="T92" fmla="*/ 0 w 361"/>
                <a:gd name="T93" fmla="*/ 0 h 466"/>
                <a:gd name="T94" fmla="*/ 0 w 361"/>
                <a:gd name="T95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1" h="466">
                  <a:moveTo>
                    <a:pt x="0" y="0"/>
                  </a:moveTo>
                  <a:lnTo>
                    <a:pt x="0" y="0"/>
                  </a:lnTo>
                  <a:lnTo>
                    <a:pt x="68" y="60"/>
                  </a:lnTo>
                  <a:lnTo>
                    <a:pt x="113" y="113"/>
                  </a:lnTo>
                  <a:lnTo>
                    <a:pt x="136" y="143"/>
                  </a:lnTo>
                  <a:lnTo>
                    <a:pt x="151" y="173"/>
                  </a:lnTo>
                  <a:lnTo>
                    <a:pt x="151" y="173"/>
                  </a:lnTo>
                  <a:lnTo>
                    <a:pt x="158" y="211"/>
                  </a:lnTo>
                  <a:lnTo>
                    <a:pt x="158" y="256"/>
                  </a:lnTo>
                  <a:lnTo>
                    <a:pt x="151" y="293"/>
                  </a:lnTo>
                  <a:lnTo>
                    <a:pt x="151" y="293"/>
                  </a:lnTo>
                  <a:lnTo>
                    <a:pt x="188" y="293"/>
                  </a:lnTo>
                  <a:lnTo>
                    <a:pt x="226" y="301"/>
                  </a:lnTo>
                  <a:lnTo>
                    <a:pt x="248" y="308"/>
                  </a:lnTo>
                  <a:lnTo>
                    <a:pt x="248" y="308"/>
                  </a:lnTo>
                  <a:lnTo>
                    <a:pt x="278" y="331"/>
                  </a:lnTo>
                  <a:lnTo>
                    <a:pt x="301" y="353"/>
                  </a:lnTo>
                  <a:lnTo>
                    <a:pt x="338" y="406"/>
                  </a:lnTo>
                  <a:lnTo>
                    <a:pt x="353" y="444"/>
                  </a:lnTo>
                  <a:lnTo>
                    <a:pt x="361" y="466"/>
                  </a:lnTo>
                  <a:lnTo>
                    <a:pt x="361" y="466"/>
                  </a:lnTo>
                  <a:lnTo>
                    <a:pt x="361" y="263"/>
                  </a:lnTo>
                  <a:lnTo>
                    <a:pt x="361" y="263"/>
                  </a:lnTo>
                  <a:lnTo>
                    <a:pt x="353" y="181"/>
                  </a:lnTo>
                  <a:lnTo>
                    <a:pt x="346" y="151"/>
                  </a:lnTo>
                  <a:lnTo>
                    <a:pt x="346" y="151"/>
                  </a:lnTo>
                  <a:lnTo>
                    <a:pt x="286" y="128"/>
                  </a:lnTo>
                  <a:lnTo>
                    <a:pt x="286" y="128"/>
                  </a:lnTo>
                  <a:lnTo>
                    <a:pt x="248" y="113"/>
                  </a:lnTo>
                  <a:lnTo>
                    <a:pt x="203" y="98"/>
                  </a:lnTo>
                  <a:lnTo>
                    <a:pt x="151" y="68"/>
                  </a:lnTo>
                  <a:lnTo>
                    <a:pt x="151" y="68"/>
                  </a:lnTo>
                  <a:lnTo>
                    <a:pt x="203" y="106"/>
                  </a:lnTo>
                  <a:lnTo>
                    <a:pt x="241" y="143"/>
                  </a:lnTo>
                  <a:lnTo>
                    <a:pt x="271" y="181"/>
                  </a:lnTo>
                  <a:lnTo>
                    <a:pt x="271" y="181"/>
                  </a:lnTo>
                  <a:lnTo>
                    <a:pt x="293" y="218"/>
                  </a:lnTo>
                  <a:lnTo>
                    <a:pt x="308" y="248"/>
                  </a:lnTo>
                  <a:lnTo>
                    <a:pt x="316" y="293"/>
                  </a:lnTo>
                  <a:lnTo>
                    <a:pt x="316" y="293"/>
                  </a:lnTo>
                  <a:lnTo>
                    <a:pt x="293" y="248"/>
                  </a:lnTo>
                  <a:lnTo>
                    <a:pt x="271" y="218"/>
                  </a:lnTo>
                  <a:lnTo>
                    <a:pt x="241" y="173"/>
                  </a:lnTo>
                  <a:lnTo>
                    <a:pt x="241" y="173"/>
                  </a:lnTo>
                  <a:lnTo>
                    <a:pt x="181" y="121"/>
                  </a:lnTo>
                  <a:lnTo>
                    <a:pt x="106" y="6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0"/>
            <p:cNvSpPr>
              <a:spLocks/>
            </p:cNvSpPr>
            <p:nvPr/>
          </p:nvSpPr>
          <p:spPr bwMode="auto">
            <a:xfrm>
              <a:off x="450850" y="6099175"/>
              <a:ext cx="1012825" cy="608013"/>
            </a:xfrm>
            <a:custGeom>
              <a:avLst/>
              <a:gdLst>
                <a:gd name="T0" fmla="*/ 218 w 638"/>
                <a:gd name="T1" fmla="*/ 308 h 383"/>
                <a:gd name="T2" fmla="*/ 218 w 638"/>
                <a:gd name="T3" fmla="*/ 308 h 383"/>
                <a:gd name="T4" fmla="*/ 270 w 638"/>
                <a:gd name="T5" fmla="*/ 330 h 383"/>
                <a:gd name="T6" fmla="*/ 330 w 638"/>
                <a:gd name="T7" fmla="*/ 338 h 383"/>
                <a:gd name="T8" fmla="*/ 391 w 638"/>
                <a:gd name="T9" fmla="*/ 330 h 383"/>
                <a:gd name="T10" fmla="*/ 451 w 638"/>
                <a:gd name="T11" fmla="*/ 315 h 383"/>
                <a:gd name="T12" fmla="*/ 503 w 638"/>
                <a:gd name="T13" fmla="*/ 285 h 383"/>
                <a:gd name="T14" fmla="*/ 548 w 638"/>
                <a:gd name="T15" fmla="*/ 248 h 383"/>
                <a:gd name="T16" fmla="*/ 586 w 638"/>
                <a:gd name="T17" fmla="*/ 203 h 383"/>
                <a:gd name="T18" fmla="*/ 616 w 638"/>
                <a:gd name="T19" fmla="*/ 150 h 383"/>
                <a:gd name="T20" fmla="*/ 616 w 638"/>
                <a:gd name="T21" fmla="*/ 150 h 383"/>
                <a:gd name="T22" fmla="*/ 623 w 638"/>
                <a:gd name="T23" fmla="*/ 112 h 383"/>
                <a:gd name="T24" fmla="*/ 631 w 638"/>
                <a:gd name="T25" fmla="*/ 75 h 383"/>
                <a:gd name="T26" fmla="*/ 631 w 638"/>
                <a:gd name="T27" fmla="*/ 37 h 383"/>
                <a:gd name="T28" fmla="*/ 631 w 638"/>
                <a:gd name="T29" fmla="*/ 0 h 383"/>
                <a:gd name="T30" fmla="*/ 631 w 638"/>
                <a:gd name="T31" fmla="*/ 0 h 383"/>
                <a:gd name="T32" fmla="*/ 638 w 638"/>
                <a:gd name="T33" fmla="*/ 45 h 383"/>
                <a:gd name="T34" fmla="*/ 638 w 638"/>
                <a:gd name="T35" fmla="*/ 90 h 383"/>
                <a:gd name="T36" fmla="*/ 638 w 638"/>
                <a:gd name="T37" fmla="*/ 135 h 383"/>
                <a:gd name="T38" fmla="*/ 623 w 638"/>
                <a:gd name="T39" fmla="*/ 180 h 383"/>
                <a:gd name="T40" fmla="*/ 623 w 638"/>
                <a:gd name="T41" fmla="*/ 180 h 383"/>
                <a:gd name="T42" fmla="*/ 593 w 638"/>
                <a:gd name="T43" fmla="*/ 233 h 383"/>
                <a:gd name="T44" fmla="*/ 556 w 638"/>
                <a:gd name="T45" fmla="*/ 285 h 383"/>
                <a:gd name="T46" fmla="*/ 518 w 638"/>
                <a:gd name="T47" fmla="*/ 323 h 383"/>
                <a:gd name="T48" fmla="*/ 466 w 638"/>
                <a:gd name="T49" fmla="*/ 353 h 383"/>
                <a:gd name="T50" fmla="*/ 413 w 638"/>
                <a:gd name="T51" fmla="*/ 375 h 383"/>
                <a:gd name="T52" fmla="*/ 353 w 638"/>
                <a:gd name="T53" fmla="*/ 383 h 383"/>
                <a:gd name="T54" fmla="*/ 293 w 638"/>
                <a:gd name="T55" fmla="*/ 375 h 383"/>
                <a:gd name="T56" fmla="*/ 225 w 638"/>
                <a:gd name="T57" fmla="*/ 360 h 383"/>
                <a:gd name="T58" fmla="*/ 225 w 638"/>
                <a:gd name="T59" fmla="*/ 360 h 383"/>
                <a:gd name="T60" fmla="*/ 180 w 638"/>
                <a:gd name="T61" fmla="*/ 338 h 383"/>
                <a:gd name="T62" fmla="*/ 143 w 638"/>
                <a:gd name="T63" fmla="*/ 315 h 383"/>
                <a:gd name="T64" fmla="*/ 113 w 638"/>
                <a:gd name="T65" fmla="*/ 285 h 383"/>
                <a:gd name="T66" fmla="*/ 83 w 638"/>
                <a:gd name="T67" fmla="*/ 248 h 383"/>
                <a:gd name="T68" fmla="*/ 53 w 638"/>
                <a:gd name="T69" fmla="*/ 203 h 383"/>
                <a:gd name="T70" fmla="*/ 30 w 638"/>
                <a:gd name="T71" fmla="*/ 165 h 383"/>
                <a:gd name="T72" fmla="*/ 15 w 638"/>
                <a:gd name="T73" fmla="*/ 120 h 383"/>
                <a:gd name="T74" fmla="*/ 0 w 638"/>
                <a:gd name="T75" fmla="*/ 75 h 383"/>
                <a:gd name="T76" fmla="*/ 0 w 638"/>
                <a:gd name="T77" fmla="*/ 75 h 383"/>
                <a:gd name="T78" fmla="*/ 38 w 638"/>
                <a:gd name="T79" fmla="*/ 150 h 383"/>
                <a:gd name="T80" fmla="*/ 83 w 638"/>
                <a:gd name="T81" fmla="*/ 218 h 383"/>
                <a:gd name="T82" fmla="*/ 143 w 638"/>
                <a:gd name="T83" fmla="*/ 270 h 383"/>
                <a:gd name="T84" fmla="*/ 180 w 638"/>
                <a:gd name="T85" fmla="*/ 293 h 383"/>
                <a:gd name="T86" fmla="*/ 218 w 638"/>
                <a:gd name="T87" fmla="*/ 308 h 383"/>
                <a:gd name="T88" fmla="*/ 218 w 638"/>
                <a:gd name="T89" fmla="*/ 308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38" h="383">
                  <a:moveTo>
                    <a:pt x="218" y="308"/>
                  </a:moveTo>
                  <a:lnTo>
                    <a:pt x="218" y="308"/>
                  </a:lnTo>
                  <a:lnTo>
                    <a:pt x="270" y="330"/>
                  </a:lnTo>
                  <a:lnTo>
                    <a:pt x="330" y="338"/>
                  </a:lnTo>
                  <a:lnTo>
                    <a:pt x="391" y="330"/>
                  </a:lnTo>
                  <a:lnTo>
                    <a:pt x="451" y="315"/>
                  </a:lnTo>
                  <a:lnTo>
                    <a:pt x="503" y="285"/>
                  </a:lnTo>
                  <a:lnTo>
                    <a:pt x="548" y="248"/>
                  </a:lnTo>
                  <a:lnTo>
                    <a:pt x="586" y="203"/>
                  </a:lnTo>
                  <a:lnTo>
                    <a:pt x="616" y="150"/>
                  </a:lnTo>
                  <a:lnTo>
                    <a:pt x="616" y="150"/>
                  </a:lnTo>
                  <a:lnTo>
                    <a:pt x="623" y="112"/>
                  </a:lnTo>
                  <a:lnTo>
                    <a:pt x="631" y="75"/>
                  </a:lnTo>
                  <a:lnTo>
                    <a:pt x="631" y="37"/>
                  </a:lnTo>
                  <a:lnTo>
                    <a:pt x="631" y="0"/>
                  </a:lnTo>
                  <a:lnTo>
                    <a:pt x="631" y="0"/>
                  </a:lnTo>
                  <a:lnTo>
                    <a:pt x="638" y="45"/>
                  </a:lnTo>
                  <a:lnTo>
                    <a:pt x="638" y="90"/>
                  </a:lnTo>
                  <a:lnTo>
                    <a:pt x="638" y="135"/>
                  </a:lnTo>
                  <a:lnTo>
                    <a:pt x="623" y="180"/>
                  </a:lnTo>
                  <a:lnTo>
                    <a:pt x="623" y="180"/>
                  </a:lnTo>
                  <a:lnTo>
                    <a:pt x="593" y="233"/>
                  </a:lnTo>
                  <a:lnTo>
                    <a:pt x="556" y="285"/>
                  </a:lnTo>
                  <a:lnTo>
                    <a:pt x="518" y="323"/>
                  </a:lnTo>
                  <a:lnTo>
                    <a:pt x="466" y="353"/>
                  </a:lnTo>
                  <a:lnTo>
                    <a:pt x="413" y="375"/>
                  </a:lnTo>
                  <a:lnTo>
                    <a:pt x="353" y="383"/>
                  </a:lnTo>
                  <a:lnTo>
                    <a:pt x="293" y="375"/>
                  </a:lnTo>
                  <a:lnTo>
                    <a:pt x="225" y="360"/>
                  </a:lnTo>
                  <a:lnTo>
                    <a:pt x="225" y="360"/>
                  </a:lnTo>
                  <a:lnTo>
                    <a:pt x="180" y="338"/>
                  </a:lnTo>
                  <a:lnTo>
                    <a:pt x="143" y="315"/>
                  </a:lnTo>
                  <a:lnTo>
                    <a:pt x="113" y="285"/>
                  </a:lnTo>
                  <a:lnTo>
                    <a:pt x="83" y="248"/>
                  </a:lnTo>
                  <a:lnTo>
                    <a:pt x="53" y="203"/>
                  </a:lnTo>
                  <a:lnTo>
                    <a:pt x="30" y="165"/>
                  </a:lnTo>
                  <a:lnTo>
                    <a:pt x="15" y="12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38" y="150"/>
                  </a:lnTo>
                  <a:lnTo>
                    <a:pt x="83" y="218"/>
                  </a:lnTo>
                  <a:lnTo>
                    <a:pt x="143" y="270"/>
                  </a:lnTo>
                  <a:lnTo>
                    <a:pt x="180" y="293"/>
                  </a:lnTo>
                  <a:lnTo>
                    <a:pt x="218" y="308"/>
                  </a:lnTo>
                  <a:lnTo>
                    <a:pt x="218" y="3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"/>
            <p:cNvSpPr>
              <a:spLocks/>
            </p:cNvSpPr>
            <p:nvPr/>
          </p:nvSpPr>
          <p:spPr bwMode="auto">
            <a:xfrm>
              <a:off x="773113" y="5788025"/>
              <a:ext cx="679450" cy="525463"/>
            </a:xfrm>
            <a:custGeom>
              <a:avLst/>
              <a:gdLst>
                <a:gd name="T0" fmla="*/ 293 w 428"/>
                <a:gd name="T1" fmla="*/ 53 h 331"/>
                <a:gd name="T2" fmla="*/ 293 w 428"/>
                <a:gd name="T3" fmla="*/ 53 h 331"/>
                <a:gd name="T4" fmla="*/ 255 w 428"/>
                <a:gd name="T5" fmla="*/ 46 h 331"/>
                <a:gd name="T6" fmla="*/ 225 w 428"/>
                <a:gd name="T7" fmla="*/ 38 h 331"/>
                <a:gd name="T8" fmla="*/ 195 w 428"/>
                <a:gd name="T9" fmla="*/ 46 h 331"/>
                <a:gd name="T10" fmla="*/ 165 w 428"/>
                <a:gd name="T11" fmla="*/ 46 h 331"/>
                <a:gd name="T12" fmla="*/ 135 w 428"/>
                <a:gd name="T13" fmla="*/ 61 h 331"/>
                <a:gd name="T14" fmla="*/ 105 w 428"/>
                <a:gd name="T15" fmla="*/ 76 h 331"/>
                <a:gd name="T16" fmla="*/ 82 w 428"/>
                <a:gd name="T17" fmla="*/ 98 h 331"/>
                <a:gd name="T18" fmla="*/ 60 w 428"/>
                <a:gd name="T19" fmla="*/ 121 h 331"/>
                <a:gd name="T20" fmla="*/ 60 w 428"/>
                <a:gd name="T21" fmla="*/ 121 h 331"/>
                <a:gd name="T22" fmla="*/ 45 w 428"/>
                <a:gd name="T23" fmla="*/ 143 h 331"/>
                <a:gd name="T24" fmla="*/ 45 w 428"/>
                <a:gd name="T25" fmla="*/ 166 h 331"/>
                <a:gd name="T26" fmla="*/ 45 w 428"/>
                <a:gd name="T27" fmla="*/ 181 h 331"/>
                <a:gd name="T28" fmla="*/ 45 w 428"/>
                <a:gd name="T29" fmla="*/ 181 h 331"/>
                <a:gd name="T30" fmla="*/ 52 w 428"/>
                <a:gd name="T31" fmla="*/ 196 h 331"/>
                <a:gd name="T32" fmla="*/ 67 w 428"/>
                <a:gd name="T33" fmla="*/ 203 h 331"/>
                <a:gd name="T34" fmla="*/ 90 w 428"/>
                <a:gd name="T35" fmla="*/ 218 h 331"/>
                <a:gd name="T36" fmla="*/ 90 w 428"/>
                <a:gd name="T37" fmla="*/ 218 h 331"/>
                <a:gd name="T38" fmla="*/ 120 w 428"/>
                <a:gd name="T39" fmla="*/ 248 h 331"/>
                <a:gd name="T40" fmla="*/ 127 w 428"/>
                <a:gd name="T41" fmla="*/ 278 h 331"/>
                <a:gd name="T42" fmla="*/ 127 w 428"/>
                <a:gd name="T43" fmla="*/ 301 h 331"/>
                <a:gd name="T44" fmla="*/ 120 w 428"/>
                <a:gd name="T45" fmla="*/ 316 h 331"/>
                <a:gd name="T46" fmla="*/ 120 w 428"/>
                <a:gd name="T47" fmla="*/ 316 h 331"/>
                <a:gd name="T48" fmla="*/ 105 w 428"/>
                <a:gd name="T49" fmla="*/ 331 h 331"/>
                <a:gd name="T50" fmla="*/ 75 w 428"/>
                <a:gd name="T51" fmla="*/ 331 h 331"/>
                <a:gd name="T52" fmla="*/ 60 w 428"/>
                <a:gd name="T53" fmla="*/ 331 h 331"/>
                <a:gd name="T54" fmla="*/ 45 w 428"/>
                <a:gd name="T55" fmla="*/ 316 h 331"/>
                <a:gd name="T56" fmla="*/ 30 w 428"/>
                <a:gd name="T57" fmla="*/ 301 h 331"/>
                <a:gd name="T58" fmla="*/ 15 w 428"/>
                <a:gd name="T59" fmla="*/ 278 h 331"/>
                <a:gd name="T60" fmla="*/ 15 w 428"/>
                <a:gd name="T61" fmla="*/ 278 h 331"/>
                <a:gd name="T62" fmla="*/ 7 w 428"/>
                <a:gd name="T63" fmla="*/ 256 h 331"/>
                <a:gd name="T64" fmla="*/ 0 w 428"/>
                <a:gd name="T65" fmla="*/ 226 h 331"/>
                <a:gd name="T66" fmla="*/ 7 w 428"/>
                <a:gd name="T67" fmla="*/ 181 h 331"/>
                <a:gd name="T68" fmla="*/ 15 w 428"/>
                <a:gd name="T69" fmla="*/ 143 h 331"/>
                <a:gd name="T70" fmla="*/ 22 w 428"/>
                <a:gd name="T71" fmla="*/ 128 h 331"/>
                <a:gd name="T72" fmla="*/ 22 w 428"/>
                <a:gd name="T73" fmla="*/ 128 h 331"/>
                <a:gd name="T74" fmla="*/ 45 w 428"/>
                <a:gd name="T75" fmla="*/ 91 h 331"/>
                <a:gd name="T76" fmla="*/ 67 w 428"/>
                <a:gd name="T77" fmla="*/ 61 h 331"/>
                <a:gd name="T78" fmla="*/ 97 w 428"/>
                <a:gd name="T79" fmla="*/ 38 h 331"/>
                <a:gd name="T80" fmla="*/ 135 w 428"/>
                <a:gd name="T81" fmla="*/ 23 h 331"/>
                <a:gd name="T82" fmla="*/ 165 w 428"/>
                <a:gd name="T83" fmla="*/ 8 h 331"/>
                <a:gd name="T84" fmla="*/ 203 w 428"/>
                <a:gd name="T85" fmla="*/ 0 h 331"/>
                <a:gd name="T86" fmla="*/ 240 w 428"/>
                <a:gd name="T87" fmla="*/ 0 h 331"/>
                <a:gd name="T88" fmla="*/ 285 w 428"/>
                <a:gd name="T89" fmla="*/ 15 h 331"/>
                <a:gd name="T90" fmla="*/ 285 w 428"/>
                <a:gd name="T91" fmla="*/ 15 h 331"/>
                <a:gd name="T92" fmla="*/ 308 w 428"/>
                <a:gd name="T93" fmla="*/ 30 h 331"/>
                <a:gd name="T94" fmla="*/ 330 w 428"/>
                <a:gd name="T95" fmla="*/ 46 h 331"/>
                <a:gd name="T96" fmla="*/ 375 w 428"/>
                <a:gd name="T97" fmla="*/ 91 h 331"/>
                <a:gd name="T98" fmla="*/ 405 w 428"/>
                <a:gd name="T99" fmla="*/ 143 h 331"/>
                <a:gd name="T100" fmla="*/ 428 w 428"/>
                <a:gd name="T101" fmla="*/ 196 h 331"/>
                <a:gd name="T102" fmla="*/ 428 w 428"/>
                <a:gd name="T103" fmla="*/ 196 h 331"/>
                <a:gd name="T104" fmla="*/ 405 w 428"/>
                <a:gd name="T105" fmla="*/ 158 h 331"/>
                <a:gd name="T106" fmla="*/ 375 w 428"/>
                <a:gd name="T107" fmla="*/ 113 h 331"/>
                <a:gd name="T108" fmla="*/ 338 w 428"/>
                <a:gd name="T109" fmla="*/ 83 h 331"/>
                <a:gd name="T110" fmla="*/ 293 w 428"/>
                <a:gd name="T111" fmla="*/ 53 h 331"/>
                <a:gd name="T112" fmla="*/ 293 w 428"/>
                <a:gd name="T113" fmla="*/ 5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331">
                  <a:moveTo>
                    <a:pt x="293" y="53"/>
                  </a:moveTo>
                  <a:lnTo>
                    <a:pt x="293" y="53"/>
                  </a:lnTo>
                  <a:lnTo>
                    <a:pt x="255" y="46"/>
                  </a:lnTo>
                  <a:lnTo>
                    <a:pt x="225" y="38"/>
                  </a:lnTo>
                  <a:lnTo>
                    <a:pt x="195" y="46"/>
                  </a:lnTo>
                  <a:lnTo>
                    <a:pt x="165" y="46"/>
                  </a:lnTo>
                  <a:lnTo>
                    <a:pt x="135" y="61"/>
                  </a:lnTo>
                  <a:lnTo>
                    <a:pt x="105" y="76"/>
                  </a:lnTo>
                  <a:lnTo>
                    <a:pt x="82" y="98"/>
                  </a:lnTo>
                  <a:lnTo>
                    <a:pt x="60" y="121"/>
                  </a:lnTo>
                  <a:lnTo>
                    <a:pt x="60" y="121"/>
                  </a:lnTo>
                  <a:lnTo>
                    <a:pt x="45" y="143"/>
                  </a:lnTo>
                  <a:lnTo>
                    <a:pt x="45" y="166"/>
                  </a:lnTo>
                  <a:lnTo>
                    <a:pt x="45" y="181"/>
                  </a:lnTo>
                  <a:lnTo>
                    <a:pt x="45" y="181"/>
                  </a:lnTo>
                  <a:lnTo>
                    <a:pt x="52" y="196"/>
                  </a:lnTo>
                  <a:lnTo>
                    <a:pt x="67" y="203"/>
                  </a:lnTo>
                  <a:lnTo>
                    <a:pt x="90" y="218"/>
                  </a:lnTo>
                  <a:lnTo>
                    <a:pt x="90" y="218"/>
                  </a:lnTo>
                  <a:lnTo>
                    <a:pt x="120" y="248"/>
                  </a:lnTo>
                  <a:lnTo>
                    <a:pt x="127" y="278"/>
                  </a:lnTo>
                  <a:lnTo>
                    <a:pt x="127" y="301"/>
                  </a:lnTo>
                  <a:lnTo>
                    <a:pt x="120" y="316"/>
                  </a:lnTo>
                  <a:lnTo>
                    <a:pt x="120" y="316"/>
                  </a:lnTo>
                  <a:lnTo>
                    <a:pt x="105" y="331"/>
                  </a:lnTo>
                  <a:lnTo>
                    <a:pt x="75" y="331"/>
                  </a:lnTo>
                  <a:lnTo>
                    <a:pt x="60" y="331"/>
                  </a:lnTo>
                  <a:lnTo>
                    <a:pt x="45" y="316"/>
                  </a:lnTo>
                  <a:lnTo>
                    <a:pt x="30" y="301"/>
                  </a:lnTo>
                  <a:lnTo>
                    <a:pt x="15" y="278"/>
                  </a:lnTo>
                  <a:lnTo>
                    <a:pt x="15" y="278"/>
                  </a:lnTo>
                  <a:lnTo>
                    <a:pt x="7" y="256"/>
                  </a:lnTo>
                  <a:lnTo>
                    <a:pt x="0" y="226"/>
                  </a:lnTo>
                  <a:lnTo>
                    <a:pt x="7" y="181"/>
                  </a:lnTo>
                  <a:lnTo>
                    <a:pt x="15" y="143"/>
                  </a:lnTo>
                  <a:lnTo>
                    <a:pt x="22" y="128"/>
                  </a:lnTo>
                  <a:lnTo>
                    <a:pt x="22" y="128"/>
                  </a:lnTo>
                  <a:lnTo>
                    <a:pt x="45" y="91"/>
                  </a:lnTo>
                  <a:lnTo>
                    <a:pt x="67" y="61"/>
                  </a:lnTo>
                  <a:lnTo>
                    <a:pt x="97" y="38"/>
                  </a:lnTo>
                  <a:lnTo>
                    <a:pt x="135" y="23"/>
                  </a:lnTo>
                  <a:lnTo>
                    <a:pt x="165" y="8"/>
                  </a:lnTo>
                  <a:lnTo>
                    <a:pt x="203" y="0"/>
                  </a:lnTo>
                  <a:lnTo>
                    <a:pt x="240" y="0"/>
                  </a:lnTo>
                  <a:lnTo>
                    <a:pt x="285" y="15"/>
                  </a:lnTo>
                  <a:lnTo>
                    <a:pt x="285" y="15"/>
                  </a:lnTo>
                  <a:lnTo>
                    <a:pt x="308" y="30"/>
                  </a:lnTo>
                  <a:lnTo>
                    <a:pt x="330" y="46"/>
                  </a:lnTo>
                  <a:lnTo>
                    <a:pt x="375" y="91"/>
                  </a:lnTo>
                  <a:lnTo>
                    <a:pt x="405" y="143"/>
                  </a:lnTo>
                  <a:lnTo>
                    <a:pt x="428" y="196"/>
                  </a:lnTo>
                  <a:lnTo>
                    <a:pt x="428" y="196"/>
                  </a:lnTo>
                  <a:lnTo>
                    <a:pt x="405" y="158"/>
                  </a:lnTo>
                  <a:lnTo>
                    <a:pt x="375" y="113"/>
                  </a:lnTo>
                  <a:lnTo>
                    <a:pt x="338" y="83"/>
                  </a:lnTo>
                  <a:lnTo>
                    <a:pt x="293" y="53"/>
                  </a:lnTo>
                  <a:lnTo>
                    <a:pt x="293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2"/>
            <p:cNvSpPr>
              <a:spLocks/>
            </p:cNvSpPr>
            <p:nvPr/>
          </p:nvSpPr>
          <p:spPr bwMode="auto">
            <a:xfrm>
              <a:off x="414338" y="5287963"/>
              <a:ext cx="1562100" cy="930275"/>
            </a:xfrm>
            <a:custGeom>
              <a:avLst/>
              <a:gdLst>
                <a:gd name="T0" fmla="*/ 669 w 984"/>
                <a:gd name="T1" fmla="*/ 98 h 586"/>
                <a:gd name="T2" fmla="*/ 669 w 984"/>
                <a:gd name="T3" fmla="*/ 98 h 586"/>
                <a:gd name="T4" fmla="*/ 624 w 984"/>
                <a:gd name="T5" fmla="*/ 83 h 586"/>
                <a:gd name="T6" fmla="*/ 571 w 984"/>
                <a:gd name="T7" fmla="*/ 75 h 586"/>
                <a:gd name="T8" fmla="*/ 526 w 984"/>
                <a:gd name="T9" fmla="*/ 68 h 586"/>
                <a:gd name="T10" fmla="*/ 481 w 984"/>
                <a:gd name="T11" fmla="*/ 60 h 586"/>
                <a:gd name="T12" fmla="*/ 391 w 984"/>
                <a:gd name="T13" fmla="*/ 75 h 586"/>
                <a:gd name="T14" fmla="*/ 301 w 984"/>
                <a:gd name="T15" fmla="*/ 98 h 586"/>
                <a:gd name="T16" fmla="*/ 226 w 984"/>
                <a:gd name="T17" fmla="*/ 143 h 586"/>
                <a:gd name="T18" fmla="*/ 151 w 984"/>
                <a:gd name="T19" fmla="*/ 195 h 586"/>
                <a:gd name="T20" fmla="*/ 121 w 984"/>
                <a:gd name="T21" fmla="*/ 233 h 586"/>
                <a:gd name="T22" fmla="*/ 91 w 984"/>
                <a:gd name="T23" fmla="*/ 270 h 586"/>
                <a:gd name="T24" fmla="*/ 68 w 984"/>
                <a:gd name="T25" fmla="*/ 308 h 586"/>
                <a:gd name="T26" fmla="*/ 45 w 984"/>
                <a:gd name="T27" fmla="*/ 353 h 586"/>
                <a:gd name="T28" fmla="*/ 45 w 984"/>
                <a:gd name="T29" fmla="*/ 353 h 586"/>
                <a:gd name="T30" fmla="*/ 23 w 984"/>
                <a:gd name="T31" fmla="*/ 413 h 586"/>
                <a:gd name="T32" fmla="*/ 15 w 984"/>
                <a:gd name="T33" fmla="*/ 473 h 586"/>
                <a:gd name="T34" fmla="*/ 15 w 984"/>
                <a:gd name="T35" fmla="*/ 533 h 586"/>
                <a:gd name="T36" fmla="*/ 23 w 984"/>
                <a:gd name="T37" fmla="*/ 586 h 586"/>
                <a:gd name="T38" fmla="*/ 23 w 984"/>
                <a:gd name="T39" fmla="*/ 586 h 586"/>
                <a:gd name="T40" fmla="*/ 8 w 984"/>
                <a:gd name="T41" fmla="*/ 518 h 586"/>
                <a:gd name="T42" fmla="*/ 0 w 984"/>
                <a:gd name="T43" fmla="*/ 451 h 586"/>
                <a:gd name="T44" fmla="*/ 8 w 984"/>
                <a:gd name="T45" fmla="*/ 376 h 586"/>
                <a:gd name="T46" fmla="*/ 30 w 984"/>
                <a:gd name="T47" fmla="*/ 300 h 586"/>
                <a:gd name="T48" fmla="*/ 30 w 984"/>
                <a:gd name="T49" fmla="*/ 300 h 586"/>
                <a:gd name="T50" fmla="*/ 76 w 984"/>
                <a:gd name="T51" fmla="*/ 218 h 586"/>
                <a:gd name="T52" fmla="*/ 98 w 984"/>
                <a:gd name="T53" fmla="*/ 180 h 586"/>
                <a:gd name="T54" fmla="*/ 128 w 984"/>
                <a:gd name="T55" fmla="*/ 143 h 586"/>
                <a:gd name="T56" fmla="*/ 166 w 984"/>
                <a:gd name="T57" fmla="*/ 105 h 586"/>
                <a:gd name="T58" fmla="*/ 203 w 984"/>
                <a:gd name="T59" fmla="*/ 75 h 586"/>
                <a:gd name="T60" fmla="*/ 248 w 984"/>
                <a:gd name="T61" fmla="*/ 45 h 586"/>
                <a:gd name="T62" fmla="*/ 293 w 984"/>
                <a:gd name="T63" fmla="*/ 22 h 586"/>
                <a:gd name="T64" fmla="*/ 293 w 984"/>
                <a:gd name="T65" fmla="*/ 22 h 586"/>
                <a:gd name="T66" fmla="*/ 338 w 984"/>
                <a:gd name="T67" fmla="*/ 7 h 586"/>
                <a:gd name="T68" fmla="*/ 383 w 984"/>
                <a:gd name="T69" fmla="*/ 0 h 586"/>
                <a:gd name="T70" fmla="*/ 429 w 984"/>
                <a:gd name="T71" fmla="*/ 0 h 586"/>
                <a:gd name="T72" fmla="*/ 481 w 984"/>
                <a:gd name="T73" fmla="*/ 0 h 586"/>
                <a:gd name="T74" fmla="*/ 579 w 984"/>
                <a:gd name="T75" fmla="*/ 15 h 586"/>
                <a:gd name="T76" fmla="*/ 669 w 984"/>
                <a:gd name="T77" fmla="*/ 53 h 586"/>
                <a:gd name="T78" fmla="*/ 669 w 984"/>
                <a:gd name="T79" fmla="*/ 53 h 586"/>
                <a:gd name="T80" fmla="*/ 737 w 984"/>
                <a:gd name="T81" fmla="*/ 83 h 586"/>
                <a:gd name="T82" fmla="*/ 789 w 984"/>
                <a:gd name="T83" fmla="*/ 120 h 586"/>
                <a:gd name="T84" fmla="*/ 834 w 984"/>
                <a:gd name="T85" fmla="*/ 158 h 586"/>
                <a:gd name="T86" fmla="*/ 872 w 984"/>
                <a:gd name="T87" fmla="*/ 203 h 586"/>
                <a:gd name="T88" fmla="*/ 909 w 984"/>
                <a:gd name="T89" fmla="*/ 255 h 586"/>
                <a:gd name="T90" fmla="*/ 939 w 984"/>
                <a:gd name="T91" fmla="*/ 308 h 586"/>
                <a:gd name="T92" fmla="*/ 984 w 984"/>
                <a:gd name="T93" fmla="*/ 413 h 586"/>
                <a:gd name="T94" fmla="*/ 984 w 984"/>
                <a:gd name="T95" fmla="*/ 413 h 586"/>
                <a:gd name="T96" fmla="*/ 962 w 984"/>
                <a:gd name="T97" fmla="*/ 368 h 586"/>
                <a:gd name="T98" fmla="*/ 932 w 984"/>
                <a:gd name="T99" fmla="*/ 315 h 586"/>
                <a:gd name="T100" fmla="*/ 894 w 984"/>
                <a:gd name="T101" fmla="*/ 270 h 586"/>
                <a:gd name="T102" fmla="*/ 857 w 984"/>
                <a:gd name="T103" fmla="*/ 225 h 586"/>
                <a:gd name="T104" fmla="*/ 812 w 984"/>
                <a:gd name="T105" fmla="*/ 188 h 586"/>
                <a:gd name="T106" fmla="*/ 767 w 984"/>
                <a:gd name="T107" fmla="*/ 158 h 586"/>
                <a:gd name="T108" fmla="*/ 721 w 984"/>
                <a:gd name="T109" fmla="*/ 128 h 586"/>
                <a:gd name="T110" fmla="*/ 669 w 984"/>
                <a:gd name="T111" fmla="*/ 98 h 586"/>
                <a:gd name="T112" fmla="*/ 669 w 984"/>
                <a:gd name="T113" fmla="*/ 98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84" h="586">
                  <a:moveTo>
                    <a:pt x="669" y="98"/>
                  </a:moveTo>
                  <a:lnTo>
                    <a:pt x="669" y="98"/>
                  </a:lnTo>
                  <a:lnTo>
                    <a:pt x="624" y="83"/>
                  </a:lnTo>
                  <a:lnTo>
                    <a:pt x="571" y="75"/>
                  </a:lnTo>
                  <a:lnTo>
                    <a:pt x="526" y="68"/>
                  </a:lnTo>
                  <a:lnTo>
                    <a:pt x="481" y="60"/>
                  </a:lnTo>
                  <a:lnTo>
                    <a:pt x="391" y="75"/>
                  </a:lnTo>
                  <a:lnTo>
                    <a:pt x="301" y="98"/>
                  </a:lnTo>
                  <a:lnTo>
                    <a:pt x="226" y="143"/>
                  </a:lnTo>
                  <a:lnTo>
                    <a:pt x="151" y="195"/>
                  </a:lnTo>
                  <a:lnTo>
                    <a:pt x="121" y="233"/>
                  </a:lnTo>
                  <a:lnTo>
                    <a:pt x="91" y="270"/>
                  </a:lnTo>
                  <a:lnTo>
                    <a:pt x="68" y="308"/>
                  </a:lnTo>
                  <a:lnTo>
                    <a:pt x="45" y="353"/>
                  </a:lnTo>
                  <a:lnTo>
                    <a:pt x="45" y="353"/>
                  </a:lnTo>
                  <a:lnTo>
                    <a:pt x="23" y="413"/>
                  </a:lnTo>
                  <a:lnTo>
                    <a:pt x="15" y="473"/>
                  </a:lnTo>
                  <a:lnTo>
                    <a:pt x="15" y="533"/>
                  </a:lnTo>
                  <a:lnTo>
                    <a:pt x="23" y="586"/>
                  </a:lnTo>
                  <a:lnTo>
                    <a:pt x="23" y="586"/>
                  </a:lnTo>
                  <a:lnTo>
                    <a:pt x="8" y="518"/>
                  </a:lnTo>
                  <a:lnTo>
                    <a:pt x="0" y="451"/>
                  </a:lnTo>
                  <a:lnTo>
                    <a:pt x="8" y="376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76" y="218"/>
                  </a:lnTo>
                  <a:lnTo>
                    <a:pt x="98" y="180"/>
                  </a:lnTo>
                  <a:lnTo>
                    <a:pt x="128" y="143"/>
                  </a:lnTo>
                  <a:lnTo>
                    <a:pt x="166" y="105"/>
                  </a:lnTo>
                  <a:lnTo>
                    <a:pt x="203" y="75"/>
                  </a:lnTo>
                  <a:lnTo>
                    <a:pt x="248" y="45"/>
                  </a:lnTo>
                  <a:lnTo>
                    <a:pt x="293" y="22"/>
                  </a:lnTo>
                  <a:lnTo>
                    <a:pt x="293" y="22"/>
                  </a:lnTo>
                  <a:lnTo>
                    <a:pt x="338" y="7"/>
                  </a:lnTo>
                  <a:lnTo>
                    <a:pt x="383" y="0"/>
                  </a:lnTo>
                  <a:lnTo>
                    <a:pt x="429" y="0"/>
                  </a:lnTo>
                  <a:lnTo>
                    <a:pt x="481" y="0"/>
                  </a:lnTo>
                  <a:lnTo>
                    <a:pt x="579" y="15"/>
                  </a:lnTo>
                  <a:lnTo>
                    <a:pt x="669" y="53"/>
                  </a:lnTo>
                  <a:lnTo>
                    <a:pt x="669" y="53"/>
                  </a:lnTo>
                  <a:lnTo>
                    <a:pt x="737" y="83"/>
                  </a:lnTo>
                  <a:lnTo>
                    <a:pt x="789" y="120"/>
                  </a:lnTo>
                  <a:lnTo>
                    <a:pt x="834" y="158"/>
                  </a:lnTo>
                  <a:lnTo>
                    <a:pt x="872" y="203"/>
                  </a:lnTo>
                  <a:lnTo>
                    <a:pt x="909" y="255"/>
                  </a:lnTo>
                  <a:lnTo>
                    <a:pt x="939" y="308"/>
                  </a:lnTo>
                  <a:lnTo>
                    <a:pt x="984" y="413"/>
                  </a:lnTo>
                  <a:lnTo>
                    <a:pt x="984" y="413"/>
                  </a:lnTo>
                  <a:lnTo>
                    <a:pt x="962" y="368"/>
                  </a:lnTo>
                  <a:lnTo>
                    <a:pt x="932" y="315"/>
                  </a:lnTo>
                  <a:lnTo>
                    <a:pt x="894" y="270"/>
                  </a:lnTo>
                  <a:lnTo>
                    <a:pt x="857" y="225"/>
                  </a:lnTo>
                  <a:lnTo>
                    <a:pt x="812" y="188"/>
                  </a:lnTo>
                  <a:lnTo>
                    <a:pt x="767" y="158"/>
                  </a:lnTo>
                  <a:lnTo>
                    <a:pt x="721" y="128"/>
                  </a:lnTo>
                  <a:lnTo>
                    <a:pt x="669" y="98"/>
                  </a:lnTo>
                  <a:lnTo>
                    <a:pt x="669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3"/>
            <p:cNvSpPr>
              <a:spLocks/>
            </p:cNvSpPr>
            <p:nvPr/>
          </p:nvSpPr>
          <p:spPr bwMode="auto">
            <a:xfrm>
              <a:off x="-74612" y="5956300"/>
              <a:ext cx="2159000" cy="930729"/>
            </a:xfrm>
            <a:custGeom>
              <a:avLst/>
              <a:gdLst/>
              <a:ahLst/>
              <a:cxnLst/>
              <a:rect l="l" t="t" r="r" b="b"/>
              <a:pathLst>
                <a:path w="2159000" h="930729">
                  <a:moveTo>
                    <a:pt x="0" y="917575"/>
                  </a:moveTo>
                  <a:lnTo>
                    <a:pt x="10085" y="930729"/>
                  </a:lnTo>
                  <a:lnTo>
                    <a:pt x="7962" y="930729"/>
                  </a:lnTo>
                  <a:close/>
                  <a:moveTo>
                    <a:pt x="2063750" y="0"/>
                  </a:moveTo>
                  <a:lnTo>
                    <a:pt x="2098675" y="82550"/>
                  </a:lnTo>
                  <a:lnTo>
                    <a:pt x="2122488" y="177800"/>
                  </a:lnTo>
                  <a:lnTo>
                    <a:pt x="2146300" y="285750"/>
                  </a:lnTo>
                  <a:lnTo>
                    <a:pt x="2159000" y="381000"/>
                  </a:lnTo>
                  <a:lnTo>
                    <a:pt x="2159000" y="476250"/>
                  </a:lnTo>
                  <a:lnTo>
                    <a:pt x="2146300" y="584200"/>
                  </a:lnTo>
                  <a:lnTo>
                    <a:pt x="2122488" y="679450"/>
                  </a:lnTo>
                  <a:lnTo>
                    <a:pt x="2087563" y="774700"/>
                  </a:lnTo>
                  <a:lnTo>
                    <a:pt x="2039938" y="881063"/>
                  </a:lnTo>
                  <a:lnTo>
                    <a:pt x="2003298" y="930729"/>
                  </a:lnTo>
                  <a:lnTo>
                    <a:pt x="1904263" y="930729"/>
                  </a:lnTo>
                  <a:lnTo>
                    <a:pt x="1931988" y="893763"/>
                  </a:lnTo>
                  <a:lnTo>
                    <a:pt x="1992313" y="785813"/>
                  </a:lnTo>
                  <a:lnTo>
                    <a:pt x="2039938" y="679450"/>
                  </a:lnTo>
                  <a:lnTo>
                    <a:pt x="2074863" y="595313"/>
                  </a:lnTo>
                  <a:lnTo>
                    <a:pt x="2098675" y="512763"/>
                  </a:lnTo>
                  <a:lnTo>
                    <a:pt x="2111375" y="415925"/>
                  </a:lnTo>
                  <a:lnTo>
                    <a:pt x="2111375" y="333375"/>
                  </a:lnTo>
                  <a:lnTo>
                    <a:pt x="2111375" y="249238"/>
                  </a:lnTo>
                  <a:lnTo>
                    <a:pt x="2098675" y="166688"/>
                  </a:lnTo>
                  <a:lnTo>
                    <a:pt x="2087563" y="825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4"/>
            <p:cNvSpPr>
              <a:spLocks/>
            </p:cNvSpPr>
            <p:nvPr/>
          </p:nvSpPr>
          <p:spPr bwMode="auto">
            <a:xfrm>
              <a:off x="998538" y="6051550"/>
              <a:ext cx="227013" cy="261938"/>
            </a:xfrm>
            <a:custGeom>
              <a:avLst/>
              <a:gdLst>
                <a:gd name="T0" fmla="*/ 136 w 143"/>
                <a:gd name="T1" fmla="*/ 52 h 165"/>
                <a:gd name="T2" fmla="*/ 136 w 143"/>
                <a:gd name="T3" fmla="*/ 52 h 165"/>
                <a:gd name="T4" fmla="*/ 143 w 143"/>
                <a:gd name="T5" fmla="*/ 75 h 165"/>
                <a:gd name="T6" fmla="*/ 143 w 143"/>
                <a:gd name="T7" fmla="*/ 97 h 165"/>
                <a:gd name="T8" fmla="*/ 136 w 143"/>
                <a:gd name="T9" fmla="*/ 120 h 165"/>
                <a:gd name="T10" fmla="*/ 128 w 143"/>
                <a:gd name="T11" fmla="*/ 135 h 165"/>
                <a:gd name="T12" fmla="*/ 113 w 143"/>
                <a:gd name="T13" fmla="*/ 150 h 165"/>
                <a:gd name="T14" fmla="*/ 91 w 143"/>
                <a:gd name="T15" fmla="*/ 165 h 165"/>
                <a:gd name="T16" fmla="*/ 76 w 143"/>
                <a:gd name="T17" fmla="*/ 165 h 165"/>
                <a:gd name="T18" fmla="*/ 53 w 143"/>
                <a:gd name="T19" fmla="*/ 165 h 165"/>
                <a:gd name="T20" fmla="*/ 53 w 143"/>
                <a:gd name="T21" fmla="*/ 165 h 165"/>
                <a:gd name="T22" fmla="*/ 76 w 143"/>
                <a:gd name="T23" fmla="*/ 150 h 165"/>
                <a:gd name="T24" fmla="*/ 98 w 143"/>
                <a:gd name="T25" fmla="*/ 120 h 165"/>
                <a:gd name="T26" fmla="*/ 106 w 143"/>
                <a:gd name="T27" fmla="*/ 90 h 165"/>
                <a:gd name="T28" fmla="*/ 98 w 143"/>
                <a:gd name="T29" fmla="*/ 67 h 165"/>
                <a:gd name="T30" fmla="*/ 91 w 143"/>
                <a:gd name="T31" fmla="*/ 52 h 165"/>
                <a:gd name="T32" fmla="*/ 91 w 143"/>
                <a:gd name="T33" fmla="*/ 52 h 165"/>
                <a:gd name="T34" fmla="*/ 76 w 143"/>
                <a:gd name="T35" fmla="*/ 30 h 165"/>
                <a:gd name="T36" fmla="*/ 53 w 143"/>
                <a:gd name="T37" fmla="*/ 22 h 165"/>
                <a:gd name="T38" fmla="*/ 31 w 143"/>
                <a:gd name="T39" fmla="*/ 7 h 165"/>
                <a:gd name="T40" fmla="*/ 0 w 143"/>
                <a:gd name="T41" fmla="*/ 7 h 165"/>
                <a:gd name="T42" fmla="*/ 0 w 143"/>
                <a:gd name="T43" fmla="*/ 7 h 165"/>
                <a:gd name="T44" fmla="*/ 46 w 143"/>
                <a:gd name="T45" fmla="*/ 0 h 165"/>
                <a:gd name="T46" fmla="*/ 83 w 143"/>
                <a:gd name="T47" fmla="*/ 7 h 165"/>
                <a:gd name="T48" fmla="*/ 113 w 143"/>
                <a:gd name="T49" fmla="*/ 30 h 165"/>
                <a:gd name="T50" fmla="*/ 136 w 143"/>
                <a:gd name="T51" fmla="*/ 52 h 165"/>
                <a:gd name="T52" fmla="*/ 136 w 143"/>
                <a:gd name="T53" fmla="*/ 5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3" h="165">
                  <a:moveTo>
                    <a:pt x="136" y="52"/>
                  </a:moveTo>
                  <a:lnTo>
                    <a:pt x="136" y="52"/>
                  </a:lnTo>
                  <a:lnTo>
                    <a:pt x="143" y="75"/>
                  </a:lnTo>
                  <a:lnTo>
                    <a:pt x="143" y="97"/>
                  </a:lnTo>
                  <a:lnTo>
                    <a:pt x="136" y="120"/>
                  </a:lnTo>
                  <a:lnTo>
                    <a:pt x="128" y="135"/>
                  </a:lnTo>
                  <a:lnTo>
                    <a:pt x="113" y="150"/>
                  </a:lnTo>
                  <a:lnTo>
                    <a:pt x="91" y="165"/>
                  </a:lnTo>
                  <a:lnTo>
                    <a:pt x="76" y="165"/>
                  </a:lnTo>
                  <a:lnTo>
                    <a:pt x="53" y="165"/>
                  </a:lnTo>
                  <a:lnTo>
                    <a:pt x="53" y="165"/>
                  </a:lnTo>
                  <a:lnTo>
                    <a:pt x="76" y="150"/>
                  </a:lnTo>
                  <a:lnTo>
                    <a:pt x="98" y="120"/>
                  </a:lnTo>
                  <a:lnTo>
                    <a:pt x="106" y="90"/>
                  </a:lnTo>
                  <a:lnTo>
                    <a:pt x="98" y="67"/>
                  </a:lnTo>
                  <a:lnTo>
                    <a:pt x="91" y="52"/>
                  </a:lnTo>
                  <a:lnTo>
                    <a:pt x="91" y="52"/>
                  </a:lnTo>
                  <a:lnTo>
                    <a:pt x="76" y="30"/>
                  </a:lnTo>
                  <a:lnTo>
                    <a:pt x="53" y="22"/>
                  </a:lnTo>
                  <a:lnTo>
                    <a:pt x="31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46" y="0"/>
                  </a:lnTo>
                  <a:lnTo>
                    <a:pt x="83" y="7"/>
                  </a:lnTo>
                  <a:lnTo>
                    <a:pt x="113" y="30"/>
                  </a:lnTo>
                  <a:lnTo>
                    <a:pt x="136" y="52"/>
                  </a:lnTo>
                  <a:lnTo>
                    <a:pt x="136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5"/>
            <p:cNvSpPr>
              <a:spLocks/>
            </p:cNvSpPr>
            <p:nvPr/>
          </p:nvSpPr>
          <p:spPr bwMode="auto">
            <a:xfrm>
              <a:off x="820738" y="4822825"/>
              <a:ext cx="238125" cy="285750"/>
            </a:xfrm>
            <a:custGeom>
              <a:avLst/>
              <a:gdLst>
                <a:gd name="T0" fmla="*/ 143 w 150"/>
                <a:gd name="T1" fmla="*/ 135 h 180"/>
                <a:gd name="T2" fmla="*/ 143 w 150"/>
                <a:gd name="T3" fmla="*/ 135 h 180"/>
                <a:gd name="T4" fmla="*/ 127 w 150"/>
                <a:gd name="T5" fmla="*/ 158 h 180"/>
                <a:gd name="T6" fmla="*/ 112 w 150"/>
                <a:gd name="T7" fmla="*/ 173 h 180"/>
                <a:gd name="T8" fmla="*/ 90 w 150"/>
                <a:gd name="T9" fmla="*/ 180 h 180"/>
                <a:gd name="T10" fmla="*/ 67 w 150"/>
                <a:gd name="T11" fmla="*/ 180 h 180"/>
                <a:gd name="T12" fmla="*/ 45 w 150"/>
                <a:gd name="T13" fmla="*/ 180 h 180"/>
                <a:gd name="T14" fmla="*/ 22 w 150"/>
                <a:gd name="T15" fmla="*/ 173 h 180"/>
                <a:gd name="T16" fmla="*/ 7 w 150"/>
                <a:gd name="T17" fmla="*/ 158 h 180"/>
                <a:gd name="T18" fmla="*/ 0 w 150"/>
                <a:gd name="T19" fmla="*/ 135 h 180"/>
                <a:gd name="T20" fmla="*/ 0 w 150"/>
                <a:gd name="T21" fmla="*/ 135 h 180"/>
                <a:gd name="T22" fmla="*/ 30 w 150"/>
                <a:gd name="T23" fmla="*/ 150 h 180"/>
                <a:gd name="T24" fmla="*/ 67 w 150"/>
                <a:gd name="T25" fmla="*/ 150 h 180"/>
                <a:gd name="T26" fmla="*/ 90 w 150"/>
                <a:gd name="T27" fmla="*/ 135 h 180"/>
                <a:gd name="T28" fmla="*/ 105 w 150"/>
                <a:gd name="T29" fmla="*/ 120 h 180"/>
                <a:gd name="T30" fmla="*/ 112 w 150"/>
                <a:gd name="T31" fmla="*/ 105 h 180"/>
                <a:gd name="T32" fmla="*/ 112 w 150"/>
                <a:gd name="T33" fmla="*/ 105 h 180"/>
                <a:gd name="T34" fmla="*/ 120 w 150"/>
                <a:gd name="T35" fmla="*/ 83 h 180"/>
                <a:gd name="T36" fmla="*/ 120 w 150"/>
                <a:gd name="T37" fmla="*/ 53 h 180"/>
                <a:gd name="T38" fmla="*/ 112 w 150"/>
                <a:gd name="T39" fmla="*/ 30 h 180"/>
                <a:gd name="T40" fmla="*/ 97 w 150"/>
                <a:gd name="T41" fmla="*/ 0 h 180"/>
                <a:gd name="T42" fmla="*/ 97 w 150"/>
                <a:gd name="T43" fmla="*/ 0 h 180"/>
                <a:gd name="T44" fmla="*/ 127 w 150"/>
                <a:gd name="T45" fmla="*/ 38 h 180"/>
                <a:gd name="T46" fmla="*/ 143 w 150"/>
                <a:gd name="T47" fmla="*/ 75 h 180"/>
                <a:gd name="T48" fmla="*/ 150 w 150"/>
                <a:gd name="T49" fmla="*/ 105 h 180"/>
                <a:gd name="T50" fmla="*/ 143 w 150"/>
                <a:gd name="T51" fmla="*/ 135 h 180"/>
                <a:gd name="T52" fmla="*/ 143 w 150"/>
                <a:gd name="T53" fmla="*/ 13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0" h="180">
                  <a:moveTo>
                    <a:pt x="143" y="135"/>
                  </a:moveTo>
                  <a:lnTo>
                    <a:pt x="143" y="135"/>
                  </a:lnTo>
                  <a:lnTo>
                    <a:pt x="127" y="158"/>
                  </a:lnTo>
                  <a:lnTo>
                    <a:pt x="112" y="173"/>
                  </a:lnTo>
                  <a:lnTo>
                    <a:pt x="90" y="180"/>
                  </a:lnTo>
                  <a:lnTo>
                    <a:pt x="67" y="180"/>
                  </a:lnTo>
                  <a:lnTo>
                    <a:pt x="45" y="180"/>
                  </a:lnTo>
                  <a:lnTo>
                    <a:pt x="22" y="173"/>
                  </a:lnTo>
                  <a:lnTo>
                    <a:pt x="7" y="158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30" y="150"/>
                  </a:lnTo>
                  <a:lnTo>
                    <a:pt x="67" y="150"/>
                  </a:lnTo>
                  <a:lnTo>
                    <a:pt x="90" y="135"/>
                  </a:lnTo>
                  <a:lnTo>
                    <a:pt x="105" y="120"/>
                  </a:lnTo>
                  <a:lnTo>
                    <a:pt x="112" y="105"/>
                  </a:lnTo>
                  <a:lnTo>
                    <a:pt x="112" y="105"/>
                  </a:lnTo>
                  <a:lnTo>
                    <a:pt x="120" y="83"/>
                  </a:lnTo>
                  <a:lnTo>
                    <a:pt x="120" y="53"/>
                  </a:lnTo>
                  <a:lnTo>
                    <a:pt x="112" y="3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127" y="38"/>
                  </a:lnTo>
                  <a:lnTo>
                    <a:pt x="143" y="75"/>
                  </a:lnTo>
                  <a:lnTo>
                    <a:pt x="150" y="105"/>
                  </a:lnTo>
                  <a:lnTo>
                    <a:pt x="143" y="135"/>
                  </a:lnTo>
                  <a:lnTo>
                    <a:pt x="143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84388" y="490875"/>
            <a:ext cx="561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u="sng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NUS FACILITIES</a:t>
            </a:r>
            <a:endParaRPr lang="en-SG" sz="6000" u="sng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2513" y="1657350"/>
            <a:ext cx="7695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Problem: Many students are unable to estimate the occupancy rate of NUS facilities which results in wastage of time</a:t>
            </a:r>
            <a:endParaRPr lang="en-SG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461963" y="2554506"/>
            <a:ext cx="1574800" cy="1314769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ight Arrow 4"/>
          <p:cNvSpPr/>
          <p:nvPr/>
        </p:nvSpPr>
        <p:spPr>
          <a:xfrm>
            <a:off x="2192458" y="2994243"/>
            <a:ext cx="965079" cy="488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615950" y="2751425"/>
            <a:ext cx="12636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Students can look at the occupancy rate of the facilities before leaving home</a:t>
            </a:r>
            <a:endParaRPr lang="en-SG" sz="11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66294" y="2609489"/>
            <a:ext cx="1675607" cy="12894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3465904" y="2839195"/>
            <a:ext cx="1562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Example: Students can decide to go a less crowded library to study </a:t>
            </a:r>
            <a:endParaRPr lang="en-SG" sz="11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2369" y="4736974"/>
            <a:ext cx="1818481" cy="12193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9" name="Down Arrow 238"/>
          <p:cNvSpPr/>
          <p:nvPr/>
        </p:nvSpPr>
        <p:spPr>
          <a:xfrm>
            <a:off x="3592453" y="4190206"/>
            <a:ext cx="666751" cy="1001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0" name="TextBox 239"/>
          <p:cNvSpPr txBox="1"/>
          <p:nvPr/>
        </p:nvSpPr>
        <p:spPr>
          <a:xfrm>
            <a:off x="1296988" y="4914646"/>
            <a:ext cx="1598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This saves more time as compared to physically going down to check the occupancy rate</a:t>
            </a:r>
            <a:endParaRPr lang="en-SG" sz="11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5724128" y="2747963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dirty="0" smtClean="0">
                <a:solidFill>
                  <a:schemeClr val="bg1"/>
                </a:solidFill>
              </a:rPr>
              <a:t>Convenient, able to check as long as there are mobile data connection</a:t>
            </a:r>
          </a:p>
          <a:p>
            <a:pPr marL="342900" indent="-342900">
              <a:buFont typeface="+mj-lt"/>
              <a:buAutoNum type="arabicPeriod"/>
            </a:pPr>
            <a:endParaRPr lang="en-SG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SG" dirty="0" smtClean="0">
                <a:solidFill>
                  <a:schemeClr val="bg1"/>
                </a:solidFill>
              </a:rPr>
              <a:t>Prevent overcrowding of NUS facilities 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6876256" y="188640"/>
            <a:ext cx="201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>
                <a:solidFill>
                  <a:schemeClr val="bg1"/>
                </a:solidFill>
              </a:rPr>
              <a:t>LIM ZHENG DE A0144015W</a:t>
            </a:r>
          </a:p>
          <a:p>
            <a:r>
              <a:rPr lang="en-SG" sz="1100" dirty="0" smtClean="0">
                <a:solidFill>
                  <a:schemeClr val="bg1"/>
                </a:solidFill>
              </a:rPr>
              <a:t>LEROY TANG  A0139499H</a:t>
            </a:r>
            <a:endParaRPr lang="en-SG" sz="11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CB1D34B-5E31-4516-BA25-57132211F7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Textured and layered background slide with title</Template>
  <TotalTime>0</TotalTime>
  <Words>3155</Words>
  <Application>Microsoft Office PowerPoint</Application>
  <PresentationFormat>On-screen Show (4:3)</PresentationFormat>
  <Paragraphs>173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2016-05-27T17:55:13Z</dcterms:created>
  <dcterms:modified xsi:type="dcterms:W3CDTF">2016-05-27T18:10:58Z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TC020116339991</vt:lpwstr>
  </property>
</Properties>
</file>