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tmp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9.bin" ContentType="application/vnd.openxmlformats-officedocument.oleObject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2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embeddings/oleObject19.bin" ContentType="application/vnd.openxmlformats-officedocument.oleObject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4"/>
  </p:notesMasterIdLst>
  <p:sldIdLst>
    <p:sldId id="256" r:id="rId2"/>
    <p:sldId id="422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45" r:id="rId13"/>
    <p:sldId id="260" r:id="rId14"/>
    <p:sldId id="343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369" r:id="rId24"/>
    <p:sldId id="372" r:id="rId25"/>
    <p:sldId id="373" r:id="rId26"/>
    <p:sldId id="374" r:id="rId27"/>
    <p:sldId id="375" r:id="rId28"/>
    <p:sldId id="376" r:id="rId29"/>
    <p:sldId id="37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21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41B2D5"/>
    <a:srgbClr val="FF6A26"/>
    <a:srgbClr val="5DE8B4"/>
    <a:srgbClr val="A0DCE9"/>
    <a:srgbClr val="3BA2C2"/>
    <a:srgbClr val="3591AE"/>
    <a:srgbClr val="A1DDEA"/>
    <a:srgbClr val="35D5FF"/>
    <a:srgbClr val="DF0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3939" autoAdjust="0"/>
  </p:normalViewPr>
  <p:slideViewPr>
    <p:cSldViewPr snapToGrid="0" snapToObjects="1">
      <p:cViewPr varScale="1">
        <p:scale>
          <a:sx n="105" d="100"/>
          <a:sy n="105" d="100"/>
        </p:scale>
        <p:origin x="-5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8310D-1946-454C-9DEC-7AF027CC86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C0FAA-3C11-402C-AC4A-6038621524B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MetaDB</a:t>
          </a:r>
          <a:r>
            <a: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近期问题回顾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FD48-E805-41E5-BC84-63F707479923}" type="par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19514-9FB4-476F-B80D-C67A68D8EDE1}" type="sib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02D5E-2BFD-4D36-8F44-E08F00EE2D8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BEBB9-2062-4A2F-AAC0-283014F7E55E}" type="par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E987A0E8-F6AE-4C6E-A450-156D43934135}" type="sib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014218E7-C89E-4DD4-927C-87A5E1C1408D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0567D-1681-4D2F-BD2B-B330477F39D6}" type="par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1AEF54A3-F8EA-410B-B9F3-8C1B287A37C6}" type="sib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0CF96949-6323-4A13-8A73-E8535B996616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0010E-66F6-4AB3-88EE-102CC2321151}" type="par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DE2328D2-F812-4FB1-8AE7-C064E783794F}" type="sib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9F057C58-33A2-474B-BAE1-099DC2171B8C}" type="pres">
      <dgm:prSet presAssocID="{CDE8310D-1946-454C-9DEC-7AF027CC8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BE3872B-2DC2-914E-9BAE-EB1902AED27B}" type="pres">
      <dgm:prSet presAssocID="{CDE8310D-1946-454C-9DEC-7AF027CC862E}" presName="Name1" presStyleCnt="0"/>
      <dgm:spPr/>
    </dgm:pt>
    <dgm:pt modelId="{F4AD648E-2066-C043-B1DF-19641D3469A7}" type="pres">
      <dgm:prSet presAssocID="{CDE8310D-1946-454C-9DEC-7AF027CC862E}" presName="cycle" presStyleCnt="0"/>
      <dgm:spPr/>
    </dgm:pt>
    <dgm:pt modelId="{3B32BCFD-AA4E-924A-8208-1B12AF16157E}" type="pres">
      <dgm:prSet presAssocID="{CDE8310D-1946-454C-9DEC-7AF027CC862E}" presName="srcNode" presStyleLbl="node1" presStyleIdx="0" presStyleCnt="4"/>
      <dgm:spPr/>
    </dgm:pt>
    <dgm:pt modelId="{4F9993CA-C949-7A4F-B492-80738C2CB866}" type="pres">
      <dgm:prSet presAssocID="{CDE8310D-1946-454C-9DEC-7AF027CC86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67299DE-6127-B849-8BCD-690C17BE4639}" type="pres">
      <dgm:prSet presAssocID="{CDE8310D-1946-454C-9DEC-7AF027CC862E}" presName="extraNode" presStyleLbl="node1" presStyleIdx="0" presStyleCnt="4"/>
      <dgm:spPr/>
    </dgm:pt>
    <dgm:pt modelId="{FE38EF19-84E9-7644-B12A-F9B99670E3E4}" type="pres">
      <dgm:prSet presAssocID="{CDE8310D-1946-454C-9DEC-7AF027CC862E}" presName="dstNode" presStyleLbl="node1" presStyleIdx="0" presStyleCnt="4"/>
      <dgm:spPr/>
    </dgm:pt>
    <dgm:pt modelId="{84179A96-B357-2542-8357-39672CFF3EBA}" type="pres">
      <dgm:prSet presAssocID="{8DDC0FAA-3C11-402C-AC4A-6038621524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68B02-8E98-874B-9CBB-B9DBDD6606DE}" type="pres">
      <dgm:prSet presAssocID="{8DDC0FAA-3C11-402C-AC4A-6038621524B9}" presName="accent_1" presStyleCnt="0"/>
      <dgm:spPr/>
    </dgm:pt>
    <dgm:pt modelId="{F8E74B17-B4A4-EF45-9204-E9BD986D2D53}" type="pres">
      <dgm:prSet presAssocID="{8DDC0FAA-3C11-402C-AC4A-6038621524B9}" presName="accentRepeatNode" presStyleLbl="solidFgAcc1" presStyleIdx="0" presStyleCnt="4"/>
      <dgm:spPr/>
    </dgm:pt>
    <dgm:pt modelId="{D6CD4B03-085B-4DAD-9FDC-135D0D7A8AA3}" type="pres">
      <dgm:prSet presAssocID="{7ED02D5E-2BFD-4D36-8F44-E08F00EE2D8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19A15-B972-473B-993C-915916894912}" type="pres">
      <dgm:prSet presAssocID="{7ED02D5E-2BFD-4D36-8F44-E08F00EE2D8F}" presName="accent_2" presStyleCnt="0"/>
      <dgm:spPr/>
    </dgm:pt>
    <dgm:pt modelId="{B6CC398F-C454-483B-947F-CBAFADC9B1F1}" type="pres">
      <dgm:prSet presAssocID="{7ED02D5E-2BFD-4D36-8F44-E08F00EE2D8F}" presName="accentRepeatNode" presStyleLbl="solidFgAcc1" presStyleIdx="1" presStyleCnt="4"/>
      <dgm:spPr/>
    </dgm:pt>
    <dgm:pt modelId="{AEF3B8AD-9F59-4A6C-8462-1243E5428A0E}" type="pres">
      <dgm:prSet presAssocID="{014218E7-C89E-4DD4-927C-87A5E1C1408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10EBB-DD48-4F65-BAD5-303709B9576B}" type="pres">
      <dgm:prSet presAssocID="{014218E7-C89E-4DD4-927C-87A5E1C1408D}" presName="accent_3" presStyleCnt="0"/>
      <dgm:spPr/>
    </dgm:pt>
    <dgm:pt modelId="{DB913176-7560-49B7-9DB7-0EB0D3B17B11}" type="pres">
      <dgm:prSet presAssocID="{014218E7-C89E-4DD4-927C-87A5E1C1408D}" presName="accentRepeatNode" presStyleLbl="solidFgAcc1" presStyleIdx="2" presStyleCnt="4"/>
      <dgm:spPr/>
    </dgm:pt>
    <dgm:pt modelId="{4CC7AB97-7EFF-42B5-982D-FD66E6EB3548}" type="pres">
      <dgm:prSet presAssocID="{0CF96949-6323-4A13-8A73-E8535B99661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F6CBA-A7E9-46B0-93D1-9E0CCFD83217}" type="pres">
      <dgm:prSet presAssocID="{0CF96949-6323-4A13-8A73-E8535B996616}" presName="accent_4" presStyleCnt="0"/>
      <dgm:spPr/>
    </dgm:pt>
    <dgm:pt modelId="{0F76CBD6-481D-473F-BEF9-0D4011897C53}" type="pres">
      <dgm:prSet presAssocID="{0CF96949-6323-4A13-8A73-E8535B996616}" presName="accentRepeatNode" presStyleLbl="solidFgAcc1" presStyleIdx="3" presStyleCnt="4"/>
      <dgm:spPr/>
    </dgm:pt>
  </dgm:ptLst>
  <dgm:cxnLst>
    <dgm:cxn modelId="{98D3B4D6-1A5D-4C55-B629-4EFBC2FCF551}" type="presOf" srcId="{014218E7-C89E-4DD4-927C-87A5E1C1408D}" destId="{AEF3B8AD-9F59-4A6C-8462-1243E5428A0E}" srcOrd="0" destOrd="0" presId="urn:microsoft.com/office/officeart/2008/layout/VerticalCurvedList"/>
    <dgm:cxn modelId="{7BAAC5C5-FD86-49DB-A630-85260891E70C}" srcId="{CDE8310D-1946-454C-9DEC-7AF027CC862E}" destId="{8DDC0FAA-3C11-402C-AC4A-6038621524B9}" srcOrd="0" destOrd="0" parTransId="{E3F9FD48-E805-41E5-BC84-63F707479923}" sibTransId="{96519514-9FB4-476F-B80D-C67A68D8EDE1}"/>
    <dgm:cxn modelId="{D5D2C203-3414-4961-BD65-1D86630BFB0A}" srcId="{CDE8310D-1946-454C-9DEC-7AF027CC862E}" destId="{014218E7-C89E-4DD4-927C-87A5E1C1408D}" srcOrd="2" destOrd="0" parTransId="{72D0567D-1681-4D2F-BD2B-B330477F39D6}" sibTransId="{1AEF54A3-F8EA-410B-B9F3-8C1B287A37C6}"/>
    <dgm:cxn modelId="{2B0A0901-D762-4054-ABFC-9B6F7787E4FE}" type="presOf" srcId="{CDE8310D-1946-454C-9DEC-7AF027CC862E}" destId="{9F057C58-33A2-474B-BAE1-099DC2171B8C}" srcOrd="0" destOrd="0" presId="urn:microsoft.com/office/officeart/2008/layout/VerticalCurvedList"/>
    <dgm:cxn modelId="{8C5FD3C2-FEF0-459D-AE88-82FBB90E1345}" type="presOf" srcId="{0CF96949-6323-4A13-8A73-E8535B996616}" destId="{4CC7AB97-7EFF-42B5-982D-FD66E6EB3548}" srcOrd="0" destOrd="0" presId="urn:microsoft.com/office/officeart/2008/layout/VerticalCurvedList"/>
    <dgm:cxn modelId="{B68F97FF-2A98-49BA-8C80-1D944FB7DDE5}" type="presOf" srcId="{8DDC0FAA-3C11-402C-AC4A-6038621524B9}" destId="{84179A96-B357-2542-8357-39672CFF3EBA}" srcOrd="0" destOrd="0" presId="urn:microsoft.com/office/officeart/2008/layout/VerticalCurvedList"/>
    <dgm:cxn modelId="{C3A6DA2D-490C-4573-8268-0BD5BC3E020C}" type="presOf" srcId="{7ED02D5E-2BFD-4D36-8F44-E08F00EE2D8F}" destId="{D6CD4B03-085B-4DAD-9FDC-135D0D7A8AA3}" srcOrd="0" destOrd="0" presId="urn:microsoft.com/office/officeart/2008/layout/VerticalCurvedList"/>
    <dgm:cxn modelId="{3FE8E0C4-4350-4AA6-AC54-8A672AE607B0}" srcId="{CDE8310D-1946-454C-9DEC-7AF027CC862E}" destId="{7ED02D5E-2BFD-4D36-8F44-E08F00EE2D8F}" srcOrd="1" destOrd="0" parTransId="{BEDBEBB9-2062-4A2F-AAC0-283014F7E55E}" sibTransId="{E987A0E8-F6AE-4C6E-A450-156D43934135}"/>
    <dgm:cxn modelId="{EEC82962-0EDC-4C02-A842-B8B3EED97C36}" srcId="{CDE8310D-1946-454C-9DEC-7AF027CC862E}" destId="{0CF96949-6323-4A13-8A73-E8535B996616}" srcOrd="3" destOrd="0" parTransId="{3170010E-66F6-4AB3-88EE-102CC2321151}" sibTransId="{DE2328D2-F812-4FB1-8AE7-C064E783794F}"/>
    <dgm:cxn modelId="{3460E086-2711-4DDD-BB42-D410B64DE472}" type="presOf" srcId="{96519514-9FB4-476F-B80D-C67A68D8EDE1}" destId="{4F9993CA-C949-7A4F-B492-80738C2CB866}" srcOrd="0" destOrd="0" presId="urn:microsoft.com/office/officeart/2008/layout/VerticalCurvedList"/>
    <dgm:cxn modelId="{3606161F-A0E8-4BDA-B0FC-19EA049AA2C3}" type="presParOf" srcId="{9F057C58-33A2-474B-BAE1-099DC2171B8C}" destId="{1BE3872B-2DC2-914E-9BAE-EB1902AED27B}" srcOrd="0" destOrd="0" presId="urn:microsoft.com/office/officeart/2008/layout/VerticalCurvedList"/>
    <dgm:cxn modelId="{9189A6F7-FA02-45A1-BD7F-9CD517C9CAF3}" type="presParOf" srcId="{1BE3872B-2DC2-914E-9BAE-EB1902AED27B}" destId="{F4AD648E-2066-C043-B1DF-19641D3469A7}" srcOrd="0" destOrd="0" presId="urn:microsoft.com/office/officeart/2008/layout/VerticalCurvedList"/>
    <dgm:cxn modelId="{EAC1265B-F60C-4E41-A5A1-C7EAB8BEE119}" type="presParOf" srcId="{F4AD648E-2066-C043-B1DF-19641D3469A7}" destId="{3B32BCFD-AA4E-924A-8208-1B12AF16157E}" srcOrd="0" destOrd="0" presId="urn:microsoft.com/office/officeart/2008/layout/VerticalCurvedList"/>
    <dgm:cxn modelId="{8FC41CA5-2395-48FC-BFFE-1C6CEE18657A}" type="presParOf" srcId="{F4AD648E-2066-C043-B1DF-19641D3469A7}" destId="{4F9993CA-C949-7A4F-B492-80738C2CB866}" srcOrd="1" destOrd="0" presId="urn:microsoft.com/office/officeart/2008/layout/VerticalCurvedList"/>
    <dgm:cxn modelId="{125A35E5-4F90-4122-9CC9-EBCA909E3312}" type="presParOf" srcId="{F4AD648E-2066-C043-B1DF-19641D3469A7}" destId="{467299DE-6127-B849-8BCD-690C17BE4639}" srcOrd="2" destOrd="0" presId="urn:microsoft.com/office/officeart/2008/layout/VerticalCurvedList"/>
    <dgm:cxn modelId="{69AABAC8-62DB-4632-AEB3-D888E8CC2104}" type="presParOf" srcId="{F4AD648E-2066-C043-B1DF-19641D3469A7}" destId="{FE38EF19-84E9-7644-B12A-F9B99670E3E4}" srcOrd="3" destOrd="0" presId="urn:microsoft.com/office/officeart/2008/layout/VerticalCurvedList"/>
    <dgm:cxn modelId="{147DAB44-40C8-41F8-B041-9442BA56D7EB}" type="presParOf" srcId="{1BE3872B-2DC2-914E-9BAE-EB1902AED27B}" destId="{84179A96-B357-2542-8357-39672CFF3EBA}" srcOrd="1" destOrd="0" presId="urn:microsoft.com/office/officeart/2008/layout/VerticalCurvedList"/>
    <dgm:cxn modelId="{524F2519-5BBC-416C-993E-1E500D79B947}" type="presParOf" srcId="{1BE3872B-2DC2-914E-9BAE-EB1902AED27B}" destId="{BD868B02-8E98-874B-9CBB-B9DBDD6606DE}" srcOrd="2" destOrd="0" presId="urn:microsoft.com/office/officeart/2008/layout/VerticalCurvedList"/>
    <dgm:cxn modelId="{9696B9FB-BB0B-44C2-A382-5ACF4DE2469C}" type="presParOf" srcId="{BD868B02-8E98-874B-9CBB-B9DBDD6606DE}" destId="{F8E74B17-B4A4-EF45-9204-E9BD986D2D53}" srcOrd="0" destOrd="0" presId="urn:microsoft.com/office/officeart/2008/layout/VerticalCurvedList"/>
    <dgm:cxn modelId="{B8553953-7EF4-4B54-8F74-74EB8CF2E11E}" type="presParOf" srcId="{1BE3872B-2DC2-914E-9BAE-EB1902AED27B}" destId="{D6CD4B03-085B-4DAD-9FDC-135D0D7A8AA3}" srcOrd="3" destOrd="0" presId="urn:microsoft.com/office/officeart/2008/layout/VerticalCurvedList"/>
    <dgm:cxn modelId="{7D0E5F0E-3001-4C16-BD2A-1C4064B6D4FE}" type="presParOf" srcId="{1BE3872B-2DC2-914E-9BAE-EB1902AED27B}" destId="{1ED19A15-B972-473B-993C-915916894912}" srcOrd="4" destOrd="0" presId="urn:microsoft.com/office/officeart/2008/layout/VerticalCurvedList"/>
    <dgm:cxn modelId="{15155E21-A071-4568-9E9C-D25A86C3BC5E}" type="presParOf" srcId="{1ED19A15-B972-473B-993C-915916894912}" destId="{B6CC398F-C454-483B-947F-CBAFADC9B1F1}" srcOrd="0" destOrd="0" presId="urn:microsoft.com/office/officeart/2008/layout/VerticalCurvedList"/>
    <dgm:cxn modelId="{51B617A6-0616-41DB-9159-A8B3405356D4}" type="presParOf" srcId="{1BE3872B-2DC2-914E-9BAE-EB1902AED27B}" destId="{AEF3B8AD-9F59-4A6C-8462-1243E5428A0E}" srcOrd="5" destOrd="0" presId="urn:microsoft.com/office/officeart/2008/layout/VerticalCurvedList"/>
    <dgm:cxn modelId="{7686367E-BAF5-4073-BD21-2C4EB6EDDDB8}" type="presParOf" srcId="{1BE3872B-2DC2-914E-9BAE-EB1902AED27B}" destId="{33410EBB-DD48-4F65-BAD5-303709B9576B}" srcOrd="6" destOrd="0" presId="urn:microsoft.com/office/officeart/2008/layout/VerticalCurvedList"/>
    <dgm:cxn modelId="{0D623741-DB0A-48A1-90F6-1D3D2102996A}" type="presParOf" srcId="{33410EBB-DD48-4F65-BAD5-303709B9576B}" destId="{DB913176-7560-49B7-9DB7-0EB0D3B17B11}" srcOrd="0" destOrd="0" presId="urn:microsoft.com/office/officeart/2008/layout/VerticalCurvedList"/>
    <dgm:cxn modelId="{220D1D6A-7DF7-4FAA-9766-B688A46EB92C}" type="presParOf" srcId="{1BE3872B-2DC2-914E-9BAE-EB1902AED27B}" destId="{4CC7AB97-7EFF-42B5-982D-FD66E6EB3548}" srcOrd="7" destOrd="0" presId="urn:microsoft.com/office/officeart/2008/layout/VerticalCurvedList"/>
    <dgm:cxn modelId="{C8650D38-64D1-4069-B543-07191AA1F96B}" type="presParOf" srcId="{1BE3872B-2DC2-914E-9BAE-EB1902AED27B}" destId="{F3CF6CBA-A7E9-46B0-93D1-9E0CCFD83217}" srcOrd="8" destOrd="0" presId="urn:microsoft.com/office/officeart/2008/layout/VerticalCurvedList"/>
    <dgm:cxn modelId="{A259F33C-9656-4439-A5CC-655835A3C734}" type="presParOf" srcId="{F3CF6CBA-A7E9-46B0-93D1-9E0CCFD83217}" destId="{0F76CBD6-481D-473F-BEF9-0D4011897C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8310D-1946-454C-9DEC-7AF027CC86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C0FAA-3C11-402C-AC4A-6038621524B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l" rtl="0"/>
          <a:r>
            <a: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FD48-E805-41E5-BC84-63F707479923}" type="par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19514-9FB4-476F-B80D-C67A68D8EDE1}" type="sib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02D5E-2BFD-4D36-8F44-E08F00EE2D8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BEBB9-2062-4A2F-AAC0-283014F7E55E}" type="par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E987A0E8-F6AE-4C6E-A450-156D43934135}" type="sib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014218E7-C89E-4DD4-927C-87A5E1C1408D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0567D-1681-4D2F-BD2B-B330477F39D6}" type="par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1AEF54A3-F8EA-410B-B9F3-8C1B287A37C6}" type="sib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0CF96949-6323-4A13-8A73-E8535B996616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0010E-66F6-4AB3-88EE-102CC2321151}" type="par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DE2328D2-F812-4FB1-8AE7-C064E783794F}" type="sib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9F057C58-33A2-474B-BAE1-099DC2171B8C}" type="pres">
      <dgm:prSet presAssocID="{CDE8310D-1946-454C-9DEC-7AF027CC8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BE3872B-2DC2-914E-9BAE-EB1902AED27B}" type="pres">
      <dgm:prSet presAssocID="{CDE8310D-1946-454C-9DEC-7AF027CC862E}" presName="Name1" presStyleCnt="0"/>
      <dgm:spPr/>
    </dgm:pt>
    <dgm:pt modelId="{F4AD648E-2066-C043-B1DF-19641D3469A7}" type="pres">
      <dgm:prSet presAssocID="{CDE8310D-1946-454C-9DEC-7AF027CC862E}" presName="cycle" presStyleCnt="0"/>
      <dgm:spPr/>
    </dgm:pt>
    <dgm:pt modelId="{3B32BCFD-AA4E-924A-8208-1B12AF16157E}" type="pres">
      <dgm:prSet presAssocID="{CDE8310D-1946-454C-9DEC-7AF027CC862E}" presName="srcNode" presStyleLbl="node1" presStyleIdx="0" presStyleCnt="4"/>
      <dgm:spPr/>
    </dgm:pt>
    <dgm:pt modelId="{4F9993CA-C949-7A4F-B492-80738C2CB866}" type="pres">
      <dgm:prSet presAssocID="{CDE8310D-1946-454C-9DEC-7AF027CC86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67299DE-6127-B849-8BCD-690C17BE4639}" type="pres">
      <dgm:prSet presAssocID="{CDE8310D-1946-454C-9DEC-7AF027CC862E}" presName="extraNode" presStyleLbl="node1" presStyleIdx="0" presStyleCnt="4"/>
      <dgm:spPr/>
    </dgm:pt>
    <dgm:pt modelId="{FE38EF19-84E9-7644-B12A-F9B99670E3E4}" type="pres">
      <dgm:prSet presAssocID="{CDE8310D-1946-454C-9DEC-7AF027CC862E}" presName="dstNode" presStyleLbl="node1" presStyleIdx="0" presStyleCnt="4"/>
      <dgm:spPr/>
    </dgm:pt>
    <dgm:pt modelId="{84179A96-B357-2542-8357-39672CFF3EBA}" type="pres">
      <dgm:prSet presAssocID="{8DDC0FAA-3C11-402C-AC4A-6038621524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68B02-8E98-874B-9CBB-B9DBDD6606DE}" type="pres">
      <dgm:prSet presAssocID="{8DDC0FAA-3C11-402C-AC4A-6038621524B9}" presName="accent_1" presStyleCnt="0"/>
      <dgm:spPr/>
    </dgm:pt>
    <dgm:pt modelId="{F8E74B17-B4A4-EF45-9204-E9BD986D2D53}" type="pres">
      <dgm:prSet presAssocID="{8DDC0FAA-3C11-402C-AC4A-6038621524B9}" presName="accentRepeatNode" presStyleLbl="solidFgAcc1" presStyleIdx="0" presStyleCnt="4"/>
      <dgm:spPr/>
    </dgm:pt>
    <dgm:pt modelId="{D6CD4B03-085B-4DAD-9FDC-135D0D7A8AA3}" type="pres">
      <dgm:prSet presAssocID="{7ED02D5E-2BFD-4D36-8F44-E08F00EE2D8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19A15-B972-473B-993C-915916894912}" type="pres">
      <dgm:prSet presAssocID="{7ED02D5E-2BFD-4D36-8F44-E08F00EE2D8F}" presName="accent_2" presStyleCnt="0"/>
      <dgm:spPr/>
    </dgm:pt>
    <dgm:pt modelId="{B6CC398F-C454-483B-947F-CBAFADC9B1F1}" type="pres">
      <dgm:prSet presAssocID="{7ED02D5E-2BFD-4D36-8F44-E08F00EE2D8F}" presName="accentRepeatNode" presStyleLbl="solidFgAcc1" presStyleIdx="1" presStyleCnt="4"/>
      <dgm:spPr/>
    </dgm:pt>
    <dgm:pt modelId="{AEF3B8AD-9F59-4A6C-8462-1243E5428A0E}" type="pres">
      <dgm:prSet presAssocID="{014218E7-C89E-4DD4-927C-87A5E1C1408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10EBB-DD48-4F65-BAD5-303709B9576B}" type="pres">
      <dgm:prSet presAssocID="{014218E7-C89E-4DD4-927C-87A5E1C1408D}" presName="accent_3" presStyleCnt="0"/>
      <dgm:spPr/>
    </dgm:pt>
    <dgm:pt modelId="{DB913176-7560-49B7-9DB7-0EB0D3B17B11}" type="pres">
      <dgm:prSet presAssocID="{014218E7-C89E-4DD4-927C-87A5E1C1408D}" presName="accentRepeatNode" presStyleLbl="solidFgAcc1" presStyleIdx="2" presStyleCnt="4"/>
      <dgm:spPr/>
    </dgm:pt>
    <dgm:pt modelId="{4CC7AB97-7EFF-42B5-982D-FD66E6EB3548}" type="pres">
      <dgm:prSet presAssocID="{0CF96949-6323-4A13-8A73-E8535B99661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F6CBA-A7E9-46B0-93D1-9E0CCFD83217}" type="pres">
      <dgm:prSet presAssocID="{0CF96949-6323-4A13-8A73-E8535B996616}" presName="accent_4" presStyleCnt="0"/>
      <dgm:spPr/>
    </dgm:pt>
    <dgm:pt modelId="{0F76CBD6-481D-473F-BEF9-0D4011897C53}" type="pres">
      <dgm:prSet presAssocID="{0CF96949-6323-4A13-8A73-E8535B996616}" presName="accentRepeatNode" presStyleLbl="solidFgAcc1" presStyleIdx="3" presStyleCnt="4"/>
      <dgm:spPr/>
    </dgm:pt>
  </dgm:ptLst>
  <dgm:cxnLst>
    <dgm:cxn modelId="{2CE24735-0F05-4948-97E9-AA386C4F7853}" type="presOf" srcId="{8DDC0FAA-3C11-402C-AC4A-6038621524B9}" destId="{84179A96-B357-2542-8357-39672CFF3EBA}" srcOrd="0" destOrd="0" presId="urn:microsoft.com/office/officeart/2008/layout/VerticalCurvedList"/>
    <dgm:cxn modelId="{7BAAC5C5-FD86-49DB-A630-85260891E70C}" srcId="{CDE8310D-1946-454C-9DEC-7AF027CC862E}" destId="{8DDC0FAA-3C11-402C-AC4A-6038621524B9}" srcOrd="0" destOrd="0" parTransId="{E3F9FD48-E805-41E5-BC84-63F707479923}" sibTransId="{96519514-9FB4-476F-B80D-C67A68D8EDE1}"/>
    <dgm:cxn modelId="{D5D2C203-3414-4961-BD65-1D86630BFB0A}" srcId="{CDE8310D-1946-454C-9DEC-7AF027CC862E}" destId="{014218E7-C89E-4DD4-927C-87A5E1C1408D}" srcOrd="2" destOrd="0" parTransId="{72D0567D-1681-4D2F-BD2B-B330477F39D6}" sibTransId="{1AEF54A3-F8EA-410B-B9F3-8C1B287A37C6}"/>
    <dgm:cxn modelId="{AB097CD0-7000-4BE9-B405-95F863348C1D}" type="presOf" srcId="{7ED02D5E-2BFD-4D36-8F44-E08F00EE2D8F}" destId="{D6CD4B03-085B-4DAD-9FDC-135D0D7A8AA3}" srcOrd="0" destOrd="0" presId="urn:microsoft.com/office/officeart/2008/layout/VerticalCurvedList"/>
    <dgm:cxn modelId="{7738967C-753E-4710-979F-582133E39ADF}" type="presOf" srcId="{0CF96949-6323-4A13-8A73-E8535B996616}" destId="{4CC7AB97-7EFF-42B5-982D-FD66E6EB3548}" srcOrd="0" destOrd="0" presId="urn:microsoft.com/office/officeart/2008/layout/VerticalCurvedList"/>
    <dgm:cxn modelId="{3FE8E0C4-4350-4AA6-AC54-8A672AE607B0}" srcId="{CDE8310D-1946-454C-9DEC-7AF027CC862E}" destId="{7ED02D5E-2BFD-4D36-8F44-E08F00EE2D8F}" srcOrd="1" destOrd="0" parTransId="{BEDBEBB9-2062-4A2F-AAC0-283014F7E55E}" sibTransId="{E987A0E8-F6AE-4C6E-A450-156D43934135}"/>
    <dgm:cxn modelId="{5EF1F280-484A-40B9-88C7-E4B3A2970575}" type="presOf" srcId="{CDE8310D-1946-454C-9DEC-7AF027CC862E}" destId="{9F057C58-33A2-474B-BAE1-099DC2171B8C}" srcOrd="0" destOrd="0" presId="urn:microsoft.com/office/officeart/2008/layout/VerticalCurvedList"/>
    <dgm:cxn modelId="{0424E063-21FE-40BB-8EF4-4EBADAD2D510}" type="presOf" srcId="{96519514-9FB4-476F-B80D-C67A68D8EDE1}" destId="{4F9993CA-C949-7A4F-B492-80738C2CB866}" srcOrd="0" destOrd="0" presId="urn:microsoft.com/office/officeart/2008/layout/VerticalCurvedList"/>
    <dgm:cxn modelId="{94F0ABC9-6123-49A2-9DE2-3802495F688C}" type="presOf" srcId="{014218E7-C89E-4DD4-927C-87A5E1C1408D}" destId="{AEF3B8AD-9F59-4A6C-8462-1243E5428A0E}" srcOrd="0" destOrd="0" presId="urn:microsoft.com/office/officeart/2008/layout/VerticalCurvedList"/>
    <dgm:cxn modelId="{EEC82962-0EDC-4C02-A842-B8B3EED97C36}" srcId="{CDE8310D-1946-454C-9DEC-7AF027CC862E}" destId="{0CF96949-6323-4A13-8A73-E8535B996616}" srcOrd="3" destOrd="0" parTransId="{3170010E-66F6-4AB3-88EE-102CC2321151}" sibTransId="{DE2328D2-F812-4FB1-8AE7-C064E783794F}"/>
    <dgm:cxn modelId="{DA130693-F542-4178-B238-D491A1F7027A}" type="presParOf" srcId="{9F057C58-33A2-474B-BAE1-099DC2171B8C}" destId="{1BE3872B-2DC2-914E-9BAE-EB1902AED27B}" srcOrd="0" destOrd="0" presId="urn:microsoft.com/office/officeart/2008/layout/VerticalCurvedList"/>
    <dgm:cxn modelId="{DA6A8DF5-630E-4E12-8290-7A4FCE5708D1}" type="presParOf" srcId="{1BE3872B-2DC2-914E-9BAE-EB1902AED27B}" destId="{F4AD648E-2066-C043-B1DF-19641D3469A7}" srcOrd="0" destOrd="0" presId="urn:microsoft.com/office/officeart/2008/layout/VerticalCurvedList"/>
    <dgm:cxn modelId="{7F41DA8A-9CEE-43BB-92A8-9E9840E05267}" type="presParOf" srcId="{F4AD648E-2066-C043-B1DF-19641D3469A7}" destId="{3B32BCFD-AA4E-924A-8208-1B12AF16157E}" srcOrd="0" destOrd="0" presId="urn:microsoft.com/office/officeart/2008/layout/VerticalCurvedList"/>
    <dgm:cxn modelId="{661E87CA-B8F4-40FF-BC32-FD48E4AFC907}" type="presParOf" srcId="{F4AD648E-2066-C043-B1DF-19641D3469A7}" destId="{4F9993CA-C949-7A4F-B492-80738C2CB866}" srcOrd="1" destOrd="0" presId="urn:microsoft.com/office/officeart/2008/layout/VerticalCurvedList"/>
    <dgm:cxn modelId="{8DB8EE24-53D3-452D-9CC6-A8CD530AA965}" type="presParOf" srcId="{F4AD648E-2066-C043-B1DF-19641D3469A7}" destId="{467299DE-6127-B849-8BCD-690C17BE4639}" srcOrd="2" destOrd="0" presId="urn:microsoft.com/office/officeart/2008/layout/VerticalCurvedList"/>
    <dgm:cxn modelId="{455166D6-639C-494D-92FE-C117E4253C0B}" type="presParOf" srcId="{F4AD648E-2066-C043-B1DF-19641D3469A7}" destId="{FE38EF19-84E9-7644-B12A-F9B99670E3E4}" srcOrd="3" destOrd="0" presId="urn:microsoft.com/office/officeart/2008/layout/VerticalCurvedList"/>
    <dgm:cxn modelId="{DC93633D-4EF6-43C7-A3B2-DC5520C4CBB9}" type="presParOf" srcId="{1BE3872B-2DC2-914E-9BAE-EB1902AED27B}" destId="{84179A96-B357-2542-8357-39672CFF3EBA}" srcOrd="1" destOrd="0" presId="urn:microsoft.com/office/officeart/2008/layout/VerticalCurvedList"/>
    <dgm:cxn modelId="{47BCEAFB-3429-4830-9EB3-FD0B3D5B8D99}" type="presParOf" srcId="{1BE3872B-2DC2-914E-9BAE-EB1902AED27B}" destId="{BD868B02-8E98-874B-9CBB-B9DBDD6606DE}" srcOrd="2" destOrd="0" presId="urn:microsoft.com/office/officeart/2008/layout/VerticalCurvedList"/>
    <dgm:cxn modelId="{318A9A74-36F5-40C8-A307-CD48C4A71D68}" type="presParOf" srcId="{BD868B02-8E98-874B-9CBB-B9DBDD6606DE}" destId="{F8E74B17-B4A4-EF45-9204-E9BD986D2D53}" srcOrd="0" destOrd="0" presId="urn:microsoft.com/office/officeart/2008/layout/VerticalCurvedList"/>
    <dgm:cxn modelId="{B87CCC9C-560E-4AA9-989F-189C483D063A}" type="presParOf" srcId="{1BE3872B-2DC2-914E-9BAE-EB1902AED27B}" destId="{D6CD4B03-085B-4DAD-9FDC-135D0D7A8AA3}" srcOrd="3" destOrd="0" presId="urn:microsoft.com/office/officeart/2008/layout/VerticalCurvedList"/>
    <dgm:cxn modelId="{D7A7B61B-2EF6-4C35-8795-59D2BFF5F1E6}" type="presParOf" srcId="{1BE3872B-2DC2-914E-9BAE-EB1902AED27B}" destId="{1ED19A15-B972-473B-993C-915916894912}" srcOrd="4" destOrd="0" presId="urn:microsoft.com/office/officeart/2008/layout/VerticalCurvedList"/>
    <dgm:cxn modelId="{94CA4A52-3AC1-4EE6-8DB9-0655797A6524}" type="presParOf" srcId="{1ED19A15-B972-473B-993C-915916894912}" destId="{B6CC398F-C454-483B-947F-CBAFADC9B1F1}" srcOrd="0" destOrd="0" presId="urn:microsoft.com/office/officeart/2008/layout/VerticalCurvedList"/>
    <dgm:cxn modelId="{6957A9DC-B1DB-49E4-8039-C81B25307A11}" type="presParOf" srcId="{1BE3872B-2DC2-914E-9BAE-EB1902AED27B}" destId="{AEF3B8AD-9F59-4A6C-8462-1243E5428A0E}" srcOrd="5" destOrd="0" presId="urn:microsoft.com/office/officeart/2008/layout/VerticalCurvedList"/>
    <dgm:cxn modelId="{D5E31D96-7FFB-4EB9-97C6-C2B5ADB60C85}" type="presParOf" srcId="{1BE3872B-2DC2-914E-9BAE-EB1902AED27B}" destId="{33410EBB-DD48-4F65-BAD5-303709B9576B}" srcOrd="6" destOrd="0" presId="urn:microsoft.com/office/officeart/2008/layout/VerticalCurvedList"/>
    <dgm:cxn modelId="{4DD731B7-84A2-4C7D-B14E-564353D7B973}" type="presParOf" srcId="{33410EBB-DD48-4F65-BAD5-303709B9576B}" destId="{DB913176-7560-49B7-9DB7-0EB0D3B17B11}" srcOrd="0" destOrd="0" presId="urn:microsoft.com/office/officeart/2008/layout/VerticalCurvedList"/>
    <dgm:cxn modelId="{55709FEB-453E-4588-815D-FC67A2A593F7}" type="presParOf" srcId="{1BE3872B-2DC2-914E-9BAE-EB1902AED27B}" destId="{4CC7AB97-7EFF-42B5-982D-FD66E6EB3548}" srcOrd="7" destOrd="0" presId="urn:microsoft.com/office/officeart/2008/layout/VerticalCurvedList"/>
    <dgm:cxn modelId="{8587DF5A-BF50-47C2-B598-543D30260F6F}" type="presParOf" srcId="{1BE3872B-2DC2-914E-9BAE-EB1902AED27B}" destId="{F3CF6CBA-A7E9-46B0-93D1-9E0CCFD83217}" srcOrd="8" destOrd="0" presId="urn:microsoft.com/office/officeart/2008/layout/VerticalCurvedList"/>
    <dgm:cxn modelId="{1A6C15AB-D0AD-4746-A893-4C63FDA7098B}" type="presParOf" srcId="{F3CF6CBA-A7E9-46B0-93D1-9E0CCFD83217}" destId="{0F76CBD6-481D-473F-BEF9-0D4011897C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8310D-1946-454C-9DEC-7AF027CC86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C0FAA-3C11-402C-AC4A-6038621524B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l" rtl="0"/>
          <a:r>
            <a: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FD48-E805-41E5-BC84-63F707479923}" type="par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19514-9FB4-476F-B80D-C67A68D8EDE1}" type="sib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02D5E-2BFD-4D36-8F44-E08F00EE2D8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BEBB9-2062-4A2F-AAC0-283014F7E55E}" type="par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E987A0E8-F6AE-4C6E-A450-156D43934135}" type="sib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014218E7-C89E-4DD4-927C-87A5E1C1408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0567D-1681-4D2F-BD2B-B330477F39D6}" type="par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1AEF54A3-F8EA-410B-B9F3-8C1B287A37C6}" type="sib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0CF96949-6323-4A13-8A73-E8535B996616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0010E-66F6-4AB3-88EE-102CC2321151}" type="par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DE2328D2-F812-4FB1-8AE7-C064E783794F}" type="sib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9F057C58-33A2-474B-BAE1-099DC2171B8C}" type="pres">
      <dgm:prSet presAssocID="{CDE8310D-1946-454C-9DEC-7AF027CC8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BE3872B-2DC2-914E-9BAE-EB1902AED27B}" type="pres">
      <dgm:prSet presAssocID="{CDE8310D-1946-454C-9DEC-7AF027CC862E}" presName="Name1" presStyleCnt="0"/>
      <dgm:spPr/>
    </dgm:pt>
    <dgm:pt modelId="{F4AD648E-2066-C043-B1DF-19641D3469A7}" type="pres">
      <dgm:prSet presAssocID="{CDE8310D-1946-454C-9DEC-7AF027CC862E}" presName="cycle" presStyleCnt="0"/>
      <dgm:spPr/>
    </dgm:pt>
    <dgm:pt modelId="{3B32BCFD-AA4E-924A-8208-1B12AF16157E}" type="pres">
      <dgm:prSet presAssocID="{CDE8310D-1946-454C-9DEC-7AF027CC862E}" presName="srcNode" presStyleLbl="node1" presStyleIdx="0" presStyleCnt="4"/>
      <dgm:spPr/>
    </dgm:pt>
    <dgm:pt modelId="{4F9993CA-C949-7A4F-B492-80738C2CB866}" type="pres">
      <dgm:prSet presAssocID="{CDE8310D-1946-454C-9DEC-7AF027CC86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67299DE-6127-B849-8BCD-690C17BE4639}" type="pres">
      <dgm:prSet presAssocID="{CDE8310D-1946-454C-9DEC-7AF027CC862E}" presName="extraNode" presStyleLbl="node1" presStyleIdx="0" presStyleCnt="4"/>
      <dgm:spPr/>
    </dgm:pt>
    <dgm:pt modelId="{FE38EF19-84E9-7644-B12A-F9B99670E3E4}" type="pres">
      <dgm:prSet presAssocID="{CDE8310D-1946-454C-9DEC-7AF027CC862E}" presName="dstNode" presStyleLbl="node1" presStyleIdx="0" presStyleCnt="4"/>
      <dgm:spPr/>
    </dgm:pt>
    <dgm:pt modelId="{84179A96-B357-2542-8357-39672CFF3EBA}" type="pres">
      <dgm:prSet presAssocID="{8DDC0FAA-3C11-402C-AC4A-6038621524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68B02-8E98-874B-9CBB-B9DBDD6606DE}" type="pres">
      <dgm:prSet presAssocID="{8DDC0FAA-3C11-402C-AC4A-6038621524B9}" presName="accent_1" presStyleCnt="0"/>
      <dgm:spPr/>
    </dgm:pt>
    <dgm:pt modelId="{F8E74B17-B4A4-EF45-9204-E9BD986D2D53}" type="pres">
      <dgm:prSet presAssocID="{8DDC0FAA-3C11-402C-AC4A-6038621524B9}" presName="accentRepeatNode" presStyleLbl="solidFgAcc1" presStyleIdx="0" presStyleCnt="4"/>
      <dgm:spPr/>
    </dgm:pt>
    <dgm:pt modelId="{D6CD4B03-085B-4DAD-9FDC-135D0D7A8AA3}" type="pres">
      <dgm:prSet presAssocID="{7ED02D5E-2BFD-4D36-8F44-E08F00EE2D8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19A15-B972-473B-993C-915916894912}" type="pres">
      <dgm:prSet presAssocID="{7ED02D5E-2BFD-4D36-8F44-E08F00EE2D8F}" presName="accent_2" presStyleCnt="0"/>
      <dgm:spPr/>
    </dgm:pt>
    <dgm:pt modelId="{B6CC398F-C454-483B-947F-CBAFADC9B1F1}" type="pres">
      <dgm:prSet presAssocID="{7ED02D5E-2BFD-4D36-8F44-E08F00EE2D8F}" presName="accentRepeatNode" presStyleLbl="solidFgAcc1" presStyleIdx="1" presStyleCnt="4"/>
      <dgm:spPr/>
    </dgm:pt>
    <dgm:pt modelId="{AEF3B8AD-9F59-4A6C-8462-1243E5428A0E}" type="pres">
      <dgm:prSet presAssocID="{014218E7-C89E-4DD4-927C-87A5E1C1408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10EBB-DD48-4F65-BAD5-303709B9576B}" type="pres">
      <dgm:prSet presAssocID="{014218E7-C89E-4DD4-927C-87A5E1C1408D}" presName="accent_3" presStyleCnt="0"/>
      <dgm:spPr/>
    </dgm:pt>
    <dgm:pt modelId="{DB913176-7560-49B7-9DB7-0EB0D3B17B11}" type="pres">
      <dgm:prSet presAssocID="{014218E7-C89E-4DD4-927C-87A5E1C1408D}" presName="accentRepeatNode" presStyleLbl="solidFgAcc1" presStyleIdx="2" presStyleCnt="4"/>
      <dgm:spPr/>
    </dgm:pt>
    <dgm:pt modelId="{4CC7AB97-7EFF-42B5-982D-FD66E6EB3548}" type="pres">
      <dgm:prSet presAssocID="{0CF96949-6323-4A13-8A73-E8535B99661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F6CBA-A7E9-46B0-93D1-9E0CCFD83217}" type="pres">
      <dgm:prSet presAssocID="{0CF96949-6323-4A13-8A73-E8535B996616}" presName="accent_4" presStyleCnt="0"/>
      <dgm:spPr/>
    </dgm:pt>
    <dgm:pt modelId="{0F76CBD6-481D-473F-BEF9-0D4011897C53}" type="pres">
      <dgm:prSet presAssocID="{0CF96949-6323-4A13-8A73-E8535B996616}" presName="accentRepeatNode" presStyleLbl="solidFgAcc1" presStyleIdx="3" presStyleCnt="4"/>
      <dgm:spPr/>
    </dgm:pt>
  </dgm:ptLst>
  <dgm:cxnLst>
    <dgm:cxn modelId="{3FE8E0C4-4350-4AA6-AC54-8A672AE607B0}" srcId="{CDE8310D-1946-454C-9DEC-7AF027CC862E}" destId="{7ED02D5E-2BFD-4D36-8F44-E08F00EE2D8F}" srcOrd="1" destOrd="0" parTransId="{BEDBEBB9-2062-4A2F-AAC0-283014F7E55E}" sibTransId="{E987A0E8-F6AE-4C6E-A450-156D43934135}"/>
    <dgm:cxn modelId="{EE3203D7-58A9-46E0-891C-BCE671561C66}" type="presOf" srcId="{7ED02D5E-2BFD-4D36-8F44-E08F00EE2D8F}" destId="{D6CD4B03-085B-4DAD-9FDC-135D0D7A8AA3}" srcOrd="0" destOrd="0" presId="urn:microsoft.com/office/officeart/2008/layout/VerticalCurvedList"/>
    <dgm:cxn modelId="{7BAAC5C5-FD86-49DB-A630-85260891E70C}" srcId="{CDE8310D-1946-454C-9DEC-7AF027CC862E}" destId="{8DDC0FAA-3C11-402C-AC4A-6038621524B9}" srcOrd="0" destOrd="0" parTransId="{E3F9FD48-E805-41E5-BC84-63F707479923}" sibTransId="{96519514-9FB4-476F-B80D-C67A68D8EDE1}"/>
    <dgm:cxn modelId="{D639DF8E-01BC-4330-8C41-E1A5EDA2C390}" type="presOf" srcId="{96519514-9FB4-476F-B80D-C67A68D8EDE1}" destId="{4F9993CA-C949-7A4F-B492-80738C2CB866}" srcOrd="0" destOrd="0" presId="urn:microsoft.com/office/officeart/2008/layout/VerticalCurvedList"/>
    <dgm:cxn modelId="{88CE3E69-5A2E-45F2-94FA-482E3F4E415F}" type="presOf" srcId="{8DDC0FAA-3C11-402C-AC4A-6038621524B9}" destId="{84179A96-B357-2542-8357-39672CFF3EBA}" srcOrd="0" destOrd="0" presId="urn:microsoft.com/office/officeart/2008/layout/VerticalCurvedList"/>
    <dgm:cxn modelId="{FEB57899-C4C3-4B34-9D36-E9EE5080FCEE}" type="presOf" srcId="{CDE8310D-1946-454C-9DEC-7AF027CC862E}" destId="{9F057C58-33A2-474B-BAE1-099DC2171B8C}" srcOrd="0" destOrd="0" presId="urn:microsoft.com/office/officeart/2008/layout/VerticalCurvedList"/>
    <dgm:cxn modelId="{FCF5549D-0E95-4769-91A8-EBA4AEFD1B63}" type="presOf" srcId="{014218E7-C89E-4DD4-927C-87A5E1C1408D}" destId="{AEF3B8AD-9F59-4A6C-8462-1243E5428A0E}" srcOrd="0" destOrd="0" presId="urn:microsoft.com/office/officeart/2008/layout/VerticalCurvedList"/>
    <dgm:cxn modelId="{EEC82962-0EDC-4C02-A842-B8B3EED97C36}" srcId="{CDE8310D-1946-454C-9DEC-7AF027CC862E}" destId="{0CF96949-6323-4A13-8A73-E8535B996616}" srcOrd="3" destOrd="0" parTransId="{3170010E-66F6-4AB3-88EE-102CC2321151}" sibTransId="{DE2328D2-F812-4FB1-8AE7-C064E783794F}"/>
    <dgm:cxn modelId="{4DEFF63E-57B4-4DA2-ACA6-A4BB12656F10}" type="presOf" srcId="{0CF96949-6323-4A13-8A73-E8535B996616}" destId="{4CC7AB97-7EFF-42B5-982D-FD66E6EB3548}" srcOrd="0" destOrd="0" presId="urn:microsoft.com/office/officeart/2008/layout/VerticalCurvedList"/>
    <dgm:cxn modelId="{D5D2C203-3414-4961-BD65-1D86630BFB0A}" srcId="{CDE8310D-1946-454C-9DEC-7AF027CC862E}" destId="{014218E7-C89E-4DD4-927C-87A5E1C1408D}" srcOrd="2" destOrd="0" parTransId="{72D0567D-1681-4D2F-BD2B-B330477F39D6}" sibTransId="{1AEF54A3-F8EA-410B-B9F3-8C1B287A37C6}"/>
    <dgm:cxn modelId="{664A7472-ECEB-4851-BF22-DC044C9C98BC}" type="presParOf" srcId="{9F057C58-33A2-474B-BAE1-099DC2171B8C}" destId="{1BE3872B-2DC2-914E-9BAE-EB1902AED27B}" srcOrd="0" destOrd="0" presId="urn:microsoft.com/office/officeart/2008/layout/VerticalCurvedList"/>
    <dgm:cxn modelId="{293DF100-E457-4EF1-831D-34924C32EAEF}" type="presParOf" srcId="{1BE3872B-2DC2-914E-9BAE-EB1902AED27B}" destId="{F4AD648E-2066-C043-B1DF-19641D3469A7}" srcOrd="0" destOrd="0" presId="urn:microsoft.com/office/officeart/2008/layout/VerticalCurvedList"/>
    <dgm:cxn modelId="{5826C73E-D0C8-406F-A918-3C370DC2D1D0}" type="presParOf" srcId="{F4AD648E-2066-C043-B1DF-19641D3469A7}" destId="{3B32BCFD-AA4E-924A-8208-1B12AF16157E}" srcOrd="0" destOrd="0" presId="urn:microsoft.com/office/officeart/2008/layout/VerticalCurvedList"/>
    <dgm:cxn modelId="{DD82D40E-7F4B-43C9-AA1F-E7E183D943AB}" type="presParOf" srcId="{F4AD648E-2066-C043-B1DF-19641D3469A7}" destId="{4F9993CA-C949-7A4F-B492-80738C2CB866}" srcOrd="1" destOrd="0" presId="urn:microsoft.com/office/officeart/2008/layout/VerticalCurvedList"/>
    <dgm:cxn modelId="{0FC723E4-9AB5-4D06-A103-02D8D08FD3C6}" type="presParOf" srcId="{F4AD648E-2066-C043-B1DF-19641D3469A7}" destId="{467299DE-6127-B849-8BCD-690C17BE4639}" srcOrd="2" destOrd="0" presId="urn:microsoft.com/office/officeart/2008/layout/VerticalCurvedList"/>
    <dgm:cxn modelId="{D6A58705-6A33-4B88-848F-AD39FA4413E9}" type="presParOf" srcId="{F4AD648E-2066-C043-B1DF-19641D3469A7}" destId="{FE38EF19-84E9-7644-B12A-F9B99670E3E4}" srcOrd="3" destOrd="0" presId="urn:microsoft.com/office/officeart/2008/layout/VerticalCurvedList"/>
    <dgm:cxn modelId="{C30166D3-1D2B-4042-91DE-2D4EACF6F80B}" type="presParOf" srcId="{1BE3872B-2DC2-914E-9BAE-EB1902AED27B}" destId="{84179A96-B357-2542-8357-39672CFF3EBA}" srcOrd="1" destOrd="0" presId="urn:microsoft.com/office/officeart/2008/layout/VerticalCurvedList"/>
    <dgm:cxn modelId="{545E37B2-62CF-4870-BF85-518A2CEE63D1}" type="presParOf" srcId="{1BE3872B-2DC2-914E-9BAE-EB1902AED27B}" destId="{BD868B02-8E98-874B-9CBB-B9DBDD6606DE}" srcOrd="2" destOrd="0" presId="urn:microsoft.com/office/officeart/2008/layout/VerticalCurvedList"/>
    <dgm:cxn modelId="{E57CCFCF-6020-41E5-859E-9E4D6D5781EA}" type="presParOf" srcId="{BD868B02-8E98-874B-9CBB-B9DBDD6606DE}" destId="{F8E74B17-B4A4-EF45-9204-E9BD986D2D53}" srcOrd="0" destOrd="0" presId="urn:microsoft.com/office/officeart/2008/layout/VerticalCurvedList"/>
    <dgm:cxn modelId="{96D14B18-B289-4302-AC9E-56DE77505C42}" type="presParOf" srcId="{1BE3872B-2DC2-914E-9BAE-EB1902AED27B}" destId="{D6CD4B03-085B-4DAD-9FDC-135D0D7A8AA3}" srcOrd="3" destOrd="0" presId="urn:microsoft.com/office/officeart/2008/layout/VerticalCurvedList"/>
    <dgm:cxn modelId="{D7FF7376-368B-4F5D-AB0A-E6F70DD35826}" type="presParOf" srcId="{1BE3872B-2DC2-914E-9BAE-EB1902AED27B}" destId="{1ED19A15-B972-473B-993C-915916894912}" srcOrd="4" destOrd="0" presId="urn:microsoft.com/office/officeart/2008/layout/VerticalCurvedList"/>
    <dgm:cxn modelId="{40565547-2E07-450D-81F5-5A464011E32A}" type="presParOf" srcId="{1ED19A15-B972-473B-993C-915916894912}" destId="{B6CC398F-C454-483B-947F-CBAFADC9B1F1}" srcOrd="0" destOrd="0" presId="urn:microsoft.com/office/officeart/2008/layout/VerticalCurvedList"/>
    <dgm:cxn modelId="{4ECBD355-68CA-4AAF-91BD-BE1BA166D0CF}" type="presParOf" srcId="{1BE3872B-2DC2-914E-9BAE-EB1902AED27B}" destId="{AEF3B8AD-9F59-4A6C-8462-1243E5428A0E}" srcOrd="5" destOrd="0" presId="urn:microsoft.com/office/officeart/2008/layout/VerticalCurvedList"/>
    <dgm:cxn modelId="{9080C01A-5854-4D25-B428-F4ED8C9F5949}" type="presParOf" srcId="{1BE3872B-2DC2-914E-9BAE-EB1902AED27B}" destId="{33410EBB-DD48-4F65-BAD5-303709B9576B}" srcOrd="6" destOrd="0" presId="urn:microsoft.com/office/officeart/2008/layout/VerticalCurvedList"/>
    <dgm:cxn modelId="{BF76C91F-D533-4F8F-B65E-2F768D7D2902}" type="presParOf" srcId="{33410EBB-DD48-4F65-BAD5-303709B9576B}" destId="{DB913176-7560-49B7-9DB7-0EB0D3B17B11}" srcOrd="0" destOrd="0" presId="urn:microsoft.com/office/officeart/2008/layout/VerticalCurvedList"/>
    <dgm:cxn modelId="{3F1AEEF2-4ACF-4BFB-BB9D-38B5336F789B}" type="presParOf" srcId="{1BE3872B-2DC2-914E-9BAE-EB1902AED27B}" destId="{4CC7AB97-7EFF-42B5-982D-FD66E6EB3548}" srcOrd="7" destOrd="0" presId="urn:microsoft.com/office/officeart/2008/layout/VerticalCurvedList"/>
    <dgm:cxn modelId="{D5E66067-3BD5-4BD8-B258-380042EACF9C}" type="presParOf" srcId="{1BE3872B-2DC2-914E-9BAE-EB1902AED27B}" destId="{F3CF6CBA-A7E9-46B0-93D1-9E0CCFD83217}" srcOrd="8" destOrd="0" presId="urn:microsoft.com/office/officeart/2008/layout/VerticalCurvedList"/>
    <dgm:cxn modelId="{F1DDB46F-ABB8-49F8-BA4B-50E7E0564497}" type="presParOf" srcId="{F3CF6CBA-A7E9-46B0-93D1-9E0CCFD83217}" destId="{0F76CBD6-481D-473F-BEF9-0D4011897C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9CCE01-7329-4327-B2E6-6BE8D776D4BE}" type="doc">
      <dgm:prSet loTypeId="urn:microsoft.com/office/officeart/2008/layout/VerticalCurvedList" loCatId="list" qsTypeId="urn:microsoft.com/office/officeart/2005/8/quickstyle/3d3" qsCatId="3D" csTypeId="urn:microsoft.com/office/officeart/2005/8/colors/accent1_1" csCatId="accent1"/>
      <dgm:spPr/>
      <dgm:t>
        <a:bodyPr/>
        <a:lstStyle/>
        <a:p>
          <a:endParaRPr lang="zh-CN" altLang="en-US"/>
        </a:p>
      </dgm:t>
    </dgm:pt>
    <dgm:pt modelId="{8097E842-758E-4F3D-A527-0E753A8AD44B}">
      <dgm:prSet custT="1"/>
      <dgm:spPr/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核心规范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CC6F4-731C-4B60-A542-837BE3E8739D}" type="parTrans" cxnId="{F5A49833-AB81-4C5D-8486-7317D7AE3D2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CB9957-5694-4E37-B769-E4B4565AF92F}" type="sibTrans" cxnId="{F5A49833-AB81-4C5D-8486-7317D7AE3D2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9AEBB-8B79-4519-83C7-30AF4B820B03}">
      <dgm:prSet custT="1"/>
      <dgm:spPr/>
      <dgm:t>
        <a:bodyPr/>
        <a:lstStyle/>
        <a:p>
          <a:r>
            <a:rPr lang="zh-CN" altLang="en-US" sz="18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字段规范</a:t>
          </a:r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808C-EFA3-442E-9E89-49354FF7FC0A}" type="parTrans" cxnId="{88AA96F2-5352-4121-A3E3-305FD840B0A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E9291-C2F9-425C-852F-8D7CBB647507}" type="sibTrans" cxnId="{88AA96F2-5352-4121-A3E3-305FD840B0A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2CBB48-6F6A-4375-B0AD-8457757AC937}">
      <dgm:prSet custT="1"/>
      <dgm:spPr/>
      <dgm:t>
        <a:bodyPr/>
        <a:lstStyle/>
        <a:p>
          <a:r>
            <a:rPr lang="zh-CN" altLang="en-US" sz="18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索引规范</a:t>
          </a:r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33FE7B-67C1-435F-AE63-A93548A4BBC4}" type="parTrans" cxnId="{D58942A8-D973-4FF8-BBCD-651EA77A012B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BA2020-30E9-4D80-934F-8B75EBFAB1FB}" type="sibTrans" cxnId="{D58942A8-D973-4FF8-BBCD-651EA77A012B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E28CF-AFB9-49D7-B173-0021B31C8191}">
      <dgm:prSet custT="1"/>
      <dgm:spPr/>
      <dgm:t>
        <a:bodyPr/>
        <a:lstStyle/>
        <a:p>
          <a:r>
            <a:rPr lang="en-US" sz="18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sz="18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FE9A8-BBA2-498F-9391-E9FC4BE24B94}" type="parTrans" cxnId="{743362EE-DA1E-4D94-ABCA-11D4FC25DD20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3D2BF6-9EA5-4B2B-8512-4E96CE59101E}" type="sibTrans" cxnId="{743362EE-DA1E-4D94-ABCA-11D4FC25DD20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8412EF-BDEF-409D-9AC5-92DC91C821DB}">
      <dgm:prSet custT="1"/>
      <dgm:spPr/>
      <dgm:t>
        <a:bodyPr/>
        <a:lstStyle/>
        <a:p>
          <a:r>
            <a:rPr lang="zh-CN" altLang="en-US" sz="18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约定类规范</a:t>
          </a:r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D0128-1CF4-4C2E-8F0E-B50E857B2177}" type="parTrans" cxnId="{D918FF3D-6759-46AA-B793-AEC89409253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69A00-EF56-47F5-A0FA-0F6F60DC2938}" type="sibTrans" cxnId="{D918FF3D-6759-46AA-B793-AEC894092536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87730-7B38-4905-A5A8-83246C9123E9}" type="pres">
      <dgm:prSet presAssocID="{3C9CCE01-7329-4327-B2E6-6BE8D776D4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99DD779-92B3-4975-8661-05E55C525AA1}" type="pres">
      <dgm:prSet presAssocID="{3C9CCE01-7329-4327-B2E6-6BE8D776D4BE}" presName="Name1" presStyleCnt="0"/>
      <dgm:spPr/>
    </dgm:pt>
    <dgm:pt modelId="{2FDCF64F-AE55-4E0A-A172-CC669EA14422}" type="pres">
      <dgm:prSet presAssocID="{3C9CCE01-7329-4327-B2E6-6BE8D776D4BE}" presName="cycle" presStyleCnt="0"/>
      <dgm:spPr/>
    </dgm:pt>
    <dgm:pt modelId="{92D0329B-B86D-4786-A61C-5F84B0F9D3C7}" type="pres">
      <dgm:prSet presAssocID="{3C9CCE01-7329-4327-B2E6-6BE8D776D4BE}" presName="srcNode" presStyleLbl="node1" presStyleIdx="0" presStyleCnt="5"/>
      <dgm:spPr/>
    </dgm:pt>
    <dgm:pt modelId="{E8D86211-1E2D-4C30-9E6B-5ACD9E2EFCFA}" type="pres">
      <dgm:prSet presAssocID="{3C9CCE01-7329-4327-B2E6-6BE8D776D4B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3B754D6-3B5E-4F08-A0D4-F4E966BAB5BB}" type="pres">
      <dgm:prSet presAssocID="{3C9CCE01-7329-4327-B2E6-6BE8D776D4BE}" presName="extraNode" presStyleLbl="node1" presStyleIdx="0" presStyleCnt="5"/>
      <dgm:spPr/>
    </dgm:pt>
    <dgm:pt modelId="{1C8A1270-CB79-4B94-ACBE-F478EEB66B0B}" type="pres">
      <dgm:prSet presAssocID="{3C9CCE01-7329-4327-B2E6-6BE8D776D4BE}" presName="dstNode" presStyleLbl="node1" presStyleIdx="0" presStyleCnt="5"/>
      <dgm:spPr/>
    </dgm:pt>
    <dgm:pt modelId="{5F88A1EB-0F4A-448D-A3E7-DFFD287CD326}" type="pres">
      <dgm:prSet presAssocID="{8097E842-758E-4F3D-A527-0E753A8AD44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4C6DF-C3AC-4FFC-A765-CA39D5B22E1A}" type="pres">
      <dgm:prSet presAssocID="{8097E842-758E-4F3D-A527-0E753A8AD44B}" presName="accent_1" presStyleCnt="0"/>
      <dgm:spPr/>
    </dgm:pt>
    <dgm:pt modelId="{FFEC49C7-2107-4858-9FD2-4F3ED2A6F0BD}" type="pres">
      <dgm:prSet presAssocID="{8097E842-758E-4F3D-A527-0E753A8AD44B}" presName="accentRepeatNode" presStyleLbl="solidFgAcc1" presStyleIdx="0" presStyleCnt="5"/>
      <dgm:spPr/>
    </dgm:pt>
    <dgm:pt modelId="{4318FEC1-ADBA-4C3F-9048-EA8BC24AE847}" type="pres">
      <dgm:prSet presAssocID="{4409AEBB-8B79-4519-83C7-30AF4B820B0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0F01A-BBE1-4551-8471-7CE320B9B4F6}" type="pres">
      <dgm:prSet presAssocID="{4409AEBB-8B79-4519-83C7-30AF4B820B03}" presName="accent_2" presStyleCnt="0"/>
      <dgm:spPr/>
    </dgm:pt>
    <dgm:pt modelId="{D5CA3357-D30D-491B-94EC-1982BE65D1A7}" type="pres">
      <dgm:prSet presAssocID="{4409AEBB-8B79-4519-83C7-30AF4B820B03}" presName="accentRepeatNode" presStyleLbl="solidFgAcc1" presStyleIdx="1" presStyleCnt="5"/>
      <dgm:spPr/>
    </dgm:pt>
    <dgm:pt modelId="{88C01959-6E96-480B-8C69-3D11D3EAE4FE}" type="pres">
      <dgm:prSet presAssocID="{3C2CBB48-6F6A-4375-B0AD-8457757AC93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FE570-2925-43F6-929E-5B66B5EC7B8A}" type="pres">
      <dgm:prSet presAssocID="{3C2CBB48-6F6A-4375-B0AD-8457757AC937}" presName="accent_3" presStyleCnt="0"/>
      <dgm:spPr/>
    </dgm:pt>
    <dgm:pt modelId="{5D547415-B279-4A30-8CD3-FD39D9EB6B90}" type="pres">
      <dgm:prSet presAssocID="{3C2CBB48-6F6A-4375-B0AD-8457757AC937}" presName="accentRepeatNode" presStyleLbl="solidFgAcc1" presStyleIdx="2" presStyleCnt="5"/>
      <dgm:spPr/>
    </dgm:pt>
    <dgm:pt modelId="{8954C8D3-B9B2-45F5-8BFC-B0FDE0E3FBE0}" type="pres">
      <dgm:prSet presAssocID="{84CE28CF-AFB9-49D7-B173-0021B31C819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92E11-D36F-4E2A-834C-C91311A29F76}" type="pres">
      <dgm:prSet presAssocID="{84CE28CF-AFB9-49D7-B173-0021B31C8191}" presName="accent_4" presStyleCnt="0"/>
      <dgm:spPr/>
    </dgm:pt>
    <dgm:pt modelId="{FD7FB9EF-037C-4203-A834-DEC3A5FF00FA}" type="pres">
      <dgm:prSet presAssocID="{84CE28CF-AFB9-49D7-B173-0021B31C8191}" presName="accentRepeatNode" presStyleLbl="solidFgAcc1" presStyleIdx="3" presStyleCnt="5"/>
      <dgm:spPr/>
    </dgm:pt>
    <dgm:pt modelId="{7CBE0857-0D8C-4C4B-A9A1-FC3017331F28}" type="pres">
      <dgm:prSet presAssocID="{158412EF-BDEF-409D-9AC5-92DC91C821D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27AC0D-5922-40D1-A762-D511E011519F}" type="pres">
      <dgm:prSet presAssocID="{158412EF-BDEF-409D-9AC5-92DC91C821DB}" presName="accent_5" presStyleCnt="0"/>
      <dgm:spPr/>
    </dgm:pt>
    <dgm:pt modelId="{ACFDC972-9F11-40B6-83D6-42D0D37D16CA}" type="pres">
      <dgm:prSet presAssocID="{158412EF-BDEF-409D-9AC5-92DC91C821DB}" presName="accentRepeatNode" presStyleLbl="solidFgAcc1" presStyleIdx="4" presStyleCnt="5"/>
      <dgm:spPr/>
    </dgm:pt>
  </dgm:ptLst>
  <dgm:cxnLst>
    <dgm:cxn modelId="{C4B37A6B-FB98-425D-9A4F-D42B33AFCCDA}" type="presOf" srcId="{158412EF-BDEF-409D-9AC5-92DC91C821DB}" destId="{7CBE0857-0D8C-4C4B-A9A1-FC3017331F28}" srcOrd="0" destOrd="0" presId="urn:microsoft.com/office/officeart/2008/layout/VerticalCurvedList"/>
    <dgm:cxn modelId="{B4D7E2D8-320C-4D6C-A510-EC312584C064}" type="presOf" srcId="{84CE28CF-AFB9-49D7-B173-0021B31C8191}" destId="{8954C8D3-B9B2-45F5-8BFC-B0FDE0E3FBE0}" srcOrd="0" destOrd="0" presId="urn:microsoft.com/office/officeart/2008/layout/VerticalCurvedList"/>
    <dgm:cxn modelId="{743362EE-DA1E-4D94-ABCA-11D4FC25DD20}" srcId="{3C9CCE01-7329-4327-B2E6-6BE8D776D4BE}" destId="{84CE28CF-AFB9-49D7-B173-0021B31C8191}" srcOrd="3" destOrd="0" parTransId="{52BFE9A8-BBA2-498F-9391-E9FC4BE24B94}" sibTransId="{6D3D2BF6-9EA5-4B2B-8512-4E96CE59101E}"/>
    <dgm:cxn modelId="{88AA96F2-5352-4121-A3E3-305FD840B0A6}" srcId="{3C9CCE01-7329-4327-B2E6-6BE8D776D4BE}" destId="{4409AEBB-8B79-4519-83C7-30AF4B820B03}" srcOrd="1" destOrd="0" parTransId="{0F5E808C-EFA3-442E-9E89-49354FF7FC0A}" sibTransId="{1DAE9291-C2F9-425C-852F-8D7CBB647507}"/>
    <dgm:cxn modelId="{33623E9A-E0E0-4726-AF7C-7A19F930255B}" type="presOf" srcId="{3C2CBB48-6F6A-4375-B0AD-8457757AC937}" destId="{88C01959-6E96-480B-8C69-3D11D3EAE4FE}" srcOrd="0" destOrd="0" presId="urn:microsoft.com/office/officeart/2008/layout/VerticalCurvedList"/>
    <dgm:cxn modelId="{2A952E96-D7CA-4D71-9DB4-039337403F98}" type="presOf" srcId="{A2CB9957-5694-4E37-B769-E4B4565AF92F}" destId="{E8D86211-1E2D-4C30-9E6B-5ACD9E2EFCFA}" srcOrd="0" destOrd="0" presId="urn:microsoft.com/office/officeart/2008/layout/VerticalCurvedList"/>
    <dgm:cxn modelId="{D918FF3D-6759-46AA-B793-AEC894092536}" srcId="{3C9CCE01-7329-4327-B2E6-6BE8D776D4BE}" destId="{158412EF-BDEF-409D-9AC5-92DC91C821DB}" srcOrd="4" destOrd="0" parTransId="{684D0128-1CF4-4C2E-8F0E-B50E857B2177}" sibTransId="{9D269A00-EF56-47F5-A0FA-0F6F60DC2938}"/>
    <dgm:cxn modelId="{65F26197-6174-4A31-B4EF-27A4F7BA2D59}" type="presOf" srcId="{8097E842-758E-4F3D-A527-0E753A8AD44B}" destId="{5F88A1EB-0F4A-448D-A3E7-DFFD287CD326}" srcOrd="0" destOrd="0" presId="urn:microsoft.com/office/officeart/2008/layout/VerticalCurvedList"/>
    <dgm:cxn modelId="{F4636A7C-3BCB-46D4-A50A-9A0A2C55F8A6}" type="presOf" srcId="{4409AEBB-8B79-4519-83C7-30AF4B820B03}" destId="{4318FEC1-ADBA-4C3F-9048-EA8BC24AE847}" srcOrd="0" destOrd="0" presId="urn:microsoft.com/office/officeart/2008/layout/VerticalCurvedList"/>
    <dgm:cxn modelId="{F5A49833-AB81-4C5D-8486-7317D7AE3D27}" srcId="{3C9CCE01-7329-4327-B2E6-6BE8D776D4BE}" destId="{8097E842-758E-4F3D-A527-0E753A8AD44B}" srcOrd="0" destOrd="0" parTransId="{16ECC6F4-731C-4B60-A542-837BE3E8739D}" sibTransId="{A2CB9957-5694-4E37-B769-E4B4565AF92F}"/>
    <dgm:cxn modelId="{A3B7AA05-EEC4-41DF-90F5-1665761CC9D3}" type="presOf" srcId="{3C9CCE01-7329-4327-B2E6-6BE8D776D4BE}" destId="{E0387730-7B38-4905-A5A8-83246C9123E9}" srcOrd="0" destOrd="0" presId="urn:microsoft.com/office/officeart/2008/layout/VerticalCurvedList"/>
    <dgm:cxn modelId="{D58942A8-D973-4FF8-BBCD-651EA77A012B}" srcId="{3C9CCE01-7329-4327-B2E6-6BE8D776D4BE}" destId="{3C2CBB48-6F6A-4375-B0AD-8457757AC937}" srcOrd="2" destOrd="0" parTransId="{3033FE7B-67C1-435F-AE63-A93548A4BBC4}" sibTransId="{06BA2020-30E9-4D80-934F-8B75EBFAB1FB}"/>
    <dgm:cxn modelId="{E7385AD9-728F-42CF-A9BB-CD6B471BAC4D}" type="presParOf" srcId="{E0387730-7B38-4905-A5A8-83246C9123E9}" destId="{D99DD779-92B3-4975-8661-05E55C525AA1}" srcOrd="0" destOrd="0" presId="urn:microsoft.com/office/officeart/2008/layout/VerticalCurvedList"/>
    <dgm:cxn modelId="{93CC64CD-EA02-4AAB-A6F5-D7376D6BD837}" type="presParOf" srcId="{D99DD779-92B3-4975-8661-05E55C525AA1}" destId="{2FDCF64F-AE55-4E0A-A172-CC669EA14422}" srcOrd="0" destOrd="0" presId="urn:microsoft.com/office/officeart/2008/layout/VerticalCurvedList"/>
    <dgm:cxn modelId="{186C4043-2BD7-410F-A37E-16CFBB2C4B1A}" type="presParOf" srcId="{2FDCF64F-AE55-4E0A-A172-CC669EA14422}" destId="{92D0329B-B86D-4786-A61C-5F84B0F9D3C7}" srcOrd="0" destOrd="0" presId="urn:microsoft.com/office/officeart/2008/layout/VerticalCurvedList"/>
    <dgm:cxn modelId="{D848E49D-C5FC-48F1-9050-1ED043E8D19A}" type="presParOf" srcId="{2FDCF64F-AE55-4E0A-A172-CC669EA14422}" destId="{E8D86211-1E2D-4C30-9E6B-5ACD9E2EFCFA}" srcOrd="1" destOrd="0" presId="urn:microsoft.com/office/officeart/2008/layout/VerticalCurvedList"/>
    <dgm:cxn modelId="{0388CA2D-7DAC-4CA7-8A4E-15FB5AABC622}" type="presParOf" srcId="{2FDCF64F-AE55-4E0A-A172-CC669EA14422}" destId="{83B754D6-3B5E-4F08-A0D4-F4E966BAB5BB}" srcOrd="2" destOrd="0" presId="urn:microsoft.com/office/officeart/2008/layout/VerticalCurvedList"/>
    <dgm:cxn modelId="{B263DA02-04BE-48A2-B0E1-2D9AC7B508DA}" type="presParOf" srcId="{2FDCF64F-AE55-4E0A-A172-CC669EA14422}" destId="{1C8A1270-CB79-4B94-ACBE-F478EEB66B0B}" srcOrd="3" destOrd="0" presId="urn:microsoft.com/office/officeart/2008/layout/VerticalCurvedList"/>
    <dgm:cxn modelId="{BF31F56A-EA5C-4093-998B-48A6060B647A}" type="presParOf" srcId="{D99DD779-92B3-4975-8661-05E55C525AA1}" destId="{5F88A1EB-0F4A-448D-A3E7-DFFD287CD326}" srcOrd="1" destOrd="0" presId="urn:microsoft.com/office/officeart/2008/layout/VerticalCurvedList"/>
    <dgm:cxn modelId="{90F4985E-5F32-4F3F-B6BB-5703A4F84797}" type="presParOf" srcId="{D99DD779-92B3-4975-8661-05E55C525AA1}" destId="{A704C6DF-C3AC-4FFC-A765-CA39D5B22E1A}" srcOrd="2" destOrd="0" presId="urn:microsoft.com/office/officeart/2008/layout/VerticalCurvedList"/>
    <dgm:cxn modelId="{C63A216A-257D-4705-AEB8-3DFD65F1FD7B}" type="presParOf" srcId="{A704C6DF-C3AC-4FFC-A765-CA39D5B22E1A}" destId="{FFEC49C7-2107-4858-9FD2-4F3ED2A6F0BD}" srcOrd="0" destOrd="0" presId="urn:microsoft.com/office/officeart/2008/layout/VerticalCurvedList"/>
    <dgm:cxn modelId="{4468E3A3-3314-4975-B16B-3D638949F041}" type="presParOf" srcId="{D99DD779-92B3-4975-8661-05E55C525AA1}" destId="{4318FEC1-ADBA-4C3F-9048-EA8BC24AE847}" srcOrd="3" destOrd="0" presId="urn:microsoft.com/office/officeart/2008/layout/VerticalCurvedList"/>
    <dgm:cxn modelId="{76A4F1E8-A0F9-4E2E-ACE3-2E6359A33EAB}" type="presParOf" srcId="{D99DD779-92B3-4975-8661-05E55C525AA1}" destId="{FA00F01A-BBE1-4551-8471-7CE320B9B4F6}" srcOrd="4" destOrd="0" presId="urn:microsoft.com/office/officeart/2008/layout/VerticalCurvedList"/>
    <dgm:cxn modelId="{B44D0B26-6AA3-4FA6-94CA-F3F2702D2FCF}" type="presParOf" srcId="{FA00F01A-BBE1-4551-8471-7CE320B9B4F6}" destId="{D5CA3357-D30D-491B-94EC-1982BE65D1A7}" srcOrd="0" destOrd="0" presId="urn:microsoft.com/office/officeart/2008/layout/VerticalCurvedList"/>
    <dgm:cxn modelId="{7640BEA7-1613-4FCC-9BC9-1B7E9371BC4E}" type="presParOf" srcId="{D99DD779-92B3-4975-8661-05E55C525AA1}" destId="{88C01959-6E96-480B-8C69-3D11D3EAE4FE}" srcOrd="5" destOrd="0" presId="urn:microsoft.com/office/officeart/2008/layout/VerticalCurvedList"/>
    <dgm:cxn modelId="{5A4F8B94-4337-4BE6-A7F0-26195DCF9ADD}" type="presParOf" srcId="{D99DD779-92B3-4975-8661-05E55C525AA1}" destId="{840FE570-2925-43F6-929E-5B66B5EC7B8A}" srcOrd="6" destOrd="0" presId="urn:microsoft.com/office/officeart/2008/layout/VerticalCurvedList"/>
    <dgm:cxn modelId="{1D283C72-C313-4D80-976F-BAC69C0D64EE}" type="presParOf" srcId="{840FE570-2925-43F6-929E-5B66B5EC7B8A}" destId="{5D547415-B279-4A30-8CD3-FD39D9EB6B90}" srcOrd="0" destOrd="0" presId="urn:microsoft.com/office/officeart/2008/layout/VerticalCurvedList"/>
    <dgm:cxn modelId="{F0A6F8E8-D441-45DE-9A85-06D366C70115}" type="presParOf" srcId="{D99DD779-92B3-4975-8661-05E55C525AA1}" destId="{8954C8D3-B9B2-45F5-8BFC-B0FDE0E3FBE0}" srcOrd="7" destOrd="0" presId="urn:microsoft.com/office/officeart/2008/layout/VerticalCurvedList"/>
    <dgm:cxn modelId="{AA7C0BA1-1170-4503-8D86-75335E52076A}" type="presParOf" srcId="{D99DD779-92B3-4975-8661-05E55C525AA1}" destId="{ECF92E11-D36F-4E2A-834C-C91311A29F76}" srcOrd="8" destOrd="0" presId="urn:microsoft.com/office/officeart/2008/layout/VerticalCurvedList"/>
    <dgm:cxn modelId="{E8EBFAF5-5872-4DEF-BDF6-58AE0AAC2392}" type="presParOf" srcId="{ECF92E11-D36F-4E2A-834C-C91311A29F76}" destId="{FD7FB9EF-037C-4203-A834-DEC3A5FF00FA}" srcOrd="0" destOrd="0" presId="urn:microsoft.com/office/officeart/2008/layout/VerticalCurvedList"/>
    <dgm:cxn modelId="{8D3365BC-C57D-4636-9253-0D5B50A90EB4}" type="presParOf" srcId="{D99DD779-92B3-4975-8661-05E55C525AA1}" destId="{7CBE0857-0D8C-4C4B-A9A1-FC3017331F28}" srcOrd="9" destOrd="0" presId="urn:microsoft.com/office/officeart/2008/layout/VerticalCurvedList"/>
    <dgm:cxn modelId="{C4DF632B-51B1-4FA2-BBCF-138E50955F32}" type="presParOf" srcId="{D99DD779-92B3-4975-8661-05E55C525AA1}" destId="{2027AC0D-5922-40D1-A762-D511E011519F}" srcOrd="10" destOrd="0" presId="urn:microsoft.com/office/officeart/2008/layout/VerticalCurvedList"/>
    <dgm:cxn modelId="{BA9C48A9-7B6C-4D5E-826B-D684113B0D98}" type="presParOf" srcId="{2027AC0D-5922-40D1-A762-D511E011519F}" destId="{ACFDC972-9F11-40B6-83D6-42D0D37D16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E8310D-1946-454C-9DEC-7AF027CC86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C0FAA-3C11-402C-AC4A-6038621524B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l" rtl="0"/>
          <a:r>
            <a: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FD48-E805-41E5-BC84-63F707479923}" type="par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19514-9FB4-476F-B80D-C67A68D8EDE1}" type="sibTrans" cxnId="{7BAAC5C5-FD86-49DB-A630-85260891E70C}">
      <dgm:prSet/>
      <dgm:spPr/>
      <dgm:t>
        <a:bodyPr/>
        <a:lstStyle/>
        <a:p>
          <a:pPr algn="ctr"/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02D5E-2BFD-4D36-8F44-E08F00EE2D8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BEBB9-2062-4A2F-AAC0-283014F7E55E}" type="par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E987A0E8-F6AE-4C6E-A450-156D43934135}" type="sibTrans" cxnId="{3FE8E0C4-4350-4AA6-AC54-8A672AE607B0}">
      <dgm:prSet/>
      <dgm:spPr/>
      <dgm:t>
        <a:bodyPr/>
        <a:lstStyle/>
        <a:p>
          <a:endParaRPr lang="zh-CN" altLang="en-US"/>
        </a:p>
      </dgm:t>
    </dgm:pt>
    <dgm:pt modelId="{014218E7-C89E-4DD4-927C-87A5E1C1408D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0567D-1681-4D2F-BD2B-B330477F39D6}" type="par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1AEF54A3-F8EA-410B-B9F3-8C1B287A37C6}" type="sibTrans" cxnId="{D5D2C203-3414-4961-BD65-1D86630BFB0A}">
      <dgm:prSet/>
      <dgm:spPr/>
      <dgm:t>
        <a:bodyPr/>
        <a:lstStyle/>
        <a:p>
          <a:endParaRPr lang="zh-CN" altLang="en-US"/>
        </a:p>
      </dgm:t>
    </dgm:pt>
    <dgm:pt modelId="{0CF96949-6323-4A13-8A73-E8535B996616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0010E-66F6-4AB3-88EE-102CC2321151}" type="par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DE2328D2-F812-4FB1-8AE7-C064E783794F}" type="sibTrans" cxnId="{EEC82962-0EDC-4C02-A842-B8B3EED97C36}">
      <dgm:prSet/>
      <dgm:spPr/>
      <dgm:t>
        <a:bodyPr/>
        <a:lstStyle/>
        <a:p>
          <a:endParaRPr lang="zh-CN" altLang="en-US"/>
        </a:p>
      </dgm:t>
    </dgm:pt>
    <dgm:pt modelId="{9F057C58-33A2-474B-BAE1-099DC2171B8C}" type="pres">
      <dgm:prSet presAssocID="{CDE8310D-1946-454C-9DEC-7AF027CC8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BE3872B-2DC2-914E-9BAE-EB1902AED27B}" type="pres">
      <dgm:prSet presAssocID="{CDE8310D-1946-454C-9DEC-7AF027CC862E}" presName="Name1" presStyleCnt="0"/>
      <dgm:spPr/>
    </dgm:pt>
    <dgm:pt modelId="{F4AD648E-2066-C043-B1DF-19641D3469A7}" type="pres">
      <dgm:prSet presAssocID="{CDE8310D-1946-454C-9DEC-7AF027CC862E}" presName="cycle" presStyleCnt="0"/>
      <dgm:spPr/>
    </dgm:pt>
    <dgm:pt modelId="{3B32BCFD-AA4E-924A-8208-1B12AF16157E}" type="pres">
      <dgm:prSet presAssocID="{CDE8310D-1946-454C-9DEC-7AF027CC862E}" presName="srcNode" presStyleLbl="node1" presStyleIdx="0" presStyleCnt="4"/>
      <dgm:spPr/>
    </dgm:pt>
    <dgm:pt modelId="{4F9993CA-C949-7A4F-B492-80738C2CB866}" type="pres">
      <dgm:prSet presAssocID="{CDE8310D-1946-454C-9DEC-7AF027CC86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67299DE-6127-B849-8BCD-690C17BE4639}" type="pres">
      <dgm:prSet presAssocID="{CDE8310D-1946-454C-9DEC-7AF027CC862E}" presName="extraNode" presStyleLbl="node1" presStyleIdx="0" presStyleCnt="4"/>
      <dgm:spPr/>
    </dgm:pt>
    <dgm:pt modelId="{FE38EF19-84E9-7644-B12A-F9B99670E3E4}" type="pres">
      <dgm:prSet presAssocID="{CDE8310D-1946-454C-9DEC-7AF027CC862E}" presName="dstNode" presStyleLbl="node1" presStyleIdx="0" presStyleCnt="4"/>
      <dgm:spPr/>
    </dgm:pt>
    <dgm:pt modelId="{84179A96-B357-2542-8357-39672CFF3EBA}" type="pres">
      <dgm:prSet presAssocID="{8DDC0FAA-3C11-402C-AC4A-6038621524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68B02-8E98-874B-9CBB-B9DBDD6606DE}" type="pres">
      <dgm:prSet presAssocID="{8DDC0FAA-3C11-402C-AC4A-6038621524B9}" presName="accent_1" presStyleCnt="0"/>
      <dgm:spPr/>
    </dgm:pt>
    <dgm:pt modelId="{F8E74B17-B4A4-EF45-9204-E9BD986D2D53}" type="pres">
      <dgm:prSet presAssocID="{8DDC0FAA-3C11-402C-AC4A-6038621524B9}" presName="accentRepeatNode" presStyleLbl="solidFgAcc1" presStyleIdx="0" presStyleCnt="4"/>
      <dgm:spPr/>
    </dgm:pt>
    <dgm:pt modelId="{D6CD4B03-085B-4DAD-9FDC-135D0D7A8AA3}" type="pres">
      <dgm:prSet presAssocID="{7ED02D5E-2BFD-4D36-8F44-E08F00EE2D8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19A15-B972-473B-993C-915916894912}" type="pres">
      <dgm:prSet presAssocID="{7ED02D5E-2BFD-4D36-8F44-E08F00EE2D8F}" presName="accent_2" presStyleCnt="0"/>
      <dgm:spPr/>
    </dgm:pt>
    <dgm:pt modelId="{B6CC398F-C454-483B-947F-CBAFADC9B1F1}" type="pres">
      <dgm:prSet presAssocID="{7ED02D5E-2BFD-4D36-8F44-E08F00EE2D8F}" presName="accentRepeatNode" presStyleLbl="solidFgAcc1" presStyleIdx="1" presStyleCnt="4"/>
      <dgm:spPr/>
    </dgm:pt>
    <dgm:pt modelId="{AEF3B8AD-9F59-4A6C-8462-1243E5428A0E}" type="pres">
      <dgm:prSet presAssocID="{014218E7-C89E-4DD4-927C-87A5E1C1408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10EBB-DD48-4F65-BAD5-303709B9576B}" type="pres">
      <dgm:prSet presAssocID="{014218E7-C89E-4DD4-927C-87A5E1C1408D}" presName="accent_3" presStyleCnt="0"/>
      <dgm:spPr/>
    </dgm:pt>
    <dgm:pt modelId="{DB913176-7560-49B7-9DB7-0EB0D3B17B11}" type="pres">
      <dgm:prSet presAssocID="{014218E7-C89E-4DD4-927C-87A5E1C1408D}" presName="accentRepeatNode" presStyleLbl="solidFgAcc1" presStyleIdx="2" presStyleCnt="4"/>
      <dgm:spPr/>
    </dgm:pt>
    <dgm:pt modelId="{4CC7AB97-7EFF-42B5-982D-FD66E6EB3548}" type="pres">
      <dgm:prSet presAssocID="{0CF96949-6323-4A13-8A73-E8535B99661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F6CBA-A7E9-46B0-93D1-9E0CCFD83217}" type="pres">
      <dgm:prSet presAssocID="{0CF96949-6323-4A13-8A73-E8535B996616}" presName="accent_4" presStyleCnt="0"/>
      <dgm:spPr/>
    </dgm:pt>
    <dgm:pt modelId="{0F76CBD6-481D-473F-BEF9-0D4011897C53}" type="pres">
      <dgm:prSet presAssocID="{0CF96949-6323-4A13-8A73-E8535B996616}" presName="accentRepeatNode" presStyleLbl="solidFgAcc1" presStyleIdx="3" presStyleCnt="4"/>
      <dgm:spPr/>
    </dgm:pt>
  </dgm:ptLst>
  <dgm:cxnLst>
    <dgm:cxn modelId="{3FE8E0C4-4350-4AA6-AC54-8A672AE607B0}" srcId="{CDE8310D-1946-454C-9DEC-7AF027CC862E}" destId="{7ED02D5E-2BFD-4D36-8F44-E08F00EE2D8F}" srcOrd="1" destOrd="0" parTransId="{BEDBEBB9-2062-4A2F-AAC0-283014F7E55E}" sibTransId="{E987A0E8-F6AE-4C6E-A450-156D43934135}"/>
    <dgm:cxn modelId="{C3764171-1A1A-457D-8A10-E06ABB2EA2BA}" type="presOf" srcId="{0CF96949-6323-4A13-8A73-E8535B996616}" destId="{4CC7AB97-7EFF-42B5-982D-FD66E6EB3548}" srcOrd="0" destOrd="0" presId="urn:microsoft.com/office/officeart/2008/layout/VerticalCurvedList"/>
    <dgm:cxn modelId="{7BAAC5C5-FD86-49DB-A630-85260891E70C}" srcId="{CDE8310D-1946-454C-9DEC-7AF027CC862E}" destId="{8DDC0FAA-3C11-402C-AC4A-6038621524B9}" srcOrd="0" destOrd="0" parTransId="{E3F9FD48-E805-41E5-BC84-63F707479923}" sibTransId="{96519514-9FB4-476F-B80D-C67A68D8EDE1}"/>
    <dgm:cxn modelId="{92CDB7AB-7811-498F-8060-5F897497B825}" type="presOf" srcId="{8DDC0FAA-3C11-402C-AC4A-6038621524B9}" destId="{84179A96-B357-2542-8357-39672CFF3EBA}" srcOrd="0" destOrd="0" presId="urn:microsoft.com/office/officeart/2008/layout/VerticalCurvedList"/>
    <dgm:cxn modelId="{FE0A85D7-CD0D-4205-91B6-28B9E545B270}" type="presOf" srcId="{7ED02D5E-2BFD-4D36-8F44-E08F00EE2D8F}" destId="{D6CD4B03-085B-4DAD-9FDC-135D0D7A8AA3}" srcOrd="0" destOrd="0" presId="urn:microsoft.com/office/officeart/2008/layout/VerticalCurvedList"/>
    <dgm:cxn modelId="{E3097336-4798-4131-B9D5-77B76764C959}" type="presOf" srcId="{CDE8310D-1946-454C-9DEC-7AF027CC862E}" destId="{9F057C58-33A2-474B-BAE1-099DC2171B8C}" srcOrd="0" destOrd="0" presId="urn:microsoft.com/office/officeart/2008/layout/VerticalCurvedList"/>
    <dgm:cxn modelId="{D5F7DCEC-85D1-46EF-9105-E782937398F0}" type="presOf" srcId="{96519514-9FB4-476F-B80D-C67A68D8EDE1}" destId="{4F9993CA-C949-7A4F-B492-80738C2CB866}" srcOrd="0" destOrd="0" presId="urn:microsoft.com/office/officeart/2008/layout/VerticalCurvedList"/>
    <dgm:cxn modelId="{EEC82962-0EDC-4C02-A842-B8B3EED97C36}" srcId="{CDE8310D-1946-454C-9DEC-7AF027CC862E}" destId="{0CF96949-6323-4A13-8A73-E8535B996616}" srcOrd="3" destOrd="0" parTransId="{3170010E-66F6-4AB3-88EE-102CC2321151}" sibTransId="{DE2328D2-F812-4FB1-8AE7-C064E783794F}"/>
    <dgm:cxn modelId="{70222A41-4F51-4EC9-BE29-93891E8A3F01}" type="presOf" srcId="{014218E7-C89E-4DD4-927C-87A5E1C1408D}" destId="{AEF3B8AD-9F59-4A6C-8462-1243E5428A0E}" srcOrd="0" destOrd="0" presId="urn:microsoft.com/office/officeart/2008/layout/VerticalCurvedList"/>
    <dgm:cxn modelId="{D5D2C203-3414-4961-BD65-1D86630BFB0A}" srcId="{CDE8310D-1946-454C-9DEC-7AF027CC862E}" destId="{014218E7-C89E-4DD4-927C-87A5E1C1408D}" srcOrd="2" destOrd="0" parTransId="{72D0567D-1681-4D2F-BD2B-B330477F39D6}" sibTransId="{1AEF54A3-F8EA-410B-B9F3-8C1B287A37C6}"/>
    <dgm:cxn modelId="{8288218A-9E2E-4155-9861-3447F23DE18B}" type="presParOf" srcId="{9F057C58-33A2-474B-BAE1-099DC2171B8C}" destId="{1BE3872B-2DC2-914E-9BAE-EB1902AED27B}" srcOrd="0" destOrd="0" presId="urn:microsoft.com/office/officeart/2008/layout/VerticalCurvedList"/>
    <dgm:cxn modelId="{E14BCFB2-E8F4-497C-B914-1F1B13AA0FCC}" type="presParOf" srcId="{1BE3872B-2DC2-914E-9BAE-EB1902AED27B}" destId="{F4AD648E-2066-C043-B1DF-19641D3469A7}" srcOrd="0" destOrd="0" presId="urn:microsoft.com/office/officeart/2008/layout/VerticalCurvedList"/>
    <dgm:cxn modelId="{83CCEAA0-582F-45E7-9E26-19942C51058A}" type="presParOf" srcId="{F4AD648E-2066-C043-B1DF-19641D3469A7}" destId="{3B32BCFD-AA4E-924A-8208-1B12AF16157E}" srcOrd="0" destOrd="0" presId="urn:microsoft.com/office/officeart/2008/layout/VerticalCurvedList"/>
    <dgm:cxn modelId="{F8DDF50F-1BEE-42E3-ACE8-6F5094B89247}" type="presParOf" srcId="{F4AD648E-2066-C043-B1DF-19641D3469A7}" destId="{4F9993CA-C949-7A4F-B492-80738C2CB866}" srcOrd="1" destOrd="0" presId="urn:microsoft.com/office/officeart/2008/layout/VerticalCurvedList"/>
    <dgm:cxn modelId="{52CC577C-B2F9-4FB9-8EE7-3250CC357632}" type="presParOf" srcId="{F4AD648E-2066-C043-B1DF-19641D3469A7}" destId="{467299DE-6127-B849-8BCD-690C17BE4639}" srcOrd="2" destOrd="0" presId="urn:microsoft.com/office/officeart/2008/layout/VerticalCurvedList"/>
    <dgm:cxn modelId="{428A0679-52F3-46D2-8BA5-4587A9631AD6}" type="presParOf" srcId="{F4AD648E-2066-C043-B1DF-19641D3469A7}" destId="{FE38EF19-84E9-7644-B12A-F9B99670E3E4}" srcOrd="3" destOrd="0" presId="urn:microsoft.com/office/officeart/2008/layout/VerticalCurvedList"/>
    <dgm:cxn modelId="{5E134B66-DFA5-46D6-B9D7-E40856688314}" type="presParOf" srcId="{1BE3872B-2DC2-914E-9BAE-EB1902AED27B}" destId="{84179A96-B357-2542-8357-39672CFF3EBA}" srcOrd="1" destOrd="0" presId="urn:microsoft.com/office/officeart/2008/layout/VerticalCurvedList"/>
    <dgm:cxn modelId="{EC5C8FDC-D3EC-4B5F-BDAB-EF133DF1661F}" type="presParOf" srcId="{1BE3872B-2DC2-914E-9BAE-EB1902AED27B}" destId="{BD868B02-8E98-874B-9CBB-B9DBDD6606DE}" srcOrd="2" destOrd="0" presId="urn:microsoft.com/office/officeart/2008/layout/VerticalCurvedList"/>
    <dgm:cxn modelId="{33F5BC5B-AD8A-49BD-8CEF-18D5D1EDCF33}" type="presParOf" srcId="{BD868B02-8E98-874B-9CBB-B9DBDD6606DE}" destId="{F8E74B17-B4A4-EF45-9204-E9BD986D2D53}" srcOrd="0" destOrd="0" presId="urn:microsoft.com/office/officeart/2008/layout/VerticalCurvedList"/>
    <dgm:cxn modelId="{9C51E34E-49BE-4B36-8BD9-A6C904C18CD0}" type="presParOf" srcId="{1BE3872B-2DC2-914E-9BAE-EB1902AED27B}" destId="{D6CD4B03-085B-4DAD-9FDC-135D0D7A8AA3}" srcOrd="3" destOrd="0" presId="urn:microsoft.com/office/officeart/2008/layout/VerticalCurvedList"/>
    <dgm:cxn modelId="{2B7678F1-7489-4036-A731-5C155551709C}" type="presParOf" srcId="{1BE3872B-2DC2-914E-9BAE-EB1902AED27B}" destId="{1ED19A15-B972-473B-993C-915916894912}" srcOrd="4" destOrd="0" presId="urn:microsoft.com/office/officeart/2008/layout/VerticalCurvedList"/>
    <dgm:cxn modelId="{6D10863B-2C41-4414-91FD-32C2C7E4D841}" type="presParOf" srcId="{1ED19A15-B972-473B-993C-915916894912}" destId="{B6CC398F-C454-483B-947F-CBAFADC9B1F1}" srcOrd="0" destOrd="0" presId="urn:microsoft.com/office/officeart/2008/layout/VerticalCurvedList"/>
    <dgm:cxn modelId="{1B7BC0F0-7D90-48BE-BE37-A3BEAD23CA43}" type="presParOf" srcId="{1BE3872B-2DC2-914E-9BAE-EB1902AED27B}" destId="{AEF3B8AD-9F59-4A6C-8462-1243E5428A0E}" srcOrd="5" destOrd="0" presId="urn:microsoft.com/office/officeart/2008/layout/VerticalCurvedList"/>
    <dgm:cxn modelId="{78A3EFF3-03C4-4F03-BFE6-EEEC8DF2E81E}" type="presParOf" srcId="{1BE3872B-2DC2-914E-9BAE-EB1902AED27B}" destId="{33410EBB-DD48-4F65-BAD5-303709B9576B}" srcOrd="6" destOrd="0" presId="urn:microsoft.com/office/officeart/2008/layout/VerticalCurvedList"/>
    <dgm:cxn modelId="{59B50470-C9A4-434A-BCB5-877C3B508F7C}" type="presParOf" srcId="{33410EBB-DD48-4F65-BAD5-303709B9576B}" destId="{DB913176-7560-49B7-9DB7-0EB0D3B17B11}" srcOrd="0" destOrd="0" presId="urn:microsoft.com/office/officeart/2008/layout/VerticalCurvedList"/>
    <dgm:cxn modelId="{6778A18C-B4A5-413F-9601-4049ACF04FBB}" type="presParOf" srcId="{1BE3872B-2DC2-914E-9BAE-EB1902AED27B}" destId="{4CC7AB97-7EFF-42B5-982D-FD66E6EB3548}" srcOrd="7" destOrd="0" presId="urn:microsoft.com/office/officeart/2008/layout/VerticalCurvedList"/>
    <dgm:cxn modelId="{E3BED33D-1C51-449E-AA2C-375D8065756C}" type="presParOf" srcId="{1BE3872B-2DC2-914E-9BAE-EB1902AED27B}" destId="{F3CF6CBA-A7E9-46B0-93D1-9E0CCFD83217}" srcOrd="8" destOrd="0" presId="urn:microsoft.com/office/officeart/2008/layout/VerticalCurvedList"/>
    <dgm:cxn modelId="{203D8661-76BE-498D-A557-453ABD026136}" type="presParOf" srcId="{F3CF6CBA-A7E9-46B0-93D1-9E0CCFD83217}" destId="{0F76CBD6-481D-473F-BEF9-0D4011897C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93CA-C949-7A4F-B492-80738C2CB866}">
      <dsp:nvSpPr>
        <dsp:cNvPr id="0" name=""/>
        <dsp:cNvSpPr/>
      </dsp:nvSpPr>
      <dsp:spPr>
        <a:xfrm>
          <a:off x="-5073041" y="-777183"/>
          <a:ext cx="6041483" cy="604148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79A96-B357-2542-8357-39672CFF3EBA}">
      <dsp:nvSpPr>
        <dsp:cNvPr id="0" name=""/>
        <dsp:cNvSpPr/>
      </dsp:nvSpPr>
      <dsp:spPr>
        <a:xfrm>
          <a:off x="507097" y="344969"/>
          <a:ext cx="8394440" cy="69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en-US" altLang="zh-CN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MetaDB</a:t>
          </a:r>
          <a:r>
            <a:rPr kumimoji="1"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近期问题回顾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4969"/>
        <a:ext cx="8394440" cy="690297"/>
      </dsp:txXfrm>
    </dsp:sp>
    <dsp:sp modelId="{F8E74B17-B4A4-EF45-9204-E9BD986D2D53}">
      <dsp:nvSpPr>
        <dsp:cNvPr id="0" name=""/>
        <dsp:cNvSpPr/>
      </dsp:nvSpPr>
      <dsp:spPr>
        <a:xfrm>
          <a:off x="75660" y="258682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4B03-085B-4DAD-9FDC-135D0D7A8AA3}">
      <dsp:nvSpPr>
        <dsp:cNvPr id="0" name=""/>
        <dsp:cNvSpPr/>
      </dsp:nvSpPr>
      <dsp:spPr>
        <a:xfrm>
          <a:off x="902860" y="1380595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1380595"/>
        <a:ext cx="7998677" cy="690297"/>
      </dsp:txXfrm>
    </dsp:sp>
    <dsp:sp modelId="{B6CC398F-C454-483B-947F-CBAFADC9B1F1}">
      <dsp:nvSpPr>
        <dsp:cNvPr id="0" name=""/>
        <dsp:cNvSpPr/>
      </dsp:nvSpPr>
      <dsp:spPr>
        <a:xfrm>
          <a:off x="471424" y="1294308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3B8AD-9F59-4A6C-8462-1243E5428A0E}">
      <dsp:nvSpPr>
        <dsp:cNvPr id="0" name=""/>
        <dsp:cNvSpPr/>
      </dsp:nvSpPr>
      <dsp:spPr>
        <a:xfrm>
          <a:off x="902860" y="2416222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2416222"/>
        <a:ext cx="7998677" cy="690297"/>
      </dsp:txXfrm>
    </dsp:sp>
    <dsp:sp modelId="{DB913176-7560-49B7-9DB7-0EB0D3B17B11}">
      <dsp:nvSpPr>
        <dsp:cNvPr id="0" name=""/>
        <dsp:cNvSpPr/>
      </dsp:nvSpPr>
      <dsp:spPr>
        <a:xfrm>
          <a:off x="471424" y="2329934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7AB97-7EFF-42B5-982D-FD66E6EB3548}">
      <dsp:nvSpPr>
        <dsp:cNvPr id="0" name=""/>
        <dsp:cNvSpPr/>
      </dsp:nvSpPr>
      <dsp:spPr>
        <a:xfrm>
          <a:off x="507097" y="3451848"/>
          <a:ext cx="8394440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51848"/>
        <a:ext cx="8394440" cy="690297"/>
      </dsp:txXfrm>
    </dsp:sp>
    <dsp:sp modelId="{0F76CBD6-481D-473F-BEF9-0D4011897C53}">
      <dsp:nvSpPr>
        <dsp:cNvPr id="0" name=""/>
        <dsp:cNvSpPr/>
      </dsp:nvSpPr>
      <dsp:spPr>
        <a:xfrm>
          <a:off x="75660" y="3365561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93CA-C949-7A4F-B492-80738C2CB866}">
      <dsp:nvSpPr>
        <dsp:cNvPr id="0" name=""/>
        <dsp:cNvSpPr/>
      </dsp:nvSpPr>
      <dsp:spPr>
        <a:xfrm>
          <a:off x="-5073041" y="-777183"/>
          <a:ext cx="6041483" cy="604148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79A96-B357-2542-8357-39672CFF3EBA}">
      <dsp:nvSpPr>
        <dsp:cNvPr id="0" name=""/>
        <dsp:cNvSpPr/>
      </dsp:nvSpPr>
      <dsp:spPr>
        <a:xfrm>
          <a:off x="507097" y="344969"/>
          <a:ext cx="8394440" cy="69029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4969"/>
        <a:ext cx="8394440" cy="690297"/>
      </dsp:txXfrm>
    </dsp:sp>
    <dsp:sp modelId="{F8E74B17-B4A4-EF45-9204-E9BD986D2D53}">
      <dsp:nvSpPr>
        <dsp:cNvPr id="0" name=""/>
        <dsp:cNvSpPr/>
      </dsp:nvSpPr>
      <dsp:spPr>
        <a:xfrm>
          <a:off x="75660" y="258682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4B03-085B-4DAD-9FDC-135D0D7A8AA3}">
      <dsp:nvSpPr>
        <dsp:cNvPr id="0" name=""/>
        <dsp:cNvSpPr/>
      </dsp:nvSpPr>
      <dsp:spPr>
        <a:xfrm>
          <a:off x="902860" y="1380595"/>
          <a:ext cx="7998677" cy="69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1380595"/>
        <a:ext cx="7998677" cy="690297"/>
      </dsp:txXfrm>
    </dsp:sp>
    <dsp:sp modelId="{B6CC398F-C454-483B-947F-CBAFADC9B1F1}">
      <dsp:nvSpPr>
        <dsp:cNvPr id="0" name=""/>
        <dsp:cNvSpPr/>
      </dsp:nvSpPr>
      <dsp:spPr>
        <a:xfrm>
          <a:off x="471424" y="1294308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3B8AD-9F59-4A6C-8462-1243E5428A0E}">
      <dsp:nvSpPr>
        <dsp:cNvPr id="0" name=""/>
        <dsp:cNvSpPr/>
      </dsp:nvSpPr>
      <dsp:spPr>
        <a:xfrm>
          <a:off x="902860" y="2416222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2416222"/>
        <a:ext cx="7998677" cy="690297"/>
      </dsp:txXfrm>
    </dsp:sp>
    <dsp:sp modelId="{DB913176-7560-49B7-9DB7-0EB0D3B17B11}">
      <dsp:nvSpPr>
        <dsp:cNvPr id="0" name=""/>
        <dsp:cNvSpPr/>
      </dsp:nvSpPr>
      <dsp:spPr>
        <a:xfrm>
          <a:off x="471424" y="2329934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7AB97-7EFF-42B5-982D-FD66E6EB3548}">
      <dsp:nvSpPr>
        <dsp:cNvPr id="0" name=""/>
        <dsp:cNvSpPr/>
      </dsp:nvSpPr>
      <dsp:spPr>
        <a:xfrm>
          <a:off x="507097" y="3451848"/>
          <a:ext cx="8394440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51848"/>
        <a:ext cx="8394440" cy="690297"/>
      </dsp:txXfrm>
    </dsp:sp>
    <dsp:sp modelId="{0F76CBD6-481D-473F-BEF9-0D4011897C53}">
      <dsp:nvSpPr>
        <dsp:cNvPr id="0" name=""/>
        <dsp:cNvSpPr/>
      </dsp:nvSpPr>
      <dsp:spPr>
        <a:xfrm>
          <a:off x="75660" y="3365561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93CA-C949-7A4F-B492-80738C2CB866}">
      <dsp:nvSpPr>
        <dsp:cNvPr id="0" name=""/>
        <dsp:cNvSpPr/>
      </dsp:nvSpPr>
      <dsp:spPr>
        <a:xfrm>
          <a:off x="-5073041" y="-777183"/>
          <a:ext cx="6041483" cy="604148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79A96-B357-2542-8357-39672CFF3EBA}">
      <dsp:nvSpPr>
        <dsp:cNvPr id="0" name=""/>
        <dsp:cNvSpPr/>
      </dsp:nvSpPr>
      <dsp:spPr>
        <a:xfrm>
          <a:off x="507097" y="344969"/>
          <a:ext cx="8394440" cy="69029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4969"/>
        <a:ext cx="8394440" cy="690297"/>
      </dsp:txXfrm>
    </dsp:sp>
    <dsp:sp modelId="{F8E74B17-B4A4-EF45-9204-E9BD986D2D53}">
      <dsp:nvSpPr>
        <dsp:cNvPr id="0" name=""/>
        <dsp:cNvSpPr/>
      </dsp:nvSpPr>
      <dsp:spPr>
        <a:xfrm>
          <a:off x="75660" y="258682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4B03-085B-4DAD-9FDC-135D0D7A8AA3}">
      <dsp:nvSpPr>
        <dsp:cNvPr id="0" name=""/>
        <dsp:cNvSpPr/>
      </dsp:nvSpPr>
      <dsp:spPr>
        <a:xfrm>
          <a:off x="902860" y="1380595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1380595"/>
        <a:ext cx="7998677" cy="690297"/>
      </dsp:txXfrm>
    </dsp:sp>
    <dsp:sp modelId="{B6CC398F-C454-483B-947F-CBAFADC9B1F1}">
      <dsp:nvSpPr>
        <dsp:cNvPr id="0" name=""/>
        <dsp:cNvSpPr/>
      </dsp:nvSpPr>
      <dsp:spPr>
        <a:xfrm>
          <a:off x="471424" y="1294308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3B8AD-9F59-4A6C-8462-1243E5428A0E}">
      <dsp:nvSpPr>
        <dsp:cNvPr id="0" name=""/>
        <dsp:cNvSpPr/>
      </dsp:nvSpPr>
      <dsp:spPr>
        <a:xfrm>
          <a:off x="902860" y="2416222"/>
          <a:ext cx="7998677" cy="69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2416222"/>
        <a:ext cx="7998677" cy="690297"/>
      </dsp:txXfrm>
    </dsp:sp>
    <dsp:sp modelId="{DB913176-7560-49B7-9DB7-0EB0D3B17B11}">
      <dsp:nvSpPr>
        <dsp:cNvPr id="0" name=""/>
        <dsp:cNvSpPr/>
      </dsp:nvSpPr>
      <dsp:spPr>
        <a:xfrm>
          <a:off x="471424" y="2329934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7AB97-7EFF-42B5-982D-FD66E6EB3548}">
      <dsp:nvSpPr>
        <dsp:cNvPr id="0" name=""/>
        <dsp:cNvSpPr/>
      </dsp:nvSpPr>
      <dsp:spPr>
        <a:xfrm>
          <a:off x="507097" y="3451848"/>
          <a:ext cx="8394440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51848"/>
        <a:ext cx="8394440" cy="690297"/>
      </dsp:txXfrm>
    </dsp:sp>
    <dsp:sp modelId="{0F76CBD6-481D-473F-BEF9-0D4011897C53}">
      <dsp:nvSpPr>
        <dsp:cNvPr id="0" name=""/>
        <dsp:cNvSpPr/>
      </dsp:nvSpPr>
      <dsp:spPr>
        <a:xfrm>
          <a:off x="75660" y="3365561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86211-1E2D-4C30-9E6B-5ACD9E2EFCFA}">
      <dsp:nvSpPr>
        <dsp:cNvPr id="0" name=""/>
        <dsp:cNvSpPr/>
      </dsp:nvSpPr>
      <dsp:spPr>
        <a:xfrm>
          <a:off x="-5149432" y="-788797"/>
          <a:ext cx="6132230" cy="6132230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8A1EB-0F4A-448D-A3E7-DFFD287CD326}">
      <dsp:nvSpPr>
        <dsp:cNvPr id="0" name=""/>
        <dsp:cNvSpPr/>
      </dsp:nvSpPr>
      <dsp:spPr>
        <a:xfrm>
          <a:off x="429875" y="284573"/>
          <a:ext cx="4212380" cy="5695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05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核心规范</a:t>
          </a:r>
          <a:endParaRPr lang="zh-CN" altLang="en-US" sz="1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875" y="284573"/>
        <a:ext cx="4212380" cy="569511"/>
      </dsp:txXfrm>
    </dsp:sp>
    <dsp:sp modelId="{FFEC49C7-2107-4858-9FD2-4F3ED2A6F0BD}">
      <dsp:nvSpPr>
        <dsp:cNvPr id="0" name=""/>
        <dsp:cNvSpPr/>
      </dsp:nvSpPr>
      <dsp:spPr>
        <a:xfrm>
          <a:off x="73931" y="213384"/>
          <a:ext cx="711889" cy="711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8FEC1-ADBA-4C3F-9048-EA8BC24AE847}">
      <dsp:nvSpPr>
        <dsp:cNvPr id="0" name=""/>
        <dsp:cNvSpPr/>
      </dsp:nvSpPr>
      <dsp:spPr>
        <a:xfrm>
          <a:off x="837971" y="1138567"/>
          <a:ext cx="3804284" cy="5695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05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字段规范</a:t>
          </a: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7971" y="1138567"/>
        <a:ext cx="3804284" cy="569511"/>
      </dsp:txXfrm>
    </dsp:sp>
    <dsp:sp modelId="{D5CA3357-D30D-491B-94EC-1982BE65D1A7}">
      <dsp:nvSpPr>
        <dsp:cNvPr id="0" name=""/>
        <dsp:cNvSpPr/>
      </dsp:nvSpPr>
      <dsp:spPr>
        <a:xfrm>
          <a:off x="482026" y="1067378"/>
          <a:ext cx="711889" cy="711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01959-6E96-480B-8C69-3D11D3EAE4FE}">
      <dsp:nvSpPr>
        <dsp:cNvPr id="0" name=""/>
        <dsp:cNvSpPr/>
      </dsp:nvSpPr>
      <dsp:spPr>
        <a:xfrm>
          <a:off x="963223" y="1992562"/>
          <a:ext cx="3679032" cy="5695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05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索引规范</a:t>
          </a: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3223" y="1992562"/>
        <a:ext cx="3679032" cy="569511"/>
      </dsp:txXfrm>
    </dsp:sp>
    <dsp:sp modelId="{5D547415-B279-4A30-8CD3-FD39D9EB6B90}">
      <dsp:nvSpPr>
        <dsp:cNvPr id="0" name=""/>
        <dsp:cNvSpPr/>
      </dsp:nvSpPr>
      <dsp:spPr>
        <a:xfrm>
          <a:off x="607279" y="1921373"/>
          <a:ext cx="711889" cy="711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4C8D3-B9B2-45F5-8BFC-B0FDE0E3FBE0}">
      <dsp:nvSpPr>
        <dsp:cNvPr id="0" name=""/>
        <dsp:cNvSpPr/>
      </dsp:nvSpPr>
      <dsp:spPr>
        <a:xfrm>
          <a:off x="837971" y="2846556"/>
          <a:ext cx="3804284" cy="5695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05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sz="1800" b="1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7971" y="2846556"/>
        <a:ext cx="3804284" cy="569511"/>
      </dsp:txXfrm>
    </dsp:sp>
    <dsp:sp modelId="{FD7FB9EF-037C-4203-A834-DEC3A5FF00FA}">
      <dsp:nvSpPr>
        <dsp:cNvPr id="0" name=""/>
        <dsp:cNvSpPr/>
      </dsp:nvSpPr>
      <dsp:spPr>
        <a:xfrm>
          <a:off x="482026" y="2775367"/>
          <a:ext cx="711889" cy="711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E0857-0D8C-4C4B-A9A1-FC3017331F28}">
      <dsp:nvSpPr>
        <dsp:cNvPr id="0" name=""/>
        <dsp:cNvSpPr/>
      </dsp:nvSpPr>
      <dsp:spPr>
        <a:xfrm>
          <a:off x="429875" y="3700550"/>
          <a:ext cx="4212380" cy="5695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05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约定类规范</a:t>
          </a: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875" y="3700550"/>
        <a:ext cx="4212380" cy="569511"/>
      </dsp:txXfrm>
    </dsp:sp>
    <dsp:sp modelId="{ACFDC972-9F11-40B6-83D6-42D0D37D16CA}">
      <dsp:nvSpPr>
        <dsp:cNvPr id="0" name=""/>
        <dsp:cNvSpPr/>
      </dsp:nvSpPr>
      <dsp:spPr>
        <a:xfrm>
          <a:off x="73931" y="3629361"/>
          <a:ext cx="711889" cy="711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93CA-C949-7A4F-B492-80738C2CB866}">
      <dsp:nvSpPr>
        <dsp:cNvPr id="0" name=""/>
        <dsp:cNvSpPr/>
      </dsp:nvSpPr>
      <dsp:spPr>
        <a:xfrm>
          <a:off x="-5073041" y="-777183"/>
          <a:ext cx="6041483" cy="604148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79A96-B357-2542-8357-39672CFF3EBA}">
      <dsp:nvSpPr>
        <dsp:cNvPr id="0" name=""/>
        <dsp:cNvSpPr/>
      </dsp:nvSpPr>
      <dsp:spPr>
        <a:xfrm>
          <a:off x="507097" y="344969"/>
          <a:ext cx="8394440" cy="69029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kumimoji="1" lang="zh-CN" altLang="en-US" sz="24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云数据库场景问题经典案例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4969"/>
        <a:ext cx="8394440" cy="690297"/>
      </dsp:txXfrm>
    </dsp:sp>
    <dsp:sp modelId="{F8E74B17-B4A4-EF45-9204-E9BD986D2D53}">
      <dsp:nvSpPr>
        <dsp:cNvPr id="0" name=""/>
        <dsp:cNvSpPr/>
      </dsp:nvSpPr>
      <dsp:spPr>
        <a:xfrm>
          <a:off x="75660" y="258682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4B03-085B-4DAD-9FDC-135D0D7A8AA3}">
      <dsp:nvSpPr>
        <dsp:cNvPr id="0" name=""/>
        <dsp:cNvSpPr/>
      </dsp:nvSpPr>
      <dsp:spPr>
        <a:xfrm>
          <a:off x="902860" y="1380595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数据库设计诊断与优化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1380595"/>
        <a:ext cx="7998677" cy="690297"/>
      </dsp:txXfrm>
    </dsp:sp>
    <dsp:sp modelId="{B6CC398F-C454-483B-947F-CBAFADC9B1F1}">
      <dsp:nvSpPr>
        <dsp:cNvPr id="0" name=""/>
        <dsp:cNvSpPr/>
      </dsp:nvSpPr>
      <dsp:spPr>
        <a:xfrm>
          <a:off x="471424" y="1294308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3B8AD-9F59-4A6C-8462-1243E5428A0E}">
      <dsp:nvSpPr>
        <dsp:cNvPr id="0" name=""/>
        <dsp:cNvSpPr/>
      </dsp:nvSpPr>
      <dsp:spPr>
        <a:xfrm>
          <a:off x="902860" y="2416222"/>
          <a:ext cx="7998677" cy="69029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应用开发原则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860" y="2416222"/>
        <a:ext cx="7998677" cy="690297"/>
      </dsp:txXfrm>
    </dsp:sp>
    <dsp:sp modelId="{DB913176-7560-49B7-9DB7-0EB0D3B17B11}">
      <dsp:nvSpPr>
        <dsp:cNvPr id="0" name=""/>
        <dsp:cNvSpPr/>
      </dsp:nvSpPr>
      <dsp:spPr>
        <a:xfrm>
          <a:off x="471424" y="2329934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7AB97-7EFF-42B5-982D-FD66E6EB3548}">
      <dsp:nvSpPr>
        <dsp:cNvPr id="0" name=""/>
        <dsp:cNvSpPr/>
      </dsp:nvSpPr>
      <dsp:spPr>
        <a:xfrm>
          <a:off x="507097" y="3451848"/>
          <a:ext cx="8394440" cy="69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924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补充介绍：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索引与</a:t>
          </a:r>
          <a:r>
            <a:rPr lang="en-US" altLang="zh-CN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24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97" y="3451848"/>
        <a:ext cx="8394440" cy="690297"/>
      </dsp:txXfrm>
    </dsp:sp>
    <dsp:sp modelId="{0F76CBD6-481D-473F-BEF9-0D4011897C53}">
      <dsp:nvSpPr>
        <dsp:cNvPr id="0" name=""/>
        <dsp:cNvSpPr/>
      </dsp:nvSpPr>
      <dsp:spPr>
        <a:xfrm>
          <a:off x="75660" y="3365561"/>
          <a:ext cx="862872" cy="862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FFD7-E8F6-8C43-913C-08BCA85F0459}" type="datetimeFigureOut">
              <a:rPr kumimoji="1" lang="zh-CN" altLang="en-US" smtClean="0"/>
              <a:t>2018/04/23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32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150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91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931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13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20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9733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60972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0201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5891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18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97615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19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1521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</a:rPr>
              <a:pPr/>
              <a:t>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0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7954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2106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</a:rPr>
              <a:pPr/>
              <a:t>22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2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23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7234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24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2323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586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26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30242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27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87841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28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0056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29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52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23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</a:rPr>
              <a:pPr/>
              <a:t>30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0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2964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32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9982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33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3946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34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61006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32615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36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0154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37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53279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</a:rPr>
              <a:pPr/>
              <a:t>38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84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39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1677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7877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40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1798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44557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42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259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43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8483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44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565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82468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46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5154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47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39606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48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5463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49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663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27515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50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73497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72233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52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7442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387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7919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9103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缓存：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无需实时更新数据、实时更新无需落盘数据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落盘：</a:t>
            </a:r>
            <a:r>
              <a:rPr kumimoji="1" lang="zh-CN" alt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实时更新、关联查询、永久存储的数据</a:t>
            </a:r>
          </a:p>
          <a:p>
            <a:r>
              <a:rPr kumimoji="1" lang="zh-CN" altLang="en-US" dirty="0" smtClean="0"/>
              <a:t>分析：大数据量进行计算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70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502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8804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6187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1301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932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9311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4743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83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3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9501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580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2018/04/23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6999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4.png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2.bin"/><Relationship Id="rId8" Type="http://schemas.openxmlformats.org/officeDocument/2006/relationships/image" Target="../media/image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image" Target="../media/image3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png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tm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8826" y="1680619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DB</a:t>
            </a:r>
            <a:r>
              <a:rPr kumimoji="1" lang="zh-CN" altLang="en-US" sz="4800" b="1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开发规范及最佳实践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8826" y="3550723"/>
            <a:ext cx="5724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领跑全球的专业数据库服务</a:t>
            </a:r>
            <a:endParaRPr kumimoji="1" lang="en-US" altLang="zh-CN" sz="2400" dirty="0" smtClean="0">
              <a:solidFill>
                <a:srgbClr val="FFD966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让客户专注业务应用，领先对</a:t>
            </a:r>
            <a:r>
              <a:rPr kumimoji="1" lang="zh-CN" altLang="en-US" sz="2400" dirty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手不止一</a:t>
            </a: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步</a:t>
            </a:r>
            <a:endParaRPr kumimoji="1" lang="en-US" altLang="zh-CN" sz="2400" dirty="0" smtClean="0">
              <a:solidFill>
                <a:srgbClr val="FFD966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 smtClean="0">
              <a:solidFill>
                <a:srgbClr val="FFD966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阿里云</a:t>
            </a:r>
            <a:r>
              <a:rPr kumimoji="1" lang="en-US" altLang="zh-CN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sz="2400" dirty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罗龙</a:t>
            </a: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九</a:t>
            </a:r>
            <a:r>
              <a:rPr kumimoji="1" lang="en-US" altLang="zh-CN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玄惭</a:t>
            </a:r>
            <a:r>
              <a:rPr kumimoji="1" lang="en-US" altLang="zh-CN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kumimoji="1" lang="zh-CN" altLang="en-US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sz="2400" dirty="0" smtClean="0">
                <a:solidFill>
                  <a:srgbClr val="FFD966"/>
                </a:solidFill>
                <a:latin typeface="SimHei" charset="-122"/>
                <a:ea typeface="SimHei" charset="-122"/>
                <a:cs typeface="SimHei" charset="-122"/>
              </a:rPr>
              <a:t>2017/11/15</a:t>
            </a:r>
            <a:endParaRPr kumimoji="1" lang="en-US" altLang="zh-CN" sz="2400" dirty="0">
              <a:solidFill>
                <a:srgbClr val="FFD966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35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延迟专题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5520" y="1132916"/>
            <a:ext cx="3613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案例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MDL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锁导致延迟</a:t>
            </a:r>
            <a:b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4" name="Picture 4" descr="http://hidba.org/wp-content/uploads/2015/06/%E5%8F%AA%E8%AF%BB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29" y="1871870"/>
            <a:ext cx="6262778" cy="23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928929" y="4548971"/>
            <a:ext cx="8714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ips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执行</a:t>
            </a:r>
            <a:r>
              <a: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show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processlist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查看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连接的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状态；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锁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会阻塞复制线程导致复制延迟；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延迟专题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758" y="1190064"/>
            <a:ext cx="3881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案例 资源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问题导致延迟</a:t>
            </a:r>
            <a:b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9" y="1838087"/>
            <a:ext cx="3960088" cy="27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84" y="2190512"/>
            <a:ext cx="55959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83" y="3440660"/>
            <a:ext cx="559593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矩形 59"/>
          <p:cNvSpPr/>
          <p:nvPr/>
        </p:nvSpPr>
        <p:spPr>
          <a:xfrm>
            <a:off x="991349" y="4803996"/>
            <a:ext cx="4643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ips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只读节点：同步压力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只读业务压力</a:t>
            </a:r>
            <a:endParaRPr kumimoji="1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同步效率：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CPU+IOPS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kumimoji="1" lang="en-US" altLang="zh-CN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延迟专题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1" name="组 7"/>
          <p:cNvGrpSpPr/>
          <p:nvPr/>
        </p:nvGrpSpPr>
        <p:grpSpPr>
          <a:xfrm>
            <a:off x="892711" y="2054293"/>
            <a:ext cx="917858" cy="905457"/>
            <a:chOff x="892711" y="729396"/>
            <a:chExt cx="917858" cy="905457"/>
          </a:xfrm>
        </p:grpSpPr>
        <p:sp>
          <p:nvSpPr>
            <p:cNvPr id="62" name="圆角矩形 61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69326" y="900813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4" name="组 8"/>
          <p:cNvGrpSpPr/>
          <p:nvPr/>
        </p:nvGrpSpPr>
        <p:grpSpPr>
          <a:xfrm>
            <a:off x="892711" y="3813620"/>
            <a:ext cx="917858" cy="905457"/>
            <a:chOff x="892711" y="729396"/>
            <a:chExt cx="917858" cy="905457"/>
          </a:xfrm>
        </p:grpSpPr>
        <p:sp>
          <p:nvSpPr>
            <p:cNvPr id="65" name="圆角矩形 64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169326" y="900813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2036894" y="2013079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排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查思路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049466" y="2509823"/>
            <a:ext cx="82375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一看资源是否达到瓶颈；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二看线程状态是否有锁；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三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判断是否存在大事务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036894" y="3799048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最佳实践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049466" y="4303745"/>
            <a:ext cx="852963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存储引擎；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只读实例的规格不低于主实例；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大事务拆分为小事务；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4.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购买多个只读节点冗余；</a:t>
            </a:r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5.DDL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变更期间观察是否有大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查询；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http://hidba.org/?p=1017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文本框 1"/>
          <p:cNvSpPr txBox="1"/>
          <p:nvPr/>
        </p:nvSpPr>
        <p:spPr>
          <a:xfrm>
            <a:off x="1113564" y="1274326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延迟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问题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最佳实践</a:t>
            </a:r>
          </a:p>
        </p:txBody>
      </p: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disk 100%</a:t>
            </a:r>
            <a:endParaRPr kumimoji="1" lang="en-US" altLang="zh-CN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4" y="2263536"/>
            <a:ext cx="509738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2"/>
          <p:cNvSpPr txBox="1"/>
          <p:nvPr/>
        </p:nvSpPr>
        <p:spPr>
          <a:xfrm>
            <a:off x="631751" y="1427860"/>
            <a:ext cx="959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磁盘空间组成：数据文件，日志文件，临时文件</a:t>
            </a: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disk 100%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 7"/>
          <p:cNvGrpSpPr/>
          <p:nvPr/>
        </p:nvGrpSpPr>
        <p:grpSpPr>
          <a:xfrm>
            <a:off x="892711" y="2247927"/>
            <a:ext cx="917858" cy="905457"/>
            <a:chOff x="892711" y="729396"/>
            <a:chExt cx="917858" cy="905457"/>
          </a:xfrm>
        </p:grpSpPr>
        <p:sp>
          <p:nvSpPr>
            <p:cNvPr id="6" name="圆角矩形 5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9326" y="900813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8" name="组 8"/>
          <p:cNvGrpSpPr/>
          <p:nvPr/>
        </p:nvGrpSpPr>
        <p:grpSpPr>
          <a:xfrm>
            <a:off x="892711" y="3673771"/>
            <a:ext cx="917858" cy="905457"/>
            <a:chOff x="892711" y="729396"/>
            <a:chExt cx="917858" cy="905457"/>
          </a:xfrm>
        </p:grpSpPr>
        <p:sp>
          <p:nvSpPr>
            <p:cNvPr id="9" name="圆角矩形 8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69326" y="900813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036894" y="2206713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数据空间问题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49466" y="2703457"/>
            <a:ext cx="82375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采用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optimize table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收缩表空间；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删除不必要的索引；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压缩引擎；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6894" y="3659199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日志空间问题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6894" y="4148242"/>
            <a:ext cx="8529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减少大字段的使用；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truncate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替代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delete from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169326" y="1408327"/>
            <a:ext cx="23391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空间最佳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实践</a:t>
            </a:r>
          </a:p>
        </p:txBody>
      </p:sp>
      <p:grpSp>
        <p:nvGrpSpPr>
          <p:cNvPr id="16" name="组 8"/>
          <p:cNvGrpSpPr/>
          <p:nvPr/>
        </p:nvGrpSpPr>
        <p:grpSpPr>
          <a:xfrm>
            <a:off x="892711" y="5098705"/>
            <a:ext cx="917858" cy="905457"/>
            <a:chOff x="892711" y="729396"/>
            <a:chExt cx="917858" cy="905457"/>
          </a:xfrm>
        </p:grpSpPr>
        <p:sp>
          <p:nvSpPr>
            <p:cNvPr id="19" name="圆角矩形 18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文本框 6"/>
            <p:cNvSpPr txBox="1"/>
            <p:nvPr/>
          </p:nvSpPr>
          <p:spPr>
            <a:xfrm>
              <a:off x="1169326" y="900813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</a:p>
          </p:txBody>
        </p:sp>
      </p:grpSp>
      <p:sp>
        <p:nvSpPr>
          <p:cNvPr id="22" name="文本框 12"/>
          <p:cNvSpPr txBox="1"/>
          <p:nvPr/>
        </p:nvSpPr>
        <p:spPr>
          <a:xfrm>
            <a:off x="2036894" y="5084133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临时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空间问题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2058410" y="5531732"/>
            <a:ext cx="8529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适当调大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sort_buffer_size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创建合适索引避免排序；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分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页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优化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93135" y="1318039"/>
            <a:ext cx="9518468" cy="4568464"/>
            <a:chOff x="1637869" y="3145605"/>
            <a:chExt cx="18975319" cy="9107355"/>
          </a:xfrm>
        </p:grpSpPr>
        <p:graphicFrame>
          <p:nvGraphicFramePr>
            <p:cNvPr id="13" name="Object 6"/>
            <p:cNvGraphicFramePr>
              <a:graphicFrameLocks/>
            </p:cNvGraphicFramePr>
            <p:nvPr>
              <p:extLst/>
            </p:nvPr>
          </p:nvGraphicFramePr>
          <p:xfrm>
            <a:off x="11202031" y="4912089"/>
            <a:ext cx="0" cy="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r:id="rId7" imgW="69986014" imgH="111776224" progId="StaticMetafile">
                    <p:embed/>
                  </p:oleObj>
                </mc:Choice>
                <mc:Fallback>
                  <p:oleObj r:id="rId7" imgW="69986014" imgH="111776224" progId="StaticMetafile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2031" y="4912089"/>
                          <a:ext cx="0" cy="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69" y="3145605"/>
              <a:ext cx="6308921" cy="9107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9296775" y="3388594"/>
              <a:ext cx="11316413" cy="681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Query   |   51 | Sending data |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id, ... </a:t>
              </a:r>
              <a:endParaRPr lang="en-US" altLang="zh-CN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buyer</a:t>
              </a:r>
              <a:endParaRPr lang="en-US" altLang="zh-CN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 sellerId = 765922982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and 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gmt_modified &gt;= '1970-01-01 08:00:00'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and 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gmt_modified &lt;= '2013-06-05 17:11:31'  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limit 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255000,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  <a:endParaRPr lang="en-US" altLang="zh-CN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11170" y="1375039"/>
            <a:ext cx="12234575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普通写法：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from t where sellerid=100 limit 100000，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普通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M，N的翻页写法，往往在越往后翻页的过程中速度越慢，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原因mysql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会读取表中的前M+N条数据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越大，性能就越差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select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t1.* from  t t1,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(select id from t  sellerid=100 limit 100000，20) t2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where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t1.id=t2.id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优化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后的翻页写法，先查询翻页中需要的N条数据的主键id，在根据主键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id回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表查询所需要的N条数据，此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中查询N条数据的主键ID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在索引中完成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：需要在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t表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sellerid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字段上创建索引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create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ind_sellerid on t(sellerid)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分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页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优化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7690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300982" y="1398095"/>
            <a:ext cx="11316413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原始语句：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 ...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buyer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sellerId = 765922982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and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gmt_modified &gt;= '1970-01-01 08:00:00'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and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gmt_modified &lt;= '2013-06-05 17:11:31'  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limit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255000,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300982" y="3473142"/>
            <a:ext cx="13667729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优化后语句：</a:t>
            </a:r>
            <a:endParaRPr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t2.*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(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buyer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sellerId = 765922982  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and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gmt_modified &gt;= '1970-01-01 08:00:00'  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and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gmt_modified &lt;= '2013-06-05 17:11:31' 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limit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255000, 5000）t1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buyer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t1.id=t2.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分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页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优化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492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67651" y="1231828"/>
            <a:ext cx="622798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：用户网站打开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缓慢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，RDS 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100%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可能原因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：用户的数据存放在RDS中，网站访问数据库的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时间较长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问题排查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：通过查看数据库的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慢日志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，发现大量的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慢sql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，执行时间超过了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67651" y="2491636"/>
            <a:ext cx="648055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发现大量的执行较慢的sql存在：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USER SET xx=xx+N.N WHERE account=130000870343  LIMIT 10;</a:t>
            </a:r>
          </a:p>
          <a:p>
            <a:pPr eaLnBrk="1" hangingPunct="1"/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 USER WHERE account=13056870  LIMIT 10;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67651" y="3536001"/>
            <a:ext cx="49295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怀疑在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user表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是否建立索引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`user` (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`id` smallint(5) unsigned NOT NULL AUTO_INCREMENT,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`account` char(11) NOT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 (`id`),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 `username` (`account`),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 CHARSET=utf8 ;</a:t>
            </a:r>
          </a:p>
        </p:txBody>
      </p:sp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隐式转换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086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9" grpId="0" bldLvl="0" autoUpdateAnimBg="0"/>
      <p:bldP spid="10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07150" y="1166070"/>
            <a:ext cx="8265404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查看执行计划：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db@3027 16:55:06&gt;explain select * from user where account=13056870343;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+—-+————-+——–+——+—————+——+———+——+——+————-+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id | select_type | table | type | possible_keys | key | key_len | ref | rows | Extra |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+—-+————-+——–+——+—————+——+———+——+——+————-+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1 |    SIMPLE     | t_user | ALL | username | NULL | NULL | NULL | 799 | Using where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数字的精度是比字符串高的，所以这里做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隐式转换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to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_number(account)=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13056870343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extended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查看到是否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db@3027 16:55:13&amp;gt;explain SELECT * FROM USER WHERE account='13056870343';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+----+-------------+--------+-------+---------------+----------+---------+-------+------+-------+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id | select_type | TABLE  | TYPE  | possible_keys | KEY         | key_len | REF   | ROWS | Extra 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1 | SIMPLE      | t_user   | const   | username        |username | 33         | const  |    1       |      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发生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隐式转换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，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会导致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索引无效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，可以使用通过执行计划查看是否使用到索引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常见的隐士转换：字段定义为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字符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，而传入条件为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数字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在设计开发阶段就要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避免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数据库字段定义与应用程序参数定义出现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不一致 </a:t>
            </a:r>
          </a:p>
        </p:txBody>
      </p:sp>
      <p:sp>
        <p:nvSpPr>
          <p:cNvPr id="5" name="矩形 4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隐式转换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01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80436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DB</a:t>
            </a:r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开发规范及最佳实践</a:t>
            </a:r>
          </a:p>
        </p:txBody>
      </p:sp>
      <p:graphicFrame>
        <p:nvGraphicFramePr>
          <p:cNvPr id="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613610"/>
              </p:ext>
            </p:extLst>
          </p:nvPr>
        </p:nvGraphicFramePr>
        <p:xfrm>
          <a:off x="1772723" y="1312432"/>
          <a:ext cx="8963407" cy="448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3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08859" y="1476952"/>
            <a:ext cx="690362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count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test_pic as bi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bi.time in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MAX(time)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test_pic where PIC_TYPE=1 GROUP BY BUILDING_ID)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bi.BUILDING_ID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08859" y="3509965"/>
            <a:ext cx="87430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+—-+——————–+————–+——-+—————+—————+———+——+——-+————-+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id | select_type | table | type | possible_keys | key | key_len | ref | rows | Extra |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+—-+——————–+————–+——-+—————+—————+———+——+——-+————-+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1 | PRIMARY    | bi     | index | NULL | IDX_BPIC_0001 | 7 | NULL | 50226 | Using where |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2 | DEPENDENT SUBQUERY | test_pic | index | NULL | IDX_BPIC_0001 | 7 | NULL | 43 | Using where |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子查询优化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4320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7818" y="1473183"/>
            <a:ext cx="1934972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count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test_pic as bi 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bi.time in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 MAX(time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test_pic where PIC_TYPE=1 GROUP BY BUILDING_ID)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bi.BUILDING_ID;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的处理逻辑是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遍历test_pic表中的每一条记录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，代入到子查询中中去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test_pic as bi ,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(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MAX(time) as time from test_pic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where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PIC_TYPE=1 GROUP BY BUILDING_ID) b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bi.time = b.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bi.BUILDING_ID;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57818" y="4797170"/>
            <a:ext cx="196803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子查询在mysql的常见的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5.0，5.1，5.5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版本中都存在较大风险，使用不当则会</a:t>
            </a:r>
            <a:r>
              <a:rPr lang="zh-CN" altLang="en-US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</a:t>
            </a:r>
            <a:r>
              <a:rPr lang="zh-CN" altLang="en-US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成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严重的性能问题，建议将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子查询改为关联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的形式：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迁移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到mysql的时候，使用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Mysql 5.6</a:t>
            </a:r>
            <a:r>
              <a: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的版本，可以避免麻烦的子查询改写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子查询优化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627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80436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DB</a:t>
            </a:r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开发规范及最佳实践</a:t>
            </a:r>
          </a:p>
        </p:txBody>
      </p:sp>
      <p:graphicFrame>
        <p:nvGraphicFramePr>
          <p:cNvPr id="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663475"/>
              </p:ext>
            </p:extLst>
          </p:nvPr>
        </p:nvGraphicFramePr>
        <p:xfrm>
          <a:off x="1772723" y="1312432"/>
          <a:ext cx="8963407" cy="448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主键设计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1404" y="1183587"/>
            <a:ext cx="8604257" cy="4951993"/>
            <a:chOff x="1622987" y="2560832"/>
            <a:chExt cx="12834317" cy="7386512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622987" y="2560832"/>
              <a:ext cx="5666088" cy="1469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键设计：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使用自增id主键</a:t>
              </a:r>
            </a:p>
            <a:p>
              <a:pPr algn="l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759858" y="6366466"/>
              <a:ext cx="12697446" cy="358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最佳实践（以MySQL为例）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create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t(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sz="1400" b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bigint not null auto_increment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.....</a:t>
              </a:r>
              <a:endPara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primary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key(id)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)</a:t>
              </a:r>
              <a:endParaRPr lang="en-US" altLang="zh-CN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50000"/>
                </a:lnSpc>
              </a:pPr>
              <a:r>
                <a:rPr lang="en-US" altLang="zh-CN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engine=innodb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73371" y="3544284"/>
              <a:ext cx="6451607" cy="158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开始表设计之初就默认加上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自增主键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增型主键以利于插入性能的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增型主键设计可以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二级索引的空间(MySQL)；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9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引擎选择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32787" y="1502320"/>
            <a:ext cx="27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32787" y="2248913"/>
            <a:ext cx="2856333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t(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id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 not null 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4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_increment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.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primary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key(id)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)</a:t>
            </a:r>
            <a:endParaRPr lang="en-US" altLang="zh-CN" sz="14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engine=Innodb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3395"/>
              </p:ext>
            </p:extLst>
          </p:nvPr>
        </p:nvGraphicFramePr>
        <p:xfrm>
          <a:off x="4880699" y="1502320"/>
          <a:ext cx="4294564" cy="1468311"/>
        </p:xfrm>
        <a:graphic>
          <a:graphicData uri="http://schemas.openxmlformats.org/drawingml/2006/table">
            <a:tbl>
              <a:tblPr/>
              <a:tblGrid>
                <a:gridCol w="832873"/>
                <a:gridCol w="832873"/>
                <a:gridCol w="1160442"/>
                <a:gridCol w="737805"/>
                <a:gridCol w="730571"/>
              </a:tblGrid>
              <a:tr h="6770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引擎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支持事务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并发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索引损坏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在线备份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031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yisam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不支持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查询堵塞更新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索引损坏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不支持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880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I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nnodb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支持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不堵塞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不损坏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itchFamily="34" charset="0"/>
                        </a:rPr>
                        <a:t>支持</a:t>
                      </a:r>
                    </a:p>
                  </a:txBody>
                  <a:tcPr marL="37229" marR="37229" marT="18615" marB="1861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索引设计：要点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19698" y="1598522"/>
            <a:ext cx="6981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设计要点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19698" y="2485117"/>
            <a:ext cx="54121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索引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的设计是基于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.application sql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.slow log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  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最佳实践：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  应用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上线前需要根据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访问SQL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添加合适的索引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  不仅仅是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select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需要添加索引，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update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和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delete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语句也需要添加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charset="0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减少大字段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64065" y="1126253"/>
            <a:ext cx="124968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大字段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：varchar(4000) ,text，blob，clob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02047"/>
              </p:ext>
            </p:extLst>
          </p:nvPr>
        </p:nvGraphicFramePr>
        <p:xfrm>
          <a:off x="10012867" y="5101807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7" imgW="69986014" imgH="111776224" progId="StaticMetafile">
                  <p:embed/>
                </p:oleObj>
              </mc:Choice>
              <mc:Fallback>
                <p:oleObj r:id="rId7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867" y="5101807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77933" y="3757195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626605" y="3742907"/>
            <a:ext cx="5191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800602" y="1485555"/>
            <a:ext cx="1932218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保证表中的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单行长度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不要太长（所有字段占用空间的总和）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每次update都需要记录所有字段的值，导致大量的 binlog空间生成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update logs set pp where id=1;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80681" y="2463686"/>
            <a:ext cx="122111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`logs` (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`pp` int(11) NOT NULL AUTO_INCREMENT,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`day` varchar(20) NOT NULL,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`view` text NOT NULL,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`share` text NOT NULL,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..........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`fromfriendshare` text NOT NULL,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(`pp`),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 `id` (`id`,`day`)</a:t>
            </a:r>
          </a:p>
          <a:p>
            <a:pPr algn="l" eaLnBrk="1" hangingPunct="1"/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 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64065" y="4910468"/>
            <a:ext cx="86756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表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设计中要尽量保持当行长度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不要太大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将大字段的存放到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0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20" grpId="0" bldLvl="0" autoUpdateAnimBg="0"/>
      <p:bldP spid="22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索引设计：思路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02047"/>
              </p:ext>
            </p:extLst>
          </p:nvPr>
        </p:nvGraphicFramePr>
        <p:xfrm>
          <a:off x="10012867" y="5101807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7" imgW="69986014" imgH="111776224" progId="StaticMetafile">
                  <p:embed/>
                </p:oleObj>
              </mc:Choice>
              <mc:Fallback>
                <p:oleObj r:id="rId7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867" y="5101807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77933" y="3757195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626605" y="3742907"/>
            <a:ext cx="5191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43302" y="1246480"/>
            <a:ext cx="7808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索引设计思路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单条SQL的创建索引思路）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43302" y="1933619"/>
            <a:ext cx="2064839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person_role_id from moive  where movie_id=1000 and role_id=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order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nr_role desc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评估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出参与运算的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结果集范围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：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select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person_role_id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moivewhere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=1000 and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nr_role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desc;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索引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：alter table movie add index ind_movie(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movie_id,role_id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排序的字段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select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person_role_id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moive where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=1000  and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role_id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nr_role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desc;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索引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：alter table movie add index ind_movie(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movie_id,role_id,nr_role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select 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person_role_id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moive where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=1000  and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role_id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order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nr_role 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desc;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索引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：alter table movie add index ind_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 (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movie_id,role_id,nr_role, person_role_id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索引设计：常见误区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02047"/>
              </p:ext>
            </p:extLst>
          </p:nvPr>
        </p:nvGraphicFramePr>
        <p:xfrm>
          <a:off x="10012867" y="5101807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7" imgW="69986014" imgH="111776224" progId="StaticMetafile">
                  <p:embed/>
                </p:oleObj>
              </mc:Choice>
              <mc:Fallback>
                <p:oleObj r:id="rId7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867" y="5101807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77933" y="3757195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626605" y="3742907"/>
            <a:ext cx="5191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0288" y="1228418"/>
            <a:ext cx="43492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误区一：对查询条件的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每个字段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单列索引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6898" y="1607514"/>
            <a:ext cx="7356403" cy="4578562"/>
            <a:chOff x="4995930" y="5486536"/>
            <a:chExt cx="6262692" cy="262572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883717" y="5486536"/>
              <a:ext cx="2374905" cy="2625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PRIMARY KEY (order_id),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ind_shipping_id (shipping_id),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ind_is_send (is_send),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ind_order_status (order_status) 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ind_shipping_status (shipping_status),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ind_is_separate (is_separate),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ind_user_nick (user_nick),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idx_sd_id (sd_id),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idx_cz_shipping_is_yushou (is_yushou),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ind_order_dist_type (dist_type),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ind_order_jhd_id (jhd_id),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ind_order_is_send (is_send),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ind_order_add_time(add_time),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KEY ind_order_is_separate(is_separate)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995930" y="5523048"/>
              <a:ext cx="3598862" cy="2091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count(*) FROM order o  WHERE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is_send=0   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o.order_status in (0,1) 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o.shipping_status = 0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o.is_separate &gt; 0 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AND 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o.is_yushou=0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AND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o.sd_id=23 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AND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o.add_time&gt;= '1370246433'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AND 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o.add_time&lt;= '1370332842'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AND</a:t>
              </a: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o.jhd_id=0 </a:t>
              </a: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by o.order_id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索引设计：常见误区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34917"/>
              </p:ext>
            </p:extLst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02047"/>
              </p:ext>
            </p:extLst>
          </p:nvPr>
        </p:nvGraphicFramePr>
        <p:xfrm>
          <a:off x="10012867" y="5101807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7" imgW="69986014" imgH="111776224" progId="StaticMetafile">
                  <p:embed/>
                </p:oleObj>
              </mc:Choice>
              <mc:Fallback>
                <p:oleObj r:id="rId7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867" y="5101807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77933" y="3757195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626605" y="3742907"/>
            <a:ext cx="5191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95442" y="1352099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误区二：对查询的所有字段建立组合索引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5442" y="1855480"/>
            <a:ext cx="46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09:44:03&gt;  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 status like 'order'\G;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Engine: InnoDB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Rows: 5708209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_row_length: 357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Data_length: 2042626048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Index_length: 9014607872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Data_free: 5242880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Comment: 订单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95442" y="4158656"/>
            <a:ext cx="1075020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 `idx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(`dp_id`,`customerno`,`created`,`endtime`,`pay_time`,`modified`,`consign_time`,`payment`,`status`,`type`,`total_fee`,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refund_fee`,`num`,`received_payment`,`trade_from`,`ccms_order_status`)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 `idx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(`created`,`customerno`,`endtime`,`pay_time`,`modified`,`consign_time`,`payment`,`status`,`type`,`total_fee`,`refund_fee`,`num`,`received_payment`,`trade_from`,`dp_id`,`ccms_order_status`)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 `idx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(`endtime`,`customerno`,`created`,`pay_time`,`modified`,`consign_time`,`payment`,`status`,`type`,`total_fee`,`refund_fee`,`num`,`received_payment`,`trade_from`,`dp_id`,`ccms_order_status`)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5750148" y="2509779"/>
            <a:ext cx="7419703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该表的数据只有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，但是索引却占用了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9G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多表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join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在主库执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行</a:t>
            </a:r>
            <a:endParaRPr kumimoji="1" lang="zh-CN" altLang="en-US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220" y="1870934"/>
            <a:ext cx="95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219" y="1689825"/>
            <a:ext cx="9594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规约：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强制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超过三个表禁止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join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。需要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join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的字段，数据类型保持绝对一致；多表关联查询时，保证被关联的字段需要有索引。说明：即使双表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join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也要注意表索引、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性能。</a:t>
            </a:r>
          </a:p>
          <a:p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select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a.id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, case when ((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ins_type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20 or (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character_type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in ('logic','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','sphinx')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='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'))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kind_code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not in (2,3,6)) then '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petadata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 when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kind_code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in (2,3,6) then '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docker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 else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end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db_type_mapped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from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task_queue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a left join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task_owner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b on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a.id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b.task_id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left join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cust_instance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c on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a.target_id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c.id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where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a.gmt_created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&gt;= '2018-05-12 00:00:00'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b.id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is null </a:t>
            </a:r>
          </a:p>
          <a:p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来源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dbaas_dukang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][10.143.27.4:58777]</a:t>
            </a:r>
          </a:p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优化：杜康多表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join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应该放到读库中。</a:t>
            </a:r>
          </a:p>
          <a:p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80436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DB</a:t>
            </a:r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开发规范及最佳实践</a:t>
            </a:r>
          </a:p>
        </p:txBody>
      </p:sp>
      <p:graphicFrame>
        <p:nvGraphicFramePr>
          <p:cNvPr id="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3784"/>
              </p:ext>
            </p:extLst>
          </p:nvPr>
        </p:nvGraphicFramePr>
        <p:xfrm>
          <a:off x="1772723" y="1312432"/>
          <a:ext cx="8963407" cy="448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应用开发规范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Object 6"/>
          <p:cNvGraphicFramePr>
            <a:graphicFrameLocks/>
          </p:cNvGraphicFramePr>
          <p:nvPr>
            <p:extLst/>
          </p:nvPr>
        </p:nvGraphicFramePr>
        <p:xfrm>
          <a:off x="8804365" y="7214596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5" imgW="69986014" imgH="111776224" progId="StaticMetafile">
                  <p:embed/>
                </p:oleObj>
              </mc:Choice>
              <mc:Fallback>
                <p:oleObj r:id="rId5" imgW="69986014" imgH="111776224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65" y="7214596"/>
                        <a:ext cx="45719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图示 5"/>
          <p:cNvGraphicFramePr/>
          <p:nvPr>
            <p:extLst/>
          </p:nvPr>
        </p:nvGraphicFramePr>
        <p:xfrm>
          <a:off x="1348369" y="1325304"/>
          <a:ext cx="4705192" cy="4554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矩形 4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核心规范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2513" y="1600201"/>
            <a:ext cx="14815482" cy="705751"/>
            <a:chOff x="883719" y="1440036"/>
            <a:chExt cx="7378691" cy="352897"/>
          </a:xfrm>
        </p:grpSpPr>
        <p:sp>
          <p:nvSpPr>
            <p:cNvPr id="7" name="矩形 6"/>
            <p:cNvSpPr/>
            <p:nvPr/>
          </p:nvSpPr>
          <p:spPr>
            <a:xfrm>
              <a:off x="1151620" y="1440036"/>
              <a:ext cx="3097486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尽量不要在数据库做运算</a:t>
              </a:r>
              <a:endParaRPr lang="zh-CN" altLang="en-US" sz="1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883719" y="1440036"/>
              <a:ext cx="144662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1620" y="1639035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 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</a:t>
              </a:r>
              <a:r>
                <a:rPr lang="zh-CN" altLang="en-US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rand()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md5() 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等，将运算逻辑放到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中实现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2513" y="2573286"/>
            <a:ext cx="14815482" cy="651461"/>
            <a:chOff x="883719" y="1440036"/>
            <a:chExt cx="7378691" cy="325750"/>
          </a:xfrm>
        </p:grpSpPr>
        <p:sp>
          <p:nvSpPr>
            <p:cNvPr id="12" name="矩形 11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控制单表数据量</a:t>
              </a:r>
              <a:endParaRPr lang="zh-CN" altLang="en-US" sz="1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883719" y="1440036"/>
              <a:ext cx="144662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1620" y="1611888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控制单表在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条、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5G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以内，提升表的访问速度及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DDL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变更时间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089181" y="2421811"/>
            <a:ext cx="867965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60535" y="3546372"/>
            <a:ext cx="14815482" cy="776428"/>
            <a:chOff x="883719" y="1440036"/>
            <a:chExt cx="7378691" cy="388238"/>
          </a:xfrm>
        </p:grpSpPr>
        <p:sp>
          <p:nvSpPr>
            <p:cNvPr id="18" name="矩形 17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保持表的身段苗条</a:t>
              </a:r>
              <a:endParaRPr lang="zh-CN" altLang="en-US" sz="1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883719" y="1440036"/>
              <a:ext cx="144662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51620" y="1674376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表的字段数控制在 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20~50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个以内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97203" y="3413056"/>
            <a:ext cx="867163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68557" y="4566674"/>
            <a:ext cx="14815482" cy="699765"/>
            <a:chOff x="883719" y="1440036"/>
            <a:chExt cx="7378691" cy="349904"/>
          </a:xfrm>
        </p:grpSpPr>
        <p:sp>
          <p:nvSpPr>
            <p:cNvPr id="24" name="矩形 23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平衡范式不冗余</a:t>
              </a:r>
              <a:endParaRPr lang="zh-CN" altLang="en-US" sz="1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9"/>
            <p:cNvSpPr txBox="1"/>
            <p:nvPr/>
          </p:nvSpPr>
          <p:spPr>
            <a:xfrm>
              <a:off x="883719" y="1440036"/>
              <a:ext cx="144662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1636042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适当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冗余，效率优先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105225" y="4426558"/>
            <a:ext cx="8663615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776579" y="5477592"/>
            <a:ext cx="14815482" cy="653874"/>
            <a:chOff x="883719" y="1440036"/>
            <a:chExt cx="7378691" cy="326957"/>
          </a:xfrm>
        </p:grpSpPr>
        <p:sp>
          <p:nvSpPr>
            <p:cNvPr id="29" name="矩形 28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</a:t>
              </a:r>
              <a:r>
                <a:rPr lang="en-US" altLang="zh-CN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</a:t>
              </a:r>
              <a:endParaRPr lang="zh-CN" altLang="en-US" sz="1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719" y="1440036"/>
              <a:ext cx="144662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51620" y="1613095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 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 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 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Batch</a:t>
              </a:r>
              <a:endPara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1113247" y="5326631"/>
            <a:ext cx="865559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8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字段规范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313757" y="1442858"/>
            <a:ext cx="8538017" cy="1111224"/>
            <a:chOff x="883719" y="1440036"/>
            <a:chExt cx="7378691" cy="555646"/>
          </a:xfrm>
        </p:grpSpPr>
        <p:sp>
          <p:nvSpPr>
            <p:cNvPr id="35" name="矩形 34"/>
            <p:cNvSpPr/>
            <p:nvPr/>
          </p:nvSpPr>
          <p:spPr>
            <a:xfrm>
              <a:off x="1151620" y="1440036"/>
              <a:ext cx="3097486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用好数值字段类型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5"/>
            <p:cNvSpPr txBox="1"/>
            <p:nvPr/>
          </p:nvSpPr>
          <p:spPr>
            <a:xfrm>
              <a:off x="883719" y="1440036"/>
              <a:ext cx="251024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51620" y="1841784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tinyint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smallint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mediumint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bigint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decimal</a:t>
              </a:r>
              <a:endPara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13757" y="2832636"/>
            <a:ext cx="8538017" cy="1111222"/>
            <a:chOff x="883719" y="1440036"/>
            <a:chExt cx="7378691" cy="555645"/>
          </a:xfrm>
        </p:grpSpPr>
        <p:sp>
          <p:nvSpPr>
            <p:cNvPr id="39" name="矩形 38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避免使用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29"/>
            <p:cNvSpPr txBox="1"/>
            <p:nvPr/>
          </p:nvSpPr>
          <p:spPr>
            <a:xfrm>
              <a:off x="883719" y="1440036"/>
              <a:ext cx="251024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51620" y="1841783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`c` </a:t>
              </a:r>
              <a:r>
                <a:rPr lang="en-US" altLang="zh-CN" sz="14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(10) </a:t>
              </a:r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 NULL DEFAULT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650425" y="2741988"/>
            <a:ext cx="834399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650425" y="1341011"/>
            <a:ext cx="834399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321779" y="4209381"/>
            <a:ext cx="8538017" cy="1111222"/>
            <a:chOff x="883719" y="1440036"/>
            <a:chExt cx="7378691" cy="555645"/>
          </a:xfrm>
        </p:grpSpPr>
        <p:sp>
          <p:nvSpPr>
            <p:cNvPr id="45" name="矩形 44"/>
            <p:cNvSpPr/>
            <p:nvPr/>
          </p:nvSpPr>
          <p:spPr>
            <a:xfrm>
              <a:off x="1151619" y="1440036"/>
              <a:ext cx="3980372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少用并拆分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TEXT/BLOB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29"/>
            <p:cNvSpPr txBox="1"/>
            <p:nvPr/>
          </p:nvSpPr>
          <p:spPr>
            <a:xfrm>
              <a:off x="883719" y="1440036"/>
              <a:ext cx="251024" cy="153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51620" y="1841783"/>
              <a:ext cx="7110790" cy="1538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建议大字段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拆分到单独表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658447" y="4115714"/>
            <a:ext cx="834399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666469" y="5530080"/>
            <a:ext cx="834399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2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索引规范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2223" y="1548554"/>
            <a:ext cx="5933700" cy="4147946"/>
            <a:chOff x="2824382" y="2339961"/>
            <a:chExt cx="14847567" cy="10379175"/>
          </a:xfrm>
        </p:grpSpPr>
        <p:grpSp>
          <p:nvGrpSpPr>
            <p:cNvPr id="20" name="组合 19"/>
            <p:cNvGrpSpPr/>
            <p:nvPr/>
          </p:nvGrpSpPr>
          <p:grpSpPr>
            <a:xfrm>
              <a:off x="2824382" y="2584049"/>
              <a:ext cx="14815482" cy="1573582"/>
              <a:chOff x="883719" y="1440036"/>
              <a:chExt cx="7378691" cy="78683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51620" y="1440036"/>
                <a:ext cx="3097487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谨慎合理添加索引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5"/>
              <p:cNvSpPr txBox="1"/>
              <p:nvPr/>
            </p:nvSpPr>
            <p:spPr>
              <a:xfrm>
                <a:off x="883719" y="1440036"/>
                <a:ext cx="361981" cy="385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51620" y="1841785"/>
                <a:ext cx="7110790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避免查询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没有索引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而引发全表扫描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24382" y="4744155"/>
              <a:ext cx="14815482" cy="1573580"/>
              <a:chOff x="883719" y="1440036"/>
              <a:chExt cx="7378691" cy="78683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1619" y="1440036"/>
                <a:ext cx="3980372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避免在索引列进行运算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29"/>
              <p:cNvSpPr txBox="1"/>
              <p:nvPr/>
            </p:nvSpPr>
            <p:spPr>
              <a:xfrm>
                <a:off x="883719" y="1440036"/>
                <a:ext cx="361981" cy="385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1620" y="1841784"/>
                <a:ext cx="7110790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导致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索引失效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而引发全表扫描</a:t>
                </a: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3161050" y="4320058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161050" y="2339961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2832404" y="6869721"/>
              <a:ext cx="14815482" cy="1573580"/>
              <a:chOff x="883719" y="1440036"/>
              <a:chExt cx="7378691" cy="786838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1619" y="1440036"/>
                <a:ext cx="3980372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注意单列索引和组合索引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29"/>
              <p:cNvSpPr txBox="1"/>
              <p:nvPr/>
            </p:nvSpPr>
            <p:spPr>
              <a:xfrm>
                <a:off x="883719" y="1440036"/>
                <a:ext cx="361981" cy="385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51620" y="1841784"/>
                <a:ext cx="7110790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避免对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每个查询单独创建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索引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，尽量使用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组合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索引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索引优化</a:t>
                </a:r>
                <a:endPara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169072" y="6445624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2840426" y="8995287"/>
              <a:ext cx="14815482" cy="1573580"/>
              <a:chOff x="883719" y="1440036"/>
              <a:chExt cx="7378691" cy="786838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151619" y="1440036"/>
                <a:ext cx="3980372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自增列做 </a:t>
                </a:r>
                <a:r>
                  <a:rPr lang="en-US" altLang="zh-CN" sz="1400" b="1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Innodb</a:t>
                </a:r>
                <a:r>
                  <a:rPr lang="en-US" altLang="zh-CN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索引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883719" y="1440036"/>
                <a:ext cx="361981" cy="385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51620" y="1841784"/>
                <a:ext cx="7110790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提升数据库的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写入性能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，避免使用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uuid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做主键，或者无主键</a:t>
                </a:r>
                <a:endPara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3177094" y="8571190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2848448" y="11000538"/>
              <a:ext cx="14815482" cy="1573580"/>
              <a:chOff x="883719" y="1440036"/>
              <a:chExt cx="7378691" cy="786838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151619" y="1440036"/>
                <a:ext cx="3980372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尽量少用外键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29"/>
              <p:cNvSpPr txBox="1"/>
              <p:nvPr/>
            </p:nvSpPr>
            <p:spPr>
              <a:xfrm>
                <a:off x="883719" y="1440036"/>
                <a:ext cx="361981" cy="385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51620" y="1841784"/>
                <a:ext cx="7110790" cy="38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需要用外键体现的业务逻辑，尽量用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应用程序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来实现</a:t>
                </a: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3185116" y="10576441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93135" y="1271913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718721" y="1716741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76199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规范（一）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29746" y="1555801"/>
            <a:ext cx="7843618" cy="4366206"/>
            <a:chOff x="2824382" y="3398733"/>
            <a:chExt cx="14839548" cy="8260543"/>
          </a:xfrm>
        </p:grpSpPr>
        <p:grpSp>
          <p:nvGrpSpPr>
            <p:cNvPr id="34" name="组合 33"/>
            <p:cNvGrpSpPr/>
            <p:nvPr/>
          </p:nvGrpSpPr>
          <p:grpSpPr>
            <a:xfrm>
              <a:off x="2824382" y="3642822"/>
              <a:ext cx="14815482" cy="1385739"/>
              <a:chOff x="883719" y="1440036"/>
              <a:chExt cx="7378691" cy="6929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51620" y="1440036"/>
                <a:ext cx="3097486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语句尽可能简单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5"/>
              <p:cNvSpPr txBox="1"/>
              <p:nvPr/>
            </p:nvSpPr>
            <p:spPr>
              <a:xfrm>
                <a:off x="883719" y="1440036"/>
                <a:ext cx="273691" cy="291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51620" y="1841784"/>
                <a:ext cx="7110790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将复杂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拆分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，保证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高并发或者放到应用中去实现</a:t>
                </a:r>
                <a:endPara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824382" y="5802928"/>
              <a:ext cx="14815482" cy="1385737"/>
              <a:chOff x="883719" y="1440036"/>
              <a:chExt cx="7378691" cy="69291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151619" y="1440036"/>
                <a:ext cx="3980372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保持事务（连接）短小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Box 29"/>
              <p:cNvSpPr txBox="1"/>
              <p:nvPr/>
            </p:nvSpPr>
            <p:spPr>
              <a:xfrm>
                <a:off x="883719" y="1440036"/>
                <a:ext cx="273691" cy="291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51620" y="1841783"/>
                <a:ext cx="7110790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避免使用大事务造成执行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锁定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时间，同时导致备库只读节点数据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延迟</a:t>
                </a:r>
                <a:endPara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3161050" y="5378830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161050" y="3398733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2832404" y="7928494"/>
              <a:ext cx="14815482" cy="1385737"/>
              <a:chOff x="883719" y="1440036"/>
              <a:chExt cx="7378691" cy="69291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51619" y="1440036"/>
                <a:ext cx="3980372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尽量减少返回列数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Box 29"/>
              <p:cNvSpPr txBox="1"/>
              <p:nvPr/>
            </p:nvSpPr>
            <p:spPr>
              <a:xfrm>
                <a:off x="883719" y="1440036"/>
                <a:ext cx="273691" cy="291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51620" y="1841783"/>
                <a:ext cx="7110790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避免用 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* 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查询所有字段数据，只查询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需要的字段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>
              <a:off x="3169072" y="750439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177094" y="9629962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2840426" y="9957808"/>
              <a:ext cx="14815482" cy="1385737"/>
              <a:chOff x="883719" y="1440036"/>
              <a:chExt cx="7378691" cy="692911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151619" y="1440036"/>
                <a:ext cx="3980372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提高分页查询效率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29"/>
              <p:cNvSpPr txBox="1"/>
              <p:nvPr/>
            </p:nvSpPr>
            <p:spPr>
              <a:xfrm>
                <a:off x="883719" y="1440036"/>
                <a:ext cx="273691" cy="291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51620" y="1841783"/>
                <a:ext cx="7110790" cy="29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采用高效的 </a:t>
                </a:r>
                <a:r>
                  <a:rPr lang="en-US" altLang="zh-CN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Limit</a:t>
                </a:r>
                <a:r>
                  <a:rPr lang="en-US" altLang="zh-CN" sz="14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写法，避免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页查询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给数据库带来性能影响</a:t>
                </a:r>
                <a:endPara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3185116" y="1165927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规范（二）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38809" y="1483324"/>
            <a:ext cx="8157469" cy="4139875"/>
            <a:chOff x="2824382" y="3398733"/>
            <a:chExt cx="14831526" cy="6231229"/>
          </a:xfrm>
        </p:grpSpPr>
        <p:grpSp>
          <p:nvGrpSpPr>
            <p:cNvPr id="26" name="组合 25"/>
            <p:cNvGrpSpPr/>
            <p:nvPr/>
          </p:nvGrpSpPr>
          <p:grpSpPr>
            <a:xfrm>
              <a:off x="2824382" y="3642819"/>
              <a:ext cx="14815482" cy="1266704"/>
              <a:chOff x="883719" y="1440036"/>
              <a:chExt cx="7378691" cy="63339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51620" y="1440036"/>
                <a:ext cx="3097486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字段同类型，避免隐式转换</a:t>
                </a:r>
                <a:endParaRPr lang="zh-CN" altLang="en-US" sz="1400" b="1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5"/>
              <p:cNvSpPr txBox="1"/>
              <p:nvPr/>
            </p:nvSpPr>
            <p:spPr>
              <a:xfrm>
                <a:off x="883719" y="1440036"/>
                <a:ext cx="217742" cy="23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151620" y="1841784"/>
                <a:ext cx="7110790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同数据类型</a:t>
                </a:r>
                <a:r>
                  <a:rPr lang="zh-CN" altLang="en-US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的列值比较，应用传入与数据库定义保持一致</a:t>
                </a:r>
                <a:endPara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824382" y="5802925"/>
              <a:ext cx="14815482" cy="1266702"/>
              <a:chOff x="883719" y="1440036"/>
              <a:chExt cx="7378691" cy="6333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51619" y="1440036"/>
                <a:ext cx="3980372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选择合适的数据加载方法</a:t>
                </a:r>
                <a:endParaRPr lang="zh-CN" altLang="en-US" sz="1400" b="1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Box 29"/>
              <p:cNvSpPr txBox="1"/>
              <p:nvPr/>
            </p:nvSpPr>
            <p:spPr>
              <a:xfrm>
                <a:off x="883719" y="1440036"/>
                <a:ext cx="217742" cy="23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51620" y="1841783"/>
                <a:ext cx="7110790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 data</a:t>
                </a:r>
                <a:r>
                  <a:rPr lang="zh-CN" altLang="en-US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导数据，避免使用</a:t>
                </a:r>
                <a:r>
                  <a:rPr lang="en-US" altLang="zh-CN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insert....select</a:t>
                </a:r>
                <a:r>
                  <a:rPr lang="zh-CN" altLang="en-US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造成备库延迟</a:t>
                </a:r>
                <a:endParaRPr lang="zh-CN" altLang="en-US" sz="14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>
              <a:off x="3161050" y="5378830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161050" y="3398733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2832404" y="7928491"/>
              <a:ext cx="14815482" cy="1266702"/>
              <a:chOff x="883719" y="1440036"/>
              <a:chExt cx="7378691" cy="6333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151619" y="1440036"/>
                <a:ext cx="3980372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  <a:r>
                  <a:rPr lang="zh-CN" altLang="en-US" sz="1400" b="1" dirty="0" smtClean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事务拆成并行小事务</a:t>
                </a:r>
                <a:endParaRPr lang="zh-CN" altLang="en-US" sz="1400" b="1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883719" y="1440036"/>
                <a:ext cx="217742" cy="23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51620" y="1841783"/>
                <a:ext cx="7110790" cy="23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打散</a:t>
                </a:r>
                <a:r>
                  <a:rPr lang="zh-CN" altLang="en-US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大批量更新拆分成小事务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批量执行</a:t>
                </a:r>
                <a:r>
                  <a:rPr lang="zh-CN" altLang="en-US" sz="1400" dirty="0">
                    <a:solidFill>
                      <a:prstClr val="white">
                        <a:lumMod val="9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，避开业务高峰</a:t>
                </a:r>
                <a:endParaRPr lang="zh-CN" altLang="en-US" sz="1400" b="1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3169072" y="750439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177094" y="9629962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约定类规范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21266" y="11735288"/>
            <a:ext cx="1447881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21266" y="1509332"/>
            <a:ext cx="7916138" cy="4406577"/>
            <a:chOff x="2824382" y="3398733"/>
            <a:chExt cx="14839548" cy="8260543"/>
          </a:xfrm>
        </p:grpSpPr>
        <p:grpSp>
          <p:nvGrpSpPr>
            <p:cNvPr id="22" name="组合 21"/>
            <p:cNvGrpSpPr/>
            <p:nvPr/>
          </p:nvGrpSpPr>
          <p:grpSpPr>
            <a:xfrm>
              <a:off x="2824382" y="3642823"/>
              <a:ext cx="14815482" cy="1380403"/>
              <a:chOff x="883719" y="1440036"/>
              <a:chExt cx="7378691" cy="6902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151620" y="1440036"/>
                <a:ext cx="3097486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隔离线上和线下环境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5"/>
              <p:cNvSpPr txBox="1"/>
              <p:nvPr/>
            </p:nvSpPr>
            <p:spPr>
              <a:xfrm>
                <a:off x="883719" y="1440036"/>
                <a:ext cx="271183" cy="28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151620" y="1841784"/>
                <a:ext cx="7110790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测试、开发、线上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分库运行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24382" y="5802928"/>
              <a:ext cx="14815482" cy="1380401"/>
              <a:chOff x="883719" y="1440036"/>
              <a:chExt cx="7378691" cy="69024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51619" y="1440036"/>
                <a:ext cx="3980372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禁止未审核 </a:t>
                </a:r>
                <a:r>
                  <a:rPr lang="en-US" altLang="zh-CN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 </a:t>
                </a:r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上线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9"/>
              <p:cNvSpPr txBox="1"/>
              <p:nvPr/>
            </p:nvSpPr>
            <p:spPr>
              <a:xfrm>
                <a:off x="883719" y="1440036"/>
                <a:ext cx="271183" cy="28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51620" y="1841783"/>
                <a:ext cx="7110790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所有新业务上线或者业务变更而引入的新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都必须要</a:t>
                </a:r>
                <a:r>
                  <a:rPr lang="zh-CN" altLang="en-US" sz="1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重新评估</a:t>
                </a:r>
                <a:endPara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161050" y="5378830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161050" y="3398733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2832404" y="7928495"/>
              <a:ext cx="14815482" cy="1380401"/>
              <a:chOff x="883719" y="1440036"/>
              <a:chExt cx="7378691" cy="69024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51619" y="1440036"/>
                <a:ext cx="3980372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统一字符集（</a:t>
                </a:r>
                <a:r>
                  <a:rPr lang="en-US" altLang="zh-CN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UTF-8</a:t>
                </a:r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29"/>
              <p:cNvSpPr txBox="1"/>
              <p:nvPr/>
            </p:nvSpPr>
            <p:spPr>
              <a:xfrm>
                <a:off x="883719" y="1440036"/>
                <a:ext cx="271183" cy="28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151620" y="1841783"/>
                <a:ext cx="7110790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应用、表、列、数据库字符集要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保持一致</a:t>
                </a: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3169072" y="750439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177094" y="9629962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2840426" y="9957808"/>
              <a:ext cx="14815482" cy="1380401"/>
              <a:chOff x="883719" y="1440036"/>
              <a:chExt cx="7378691" cy="69024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51619" y="1440036"/>
                <a:ext cx="3980372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统一命名规范</a:t>
                </a:r>
                <a:endPara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29"/>
              <p:cNvSpPr txBox="1"/>
              <p:nvPr/>
            </p:nvSpPr>
            <p:spPr>
              <a:xfrm>
                <a:off x="883719" y="1440036"/>
                <a:ext cx="271183" cy="28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51620" y="1841783"/>
                <a:ext cx="7110790" cy="28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名，索引名，数据库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名等</a:t>
                </a:r>
                <a:r>
                  <a:rPr lang="zh-CN" altLang="en-US" sz="1400" b="1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遵循命名规范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避免使用</a:t>
                </a:r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数据库关键字</a:t>
                </a:r>
                <a:endPara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>
              <a:off x="3185116" y="11659276"/>
              <a:ext cx="1447881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80436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DB</a:t>
            </a:r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开发规范及最佳实践</a:t>
            </a:r>
          </a:p>
        </p:txBody>
      </p:sp>
      <p:graphicFrame>
        <p:nvGraphicFramePr>
          <p:cNvPr id="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462007"/>
              </p:ext>
            </p:extLst>
          </p:nvPr>
        </p:nvGraphicFramePr>
        <p:xfrm>
          <a:off x="1772723" y="1312432"/>
          <a:ext cx="8963407" cy="448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逻辑存储结构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4615" y="1017756"/>
            <a:ext cx="9395035" cy="5184483"/>
            <a:chOff x="2657847" y="2306469"/>
            <a:chExt cx="18342018" cy="10121717"/>
          </a:xfrm>
        </p:grpSpPr>
        <p:sp>
          <p:nvSpPr>
            <p:cNvPr id="27" name="TextBox 2"/>
            <p:cNvSpPr txBox="1"/>
            <p:nvPr/>
          </p:nvSpPr>
          <p:spPr>
            <a:xfrm>
              <a:off x="5834811" y="2306469"/>
              <a:ext cx="9551037" cy="135722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defTabSz="914400">
                <a:lnSpc>
                  <a:spcPts val="1000"/>
                </a:lnSpc>
                <a:tabLst>
                  <a:tab pos="2501900" algn="l"/>
                </a:tabLst>
                <a:defRPr/>
              </a:pPr>
              <a:endPara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ts val="1000"/>
                </a:lnSpc>
                <a:tabLst>
                  <a:tab pos="2501900" algn="l"/>
                </a:tabLst>
                <a:defRPr/>
              </a:pPr>
              <a:endPara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ts val="3846"/>
                </a:lnSpc>
                <a:tabLst>
                  <a:tab pos="2501900" algn="l"/>
                </a:tabLst>
                <a:defRPr/>
              </a:pPr>
              <a:r>
                <a:rPr lang="en-US" altLang="zh-CN" sz="2400" b="1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InnoDB</a:t>
              </a:r>
              <a:r>
                <a:rPr lang="en-US" altLang="zh-CN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第一索引</a:t>
              </a:r>
              <a:r>
                <a:rPr lang="en-US" altLang="zh-CN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(primary index)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47" y="4311690"/>
              <a:ext cx="10058768" cy="7377956"/>
            </a:xfrm>
            <a:prstGeom prst="rect">
              <a:avLst/>
            </a:prstGeom>
          </p:spPr>
        </p:pic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13446492" y="3835670"/>
              <a:ext cx="7553373" cy="859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Innodb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存储引擎的表就是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索引组织表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，表中数据按照主键顺序存放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索引组织表每张表的主键构造一棵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B+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树，在叶子节点中存放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整张表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的行记录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所有叶子节点到根节点的高度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都相同，所以又称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平衡树</a:t>
              </a:r>
              <a:endPara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4-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叶子节点的数据按照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升序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排列，节点间是一个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双向列表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endParaRPr lang="zh-CN" altLang="en-US" sz="1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endParaRPr lang="zh-CN" altLang="en-US" sz="1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索引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不当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1157" y="1920691"/>
            <a:ext cx="115555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update </a:t>
            </a:r>
            <a:r>
              <a:rPr kumimoji="1" lang="en-US" altLang="zh-CN" sz="20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task_queue</a:t>
            </a:r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set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task_begin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='2018-05-11 02:52:09.177130',task_end='2018-05-11 02:52:09.177130',status=1,error_msg='',comment='doing flush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custins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(4936313) user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whiteip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',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gmt_modified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=now() </a:t>
            </a:r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where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=4936313 and status in (0, 1, 8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 action in ('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FlushUserWhiteIp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', '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ModifySecurityIPList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') and id&lt;=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61151927</a:t>
            </a:r>
          </a:p>
          <a:p>
            <a:endParaRPr kumimoji="1" lang="en-US" altLang="zh-CN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来源：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] @ [10.143.34.132]</a:t>
            </a:r>
          </a:p>
          <a:p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优化：该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走的索引 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 `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` (`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`)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只有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一个字段，可以加上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status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action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的组合索引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alter 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task_queue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drop index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,add index 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target_id,status,action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).</a:t>
            </a:r>
            <a:endParaRPr kumimoji="1" lang="zh-CN" altLang="en-US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主键索引访问成本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32324" y="1190318"/>
            <a:ext cx="9592854" cy="4624679"/>
            <a:chOff x="1882261" y="2758517"/>
            <a:chExt cx="14123800" cy="680903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82261" y="4197755"/>
              <a:ext cx="13453485" cy="536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单行查询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(SELECT)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h IOPS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单行更新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(UPDATE)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U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search cost + rewrite data page = (h + 1) </a:t>
              </a: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i="1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endParaRPr lang="en-US" altLang="zh-CN" sz="14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单行插入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(INSERT)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search cost + rewrite index page + rewrite data page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h + 1 + 1 = (h + 2</a:t>
              </a: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sz="1400" i="1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endParaRPr lang="en-US" altLang="zh-CN" sz="14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单行删除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(DELETE)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search cost + rewrite index page + rewrite data page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4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 </a:t>
              </a:r>
              <a:r>
                <a:rPr lang="en-US" altLang="zh-CN" sz="14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h + 1 + 1 = (h + 2)</a:t>
              </a:r>
              <a:r>
                <a:rPr lang="en-US" altLang="zh-CN" sz="1400" i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endParaRPr lang="zh-CN" altLang="en-US" sz="14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2175" y="4197755"/>
              <a:ext cx="4943886" cy="39276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"/>
            <p:cNvSpPr txBox="1"/>
            <p:nvPr/>
          </p:nvSpPr>
          <p:spPr>
            <a:xfrm>
              <a:off x="1882261" y="2758517"/>
              <a:ext cx="8536632" cy="10951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defTabSz="914400">
                <a:lnSpc>
                  <a:spcPts val="1000"/>
                </a:lnSpc>
                <a:tabLst>
                  <a:tab pos="2501900" algn="l"/>
                </a:tabLst>
                <a:defRPr/>
              </a:pPr>
              <a:endPara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ts val="1000"/>
                </a:lnSpc>
                <a:tabLst>
                  <a:tab pos="2501900" algn="l"/>
                </a:tabLst>
                <a:defRPr/>
              </a:pPr>
              <a:endPara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ts val="3846"/>
                </a:lnSpc>
                <a:tabLst>
                  <a:tab pos="2501900" algn="l"/>
                </a:tabLst>
                <a:defRPr/>
              </a:pPr>
              <a:r>
                <a:rPr lang="zh-CN" altLang="en-US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让我们算一下：</a:t>
              </a:r>
              <a:r>
                <a:rPr lang="en-US" altLang="zh-CN" sz="24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InnoDB</a:t>
              </a: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主键索引访问成本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逻辑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存储结构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4947" y="1101343"/>
            <a:ext cx="10190078" cy="5083613"/>
            <a:chOff x="1669671" y="2328350"/>
            <a:chExt cx="17731725" cy="8845981"/>
          </a:xfrm>
        </p:grpSpPr>
        <p:sp>
          <p:nvSpPr>
            <p:cNvPr id="11" name="TextBox 2"/>
            <p:cNvSpPr txBox="1"/>
            <p:nvPr/>
          </p:nvSpPr>
          <p:spPr>
            <a:xfrm>
              <a:off x="4943853" y="2328350"/>
              <a:ext cx="8742925" cy="66945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>
              <a:lvl1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2501900" algn="l"/>
                </a:tabLst>
                <a:defRPr sz="4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2400" dirty="0">
                <a:solidFill>
                  <a:prstClr val="white"/>
                </a:solidFill>
              </a:endParaRPr>
            </a:p>
            <a:p>
              <a:endParaRPr lang="zh-CN" altLang="en-US" sz="2400" dirty="0">
                <a:solidFill>
                  <a:prstClr val="white"/>
                </a:solidFill>
              </a:endParaRPr>
            </a:p>
            <a:p>
              <a:r>
                <a:rPr lang="en-US" altLang="zh-CN" sz="2400" dirty="0" err="1">
                  <a:solidFill>
                    <a:prstClr val="white"/>
                  </a:solidFill>
                </a:rPr>
                <a:t>InnoDB</a:t>
              </a:r>
              <a:r>
                <a:rPr lang="en-US" altLang="zh-CN" sz="2400" dirty="0">
                  <a:solidFill>
                    <a:prstClr val="white"/>
                  </a:solidFill>
                </a:rPr>
                <a:t> </a:t>
              </a:r>
              <a:r>
                <a:rPr lang="zh-CN" altLang="en-US" sz="2400" dirty="0">
                  <a:solidFill>
                    <a:prstClr val="white"/>
                  </a:solidFill>
                </a:rPr>
                <a:t>第二索引</a:t>
              </a:r>
              <a:r>
                <a:rPr lang="en-US" altLang="zh-CN" sz="2400" dirty="0">
                  <a:solidFill>
                    <a:prstClr val="white"/>
                  </a:solidFill>
                </a:rPr>
                <a:t>(secondary index)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671" y="3649937"/>
              <a:ext cx="7645645" cy="704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1008219" y="3515806"/>
              <a:ext cx="8393177" cy="765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1" hangingPunct="1">
                <a:lnSpc>
                  <a:spcPct val="150000"/>
                </a:lnSpc>
                <a:defRPr sz="3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b="1" dirty="0" smtClean="0">
                  <a:solidFill>
                    <a:prstClr val="white"/>
                  </a:solidFill>
                </a:rPr>
                <a:t>1-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第二</a:t>
              </a:r>
              <a:r>
                <a:rPr lang="zh-CN" altLang="en-US" sz="1400" dirty="0">
                  <a:solidFill>
                    <a:prstClr val="white"/>
                  </a:solidFill>
                </a:rPr>
                <a:t>索引（</a:t>
              </a:r>
              <a:r>
                <a:rPr lang="en-US" altLang="zh-CN" sz="1400" dirty="0">
                  <a:solidFill>
                    <a:prstClr val="white"/>
                  </a:solidFill>
                </a:rPr>
                <a:t>secondary index</a:t>
              </a:r>
              <a:r>
                <a:rPr lang="zh-CN" altLang="en-US" sz="1400" dirty="0">
                  <a:solidFill>
                    <a:prstClr val="white"/>
                  </a:solidFill>
                </a:rPr>
                <a:t>）同样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为</a:t>
              </a:r>
              <a:endParaRPr lang="en-US" altLang="zh-CN" sz="1400" dirty="0" smtClean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prstClr val="white"/>
                  </a:solidFill>
                </a:rPr>
                <a:t> </a:t>
              </a:r>
              <a:r>
                <a:rPr lang="en-US" altLang="zh-CN" sz="1400" b="1" dirty="0" smtClean="0">
                  <a:solidFill>
                    <a:prstClr val="white"/>
                  </a:solidFill>
                </a:rPr>
                <a:t>   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B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+</a:t>
              </a:r>
              <a:r>
                <a:rPr lang="zh-CN" altLang="en-US" sz="1400" b="1" dirty="0" smtClean="0">
                  <a:solidFill>
                    <a:srgbClr val="FFC000"/>
                  </a:solidFill>
                </a:rPr>
                <a:t>树</a:t>
              </a:r>
              <a:endParaRPr lang="zh-CN" altLang="en-US" sz="1400" b="1" dirty="0">
                <a:solidFill>
                  <a:srgbClr val="FFC00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b="1" dirty="0" smtClean="0">
                  <a:solidFill>
                    <a:prstClr val="white"/>
                  </a:solidFill>
                </a:rPr>
                <a:t>2-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叶子</a:t>
              </a:r>
              <a:r>
                <a:rPr lang="zh-CN" altLang="en-US" sz="1400" dirty="0">
                  <a:solidFill>
                    <a:prstClr val="white"/>
                  </a:solidFill>
                </a:rPr>
                <a:t>节点包含了索引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列 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key 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value</a:t>
              </a:r>
              <a:r>
                <a:rPr lang="en-US" altLang="zh-CN" sz="1400" dirty="0">
                  <a:solidFill>
                    <a:prstClr val="white"/>
                  </a:solidFill>
                </a:rPr>
                <a:t>+</a:t>
              </a:r>
              <a:r>
                <a:rPr lang="zh-CN" altLang="en-US" sz="1400" dirty="0">
                  <a:solidFill>
                    <a:prstClr val="white"/>
                  </a:solidFill>
                </a:rPr>
                <a:t>相关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行</a:t>
              </a:r>
              <a:endParaRPr lang="en-US" altLang="zh-CN" sz="1400" dirty="0" smtClean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</a:rPr>
                <a:t> 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 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对应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的</a:t>
              </a:r>
              <a:r>
                <a:rPr lang="zh-CN" altLang="en-US" sz="1400" b="1" dirty="0">
                  <a:solidFill>
                    <a:srgbClr val="FFC000"/>
                  </a:solidFill>
                </a:rPr>
                <a:t>主键</a:t>
              </a:r>
              <a:r>
                <a:rPr lang="zh-CN" altLang="en-US" sz="1400" dirty="0">
                  <a:solidFill>
                    <a:prstClr val="white"/>
                  </a:solidFill>
                </a:rPr>
                <a:t>，通过该主键来访问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主表</a:t>
              </a:r>
              <a:endParaRPr lang="en-US" altLang="zh-CN" sz="1400" dirty="0" smtClean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</a:rPr>
                <a:t> 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（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primary  index</a:t>
              </a:r>
              <a:r>
                <a:rPr lang="zh-CN" altLang="en-US" sz="1400" dirty="0">
                  <a:solidFill>
                    <a:prstClr val="white"/>
                  </a:solidFill>
                </a:rPr>
                <a:t>）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b="1" dirty="0" smtClean="0">
                  <a:solidFill>
                    <a:prstClr val="white"/>
                  </a:solidFill>
                </a:rPr>
                <a:t>3-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第二</a:t>
              </a:r>
              <a:r>
                <a:rPr lang="zh-CN" altLang="en-US" sz="1400" dirty="0">
                  <a:solidFill>
                    <a:prstClr val="white"/>
                  </a:solidFill>
                </a:rPr>
                <a:t>索引的查找成本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：</a:t>
              </a:r>
              <a:endParaRPr lang="en-US" altLang="zh-CN" sz="1400" dirty="0" smtClean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rgbClr val="FFC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FFC000"/>
                  </a:solidFill>
                </a:rPr>
                <a:t>  </a:t>
              </a:r>
              <a:r>
                <a:rPr lang="zh-CN" altLang="en-US" sz="1400" b="1" i="1" dirty="0" smtClean="0">
                  <a:solidFill>
                    <a:srgbClr val="FFC000"/>
                  </a:solidFill>
                </a:rPr>
                <a:t>总共</a:t>
              </a:r>
              <a:r>
                <a:rPr lang="zh-CN" altLang="en-US" sz="1400" b="1" i="1" dirty="0">
                  <a:solidFill>
                    <a:srgbClr val="FFC000"/>
                  </a:solidFill>
                </a:rPr>
                <a:t>的成本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=</a:t>
              </a:r>
              <a:r>
                <a:rPr lang="zh-CN" altLang="en-US" sz="1400" b="1" i="1" dirty="0">
                  <a:solidFill>
                    <a:srgbClr val="FFC000"/>
                  </a:solidFill>
                </a:rPr>
                <a:t>第二索引查找</a:t>
              </a:r>
              <a:r>
                <a:rPr lang="zh-CN" altLang="en-US" sz="1400" b="1" i="1" dirty="0" smtClean="0">
                  <a:solidFill>
                    <a:srgbClr val="FFC000"/>
                  </a:solidFill>
                </a:rPr>
                <a:t>成本</a:t>
              </a:r>
              <a:endParaRPr lang="en-US" altLang="zh-CN" sz="1400" b="1" i="1" dirty="0" smtClean="0">
                <a:solidFill>
                  <a:srgbClr val="FFC00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b="1" dirty="0" smtClean="0">
                  <a:solidFill>
                    <a:srgbClr val="FFC000"/>
                  </a:solidFill>
                </a:rPr>
                <a:t>   +</a:t>
              </a:r>
              <a:r>
                <a:rPr lang="zh-CN" altLang="en-US" sz="1400" b="1" i="1" dirty="0">
                  <a:solidFill>
                    <a:srgbClr val="FFC000"/>
                  </a:solidFill>
                </a:rPr>
                <a:t>第一索引查找成本</a:t>
              </a:r>
            </a:p>
            <a:p>
              <a:pPr>
                <a:lnSpc>
                  <a:spcPct val="200000"/>
                </a:lnSpc>
              </a:pPr>
              <a:endParaRPr lang="zh-CN" altLang="en-US" sz="1400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2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主键查询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3924" y="1413563"/>
            <a:ext cx="10913546" cy="4747765"/>
            <a:chOff x="836022" y="2653188"/>
            <a:chExt cx="21094999" cy="917704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321" y="4208232"/>
              <a:ext cx="3312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753" y="6408853"/>
              <a:ext cx="357639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599" y="8950233"/>
              <a:ext cx="6632308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箭头连接符 9"/>
            <p:cNvCxnSpPr>
              <a:stCxn id="7" idx="2"/>
              <a:endCxn id="8" idx="0"/>
            </p:cNvCxnSpPr>
            <p:nvPr/>
          </p:nvCxnSpPr>
          <p:spPr>
            <a:xfrm flipH="1">
              <a:off x="6602950" y="4928232"/>
              <a:ext cx="3483371" cy="1480621"/>
            </a:xfrm>
            <a:prstGeom prst="straightConnector1">
              <a:avLst/>
            </a:prstGeom>
            <a:noFill/>
            <a:ln w="5715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/>
            <p:cNvCxnSpPr>
              <a:stCxn id="8" idx="1"/>
            </p:cNvCxnSpPr>
            <p:nvPr/>
          </p:nvCxnSpPr>
          <p:spPr>
            <a:xfrm flipH="1">
              <a:off x="2508069" y="6948853"/>
              <a:ext cx="2306684" cy="2001380"/>
            </a:xfrm>
            <a:prstGeom prst="straightConnector1">
              <a:avLst/>
            </a:prstGeom>
            <a:noFill/>
            <a:ln w="5715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649570" y="3483130"/>
              <a:ext cx="9281451" cy="684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1" hangingPunct="1">
                <a:lnSpc>
                  <a:spcPct val="150000"/>
                </a:lnSpc>
                <a:defRPr sz="32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prstClr val="white"/>
                  </a:solidFill>
                </a:rPr>
                <a:t>1-</a:t>
              </a:r>
              <a:r>
                <a:rPr lang="en-US" altLang="zh-CN" sz="1400" dirty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>
                  <a:solidFill>
                    <a:prstClr val="white"/>
                  </a:solidFill>
                </a:rPr>
                <a:t>查询首先</a:t>
              </a:r>
              <a:r>
                <a:rPr lang="zh-CN" altLang="en-US" sz="1400" dirty="0" smtClean="0">
                  <a:solidFill>
                    <a:prstClr val="white"/>
                  </a:solidFill>
                </a:rPr>
                <a:t>从 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root-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&gt;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branch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-&gt;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leaf block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-</a:t>
              </a:r>
              <a:r>
                <a:rPr lang="en-US" altLang="zh-CN" sz="1400" b="1" dirty="0" smtClean="0">
                  <a:solidFill>
                    <a:srgbClr val="FFC000"/>
                  </a:solidFill>
                </a:rPr>
                <a:t>&gt;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srgbClr val="FFC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FFC000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table records</a:t>
              </a:r>
              <a:r>
                <a:rPr lang="zh-CN" altLang="en-US" sz="1400" dirty="0">
                  <a:solidFill>
                    <a:prstClr val="white"/>
                  </a:solidFill>
                </a:rPr>
                <a:t>；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prstClr val="white"/>
                  </a:solidFill>
                </a:rPr>
                <a:t>2-</a:t>
              </a:r>
              <a:r>
                <a:rPr lang="en-US" altLang="zh-CN" sz="1400" dirty="0">
                  <a:solidFill>
                    <a:prstClr val="white"/>
                  </a:solidFill>
                </a:rPr>
                <a:t> </a:t>
              </a:r>
              <a:r>
                <a:rPr lang="zh-CN" altLang="en-US" sz="1400" dirty="0">
                  <a:solidFill>
                    <a:prstClr val="white"/>
                  </a:solidFill>
                </a:rPr>
                <a:t>在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leaf block</a:t>
              </a:r>
              <a:r>
                <a:rPr lang="zh-CN" altLang="en-US" sz="1400" dirty="0">
                  <a:solidFill>
                    <a:prstClr val="white"/>
                  </a:solidFill>
                </a:rPr>
                <a:t>中存放了我们的</a:t>
              </a:r>
              <a:r>
                <a:rPr lang="zh-CN" altLang="en-US" sz="1400" b="1" dirty="0">
                  <a:solidFill>
                    <a:srgbClr val="FFC000"/>
                  </a:solidFill>
                </a:rPr>
                <a:t>数据行</a:t>
              </a:r>
              <a:r>
                <a:rPr lang="zh-CN" altLang="en-US" sz="1400" dirty="0">
                  <a:solidFill>
                    <a:prstClr val="white"/>
                  </a:solidFill>
                </a:rPr>
                <a:t>，并且按照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</a:rPr>
                <a:t>     </a:t>
              </a:r>
              <a:r>
                <a:rPr lang="zh-CN" altLang="en-US" sz="1400" dirty="0">
                  <a:solidFill>
                    <a:prstClr val="white"/>
                  </a:solidFill>
                </a:rPr>
                <a:t>主键</a:t>
              </a:r>
              <a:r>
                <a:rPr lang="en-US" altLang="zh-CN" sz="1400" dirty="0" err="1">
                  <a:solidFill>
                    <a:prstClr val="white"/>
                  </a:solidFill>
                </a:rPr>
                <a:t>pk</a:t>
              </a:r>
              <a:r>
                <a:rPr lang="zh-CN" altLang="en-US" sz="1400" dirty="0">
                  <a:solidFill>
                    <a:prstClr val="white"/>
                  </a:solidFill>
                </a:rPr>
                <a:t>的顺序进行排序；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prstClr val="white"/>
                  </a:solidFill>
                </a:rPr>
                <a:t>3-</a:t>
              </a:r>
              <a:r>
                <a:rPr lang="en-US" altLang="zh-CN" sz="1400" dirty="0">
                  <a:solidFill>
                    <a:prstClr val="white"/>
                  </a:solidFill>
                </a:rPr>
                <a:t> Root</a:t>
              </a:r>
              <a:r>
                <a:rPr lang="zh-CN" altLang="en-US" sz="1400" dirty="0">
                  <a:solidFill>
                    <a:prstClr val="white"/>
                  </a:solidFill>
                </a:rPr>
                <a:t>和</a:t>
              </a:r>
              <a:r>
                <a:rPr lang="en-US" altLang="zh-CN" sz="1400" dirty="0">
                  <a:solidFill>
                    <a:prstClr val="white"/>
                  </a:solidFill>
                </a:rPr>
                <a:t>branch</a:t>
              </a:r>
              <a:r>
                <a:rPr lang="zh-CN" altLang="en-US" sz="1400" dirty="0">
                  <a:solidFill>
                    <a:prstClr val="white"/>
                  </a:solidFill>
                </a:rPr>
                <a:t>的通常被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cache</a:t>
              </a:r>
              <a:r>
                <a:rPr lang="zh-CN" altLang="en-US" sz="1400" dirty="0">
                  <a:solidFill>
                    <a:prstClr val="white"/>
                  </a:solidFill>
                </a:rPr>
                <a:t>；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prstClr val="white"/>
                  </a:solidFill>
                </a:rPr>
                <a:t>4-</a:t>
              </a:r>
              <a:r>
                <a:rPr lang="en-US" altLang="zh-CN" sz="1400" dirty="0">
                  <a:solidFill>
                    <a:prstClr val="white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</a:rPr>
                <a:t>叶子节点的数据</a:t>
              </a:r>
              <a:r>
                <a:rPr lang="zh-CN" altLang="en-US" sz="1400" dirty="0">
                  <a:solidFill>
                    <a:prstClr val="white"/>
                  </a:solidFill>
                </a:rPr>
                <a:t>通常需要从</a:t>
              </a:r>
              <a:r>
                <a:rPr lang="zh-CN" altLang="en-US" sz="1400" b="1" dirty="0">
                  <a:solidFill>
                    <a:srgbClr val="FFC000"/>
                  </a:solidFill>
                </a:rPr>
                <a:t>磁盘</a:t>
              </a:r>
              <a:r>
                <a:rPr lang="zh-CN" altLang="en-US" sz="1400" dirty="0">
                  <a:solidFill>
                    <a:prstClr val="white"/>
                  </a:solidFill>
                </a:rPr>
                <a:t>中访问，所以整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</a:rPr>
                <a:t>    </a:t>
              </a:r>
              <a:r>
                <a:rPr lang="zh-CN" altLang="en-US" sz="1400" dirty="0">
                  <a:solidFill>
                    <a:prstClr val="white"/>
                  </a:solidFill>
                </a:rPr>
                <a:t>个过程需要</a:t>
              </a:r>
              <a:r>
                <a:rPr lang="en-US" altLang="zh-CN" sz="1400" b="1" dirty="0">
                  <a:solidFill>
                    <a:prstClr val="white"/>
                  </a:solidFill>
                </a:rPr>
                <a:t>1</a:t>
              </a:r>
              <a:r>
                <a:rPr lang="zh-CN" altLang="en-US" sz="1400" b="1" dirty="0">
                  <a:solidFill>
                    <a:prstClr val="white"/>
                  </a:solidFill>
                </a:rPr>
                <a:t>个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IOPS</a:t>
              </a:r>
              <a:r>
                <a:rPr lang="zh-CN" altLang="en-US" sz="1400" dirty="0">
                  <a:solidFill>
                    <a:prstClr val="white"/>
                  </a:solidFill>
                </a:rPr>
                <a:t>；</a:t>
              </a:r>
            </a:p>
            <a:p>
              <a:pPr>
                <a:lnSpc>
                  <a:spcPct val="200000"/>
                </a:lnSpc>
              </a:pP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836022" y="2653188"/>
              <a:ext cx="11077303" cy="754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latinLnBrk="1" hangingPunct="0"/>
              <a:r>
                <a:rPr lang="en-US" altLang="zh-CN" sz="16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* FROM </a:t>
              </a:r>
              <a:r>
                <a:rPr lang="en-US" altLang="zh-CN" sz="1600" b="1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tbl</a:t>
              </a:r>
              <a:r>
                <a:rPr lang="en-US" altLang="zh-CN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 </a:t>
              </a:r>
              <a:r>
                <a:rPr lang="en-US" altLang="zh-CN" sz="1600" b="1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primary_key</a:t>
              </a:r>
              <a:r>
                <a:rPr lang="en-US" altLang="zh-CN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=10</a:t>
              </a:r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第二索引查询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4838" y="1222291"/>
            <a:ext cx="9888199" cy="4872064"/>
            <a:chOff x="744020" y="1987287"/>
            <a:chExt cx="22235818" cy="10955922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992777" y="2538012"/>
              <a:ext cx="11495316" cy="849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WHERE secondary_index1= 1;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986" y="4415247"/>
              <a:ext cx="7231056" cy="2961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20" y="7377045"/>
              <a:ext cx="4958610" cy="386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 flipV="1">
              <a:off x="5947639" y="7860050"/>
              <a:ext cx="2778350" cy="830191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809" y="7608108"/>
              <a:ext cx="4723447" cy="170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177" y="9331468"/>
              <a:ext cx="8487591" cy="361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2047938" y="1987287"/>
              <a:ext cx="10931900" cy="488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查询通过二级索引的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lang="en-US" altLang="zh-CN" sz="1400" b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branch</a:t>
              </a:r>
              <a:r>
                <a:rPr lang="en-US" altLang="zh-CN" sz="1400" b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1400" b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叶子节点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通过叶子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然后回主表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再定位到对应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二级索引中的页块可能不在内存中，需要从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</a:t>
              </a:r>
              <a:endPara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内存中，主表对应的记录也可能同样如此；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整个过程需要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7201" y="8095184"/>
              <a:ext cx="3089746" cy="945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非唯一索引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3640" y="1328774"/>
            <a:ext cx="10834991" cy="4336869"/>
            <a:chOff x="992780" y="2042692"/>
            <a:chExt cx="23550632" cy="9426497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992780" y="2042692"/>
              <a:ext cx="11999132" cy="158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message_table</a:t>
              </a:r>
              <a:r>
                <a:rPr lang="en-US" altLang="zh-CN" sz="1600" dirty="0">
                  <a:solidFill>
                    <a:prstClr val="white"/>
                  </a:solidFill>
                </a:rPr>
                <a:t> WHERE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user_id</a:t>
              </a:r>
              <a:r>
                <a:rPr lang="en-US" altLang="zh-CN" sz="1600" dirty="0">
                  <a:solidFill>
                    <a:prstClr val="white"/>
                  </a:solidFill>
                </a:rPr>
                <a:t>= 1;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556" y="4249375"/>
              <a:ext cx="4575901" cy="13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983" y="7441883"/>
              <a:ext cx="5077908" cy="4027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891" y="7645241"/>
              <a:ext cx="11149768" cy="362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直接箭头连接符 23"/>
            <p:cNvCxnSpPr/>
            <p:nvPr/>
          </p:nvCxnSpPr>
          <p:spPr>
            <a:xfrm flipH="1">
              <a:off x="4702629" y="5595228"/>
              <a:ext cx="4310742" cy="1846655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3611510" y="2245982"/>
              <a:ext cx="10931902" cy="488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在二级索引中对应满足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条记录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回主表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级索引中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条记录在同一个页块中，需要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endPara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b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，主表查询需要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范围扫描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1848" y="1395046"/>
            <a:ext cx="9991147" cy="4465400"/>
            <a:chOff x="1092463" y="2162776"/>
            <a:chExt cx="20496514" cy="9160624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92463" y="2398859"/>
              <a:ext cx="11996521" cy="801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WHERE key1 between 1 and 3;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91" y="4463142"/>
              <a:ext cx="4024109" cy="12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599" y="7713481"/>
              <a:ext cx="4797698" cy="3609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297" y="7489045"/>
              <a:ext cx="11784684" cy="3834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箭头连接符 16"/>
            <p:cNvCxnSpPr>
              <a:stCxn id="11" idx="1"/>
            </p:cNvCxnSpPr>
            <p:nvPr/>
          </p:nvCxnSpPr>
          <p:spPr>
            <a:xfrm flipH="1">
              <a:off x="3897448" y="5079274"/>
              <a:ext cx="1517443" cy="2634207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2546836" y="2162776"/>
              <a:ext cx="9042141" cy="284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二级索引中，满足条件的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在同一页块中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；回主表查询需要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 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(leaf blocks)+3 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iops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(table records)</a:t>
              </a:r>
              <a:endParaRPr lang="zh-CN" altLang="en-US" sz="1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劣质索引扫描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2713" y="1549036"/>
            <a:ext cx="10256895" cy="4368845"/>
            <a:chOff x="982713" y="2077741"/>
            <a:chExt cx="22611845" cy="9631341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982713" y="2232986"/>
              <a:ext cx="11205925" cy="860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WHERE key1 &lt;2000000;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9" idx="1"/>
            </p:cNvCxnSpPr>
            <p:nvPr/>
          </p:nvCxnSpPr>
          <p:spPr>
            <a:xfrm flipH="1">
              <a:off x="3897449" y="4806934"/>
              <a:ext cx="1517442" cy="2906547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2662658" y="2077741"/>
              <a:ext cx="10931900" cy="210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二级索引的扫描为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，主表的查询为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全表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扫描和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91" y="3871238"/>
              <a:ext cx="4622110" cy="1871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599" y="7713481"/>
              <a:ext cx="5173791" cy="399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144" y="7340237"/>
              <a:ext cx="12133009" cy="4133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全表扫描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6431" y="1261685"/>
            <a:ext cx="10059568" cy="4840802"/>
            <a:chOff x="1498599" y="2057341"/>
            <a:chExt cx="20752969" cy="998661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36598" y="2519017"/>
              <a:ext cx="11205925" cy="805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1319668" y="2057341"/>
              <a:ext cx="10931900" cy="4635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1" hangingPunct="1">
                <a:lnSpc>
                  <a:spcPct val="200000"/>
                </a:lnSpc>
                <a:defRPr sz="32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dirty="0">
                  <a:solidFill>
                    <a:prstClr val="white"/>
                  </a:solidFill>
                </a:rPr>
                <a:t>1-</a:t>
              </a:r>
              <a:r>
                <a:rPr lang="en-US" altLang="zh-CN" sz="1400" b="0" dirty="0">
                  <a:solidFill>
                    <a:prstClr val="white"/>
                  </a:solidFill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全表扫描为</a:t>
              </a:r>
              <a:r>
                <a:rPr lang="zh-CN" altLang="en-US" sz="1400" dirty="0">
                  <a:solidFill>
                    <a:srgbClr val="FFC000"/>
                  </a:solidFill>
                </a:rPr>
                <a:t>顺序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扫描；</a:t>
              </a:r>
            </a:p>
            <a:p>
              <a:r>
                <a:rPr lang="en-US" altLang="zh-CN" sz="1400" dirty="0">
                  <a:solidFill>
                    <a:prstClr val="white"/>
                  </a:solidFill>
                </a:rPr>
                <a:t>2-</a:t>
              </a:r>
              <a:r>
                <a:rPr lang="en-US" altLang="zh-CN" sz="1400" b="0" dirty="0">
                  <a:solidFill>
                    <a:prstClr val="white"/>
                  </a:solidFill>
                </a:rPr>
                <a:t> 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全表扫描与大范围索引扫描</a:t>
              </a:r>
              <a:r>
                <a:rPr lang="zh-CN" altLang="en-US" sz="1400" b="0" dirty="0" smtClean="0">
                  <a:solidFill>
                    <a:prstClr val="white"/>
                  </a:solidFill>
                </a:rPr>
                <a:t>：</a:t>
              </a:r>
              <a:endParaRPr lang="en-US" altLang="zh-CN" sz="1400" b="0" dirty="0" smtClean="0">
                <a:solidFill>
                  <a:prstClr val="white"/>
                </a:solidFill>
              </a:endParaRPr>
            </a:p>
            <a:p>
              <a:r>
                <a:rPr lang="en-US" altLang="zh-CN" sz="1400" b="0" dirty="0">
                  <a:solidFill>
                    <a:prstClr val="white"/>
                  </a:solidFill>
                </a:rPr>
                <a:t> </a:t>
              </a:r>
              <a:r>
                <a:rPr lang="en-US" altLang="zh-CN" sz="1400" b="0" dirty="0" smtClean="0">
                  <a:solidFill>
                    <a:prstClr val="white"/>
                  </a:solidFill>
                </a:rPr>
                <a:t>    </a:t>
              </a:r>
              <a:r>
                <a:rPr lang="zh-CN" altLang="en-US" sz="1400" b="0" dirty="0" smtClean="0">
                  <a:solidFill>
                    <a:prstClr val="white"/>
                  </a:solidFill>
                </a:rPr>
                <a:t>顺序</a:t>
              </a:r>
              <a:r>
                <a:rPr lang="en-US" altLang="zh-CN" sz="1400" b="0" dirty="0" err="1">
                  <a:solidFill>
                    <a:prstClr val="white"/>
                  </a:solidFill>
                </a:rPr>
                <a:t>io</a:t>
              </a:r>
              <a:r>
                <a:rPr lang="en-US" altLang="zh-CN" sz="1400" b="0" dirty="0">
                  <a:solidFill>
                    <a:prstClr val="white"/>
                  </a:solidFill>
                </a:rPr>
                <a:t>&lt;-&gt;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随机</a:t>
              </a:r>
              <a:r>
                <a:rPr lang="en-US" altLang="zh-CN" sz="1400" b="0" dirty="0" err="1">
                  <a:solidFill>
                    <a:prstClr val="white"/>
                  </a:solidFill>
                </a:rPr>
                <a:t>io</a:t>
              </a:r>
              <a:endParaRPr lang="en-US" altLang="zh-CN" sz="1400" b="0" dirty="0">
                <a:solidFill>
                  <a:prstClr val="white"/>
                </a:solidFill>
              </a:endParaRPr>
            </a:p>
            <a:p>
              <a:r>
                <a:rPr lang="en-US" altLang="zh-CN" sz="1400" b="0" dirty="0">
                  <a:solidFill>
                    <a:prstClr val="white"/>
                  </a:solidFill>
                </a:rPr>
                <a:t>   -&gt; 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单块中有较多行：</a:t>
              </a:r>
              <a:r>
                <a:rPr lang="en-US" altLang="zh-CN" sz="1400" dirty="0">
                  <a:solidFill>
                    <a:srgbClr val="FFC000"/>
                  </a:solidFill>
                </a:rPr>
                <a:t>1</a:t>
              </a:r>
              <a:r>
                <a:rPr lang="zh-CN" altLang="en-US" sz="1400" dirty="0">
                  <a:solidFill>
                    <a:srgbClr val="FFC000"/>
                  </a:solidFill>
                </a:rPr>
                <a:t>个</a:t>
              </a:r>
              <a:r>
                <a:rPr lang="en-US" altLang="zh-CN" sz="1400" b="0" dirty="0" err="1">
                  <a:solidFill>
                    <a:prstClr val="white"/>
                  </a:solidFill>
                </a:rPr>
                <a:t>iops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访问</a:t>
              </a:r>
              <a:r>
                <a:rPr lang="zh-CN" altLang="en-US" sz="1400" dirty="0">
                  <a:solidFill>
                    <a:srgbClr val="FFC000"/>
                  </a:solidFill>
                </a:rPr>
                <a:t>多行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；</a:t>
              </a:r>
            </a:p>
            <a:p>
              <a:r>
                <a:rPr lang="zh-CN" altLang="en-US" sz="1400" b="0" dirty="0">
                  <a:solidFill>
                    <a:prstClr val="white"/>
                  </a:solidFill>
                </a:rPr>
                <a:t>   </a:t>
              </a:r>
              <a:r>
                <a:rPr lang="en-US" altLang="zh-CN" sz="1400" b="0" dirty="0">
                  <a:solidFill>
                    <a:prstClr val="white"/>
                  </a:solidFill>
                </a:rPr>
                <a:t>-&gt; </a:t>
              </a:r>
              <a:r>
                <a:rPr lang="en-US" altLang="zh-CN" sz="1400" b="0" dirty="0" err="1">
                  <a:solidFill>
                    <a:prstClr val="white"/>
                  </a:solidFill>
                </a:rPr>
                <a:t>innodb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预读优化：</a:t>
              </a:r>
              <a:r>
                <a:rPr lang="en-US" altLang="zh-CN" sz="1400" dirty="0">
                  <a:solidFill>
                    <a:srgbClr val="FFC000"/>
                  </a:solidFill>
                </a:rPr>
                <a:t>64</a:t>
              </a:r>
              <a:r>
                <a:rPr lang="zh-CN" altLang="en-US" sz="1400" b="0" dirty="0">
                  <a:solidFill>
                    <a:prstClr val="white"/>
                  </a:solidFill>
                </a:rPr>
                <a:t>个块</a:t>
              </a: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181" y="4444612"/>
              <a:ext cx="5008351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599" y="7684612"/>
              <a:ext cx="4733334" cy="3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521" y="8783980"/>
              <a:ext cx="1180011" cy="140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4113" y="7361601"/>
              <a:ext cx="11414817" cy="468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覆盖索引扫描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3999" y="1557097"/>
            <a:ext cx="9664332" cy="4157774"/>
            <a:chOff x="922196" y="2213974"/>
            <a:chExt cx="21590628" cy="9288687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223085" y="2213974"/>
              <a:ext cx="17286589" cy="872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>
                      <a:lumMod val="95000"/>
                    </a:prstClr>
                  </a:solidFill>
                </a:rPr>
                <a:t>SELECT </a:t>
              </a:r>
              <a:r>
                <a:rPr lang="en-US" altLang="zh-CN" sz="1600" dirty="0" smtClean="0">
                  <a:solidFill>
                    <a:prstClr val="white">
                      <a:lumMod val="95000"/>
                    </a:prstClr>
                  </a:solidFill>
                </a:rPr>
                <a:t>key1 FROM </a:t>
              </a:r>
              <a:r>
                <a:rPr lang="en-US" altLang="zh-CN" sz="1600" dirty="0" err="1">
                  <a:solidFill>
                    <a:prstClr val="white">
                      <a:lumMod val="95000"/>
                    </a:prstClr>
                  </a:solidFill>
                </a:rPr>
                <a:t>tbl</a:t>
              </a:r>
              <a:r>
                <a:rPr lang="en-US" altLang="zh-CN" sz="1600" dirty="0">
                  <a:solidFill>
                    <a:prstClr val="white">
                      <a:lumMod val="95000"/>
                    </a:prstClr>
                  </a:solidFill>
                </a:rPr>
                <a:t> where key1 between 1 </a:t>
              </a:r>
              <a:r>
                <a:rPr lang="en-US" altLang="zh-CN" sz="1600" dirty="0" smtClean="0">
                  <a:solidFill>
                    <a:prstClr val="white">
                      <a:lumMod val="95000"/>
                    </a:prstClr>
                  </a:solidFill>
                </a:rPr>
                <a:t>and 60</a:t>
              </a:r>
              <a:r>
                <a:rPr lang="en-US" altLang="zh-CN" sz="1600" dirty="0">
                  <a:solidFill>
                    <a:prstClr val="white">
                      <a:lumMod val="95000"/>
                    </a:prstClr>
                  </a:solidFill>
                </a:rPr>
                <a:t>;</a:t>
              </a:r>
              <a:endParaRPr lang="zh-CN" altLang="en-US" sz="16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1580924" y="3516630"/>
              <a:ext cx="10931900" cy="213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查询的值不用回主表，可以通过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</a:t>
              </a:r>
              <a:r>
                <a:rPr lang="zh-CN" altLang="en-US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得出结果；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4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扫描二级索引叶子块为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en-US" altLang="zh-CN" sz="1400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400" b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554" y="4547681"/>
              <a:ext cx="4853961" cy="161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96" y="7644356"/>
              <a:ext cx="4590338" cy="3432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4232363" y="6165668"/>
              <a:ext cx="0" cy="155706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515" y="7644356"/>
              <a:ext cx="9855670" cy="385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534" y="8462345"/>
              <a:ext cx="2426981" cy="1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多列索引扫描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1380" y="1421889"/>
            <a:ext cx="10428706" cy="4757276"/>
            <a:chOff x="1092678" y="2342687"/>
            <a:chExt cx="20714897" cy="9449541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092678" y="2342687"/>
              <a:ext cx="13302807" cy="77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SELECT * FROM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where keypart1=2 and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keypart</a:t>
              </a:r>
              <a:r>
                <a:rPr lang="en-US" altLang="zh-CN" sz="1600" dirty="0">
                  <a:solidFill>
                    <a:prstClr val="white"/>
                  </a:solidFill>
                </a:rPr>
                <a:t>=3;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0875676" y="10292881"/>
              <a:ext cx="10931899" cy="149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 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blcok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访问，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数据块访问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keypart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=2 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不在索引中，将会由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数据块访问</a:t>
              </a: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541" y="4236552"/>
              <a:ext cx="5784533" cy="495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073" y="3826442"/>
              <a:ext cx="12468737" cy="463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大批量删除：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109" y="1881691"/>
            <a:ext cx="9594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delete 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from exception where status=0 and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target_type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in (0,3,5,9,10) and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in (587,589,591,593,595,597,599,601,603,605,607,609,611,613.......33458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endParaRPr kumimoji="1" lang="en-US" altLang="zh-CN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来源：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] @ [10.153.134.188]</a:t>
            </a: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优化：该批量删除的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总共有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60K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，每次执行需要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6S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以上，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target_id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传入了几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加速插入：插入的时候做了哪些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8287" y="1152170"/>
            <a:ext cx="11176045" cy="5019461"/>
            <a:chOff x="1823982" y="2572107"/>
            <a:chExt cx="20017470" cy="8990381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823982" y="2572107"/>
              <a:ext cx="11500132" cy="6994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INSERT INTO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(key1) VALUES (61);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453998" y="4829584"/>
              <a:ext cx="5465950" cy="5347014"/>
              <a:chOff x="2453998" y="4829584"/>
              <a:chExt cx="5465950" cy="5347014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6250" y="4829584"/>
                <a:ext cx="5067797" cy="4157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2453998" y="9500615"/>
                <a:ext cx="5465950" cy="67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b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Leaf block is (almost) full</a:t>
                </a:r>
                <a:endPara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1192097" y="4847246"/>
              <a:ext cx="5465950" cy="5244744"/>
              <a:chOff x="11192097" y="4847246"/>
              <a:chExt cx="5465950" cy="5244744"/>
            </a:xfrm>
          </p:grpSpPr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11192097" y="9416007"/>
                <a:ext cx="5465950" cy="67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b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new block is allocated</a:t>
                </a:r>
                <a:endPara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2097" y="4847246"/>
                <a:ext cx="4877586" cy="41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2394" y="4773835"/>
              <a:ext cx="4859058" cy="41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0094716" y="10886505"/>
              <a:ext cx="2909125" cy="67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叶子节点分裂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>
            <a:off x="4333558" y="3067601"/>
            <a:ext cx="1045504" cy="900000"/>
          </a:xfrm>
          <a:prstGeom prst="rightArrow">
            <a:avLst>
              <a:gd name="adj1" fmla="val 50000"/>
              <a:gd name="adj2" fmla="val 585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快速插入：顺序插入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94012" y="1283081"/>
            <a:ext cx="9572626" cy="4746028"/>
            <a:chOff x="1823982" y="2559429"/>
            <a:chExt cx="19990271" cy="9911009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23982" y="2559429"/>
              <a:ext cx="11500132" cy="724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INSERT INTO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(key1) VALUES (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current_date</a:t>
              </a:r>
              <a:r>
                <a:rPr lang="en-US" altLang="zh-CN" sz="1600" dirty="0">
                  <a:solidFill>
                    <a:prstClr val="white"/>
                  </a:solidFill>
                </a:rPr>
                <a:t>());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113" y="4851218"/>
              <a:ext cx="3834000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885" y="4851218"/>
              <a:ext cx="3829091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7596" y="4905308"/>
              <a:ext cx="3925029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842" y="8380442"/>
              <a:ext cx="3884420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4301540" y="11597140"/>
              <a:ext cx="11500132" cy="873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所有新插入的条目都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块内，</a:t>
              </a: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插入命中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0882351" y="8268272"/>
              <a:ext cx="10931902" cy="289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的顺序为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递增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b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datetime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）；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在叶子块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最后追加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，没有碎片；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</a:t>
              </a:r>
              <a:r>
                <a:rPr lang="en-US" altLang="zh-CN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数据在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同一块内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，插入命中，性能高；</a:t>
              </a:r>
            </a:p>
          </p:txBody>
        </p:sp>
      </p:grpSp>
      <p:sp>
        <p:nvSpPr>
          <p:cNvPr id="4" name="右箭头 3"/>
          <p:cNvSpPr/>
          <p:nvPr/>
        </p:nvSpPr>
        <p:spPr>
          <a:xfrm>
            <a:off x="4202515" y="2967272"/>
            <a:ext cx="752354" cy="406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8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0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快速插入：随机插入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213273" y="2967272"/>
            <a:ext cx="752354" cy="406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8523" y="1364886"/>
            <a:ext cx="8956431" cy="4720000"/>
            <a:chOff x="1823982" y="2495131"/>
            <a:chExt cx="19572993" cy="10314883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823982" y="2495131"/>
              <a:ext cx="11500132" cy="853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>
              <a:lvl1pPr algn="l" rtl="0" latinLnBrk="1" hangingPunct="0">
                <a:defRPr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prstClr val="white"/>
                  </a:solidFill>
                </a:rPr>
                <a:t>INSERT INTO 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tbl</a:t>
              </a:r>
              <a:r>
                <a:rPr lang="en-US" altLang="zh-CN" sz="1600" dirty="0">
                  <a:solidFill>
                    <a:prstClr val="white"/>
                  </a:solidFill>
                </a:rPr>
                <a:t> (</a:t>
              </a:r>
              <a:r>
                <a:rPr lang="en-US" altLang="zh-CN" sz="1600" dirty="0" err="1">
                  <a:solidFill>
                    <a:prstClr val="white"/>
                  </a:solidFill>
                </a:rPr>
                <a:t>user_id</a:t>
              </a:r>
              <a:r>
                <a:rPr lang="en-US" altLang="zh-CN" sz="1600" dirty="0">
                  <a:solidFill>
                    <a:prstClr val="white"/>
                  </a:solidFill>
                </a:rPr>
                <a:t>) VALUES (31);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123856" y="11801111"/>
              <a:ext cx="11500132" cy="100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插入发生在许多</a:t>
              </a:r>
              <a:r>
                <a:rPr lang="zh-CN" altLang="en-US" sz="16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随机的叶子块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中，插入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命中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1326497" y="7894762"/>
              <a:ext cx="10070478" cy="3026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b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的插入是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的，这样造成的结果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就是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碎片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页块中的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行数变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少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的块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更多的存储空间</a:t>
              </a: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b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r>
                <a:rPr lang="zh-CN" altLang="en-US" sz="1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的命中率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</a:t>
              </a:r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972" y="4589958"/>
              <a:ext cx="3922105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1252" y="4642210"/>
              <a:ext cx="7895172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079" y="8503405"/>
              <a:ext cx="4358376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大批量导数据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7367" y="1887520"/>
            <a:ext cx="959452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SELECT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ci.id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from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cust_instance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ci,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bakcluster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bc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where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ci.is_tmp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=0 and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ci.is_deleted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=b'0' and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ci.cluster_name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bc.cluster_name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and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bc.owner_id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6657</a:t>
            </a:r>
          </a:p>
          <a:p>
            <a:endParaRPr kumimoji="1" lang="en-US" altLang="zh-CN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来源：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] @ [11.220.104.74]</a:t>
            </a: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优化：该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扫描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210339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行数据，返回</a:t>
            </a:r>
            <a:r>
              <a:rPr kumimoji="1"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209946</a:t>
            </a:r>
            <a:r>
              <a:rPr kumimoji="1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，这样大规模的数据导出可以放到读库中执行。</a:t>
            </a:r>
          </a:p>
          <a:p>
            <a:endParaRPr kumimoji="1" lang="en-US" altLang="zh-CN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使用函数导致索引无法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5" name="组 7"/>
          <p:cNvGrpSpPr/>
          <p:nvPr/>
        </p:nvGrpSpPr>
        <p:grpSpPr>
          <a:xfrm>
            <a:off x="892711" y="2108079"/>
            <a:ext cx="917858" cy="905457"/>
            <a:chOff x="892711" y="729396"/>
            <a:chExt cx="917858" cy="905457"/>
          </a:xfrm>
        </p:grpSpPr>
        <p:sp>
          <p:nvSpPr>
            <p:cNvPr id="26" name="圆角矩形 25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69326" y="900813"/>
              <a:ext cx="1846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8" name="组 8"/>
          <p:cNvGrpSpPr/>
          <p:nvPr/>
        </p:nvGrpSpPr>
        <p:grpSpPr>
          <a:xfrm>
            <a:off x="892711" y="4114834"/>
            <a:ext cx="917858" cy="905457"/>
            <a:chOff x="892711" y="729396"/>
            <a:chExt cx="917858" cy="905457"/>
          </a:xfrm>
        </p:grpSpPr>
        <p:sp>
          <p:nvSpPr>
            <p:cNvPr id="29" name="圆角矩形 28"/>
            <p:cNvSpPr/>
            <p:nvPr/>
          </p:nvSpPr>
          <p:spPr>
            <a:xfrm>
              <a:off x="892711" y="729396"/>
              <a:ext cx="917858" cy="905457"/>
            </a:xfrm>
            <a:prstGeom prst="roundRect">
              <a:avLst/>
            </a:prstGeom>
            <a:noFill/>
            <a:ln w="285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69326" y="900813"/>
              <a:ext cx="1846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463524" y="1707216"/>
            <a:ext cx="1008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select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id,s_ip,s_port,d_ip,d_port,db_type,ip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from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aurora_switch_log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where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custins_id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4665613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switch_from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switch_type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11 and TO_DAYS(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 &gt; TO_DAYS(NOW())-30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swtich_status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 order by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desc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limit 1</a:t>
            </a:r>
          </a:p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来源：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dbaas_maotai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] @ [10.153.135.135]</a:t>
            </a:r>
          </a:p>
          <a:p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优化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：该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走索引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gmtc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(`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`),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但是由于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TO_DAYS(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 &gt; TO_DAYS(NOW())-30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会导致表中的索引无法使用，只能走全索引扫描，改为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date_sub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(now(),INTERVAL 30 day)</a:t>
            </a:r>
          </a:p>
          <a:p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select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id,s_ip,s_port,d_ip,d_port,db_type,ip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from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aurora_switch_log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where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custins_id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4665613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switch_from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switch_type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11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date_sub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(now(),INTERVAL 30 day) and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swtich_status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= 1 order by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gmt_created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desc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limit 1</a:t>
            </a:r>
          </a:p>
          <a:p>
            <a:endParaRPr kumimoji="1" lang="en-US" altLang="zh-CN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延迟专题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2593" y="1132916"/>
            <a:ext cx="3163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案例 只读实例架构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8" name="Picture 2" descr="http://hidba.org/wp-content/uploads/2015/06/%E5%8F%AA%E8%AF%BB1-300x1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2" y="2124938"/>
            <a:ext cx="3793405" cy="33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2"/>
          <p:cNvSpPr txBox="1"/>
          <p:nvPr/>
        </p:nvSpPr>
        <p:spPr>
          <a:xfrm>
            <a:off x="5493871" y="2124938"/>
            <a:ext cx="617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数据库需要升级到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5.6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版本</a:t>
            </a:r>
            <a:endParaRPr kumimoji="1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最多支持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个节点</a:t>
            </a:r>
            <a:endParaRPr kumimoji="1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采用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复制原来实现数据同步</a:t>
            </a:r>
          </a:p>
        </p:txBody>
      </p:sp>
      <p:sp>
        <p:nvSpPr>
          <p:cNvPr id="6" name="矩形 5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65666" y="280436"/>
            <a:ext cx="794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云数据库场景问题经典案例</a:t>
            </a:r>
            <a:r>
              <a:rPr kumimoji="1"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延迟专题</a:t>
            </a:r>
            <a:endParaRPr kumimoji="1" lang="en-US" altLang="zh-CN" sz="2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5776" y="1132916"/>
            <a:ext cx="325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案例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DDL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导致延迟</a:t>
            </a:r>
            <a:b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2"/>
          <p:cNvSpPr txBox="1"/>
          <p:nvPr/>
        </p:nvSpPr>
        <p:spPr>
          <a:xfrm>
            <a:off x="6426382" y="1728635"/>
            <a:ext cx="47609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ips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其他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DDL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create index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repair/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optimze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table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alter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 add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column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大事务：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create ..as select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insert…select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load…data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delete…from ,update ..from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1" name="Picture 6" descr="http://hidba.org/wp-content/uploads/2015/06/%E5%8F%AA%E8%AF%BB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6" y="4361774"/>
            <a:ext cx="5067247" cy="11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6" y="1859249"/>
            <a:ext cx="5067247" cy="131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6" y="3202935"/>
            <a:ext cx="5067247" cy="11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718721" y="1707216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驻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场专家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交流</a:t>
            </a:r>
            <a:endParaRPr lang="zh-CN" altLang="en-US" sz="1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l="14320" t="30029" r="14281"/>
          <a:stretch/>
        </p:blipFill>
        <p:spPr>
          <a:xfrm>
            <a:off x="10768011" y="66674"/>
            <a:ext cx="136207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8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iyun_ppt_ppt_template_cn_0809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cene3d>
          <a:camera prst="orthographicFront">
            <a:rot lat="1080000" lon="3840000" rev="0"/>
          </a:camera>
          <a:lightRig rig="threePt" dir="t"/>
        </a:scene3d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aliyun_ppt_ppt_template_cn_0809.thmx</Template>
  <TotalTime>24175</TotalTime>
  <Words>5150</Words>
  <Application>Microsoft Macintosh PowerPoint</Application>
  <PresentationFormat>自定义</PresentationFormat>
  <Paragraphs>766</Paragraphs>
  <Slides>52</Slides>
  <Notes>52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aliyun_ppt_ppt_template_cn_0809</vt:lpstr>
      <vt:lpstr>StaticMetafile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longjiu luo</cp:lastModifiedBy>
  <cp:revision>306</cp:revision>
  <dcterms:created xsi:type="dcterms:W3CDTF">2016-08-08T06:10:15Z</dcterms:created>
  <dcterms:modified xsi:type="dcterms:W3CDTF">2018-05-24T09:22:31Z</dcterms:modified>
</cp:coreProperties>
</file>