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18"/>
  </p:notesMasterIdLst>
  <p:sldIdLst>
    <p:sldId id="256" r:id="rId2"/>
    <p:sldId id="257" r:id="rId3"/>
    <p:sldId id="258" r:id="rId4"/>
    <p:sldId id="259" r:id="rId5"/>
    <p:sldId id="266" r:id="rId6"/>
    <p:sldId id="283" r:id="rId7"/>
    <p:sldId id="285" r:id="rId8"/>
    <p:sldId id="262" r:id="rId9"/>
    <p:sldId id="269" r:id="rId10"/>
    <p:sldId id="286" r:id="rId11"/>
    <p:sldId id="270" r:id="rId12"/>
    <p:sldId id="287" r:id="rId13"/>
    <p:sldId id="289" r:id="rId14"/>
    <p:sldId id="290" r:id="rId15"/>
    <p:sldId id="291" r:id="rId16"/>
    <p:sldId id="277" r:id="rId17"/>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78" autoAdjust="0"/>
    <p:restoredTop sz="93673"/>
  </p:normalViewPr>
  <p:slideViewPr>
    <p:cSldViewPr snapToGrid="0" snapToObjects="1">
      <p:cViewPr varScale="1">
        <p:scale>
          <a:sx n="80" d="100"/>
          <a:sy n="80" d="100"/>
        </p:scale>
        <p:origin x="864" y="86"/>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95C818-3817-4F66-B861-88C62717C3A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92C74BE4-E3A4-49B8-BDC3-6AF84396266F}">
      <dgm:prSet phldrT="[文本]" custT="1"/>
      <dgm:spPr/>
      <dgm:t>
        <a:bodyPr/>
        <a:lstStyle/>
        <a:p>
          <a:r>
            <a:rPr lang="zh-CN" altLang="en-US" sz="3200" dirty="0"/>
            <a:t>开发板</a:t>
          </a:r>
        </a:p>
      </dgm:t>
    </dgm:pt>
    <dgm:pt modelId="{1CD1BC31-621A-4CFC-B0E5-D4BF09B95507}" type="parTrans" cxnId="{CA23914D-8DEF-4A70-85FF-3D6206D3580A}">
      <dgm:prSet/>
      <dgm:spPr/>
      <dgm:t>
        <a:bodyPr/>
        <a:lstStyle/>
        <a:p>
          <a:endParaRPr lang="zh-CN" altLang="en-US"/>
        </a:p>
      </dgm:t>
    </dgm:pt>
    <dgm:pt modelId="{DE06B4B9-DB60-45AF-9E8E-9BD0E4D6CC15}" type="sibTrans" cxnId="{CA23914D-8DEF-4A70-85FF-3D6206D3580A}">
      <dgm:prSet/>
      <dgm:spPr/>
      <dgm:t>
        <a:bodyPr/>
        <a:lstStyle/>
        <a:p>
          <a:endParaRPr lang="zh-CN" altLang="en-US"/>
        </a:p>
      </dgm:t>
    </dgm:pt>
    <dgm:pt modelId="{B6D345C8-2AA5-4977-AEFB-EE4F6F853171}">
      <dgm:prSet phldrT="[文本]" custT="1"/>
      <dgm:spPr/>
      <dgm:t>
        <a:bodyPr/>
        <a:lstStyle/>
        <a:p>
          <a:r>
            <a:rPr lang="zh-CN" altLang="en-US" sz="3200" dirty="0"/>
            <a:t>传感器</a:t>
          </a:r>
        </a:p>
      </dgm:t>
    </dgm:pt>
    <dgm:pt modelId="{D169028A-6390-4E9E-B335-36759AB57BE9}" type="parTrans" cxnId="{0F30E20E-B8B2-4671-B2C9-5A0CCC8B68D7}">
      <dgm:prSet/>
      <dgm:spPr/>
      <dgm:t>
        <a:bodyPr/>
        <a:lstStyle/>
        <a:p>
          <a:endParaRPr lang="zh-CN" altLang="en-US"/>
        </a:p>
      </dgm:t>
    </dgm:pt>
    <dgm:pt modelId="{F175E100-03F9-44AC-814C-7CA110F12B39}" type="sibTrans" cxnId="{0F30E20E-B8B2-4671-B2C9-5A0CCC8B68D7}">
      <dgm:prSet/>
      <dgm:spPr/>
      <dgm:t>
        <a:bodyPr/>
        <a:lstStyle/>
        <a:p>
          <a:endParaRPr lang="zh-CN" altLang="en-US"/>
        </a:p>
      </dgm:t>
    </dgm:pt>
    <dgm:pt modelId="{60E21EF6-8DD6-48C7-BC13-9379C2EBFD89}">
      <dgm:prSet phldrT="[文本]" custT="1"/>
      <dgm:spPr/>
      <dgm:t>
        <a:bodyPr/>
        <a:lstStyle/>
        <a:p>
          <a:r>
            <a:rPr lang="zh-CN" altLang="en-US" sz="3200" dirty="0"/>
            <a:t>应用软件</a:t>
          </a:r>
        </a:p>
      </dgm:t>
    </dgm:pt>
    <dgm:pt modelId="{9005C22C-6256-4A96-92D7-F49F0D1EE235}" type="parTrans" cxnId="{ECA71AE8-D81A-4F64-B2ED-AEA1FEEF7709}">
      <dgm:prSet/>
      <dgm:spPr/>
      <dgm:t>
        <a:bodyPr/>
        <a:lstStyle/>
        <a:p>
          <a:endParaRPr lang="zh-CN" altLang="en-US"/>
        </a:p>
      </dgm:t>
    </dgm:pt>
    <dgm:pt modelId="{DDAEFD94-3935-43BE-B1F0-71A6F5BDB08B}" type="sibTrans" cxnId="{ECA71AE8-D81A-4F64-B2ED-AEA1FEEF7709}">
      <dgm:prSet/>
      <dgm:spPr/>
      <dgm:t>
        <a:bodyPr/>
        <a:lstStyle/>
        <a:p>
          <a:endParaRPr lang="zh-CN" altLang="en-US"/>
        </a:p>
      </dgm:t>
    </dgm:pt>
    <dgm:pt modelId="{FF2410B4-1A45-4A63-96CF-65E269C09EEE}">
      <dgm:prSet phldrT="[文本]" custT="1"/>
      <dgm:spPr/>
      <dgm:t>
        <a:bodyPr/>
        <a:lstStyle/>
        <a:p>
          <a:r>
            <a:rPr lang="zh-CN" altLang="en-US" sz="2800" dirty="0"/>
            <a:t>今后努力的方向</a:t>
          </a:r>
        </a:p>
      </dgm:t>
    </dgm:pt>
    <dgm:pt modelId="{C46780F9-2255-47BE-BC6F-5B31BBFDF2A1}" type="sibTrans" cxnId="{4CF7ACD7-9CC7-4A36-BABD-6CD98568F292}">
      <dgm:prSet/>
      <dgm:spPr/>
      <dgm:t>
        <a:bodyPr/>
        <a:lstStyle/>
        <a:p>
          <a:endParaRPr lang="zh-CN" altLang="en-US"/>
        </a:p>
      </dgm:t>
    </dgm:pt>
    <dgm:pt modelId="{C50D6E55-A673-4B6B-9E47-AB791EC4DD80}" type="parTrans" cxnId="{4CF7ACD7-9CC7-4A36-BABD-6CD98568F292}">
      <dgm:prSet/>
      <dgm:spPr/>
      <dgm:t>
        <a:bodyPr/>
        <a:lstStyle/>
        <a:p>
          <a:endParaRPr lang="zh-CN" altLang="en-US"/>
        </a:p>
      </dgm:t>
    </dgm:pt>
    <dgm:pt modelId="{2BE1D31B-3F52-4FE5-A2D1-314DC48B5292}">
      <dgm:prSet custT="1"/>
      <dgm:spPr/>
      <dgm:t>
        <a:bodyPr/>
        <a:lstStyle/>
        <a:p>
          <a:r>
            <a:rPr lang="zh-CN" altLang="en-US" sz="3200" dirty="0"/>
            <a:t>系统设计</a:t>
          </a:r>
        </a:p>
      </dgm:t>
    </dgm:pt>
    <dgm:pt modelId="{0AFE9D91-17FD-4B3F-84A3-32F6A658744A}" type="parTrans" cxnId="{D427DFB7-51DC-400B-AAE1-8BF0D6C600A7}">
      <dgm:prSet/>
      <dgm:spPr/>
      <dgm:t>
        <a:bodyPr/>
        <a:lstStyle/>
        <a:p>
          <a:endParaRPr lang="zh-CN" altLang="en-US"/>
        </a:p>
      </dgm:t>
    </dgm:pt>
    <dgm:pt modelId="{916F3A33-648B-415C-8CB2-55379F20AAA7}" type="sibTrans" cxnId="{D427DFB7-51DC-400B-AAE1-8BF0D6C600A7}">
      <dgm:prSet/>
      <dgm:spPr/>
      <dgm:t>
        <a:bodyPr/>
        <a:lstStyle/>
        <a:p>
          <a:endParaRPr lang="zh-CN" altLang="en-US"/>
        </a:p>
      </dgm:t>
    </dgm:pt>
    <dgm:pt modelId="{5D80428F-CC54-4F68-8B8C-ECDB19AA4585}" type="pres">
      <dgm:prSet presAssocID="{7A95C818-3817-4F66-B861-88C62717C3A5}" presName="hierChild1" presStyleCnt="0">
        <dgm:presLayoutVars>
          <dgm:orgChart val="1"/>
          <dgm:chPref val="1"/>
          <dgm:dir/>
          <dgm:animOne val="branch"/>
          <dgm:animLvl val="lvl"/>
          <dgm:resizeHandles/>
        </dgm:presLayoutVars>
      </dgm:prSet>
      <dgm:spPr/>
    </dgm:pt>
    <dgm:pt modelId="{196A7374-CE51-4F67-9B4C-3F9E2E7C2C20}" type="pres">
      <dgm:prSet presAssocID="{FF2410B4-1A45-4A63-96CF-65E269C09EEE}" presName="hierRoot1" presStyleCnt="0">
        <dgm:presLayoutVars>
          <dgm:hierBranch/>
        </dgm:presLayoutVars>
      </dgm:prSet>
      <dgm:spPr/>
    </dgm:pt>
    <dgm:pt modelId="{72D2E251-1828-4183-A690-B35A89AA18B1}" type="pres">
      <dgm:prSet presAssocID="{FF2410B4-1A45-4A63-96CF-65E269C09EEE}" presName="rootComposite1" presStyleCnt="0"/>
      <dgm:spPr/>
    </dgm:pt>
    <dgm:pt modelId="{562D99E6-C36E-4A23-A7DD-4C4FAC11BB1E}" type="pres">
      <dgm:prSet presAssocID="{FF2410B4-1A45-4A63-96CF-65E269C09EEE}" presName="rootText1" presStyleLbl="node0" presStyleIdx="0" presStyleCnt="1" custScaleX="100062" custScaleY="91291" custLinFactNeighborX="564" custLinFactNeighborY="-83299">
        <dgm:presLayoutVars>
          <dgm:chPref val="3"/>
        </dgm:presLayoutVars>
      </dgm:prSet>
      <dgm:spPr/>
    </dgm:pt>
    <dgm:pt modelId="{8011870C-028E-47FC-8218-761B8DD627BF}" type="pres">
      <dgm:prSet presAssocID="{FF2410B4-1A45-4A63-96CF-65E269C09EEE}" presName="rootConnector1" presStyleLbl="node1" presStyleIdx="0" presStyleCnt="0"/>
      <dgm:spPr/>
    </dgm:pt>
    <dgm:pt modelId="{39A4DE85-645F-486B-BFB9-1A0BF7FCBB6E}" type="pres">
      <dgm:prSet presAssocID="{FF2410B4-1A45-4A63-96CF-65E269C09EEE}" presName="hierChild2" presStyleCnt="0"/>
      <dgm:spPr/>
    </dgm:pt>
    <dgm:pt modelId="{6E7317C8-00EE-4116-B8A8-074ACDB4BA8D}" type="pres">
      <dgm:prSet presAssocID="{1CD1BC31-621A-4CFC-B0E5-D4BF09B95507}" presName="Name35" presStyleLbl="parChTrans1D2" presStyleIdx="0" presStyleCnt="4"/>
      <dgm:spPr/>
    </dgm:pt>
    <dgm:pt modelId="{231CC9B0-04D5-4A52-BCB5-B1AA8AF3A8EE}" type="pres">
      <dgm:prSet presAssocID="{92C74BE4-E3A4-49B8-BDC3-6AF84396266F}" presName="hierRoot2" presStyleCnt="0">
        <dgm:presLayoutVars>
          <dgm:hierBranch val="init"/>
        </dgm:presLayoutVars>
      </dgm:prSet>
      <dgm:spPr/>
    </dgm:pt>
    <dgm:pt modelId="{AF090B0C-A37F-4C1A-A49C-45F06172C381}" type="pres">
      <dgm:prSet presAssocID="{92C74BE4-E3A4-49B8-BDC3-6AF84396266F}" presName="rootComposite" presStyleCnt="0"/>
      <dgm:spPr/>
    </dgm:pt>
    <dgm:pt modelId="{CD6B496C-B1A2-4D73-9566-B0EF3AF6C420}" type="pres">
      <dgm:prSet presAssocID="{92C74BE4-E3A4-49B8-BDC3-6AF84396266F}" presName="rootText" presStyleLbl="node2" presStyleIdx="0" presStyleCnt="4" custScaleX="75132" custScaleY="75132" custLinFactNeighborX="-1150" custLinFactNeighborY="-71000">
        <dgm:presLayoutVars>
          <dgm:chPref val="3"/>
        </dgm:presLayoutVars>
      </dgm:prSet>
      <dgm:spPr/>
    </dgm:pt>
    <dgm:pt modelId="{ADCA0400-AAB7-491F-ABD9-6C6A5C34D648}" type="pres">
      <dgm:prSet presAssocID="{92C74BE4-E3A4-49B8-BDC3-6AF84396266F}" presName="rootConnector" presStyleLbl="node2" presStyleIdx="0" presStyleCnt="4"/>
      <dgm:spPr/>
    </dgm:pt>
    <dgm:pt modelId="{84D2F67E-B39E-476E-9B96-9B4B78DF2E7F}" type="pres">
      <dgm:prSet presAssocID="{92C74BE4-E3A4-49B8-BDC3-6AF84396266F}" presName="hierChild4" presStyleCnt="0"/>
      <dgm:spPr/>
    </dgm:pt>
    <dgm:pt modelId="{0EC224FC-84EE-44EB-8C46-FACFED5C9B56}" type="pres">
      <dgm:prSet presAssocID="{92C74BE4-E3A4-49B8-BDC3-6AF84396266F}" presName="hierChild5" presStyleCnt="0"/>
      <dgm:spPr/>
    </dgm:pt>
    <dgm:pt modelId="{38507E18-2B9C-47E0-AC20-29459497F880}" type="pres">
      <dgm:prSet presAssocID="{D169028A-6390-4E9E-B335-36759AB57BE9}" presName="Name35" presStyleLbl="parChTrans1D2" presStyleIdx="1" presStyleCnt="4"/>
      <dgm:spPr/>
    </dgm:pt>
    <dgm:pt modelId="{08C12AC0-F6B2-48D3-986E-6380BEFC6F14}" type="pres">
      <dgm:prSet presAssocID="{B6D345C8-2AA5-4977-AEFB-EE4F6F853171}" presName="hierRoot2" presStyleCnt="0">
        <dgm:presLayoutVars>
          <dgm:hierBranch val="init"/>
        </dgm:presLayoutVars>
      </dgm:prSet>
      <dgm:spPr/>
    </dgm:pt>
    <dgm:pt modelId="{B476F226-8C97-4F4F-8917-39FDE717DCA6}" type="pres">
      <dgm:prSet presAssocID="{B6D345C8-2AA5-4977-AEFB-EE4F6F853171}" presName="rootComposite" presStyleCnt="0"/>
      <dgm:spPr/>
    </dgm:pt>
    <dgm:pt modelId="{9AFDF153-5DCC-4673-A9B6-5E842408B6D8}" type="pres">
      <dgm:prSet presAssocID="{B6D345C8-2AA5-4977-AEFB-EE4F6F853171}" presName="rootText" presStyleLbl="node2" presStyleIdx="1" presStyleCnt="4" custScaleX="75132" custScaleY="75132" custLinFactNeighborX="564" custLinFactNeighborY="-71000">
        <dgm:presLayoutVars>
          <dgm:chPref val="3"/>
        </dgm:presLayoutVars>
      </dgm:prSet>
      <dgm:spPr/>
    </dgm:pt>
    <dgm:pt modelId="{25D5D58D-4B92-4AED-9D6F-A19A6940C7A7}" type="pres">
      <dgm:prSet presAssocID="{B6D345C8-2AA5-4977-AEFB-EE4F6F853171}" presName="rootConnector" presStyleLbl="node2" presStyleIdx="1" presStyleCnt="4"/>
      <dgm:spPr/>
    </dgm:pt>
    <dgm:pt modelId="{2BEA939A-56CC-4231-9ECF-4237B6959BBB}" type="pres">
      <dgm:prSet presAssocID="{B6D345C8-2AA5-4977-AEFB-EE4F6F853171}" presName="hierChild4" presStyleCnt="0"/>
      <dgm:spPr/>
    </dgm:pt>
    <dgm:pt modelId="{4FD55FF2-C9F4-43CE-807A-79DC1A2F561E}" type="pres">
      <dgm:prSet presAssocID="{B6D345C8-2AA5-4977-AEFB-EE4F6F853171}" presName="hierChild5" presStyleCnt="0"/>
      <dgm:spPr/>
    </dgm:pt>
    <dgm:pt modelId="{236EA0A6-68C0-45AA-B925-A926286999A4}" type="pres">
      <dgm:prSet presAssocID="{0AFE9D91-17FD-4B3F-84A3-32F6A658744A}" presName="Name35" presStyleLbl="parChTrans1D2" presStyleIdx="2" presStyleCnt="4"/>
      <dgm:spPr/>
    </dgm:pt>
    <dgm:pt modelId="{7DAF6972-B694-4674-84A7-DAE2938F2153}" type="pres">
      <dgm:prSet presAssocID="{2BE1D31B-3F52-4FE5-A2D1-314DC48B5292}" presName="hierRoot2" presStyleCnt="0">
        <dgm:presLayoutVars>
          <dgm:hierBranch val="init"/>
        </dgm:presLayoutVars>
      </dgm:prSet>
      <dgm:spPr/>
    </dgm:pt>
    <dgm:pt modelId="{B2F5D7F8-4202-4C6A-A054-2352CF157B32}" type="pres">
      <dgm:prSet presAssocID="{2BE1D31B-3F52-4FE5-A2D1-314DC48B5292}" presName="rootComposite" presStyleCnt="0"/>
      <dgm:spPr/>
    </dgm:pt>
    <dgm:pt modelId="{197D2C87-07D4-40DF-B10F-B545B05F2FFE}" type="pres">
      <dgm:prSet presAssocID="{2BE1D31B-3F52-4FE5-A2D1-314DC48B5292}" presName="rootText" presStyleLbl="node2" presStyleIdx="2" presStyleCnt="4" custScaleX="75132" custScaleY="75132" custLinFactNeighborX="-2323" custLinFactNeighborY="-70788">
        <dgm:presLayoutVars>
          <dgm:chPref val="3"/>
        </dgm:presLayoutVars>
      </dgm:prSet>
      <dgm:spPr/>
    </dgm:pt>
    <dgm:pt modelId="{FD8CB8B8-6003-47F8-85DD-90464328A7E6}" type="pres">
      <dgm:prSet presAssocID="{2BE1D31B-3F52-4FE5-A2D1-314DC48B5292}" presName="rootConnector" presStyleLbl="node2" presStyleIdx="2" presStyleCnt="4"/>
      <dgm:spPr/>
    </dgm:pt>
    <dgm:pt modelId="{8ABF817C-0E6D-49E2-94EB-EF6B883BE021}" type="pres">
      <dgm:prSet presAssocID="{2BE1D31B-3F52-4FE5-A2D1-314DC48B5292}" presName="hierChild4" presStyleCnt="0"/>
      <dgm:spPr/>
    </dgm:pt>
    <dgm:pt modelId="{69E6DF1A-51BA-4E05-BB13-D9FEBFB6A5C0}" type="pres">
      <dgm:prSet presAssocID="{2BE1D31B-3F52-4FE5-A2D1-314DC48B5292}" presName="hierChild5" presStyleCnt="0"/>
      <dgm:spPr/>
    </dgm:pt>
    <dgm:pt modelId="{505CFD82-3D08-4001-9E0B-4F9C2EF8B634}" type="pres">
      <dgm:prSet presAssocID="{9005C22C-6256-4A96-92D7-F49F0D1EE235}" presName="Name35" presStyleLbl="parChTrans1D2" presStyleIdx="3" presStyleCnt="4"/>
      <dgm:spPr/>
    </dgm:pt>
    <dgm:pt modelId="{5E32EE2B-1E54-4139-A02D-9E0C24E6D891}" type="pres">
      <dgm:prSet presAssocID="{60E21EF6-8DD6-48C7-BC13-9379C2EBFD89}" presName="hierRoot2" presStyleCnt="0">
        <dgm:presLayoutVars>
          <dgm:hierBranch val="hang"/>
        </dgm:presLayoutVars>
      </dgm:prSet>
      <dgm:spPr/>
    </dgm:pt>
    <dgm:pt modelId="{25E526CB-B130-458B-B271-2E9484A8B82D}" type="pres">
      <dgm:prSet presAssocID="{60E21EF6-8DD6-48C7-BC13-9379C2EBFD89}" presName="rootComposite" presStyleCnt="0"/>
      <dgm:spPr/>
    </dgm:pt>
    <dgm:pt modelId="{C907339C-62D2-4B24-829D-15F676E60F37}" type="pres">
      <dgm:prSet presAssocID="{60E21EF6-8DD6-48C7-BC13-9379C2EBFD89}" presName="rootText" presStyleLbl="node2" presStyleIdx="3" presStyleCnt="4" custScaleX="75132" custScaleY="75132" custLinFactNeighborX="587" custLinFactNeighborY="-71000">
        <dgm:presLayoutVars>
          <dgm:chPref val="3"/>
        </dgm:presLayoutVars>
      </dgm:prSet>
      <dgm:spPr/>
    </dgm:pt>
    <dgm:pt modelId="{E64C90BF-F08A-4D15-87A8-22BBB5735B51}" type="pres">
      <dgm:prSet presAssocID="{60E21EF6-8DD6-48C7-BC13-9379C2EBFD89}" presName="rootConnector" presStyleLbl="node2" presStyleIdx="3" presStyleCnt="4"/>
      <dgm:spPr/>
    </dgm:pt>
    <dgm:pt modelId="{383EF4D6-3ABE-4F0C-BE0B-0134EA49604A}" type="pres">
      <dgm:prSet presAssocID="{60E21EF6-8DD6-48C7-BC13-9379C2EBFD89}" presName="hierChild4" presStyleCnt="0"/>
      <dgm:spPr/>
    </dgm:pt>
    <dgm:pt modelId="{F0331436-8505-4F03-8DB6-4DDC77413972}" type="pres">
      <dgm:prSet presAssocID="{60E21EF6-8DD6-48C7-BC13-9379C2EBFD89}" presName="hierChild5" presStyleCnt="0"/>
      <dgm:spPr/>
    </dgm:pt>
    <dgm:pt modelId="{BF6DEBF2-6010-495F-9F4E-CB3033662577}" type="pres">
      <dgm:prSet presAssocID="{FF2410B4-1A45-4A63-96CF-65E269C09EEE}" presName="hierChild3" presStyleCnt="0"/>
      <dgm:spPr/>
    </dgm:pt>
  </dgm:ptLst>
  <dgm:cxnLst>
    <dgm:cxn modelId="{0F30E20E-B8B2-4671-B2C9-5A0CCC8B68D7}" srcId="{FF2410B4-1A45-4A63-96CF-65E269C09EEE}" destId="{B6D345C8-2AA5-4977-AEFB-EE4F6F853171}" srcOrd="1" destOrd="0" parTransId="{D169028A-6390-4E9E-B335-36759AB57BE9}" sibTransId="{F175E100-03F9-44AC-814C-7CA110F12B39}"/>
    <dgm:cxn modelId="{FEA51411-5678-4D7A-A773-59EEB2911493}" type="presOf" srcId="{FF2410B4-1A45-4A63-96CF-65E269C09EEE}" destId="{562D99E6-C36E-4A23-A7DD-4C4FAC11BB1E}" srcOrd="0" destOrd="0" presId="urn:microsoft.com/office/officeart/2005/8/layout/orgChart1"/>
    <dgm:cxn modelId="{5570D521-242A-4D90-8C9E-C92265A782D4}" type="presOf" srcId="{60E21EF6-8DD6-48C7-BC13-9379C2EBFD89}" destId="{E64C90BF-F08A-4D15-87A8-22BBB5735B51}" srcOrd="1" destOrd="0" presId="urn:microsoft.com/office/officeart/2005/8/layout/orgChart1"/>
    <dgm:cxn modelId="{2516BF34-6815-499B-8651-E4139421D683}" type="presOf" srcId="{2BE1D31B-3F52-4FE5-A2D1-314DC48B5292}" destId="{FD8CB8B8-6003-47F8-85DD-90464328A7E6}" srcOrd="1" destOrd="0" presId="urn:microsoft.com/office/officeart/2005/8/layout/orgChart1"/>
    <dgm:cxn modelId="{663CDA3F-DCE0-4602-835D-B33BF13EB05A}" type="presOf" srcId="{60E21EF6-8DD6-48C7-BC13-9379C2EBFD89}" destId="{C907339C-62D2-4B24-829D-15F676E60F37}" srcOrd="0" destOrd="0" presId="urn:microsoft.com/office/officeart/2005/8/layout/orgChart1"/>
    <dgm:cxn modelId="{C1388B4A-E7A9-4654-8F36-DF6D2E78054F}" type="presOf" srcId="{92C74BE4-E3A4-49B8-BDC3-6AF84396266F}" destId="{ADCA0400-AAB7-491F-ABD9-6C6A5C34D648}" srcOrd="1" destOrd="0" presId="urn:microsoft.com/office/officeart/2005/8/layout/orgChart1"/>
    <dgm:cxn modelId="{CA23914D-8DEF-4A70-85FF-3D6206D3580A}" srcId="{FF2410B4-1A45-4A63-96CF-65E269C09EEE}" destId="{92C74BE4-E3A4-49B8-BDC3-6AF84396266F}" srcOrd="0" destOrd="0" parTransId="{1CD1BC31-621A-4CFC-B0E5-D4BF09B95507}" sibTransId="{DE06B4B9-DB60-45AF-9E8E-9BD0E4D6CC15}"/>
    <dgm:cxn modelId="{F179B177-0852-4F80-9B6D-E4622DBCA07C}" type="presOf" srcId="{1CD1BC31-621A-4CFC-B0E5-D4BF09B95507}" destId="{6E7317C8-00EE-4116-B8A8-074ACDB4BA8D}" srcOrd="0" destOrd="0" presId="urn:microsoft.com/office/officeart/2005/8/layout/orgChart1"/>
    <dgm:cxn modelId="{67FB287F-093D-4C3D-9C0D-FF28CB63C354}" type="presOf" srcId="{9005C22C-6256-4A96-92D7-F49F0D1EE235}" destId="{505CFD82-3D08-4001-9E0B-4F9C2EF8B634}" srcOrd="0" destOrd="0" presId="urn:microsoft.com/office/officeart/2005/8/layout/orgChart1"/>
    <dgm:cxn modelId="{A79C7C93-58D0-42AB-A938-E60236C9AA75}" type="presOf" srcId="{B6D345C8-2AA5-4977-AEFB-EE4F6F853171}" destId="{9AFDF153-5DCC-4673-A9B6-5E842408B6D8}" srcOrd="0" destOrd="0" presId="urn:microsoft.com/office/officeart/2005/8/layout/orgChart1"/>
    <dgm:cxn modelId="{B5189C95-6994-463E-8FB4-B85DB1117161}" type="presOf" srcId="{FF2410B4-1A45-4A63-96CF-65E269C09EEE}" destId="{8011870C-028E-47FC-8218-761B8DD627BF}" srcOrd="1" destOrd="0" presId="urn:microsoft.com/office/officeart/2005/8/layout/orgChart1"/>
    <dgm:cxn modelId="{E4EB93A7-F8BB-4261-B085-0A73F873F189}" type="presOf" srcId="{B6D345C8-2AA5-4977-AEFB-EE4F6F853171}" destId="{25D5D58D-4B92-4AED-9D6F-A19A6940C7A7}" srcOrd="1" destOrd="0" presId="urn:microsoft.com/office/officeart/2005/8/layout/orgChart1"/>
    <dgm:cxn modelId="{803746A8-E1B9-451E-84E3-FCB62EBDD346}" type="presOf" srcId="{7A95C818-3817-4F66-B861-88C62717C3A5}" destId="{5D80428F-CC54-4F68-8B8C-ECDB19AA4585}" srcOrd="0" destOrd="0" presId="urn:microsoft.com/office/officeart/2005/8/layout/orgChart1"/>
    <dgm:cxn modelId="{07D51BAB-AB2A-4B32-AB6C-A60B7E2D35AC}" type="presOf" srcId="{D169028A-6390-4E9E-B335-36759AB57BE9}" destId="{38507E18-2B9C-47E0-AC20-29459497F880}" srcOrd="0" destOrd="0" presId="urn:microsoft.com/office/officeart/2005/8/layout/orgChart1"/>
    <dgm:cxn modelId="{E4D810B1-61D2-40C5-B688-B00608EDD93B}" type="presOf" srcId="{92C74BE4-E3A4-49B8-BDC3-6AF84396266F}" destId="{CD6B496C-B1A2-4D73-9566-B0EF3AF6C420}" srcOrd="0" destOrd="0" presId="urn:microsoft.com/office/officeart/2005/8/layout/orgChart1"/>
    <dgm:cxn modelId="{D427DFB7-51DC-400B-AAE1-8BF0D6C600A7}" srcId="{FF2410B4-1A45-4A63-96CF-65E269C09EEE}" destId="{2BE1D31B-3F52-4FE5-A2D1-314DC48B5292}" srcOrd="2" destOrd="0" parTransId="{0AFE9D91-17FD-4B3F-84A3-32F6A658744A}" sibTransId="{916F3A33-648B-415C-8CB2-55379F20AAA7}"/>
    <dgm:cxn modelId="{EA2F8ED0-27ED-4745-9E30-A52ADCEE7C7C}" type="presOf" srcId="{0AFE9D91-17FD-4B3F-84A3-32F6A658744A}" destId="{236EA0A6-68C0-45AA-B925-A926286999A4}" srcOrd="0" destOrd="0" presId="urn:microsoft.com/office/officeart/2005/8/layout/orgChart1"/>
    <dgm:cxn modelId="{4CF7ACD7-9CC7-4A36-BABD-6CD98568F292}" srcId="{7A95C818-3817-4F66-B861-88C62717C3A5}" destId="{FF2410B4-1A45-4A63-96CF-65E269C09EEE}" srcOrd="0" destOrd="0" parTransId="{C50D6E55-A673-4B6B-9E47-AB791EC4DD80}" sibTransId="{C46780F9-2255-47BE-BC6F-5B31BBFDF2A1}"/>
    <dgm:cxn modelId="{B602D4D7-2C7D-4B8D-BDDC-7CFB321E1086}" type="presOf" srcId="{2BE1D31B-3F52-4FE5-A2D1-314DC48B5292}" destId="{197D2C87-07D4-40DF-B10F-B545B05F2FFE}" srcOrd="0" destOrd="0" presId="urn:microsoft.com/office/officeart/2005/8/layout/orgChart1"/>
    <dgm:cxn modelId="{ECA71AE8-D81A-4F64-B2ED-AEA1FEEF7709}" srcId="{FF2410B4-1A45-4A63-96CF-65E269C09EEE}" destId="{60E21EF6-8DD6-48C7-BC13-9379C2EBFD89}" srcOrd="3" destOrd="0" parTransId="{9005C22C-6256-4A96-92D7-F49F0D1EE235}" sibTransId="{DDAEFD94-3935-43BE-B1F0-71A6F5BDB08B}"/>
    <dgm:cxn modelId="{9B8B7507-A5C2-474B-9D2A-6527051F4BD3}" type="presParOf" srcId="{5D80428F-CC54-4F68-8B8C-ECDB19AA4585}" destId="{196A7374-CE51-4F67-9B4C-3F9E2E7C2C20}" srcOrd="0" destOrd="0" presId="urn:microsoft.com/office/officeart/2005/8/layout/orgChart1"/>
    <dgm:cxn modelId="{3A55AF57-F3D9-4AA4-A374-70A5E2640043}" type="presParOf" srcId="{196A7374-CE51-4F67-9B4C-3F9E2E7C2C20}" destId="{72D2E251-1828-4183-A690-B35A89AA18B1}" srcOrd="0" destOrd="0" presId="urn:microsoft.com/office/officeart/2005/8/layout/orgChart1"/>
    <dgm:cxn modelId="{06966695-9C1C-4F55-B7E8-B3A0C18041B8}" type="presParOf" srcId="{72D2E251-1828-4183-A690-B35A89AA18B1}" destId="{562D99E6-C36E-4A23-A7DD-4C4FAC11BB1E}" srcOrd="0" destOrd="0" presId="urn:microsoft.com/office/officeart/2005/8/layout/orgChart1"/>
    <dgm:cxn modelId="{34B7D4CE-4FB1-4B9E-BB95-900EB313756A}" type="presParOf" srcId="{72D2E251-1828-4183-A690-B35A89AA18B1}" destId="{8011870C-028E-47FC-8218-761B8DD627BF}" srcOrd="1" destOrd="0" presId="urn:microsoft.com/office/officeart/2005/8/layout/orgChart1"/>
    <dgm:cxn modelId="{A44B67F6-A8A4-4266-BC12-300A5E0CE90C}" type="presParOf" srcId="{196A7374-CE51-4F67-9B4C-3F9E2E7C2C20}" destId="{39A4DE85-645F-486B-BFB9-1A0BF7FCBB6E}" srcOrd="1" destOrd="0" presId="urn:microsoft.com/office/officeart/2005/8/layout/orgChart1"/>
    <dgm:cxn modelId="{363A5D3C-2E6D-4EB3-91FE-64878D60C401}" type="presParOf" srcId="{39A4DE85-645F-486B-BFB9-1A0BF7FCBB6E}" destId="{6E7317C8-00EE-4116-B8A8-074ACDB4BA8D}" srcOrd="0" destOrd="0" presId="urn:microsoft.com/office/officeart/2005/8/layout/orgChart1"/>
    <dgm:cxn modelId="{C46BA776-1BEE-4F06-A4E2-5192E157EE72}" type="presParOf" srcId="{39A4DE85-645F-486B-BFB9-1A0BF7FCBB6E}" destId="{231CC9B0-04D5-4A52-BCB5-B1AA8AF3A8EE}" srcOrd="1" destOrd="0" presId="urn:microsoft.com/office/officeart/2005/8/layout/orgChart1"/>
    <dgm:cxn modelId="{8F9B524C-9909-4304-A4D7-CE1E543CD50E}" type="presParOf" srcId="{231CC9B0-04D5-4A52-BCB5-B1AA8AF3A8EE}" destId="{AF090B0C-A37F-4C1A-A49C-45F06172C381}" srcOrd="0" destOrd="0" presId="urn:microsoft.com/office/officeart/2005/8/layout/orgChart1"/>
    <dgm:cxn modelId="{F60FCBB4-751E-4541-ACAC-BF9DB73D8F7C}" type="presParOf" srcId="{AF090B0C-A37F-4C1A-A49C-45F06172C381}" destId="{CD6B496C-B1A2-4D73-9566-B0EF3AF6C420}" srcOrd="0" destOrd="0" presId="urn:microsoft.com/office/officeart/2005/8/layout/orgChart1"/>
    <dgm:cxn modelId="{5970EB03-29AF-4208-9411-3478D6826FA1}" type="presParOf" srcId="{AF090B0C-A37F-4C1A-A49C-45F06172C381}" destId="{ADCA0400-AAB7-491F-ABD9-6C6A5C34D648}" srcOrd="1" destOrd="0" presId="urn:microsoft.com/office/officeart/2005/8/layout/orgChart1"/>
    <dgm:cxn modelId="{9BC26EB2-5549-48BD-9EF0-440B86314ED1}" type="presParOf" srcId="{231CC9B0-04D5-4A52-BCB5-B1AA8AF3A8EE}" destId="{84D2F67E-B39E-476E-9B96-9B4B78DF2E7F}" srcOrd="1" destOrd="0" presId="urn:microsoft.com/office/officeart/2005/8/layout/orgChart1"/>
    <dgm:cxn modelId="{07E965B8-B89A-434E-9942-465B1548E551}" type="presParOf" srcId="{231CC9B0-04D5-4A52-BCB5-B1AA8AF3A8EE}" destId="{0EC224FC-84EE-44EB-8C46-FACFED5C9B56}" srcOrd="2" destOrd="0" presId="urn:microsoft.com/office/officeart/2005/8/layout/orgChart1"/>
    <dgm:cxn modelId="{572E7863-275C-4F74-9835-49102657CF61}" type="presParOf" srcId="{39A4DE85-645F-486B-BFB9-1A0BF7FCBB6E}" destId="{38507E18-2B9C-47E0-AC20-29459497F880}" srcOrd="2" destOrd="0" presId="urn:microsoft.com/office/officeart/2005/8/layout/orgChart1"/>
    <dgm:cxn modelId="{8013DA50-D1AE-468F-AFFE-DFEC10B9DC9B}" type="presParOf" srcId="{39A4DE85-645F-486B-BFB9-1A0BF7FCBB6E}" destId="{08C12AC0-F6B2-48D3-986E-6380BEFC6F14}" srcOrd="3" destOrd="0" presId="urn:microsoft.com/office/officeart/2005/8/layout/orgChart1"/>
    <dgm:cxn modelId="{2377EF60-BEFB-4C6A-9330-9A1826A0057E}" type="presParOf" srcId="{08C12AC0-F6B2-48D3-986E-6380BEFC6F14}" destId="{B476F226-8C97-4F4F-8917-39FDE717DCA6}" srcOrd="0" destOrd="0" presId="urn:microsoft.com/office/officeart/2005/8/layout/orgChart1"/>
    <dgm:cxn modelId="{5F80CA05-390D-4720-A957-0CA88AC60525}" type="presParOf" srcId="{B476F226-8C97-4F4F-8917-39FDE717DCA6}" destId="{9AFDF153-5DCC-4673-A9B6-5E842408B6D8}" srcOrd="0" destOrd="0" presId="urn:microsoft.com/office/officeart/2005/8/layout/orgChart1"/>
    <dgm:cxn modelId="{25E77951-E067-4456-833B-F6BA5A9EE64A}" type="presParOf" srcId="{B476F226-8C97-4F4F-8917-39FDE717DCA6}" destId="{25D5D58D-4B92-4AED-9D6F-A19A6940C7A7}" srcOrd="1" destOrd="0" presId="urn:microsoft.com/office/officeart/2005/8/layout/orgChart1"/>
    <dgm:cxn modelId="{1DA02EB7-85FF-49D0-8FAA-31739BC67842}" type="presParOf" srcId="{08C12AC0-F6B2-48D3-986E-6380BEFC6F14}" destId="{2BEA939A-56CC-4231-9ECF-4237B6959BBB}" srcOrd="1" destOrd="0" presId="urn:microsoft.com/office/officeart/2005/8/layout/orgChart1"/>
    <dgm:cxn modelId="{0AF06BF3-5490-44AE-B294-62F16C38EADF}" type="presParOf" srcId="{08C12AC0-F6B2-48D3-986E-6380BEFC6F14}" destId="{4FD55FF2-C9F4-43CE-807A-79DC1A2F561E}" srcOrd="2" destOrd="0" presId="urn:microsoft.com/office/officeart/2005/8/layout/orgChart1"/>
    <dgm:cxn modelId="{76F2F6C6-AA00-4D5E-BCB6-F0A8692C4BC1}" type="presParOf" srcId="{39A4DE85-645F-486B-BFB9-1A0BF7FCBB6E}" destId="{236EA0A6-68C0-45AA-B925-A926286999A4}" srcOrd="4" destOrd="0" presId="urn:microsoft.com/office/officeart/2005/8/layout/orgChart1"/>
    <dgm:cxn modelId="{4506D72F-5BC7-48A4-8301-1B61B68E8056}" type="presParOf" srcId="{39A4DE85-645F-486B-BFB9-1A0BF7FCBB6E}" destId="{7DAF6972-B694-4674-84A7-DAE2938F2153}" srcOrd="5" destOrd="0" presId="urn:microsoft.com/office/officeart/2005/8/layout/orgChart1"/>
    <dgm:cxn modelId="{F59B7C4A-1BE5-4E9E-9FC4-1BB7C2020034}" type="presParOf" srcId="{7DAF6972-B694-4674-84A7-DAE2938F2153}" destId="{B2F5D7F8-4202-4C6A-A054-2352CF157B32}" srcOrd="0" destOrd="0" presId="urn:microsoft.com/office/officeart/2005/8/layout/orgChart1"/>
    <dgm:cxn modelId="{925EB28D-F49E-4317-896B-1E29E2C52D63}" type="presParOf" srcId="{B2F5D7F8-4202-4C6A-A054-2352CF157B32}" destId="{197D2C87-07D4-40DF-B10F-B545B05F2FFE}" srcOrd="0" destOrd="0" presId="urn:microsoft.com/office/officeart/2005/8/layout/orgChart1"/>
    <dgm:cxn modelId="{6810B984-DC00-4F26-B91A-BFA6C96C8986}" type="presParOf" srcId="{B2F5D7F8-4202-4C6A-A054-2352CF157B32}" destId="{FD8CB8B8-6003-47F8-85DD-90464328A7E6}" srcOrd="1" destOrd="0" presId="urn:microsoft.com/office/officeart/2005/8/layout/orgChart1"/>
    <dgm:cxn modelId="{64DD5D3A-5CE1-46F9-B816-170E20015482}" type="presParOf" srcId="{7DAF6972-B694-4674-84A7-DAE2938F2153}" destId="{8ABF817C-0E6D-49E2-94EB-EF6B883BE021}" srcOrd="1" destOrd="0" presId="urn:microsoft.com/office/officeart/2005/8/layout/orgChart1"/>
    <dgm:cxn modelId="{9C7F9355-B5C9-4A50-A781-6570470E9AC4}" type="presParOf" srcId="{7DAF6972-B694-4674-84A7-DAE2938F2153}" destId="{69E6DF1A-51BA-4E05-BB13-D9FEBFB6A5C0}" srcOrd="2" destOrd="0" presId="urn:microsoft.com/office/officeart/2005/8/layout/orgChart1"/>
    <dgm:cxn modelId="{9FE9BD8A-7135-4433-B3D2-7F04B6856B5C}" type="presParOf" srcId="{39A4DE85-645F-486B-BFB9-1A0BF7FCBB6E}" destId="{505CFD82-3D08-4001-9E0B-4F9C2EF8B634}" srcOrd="6" destOrd="0" presId="urn:microsoft.com/office/officeart/2005/8/layout/orgChart1"/>
    <dgm:cxn modelId="{67A0220A-A799-4D46-8127-2302072A13C2}" type="presParOf" srcId="{39A4DE85-645F-486B-BFB9-1A0BF7FCBB6E}" destId="{5E32EE2B-1E54-4139-A02D-9E0C24E6D891}" srcOrd="7" destOrd="0" presId="urn:microsoft.com/office/officeart/2005/8/layout/orgChart1"/>
    <dgm:cxn modelId="{EFE4662A-E36A-453C-8D7C-A9C6FEF15B7B}" type="presParOf" srcId="{5E32EE2B-1E54-4139-A02D-9E0C24E6D891}" destId="{25E526CB-B130-458B-B271-2E9484A8B82D}" srcOrd="0" destOrd="0" presId="urn:microsoft.com/office/officeart/2005/8/layout/orgChart1"/>
    <dgm:cxn modelId="{49D30477-1FB1-4EC8-813D-B10853998E1F}" type="presParOf" srcId="{25E526CB-B130-458B-B271-2E9484A8B82D}" destId="{C907339C-62D2-4B24-829D-15F676E60F37}" srcOrd="0" destOrd="0" presId="urn:microsoft.com/office/officeart/2005/8/layout/orgChart1"/>
    <dgm:cxn modelId="{F10A2416-7C47-4FF8-94B8-8E6B0771B9F4}" type="presParOf" srcId="{25E526CB-B130-458B-B271-2E9484A8B82D}" destId="{E64C90BF-F08A-4D15-87A8-22BBB5735B51}" srcOrd="1" destOrd="0" presId="urn:microsoft.com/office/officeart/2005/8/layout/orgChart1"/>
    <dgm:cxn modelId="{A79F9150-18E0-4FE2-96DB-8432719F36E0}" type="presParOf" srcId="{5E32EE2B-1E54-4139-A02D-9E0C24E6D891}" destId="{383EF4D6-3ABE-4F0C-BE0B-0134EA49604A}" srcOrd="1" destOrd="0" presId="urn:microsoft.com/office/officeart/2005/8/layout/orgChart1"/>
    <dgm:cxn modelId="{6F7889A0-5DF7-472C-92BA-5510C2765C92}" type="presParOf" srcId="{5E32EE2B-1E54-4139-A02D-9E0C24E6D891}" destId="{F0331436-8505-4F03-8DB6-4DDC77413972}" srcOrd="2" destOrd="0" presId="urn:microsoft.com/office/officeart/2005/8/layout/orgChart1"/>
    <dgm:cxn modelId="{38D56981-2E5C-4D59-A729-127799D84521}" type="presParOf" srcId="{196A7374-CE51-4F67-9B4C-3F9E2E7C2C20}" destId="{BF6DEBF2-6010-495F-9F4E-CB303366257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CFD82-3D08-4001-9E0B-4F9C2EF8B634}">
      <dsp:nvSpPr>
        <dsp:cNvPr id="0" name=""/>
        <dsp:cNvSpPr/>
      </dsp:nvSpPr>
      <dsp:spPr>
        <a:xfrm>
          <a:off x="5028874" y="1382966"/>
          <a:ext cx="3962095" cy="748501"/>
        </a:xfrm>
        <a:custGeom>
          <a:avLst/>
          <a:gdLst/>
          <a:ahLst/>
          <a:cxnLst/>
          <a:rect l="0" t="0" r="0" b="0"/>
          <a:pathLst>
            <a:path>
              <a:moveTo>
                <a:pt x="0" y="0"/>
              </a:moveTo>
              <a:lnTo>
                <a:pt x="0" y="459020"/>
              </a:lnTo>
              <a:lnTo>
                <a:pt x="3962095" y="459020"/>
              </a:lnTo>
              <a:lnTo>
                <a:pt x="3962095" y="7485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6EA0A6-68C0-45AA-B925-A926286999A4}">
      <dsp:nvSpPr>
        <dsp:cNvPr id="0" name=""/>
        <dsp:cNvSpPr/>
      </dsp:nvSpPr>
      <dsp:spPr>
        <a:xfrm>
          <a:off x="5028874" y="1382966"/>
          <a:ext cx="1245567" cy="751423"/>
        </a:xfrm>
        <a:custGeom>
          <a:avLst/>
          <a:gdLst/>
          <a:ahLst/>
          <a:cxnLst/>
          <a:rect l="0" t="0" r="0" b="0"/>
          <a:pathLst>
            <a:path>
              <a:moveTo>
                <a:pt x="0" y="0"/>
              </a:moveTo>
              <a:lnTo>
                <a:pt x="0" y="461942"/>
              </a:lnTo>
              <a:lnTo>
                <a:pt x="1245567" y="461942"/>
              </a:lnTo>
              <a:lnTo>
                <a:pt x="1245567" y="751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507E18-2B9C-47E0-AC20-29459497F880}">
      <dsp:nvSpPr>
        <dsp:cNvPr id="0" name=""/>
        <dsp:cNvSpPr/>
      </dsp:nvSpPr>
      <dsp:spPr>
        <a:xfrm>
          <a:off x="3703713" y="1382966"/>
          <a:ext cx="1325161" cy="748501"/>
        </a:xfrm>
        <a:custGeom>
          <a:avLst/>
          <a:gdLst/>
          <a:ahLst/>
          <a:cxnLst/>
          <a:rect l="0" t="0" r="0" b="0"/>
          <a:pathLst>
            <a:path>
              <a:moveTo>
                <a:pt x="1325161" y="0"/>
              </a:moveTo>
              <a:lnTo>
                <a:pt x="1325161" y="459020"/>
              </a:lnTo>
              <a:lnTo>
                <a:pt x="0" y="459020"/>
              </a:lnTo>
              <a:lnTo>
                <a:pt x="0" y="7485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7317C8-00EE-4116-B8A8-074ACDB4BA8D}">
      <dsp:nvSpPr>
        <dsp:cNvPr id="0" name=""/>
        <dsp:cNvSpPr/>
      </dsp:nvSpPr>
      <dsp:spPr>
        <a:xfrm>
          <a:off x="1035680" y="1382966"/>
          <a:ext cx="3993194" cy="748501"/>
        </a:xfrm>
        <a:custGeom>
          <a:avLst/>
          <a:gdLst/>
          <a:ahLst/>
          <a:cxnLst/>
          <a:rect l="0" t="0" r="0" b="0"/>
          <a:pathLst>
            <a:path>
              <a:moveTo>
                <a:pt x="3993194" y="0"/>
              </a:moveTo>
              <a:lnTo>
                <a:pt x="3993194" y="459020"/>
              </a:lnTo>
              <a:lnTo>
                <a:pt x="0" y="459020"/>
              </a:lnTo>
              <a:lnTo>
                <a:pt x="0" y="7485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2D99E6-C36E-4A23-A7DD-4C4FAC11BB1E}">
      <dsp:nvSpPr>
        <dsp:cNvPr id="0" name=""/>
        <dsp:cNvSpPr/>
      </dsp:nvSpPr>
      <dsp:spPr>
        <a:xfrm>
          <a:off x="3649538" y="124537"/>
          <a:ext cx="2758670" cy="12584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今后努力的方向</a:t>
          </a:r>
        </a:p>
      </dsp:txBody>
      <dsp:txXfrm>
        <a:off x="3649538" y="124537"/>
        <a:ext cx="2758670" cy="1258428"/>
      </dsp:txXfrm>
    </dsp:sp>
    <dsp:sp modelId="{CD6B496C-B1A2-4D73-9566-B0EF3AF6C420}">
      <dsp:nvSpPr>
        <dsp:cNvPr id="0" name=""/>
        <dsp:cNvSpPr/>
      </dsp:nvSpPr>
      <dsp:spPr>
        <a:xfrm>
          <a:off x="0" y="2131467"/>
          <a:ext cx="2071360" cy="1035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t>开发板</a:t>
          </a:r>
        </a:p>
      </dsp:txBody>
      <dsp:txXfrm>
        <a:off x="0" y="2131467"/>
        <a:ext cx="2071360" cy="1035680"/>
      </dsp:txXfrm>
    </dsp:sp>
    <dsp:sp modelId="{9AFDF153-5DCC-4673-A9B6-5E842408B6D8}">
      <dsp:nvSpPr>
        <dsp:cNvPr id="0" name=""/>
        <dsp:cNvSpPr/>
      </dsp:nvSpPr>
      <dsp:spPr>
        <a:xfrm>
          <a:off x="2668032" y="2131467"/>
          <a:ext cx="2071360" cy="1035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t>传感器</a:t>
          </a:r>
        </a:p>
      </dsp:txBody>
      <dsp:txXfrm>
        <a:off x="2668032" y="2131467"/>
        <a:ext cx="2071360" cy="1035680"/>
      </dsp:txXfrm>
    </dsp:sp>
    <dsp:sp modelId="{197D2C87-07D4-40DF-B10F-B545B05F2FFE}">
      <dsp:nvSpPr>
        <dsp:cNvPr id="0" name=""/>
        <dsp:cNvSpPr/>
      </dsp:nvSpPr>
      <dsp:spPr>
        <a:xfrm>
          <a:off x="5238761" y="2134389"/>
          <a:ext cx="2071360" cy="1035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t>系统设计</a:t>
          </a:r>
        </a:p>
      </dsp:txBody>
      <dsp:txXfrm>
        <a:off x="5238761" y="2134389"/>
        <a:ext cx="2071360" cy="1035680"/>
      </dsp:txXfrm>
    </dsp:sp>
    <dsp:sp modelId="{C907339C-62D2-4B24-829D-15F676E60F37}">
      <dsp:nvSpPr>
        <dsp:cNvPr id="0" name=""/>
        <dsp:cNvSpPr/>
      </dsp:nvSpPr>
      <dsp:spPr>
        <a:xfrm>
          <a:off x="7955289" y="2131467"/>
          <a:ext cx="2071360" cy="1035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t>应用软件</a:t>
          </a:r>
        </a:p>
      </dsp:txBody>
      <dsp:txXfrm>
        <a:off x="7955289" y="2131467"/>
        <a:ext cx="2071360" cy="103568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5D33FE-361C-47E8-9507-5EE47A091C4A}" type="datetimeFigureOut">
              <a:rPr lang="zh-CN" altLang="en-US" smtClean="0"/>
              <a:t>2020/5/30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20C45-6093-4C77-8FCB-CC1BC63CC1CC}" type="slidenum">
              <a:rPr lang="zh-CN" altLang="en-US" smtClean="0"/>
              <a:t>‹#›</a:t>
            </a:fld>
            <a:endParaRPr lang="zh-CN" altLang="en-US"/>
          </a:p>
        </p:txBody>
      </p:sp>
    </p:spTree>
    <p:extLst>
      <p:ext uri="{BB962C8B-B14F-4D97-AF65-F5344CB8AC3E}">
        <p14:creationId xmlns:p14="http://schemas.microsoft.com/office/powerpoint/2010/main" val="1927937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620C45-6093-4C77-8FCB-CC1BC63CC1CC}" type="slidenum">
              <a:rPr lang="zh-CN" altLang="en-US" smtClean="0"/>
              <a:t>2</a:t>
            </a:fld>
            <a:endParaRPr lang="zh-CN" altLang="en-US"/>
          </a:p>
        </p:txBody>
      </p:sp>
    </p:spTree>
    <p:extLst>
      <p:ext uri="{BB962C8B-B14F-4D97-AF65-F5344CB8AC3E}">
        <p14:creationId xmlns:p14="http://schemas.microsoft.com/office/powerpoint/2010/main" val="398586636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4.wdp"/><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4.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4.wdp"/><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4.wdp"/><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1063545" y="910683"/>
            <a:ext cx="10064910" cy="1150770"/>
          </a:xfrm>
          <a:prstGeom prst="rect">
            <a:avLst/>
          </a:prstGeom>
        </p:spPr>
      </p:pic>
      <p:sp>
        <p:nvSpPr>
          <p:cNvPr id="4" name="文本占位符 3"/>
          <p:cNvSpPr>
            <a:spLocks noGrp="1"/>
          </p:cNvSpPr>
          <p:nvPr>
            <p:ph type="body" sz="quarter" idx="10"/>
          </p:nvPr>
        </p:nvSpPr>
        <p:spPr>
          <a:xfrm>
            <a:off x="757238" y="2328863"/>
            <a:ext cx="10677524" cy="985838"/>
          </a:xfrm>
          <a:prstGeom prst="rect">
            <a:avLst/>
          </a:prstGeom>
        </p:spPr>
        <p:txBody>
          <a:bodyPr/>
          <a:lstStyle>
            <a:lvl1pPr marL="0" indent="0" algn="ctr">
              <a:buNone/>
              <a:defRPr sz="6600" b="1">
                <a:solidFill>
                  <a:schemeClr val="accent2">
                    <a:lumMod val="50000"/>
                  </a:schemeClr>
                </a:solidFill>
              </a:defRPr>
            </a:lvl1pPr>
          </a:lstStyle>
          <a:p>
            <a:pPr lvl="0"/>
            <a:endParaRPr kumimoji="1" lang="zh-CN" altLang="en-US"/>
          </a:p>
        </p:txBody>
      </p:sp>
      <p:sp>
        <p:nvSpPr>
          <p:cNvPr id="5" name="文本占位符 3"/>
          <p:cNvSpPr>
            <a:spLocks noGrp="1"/>
          </p:cNvSpPr>
          <p:nvPr>
            <p:ph type="body" sz="quarter" idx="11"/>
          </p:nvPr>
        </p:nvSpPr>
        <p:spPr>
          <a:xfrm>
            <a:off x="2116931" y="910683"/>
            <a:ext cx="7958138" cy="760955"/>
          </a:xfrm>
          <a:prstGeom prst="rect">
            <a:avLst/>
          </a:prstGeom>
        </p:spPr>
        <p:txBody>
          <a:bodyPr anchor="ctr"/>
          <a:lstStyle>
            <a:lvl1pPr marL="0" indent="0" algn="ctr">
              <a:buNone/>
              <a:defRPr sz="3200" b="1">
                <a:solidFill>
                  <a:schemeClr val="bg1"/>
                </a:solidFill>
              </a:defRPr>
            </a:lvl1pPr>
          </a:lstStyle>
          <a:p>
            <a:pPr lvl="0"/>
            <a:endParaRPr kumimoji="1" lang="zh-CN" altLang="en-US"/>
          </a:p>
        </p:txBody>
      </p:sp>
      <p:sp>
        <p:nvSpPr>
          <p:cNvPr id="6" name="文本占位符 3"/>
          <p:cNvSpPr>
            <a:spLocks noGrp="1"/>
          </p:cNvSpPr>
          <p:nvPr>
            <p:ph type="body" sz="quarter" idx="12"/>
          </p:nvPr>
        </p:nvSpPr>
        <p:spPr>
          <a:xfrm>
            <a:off x="757238" y="3314701"/>
            <a:ext cx="10677524" cy="585787"/>
          </a:xfrm>
          <a:prstGeom prst="rect">
            <a:avLst/>
          </a:prstGeom>
        </p:spPr>
        <p:txBody>
          <a:bodyPr/>
          <a:lstStyle>
            <a:lvl1pPr marL="0" indent="0" algn="ctr">
              <a:buNone/>
              <a:defRPr sz="3200" b="1">
                <a:solidFill>
                  <a:schemeClr val="accent2"/>
                </a:solidFill>
              </a:defRPr>
            </a:lvl1pPr>
          </a:lstStyle>
          <a:p>
            <a:pPr lvl="0"/>
            <a:endParaRPr kumimoji="1" lang="zh-CN" altLang="en-US"/>
          </a:p>
        </p:txBody>
      </p:sp>
      <p:sp>
        <p:nvSpPr>
          <p:cNvPr id="7" name="文本占位符 3"/>
          <p:cNvSpPr>
            <a:spLocks noGrp="1"/>
          </p:cNvSpPr>
          <p:nvPr>
            <p:ph type="body" sz="quarter" idx="13"/>
          </p:nvPr>
        </p:nvSpPr>
        <p:spPr>
          <a:xfrm>
            <a:off x="4657725" y="4530394"/>
            <a:ext cx="2876550" cy="392907"/>
          </a:xfrm>
          <a:prstGeom prst="rect">
            <a:avLst/>
          </a:prstGeom>
        </p:spPr>
        <p:txBody>
          <a:bodyPr/>
          <a:lstStyle>
            <a:lvl1pPr marL="0" indent="0" algn="ctr">
              <a:buNone/>
              <a:defRPr sz="1600" b="0">
                <a:solidFill>
                  <a:schemeClr val="accent2">
                    <a:lumMod val="50000"/>
                  </a:schemeClr>
                </a:solidFill>
              </a:defRPr>
            </a:lvl1pPr>
          </a:lstStyle>
          <a:p>
            <a:pPr lvl="0"/>
            <a:endParaRPr kumimoji="1" lang="zh-CN" altLang="en-US" dirty="0"/>
          </a:p>
        </p:txBody>
      </p:sp>
      <p:cxnSp>
        <p:nvCxnSpPr>
          <p:cNvPr id="9" name="直接连接符 79"/>
          <p:cNvCxnSpPr/>
          <p:nvPr/>
        </p:nvCxnSpPr>
        <p:spPr>
          <a:xfrm>
            <a:off x="1764181" y="4715060"/>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cxnSp>
        <p:nvCxnSpPr>
          <p:cNvPr id="10" name="直接连接符 80"/>
          <p:cNvCxnSpPr/>
          <p:nvPr/>
        </p:nvCxnSpPr>
        <p:spPr>
          <a:xfrm>
            <a:off x="7637986" y="4715060"/>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0" y="5266806"/>
            <a:ext cx="12193057" cy="1591194"/>
          </a:xfrm>
          <a:prstGeom prst="rect">
            <a:avLst/>
          </a:prstGeom>
        </p:spPr>
      </p:pic>
      <p:sp>
        <p:nvSpPr>
          <p:cNvPr id="13" name="任意多边形 29"/>
          <p:cNvSpPr/>
          <p:nvPr userDrawn="1"/>
        </p:nvSpPr>
        <p:spPr>
          <a:xfrm>
            <a:off x="125378" y="5499101"/>
            <a:ext cx="11941243" cy="1259002"/>
          </a:xfrm>
          <a:custGeom>
            <a:avLst/>
            <a:gdLst>
              <a:gd name="connsiteX0" fmla="*/ 6096000 w 12192000"/>
              <a:gd name="connsiteY0" fmla="*/ 0 h 1591193"/>
              <a:gd name="connsiteX1" fmla="*/ 6410502 w 12192000"/>
              <a:gd name="connsiteY1" fmla="*/ 322781 h 1591193"/>
              <a:gd name="connsiteX2" fmla="*/ 12192000 w 12192000"/>
              <a:gd name="connsiteY2" fmla="*/ 322781 h 1591193"/>
              <a:gd name="connsiteX3" fmla="*/ 12192000 w 12192000"/>
              <a:gd name="connsiteY3" fmla="*/ 1591193 h 1591193"/>
              <a:gd name="connsiteX4" fmla="*/ 0 w 12192000"/>
              <a:gd name="connsiteY4" fmla="*/ 1591193 h 1591193"/>
              <a:gd name="connsiteX5" fmla="*/ 0 w 12192000"/>
              <a:gd name="connsiteY5" fmla="*/ 322781 h 1591193"/>
              <a:gd name="connsiteX6" fmla="*/ 5781498 w 12192000"/>
              <a:gd name="connsiteY6" fmla="*/ 322781 h 159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591193">
                <a:moveTo>
                  <a:pt x="6096000" y="0"/>
                </a:moveTo>
                <a:lnTo>
                  <a:pt x="6410502" y="322781"/>
                </a:lnTo>
                <a:lnTo>
                  <a:pt x="12192000" y="322781"/>
                </a:lnTo>
                <a:lnTo>
                  <a:pt x="12192000" y="1591193"/>
                </a:lnTo>
                <a:lnTo>
                  <a:pt x="0" y="1591193"/>
                </a:lnTo>
                <a:lnTo>
                  <a:pt x="0" y="322781"/>
                </a:lnTo>
                <a:lnTo>
                  <a:pt x="5781498" y="322781"/>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文本占位符 3"/>
          <p:cNvSpPr>
            <a:spLocks noGrp="1"/>
          </p:cNvSpPr>
          <p:nvPr>
            <p:ph type="body" sz="quarter" idx="14"/>
          </p:nvPr>
        </p:nvSpPr>
        <p:spPr>
          <a:xfrm>
            <a:off x="757238" y="6062403"/>
            <a:ext cx="10677524" cy="409835"/>
          </a:xfrm>
          <a:prstGeom prst="rect">
            <a:avLst/>
          </a:prstGeom>
        </p:spPr>
        <p:txBody>
          <a:bodyPr/>
          <a:lstStyle>
            <a:lvl1pPr marL="0" indent="0" algn="ctr">
              <a:buNone/>
              <a:defRPr sz="2400" b="1">
                <a:solidFill>
                  <a:schemeClr val="accent2">
                    <a:lumMod val="20000"/>
                    <a:lumOff val="80000"/>
                  </a:schemeClr>
                </a:solidFill>
              </a:defRPr>
            </a:lvl1pPr>
          </a:lstStyle>
          <a:p>
            <a:pPr lvl="0"/>
            <a:endParaRPr kumimoji="1" lang="zh-CN" altLang="en-US"/>
          </a:p>
        </p:txBody>
      </p:sp>
    </p:spTree>
    <p:extLst>
      <p:ext uri="{BB962C8B-B14F-4D97-AF65-F5344CB8AC3E}">
        <p14:creationId xmlns:p14="http://schemas.microsoft.com/office/powerpoint/2010/main" val="679821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297"/>
            <a:ext cx="5194242" cy="6858594"/>
          </a:xfrm>
          <a:prstGeom prst="rect">
            <a:avLst/>
          </a:prstGeom>
        </p:spPr>
      </p:pic>
      <p:pic>
        <p:nvPicPr>
          <p:cNvPr id="3" name="图片 2"/>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11856691" y="-297"/>
            <a:ext cx="335309" cy="6858594"/>
          </a:xfrm>
          <a:prstGeom prst="rect">
            <a:avLst/>
          </a:prstGeom>
        </p:spPr>
      </p:pic>
      <p:cxnSp>
        <p:nvCxnSpPr>
          <p:cNvPr id="4" name="直接连接符 19"/>
          <p:cNvCxnSpPr/>
          <p:nvPr userDrawn="1"/>
        </p:nvCxnSpPr>
        <p:spPr>
          <a:xfrm>
            <a:off x="12032650" y="177800"/>
            <a:ext cx="0" cy="6502400"/>
          </a:xfrm>
          <a:prstGeom prst="line">
            <a:avLst/>
          </a:prstGeom>
          <a:ln w="1905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任意多边形 17"/>
          <p:cNvSpPr/>
          <p:nvPr userDrawn="1"/>
        </p:nvSpPr>
        <p:spPr>
          <a:xfrm>
            <a:off x="136037" y="177800"/>
            <a:ext cx="4864588" cy="6502400"/>
          </a:xfrm>
          <a:custGeom>
            <a:avLst/>
            <a:gdLst>
              <a:gd name="connsiteX0" fmla="*/ 0 w 5191349"/>
              <a:gd name="connsiteY0" fmla="*/ 0 h 6858000"/>
              <a:gd name="connsiteX1" fmla="*/ 4882718 w 5191349"/>
              <a:gd name="connsiteY1" fmla="*/ 0 h 6858000"/>
              <a:gd name="connsiteX2" fmla="*/ 4882718 w 5191349"/>
              <a:gd name="connsiteY2" fmla="*/ 3113151 h 6858000"/>
              <a:gd name="connsiteX3" fmla="*/ 5191349 w 5191349"/>
              <a:gd name="connsiteY3" fmla="*/ 3429000 h 6858000"/>
              <a:gd name="connsiteX4" fmla="*/ 4882718 w 5191349"/>
              <a:gd name="connsiteY4" fmla="*/ 3744848 h 6858000"/>
              <a:gd name="connsiteX5" fmla="*/ 4882718 w 5191349"/>
              <a:gd name="connsiteY5" fmla="*/ 6858000 h 6858000"/>
              <a:gd name="connsiteX6" fmla="*/ 0 w 519134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1349" h="6858000">
                <a:moveTo>
                  <a:pt x="0" y="0"/>
                </a:moveTo>
                <a:lnTo>
                  <a:pt x="4882718" y="0"/>
                </a:lnTo>
                <a:lnTo>
                  <a:pt x="4882718" y="3113151"/>
                </a:lnTo>
                <a:lnTo>
                  <a:pt x="5191349" y="3429000"/>
                </a:lnTo>
                <a:lnTo>
                  <a:pt x="4882718" y="3744848"/>
                </a:lnTo>
                <a:lnTo>
                  <a:pt x="4882718" y="6858000"/>
                </a:lnTo>
                <a:lnTo>
                  <a:pt x="0" y="6858000"/>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占位符 3"/>
          <p:cNvSpPr>
            <a:spLocks noGrp="1"/>
          </p:cNvSpPr>
          <p:nvPr>
            <p:ph type="body" sz="quarter" idx="10" hasCustomPrompt="1"/>
          </p:nvPr>
        </p:nvSpPr>
        <p:spPr>
          <a:xfrm>
            <a:off x="1225306" y="2200276"/>
            <a:ext cx="2686050" cy="1343024"/>
          </a:xfrm>
          <a:prstGeom prst="rect">
            <a:avLst/>
          </a:prstGeom>
        </p:spPr>
        <p:txBody>
          <a:bodyPr/>
          <a:lstStyle>
            <a:lvl1pPr marL="0" indent="0" algn="ctr">
              <a:buNone/>
              <a:defRPr sz="9600" b="1">
                <a:solidFill>
                  <a:schemeClr val="accent2">
                    <a:lumMod val="20000"/>
                    <a:lumOff val="80000"/>
                  </a:schemeClr>
                </a:solidFill>
              </a:defRPr>
            </a:lvl1pPr>
          </a:lstStyle>
          <a:p>
            <a:pPr lvl="0"/>
            <a:r>
              <a:rPr kumimoji="1" lang="zh-CN" altLang="en-US"/>
              <a:t>标题</a:t>
            </a:r>
          </a:p>
        </p:txBody>
      </p:sp>
      <p:sp>
        <p:nvSpPr>
          <p:cNvPr id="7" name="文本占位符 3"/>
          <p:cNvSpPr>
            <a:spLocks noGrp="1"/>
          </p:cNvSpPr>
          <p:nvPr>
            <p:ph type="body" sz="quarter" idx="11" hasCustomPrompt="1"/>
          </p:nvPr>
        </p:nvSpPr>
        <p:spPr>
          <a:xfrm>
            <a:off x="1225306" y="3543300"/>
            <a:ext cx="2686050" cy="585788"/>
          </a:xfrm>
          <a:prstGeom prst="rect">
            <a:avLst/>
          </a:prstGeom>
        </p:spPr>
        <p:txBody>
          <a:bodyPr/>
          <a:lstStyle>
            <a:lvl1pPr marL="0" indent="0" algn="ctr">
              <a:buNone/>
              <a:defRPr sz="3200" b="1">
                <a:solidFill>
                  <a:schemeClr val="accent2">
                    <a:lumMod val="20000"/>
                    <a:lumOff val="80000"/>
                  </a:schemeClr>
                </a:solidFill>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8" name="文本占位符 3"/>
          <p:cNvSpPr>
            <a:spLocks noGrp="1"/>
          </p:cNvSpPr>
          <p:nvPr>
            <p:ph type="body" sz="quarter" idx="12"/>
          </p:nvPr>
        </p:nvSpPr>
        <p:spPr>
          <a:xfrm>
            <a:off x="6449768" y="1609727"/>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9" name="文本占位符 3"/>
          <p:cNvSpPr>
            <a:spLocks noGrp="1"/>
          </p:cNvSpPr>
          <p:nvPr>
            <p:ph type="body" sz="quarter" idx="13"/>
          </p:nvPr>
        </p:nvSpPr>
        <p:spPr>
          <a:xfrm>
            <a:off x="6449768" y="2940846"/>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0" name="文本占位符 3"/>
          <p:cNvSpPr>
            <a:spLocks noGrp="1"/>
          </p:cNvSpPr>
          <p:nvPr>
            <p:ph type="body" sz="quarter" idx="14"/>
          </p:nvPr>
        </p:nvSpPr>
        <p:spPr>
          <a:xfrm>
            <a:off x="6449768" y="4271964"/>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Tree>
    <p:extLst>
      <p:ext uri="{BB962C8B-B14F-4D97-AF65-F5344CB8AC3E}">
        <p14:creationId xmlns:p14="http://schemas.microsoft.com/office/powerpoint/2010/main" val="1670484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297"/>
            <a:ext cx="5194242" cy="6858594"/>
          </a:xfrm>
          <a:prstGeom prst="rect">
            <a:avLst/>
          </a:prstGeom>
        </p:spPr>
      </p:pic>
      <p:pic>
        <p:nvPicPr>
          <p:cNvPr id="3" name="图片 2"/>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11856691" y="-297"/>
            <a:ext cx="335309" cy="6858594"/>
          </a:xfrm>
          <a:prstGeom prst="rect">
            <a:avLst/>
          </a:prstGeom>
        </p:spPr>
      </p:pic>
      <p:cxnSp>
        <p:nvCxnSpPr>
          <p:cNvPr id="4" name="直接连接符 19"/>
          <p:cNvCxnSpPr/>
          <p:nvPr userDrawn="1"/>
        </p:nvCxnSpPr>
        <p:spPr>
          <a:xfrm>
            <a:off x="12032650" y="177800"/>
            <a:ext cx="0" cy="6502400"/>
          </a:xfrm>
          <a:prstGeom prst="line">
            <a:avLst/>
          </a:prstGeom>
          <a:ln w="1905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任意多边形 17"/>
          <p:cNvSpPr/>
          <p:nvPr userDrawn="1"/>
        </p:nvSpPr>
        <p:spPr>
          <a:xfrm>
            <a:off x="136037" y="177800"/>
            <a:ext cx="4864588" cy="6502400"/>
          </a:xfrm>
          <a:custGeom>
            <a:avLst/>
            <a:gdLst>
              <a:gd name="connsiteX0" fmla="*/ 0 w 5191349"/>
              <a:gd name="connsiteY0" fmla="*/ 0 h 6858000"/>
              <a:gd name="connsiteX1" fmla="*/ 4882718 w 5191349"/>
              <a:gd name="connsiteY1" fmla="*/ 0 h 6858000"/>
              <a:gd name="connsiteX2" fmla="*/ 4882718 w 5191349"/>
              <a:gd name="connsiteY2" fmla="*/ 3113151 h 6858000"/>
              <a:gd name="connsiteX3" fmla="*/ 5191349 w 5191349"/>
              <a:gd name="connsiteY3" fmla="*/ 3429000 h 6858000"/>
              <a:gd name="connsiteX4" fmla="*/ 4882718 w 5191349"/>
              <a:gd name="connsiteY4" fmla="*/ 3744848 h 6858000"/>
              <a:gd name="connsiteX5" fmla="*/ 4882718 w 5191349"/>
              <a:gd name="connsiteY5" fmla="*/ 6858000 h 6858000"/>
              <a:gd name="connsiteX6" fmla="*/ 0 w 519134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1349" h="6858000">
                <a:moveTo>
                  <a:pt x="0" y="0"/>
                </a:moveTo>
                <a:lnTo>
                  <a:pt x="4882718" y="0"/>
                </a:lnTo>
                <a:lnTo>
                  <a:pt x="4882718" y="3113151"/>
                </a:lnTo>
                <a:lnTo>
                  <a:pt x="5191349" y="3429000"/>
                </a:lnTo>
                <a:lnTo>
                  <a:pt x="4882718" y="3744848"/>
                </a:lnTo>
                <a:lnTo>
                  <a:pt x="4882718" y="6858000"/>
                </a:lnTo>
                <a:lnTo>
                  <a:pt x="0" y="6858000"/>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占位符 3"/>
          <p:cNvSpPr>
            <a:spLocks noGrp="1"/>
          </p:cNvSpPr>
          <p:nvPr>
            <p:ph type="body" sz="quarter" idx="10" hasCustomPrompt="1"/>
          </p:nvPr>
        </p:nvSpPr>
        <p:spPr>
          <a:xfrm>
            <a:off x="1225306" y="2200276"/>
            <a:ext cx="2686050" cy="1343024"/>
          </a:xfrm>
          <a:prstGeom prst="rect">
            <a:avLst/>
          </a:prstGeom>
        </p:spPr>
        <p:txBody>
          <a:bodyPr/>
          <a:lstStyle>
            <a:lvl1pPr marL="0" indent="0" algn="ctr">
              <a:buNone/>
              <a:defRPr sz="9600" b="1">
                <a:solidFill>
                  <a:schemeClr val="accent2">
                    <a:lumMod val="20000"/>
                    <a:lumOff val="80000"/>
                  </a:schemeClr>
                </a:solidFill>
              </a:defRPr>
            </a:lvl1pPr>
          </a:lstStyle>
          <a:p>
            <a:pPr lvl="0"/>
            <a:r>
              <a:rPr kumimoji="1" lang="zh-CN" altLang="en-US"/>
              <a:t>标题</a:t>
            </a:r>
          </a:p>
        </p:txBody>
      </p:sp>
      <p:sp>
        <p:nvSpPr>
          <p:cNvPr id="7" name="文本占位符 3"/>
          <p:cNvSpPr>
            <a:spLocks noGrp="1"/>
          </p:cNvSpPr>
          <p:nvPr>
            <p:ph type="body" sz="quarter" idx="11" hasCustomPrompt="1"/>
          </p:nvPr>
        </p:nvSpPr>
        <p:spPr>
          <a:xfrm>
            <a:off x="1225306" y="3543300"/>
            <a:ext cx="2686050" cy="585788"/>
          </a:xfrm>
          <a:prstGeom prst="rect">
            <a:avLst/>
          </a:prstGeom>
        </p:spPr>
        <p:txBody>
          <a:bodyPr/>
          <a:lstStyle>
            <a:lvl1pPr marL="0" indent="0" algn="ctr">
              <a:buNone/>
              <a:defRPr sz="3200" b="1">
                <a:solidFill>
                  <a:schemeClr val="accent2">
                    <a:lumMod val="20000"/>
                    <a:lumOff val="80000"/>
                  </a:schemeClr>
                </a:solidFill>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8" name="文本占位符 3"/>
          <p:cNvSpPr>
            <a:spLocks noGrp="1"/>
          </p:cNvSpPr>
          <p:nvPr>
            <p:ph type="body" sz="quarter" idx="12"/>
          </p:nvPr>
        </p:nvSpPr>
        <p:spPr>
          <a:xfrm>
            <a:off x="6449768" y="1104902"/>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9" name="文本占位符 3"/>
          <p:cNvSpPr>
            <a:spLocks noGrp="1"/>
          </p:cNvSpPr>
          <p:nvPr>
            <p:ph type="body" sz="quarter" idx="13"/>
          </p:nvPr>
        </p:nvSpPr>
        <p:spPr>
          <a:xfrm>
            <a:off x="6449768" y="2436021"/>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1" name="文本占位符 3"/>
          <p:cNvSpPr>
            <a:spLocks noGrp="1"/>
          </p:cNvSpPr>
          <p:nvPr>
            <p:ph type="body" sz="quarter" idx="14"/>
          </p:nvPr>
        </p:nvSpPr>
        <p:spPr>
          <a:xfrm>
            <a:off x="6449768" y="3767139"/>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2" name="文本占位符 3"/>
          <p:cNvSpPr>
            <a:spLocks noGrp="1"/>
          </p:cNvSpPr>
          <p:nvPr>
            <p:ph type="body" sz="quarter" idx="15"/>
          </p:nvPr>
        </p:nvSpPr>
        <p:spPr>
          <a:xfrm>
            <a:off x="6449768" y="5098258"/>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Tree>
    <p:extLst>
      <p:ext uri="{BB962C8B-B14F-4D97-AF65-F5344CB8AC3E}">
        <p14:creationId xmlns:p14="http://schemas.microsoft.com/office/powerpoint/2010/main" val="1857756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297"/>
            <a:ext cx="5194242" cy="6858594"/>
          </a:xfrm>
          <a:prstGeom prst="rect">
            <a:avLst/>
          </a:prstGeom>
        </p:spPr>
      </p:pic>
      <p:pic>
        <p:nvPicPr>
          <p:cNvPr id="3" name="图片 2"/>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11856691" y="-297"/>
            <a:ext cx="335309" cy="6858594"/>
          </a:xfrm>
          <a:prstGeom prst="rect">
            <a:avLst/>
          </a:prstGeom>
        </p:spPr>
      </p:pic>
      <p:cxnSp>
        <p:nvCxnSpPr>
          <p:cNvPr id="4" name="直接连接符 19"/>
          <p:cNvCxnSpPr/>
          <p:nvPr userDrawn="1"/>
        </p:nvCxnSpPr>
        <p:spPr>
          <a:xfrm>
            <a:off x="12032650" y="177800"/>
            <a:ext cx="0" cy="6502400"/>
          </a:xfrm>
          <a:prstGeom prst="line">
            <a:avLst/>
          </a:prstGeom>
          <a:ln w="1905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任意多边形 17"/>
          <p:cNvSpPr/>
          <p:nvPr userDrawn="1"/>
        </p:nvSpPr>
        <p:spPr>
          <a:xfrm>
            <a:off x="136037" y="177800"/>
            <a:ext cx="4864588" cy="6502400"/>
          </a:xfrm>
          <a:custGeom>
            <a:avLst/>
            <a:gdLst>
              <a:gd name="connsiteX0" fmla="*/ 0 w 5191349"/>
              <a:gd name="connsiteY0" fmla="*/ 0 h 6858000"/>
              <a:gd name="connsiteX1" fmla="*/ 4882718 w 5191349"/>
              <a:gd name="connsiteY1" fmla="*/ 0 h 6858000"/>
              <a:gd name="connsiteX2" fmla="*/ 4882718 w 5191349"/>
              <a:gd name="connsiteY2" fmla="*/ 3113151 h 6858000"/>
              <a:gd name="connsiteX3" fmla="*/ 5191349 w 5191349"/>
              <a:gd name="connsiteY3" fmla="*/ 3429000 h 6858000"/>
              <a:gd name="connsiteX4" fmla="*/ 4882718 w 5191349"/>
              <a:gd name="connsiteY4" fmla="*/ 3744848 h 6858000"/>
              <a:gd name="connsiteX5" fmla="*/ 4882718 w 5191349"/>
              <a:gd name="connsiteY5" fmla="*/ 6858000 h 6858000"/>
              <a:gd name="connsiteX6" fmla="*/ 0 w 519134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1349" h="6858000">
                <a:moveTo>
                  <a:pt x="0" y="0"/>
                </a:moveTo>
                <a:lnTo>
                  <a:pt x="4882718" y="0"/>
                </a:lnTo>
                <a:lnTo>
                  <a:pt x="4882718" y="3113151"/>
                </a:lnTo>
                <a:lnTo>
                  <a:pt x="5191349" y="3429000"/>
                </a:lnTo>
                <a:lnTo>
                  <a:pt x="4882718" y="3744848"/>
                </a:lnTo>
                <a:lnTo>
                  <a:pt x="4882718" y="6858000"/>
                </a:lnTo>
                <a:lnTo>
                  <a:pt x="0" y="6858000"/>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占位符 3"/>
          <p:cNvSpPr>
            <a:spLocks noGrp="1"/>
          </p:cNvSpPr>
          <p:nvPr>
            <p:ph type="body" sz="quarter" idx="10" hasCustomPrompt="1"/>
          </p:nvPr>
        </p:nvSpPr>
        <p:spPr>
          <a:xfrm>
            <a:off x="1225306" y="2200276"/>
            <a:ext cx="2686050" cy="1343024"/>
          </a:xfrm>
          <a:prstGeom prst="rect">
            <a:avLst/>
          </a:prstGeom>
        </p:spPr>
        <p:txBody>
          <a:bodyPr/>
          <a:lstStyle>
            <a:lvl1pPr marL="0" indent="0" algn="ctr">
              <a:buNone/>
              <a:defRPr sz="9600" b="1">
                <a:solidFill>
                  <a:schemeClr val="accent2">
                    <a:lumMod val="20000"/>
                    <a:lumOff val="80000"/>
                  </a:schemeClr>
                </a:solidFill>
              </a:defRPr>
            </a:lvl1pPr>
          </a:lstStyle>
          <a:p>
            <a:pPr lvl="0"/>
            <a:r>
              <a:rPr kumimoji="1" lang="zh-CN" altLang="en-US"/>
              <a:t>标题</a:t>
            </a:r>
          </a:p>
        </p:txBody>
      </p:sp>
      <p:sp>
        <p:nvSpPr>
          <p:cNvPr id="7" name="文本占位符 3"/>
          <p:cNvSpPr>
            <a:spLocks noGrp="1"/>
          </p:cNvSpPr>
          <p:nvPr>
            <p:ph type="body" sz="quarter" idx="11" hasCustomPrompt="1"/>
          </p:nvPr>
        </p:nvSpPr>
        <p:spPr>
          <a:xfrm>
            <a:off x="1225306" y="3543300"/>
            <a:ext cx="2686050" cy="585788"/>
          </a:xfrm>
          <a:prstGeom prst="rect">
            <a:avLst/>
          </a:prstGeom>
        </p:spPr>
        <p:txBody>
          <a:bodyPr/>
          <a:lstStyle>
            <a:lvl1pPr marL="0" indent="0" algn="ctr">
              <a:buNone/>
              <a:defRPr sz="3200" b="1">
                <a:solidFill>
                  <a:schemeClr val="accent2">
                    <a:lumMod val="20000"/>
                    <a:lumOff val="80000"/>
                  </a:schemeClr>
                </a:solidFill>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8" name="文本占位符 3"/>
          <p:cNvSpPr>
            <a:spLocks noGrp="1"/>
          </p:cNvSpPr>
          <p:nvPr>
            <p:ph type="body" sz="quarter" idx="12"/>
          </p:nvPr>
        </p:nvSpPr>
        <p:spPr>
          <a:xfrm>
            <a:off x="6449767" y="947740"/>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9" name="文本占位符 3"/>
          <p:cNvSpPr>
            <a:spLocks noGrp="1"/>
          </p:cNvSpPr>
          <p:nvPr>
            <p:ph type="body" sz="quarter" idx="13"/>
          </p:nvPr>
        </p:nvSpPr>
        <p:spPr>
          <a:xfrm>
            <a:off x="6449767" y="2043115"/>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1" name="文本占位符 3"/>
          <p:cNvSpPr>
            <a:spLocks noGrp="1"/>
          </p:cNvSpPr>
          <p:nvPr>
            <p:ph type="body" sz="quarter" idx="14"/>
          </p:nvPr>
        </p:nvSpPr>
        <p:spPr>
          <a:xfrm>
            <a:off x="6449767" y="3138490"/>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2" name="文本占位符 3"/>
          <p:cNvSpPr>
            <a:spLocks noGrp="1"/>
          </p:cNvSpPr>
          <p:nvPr>
            <p:ph type="body" sz="quarter" idx="15"/>
          </p:nvPr>
        </p:nvSpPr>
        <p:spPr>
          <a:xfrm>
            <a:off x="6449767" y="4233865"/>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3" name="文本占位符 3"/>
          <p:cNvSpPr>
            <a:spLocks noGrp="1"/>
          </p:cNvSpPr>
          <p:nvPr>
            <p:ph type="body" sz="quarter" idx="16"/>
          </p:nvPr>
        </p:nvSpPr>
        <p:spPr>
          <a:xfrm>
            <a:off x="6449767" y="5329241"/>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Tree>
    <p:extLst>
      <p:ext uri="{BB962C8B-B14F-4D97-AF65-F5344CB8AC3E}">
        <p14:creationId xmlns:p14="http://schemas.microsoft.com/office/powerpoint/2010/main" val="1386418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297"/>
            <a:ext cx="5194242" cy="6858594"/>
          </a:xfrm>
          <a:prstGeom prst="rect">
            <a:avLst/>
          </a:prstGeom>
        </p:spPr>
      </p:pic>
      <p:pic>
        <p:nvPicPr>
          <p:cNvPr id="3" name="图片 2"/>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11856691" y="-297"/>
            <a:ext cx="335309" cy="6858594"/>
          </a:xfrm>
          <a:prstGeom prst="rect">
            <a:avLst/>
          </a:prstGeom>
        </p:spPr>
      </p:pic>
      <p:cxnSp>
        <p:nvCxnSpPr>
          <p:cNvPr id="4" name="直接连接符 19"/>
          <p:cNvCxnSpPr/>
          <p:nvPr userDrawn="1"/>
        </p:nvCxnSpPr>
        <p:spPr>
          <a:xfrm>
            <a:off x="12032650" y="177800"/>
            <a:ext cx="0" cy="6502400"/>
          </a:xfrm>
          <a:prstGeom prst="line">
            <a:avLst/>
          </a:prstGeom>
          <a:ln w="1905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任意多边形 17"/>
          <p:cNvSpPr/>
          <p:nvPr userDrawn="1"/>
        </p:nvSpPr>
        <p:spPr>
          <a:xfrm>
            <a:off x="136037" y="177800"/>
            <a:ext cx="4864588" cy="6502400"/>
          </a:xfrm>
          <a:custGeom>
            <a:avLst/>
            <a:gdLst>
              <a:gd name="connsiteX0" fmla="*/ 0 w 5191349"/>
              <a:gd name="connsiteY0" fmla="*/ 0 h 6858000"/>
              <a:gd name="connsiteX1" fmla="*/ 4882718 w 5191349"/>
              <a:gd name="connsiteY1" fmla="*/ 0 h 6858000"/>
              <a:gd name="connsiteX2" fmla="*/ 4882718 w 5191349"/>
              <a:gd name="connsiteY2" fmla="*/ 3113151 h 6858000"/>
              <a:gd name="connsiteX3" fmla="*/ 5191349 w 5191349"/>
              <a:gd name="connsiteY3" fmla="*/ 3429000 h 6858000"/>
              <a:gd name="connsiteX4" fmla="*/ 4882718 w 5191349"/>
              <a:gd name="connsiteY4" fmla="*/ 3744848 h 6858000"/>
              <a:gd name="connsiteX5" fmla="*/ 4882718 w 5191349"/>
              <a:gd name="connsiteY5" fmla="*/ 6858000 h 6858000"/>
              <a:gd name="connsiteX6" fmla="*/ 0 w 519134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1349" h="6858000">
                <a:moveTo>
                  <a:pt x="0" y="0"/>
                </a:moveTo>
                <a:lnTo>
                  <a:pt x="4882718" y="0"/>
                </a:lnTo>
                <a:lnTo>
                  <a:pt x="4882718" y="3113151"/>
                </a:lnTo>
                <a:lnTo>
                  <a:pt x="5191349" y="3429000"/>
                </a:lnTo>
                <a:lnTo>
                  <a:pt x="4882718" y="3744848"/>
                </a:lnTo>
                <a:lnTo>
                  <a:pt x="4882718" y="6858000"/>
                </a:lnTo>
                <a:lnTo>
                  <a:pt x="0" y="6858000"/>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占位符 3"/>
          <p:cNvSpPr>
            <a:spLocks noGrp="1"/>
          </p:cNvSpPr>
          <p:nvPr>
            <p:ph type="body" sz="quarter" idx="10" hasCustomPrompt="1"/>
          </p:nvPr>
        </p:nvSpPr>
        <p:spPr>
          <a:xfrm>
            <a:off x="1225306" y="2200276"/>
            <a:ext cx="2686050" cy="1343024"/>
          </a:xfrm>
          <a:prstGeom prst="rect">
            <a:avLst/>
          </a:prstGeom>
        </p:spPr>
        <p:txBody>
          <a:bodyPr/>
          <a:lstStyle>
            <a:lvl1pPr marL="0" indent="0" algn="ctr">
              <a:buNone/>
              <a:defRPr sz="9600" b="1">
                <a:solidFill>
                  <a:schemeClr val="accent2">
                    <a:lumMod val="20000"/>
                    <a:lumOff val="80000"/>
                  </a:schemeClr>
                </a:solidFill>
              </a:defRPr>
            </a:lvl1pPr>
          </a:lstStyle>
          <a:p>
            <a:pPr lvl="0"/>
            <a:r>
              <a:rPr kumimoji="1" lang="zh-CN" altLang="en-US"/>
              <a:t>标题</a:t>
            </a:r>
          </a:p>
        </p:txBody>
      </p:sp>
      <p:sp>
        <p:nvSpPr>
          <p:cNvPr id="7" name="文本占位符 3"/>
          <p:cNvSpPr>
            <a:spLocks noGrp="1"/>
          </p:cNvSpPr>
          <p:nvPr>
            <p:ph type="body" sz="quarter" idx="11" hasCustomPrompt="1"/>
          </p:nvPr>
        </p:nvSpPr>
        <p:spPr>
          <a:xfrm>
            <a:off x="1225306" y="3543300"/>
            <a:ext cx="2686050" cy="585788"/>
          </a:xfrm>
          <a:prstGeom prst="rect">
            <a:avLst/>
          </a:prstGeom>
        </p:spPr>
        <p:txBody>
          <a:bodyPr/>
          <a:lstStyle>
            <a:lvl1pPr marL="0" indent="0" algn="ctr">
              <a:buNone/>
              <a:defRPr sz="3200" b="1">
                <a:solidFill>
                  <a:schemeClr val="accent2">
                    <a:lumMod val="20000"/>
                    <a:lumOff val="80000"/>
                  </a:schemeClr>
                </a:solidFill>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8" name="文本占位符 3"/>
          <p:cNvSpPr>
            <a:spLocks noGrp="1"/>
          </p:cNvSpPr>
          <p:nvPr>
            <p:ph type="body" sz="quarter" idx="12"/>
          </p:nvPr>
        </p:nvSpPr>
        <p:spPr>
          <a:xfrm>
            <a:off x="6449767" y="762003"/>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9" name="文本占位符 3"/>
          <p:cNvSpPr>
            <a:spLocks noGrp="1"/>
          </p:cNvSpPr>
          <p:nvPr>
            <p:ph type="body" sz="quarter" idx="13"/>
          </p:nvPr>
        </p:nvSpPr>
        <p:spPr>
          <a:xfrm>
            <a:off x="6449767" y="1697358"/>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1" name="文本占位符 3"/>
          <p:cNvSpPr>
            <a:spLocks noGrp="1"/>
          </p:cNvSpPr>
          <p:nvPr>
            <p:ph type="body" sz="quarter" idx="14"/>
          </p:nvPr>
        </p:nvSpPr>
        <p:spPr>
          <a:xfrm>
            <a:off x="6449767" y="2632713"/>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2" name="文本占位符 3"/>
          <p:cNvSpPr>
            <a:spLocks noGrp="1"/>
          </p:cNvSpPr>
          <p:nvPr>
            <p:ph type="body" sz="quarter" idx="15"/>
          </p:nvPr>
        </p:nvSpPr>
        <p:spPr>
          <a:xfrm>
            <a:off x="6449767" y="3568068"/>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3" name="文本占位符 3"/>
          <p:cNvSpPr>
            <a:spLocks noGrp="1"/>
          </p:cNvSpPr>
          <p:nvPr>
            <p:ph type="body" sz="quarter" idx="16"/>
          </p:nvPr>
        </p:nvSpPr>
        <p:spPr>
          <a:xfrm>
            <a:off x="6449767" y="4503423"/>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4" name="文本占位符 3"/>
          <p:cNvSpPr>
            <a:spLocks noGrp="1"/>
          </p:cNvSpPr>
          <p:nvPr>
            <p:ph type="body" sz="quarter" idx="17"/>
          </p:nvPr>
        </p:nvSpPr>
        <p:spPr>
          <a:xfrm>
            <a:off x="6449767" y="5438780"/>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Tree>
    <p:extLst>
      <p:ext uri="{BB962C8B-B14F-4D97-AF65-F5344CB8AC3E}">
        <p14:creationId xmlns:p14="http://schemas.microsoft.com/office/powerpoint/2010/main" val="1112720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sp>
        <p:nvSpPr>
          <p:cNvPr id="78" name="矩形 77"/>
          <p:cNvSpPr/>
          <p:nvPr userDrawn="1"/>
        </p:nvSpPr>
        <p:spPr>
          <a:xfrm>
            <a:off x="10469339" y="5191938"/>
            <a:ext cx="775136" cy="246221"/>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defTabSz="914400"/>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defTabSz="914400"/>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defTabSz="914400"/>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defTabSz="914400"/>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defTabSz="914400"/>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defTabSz="914400"/>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defTabSz="914400"/>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529" y="0"/>
            <a:ext cx="12193057" cy="6078239"/>
          </a:xfrm>
          <a:prstGeom prst="rect">
            <a:avLst/>
          </a:prstGeom>
          <a:ln>
            <a:noFill/>
          </a:ln>
        </p:spPr>
      </p:pic>
      <p:sp>
        <p:nvSpPr>
          <p:cNvPr id="3" name="任意多边形 5"/>
          <p:cNvSpPr/>
          <p:nvPr userDrawn="1"/>
        </p:nvSpPr>
        <p:spPr>
          <a:xfrm rot="10800000">
            <a:off x="178065" y="142981"/>
            <a:ext cx="11835867" cy="5718804"/>
          </a:xfrm>
          <a:custGeom>
            <a:avLst/>
            <a:gdLst>
              <a:gd name="connsiteX0" fmla="*/ 12192000 w 12192000"/>
              <a:gd name="connsiteY0" fmla="*/ 6074228 h 6074228"/>
              <a:gd name="connsiteX1" fmla="*/ 0 w 12192000"/>
              <a:gd name="connsiteY1" fmla="*/ 6074228 h 6074228"/>
              <a:gd name="connsiteX2" fmla="*/ 0 w 12192000"/>
              <a:gd name="connsiteY2" fmla="*/ 293914 h 6074228"/>
              <a:gd name="connsiteX3" fmla="*/ 5632768 w 12192000"/>
              <a:gd name="connsiteY3" fmla="*/ 293914 h 6074228"/>
              <a:gd name="connsiteX4" fmla="*/ 6096002 w 12192000"/>
              <a:gd name="connsiteY4" fmla="*/ 0 h 6074228"/>
              <a:gd name="connsiteX5" fmla="*/ 6559235 w 12192000"/>
              <a:gd name="connsiteY5" fmla="*/ 293914 h 6074228"/>
              <a:gd name="connsiteX6" fmla="*/ 12192000 w 12192000"/>
              <a:gd name="connsiteY6" fmla="*/ 293914 h 607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074228">
                <a:moveTo>
                  <a:pt x="12192000" y="6074228"/>
                </a:moveTo>
                <a:lnTo>
                  <a:pt x="0" y="6074228"/>
                </a:lnTo>
                <a:lnTo>
                  <a:pt x="0" y="293914"/>
                </a:lnTo>
                <a:lnTo>
                  <a:pt x="5632768" y="293914"/>
                </a:lnTo>
                <a:lnTo>
                  <a:pt x="6096002" y="0"/>
                </a:lnTo>
                <a:lnTo>
                  <a:pt x="6559235" y="293914"/>
                </a:lnTo>
                <a:lnTo>
                  <a:pt x="12192000" y="293914"/>
                </a:lnTo>
                <a:close/>
              </a:path>
            </a:pathLst>
          </a:cu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71" name="组 70"/>
          <p:cNvGrpSpPr/>
          <p:nvPr userDrawn="1"/>
        </p:nvGrpSpPr>
        <p:grpSpPr>
          <a:xfrm>
            <a:off x="3685541" y="345797"/>
            <a:ext cx="4820918" cy="4822970"/>
            <a:chOff x="3683902" y="345797"/>
            <a:chExt cx="4820918" cy="4822970"/>
          </a:xfrm>
        </p:grpSpPr>
        <p:grpSp>
          <p:nvGrpSpPr>
            <p:cNvPr id="17" name="组合 11"/>
            <p:cNvGrpSpPr/>
            <p:nvPr/>
          </p:nvGrpSpPr>
          <p:grpSpPr>
            <a:xfrm>
              <a:off x="3812098" y="462897"/>
              <a:ext cx="4568634" cy="4568633"/>
              <a:chOff x="3651549" y="975481"/>
              <a:chExt cx="2929467" cy="2929467"/>
            </a:xfrm>
          </p:grpSpPr>
          <p:sp>
            <p:nvSpPr>
              <p:cNvPr id="69" name="椭圆 68"/>
              <p:cNvSpPr/>
              <p:nvPr/>
            </p:nvSpPr>
            <p:spPr>
              <a:xfrm>
                <a:off x="3651549" y="975481"/>
                <a:ext cx="2929467" cy="2929467"/>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0" name="椭圆 69"/>
              <p:cNvSpPr/>
              <p:nvPr/>
            </p:nvSpPr>
            <p:spPr>
              <a:xfrm>
                <a:off x="3856282" y="1186757"/>
                <a:ext cx="2520000" cy="2519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18" name="直接连接符 30"/>
            <p:cNvCxnSpPr/>
            <p:nvPr/>
          </p:nvCxnSpPr>
          <p:spPr>
            <a:xfrm rot="16200000" flipH="1">
              <a:off x="3751182" y="2509339"/>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接连接符 31"/>
            <p:cNvCxnSpPr/>
            <p:nvPr/>
          </p:nvCxnSpPr>
          <p:spPr>
            <a:xfrm rot="16623529" flipH="1">
              <a:off x="3767588" y="224333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32"/>
            <p:cNvCxnSpPr/>
            <p:nvPr/>
          </p:nvCxnSpPr>
          <p:spPr>
            <a:xfrm rot="17047059" flipH="1">
              <a:off x="3816559" y="198137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接连接符 33"/>
            <p:cNvCxnSpPr/>
            <p:nvPr/>
          </p:nvCxnSpPr>
          <p:spPr>
            <a:xfrm rot="17470588" flipH="1">
              <a:off x="3897350" y="172740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34"/>
            <p:cNvCxnSpPr/>
            <p:nvPr/>
          </p:nvCxnSpPr>
          <p:spPr>
            <a:xfrm rot="17894118" flipH="1">
              <a:off x="4008739" y="148529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35"/>
            <p:cNvCxnSpPr/>
            <p:nvPr/>
          </p:nvCxnSpPr>
          <p:spPr>
            <a:xfrm rot="18317647" flipH="1">
              <a:off x="4149036" y="125870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36"/>
            <p:cNvCxnSpPr/>
            <p:nvPr/>
          </p:nvCxnSpPr>
          <p:spPr>
            <a:xfrm rot="18741177" flipH="1">
              <a:off x="4316115" y="1051079"/>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37"/>
            <p:cNvCxnSpPr/>
            <p:nvPr/>
          </p:nvCxnSpPr>
          <p:spPr>
            <a:xfrm rot="19164706" flipH="1">
              <a:off x="4507442" y="865555"/>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直接连接符 38"/>
            <p:cNvCxnSpPr/>
            <p:nvPr/>
          </p:nvCxnSpPr>
          <p:spPr>
            <a:xfrm rot="19588235" flipH="1">
              <a:off x="4720118" y="70495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接连接符 39"/>
            <p:cNvCxnSpPr/>
            <p:nvPr/>
          </p:nvCxnSpPr>
          <p:spPr>
            <a:xfrm rot="20011765" flipH="1">
              <a:off x="4950919" y="57169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直接连接符 40"/>
            <p:cNvCxnSpPr/>
            <p:nvPr/>
          </p:nvCxnSpPr>
          <p:spPr>
            <a:xfrm rot="20435294" flipH="1">
              <a:off x="5196345" y="46781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接连接符 41"/>
            <p:cNvCxnSpPr/>
            <p:nvPr/>
          </p:nvCxnSpPr>
          <p:spPr>
            <a:xfrm rot="20858823" flipH="1">
              <a:off x="5452677" y="394885"/>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直接连接符 42"/>
            <p:cNvCxnSpPr/>
            <p:nvPr/>
          </p:nvCxnSpPr>
          <p:spPr>
            <a:xfrm rot="21282353" flipH="1">
              <a:off x="5716029" y="354004"/>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直接连接符 43"/>
            <p:cNvCxnSpPr/>
            <p:nvPr/>
          </p:nvCxnSpPr>
          <p:spPr>
            <a:xfrm rot="105883" flipH="1">
              <a:off x="5982408" y="34579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直接连接符 44"/>
            <p:cNvCxnSpPr/>
            <p:nvPr/>
          </p:nvCxnSpPr>
          <p:spPr>
            <a:xfrm rot="529412" flipH="1">
              <a:off x="6247777" y="37038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接连接符 45"/>
            <p:cNvCxnSpPr/>
            <p:nvPr/>
          </p:nvCxnSpPr>
          <p:spPr>
            <a:xfrm rot="952941" flipH="1">
              <a:off x="6508112" y="427402"/>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直接连接符 46"/>
            <p:cNvCxnSpPr/>
            <p:nvPr/>
          </p:nvCxnSpPr>
          <p:spPr>
            <a:xfrm rot="1376471" flipH="1">
              <a:off x="6759468" y="51597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直接连接符 47"/>
            <p:cNvCxnSpPr/>
            <p:nvPr/>
          </p:nvCxnSpPr>
          <p:spPr>
            <a:xfrm rot="1800000" flipH="1">
              <a:off x="6998034" y="63476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直接连接符 48"/>
            <p:cNvCxnSpPr/>
            <p:nvPr/>
          </p:nvCxnSpPr>
          <p:spPr>
            <a:xfrm rot="2223529" flipH="1">
              <a:off x="7220194" y="78197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直接连接符 49"/>
            <p:cNvCxnSpPr/>
            <p:nvPr/>
          </p:nvCxnSpPr>
          <p:spPr>
            <a:xfrm rot="2647059" flipH="1">
              <a:off x="7422579" y="95537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直接连接符 50"/>
            <p:cNvCxnSpPr/>
            <p:nvPr/>
          </p:nvCxnSpPr>
          <p:spPr>
            <a:xfrm rot="3070588" flipH="1">
              <a:off x="7602123" y="1152319"/>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直接连接符 51"/>
            <p:cNvCxnSpPr/>
            <p:nvPr/>
          </p:nvCxnSpPr>
          <p:spPr>
            <a:xfrm rot="3494117" flipH="1">
              <a:off x="7756103" y="136984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直接连接符 52"/>
            <p:cNvCxnSpPr/>
            <p:nvPr/>
          </p:nvCxnSpPr>
          <p:spPr>
            <a:xfrm rot="3917647" flipH="1">
              <a:off x="7882185" y="1604635"/>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直接连接符 53"/>
            <p:cNvCxnSpPr/>
            <p:nvPr/>
          </p:nvCxnSpPr>
          <p:spPr>
            <a:xfrm rot="4341176" flipH="1">
              <a:off x="7978457" y="1853143"/>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直接连接符 54"/>
            <p:cNvCxnSpPr/>
            <p:nvPr/>
          </p:nvCxnSpPr>
          <p:spPr>
            <a:xfrm rot="4764706" flipH="1">
              <a:off x="8043462" y="211160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直接连接符 55"/>
            <p:cNvCxnSpPr/>
            <p:nvPr/>
          </p:nvCxnSpPr>
          <p:spPr>
            <a:xfrm rot="5188236" flipH="1">
              <a:off x="8076213" y="237608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直接连接符 56"/>
            <p:cNvCxnSpPr/>
            <p:nvPr/>
          </p:nvCxnSpPr>
          <p:spPr>
            <a:xfrm rot="5611765" flipH="1">
              <a:off x="8076213" y="264259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直接连接符 57"/>
            <p:cNvCxnSpPr/>
            <p:nvPr/>
          </p:nvCxnSpPr>
          <p:spPr>
            <a:xfrm rot="6035294" flipH="1">
              <a:off x="8043462" y="290707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58"/>
            <p:cNvCxnSpPr/>
            <p:nvPr/>
          </p:nvCxnSpPr>
          <p:spPr>
            <a:xfrm rot="6458824" flipH="1">
              <a:off x="7978457" y="3165534"/>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直接连接符 59"/>
            <p:cNvCxnSpPr/>
            <p:nvPr/>
          </p:nvCxnSpPr>
          <p:spPr>
            <a:xfrm rot="6882353" flipH="1">
              <a:off x="7882185" y="3414042"/>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直接连接符 60"/>
            <p:cNvCxnSpPr/>
            <p:nvPr/>
          </p:nvCxnSpPr>
          <p:spPr>
            <a:xfrm rot="7305883" flipH="1">
              <a:off x="7756103" y="364883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直接连接符 61"/>
            <p:cNvCxnSpPr/>
            <p:nvPr/>
          </p:nvCxnSpPr>
          <p:spPr>
            <a:xfrm rot="7729412" flipH="1">
              <a:off x="7602123" y="386635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直接连接符 62"/>
            <p:cNvCxnSpPr/>
            <p:nvPr/>
          </p:nvCxnSpPr>
          <p:spPr>
            <a:xfrm rot="8152941" flipH="1">
              <a:off x="7422579" y="406330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直接连接符 63"/>
            <p:cNvCxnSpPr/>
            <p:nvPr/>
          </p:nvCxnSpPr>
          <p:spPr>
            <a:xfrm rot="8576471" flipH="1">
              <a:off x="7220194" y="423670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直接连接符 64"/>
            <p:cNvCxnSpPr/>
            <p:nvPr/>
          </p:nvCxnSpPr>
          <p:spPr>
            <a:xfrm rot="9000000" flipH="1">
              <a:off x="6998034" y="4383909"/>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直接连接符 65"/>
            <p:cNvCxnSpPr/>
            <p:nvPr/>
          </p:nvCxnSpPr>
          <p:spPr>
            <a:xfrm rot="9423529" flipH="1">
              <a:off x="6759468" y="450270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直接连接符 66"/>
            <p:cNvCxnSpPr/>
            <p:nvPr/>
          </p:nvCxnSpPr>
          <p:spPr>
            <a:xfrm rot="9847059" flipH="1">
              <a:off x="6508111" y="4591275"/>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直接连接符 67"/>
            <p:cNvCxnSpPr/>
            <p:nvPr/>
          </p:nvCxnSpPr>
          <p:spPr>
            <a:xfrm rot="10270589" flipH="1">
              <a:off x="6247777" y="464829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直接连接符 68"/>
            <p:cNvCxnSpPr/>
            <p:nvPr/>
          </p:nvCxnSpPr>
          <p:spPr>
            <a:xfrm rot="10694117" flipH="1">
              <a:off x="5982408" y="467288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直接连接符 69"/>
            <p:cNvCxnSpPr/>
            <p:nvPr/>
          </p:nvCxnSpPr>
          <p:spPr>
            <a:xfrm rot="11117648" flipH="1">
              <a:off x="5716029" y="4664673"/>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直接连接符 70"/>
            <p:cNvCxnSpPr/>
            <p:nvPr/>
          </p:nvCxnSpPr>
          <p:spPr>
            <a:xfrm rot="11541176" flipH="1">
              <a:off x="5452677" y="4623793"/>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9" name="直接连接符 71"/>
            <p:cNvCxnSpPr/>
            <p:nvPr/>
          </p:nvCxnSpPr>
          <p:spPr>
            <a:xfrm rot="11964706" flipH="1">
              <a:off x="5196345" y="455086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直接连接符 72"/>
            <p:cNvCxnSpPr/>
            <p:nvPr/>
          </p:nvCxnSpPr>
          <p:spPr>
            <a:xfrm rot="12388235" flipH="1">
              <a:off x="4950919" y="444698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直接连接符 73"/>
            <p:cNvCxnSpPr/>
            <p:nvPr/>
          </p:nvCxnSpPr>
          <p:spPr>
            <a:xfrm rot="12811765" flipH="1">
              <a:off x="4720118" y="431372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直接连接符 74"/>
            <p:cNvCxnSpPr/>
            <p:nvPr/>
          </p:nvCxnSpPr>
          <p:spPr>
            <a:xfrm rot="13235294" flipH="1">
              <a:off x="4507443" y="4153123"/>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直接连接符 75"/>
            <p:cNvCxnSpPr/>
            <p:nvPr/>
          </p:nvCxnSpPr>
          <p:spPr>
            <a:xfrm rot="13658824" flipH="1">
              <a:off x="4316115" y="396759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直接连接符 76"/>
            <p:cNvCxnSpPr/>
            <p:nvPr/>
          </p:nvCxnSpPr>
          <p:spPr>
            <a:xfrm rot="14082352" flipH="1">
              <a:off x="4149036" y="375997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直接连接符 77"/>
            <p:cNvCxnSpPr/>
            <p:nvPr/>
          </p:nvCxnSpPr>
          <p:spPr>
            <a:xfrm rot="14505883" flipH="1">
              <a:off x="4008739" y="353338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直接连接符 78"/>
            <p:cNvCxnSpPr/>
            <p:nvPr/>
          </p:nvCxnSpPr>
          <p:spPr>
            <a:xfrm rot="14929413" flipH="1">
              <a:off x="3897350" y="329127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直接连接符 79"/>
            <p:cNvCxnSpPr/>
            <p:nvPr/>
          </p:nvCxnSpPr>
          <p:spPr>
            <a:xfrm rot="15352941" flipH="1">
              <a:off x="3816559" y="303730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8" name="直接连接符 80"/>
            <p:cNvCxnSpPr/>
            <p:nvPr/>
          </p:nvCxnSpPr>
          <p:spPr>
            <a:xfrm rot="15776472" flipH="1">
              <a:off x="3767588" y="277533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72" name="直接连接符 132"/>
          <p:cNvCxnSpPr/>
          <p:nvPr userDrawn="1"/>
        </p:nvCxnSpPr>
        <p:spPr>
          <a:xfrm>
            <a:off x="4840431" y="2195273"/>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73" name="直接连接符 134"/>
          <p:cNvCxnSpPr/>
          <p:nvPr userDrawn="1"/>
        </p:nvCxnSpPr>
        <p:spPr>
          <a:xfrm>
            <a:off x="6218348" y="2195273"/>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74" name="椭圆 73"/>
          <p:cNvSpPr/>
          <p:nvPr userDrawn="1"/>
        </p:nvSpPr>
        <p:spPr>
          <a:xfrm>
            <a:off x="5996400" y="2094038"/>
            <a:ext cx="199137" cy="199137"/>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75" name="文本占位符 3"/>
          <p:cNvSpPr>
            <a:spLocks noGrp="1"/>
          </p:cNvSpPr>
          <p:nvPr>
            <p:ph type="body" sz="quarter" idx="12" hasCustomPrompt="1"/>
          </p:nvPr>
        </p:nvSpPr>
        <p:spPr>
          <a:xfrm>
            <a:off x="4837016" y="1471967"/>
            <a:ext cx="2517968" cy="590549"/>
          </a:xfrm>
          <a:prstGeom prst="rect">
            <a:avLst/>
          </a:prstGeom>
        </p:spPr>
        <p:txBody>
          <a:bodyPr/>
          <a:lstStyle>
            <a:lvl1pPr marL="0" indent="0" algn="ctr">
              <a:buNone/>
              <a:defRPr sz="3600" b="0">
                <a:solidFill>
                  <a:schemeClr val="accent2">
                    <a:lumMod val="20000"/>
                    <a:lumOff val="80000"/>
                  </a:schemeClr>
                </a:solidFill>
              </a:defRPr>
            </a:lvl1pPr>
          </a:lstStyle>
          <a:p>
            <a:pPr lvl="0"/>
            <a:r>
              <a:rPr kumimoji="1" lang="zh-CN" altLang="en-US" dirty="0"/>
              <a:t>标题</a:t>
            </a:r>
          </a:p>
        </p:txBody>
      </p:sp>
      <p:sp>
        <p:nvSpPr>
          <p:cNvPr id="76" name="文本占位符 3"/>
          <p:cNvSpPr>
            <a:spLocks noGrp="1"/>
          </p:cNvSpPr>
          <p:nvPr>
            <p:ph type="body" sz="quarter" idx="13" hasCustomPrompt="1"/>
          </p:nvPr>
        </p:nvSpPr>
        <p:spPr>
          <a:xfrm>
            <a:off x="4382780" y="2477356"/>
            <a:ext cx="3415788" cy="715645"/>
          </a:xfrm>
          <a:prstGeom prst="rect">
            <a:avLst/>
          </a:prstGeom>
        </p:spPr>
        <p:txBody>
          <a:bodyPr/>
          <a:lstStyle>
            <a:lvl1pPr marL="0" indent="0" algn="ctr">
              <a:buNone/>
              <a:defRPr sz="4800" b="1">
                <a:solidFill>
                  <a:schemeClr val="accent2">
                    <a:lumMod val="20000"/>
                    <a:lumOff val="80000"/>
                  </a:schemeClr>
                </a:solidFill>
              </a:defRPr>
            </a:lvl1pPr>
          </a:lstStyle>
          <a:p>
            <a:pPr lvl="0"/>
            <a:r>
              <a:rPr kumimoji="1" lang="zh-CN" altLang="en-US"/>
              <a:t>标题</a:t>
            </a:r>
            <a:endParaRPr kumimoji="1" lang="zh-CN" altLang="en-US" dirty="0"/>
          </a:p>
        </p:txBody>
      </p:sp>
    </p:spTree>
    <p:extLst>
      <p:ext uri="{BB962C8B-B14F-4D97-AF65-F5344CB8AC3E}">
        <p14:creationId xmlns:p14="http://schemas.microsoft.com/office/powerpoint/2010/main" val="1444683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sp>
        <p:nvSpPr>
          <p:cNvPr id="8" name="矩形 7"/>
          <p:cNvSpPr/>
          <p:nvPr userDrawn="1"/>
        </p:nvSpPr>
        <p:spPr>
          <a:xfrm>
            <a:off x="183931" y="176048"/>
            <a:ext cx="11824138" cy="6505904"/>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五边形 4"/>
          <p:cNvSpPr/>
          <p:nvPr userDrawn="1"/>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文本占位符 3"/>
          <p:cNvSpPr>
            <a:spLocks noGrp="1"/>
          </p:cNvSpPr>
          <p:nvPr>
            <p:ph type="body" sz="quarter" idx="10" hasCustomPrompt="1"/>
          </p:nvPr>
        </p:nvSpPr>
        <p:spPr>
          <a:xfrm>
            <a:off x="583588" y="0"/>
            <a:ext cx="587830" cy="746234"/>
          </a:xfrm>
          <a:prstGeom prst="rect">
            <a:avLst/>
          </a:prstGeom>
        </p:spPr>
        <p:txBody>
          <a:bodyPr anchor="ctr"/>
          <a:lstStyle>
            <a:lvl1pPr marL="0" indent="0" algn="ctr">
              <a:buNone/>
              <a:defRPr sz="4000" b="1">
                <a:solidFill>
                  <a:schemeClr val="accent2">
                    <a:lumMod val="20000"/>
                    <a:lumOff val="80000"/>
                  </a:schemeClr>
                </a:solidFill>
              </a:defRPr>
            </a:lvl1pPr>
          </a:lstStyle>
          <a:p>
            <a:pPr lvl="0"/>
            <a:r>
              <a:rPr kumimoji="1" lang="en-US" altLang="zh-CN"/>
              <a:t>0</a:t>
            </a:r>
            <a:endParaRPr kumimoji="1" lang="zh-CN" altLang="en-US" dirty="0"/>
          </a:p>
        </p:txBody>
      </p:sp>
      <p:sp>
        <p:nvSpPr>
          <p:cNvPr id="9" name="文本占位符 3"/>
          <p:cNvSpPr>
            <a:spLocks noGrp="1"/>
          </p:cNvSpPr>
          <p:nvPr>
            <p:ph type="body" sz="quarter" idx="12"/>
          </p:nvPr>
        </p:nvSpPr>
        <p:spPr>
          <a:xfrm>
            <a:off x="1171418" y="213647"/>
            <a:ext cx="4208707" cy="464425"/>
          </a:xfrm>
          <a:prstGeom prst="rect">
            <a:avLst/>
          </a:prstGeom>
        </p:spPr>
        <p:txBody>
          <a:bodyPr anchor="ctr"/>
          <a:lstStyle>
            <a:lvl1pPr marL="0" indent="0" algn="l">
              <a:buNone/>
              <a:defRPr sz="2400" b="1">
                <a:solidFill>
                  <a:schemeClr val="accent6"/>
                </a:solidFill>
              </a:defRPr>
            </a:lvl1pPr>
          </a:lstStyle>
          <a:p>
            <a:pPr lvl="0"/>
            <a:endParaRPr kumimoji="1" lang="zh-CN" altLang="en-US"/>
          </a:p>
        </p:txBody>
      </p:sp>
    </p:spTree>
    <p:extLst>
      <p:ext uri="{BB962C8B-B14F-4D97-AF65-F5344CB8AC3E}">
        <p14:creationId xmlns:p14="http://schemas.microsoft.com/office/powerpoint/2010/main" val="1632621729"/>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78749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7" r:id="rId3"/>
    <p:sldLayoutId id="2147483688" r:id="rId4"/>
    <p:sldLayoutId id="2147483689" r:id="rId5"/>
    <p:sldLayoutId id="2147483685" r:id="rId6"/>
    <p:sldLayoutId id="2147483662" r:id="rId7"/>
    <p:sldLayoutId id="214748368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基于物联网的室内设备监管系统的设计与实现</a:t>
            </a:r>
            <a:endParaRPr lang="en-US" altLang="zh-CN" dirty="0">
              <a:solidFill>
                <a:schemeClr val="tx1">
                  <a:lumMod val="85000"/>
                  <a:lumOff val="15000"/>
                </a:schemeClr>
              </a:solidFill>
              <a:cs typeface="+mn-ea"/>
              <a:sym typeface="+mn-lt"/>
            </a:endParaRPr>
          </a:p>
        </p:txBody>
      </p:sp>
      <p:sp>
        <p:nvSpPr>
          <p:cNvPr id="3" name="文本占位符 2"/>
          <p:cNvSpPr>
            <a:spLocks noGrp="1"/>
          </p:cNvSpPr>
          <p:nvPr>
            <p:ph type="body" sz="quarter" idx="11"/>
          </p:nvPr>
        </p:nvSpPr>
        <p:spPr>
          <a:xfrm>
            <a:off x="2116931" y="924971"/>
            <a:ext cx="7958138" cy="760955"/>
          </a:xfrm>
        </p:spPr>
        <p:txBody>
          <a:bodyPr/>
          <a:lstStyle/>
          <a:p>
            <a:r>
              <a:rPr lang="zh-CN" altLang="en-US" sz="4800" dirty="0"/>
              <a:t>论文答辩</a:t>
            </a:r>
          </a:p>
        </p:txBody>
      </p:sp>
      <p:sp>
        <p:nvSpPr>
          <p:cNvPr id="6" name="文本占位符 5"/>
          <p:cNvSpPr>
            <a:spLocks noGrp="1"/>
          </p:cNvSpPr>
          <p:nvPr>
            <p:ph type="body" sz="quarter" idx="14"/>
          </p:nvPr>
        </p:nvSpPr>
        <p:spPr>
          <a:xfrm>
            <a:off x="757238" y="6062403"/>
            <a:ext cx="10677524" cy="409835"/>
          </a:xfrm>
        </p:spPr>
        <p:txBody>
          <a:bodyPr/>
          <a:lstStyle/>
          <a:p>
            <a:r>
              <a:rPr lang="zh-CN" altLang="en-US" dirty="0">
                <a:solidFill>
                  <a:srgbClr val="F5F0EA"/>
                </a:solidFill>
                <a:latin typeface="微软雅黑" panose="020B0503020204020204" pitchFamily="34" charset="-122"/>
                <a:ea typeface="微软雅黑" panose="020B0503020204020204" pitchFamily="34" charset="-122"/>
              </a:rPr>
              <a:t>指导老师：齐世霞 报告人：郑东雄</a:t>
            </a:r>
          </a:p>
        </p:txBody>
      </p:sp>
      <p:sp>
        <p:nvSpPr>
          <p:cNvPr id="4" name="文本框 3">
            <a:extLst>
              <a:ext uri="{FF2B5EF4-FFF2-40B4-BE49-F238E27FC236}">
                <a16:creationId xmlns:a16="http://schemas.microsoft.com/office/drawing/2014/main" id="{7F4E6FF5-1103-4E45-A18A-7D979C98A147}"/>
              </a:ext>
            </a:extLst>
          </p:cNvPr>
          <p:cNvSpPr txBox="1"/>
          <p:nvPr/>
        </p:nvSpPr>
        <p:spPr>
          <a:xfrm>
            <a:off x="4519613" y="4433628"/>
            <a:ext cx="3152774" cy="525657"/>
          </a:xfrm>
          <a:prstGeom prst="rect">
            <a:avLst/>
          </a:prstGeom>
          <a:noFill/>
        </p:spPr>
        <p:txBody>
          <a:bodyPr wrap="square" rtlCol="0">
            <a:spAutoFit/>
          </a:bodyPr>
          <a:lstStyle/>
          <a:p>
            <a:pPr algn="ctr">
              <a:lnSpc>
                <a:spcPct val="130000"/>
              </a:lnSpc>
              <a:spcBef>
                <a:spcPts val="600"/>
              </a:spcBef>
            </a:pPr>
            <a:r>
              <a:rPr lang="zh-CN" altLang="en-US" sz="2400" kern="0" dirty="0">
                <a:solidFill>
                  <a:schemeClr val="accent1"/>
                </a:solidFill>
                <a:latin typeface="微软雅黑" panose="020B0503020204020204" pitchFamily="34" charset="-122"/>
                <a:ea typeface="微软雅黑" panose="020B0503020204020204" pitchFamily="34" charset="-122"/>
                <a:cs typeface="+mn-ea"/>
                <a:sym typeface="+mn-lt"/>
              </a:rPr>
              <a:t>二</a:t>
            </a:r>
            <a:r>
              <a:rPr lang="en-US" altLang="zh-CN" sz="2400" kern="0" dirty="0">
                <a:solidFill>
                  <a:schemeClr val="accent1"/>
                </a:solidFill>
                <a:latin typeface="微软雅黑" panose="020B0503020204020204" pitchFamily="34" charset="-122"/>
                <a:ea typeface="微软雅黑" panose="020B0503020204020204" pitchFamily="34" charset="-122"/>
                <a:cs typeface="+mn-ea"/>
                <a:sym typeface="+mn-lt"/>
              </a:rPr>
              <a:t>O</a:t>
            </a:r>
            <a:r>
              <a:rPr lang="zh-CN" altLang="en-US" sz="2400" kern="0" dirty="0">
                <a:solidFill>
                  <a:schemeClr val="accent1"/>
                </a:solidFill>
                <a:latin typeface="微软雅黑" panose="020B0503020204020204" pitchFamily="34" charset="-122"/>
                <a:ea typeface="微软雅黑" panose="020B0503020204020204" pitchFamily="34" charset="-122"/>
                <a:cs typeface="+mn-ea"/>
                <a:sym typeface="+mn-lt"/>
              </a:rPr>
              <a:t>二</a:t>
            </a:r>
            <a:r>
              <a:rPr lang="en-US" altLang="zh-CN" sz="2400" kern="0" dirty="0">
                <a:solidFill>
                  <a:schemeClr val="accent1"/>
                </a:solidFill>
                <a:latin typeface="微软雅黑" panose="020B0503020204020204" pitchFamily="34" charset="-122"/>
                <a:ea typeface="微软雅黑" panose="020B0503020204020204" pitchFamily="34" charset="-122"/>
                <a:cs typeface="+mn-ea"/>
                <a:sym typeface="+mn-lt"/>
              </a:rPr>
              <a:t>O</a:t>
            </a:r>
            <a:r>
              <a:rPr lang="zh-CN" altLang="en-US" sz="2400" kern="0" dirty="0">
                <a:solidFill>
                  <a:schemeClr val="accent1"/>
                </a:solidFill>
                <a:latin typeface="微软雅黑" panose="020B0503020204020204" pitchFamily="34" charset="-122"/>
                <a:ea typeface="微软雅黑" panose="020B0503020204020204" pitchFamily="34" charset="-122"/>
                <a:cs typeface="+mn-ea"/>
                <a:sym typeface="+mn-lt"/>
              </a:rPr>
              <a:t>年五月三十日</a:t>
            </a:r>
          </a:p>
        </p:txBody>
      </p:sp>
    </p:spTree>
    <p:extLst>
      <p:ext uri="{BB962C8B-B14F-4D97-AF65-F5344CB8AC3E}">
        <p14:creationId xmlns:p14="http://schemas.microsoft.com/office/powerpoint/2010/main" val="9418042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3</a:t>
            </a:r>
            <a:endParaRPr kumimoji="1" lang="zh-CN" altLang="en-US" dirty="0"/>
          </a:p>
        </p:txBody>
      </p:sp>
      <p:sp>
        <p:nvSpPr>
          <p:cNvPr id="3" name="文本占位符 2"/>
          <p:cNvSpPr>
            <a:spLocks noGrp="1"/>
          </p:cNvSpPr>
          <p:nvPr>
            <p:ph type="body" sz="quarter" idx="12"/>
          </p:nvPr>
        </p:nvSpPr>
        <p:spPr/>
        <p:txBody>
          <a:bodyPr/>
          <a:lstStyle/>
          <a:p>
            <a:r>
              <a:rPr lang="zh-CN" altLang="en-US" dirty="0">
                <a:cs typeface="+mn-ea"/>
                <a:sym typeface="+mn-lt"/>
              </a:rPr>
              <a:t>主要技术和方法</a:t>
            </a:r>
          </a:p>
        </p:txBody>
      </p:sp>
      <p:grpSp>
        <p:nvGrpSpPr>
          <p:cNvPr id="62" name="组合 14"/>
          <p:cNvGrpSpPr/>
          <p:nvPr/>
        </p:nvGrpSpPr>
        <p:grpSpPr>
          <a:xfrm>
            <a:off x="209550" y="2089514"/>
            <a:ext cx="11744325" cy="643467"/>
            <a:chOff x="715150" y="3107266"/>
            <a:chExt cx="10782442" cy="643467"/>
          </a:xfrm>
        </p:grpSpPr>
        <p:cxnSp>
          <p:nvCxnSpPr>
            <p:cNvPr id="63" name="直接连接符 2"/>
            <p:cNvCxnSpPr/>
            <p:nvPr/>
          </p:nvCxnSpPr>
          <p:spPr>
            <a:xfrm>
              <a:off x="1037167" y="3429000"/>
              <a:ext cx="10460425" cy="0"/>
            </a:xfrm>
            <a:prstGeom prst="line">
              <a:avLst/>
            </a:prstGeom>
            <a:ln w="50800">
              <a:solidFill>
                <a:schemeClr val="accent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64" name="组合 13"/>
            <p:cNvGrpSpPr/>
            <p:nvPr/>
          </p:nvGrpSpPr>
          <p:grpSpPr>
            <a:xfrm>
              <a:off x="715150" y="3107266"/>
              <a:ext cx="760724" cy="643467"/>
              <a:chOff x="877502" y="2895600"/>
              <a:chExt cx="1001802" cy="1066800"/>
            </a:xfrm>
          </p:grpSpPr>
          <p:sp>
            <p:nvSpPr>
              <p:cNvPr id="65" name="平行四边形 64"/>
              <p:cNvSpPr/>
              <p:nvPr/>
            </p:nvSpPr>
            <p:spPr>
              <a:xfrm flipH="1">
                <a:off x="877502" y="2895600"/>
                <a:ext cx="414867" cy="533400"/>
              </a:xfrm>
              <a:prstGeom prst="parallelogram">
                <a:avLst>
                  <a:gd name="adj" fmla="val 4132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平行四边形 65"/>
              <p:cNvSpPr/>
              <p:nvPr/>
            </p:nvSpPr>
            <p:spPr>
              <a:xfrm flipH="1">
                <a:off x="1164601" y="2895600"/>
                <a:ext cx="414867" cy="533400"/>
              </a:xfrm>
              <a:prstGeom prst="parallelogram">
                <a:avLst>
                  <a:gd name="adj" fmla="val 4132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平行四边形 66"/>
              <p:cNvSpPr/>
              <p:nvPr/>
            </p:nvSpPr>
            <p:spPr>
              <a:xfrm flipH="1">
                <a:off x="1464437" y="2895600"/>
                <a:ext cx="414867" cy="533400"/>
              </a:xfrm>
              <a:prstGeom prst="parallelogram">
                <a:avLst>
                  <a:gd name="adj" fmla="val 4132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平行四边形 67"/>
              <p:cNvSpPr/>
              <p:nvPr/>
            </p:nvSpPr>
            <p:spPr>
              <a:xfrm>
                <a:off x="877502" y="3429000"/>
                <a:ext cx="414867" cy="533400"/>
              </a:xfrm>
              <a:prstGeom prst="parallelogram">
                <a:avLst>
                  <a:gd name="adj" fmla="val 4132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平行四边形 68"/>
              <p:cNvSpPr/>
              <p:nvPr/>
            </p:nvSpPr>
            <p:spPr>
              <a:xfrm>
                <a:off x="1164601" y="3429000"/>
                <a:ext cx="414867" cy="533400"/>
              </a:xfrm>
              <a:prstGeom prst="parallelogram">
                <a:avLst>
                  <a:gd name="adj" fmla="val 4132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平行四边形 69"/>
              <p:cNvSpPr/>
              <p:nvPr/>
            </p:nvSpPr>
            <p:spPr>
              <a:xfrm>
                <a:off x="1464437" y="3429000"/>
                <a:ext cx="414867" cy="533400"/>
              </a:xfrm>
              <a:prstGeom prst="parallelogram">
                <a:avLst>
                  <a:gd name="adj" fmla="val 4132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矩形 70"/>
          <p:cNvSpPr/>
          <p:nvPr/>
        </p:nvSpPr>
        <p:spPr>
          <a:xfrm>
            <a:off x="4082018" y="2232198"/>
            <a:ext cx="1728000"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5F0EA"/>
                </a:solidFill>
                <a:ea typeface="微软雅黑" charset="0"/>
              </a:rPr>
              <a:t>传输模块</a:t>
            </a:r>
          </a:p>
        </p:txBody>
      </p:sp>
      <p:sp>
        <p:nvSpPr>
          <p:cNvPr id="74" name="等腰三角形 18"/>
          <p:cNvSpPr/>
          <p:nvPr/>
        </p:nvSpPr>
        <p:spPr>
          <a:xfrm flipH="1">
            <a:off x="3942639" y="2224886"/>
            <a:ext cx="142113" cy="182033"/>
          </a:xfrm>
          <a:prstGeom prst="triangle">
            <a:avLst>
              <a:gd name="adj"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等腰三角形 20"/>
          <p:cNvSpPr/>
          <p:nvPr/>
        </p:nvSpPr>
        <p:spPr>
          <a:xfrm flipH="1">
            <a:off x="6674018" y="2236987"/>
            <a:ext cx="142113" cy="182033"/>
          </a:xfrm>
          <a:prstGeom prst="triangle">
            <a:avLst>
              <a:gd name="adj"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等腰三角形 21"/>
          <p:cNvSpPr/>
          <p:nvPr/>
        </p:nvSpPr>
        <p:spPr>
          <a:xfrm flipH="1">
            <a:off x="9104082" y="2236987"/>
            <a:ext cx="142113" cy="182033"/>
          </a:xfrm>
          <a:prstGeom prst="triangle">
            <a:avLst>
              <a:gd name="adj"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1424430" y="3336469"/>
            <a:ext cx="1728000" cy="2058577"/>
          </a:xfrm>
          <a:prstGeom prst="rect">
            <a:avLst/>
          </a:prstGeom>
        </p:spPr>
        <p:txBody>
          <a:bodyPr wrap="square">
            <a:spAutoFit/>
          </a:bodyPr>
          <a:lstStyle/>
          <a:p>
            <a:pPr algn="just">
              <a:lnSpc>
                <a:spcPct val="120000"/>
              </a:lnSpc>
            </a:pPr>
            <a:r>
              <a:rPr lang="zh-CN" altLang="zh-CN" dirty="0"/>
              <a:t>采集并检测设备的温度和湿度，将当前设备温湿度数值传输至</a:t>
            </a:r>
            <a:r>
              <a:rPr lang="zh-CN" altLang="en-US" dirty="0"/>
              <a:t>开发板中</a:t>
            </a:r>
            <a:r>
              <a:rPr lang="zh-CN" altLang="zh-CN" dirty="0"/>
              <a:t>处理。</a:t>
            </a:r>
            <a:endParaRPr lang="zh-CN" altLang="en-US" dirty="0">
              <a:solidFill>
                <a:schemeClr val="tx1">
                  <a:lumMod val="85000"/>
                  <a:lumOff val="15000"/>
                </a:schemeClr>
              </a:solidFill>
            </a:endParaRPr>
          </a:p>
        </p:txBody>
      </p:sp>
      <p:sp>
        <p:nvSpPr>
          <p:cNvPr id="78" name="矩形 77"/>
          <p:cNvSpPr/>
          <p:nvPr/>
        </p:nvSpPr>
        <p:spPr>
          <a:xfrm>
            <a:off x="4071782" y="3335289"/>
            <a:ext cx="1728000" cy="2723374"/>
          </a:xfrm>
          <a:prstGeom prst="rect">
            <a:avLst/>
          </a:prstGeom>
        </p:spPr>
        <p:txBody>
          <a:bodyPr wrap="square">
            <a:spAutoFit/>
          </a:bodyPr>
          <a:lstStyle/>
          <a:p>
            <a:pPr algn="just">
              <a:lnSpc>
                <a:spcPct val="120000"/>
              </a:lnSpc>
            </a:pPr>
            <a:r>
              <a:rPr lang="zh-CN" altLang="zh-CN" dirty="0"/>
              <a:t>通过无线传输模块传输到室内人员手机上，及时观测设备情况，用户可以将特定命令传输给主控单元</a:t>
            </a:r>
            <a:endParaRPr lang="zh-CN" altLang="en-US" dirty="0">
              <a:solidFill>
                <a:schemeClr val="tx1">
                  <a:lumMod val="85000"/>
                  <a:lumOff val="15000"/>
                </a:schemeClr>
              </a:solidFill>
            </a:endParaRPr>
          </a:p>
        </p:txBody>
      </p:sp>
      <p:sp>
        <p:nvSpPr>
          <p:cNvPr id="24" name="矩形 23">
            <a:extLst>
              <a:ext uri="{FF2B5EF4-FFF2-40B4-BE49-F238E27FC236}">
                <a16:creationId xmlns:a16="http://schemas.microsoft.com/office/drawing/2014/main" id="{3424DCE6-BE15-4886-90B3-B694A1367C22}"/>
              </a:ext>
            </a:extLst>
          </p:cNvPr>
          <p:cNvSpPr/>
          <p:nvPr/>
        </p:nvSpPr>
        <p:spPr>
          <a:xfrm>
            <a:off x="6816131" y="2230910"/>
            <a:ext cx="1728000"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5F0EA"/>
                </a:solidFill>
                <a:ea typeface="微软雅黑" charset="0"/>
              </a:rPr>
              <a:t>超声波传感器</a:t>
            </a:r>
          </a:p>
        </p:txBody>
      </p:sp>
      <p:sp>
        <p:nvSpPr>
          <p:cNvPr id="25" name="矩形 24">
            <a:extLst>
              <a:ext uri="{FF2B5EF4-FFF2-40B4-BE49-F238E27FC236}">
                <a16:creationId xmlns:a16="http://schemas.microsoft.com/office/drawing/2014/main" id="{764954E9-2F43-4D2E-9CD8-D8EEB741BE84}"/>
              </a:ext>
            </a:extLst>
          </p:cNvPr>
          <p:cNvSpPr/>
          <p:nvPr/>
        </p:nvSpPr>
        <p:spPr>
          <a:xfrm>
            <a:off x="9252739" y="2219230"/>
            <a:ext cx="1728000"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5F0EA"/>
                </a:solidFill>
                <a:ea typeface="微软雅黑" charset="0"/>
              </a:rPr>
              <a:t>烟雾传感器</a:t>
            </a:r>
          </a:p>
        </p:txBody>
      </p:sp>
      <p:sp>
        <p:nvSpPr>
          <p:cNvPr id="28" name="等腰三角形 18">
            <a:extLst>
              <a:ext uri="{FF2B5EF4-FFF2-40B4-BE49-F238E27FC236}">
                <a16:creationId xmlns:a16="http://schemas.microsoft.com/office/drawing/2014/main" id="{20108522-A00A-4923-9D46-11A1DCC63220}"/>
              </a:ext>
            </a:extLst>
          </p:cNvPr>
          <p:cNvSpPr/>
          <p:nvPr/>
        </p:nvSpPr>
        <p:spPr>
          <a:xfrm flipH="1">
            <a:off x="1353374" y="2229215"/>
            <a:ext cx="142113" cy="182033"/>
          </a:xfrm>
          <a:prstGeom prst="triangle">
            <a:avLst>
              <a:gd name="adj"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22808746-BCDD-4AE4-9C20-AB00FBC51BD4}"/>
              </a:ext>
            </a:extLst>
          </p:cNvPr>
          <p:cNvSpPr/>
          <p:nvPr/>
        </p:nvSpPr>
        <p:spPr>
          <a:xfrm>
            <a:off x="1495487" y="2229926"/>
            <a:ext cx="1728000"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5F0EA"/>
                </a:solidFill>
                <a:ea typeface="微软雅黑" charset="0"/>
              </a:rPr>
              <a:t>温湿度传感器</a:t>
            </a:r>
          </a:p>
        </p:txBody>
      </p:sp>
      <p:sp>
        <p:nvSpPr>
          <p:cNvPr id="31" name="矩形 30">
            <a:extLst>
              <a:ext uri="{FF2B5EF4-FFF2-40B4-BE49-F238E27FC236}">
                <a16:creationId xmlns:a16="http://schemas.microsoft.com/office/drawing/2014/main" id="{D54EA697-76A5-4F67-84F3-7C54F2A770BA}"/>
              </a:ext>
            </a:extLst>
          </p:cNvPr>
          <p:cNvSpPr/>
          <p:nvPr/>
        </p:nvSpPr>
        <p:spPr>
          <a:xfrm>
            <a:off x="6816131" y="3394638"/>
            <a:ext cx="1728000" cy="1393779"/>
          </a:xfrm>
          <a:prstGeom prst="rect">
            <a:avLst/>
          </a:prstGeom>
        </p:spPr>
        <p:txBody>
          <a:bodyPr wrap="square">
            <a:spAutoFit/>
          </a:bodyPr>
          <a:lstStyle/>
          <a:p>
            <a:pPr algn="just">
              <a:lnSpc>
                <a:spcPct val="120000"/>
              </a:lnSpc>
            </a:pPr>
            <a:r>
              <a:rPr lang="zh-CN" altLang="en-US" dirty="0">
                <a:solidFill>
                  <a:schemeClr val="tx1">
                    <a:lumMod val="85000"/>
                    <a:lumOff val="15000"/>
                  </a:schemeClr>
                </a:solidFill>
              </a:rPr>
              <a:t>对室内设备进行监控，出现非法移动将触发报警系统</a:t>
            </a:r>
          </a:p>
        </p:txBody>
      </p:sp>
      <p:sp>
        <p:nvSpPr>
          <p:cNvPr id="32" name="矩形 31">
            <a:extLst>
              <a:ext uri="{FF2B5EF4-FFF2-40B4-BE49-F238E27FC236}">
                <a16:creationId xmlns:a16="http://schemas.microsoft.com/office/drawing/2014/main" id="{0018982C-2A21-436C-BAEA-8F0EE40A0C03}"/>
              </a:ext>
            </a:extLst>
          </p:cNvPr>
          <p:cNvSpPr/>
          <p:nvPr/>
        </p:nvSpPr>
        <p:spPr>
          <a:xfrm>
            <a:off x="9252739" y="3358077"/>
            <a:ext cx="1728000" cy="1726178"/>
          </a:xfrm>
          <a:prstGeom prst="rect">
            <a:avLst/>
          </a:prstGeom>
        </p:spPr>
        <p:txBody>
          <a:bodyPr wrap="square">
            <a:spAutoFit/>
          </a:bodyPr>
          <a:lstStyle/>
          <a:p>
            <a:pPr algn="just">
              <a:lnSpc>
                <a:spcPct val="120000"/>
              </a:lnSpc>
            </a:pPr>
            <a:r>
              <a:rPr lang="zh-CN" altLang="en-US" dirty="0">
                <a:solidFill>
                  <a:schemeClr val="tx1">
                    <a:lumMod val="85000"/>
                    <a:lumOff val="15000"/>
                  </a:schemeClr>
                </a:solidFill>
              </a:rPr>
              <a:t>对室内设备是否发出特殊烟雾进行监控，防止设备出现异常</a:t>
            </a:r>
          </a:p>
        </p:txBody>
      </p:sp>
    </p:spTree>
    <p:extLst>
      <p:ext uri="{BB962C8B-B14F-4D97-AF65-F5344CB8AC3E}">
        <p14:creationId xmlns:p14="http://schemas.microsoft.com/office/powerpoint/2010/main" val="490787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zh-CN" altLang="en-US" dirty="0"/>
              <a:t>第四部分</a:t>
            </a:r>
          </a:p>
        </p:txBody>
      </p:sp>
      <p:sp>
        <p:nvSpPr>
          <p:cNvPr id="3" name="文本占位符 2"/>
          <p:cNvSpPr>
            <a:spLocks noGrp="1"/>
          </p:cNvSpPr>
          <p:nvPr>
            <p:ph type="body" sz="quarter" idx="13"/>
          </p:nvPr>
        </p:nvSpPr>
        <p:spPr>
          <a:xfrm>
            <a:off x="4133850" y="2379197"/>
            <a:ext cx="3924300" cy="715645"/>
          </a:xfrm>
        </p:spPr>
        <p:txBody>
          <a:bodyPr/>
          <a:lstStyle/>
          <a:p>
            <a:r>
              <a:rPr lang="zh-CN" altLang="en-US" dirty="0">
                <a:cs typeface="+mn-ea"/>
                <a:sym typeface="微软雅黑" panose="020B0503020204020204" pitchFamily="34" charset="-122"/>
              </a:rPr>
              <a:t>评审问题陈述和修改情况</a:t>
            </a:r>
            <a:endParaRPr lang="en-US" altLang="zh-CN" dirty="0">
              <a:cs typeface="+mn-ea"/>
              <a:sym typeface="微软雅黑" panose="020B0503020204020204" pitchFamily="34" charset="-122"/>
            </a:endParaRPr>
          </a:p>
          <a:p>
            <a:endParaRPr kumimoji="1" lang="zh-CN" altLang="en-US" dirty="0">
              <a:cs typeface="+mn-ea"/>
              <a:sym typeface="+mn-lt"/>
            </a:endParaRPr>
          </a:p>
        </p:txBody>
      </p:sp>
      <p:grpSp>
        <p:nvGrpSpPr>
          <p:cNvPr id="4" name="组合 22"/>
          <p:cNvGrpSpPr/>
          <p:nvPr/>
        </p:nvGrpSpPr>
        <p:grpSpPr>
          <a:xfrm>
            <a:off x="5698556" y="3936670"/>
            <a:ext cx="794889" cy="623974"/>
            <a:chOff x="3654425" y="5089525"/>
            <a:chExt cx="1860550" cy="1460500"/>
          </a:xfrm>
          <a:solidFill>
            <a:schemeClr val="accent2">
              <a:lumMod val="20000"/>
              <a:lumOff val="80000"/>
            </a:schemeClr>
          </a:solidFill>
        </p:grpSpPr>
        <p:sp>
          <p:nvSpPr>
            <p:cNvPr id="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106132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4</a:t>
            </a:r>
            <a:endParaRPr kumimoji="1" lang="zh-CN" altLang="en-US" dirty="0"/>
          </a:p>
        </p:txBody>
      </p:sp>
      <p:sp>
        <p:nvSpPr>
          <p:cNvPr id="3" name="文本占位符 2"/>
          <p:cNvSpPr>
            <a:spLocks noGrp="1"/>
          </p:cNvSpPr>
          <p:nvPr>
            <p:ph type="body" sz="quarter" idx="12"/>
          </p:nvPr>
        </p:nvSpPr>
        <p:spPr/>
        <p:txBody>
          <a:bodyPr/>
          <a:lstStyle/>
          <a:p>
            <a:r>
              <a:rPr lang="zh-CN" altLang="en-US" dirty="0">
                <a:cs typeface="+mn-ea"/>
                <a:sym typeface="微软雅黑" panose="020B0503020204020204" pitchFamily="34" charset="-122"/>
              </a:rPr>
              <a:t>评审问题陈述和修改情况</a:t>
            </a:r>
            <a:endParaRPr lang="en-US" altLang="zh-CN" dirty="0">
              <a:cs typeface="+mn-ea"/>
              <a:sym typeface="微软雅黑" panose="020B0503020204020204" pitchFamily="34" charset="-122"/>
            </a:endParaRPr>
          </a:p>
        </p:txBody>
      </p:sp>
      <p:sp>
        <p:nvSpPr>
          <p:cNvPr id="6" name="矩形 1">
            <a:extLst>
              <a:ext uri="{FF2B5EF4-FFF2-40B4-BE49-F238E27FC236}">
                <a16:creationId xmlns:a16="http://schemas.microsoft.com/office/drawing/2014/main" id="{B873CBDB-9D4E-4FDC-8496-DC5CDDCCE20E}"/>
              </a:ext>
            </a:extLst>
          </p:cNvPr>
          <p:cNvSpPr>
            <a:spLocks noChangeArrowheads="1"/>
          </p:cNvSpPr>
          <p:nvPr/>
        </p:nvSpPr>
        <p:spPr bwMode="auto">
          <a:xfrm>
            <a:off x="871538" y="1292225"/>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dirty="0">
                <a:solidFill>
                  <a:schemeClr val="tx1">
                    <a:lumMod val="75000"/>
                    <a:lumOff val="25000"/>
                  </a:schemeClr>
                </a:solidFill>
                <a:latin typeface="微软雅黑" charset="0"/>
                <a:ea typeface="微软雅黑" charset="0"/>
                <a:sym typeface="微软雅黑" panose="020B0503020204020204" pitchFamily="34" charset="-122"/>
              </a:rPr>
              <a:t>评审问题陈述：</a:t>
            </a:r>
            <a:endParaRPr lang="zh-CN" altLang="en-US" sz="2000" dirty="0">
              <a:solidFill>
                <a:schemeClr val="tx1">
                  <a:lumMod val="75000"/>
                  <a:lumOff val="25000"/>
                </a:schemeClr>
              </a:solidFill>
              <a:latin typeface="微软雅黑" charset="0"/>
              <a:ea typeface="微软雅黑" charset="0"/>
            </a:endParaRPr>
          </a:p>
        </p:txBody>
      </p:sp>
      <p:sp>
        <p:nvSpPr>
          <p:cNvPr id="7" name="矩形 2">
            <a:extLst>
              <a:ext uri="{FF2B5EF4-FFF2-40B4-BE49-F238E27FC236}">
                <a16:creationId xmlns:a16="http://schemas.microsoft.com/office/drawing/2014/main" id="{2A38D1F5-1195-4C4D-BA7A-FD2C20C28427}"/>
              </a:ext>
            </a:extLst>
          </p:cNvPr>
          <p:cNvSpPr>
            <a:spLocks noChangeArrowheads="1"/>
          </p:cNvSpPr>
          <p:nvPr/>
        </p:nvSpPr>
        <p:spPr bwMode="auto">
          <a:xfrm>
            <a:off x="1681163" y="1773238"/>
            <a:ext cx="5087937" cy="874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dirty="0">
                <a:solidFill>
                  <a:schemeClr val="tx1">
                    <a:lumMod val="75000"/>
                    <a:lumOff val="25000"/>
                  </a:schemeClr>
                </a:solidFill>
                <a:latin typeface="微软雅黑" charset="0"/>
                <a:ea typeface="微软雅黑" charset="0"/>
                <a:sym typeface="微软雅黑" panose="020B0503020204020204" pitchFamily="34" charset="-122"/>
              </a:rPr>
              <a:t>论文封面加上，论文格式需要调整，关键词摘要需要用此恰当，论文排版需要调整。</a:t>
            </a:r>
          </a:p>
        </p:txBody>
      </p:sp>
      <p:sp>
        <p:nvSpPr>
          <p:cNvPr id="8" name="矩形 3">
            <a:extLst>
              <a:ext uri="{FF2B5EF4-FFF2-40B4-BE49-F238E27FC236}">
                <a16:creationId xmlns:a16="http://schemas.microsoft.com/office/drawing/2014/main" id="{DB0218F5-975D-4DB8-8F02-2E2D30F234B7}"/>
              </a:ext>
            </a:extLst>
          </p:cNvPr>
          <p:cNvSpPr>
            <a:spLocks noChangeArrowheads="1"/>
          </p:cNvSpPr>
          <p:nvPr/>
        </p:nvSpPr>
        <p:spPr bwMode="auto">
          <a:xfrm>
            <a:off x="871538" y="3559544"/>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dirty="0">
                <a:solidFill>
                  <a:schemeClr val="tx1">
                    <a:lumMod val="75000"/>
                    <a:lumOff val="25000"/>
                  </a:schemeClr>
                </a:solidFill>
                <a:latin typeface="微软雅黑" charset="0"/>
                <a:ea typeface="微软雅黑" charset="0"/>
                <a:sym typeface="微软雅黑" panose="020B0503020204020204" pitchFamily="34" charset="-122"/>
              </a:rPr>
              <a:t>修改情况：</a:t>
            </a:r>
            <a:endParaRPr lang="zh-CN" altLang="en-US" sz="2000" dirty="0">
              <a:solidFill>
                <a:schemeClr val="tx1">
                  <a:lumMod val="75000"/>
                  <a:lumOff val="25000"/>
                </a:schemeClr>
              </a:solidFill>
              <a:latin typeface="微软雅黑" charset="0"/>
              <a:ea typeface="微软雅黑" charset="0"/>
            </a:endParaRPr>
          </a:p>
        </p:txBody>
      </p:sp>
      <p:sp>
        <p:nvSpPr>
          <p:cNvPr id="9" name="矩形 17">
            <a:extLst>
              <a:ext uri="{FF2B5EF4-FFF2-40B4-BE49-F238E27FC236}">
                <a16:creationId xmlns:a16="http://schemas.microsoft.com/office/drawing/2014/main" id="{97A05C5F-5C01-4C2E-94F9-4511A7C081EA}"/>
              </a:ext>
            </a:extLst>
          </p:cNvPr>
          <p:cNvSpPr>
            <a:spLocks noChangeArrowheads="1"/>
          </p:cNvSpPr>
          <p:nvPr/>
        </p:nvSpPr>
        <p:spPr bwMode="auto">
          <a:xfrm>
            <a:off x="1681163" y="4024682"/>
            <a:ext cx="5086350" cy="874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dirty="0">
                <a:solidFill>
                  <a:schemeClr val="tx1">
                    <a:lumMod val="75000"/>
                    <a:lumOff val="25000"/>
                  </a:schemeClr>
                </a:solidFill>
                <a:latin typeface="微软雅黑" charset="0"/>
                <a:ea typeface="微软雅黑" charset="0"/>
                <a:sym typeface="微软雅黑" panose="020B0503020204020204" pitchFamily="34" charset="-122"/>
              </a:rPr>
              <a:t>对论文排版进行修改，格式作出调整，图表重新编号，并加上封面，修改中英文关键词。</a:t>
            </a:r>
          </a:p>
        </p:txBody>
      </p:sp>
    </p:spTree>
    <p:extLst>
      <p:ext uri="{BB962C8B-B14F-4D97-AF65-F5344CB8AC3E}">
        <p14:creationId xmlns:p14="http://schemas.microsoft.com/office/powerpoint/2010/main" val="1911071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zh-CN" altLang="en-US" dirty="0"/>
              <a:t>第五部分</a:t>
            </a:r>
          </a:p>
        </p:txBody>
      </p:sp>
      <p:sp>
        <p:nvSpPr>
          <p:cNvPr id="3" name="文本占位符 2"/>
          <p:cNvSpPr>
            <a:spLocks noGrp="1"/>
          </p:cNvSpPr>
          <p:nvPr>
            <p:ph type="body" sz="quarter" idx="13"/>
          </p:nvPr>
        </p:nvSpPr>
        <p:spPr/>
        <p:txBody>
          <a:bodyPr/>
          <a:lstStyle/>
          <a:p>
            <a:r>
              <a:rPr lang="zh-CN" altLang="en-US" dirty="0">
                <a:cs typeface="+mn-ea"/>
                <a:sym typeface="+mn-lt"/>
              </a:rPr>
              <a:t>今后努力的方向</a:t>
            </a:r>
          </a:p>
        </p:txBody>
      </p:sp>
      <p:grpSp>
        <p:nvGrpSpPr>
          <p:cNvPr id="4" name="组合 22"/>
          <p:cNvGrpSpPr/>
          <p:nvPr/>
        </p:nvGrpSpPr>
        <p:grpSpPr>
          <a:xfrm>
            <a:off x="5698556" y="3993285"/>
            <a:ext cx="794889" cy="623974"/>
            <a:chOff x="3654425" y="5089525"/>
            <a:chExt cx="1860550" cy="1460500"/>
          </a:xfrm>
          <a:solidFill>
            <a:schemeClr val="accent2">
              <a:lumMod val="20000"/>
              <a:lumOff val="80000"/>
            </a:schemeClr>
          </a:solidFill>
        </p:grpSpPr>
        <p:sp>
          <p:nvSpPr>
            <p:cNvPr id="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0482320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5</a:t>
            </a:r>
            <a:endParaRPr kumimoji="1" lang="zh-CN" altLang="en-US" dirty="0"/>
          </a:p>
        </p:txBody>
      </p:sp>
      <p:sp>
        <p:nvSpPr>
          <p:cNvPr id="3" name="文本占位符 2"/>
          <p:cNvSpPr>
            <a:spLocks noGrp="1"/>
          </p:cNvSpPr>
          <p:nvPr>
            <p:ph type="body" sz="quarter" idx="12"/>
          </p:nvPr>
        </p:nvSpPr>
        <p:spPr/>
        <p:txBody>
          <a:bodyPr/>
          <a:lstStyle/>
          <a:p>
            <a:r>
              <a:rPr lang="zh-CN" altLang="en-US" dirty="0">
                <a:cs typeface="+mn-ea"/>
                <a:sym typeface="+mn-lt"/>
              </a:rPr>
              <a:t>今后努力的方向</a:t>
            </a:r>
          </a:p>
        </p:txBody>
      </p:sp>
      <p:graphicFrame>
        <p:nvGraphicFramePr>
          <p:cNvPr id="4" name="图示 3">
            <a:extLst>
              <a:ext uri="{FF2B5EF4-FFF2-40B4-BE49-F238E27FC236}">
                <a16:creationId xmlns:a16="http://schemas.microsoft.com/office/drawing/2014/main" id="{A26C93F3-DB8F-4061-93CD-D1F1706EE50A}"/>
              </a:ext>
            </a:extLst>
          </p:cNvPr>
          <p:cNvGraphicFramePr/>
          <p:nvPr>
            <p:extLst>
              <p:ext uri="{D42A27DB-BD31-4B8C-83A1-F6EECF244321}">
                <p14:modId xmlns:p14="http://schemas.microsoft.com/office/powerpoint/2010/main" val="1296531626"/>
              </p:ext>
            </p:extLst>
          </p:nvPr>
        </p:nvGraphicFramePr>
        <p:xfrm>
          <a:off x="1171418" y="719666"/>
          <a:ext cx="1002665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a:extLst>
              <a:ext uri="{FF2B5EF4-FFF2-40B4-BE49-F238E27FC236}">
                <a16:creationId xmlns:a16="http://schemas.microsoft.com/office/drawing/2014/main" id="{567F00D1-9F79-4A6D-A1CB-876704AAEDA8}"/>
              </a:ext>
            </a:extLst>
          </p:cNvPr>
          <p:cNvSpPr txBox="1"/>
          <p:nvPr/>
        </p:nvSpPr>
        <p:spPr>
          <a:xfrm>
            <a:off x="1171418" y="4202474"/>
            <a:ext cx="2349500" cy="1341521"/>
          </a:xfrm>
          <a:prstGeom prst="rect">
            <a:avLst/>
          </a:prstGeom>
          <a:noFill/>
        </p:spPr>
        <p:txBody>
          <a:bodyPr wrap="square" rtlCol="0">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尽量将传感器集成到开发板中，减少外部杜邦线的数量。学习开发板设计。</a:t>
            </a:r>
          </a:p>
        </p:txBody>
      </p:sp>
      <p:sp>
        <p:nvSpPr>
          <p:cNvPr id="10" name="文本框 9">
            <a:extLst>
              <a:ext uri="{FF2B5EF4-FFF2-40B4-BE49-F238E27FC236}">
                <a16:creationId xmlns:a16="http://schemas.microsoft.com/office/drawing/2014/main" id="{310A52B2-9B01-4A9B-805C-971769A52665}"/>
              </a:ext>
            </a:extLst>
          </p:cNvPr>
          <p:cNvSpPr txBox="1"/>
          <p:nvPr/>
        </p:nvSpPr>
        <p:spPr>
          <a:xfrm>
            <a:off x="3746500" y="4202474"/>
            <a:ext cx="2349500" cy="1341521"/>
          </a:xfrm>
          <a:prstGeom prst="rect">
            <a:avLst/>
          </a:prstGeom>
          <a:noFill/>
        </p:spPr>
        <p:txBody>
          <a:bodyPr wrap="square" rtlCol="0">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部分传感器精度有限，不能准确的测量设备状态，需要提高传感器的测量精度。</a:t>
            </a:r>
          </a:p>
        </p:txBody>
      </p:sp>
      <p:sp>
        <p:nvSpPr>
          <p:cNvPr id="11" name="文本框 10">
            <a:extLst>
              <a:ext uri="{FF2B5EF4-FFF2-40B4-BE49-F238E27FC236}">
                <a16:creationId xmlns:a16="http://schemas.microsoft.com/office/drawing/2014/main" id="{1619972D-DE4C-4917-8B9A-5D91594FA96E}"/>
              </a:ext>
            </a:extLst>
          </p:cNvPr>
          <p:cNvSpPr txBox="1"/>
          <p:nvPr/>
        </p:nvSpPr>
        <p:spPr>
          <a:xfrm>
            <a:off x="8985250" y="4202474"/>
            <a:ext cx="2349500" cy="1021433"/>
          </a:xfrm>
          <a:prstGeom prst="rect">
            <a:avLst/>
          </a:prstGeom>
          <a:noFill/>
        </p:spPr>
        <p:txBody>
          <a:bodyPr wrap="square" rtlCol="0">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自主设计上层应用软件，为用户提供专用的应用程序。</a:t>
            </a:r>
          </a:p>
        </p:txBody>
      </p:sp>
      <p:sp>
        <p:nvSpPr>
          <p:cNvPr id="12" name="文本框 11">
            <a:extLst>
              <a:ext uri="{FF2B5EF4-FFF2-40B4-BE49-F238E27FC236}">
                <a16:creationId xmlns:a16="http://schemas.microsoft.com/office/drawing/2014/main" id="{9EBDC12C-C642-4BEB-813A-FD6FA1A87236}"/>
              </a:ext>
            </a:extLst>
          </p:cNvPr>
          <p:cNvSpPr txBox="1"/>
          <p:nvPr/>
        </p:nvSpPr>
        <p:spPr>
          <a:xfrm>
            <a:off x="6365875" y="4202474"/>
            <a:ext cx="2349500" cy="1021433"/>
          </a:xfrm>
          <a:prstGeom prst="rect">
            <a:avLst/>
          </a:prstGeom>
          <a:noFill/>
        </p:spPr>
        <p:txBody>
          <a:bodyPr wrap="square" rtlCol="0">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在今后学习中，完善本设计的系统，不断实践中完善。</a:t>
            </a:r>
          </a:p>
        </p:txBody>
      </p:sp>
    </p:spTree>
    <p:extLst>
      <p:ext uri="{BB962C8B-B14F-4D97-AF65-F5344CB8AC3E}">
        <p14:creationId xmlns:p14="http://schemas.microsoft.com/office/powerpoint/2010/main" val="2770723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4837016" y="1381797"/>
            <a:ext cx="2517968" cy="590549"/>
          </a:xfrm>
        </p:spPr>
        <p:txBody>
          <a:bodyPr/>
          <a:lstStyle/>
          <a:p>
            <a:r>
              <a:rPr kumimoji="1" lang="zh-CN" altLang="en-US" dirty="0"/>
              <a:t>第六部分</a:t>
            </a:r>
          </a:p>
        </p:txBody>
      </p:sp>
      <p:sp>
        <p:nvSpPr>
          <p:cNvPr id="3" name="文本占位符 2"/>
          <p:cNvSpPr>
            <a:spLocks noGrp="1"/>
          </p:cNvSpPr>
          <p:nvPr>
            <p:ph type="body" sz="quarter" idx="13"/>
          </p:nvPr>
        </p:nvSpPr>
        <p:spPr/>
        <p:txBody>
          <a:bodyPr/>
          <a:lstStyle/>
          <a:p>
            <a:r>
              <a:rPr lang="zh-CN" altLang="en-US" dirty="0">
                <a:cs typeface="+mn-ea"/>
              </a:rPr>
              <a:t>毕业设计项目演示</a:t>
            </a:r>
            <a:endParaRPr lang="zh-CN" altLang="en-US" dirty="0">
              <a:cs typeface="+mn-ea"/>
              <a:sym typeface="+mn-lt"/>
            </a:endParaRPr>
          </a:p>
        </p:txBody>
      </p:sp>
      <p:grpSp>
        <p:nvGrpSpPr>
          <p:cNvPr id="4" name="组合 22"/>
          <p:cNvGrpSpPr/>
          <p:nvPr/>
        </p:nvGrpSpPr>
        <p:grpSpPr>
          <a:xfrm>
            <a:off x="5698556" y="3993285"/>
            <a:ext cx="794889" cy="623974"/>
            <a:chOff x="3654425" y="5089525"/>
            <a:chExt cx="1860550" cy="1460500"/>
          </a:xfrm>
          <a:solidFill>
            <a:schemeClr val="accent2">
              <a:lumMod val="20000"/>
              <a:lumOff val="80000"/>
            </a:schemeClr>
          </a:solidFill>
        </p:grpSpPr>
        <p:sp>
          <p:nvSpPr>
            <p:cNvPr id="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421878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62038" y="2328863"/>
            <a:ext cx="10677524" cy="985838"/>
          </a:xfrm>
        </p:spPr>
        <p:txBody>
          <a:bodyPr/>
          <a:lstStyle/>
          <a:p>
            <a:r>
              <a:rPr kumimoji="1" lang="zh-CN" altLang="en-US" dirty="0">
                <a:solidFill>
                  <a:srgbClr val="777671"/>
                </a:solidFill>
                <a:latin typeface="Microsoft YaHei" charset="0"/>
                <a:ea typeface="Microsoft YaHei" charset="0"/>
                <a:cs typeface="Microsoft YaHei" charset="0"/>
              </a:rPr>
              <a:t>感谢各位老师给予指导！</a:t>
            </a:r>
            <a:endParaRPr lang="zh-CN" altLang="en-US" dirty="0">
              <a:solidFill>
                <a:srgbClr val="777671"/>
              </a:solidFill>
            </a:endParaRPr>
          </a:p>
        </p:txBody>
      </p:sp>
      <p:sp>
        <p:nvSpPr>
          <p:cNvPr id="3" name="文本占位符 2"/>
          <p:cNvSpPr>
            <a:spLocks noGrp="1"/>
          </p:cNvSpPr>
          <p:nvPr>
            <p:ph type="body" sz="quarter" idx="11"/>
          </p:nvPr>
        </p:nvSpPr>
        <p:spPr>
          <a:xfrm>
            <a:off x="2116931" y="910683"/>
            <a:ext cx="7958138" cy="760955"/>
          </a:xfrm>
        </p:spPr>
        <p:txBody>
          <a:bodyPr/>
          <a:lstStyle/>
          <a:p>
            <a:r>
              <a:rPr lang="zh-CN" altLang="en-US" sz="4800" dirty="0"/>
              <a:t>论文答辩</a:t>
            </a:r>
          </a:p>
        </p:txBody>
      </p:sp>
      <p:sp>
        <p:nvSpPr>
          <p:cNvPr id="4" name="文本占位符 3"/>
          <p:cNvSpPr>
            <a:spLocks noGrp="1"/>
          </p:cNvSpPr>
          <p:nvPr>
            <p:ph type="body" sz="quarter" idx="12"/>
          </p:nvPr>
        </p:nvSpPr>
        <p:spPr/>
        <p:txBody>
          <a:bodyPr/>
          <a:lstStyle/>
          <a:p>
            <a:r>
              <a:rPr kumimoji="1" lang="en-US" altLang="zh-CN" dirty="0">
                <a:solidFill>
                  <a:srgbClr val="CDCAC3"/>
                </a:solidFill>
                <a:latin typeface="Microsoft YaHei" charset="0"/>
                <a:ea typeface="Microsoft YaHei" charset="0"/>
                <a:cs typeface="Microsoft YaHei" charset="0"/>
              </a:rPr>
              <a:t>Thank you teachers for your guidance</a:t>
            </a:r>
            <a:r>
              <a:rPr kumimoji="1" lang="zh-CN" altLang="en-US" dirty="0">
                <a:solidFill>
                  <a:srgbClr val="CDCAC3"/>
                </a:solidFill>
                <a:latin typeface="Microsoft YaHei" charset="0"/>
                <a:ea typeface="Microsoft YaHei" charset="0"/>
                <a:cs typeface="Microsoft YaHei" charset="0"/>
              </a:rPr>
              <a:t>！</a:t>
            </a:r>
            <a:endParaRPr lang="zh-CN" altLang="en-US" dirty="0">
              <a:solidFill>
                <a:srgbClr val="CDCAC3"/>
              </a:solidFill>
            </a:endParaRPr>
          </a:p>
        </p:txBody>
      </p:sp>
      <p:sp>
        <p:nvSpPr>
          <p:cNvPr id="6" name="文本占位符 5"/>
          <p:cNvSpPr>
            <a:spLocks noGrp="1"/>
          </p:cNvSpPr>
          <p:nvPr>
            <p:ph type="body" sz="quarter" idx="14"/>
          </p:nvPr>
        </p:nvSpPr>
        <p:spPr/>
        <p:txBody>
          <a:bodyPr/>
          <a:lstStyle/>
          <a:p>
            <a:r>
              <a:rPr lang="zh-CN" altLang="en-US" dirty="0">
                <a:solidFill>
                  <a:srgbClr val="F5F0EA"/>
                </a:solidFill>
                <a:latin typeface="微软雅黑" panose="020B0503020204020204" pitchFamily="34" charset="-122"/>
                <a:ea typeface="微软雅黑" panose="020B0503020204020204" pitchFamily="34" charset="-122"/>
              </a:rPr>
              <a:t>指导老师：齐世霞 报告人：郑东雄</a:t>
            </a:r>
          </a:p>
        </p:txBody>
      </p:sp>
      <p:sp>
        <p:nvSpPr>
          <p:cNvPr id="7" name="文本框 6">
            <a:extLst>
              <a:ext uri="{FF2B5EF4-FFF2-40B4-BE49-F238E27FC236}">
                <a16:creationId xmlns:a16="http://schemas.microsoft.com/office/drawing/2014/main" id="{53683035-526E-456D-89B8-B90B17EC5D5D}"/>
              </a:ext>
            </a:extLst>
          </p:cNvPr>
          <p:cNvSpPr txBox="1"/>
          <p:nvPr/>
        </p:nvSpPr>
        <p:spPr>
          <a:xfrm>
            <a:off x="4519613" y="4433628"/>
            <a:ext cx="3152774" cy="525657"/>
          </a:xfrm>
          <a:prstGeom prst="rect">
            <a:avLst/>
          </a:prstGeom>
          <a:noFill/>
        </p:spPr>
        <p:txBody>
          <a:bodyPr wrap="square" rtlCol="0">
            <a:spAutoFit/>
          </a:bodyPr>
          <a:lstStyle/>
          <a:p>
            <a:pPr algn="ctr">
              <a:lnSpc>
                <a:spcPct val="130000"/>
              </a:lnSpc>
              <a:spcBef>
                <a:spcPts val="600"/>
              </a:spcBef>
            </a:pPr>
            <a:r>
              <a:rPr lang="zh-CN" altLang="en-US" sz="2400" kern="0" dirty="0">
                <a:solidFill>
                  <a:schemeClr val="accent1"/>
                </a:solidFill>
                <a:latin typeface="微软雅黑" panose="020B0503020204020204" pitchFamily="34" charset="-122"/>
                <a:ea typeface="微软雅黑" panose="020B0503020204020204" pitchFamily="34" charset="-122"/>
                <a:cs typeface="+mn-ea"/>
                <a:sym typeface="+mn-lt"/>
              </a:rPr>
              <a:t>二</a:t>
            </a:r>
            <a:r>
              <a:rPr lang="en-US" altLang="zh-CN" sz="2400" kern="0" dirty="0">
                <a:solidFill>
                  <a:schemeClr val="accent1"/>
                </a:solidFill>
                <a:latin typeface="微软雅黑" panose="020B0503020204020204" pitchFamily="34" charset="-122"/>
                <a:ea typeface="微软雅黑" panose="020B0503020204020204" pitchFamily="34" charset="-122"/>
                <a:cs typeface="+mn-ea"/>
                <a:sym typeface="+mn-lt"/>
              </a:rPr>
              <a:t>O</a:t>
            </a:r>
            <a:r>
              <a:rPr lang="zh-CN" altLang="en-US" sz="2400" kern="0" dirty="0">
                <a:solidFill>
                  <a:schemeClr val="accent1"/>
                </a:solidFill>
                <a:latin typeface="微软雅黑" panose="020B0503020204020204" pitchFamily="34" charset="-122"/>
                <a:ea typeface="微软雅黑" panose="020B0503020204020204" pitchFamily="34" charset="-122"/>
                <a:cs typeface="+mn-ea"/>
                <a:sym typeface="+mn-lt"/>
              </a:rPr>
              <a:t>二</a:t>
            </a:r>
            <a:r>
              <a:rPr lang="en-US" altLang="zh-CN" sz="2400" kern="0" dirty="0">
                <a:solidFill>
                  <a:schemeClr val="accent1"/>
                </a:solidFill>
                <a:latin typeface="微软雅黑" panose="020B0503020204020204" pitchFamily="34" charset="-122"/>
                <a:ea typeface="微软雅黑" panose="020B0503020204020204" pitchFamily="34" charset="-122"/>
                <a:cs typeface="+mn-ea"/>
                <a:sym typeface="+mn-lt"/>
              </a:rPr>
              <a:t>O</a:t>
            </a:r>
            <a:r>
              <a:rPr lang="zh-CN" altLang="en-US" sz="2400" kern="0" dirty="0">
                <a:solidFill>
                  <a:schemeClr val="accent1"/>
                </a:solidFill>
                <a:latin typeface="微软雅黑" panose="020B0503020204020204" pitchFamily="34" charset="-122"/>
                <a:ea typeface="微软雅黑" panose="020B0503020204020204" pitchFamily="34" charset="-122"/>
                <a:cs typeface="+mn-ea"/>
                <a:sym typeface="+mn-lt"/>
              </a:rPr>
              <a:t>年五月三十日</a:t>
            </a:r>
          </a:p>
        </p:txBody>
      </p:sp>
    </p:spTree>
    <p:extLst>
      <p:ext uri="{BB962C8B-B14F-4D97-AF65-F5344CB8AC3E}">
        <p14:creationId xmlns:p14="http://schemas.microsoft.com/office/powerpoint/2010/main" val="19052410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目录</a:t>
            </a:r>
          </a:p>
        </p:txBody>
      </p:sp>
      <p:sp>
        <p:nvSpPr>
          <p:cNvPr id="3" name="文本占位符 2"/>
          <p:cNvSpPr>
            <a:spLocks noGrp="1"/>
          </p:cNvSpPr>
          <p:nvPr>
            <p:ph type="body" sz="quarter" idx="11"/>
          </p:nvPr>
        </p:nvSpPr>
        <p:spPr/>
        <p:txBody>
          <a:bodyPr/>
          <a:lstStyle/>
          <a:p>
            <a:r>
              <a:rPr kumimoji="1" lang="en-US" altLang="zh-CN" dirty="0"/>
              <a:t>CONTENTS</a:t>
            </a:r>
            <a:endParaRPr kumimoji="1" lang="zh-CN" altLang="en-US" dirty="0"/>
          </a:p>
        </p:txBody>
      </p:sp>
      <p:sp>
        <p:nvSpPr>
          <p:cNvPr id="4" name="文本占位符 3"/>
          <p:cNvSpPr>
            <a:spLocks noGrp="1"/>
          </p:cNvSpPr>
          <p:nvPr>
            <p:ph type="body" sz="quarter" idx="12"/>
          </p:nvPr>
        </p:nvSpPr>
        <p:spPr>
          <a:xfrm>
            <a:off x="5495413" y="685794"/>
            <a:ext cx="6223449" cy="590549"/>
          </a:xfrm>
        </p:spPr>
        <p:txBody>
          <a:bodyPr/>
          <a:lstStyle/>
          <a:p>
            <a:pPr lvl="0"/>
            <a:r>
              <a:rPr lang="zh-CN" altLang="en-US" kern="0" dirty="0">
                <a:solidFill>
                  <a:srgbClr val="676661"/>
                </a:solidFill>
                <a:latin typeface="微软雅黑" panose="020B0503020204020204" pitchFamily="34" charset="-122"/>
                <a:ea typeface="微软雅黑" panose="020B0503020204020204" pitchFamily="34" charset="-122"/>
              </a:rPr>
              <a:t>第一部分 背景及综述</a:t>
            </a:r>
          </a:p>
        </p:txBody>
      </p:sp>
      <p:sp>
        <p:nvSpPr>
          <p:cNvPr id="5" name="文本占位符 4"/>
          <p:cNvSpPr>
            <a:spLocks noGrp="1"/>
          </p:cNvSpPr>
          <p:nvPr>
            <p:ph type="body" sz="quarter" idx="13"/>
          </p:nvPr>
        </p:nvSpPr>
        <p:spPr>
          <a:xfrm>
            <a:off x="5495411" y="1646009"/>
            <a:ext cx="6951907" cy="590549"/>
          </a:xfrm>
        </p:spPr>
        <p:txBody>
          <a:bodyPr/>
          <a:lstStyle/>
          <a:p>
            <a:r>
              <a:rPr lang="zh-CN" altLang="en-US" kern="0" dirty="0">
                <a:solidFill>
                  <a:srgbClr val="676661"/>
                </a:solidFill>
                <a:latin typeface="微软雅黑" panose="020B0503020204020204" pitchFamily="34" charset="-122"/>
                <a:ea typeface="微软雅黑" panose="020B0503020204020204" pitchFamily="34" charset="-122"/>
              </a:rPr>
              <a:t>第二部分 </a:t>
            </a:r>
            <a:r>
              <a:rPr lang="zh-CN" altLang="en-US" dirty="0">
                <a:cs typeface="+mn-ea"/>
                <a:sym typeface="+mn-lt"/>
              </a:rPr>
              <a:t>本人所做的主要工作</a:t>
            </a:r>
          </a:p>
        </p:txBody>
      </p:sp>
      <p:sp>
        <p:nvSpPr>
          <p:cNvPr id="6" name="文本占位符 5"/>
          <p:cNvSpPr>
            <a:spLocks noGrp="1"/>
          </p:cNvSpPr>
          <p:nvPr>
            <p:ph type="body" sz="quarter" idx="14"/>
          </p:nvPr>
        </p:nvSpPr>
        <p:spPr>
          <a:xfrm>
            <a:off x="5495413" y="3552277"/>
            <a:ext cx="6458462" cy="590549"/>
          </a:xfrm>
        </p:spPr>
        <p:txBody>
          <a:bodyPr/>
          <a:lstStyle/>
          <a:p>
            <a:pPr lvl="0"/>
            <a:r>
              <a:rPr lang="zh-CN" altLang="en-US" kern="0" dirty="0">
                <a:solidFill>
                  <a:srgbClr val="676661"/>
                </a:solidFill>
                <a:latin typeface="微软雅黑" panose="020B0503020204020204" pitchFamily="34" charset="-122"/>
                <a:ea typeface="微软雅黑" panose="020B0503020204020204" pitchFamily="34" charset="-122"/>
              </a:rPr>
              <a:t>第四部分 评审问题陈述及修改情况</a:t>
            </a:r>
          </a:p>
        </p:txBody>
      </p:sp>
      <p:sp>
        <p:nvSpPr>
          <p:cNvPr id="7" name="文本占位符 6"/>
          <p:cNvSpPr>
            <a:spLocks noGrp="1"/>
          </p:cNvSpPr>
          <p:nvPr>
            <p:ph type="body" sz="quarter" idx="15"/>
          </p:nvPr>
        </p:nvSpPr>
        <p:spPr>
          <a:xfrm>
            <a:off x="5495413" y="5470348"/>
            <a:ext cx="5827957" cy="590549"/>
          </a:xfrm>
        </p:spPr>
        <p:txBody>
          <a:bodyPr/>
          <a:lstStyle/>
          <a:p>
            <a:pPr lvl="0"/>
            <a:r>
              <a:rPr lang="zh-CN" altLang="en-US" kern="0" dirty="0">
                <a:solidFill>
                  <a:srgbClr val="676661"/>
                </a:solidFill>
                <a:latin typeface="微软雅黑" panose="020B0503020204020204" pitchFamily="34" charset="-122"/>
                <a:ea typeface="微软雅黑" panose="020B0503020204020204" pitchFamily="34" charset="-122"/>
              </a:rPr>
              <a:t>第六部分 毕业设计项目演示</a:t>
            </a:r>
          </a:p>
        </p:txBody>
      </p:sp>
      <p:sp>
        <p:nvSpPr>
          <p:cNvPr id="9" name="三角形 8"/>
          <p:cNvSpPr/>
          <p:nvPr/>
        </p:nvSpPr>
        <p:spPr>
          <a:xfrm rot="5400000">
            <a:off x="5136147" y="855445"/>
            <a:ext cx="255592" cy="255320"/>
          </a:xfrm>
          <a:prstGeom prst="triangl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三角形 10"/>
          <p:cNvSpPr/>
          <p:nvPr/>
        </p:nvSpPr>
        <p:spPr>
          <a:xfrm rot="5400000">
            <a:off x="5136147" y="1813624"/>
            <a:ext cx="255592" cy="255320"/>
          </a:xfrm>
          <a:prstGeom prst="triangl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三角形 11"/>
          <p:cNvSpPr/>
          <p:nvPr/>
        </p:nvSpPr>
        <p:spPr>
          <a:xfrm rot="5400000">
            <a:off x="5136147" y="3721927"/>
            <a:ext cx="255592" cy="255320"/>
          </a:xfrm>
          <a:prstGeom prst="triangl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三角形 12"/>
          <p:cNvSpPr/>
          <p:nvPr/>
        </p:nvSpPr>
        <p:spPr>
          <a:xfrm rot="5400000">
            <a:off x="5136147" y="5632915"/>
            <a:ext cx="255592" cy="255320"/>
          </a:xfrm>
          <a:prstGeom prst="triangl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三角形 10">
            <a:extLst>
              <a:ext uri="{FF2B5EF4-FFF2-40B4-BE49-F238E27FC236}">
                <a16:creationId xmlns:a16="http://schemas.microsoft.com/office/drawing/2014/main" id="{77EB095F-972C-4ACF-A4A4-BA6D426E2363}"/>
              </a:ext>
            </a:extLst>
          </p:cNvPr>
          <p:cNvSpPr/>
          <p:nvPr/>
        </p:nvSpPr>
        <p:spPr>
          <a:xfrm rot="5400000">
            <a:off x="5136147" y="2769118"/>
            <a:ext cx="255592" cy="255320"/>
          </a:xfrm>
          <a:prstGeom prst="triangl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占位符 4">
            <a:extLst>
              <a:ext uri="{FF2B5EF4-FFF2-40B4-BE49-F238E27FC236}">
                <a16:creationId xmlns:a16="http://schemas.microsoft.com/office/drawing/2014/main" id="{085FAE0A-F79F-4545-A42B-43AC4F141E91}"/>
              </a:ext>
            </a:extLst>
          </p:cNvPr>
          <p:cNvSpPr txBox="1">
            <a:spLocks/>
          </p:cNvSpPr>
          <p:nvPr/>
        </p:nvSpPr>
        <p:spPr>
          <a:xfrm>
            <a:off x="5454933" y="2606224"/>
            <a:ext cx="6951907" cy="590549"/>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kern="0" dirty="0">
                <a:solidFill>
                  <a:srgbClr val="676661"/>
                </a:solidFill>
                <a:latin typeface="微软雅黑" panose="020B0503020204020204" pitchFamily="34" charset="-122"/>
                <a:ea typeface="微软雅黑" panose="020B0503020204020204" pitchFamily="34" charset="-122"/>
              </a:rPr>
              <a:t>第三部分 </a:t>
            </a:r>
            <a:r>
              <a:rPr lang="zh-CN" altLang="en-US" dirty="0">
                <a:cs typeface="+mn-ea"/>
                <a:sym typeface="+mn-lt"/>
              </a:rPr>
              <a:t>主要技术和方法</a:t>
            </a:r>
          </a:p>
        </p:txBody>
      </p:sp>
      <p:sp>
        <p:nvSpPr>
          <p:cNvPr id="16" name="三角形 12">
            <a:extLst>
              <a:ext uri="{FF2B5EF4-FFF2-40B4-BE49-F238E27FC236}">
                <a16:creationId xmlns:a16="http://schemas.microsoft.com/office/drawing/2014/main" id="{2BE6F7A2-ED9D-4FE3-BC97-1E7E5029101D}"/>
              </a:ext>
            </a:extLst>
          </p:cNvPr>
          <p:cNvSpPr/>
          <p:nvPr/>
        </p:nvSpPr>
        <p:spPr>
          <a:xfrm rot="5400000">
            <a:off x="5145672" y="4680106"/>
            <a:ext cx="255592" cy="255320"/>
          </a:xfrm>
          <a:prstGeom prst="triangl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占位符 6">
            <a:extLst>
              <a:ext uri="{FF2B5EF4-FFF2-40B4-BE49-F238E27FC236}">
                <a16:creationId xmlns:a16="http://schemas.microsoft.com/office/drawing/2014/main" id="{C92D58F5-B9D2-408B-83EC-AE3337267E9D}"/>
              </a:ext>
            </a:extLst>
          </p:cNvPr>
          <p:cNvSpPr txBox="1">
            <a:spLocks/>
          </p:cNvSpPr>
          <p:nvPr/>
        </p:nvSpPr>
        <p:spPr>
          <a:xfrm>
            <a:off x="5495412" y="4512492"/>
            <a:ext cx="5827957" cy="590549"/>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kern="0" dirty="0">
                <a:solidFill>
                  <a:srgbClr val="676661"/>
                </a:solidFill>
                <a:latin typeface="微软雅黑" panose="020B0503020204020204" pitchFamily="34" charset="-122"/>
                <a:ea typeface="微软雅黑" panose="020B0503020204020204" pitchFamily="34" charset="-122"/>
              </a:rPr>
              <a:t>第五部分 今后努力方向</a:t>
            </a:r>
          </a:p>
        </p:txBody>
      </p:sp>
    </p:spTree>
    <p:extLst>
      <p:ext uri="{BB962C8B-B14F-4D97-AF65-F5344CB8AC3E}">
        <p14:creationId xmlns:p14="http://schemas.microsoft.com/office/powerpoint/2010/main" val="119066836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zh-CN" altLang="en-US" dirty="0"/>
              <a:t>第一部分</a:t>
            </a:r>
          </a:p>
        </p:txBody>
      </p:sp>
      <p:sp>
        <p:nvSpPr>
          <p:cNvPr id="3" name="文本占位符 2"/>
          <p:cNvSpPr>
            <a:spLocks noGrp="1"/>
          </p:cNvSpPr>
          <p:nvPr>
            <p:ph type="body" sz="quarter" idx="13"/>
          </p:nvPr>
        </p:nvSpPr>
        <p:spPr>
          <a:xfrm>
            <a:off x="4382780" y="2477356"/>
            <a:ext cx="3415788" cy="715645"/>
          </a:xfrm>
        </p:spPr>
        <p:txBody>
          <a:bodyPr/>
          <a:lstStyle/>
          <a:p>
            <a:r>
              <a:rPr lang="zh-CN" altLang="en-US" kern="0" dirty="0">
                <a:solidFill>
                  <a:schemeClr val="bg1"/>
                </a:solidFill>
                <a:latin typeface="微软雅黑" panose="020B0503020204020204" pitchFamily="34" charset="-122"/>
                <a:ea typeface="微软雅黑" panose="020B0503020204020204" pitchFamily="34" charset="-122"/>
              </a:rPr>
              <a:t>选题背景与意义</a:t>
            </a:r>
            <a:endParaRPr kumimoji="1" lang="zh-CN" altLang="en-US" dirty="0">
              <a:solidFill>
                <a:schemeClr val="bg1"/>
              </a:solidFill>
            </a:endParaRPr>
          </a:p>
        </p:txBody>
      </p:sp>
      <p:grpSp>
        <p:nvGrpSpPr>
          <p:cNvPr id="4" name="组合 22"/>
          <p:cNvGrpSpPr/>
          <p:nvPr/>
        </p:nvGrpSpPr>
        <p:grpSpPr>
          <a:xfrm>
            <a:off x="5698556" y="3930485"/>
            <a:ext cx="794889" cy="623974"/>
            <a:chOff x="3654425" y="5089525"/>
            <a:chExt cx="1860550" cy="1460500"/>
          </a:xfrm>
          <a:solidFill>
            <a:schemeClr val="accent2">
              <a:lumMod val="20000"/>
              <a:lumOff val="80000"/>
            </a:schemeClr>
          </a:solidFill>
        </p:grpSpPr>
        <p:sp>
          <p:nvSpPr>
            <p:cNvPr id="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spTree>
    <p:extLst>
      <p:ext uri="{BB962C8B-B14F-4D97-AF65-F5344CB8AC3E}">
        <p14:creationId xmlns:p14="http://schemas.microsoft.com/office/powerpoint/2010/main" val="10660773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1</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选题背景与意义</a:t>
            </a:r>
          </a:p>
        </p:txBody>
      </p:sp>
      <p:sp>
        <p:nvSpPr>
          <p:cNvPr id="5" name="矩形 4"/>
          <p:cNvSpPr/>
          <p:nvPr/>
        </p:nvSpPr>
        <p:spPr>
          <a:xfrm>
            <a:off x="940279" y="776170"/>
            <a:ext cx="10384052" cy="5326971"/>
          </a:xfrm>
          <a:prstGeom prst="rect">
            <a:avLst/>
          </a:prstGeom>
        </p:spPr>
        <p:txBody>
          <a:bodyPr wrap="square">
            <a:spAutoFit/>
          </a:bodyPr>
          <a:lstStyle/>
          <a:p>
            <a:pPr indent="457200" algn="just" defTabSz="609585">
              <a:lnSpc>
                <a:spcPct val="130000"/>
              </a:lnSpc>
            </a:pPr>
            <a:r>
              <a:rPr lang="zh-CN" altLang="zh-CN" sz="2400" dirty="0"/>
              <a:t>随着</a:t>
            </a:r>
            <a:r>
              <a:rPr lang="zh-CN" altLang="en-US" sz="2400" dirty="0"/>
              <a:t>现代</a:t>
            </a:r>
            <a:r>
              <a:rPr lang="zh-CN" altLang="zh-CN" sz="2400" dirty="0"/>
              <a:t>人们物质生活水平不断的提高，人们对室内环境的要求也不断的提高，一个运行良好的家用设备是人们生活的重要保证</a:t>
            </a:r>
            <a:r>
              <a:rPr lang="zh-CN" altLang="en-US" sz="2400" dirty="0"/>
              <a:t>，加上</a:t>
            </a:r>
            <a:r>
              <a:rPr lang="zh-CN" altLang="zh-CN" sz="2400" dirty="0"/>
              <a:t>室内设备愈发多样和复杂，往往人们对设备是否正常运行了解不足，让设备或者设施能够正常快速的运行，就需要对设备或者设施进行自动监控，本设计对室内设备进行监管，管理人员就能及时知道室内设备是否稳定运行，及时对设备进行维修和更换。因此对室内设备的监控与管理是</a:t>
            </a:r>
            <a:r>
              <a:rPr lang="zh-CN" altLang="zh-CN" sz="2400"/>
              <a:t>必不可少的。</a:t>
            </a:r>
            <a:endParaRPr lang="en-US" altLang="zh-CN" sz="2400" dirty="0"/>
          </a:p>
          <a:p>
            <a:pPr indent="457200" algn="just" defTabSz="609585">
              <a:lnSpc>
                <a:spcPct val="130000"/>
              </a:lnSpc>
            </a:pPr>
            <a:r>
              <a:rPr lang="zh-CN" altLang="zh-CN" sz="2400" dirty="0"/>
              <a:t>本设计最终目标实现一个对室内设备的温度、湿度</a:t>
            </a:r>
            <a:r>
              <a:rPr lang="zh-CN" altLang="en-US" sz="2400" dirty="0"/>
              <a:t>和所处位置</a:t>
            </a:r>
            <a:r>
              <a:rPr lang="zh-CN" altLang="zh-CN" sz="2400" dirty="0"/>
              <a:t>等各种设备的环境变量和关键参数为一体的多功能检测设备管理系统，要求系统运行速度快，响应及时，具有操作简易、价格成本低廉、适用范围广和体积小的特点，便于一般人员使用。</a:t>
            </a:r>
          </a:p>
          <a:p>
            <a:pPr indent="457200" algn="just" defTabSz="609585">
              <a:lnSpc>
                <a:spcPct val="130000"/>
              </a:lnSpc>
            </a:pPr>
            <a:endParaRPr lang="zh-CN" altLang="en-US" sz="2400" dirty="0">
              <a:solidFill>
                <a:schemeClr val="tx1">
                  <a:lumMod val="75000"/>
                  <a:lumOff val="25000"/>
                </a:schemeClr>
              </a:solidFill>
              <a:latin typeface="微软雅黑" charset="0"/>
              <a:ea typeface="微软雅黑" charset="0"/>
              <a:sym typeface="+mn-lt"/>
            </a:endParaRPr>
          </a:p>
        </p:txBody>
      </p:sp>
    </p:spTree>
    <p:extLst>
      <p:ext uri="{BB962C8B-B14F-4D97-AF65-F5344CB8AC3E}">
        <p14:creationId xmlns:p14="http://schemas.microsoft.com/office/powerpoint/2010/main" val="714880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zh-CN" altLang="en-US" dirty="0"/>
              <a:t>第二部分</a:t>
            </a:r>
          </a:p>
        </p:txBody>
      </p:sp>
      <p:sp>
        <p:nvSpPr>
          <p:cNvPr id="3" name="文本占位符 2"/>
          <p:cNvSpPr>
            <a:spLocks noGrp="1"/>
          </p:cNvSpPr>
          <p:nvPr>
            <p:ph type="body" sz="quarter" idx="13"/>
          </p:nvPr>
        </p:nvSpPr>
        <p:spPr>
          <a:xfrm>
            <a:off x="4382779" y="2343252"/>
            <a:ext cx="3415788" cy="715645"/>
          </a:xfrm>
        </p:spPr>
        <p:txBody>
          <a:bodyPr/>
          <a:lstStyle/>
          <a:p>
            <a:r>
              <a:rPr lang="zh-CN" altLang="en-US" dirty="0">
                <a:cs typeface="+mn-ea"/>
                <a:sym typeface="+mn-lt"/>
              </a:rPr>
              <a:t>本人所做的主要工作</a:t>
            </a:r>
          </a:p>
        </p:txBody>
      </p:sp>
      <p:grpSp>
        <p:nvGrpSpPr>
          <p:cNvPr id="4" name="组合 22"/>
          <p:cNvGrpSpPr/>
          <p:nvPr/>
        </p:nvGrpSpPr>
        <p:grpSpPr>
          <a:xfrm>
            <a:off x="5693229" y="3956936"/>
            <a:ext cx="794889" cy="623974"/>
            <a:chOff x="3654425" y="5089525"/>
            <a:chExt cx="1860550" cy="1460500"/>
          </a:xfrm>
          <a:solidFill>
            <a:schemeClr val="accent2">
              <a:lumMod val="20000"/>
              <a:lumOff val="80000"/>
            </a:schemeClr>
          </a:solidFill>
        </p:grpSpPr>
        <p:sp>
          <p:nvSpPr>
            <p:cNvPr id="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431419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2</a:t>
            </a:r>
            <a:endParaRPr kumimoji="1" lang="zh-CN" altLang="en-US" dirty="0"/>
          </a:p>
        </p:txBody>
      </p:sp>
      <p:sp>
        <p:nvSpPr>
          <p:cNvPr id="3" name="文本占位符 2"/>
          <p:cNvSpPr>
            <a:spLocks noGrp="1"/>
          </p:cNvSpPr>
          <p:nvPr>
            <p:ph type="body" sz="quarter" idx="12"/>
          </p:nvPr>
        </p:nvSpPr>
        <p:spPr/>
        <p:txBody>
          <a:bodyPr/>
          <a:lstStyle/>
          <a:p>
            <a:r>
              <a:rPr lang="zh-CN" altLang="en-US" dirty="0">
                <a:cs typeface="+mn-ea"/>
                <a:sym typeface="+mn-lt"/>
              </a:rPr>
              <a:t>本人所做的主要工作</a:t>
            </a:r>
          </a:p>
        </p:txBody>
      </p:sp>
      <p:grpSp>
        <p:nvGrpSpPr>
          <p:cNvPr id="62" name="组合 14"/>
          <p:cNvGrpSpPr/>
          <p:nvPr/>
        </p:nvGrpSpPr>
        <p:grpSpPr>
          <a:xfrm>
            <a:off x="209550" y="2089514"/>
            <a:ext cx="11744325" cy="643467"/>
            <a:chOff x="715150" y="3107266"/>
            <a:chExt cx="10782442" cy="643467"/>
          </a:xfrm>
        </p:grpSpPr>
        <p:cxnSp>
          <p:nvCxnSpPr>
            <p:cNvPr id="63" name="直接连接符 2"/>
            <p:cNvCxnSpPr/>
            <p:nvPr/>
          </p:nvCxnSpPr>
          <p:spPr>
            <a:xfrm>
              <a:off x="1037167" y="3429000"/>
              <a:ext cx="10460425" cy="0"/>
            </a:xfrm>
            <a:prstGeom prst="line">
              <a:avLst/>
            </a:prstGeom>
            <a:ln w="50800">
              <a:solidFill>
                <a:schemeClr val="accent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64" name="组合 13"/>
            <p:cNvGrpSpPr/>
            <p:nvPr/>
          </p:nvGrpSpPr>
          <p:grpSpPr>
            <a:xfrm>
              <a:off x="715150" y="3107266"/>
              <a:ext cx="760724" cy="643467"/>
              <a:chOff x="877502" y="2895600"/>
              <a:chExt cx="1001802" cy="1066800"/>
            </a:xfrm>
          </p:grpSpPr>
          <p:sp>
            <p:nvSpPr>
              <p:cNvPr id="65" name="平行四边形 64"/>
              <p:cNvSpPr/>
              <p:nvPr/>
            </p:nvSpPr>
            <p:spPr>
              <a:xfrm flipH="1">
                <a:off x="877502" y="2895600"/>
                <a:ext cx="414867" cy="533400"/>
              </a:xfrm>
              <a:prstGeom prst="parallelogram">
                <a:avLst>
                  <a:gd name="adj" fmla="val 4132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平行四边形 65"/>
              <p:cNvSpPr/>
              <p:nvPr/>
            </p:nvSpPr>
            <p:spPr>
              <a:xfrm flipH="1">
                <a:off x="1164601" y="2895600"/>
                <a:ext cx="414867" cy="533400"/>
              </a:xfrm>
              <a:prstGeom prst="parallelogram">
                <a:avLst>
                  <a:gd name="adj" fmla="val 4132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平行四边形 66"/>
              <p:cNvSpPr/>
              <p:nvPr/>
            </p:nvSpPr>
            <p:spPr>
              <a:xfrm flipH="1">
                <a:off x="1464437" y="2895600"/>
                <a:ext cx="414867" cy="533400"/>
              </a:xfrm>
              <a:prstGeom prst="parallelogram">
                <a:avLst>
                  <a:gd name="adj" fmla="val 4132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平行四边形 67"/>
              <p:cNvSpPr/>
              <p:nvPr/>
            </p:nvSpPr>
            <p:spPr>
              <a:xfrm>
                <a:off x="877502" y="3429000"/>
                <a:ext cx="414867" cy="533400"/>
              </a:xfrm>
              <a:prstGeom prst="parallelogram">
                <a:avLst>
                  <a:gd name="adj" fmla="val 4132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平行四边形 68"/>
              <p:cNvSpPr/>
              <p:nvPr/>
            </p:nvSpPr>
            <p:spPr>
              <a:xfrm>
                <a:off x="1164601" y="3429000"/>
                <a:ext cx="414867" cy="533400"/>
              </a:xfrm>
              <a:prstGeom prst="parallelogram">
                <a:avLst>
                  <a:gd name="adj" fmla="val 4132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平行四边形 69"/>
              <p:cNvSpPr/>
              <p:nvPr/>
            </p:nvSpPr>
            <p:spPr>
              <a:xfrm>
                <a:off x="1464437" y="3429000"/>
                <a:ext cx="414867" cy="533400"/>
              </a:xfrm>
              <a:prstGeom prst="parallelogram">
                <a:avLst>
                  <a:gd name="adj" fmla="val 4132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矩形 70"/>
          <p:cNvSpPr/>
          <p:nvPr/>
        </p:nvSpPr>
        <p:spPr>
          <a:xfrm>
            <a:off x="3454675" y="2232198"/>
            <a:ext cx="1728000"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5F0EA"/>
                </a:solidFill>
                <a:ea typeface="微软雅黑" charset="0"/>
              </a:rPr>
              <a:t>开题</a:t>
            </a:r>
          </a:p>
        </p:txBody>
      </p:sp>
      <p:sp>
        <p:nvSpPr>
          <p:cNvPr id="74" name="等腰三角形 18"/>
          <p:cNvSpPr/>
          <p:nvPr/>
        </p:nvSpPr>
        <p:spPr>
          <a:xfrm flipH="1">
            <a:off x="3311733" y="2222118"/>
            <a:ext cx="142113" cy="182033"/>
          </a:xfrm>
          <a:prstGeom prst="triangle">
            <a:avLst>
              <a:gd name="adj"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等腰三角形 20"/>
          <p:cNvSpPr/>
          <p:nvPr/>
        </p:nvSpPr>
        <p:spPr>
          <a:xfrm flipH="1">
            <a:off x="5459095" y="2219229"/>
            <a:ext cx="142113" cy="182033"/>
          </a:xfrm>
          <a:prstGeom prst="triangle">
            <a:avLst>
              <a:gd name="adj"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等腰三角形 21"/>
          <p:cNvSpPr/>
          <p:nvPr/>
        </p:nvSpPr>
        <p:spPr>
          <a:xfrm flipH="1">
            <a:off x="7583818" y="2236987"/>
            <a:ext cx="142113" cy="182033"/>
          </a:xfrm>
          <a:prstGeom prst="triangle">
            <a:avLst>
              <a:gd name="adj"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1341947" y="3326292"/>
            <a:ext cx="1728000" cy="1726178"/>
          </a:xfrm>
          <a:prstGeom prst="rect">
            <a:avLst/>
          </a:prstGeom>
        </p:spPr>
        <p:txBody>
          <a:bodyPr wrap="square">
            <a:spAutoFit/>
          </a:bodyPr>
          <a:lstStyle/>
          <a:p>
            <a:pPr algn="just">
              <a:lnSpc>
                <a:spcPct val="120000"/>
              </a:lnSpc>
            </a:pPr>
            <a:r>
              <a:rPr lang="en-US" altLang="zh-CN" dirty="0">
                <a:solidFill>
                  <a:schemeClr val="tx1">
                    <a:lumMod val="85000"/>
                    <a:lumOff val="15000"/>
                  </a:schemeClr>
                </a:solidFill>
              </a:rPr>
              <a:t>12</a:t>
            </a:r>
            <a:r>
              <a:rPr lang="zh-CN" altLang="en-US" dirty="0">
                <a:solidFill>
                  <a:schemeClr val="tx1">
                    <a:lumMod val="85000"/>
                    <a:lumOff val="15000"/>
                  </a:schemeClr>
                </a:solidFill>
              </a:rPr>
              <a:t>月初进行选题和指导老师的工作，寻找选题的方向</a:t>
            </a:r>
          </a:p>
          <a:p>
            <a:pPr algn="just">
              <a:lnSpc>
                <a:spcPct val="120000"/>
              </a:lnSpc>
            </a:pPr>
            <a:endParaRPr lang="zh-CN" altLang="en-US" dirty="0">
              <a:solidFill>
                <a:schemeClr val="tx1">
                  <a:lumMod val="85000"/>
                  <a:lumOff val="15000"/>
                </a:schemeClr>
              </a:solidFill>
            </a:endParaRPr>
          </a:p>
        </p:txBody>
      </p:sp>
      <p:sp>
        <p:nvSpPr>
          <p:cNvPr id="78" name="矩形 77"/>
          <p:cNvSpPr/>
          <p:nvPr/>
        </p:nvSpPr>
        <p:spPr>
          <a:xfrm>
            <a:off x="3454675" y="3326292"/>
            <a:ext cx="1728000" cy="1726178"/>
          </a:xfrm>
          <a:prstGeom prst="rect">
            <a:avLst/>
          </a:prstGeom>
        </p:spPr>
        <p:txBody>
          <a:bodyPr wrap="square">
            <a:spAutoFit/>
          </a:bodyPr>
          <a:lstStyle/>
          <a:p>
            <a:pPr algn="just">
              <a:lnSpc>
                <a:spcPct val="120000"/>
              </a:lnSpc>
            </a:pPr>
            <a:r>
              <a:rPr lang="en-US" altLang="zh-CN" dirty="0">
                <a:solidFill>
                  <a:schemeClr val="tx1">
                    <a:lumMod val="85000"/>
                    <a:lumOff val="15000"/>
                  </a:schemeClr>
                </a:solidFill>
              </a:rPr>
              <a:t>1</a:t>
            </a:r>
            <a:r>
              <a:rPr lang="zh-CN" altLang="en-US" dirty="0">
                <a:solidFill>
                  <a:schemeClr val="tx1">
                    <a:lumMod val="85000"/>
                    <a:lumOff val="15000"/>
                  </a:schemeClr>
                </a:solidFill>
              </a:rPr>
              <a:t>月初进行开题报告，对研究这一课题进行分析，总结报告</a:t>
            </a:r>
          </a:p>
        </p:txBody>
      </p:sp>
      <p:sp>
        <p:nvSpPr>
          <p:cNvPr id="44" name="等腰三角形 21">
            <a:extLst>
              <a:ext uri="{FF2B5EF4-FFF2-40B4-BE49-F238E27FC236}">
                <a16:creationId xmlns:a16="http://schemas.microsoft.com/office/drawing/2014/main" id="{751973B7-0DBB-4F86-ABE9-C526AFDC6E26}"/>
              </a:ext>
            </a:extLst>
          </p:cNvPr>
          <p:cNvSpPr/>
          <p:nvPr/>
        </p:nvSpPr>
        <p:spPr>
          <a:xfrm flipH="1">
            <a:off x="9730351" y="2219230"/>
            <a:ext cx="142113" cy="182033"/>
          </a:xfrm>
          <a:prstGeom prst="triangle">
            <a:avLst>
              <a:gd name="adj"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3424DCE6-BE15-4886-90B3-B694A1367C22}"/>
              </a:ext>
            </a:extLst>
          </p:cNvPr>
          <p:cNvSpPr/>
          <p:nvPr/>
        </p:nvSpPr>
        <p:spPr>
          <a:xfrm>
            <a:off x="5601208" y="2230910"/>
            <a:ext cx="1728000"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5F0EA"/>
                </a:solidFill>
                <a:ea typeface="微软雅黑" charset="0"/>
              </a:rPr>
              <a:t>初稿</a:t>
            </a:r>
          </a:p>
        </p:txBody>
      </p:sp>
      <p:sp>
        <p:nvSpPr>
          <p:cNvPr id="25" name="矩形 24">
            <a:extLst>
              <a:ext uri="{FF2B5EF4-FFF2-40B4-BE49-F238E27FC236}">
                <a16:creationId xmlns:a16="http://schemas.microsoft.com/office/drawing/2014/main" id="{764954E9-2F43-4D2E-9CD8-D8EEB741BE84}"/>
              </a:ext>
            </a:extLst>
          </p:cNvPr>
          <p:cNvSpPr/>
          <p:nvPr/>
        </p:nvSpPr>
        <p:spPr>
          <a:xfrm>
            <a:off x="7725931" y="2219230"/>
            <a:ext cx="1728000"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5F0EA"/>
                </a:solidFill>
                <a:ea typeface="微软雅黑" charset="0"/>
              </a:rPr>
              <a:t>定稿</a:t>
            </a:r>
          </a:p>
        </p:txBody>
      </p:sp>
      <p:sp>
        <p:nvSpPr>
          <p:cNvPr id="26" name="矩形 25">
            <a:extLst>
              <a:ext uri="{FF2B5EF4-FFF2-40B4-BE49-F238E27FC236}">
                <a16:creationId xmlns:a16="http://schemas.microsoft.com/office/drawing/2014/main" id="{6574982C-932E-4A02-9C18-3BD9F38E2CF1}"/>
              </a:ext>
            </a:extLst>
          </p:cNvPr>
          <p:cNvSpPr/>
          <p:nvPr/>
        </p:nvSpPr>
        <p:spPr>
          <a:xfrm>
            <a:off x="9854041" y="2229926"/>
            <a:ext cx="1728000"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5F0EA"/>
                </a:solidFill>
                <a:ea typeface="微软雅黑" charset="0"/>
              </a:rPr>
              <a:t>答辩</a:t>
            </a:r>
          </a:p>
        </p:txBody>
      </p:sp>
      <p:sp>
        <p:nvSpPr>
          <p:cNvPr id="28" name="等腰三角形 18">
            <a:extLst>
              <a:ext uri="{FF2B5EF4-FFF2-40B4-BE49-F238E27FC236}">
                <a16:creationId xmlns:a16="http://schemas.microsoft.com/office/drawing/2014/main" id="{20108522-A00A-4923-9D46-11A1DCC63220}"/>
              </a:ext>
            </a:extLst>
          </p:cNvPr>
          <p:cNvSpPr/>
          <p:nvPr/>
        </p:nvSpPr>
        <p:spPr>
          <a:xfrm flipH="1">
            <a:off x="1203515" y="2209245"/>
            <a:ext cx="142113" cy="182033"/>
          </a:xfrm>
          <a:prstGeom prst="triangle">
            <a:avLst>
              <a:gd name="adj"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22808746-BCDD-4AE4-9C20-AB00FBC51BD4}"/>
              </a:ext>
            </a:extLst>
          </p:cNvPr>
          <p:cNvSpPr/>
          <p:nvPr/>
        </p:nvSpPr>
        <p:spPr>
          <a:xfrm>
            <a:off x="1341947" y="2228798"/>
            <a:ext cx="1728000"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5F0EA"/>
                </a:solidFill>
                <a:ea typeface="微软雅黑" charset="0"/>
              </a:rPr>
              <a:t>选题</a:t>
            </a:r>
          </a:p>
        </p:txBody>
      </p:sp>
      <p:sp>
        <p:nvSpPr>
          <p:cNvPr id="30" name="矩形 29">
            <a:extLst>
              <a:ext uri="{FF2B5EF4-FFF2-40B4-BE49-F238E27FC236}">
                <a16:creationId xmlns:a16="http://schemas.microsoft.com/office/drawing/2014/main" id="{90EED6D1-9021-4570-95C4-76B11C9E53A1}"/>
              </a:ext>
            </a:extLst>
          </p:cNvPr>
          <p:cNvSpPr/>
          <p:nvPr/>
        </p:nvSpPr>
        <p:spPr>
          <a:xfrm>
            <a:off x="5567403" y="3326292"/>
            <a:ext cx="1728000" cy="1393779"/>
          </a:xfrm>
          <a:prstGeom prst="rect">
            <a:avLst/>
          </a:prstGeom>
        </p:spPr>
        <p:txBody>
          <a:bodyPr wrap="square">
            <a:spAutoFit/>
          </a:bodyPr>
          <a:lstStyle/>
          <a:p>
            <a:pPr algn="just">
              <a:lnSpc>
                <a:spcPct val="120000"/>
              </a:lnSpc>
            </a:pPr>
            <a:r>
              <a:rPr lang="en-US" altLang="zh-CN" dirty="0">
                <a:solidFill>
                  <a:schemeClr val="tx1">
                    <a:lumMod val="85000"/>
                    <a:lumOff val="15000"/>
                  </a:schemeClr>
                </a:solidFill>
              </a:rPr>
              <a:t>4</a:t>
            </a:r>
            <a:r>
              <a:rPr lang="zh-CN" altLang="en-US" dirty="0">
                <a:solidFill>
                  <a:schemeClr val="tx1">
                    <a:lumMod val="85000"/>
                    <a:lumOff val="15000"/>
                  </a:schemeClr>
                </a:solidFill>
              </a:rPr>
              <a:t>月初基本完成论文初稿，并定期与老师汇报</a:t>
            </a:r>
          </a:p>
        </p:txBody>
      </p:sp>
      <p:sp>
        <p:nvSpPr>
          <p:cNvPr id="31" name="矩形 30">
            <a:extLst>
              <a:ext uri="{FF2B5EF4-FFF2-40B4-BE49-F238E27FC236}">
                <a16:creationId xmlns:a16="http://schemas.microsoft.com/office/drawing/2014/main" id="{D54EA697-76A5-4F67-84F3-7C54F2A770BA}"/>
              </a:ext>
            </a:extLst>
          </p:cNvPr>
          <p:cNvSpPr/>
          <p:nvPr/>
        </p:nvSpPr>
        <p:spPr>
          <a:xfrm>
            <a:off x="7680131" y="3332174"/>
            <a:ext cx="1728000" cy="1393779"/>
          </a:xfrm>
          <a:prstGeom prst="rect">
            <a:avLst/>
          </a:prstGeom>
        </p:spPr>
        <p:txBody>
          <a:bodyPr wrap="square">
            <a:spAutoFit/>
          </a:bodyPr>
          <a:lstStyle/>
          <a:p>
            <a:pPr algn="just">
              <a:lnSpc>
                <a:spcPct val="120000"/>
              </a:lnSpc>
            </a:pPr>
            <a:r>
              <a:rPr lang="en-US" altLang="zh-CN" dirty="0">
                <a:solidFill>
                  <a:schemeClr val="tx1">
                    <a:lumMod val="85000"/>
                    <a:lumOff val="15000"/>
                  </a:schemeClr>
                </a:solidFill>
              </a:rPr>
              <a:t>5</a:t>
            </a:r>
            <a:r>
              <a:rPr lang="zh-CN" altLang="en-US" dirty="0">
                <a:solidFill>
                  <a:schemeClr val="tx1">
                    <a:lumMod val="85000"/>
                    <a:lumOff val="15000"/>
                  </a:schemeClr>
                </a:solidFill>
              </a:rPr>
              <a:t>月中旬，基本完成格式修改，解决论文中的不足</a:t>
            </a:r>
          </a:p>
        </p:txBody>
      </p:sp>
      <p:sp>
        <p:nvSpPr>
          <p:cNvPr id="32" name="矩形 31">
            <a:extLst>
              <a:ext uri="{FF2B5EF4-FFF2-40B4-BE49-F238E27FC236}">
                <a16:creationId xmlns:a16="http://schemas.microsoft.com/office/drawing/2014/main" id="{0018982C-2A21-436C-BAEA-8F0EE40A0C03}"/>
              </a:ext>
            </a:extLst>
          </p:cNvPr>
          <p:cNvSpPr/>
          <p:nvPr/>
        </p:nvSpPr>
        <p:spPr>
          <a:xfrm>
            <a:off x="9801407" y="3336469"/>
            <a:ext cx="1728000" cy="1061381"/>
          </a:xfrm>
          <a:prstGeom prst="rect">
            <a:avLst/>
          </a:prstGeom>
        </p:spPr>
        <p:txBody>
          <a:bodyPr wrap="square">
            <a:spAutoFit/>
          </a:bodyPr>
          <a:lstStyle/>
          <a:p>
            <a:pPr algn="just">
              <a:lnSpc>
                <a:spcPct val="120000"/>
              </a:lnSpc>
            </a:pPr>
            <a:r>
              <a:rPr lang="en-US" altLang="zh-CN" dirty="0">
                <a:solidFill>
                  <a:schemeClr val="tx1">
                    <a:lumMod val="85000"/>
                    <a:lumOff val="15000"/>
                  </a:schemeClr>
                </a:solidFill>
              </a:rPr>
              <a:t>5</a:t>
            </a:r>
            <a:r>
              <a:rPr lang="zh-CN" altLang="en-US" dirty="0">
                <a:solidFill>
                  <a:schemeClr val="tx1">
                    <a:lumMod val="85000"/>
                    <a:lumOff val="15000"/>
                  </a:schemeClr>
                </a:solidFill>
              </a:rPr>
              <a:t>月末进行论文查重和答辩准备。</a:t>
            </a:r>
          </a:p>
        </p:txBody>
      </p:sp>
    </p:spTree>
    <p:extLst>
      <p:ext uri="{BB962C8B-B14F-4D97-AF65-F5344CB8AC3E}">
        <p14:creationId xmlns:p14="http://schemas.microsoft.com/office/powerpoint/2010/main" val="2919980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2</a:t>
            </a:r>
            <a:endParaRPr kumimoji="1" lang="zh-CN" altLang="en-US" dirty="0"/>
          </a:p>
        </p:txBody>
      </p:sp>
      <p:sp>
        <p:nvSpPr>
          <p:cNvPr id="3" name="文本占位符 2"/>
          <p:cNvSpPr>
            <a:spLocks noGrp="1"/>
          </p:cNvSpPr>
          <p:nvPr>
            <p:ph type="body" sz="quarter" idx="12"/>
          </p:nvPr>
        </p:nvSpPr>
        <p:spPr/>
        <p:txBody>
          <a:bodyPr/>
          <a:lstStyle/>
          <a:p>
            <a:r>
              <a:rPr lang="zh-CN" altLang="en-US" dirty="0">
                <a:cs typeface="+mn-ea"/>
                <a:sym typeface="+mn-lt"/>
              </a:rPr>
              <a:t>本人所做的主要工作</a:t>
            </a:r>
          </a:p>
        </p:txBody>
      </p:sp>
      <p:grpSp>
        <p:nvGrpSpPr>
          <p:cNvPr id="62" name="组合 14"/>
          <p:cNvGrpSpPr/>
          <p:nvPr/>
        </p:nvGrpSpPr>
        <p:grpSpPr>
          <a:xfrm>
            <a:off x="209550" y="2089514"/>
            <a:ext cx="11744325" cy="643467"/>
            <a:chOff x="715150" y="3107266"/>
            <a:chExt cx="10782442" cy="643467"/>
          </a:xfrm>
        </p:grpSpPr>
        <p:cxnSp>
          <p:nvCxnSpPr>
            <p:cNvPr id="63" name="直接连接符 2"/>
            <p:cNvCxnSpPr/>
            <p:nvPr/>
          </p:nvCxnSpPr>
          <p:spPr>
            <a:xfrm>
              <a:off x="1037167" y="3429000"/>
              <a:ext cx="10460425" cy="0"/>
            </a:xfrm>
            <a:prstGeom prst="line">
              <a:avLst/>
            </a:prstGeom>
            <a:ln w="50800">
              <a:solidFill>
                <a:schemeClr val="accent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64" name="组合 13"/>
            <p:cNvGrpSpPr/>
            <p:nvPr/>
          </p:nvGrpSpPr>
          <p:grpSpPr>
            <a:xfrm>
              <a:off x="715150" y="3107266"/>
              <a:ext cx="760724" cy="643467"/>
              <a:chOff x="877502" y="2895600"/>
              <a:chExt cx="1001802" cy="1066800"/>
            </a:xfrm>
          </p:grpSpPr>
          <p:sp>
            <p:nvSpPr>
              <p:cNvPr id="65" name="平行四边形 64"/>
              <p:cNvSpPr/>
              <p:nvPr/>
            </p:nvSpPr>
            <p:spPr>
              <a:xfrm flipH="1">
                <a:off x="877502" y="2895600"/>
                <a:ext cx="414867" cy="533400"/>
              </a:xfrm>
              <a:prstGeom prst="parallelogram">
                <a:avLst>
                  <a:gd name="adj" fmla="val 4132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平行四边形 65"/>
              <p:cNvSpPr/>
              <p:nvPr/>
            </p:nvSpPr>
            <p:spPr>
              <a:xfrm flipH="1">
                <a:off x="1164601" y="2895600"/>
                <a:ext cx="414867" cy="533400"/>
              </a:xfrm>
              <a:prstGeom prst="parallelogram">
                <a:avLst>
                  <a:gd name="adj" fmla="val 4132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平行四边形 66"/>
              <p:cNvSpPr/>
              <p:nvPr/>
            </p:nvSpPr>
            <p:spPr>
              <a:xfrm flipH="1">
                <a:off x="1464437" y="2895600"/>
                <a:ext cx="414867" cy="533400"/>
              </a:xfrm>
              <a:prstGeom prst="parallelogram">
                <a:avLst>
                  <a:gd name="adj" fmla="val 4132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平行四边形 67"/>
              <p:cNvSpPr/>
              <p:nvPr/>
            </p:nvSpPr>
            <p:spPr>
              <a:xfrm>
                <a:off x="877502" y="3429000"/>
                <a:ext cx="414867" cy="533400"/>
              </a:xfrm>
              <a:prstGeom prst="parallelogram">
                <a:avLst>
                  <a:gd name="adj" fmla="val 4132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平行四边形 68"/>
              <p:cNvSpPr/>
              <p:nvPr/>
            </p:nvSpPr>
            <p:spPr>
              <a:xfrm>
                <a:off x="1164601" y="3429000"/>
                <a:ext cx="414867" cy="533400"/>
              </a:xfrm>
              <a:prstGeom prst="parallelogram">
                <a:avLst>
                  <a:gd name="adj" fmla="val 4132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平行四边形 69"/>
              <p:cNvSpPr/>
              <p:nvPr/>
            </p:nvSpPr>
            <p:spPr>
              <a:xfrm>
                <a:off x="1464437" y="3429000"/>
                <a:ext cx="414867" cy="533400"/>
              </a:xfrm>
              <a:prstGeom prst="parallelogram">
                <a:avLst>
                  <a:gd name="adj" fmla="val 4132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矩形 70"/>
          <p:cNvSpPr/>
          <p:nvPr/>
        </p:nvSpPr>
        <p:spPr>
          <a:xfrm>
            <a:off x="4082018" y="2232198"/>
            <a:ext cx="1728000"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5F0EA"/>
                </a:solidFill>
                <a:ea typeface="微软雅黑" charset="0"/>
              </a:rPr>
              <a:t>硬件分析</a:t>
            </a:r>
          </a:p>
        </p:txBody>
      </p:sp>
      <p:sp>
        <p:nvSpPr>
          <p:cNvPr id="74" name="等腰三角形 18"/>
          <p:cNvSpPr/>
          <p:nvPr/>
        </p:nvSpPr>
        <p:spPr>
          <a:xfrm flipH="1">
            <a:off x="3942639" y="2224886"/>
            <a:ext cx="142113" cy="182033"/>
          </a:xfrm>
          <a:prstGeom prst="triangle">
            <a:avLst>
              <a:gd name="adj"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等腰三角形 20"/>
          <p:cNvSpPr/>
          <p:nvPr/>
        </p:nvSpPr>
        <p:spPr>
          <a:xfrm flipH="1">
            <a:off x="6674018" y="2236987"/>
            <a:ext cx="142113" cy="182033"/>
          </a:xfrm>
          <a:prstGeom prst="triangle">
            <a:avLst>
              <a:gd name="adj"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等腰三角形 21"/>
          <p:cNvSpPr/>
          <p:nvPr/>
        </p:nvSpPr>
        <p:spPr>
          <a:xfrm flipH="1">
            <a:off x="9104082" y="2236987"/>
            <a:ext cx="142113" cy="182033"/>
          </a:xfrm>
          <a:prstGeom prst="triangle">
            <a:avLst>
              <a:gd name="adj"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1424430" y="3336469"/>
            <a:ext cx="1728000" cy="1393779"/>
          </a:xfrm>
          <a:prstGeom prst="rect">
            <a:avLst/>
          </a:prstGeom>
        </p:spPr>
        <p:txBody>
          <a:bodyPr wrap="square">
            <a:spAutoFit/>
          </a:bodyPr>
          <a:lstStyle/>
          <a:p>
            <a:pPr algn="just">
              <a:lnSpc>
                <a:spcPct val="120000"/>
              </a:lnSpc>
            </a:pPr>
            <a:r>
              <a:rPr lang="zh-CN" altLang="en-US" dirty="0">
                <a:solidFill>
                  <a:schemeClr val="tx1">
                    <a:lumMod val="85000"/>
                    <a:lumOff val="15000"/>
                  </a:schemeClr>
                </a:solidFill>
              </a:rPr>
              <a:t>对研究进行分析，选择合适的开发板与传感器</a:t>
            </a:r>
          </a:p>
        </p:txBody>
      </p:sp>
      <p:sp>
        <p:nvSpPr>
          <p:cNvPr id="78" name="矩形 77"/>
          <p:cNvSpPr/>
          <p:nvPr/>
        </p:nvSpPr>
        <p:spPr>
          <a:xfrm>
            <a:off x="4071782" y="3335289"/>
            <a:ext cx="1728000" cy="1393779"/>
          </a:xfrm>
          <a:prstGeom prst="rect">
            <a:avLst/>
          </a:prstGeom>
        </p:spPr>
        <p:txBody>
          <a:bodyPr wrap="square">
            <a:spAutoFit/>
          </a:bodyPr>
          <a:lstStyle/>
          <a:p>
            <a:pPr algn="just">
              <a:lnSpc>
                <a:spcPct val="120000"/>
              </a:lnSpc>
            </a:pPr>
            <a:r>
              <a:rPr lang="zh-CN" altLang="en-US" dirty="0">
                <a:solidFill>
                  <a:schemeClr val="tx1">
                    <a:lumMod val="85000"/>
                    <a:lumOff val="15000"/>
                  </a:schemeClr>
                </a:solidFill>
              </a:rPr>
              <a:t>对传感器进行了解，熟悉时序图，准备好大致编程框架</a:t>
            </a:r>
          </a:p>
        </p:txBody>
      </p:sp>
      <p:sp>
        <p:nvSpPr>
          <p:cNvPr id="24" name="矩形 23">
            <a:extLst>
              <a:ext uri="{FF2B5EF4-FFF2-40B4-BE49-F238E27FC236}">
                <a16:creationId xmlns:a16="http://schemas.microsoft.com/office/drawing/2014/main" id="{3424DCE6-BE15-4886-90B3-B694A1367C22}"/>
              </a:ext>
            </a:extLst>
          </p:cNvPr>
          <p:cNvSpPr/>
          <p:nvPr/>
        </p:nvSpPr>
        <p:spPr>
          <a:xfrm>
            <a:off x="6816131" y="2230910"/>
            <a:ext cx="1728000"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5F0EA"/>
                </a:solidFill>
                <a:ea typeface="微软雅黑" charset="0"/>
              </a:rPr>
              <a:t>功能实现</a:t>
            </a:r>
          </a:p>
        </p:txBody>
      </p:sp>
      <p:sp>
        <p:nvSpPr>
          <p:cNvPr id="25" name="矩形 24">
            <a:extLst>
              <a:ext uri="{FF2B5EF4-FFF2-40B4-BE49-F238E27FC236}">
                <a16:creationId xmlns:a16="http://schemas.microsoft.com/office/drawing/2014/main" id="{764954E9-2F43-4D2E-9CD8-D8EEB741BE84}"/>
              </a:ext>
            </a:extLst>
          </p:cNvPr>
          <p:cNvSpPr/>
          <p:nvPr/>
        </p:nvSpPr>
        <p:spPr>
          <a:xfrm>
            <a:off x="9252739" y="2219230"/>
            <a:ext cx="1728000"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5F0EA"/>
                </a:solidFill>
                <a:ea typeface="微软雅黑" charset="0"/>
              </a:rPr>
              <a:t>测试完善</a:t>
            </a:r>
          </a:p>
        </p:txBody>
      </p:sp>
      <p:sp>
        <p:nvSpPr>
          <p:cNvPr id="28" name="等腰三角形 18">
            <a:extLst>
              <a:ext uri="{FF2B5EF4-FFF2-40B4-BE49-F238E27FC236}">
                <a16:creationId xmlns:a16="http://schemas.microsoft.com/office/drawing/2014/main" id="{20108522-A00A-4923-9D46-11A1DCC63220}"/>
              </a:ext>
            </a:extLst>
          </p:cNvPr>
          <p:cNvSpPr/>
          <p:nvPr/>
        </p:nvSpPr>
        <p:spPr>
          <a:xfrm flipH="1">
            <a:off x="1353374" y="2229215"/>
            <a:ext cx="142113" cy="182033"/>
          </a:xfrm>
          <a:prstGeom prst="triangle">
            <a:avLst>
              <a:gd name="adj"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22808746-BCDD-4AE4-9C20-AB00FBC51BD4}"/>
              </a:ext>
            </a:extLst>
          </p:cNvPr>
          <p:cNvSpPr/>
          <p:nvPr/>
        </p:nvSpPr>
        <p:spPr>
          <a:xfrm>
            <a:off x="1495487" y="2229926"/>
            <a:ext cx="1728000"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5F0EA"/>
                </a:solidFill>
                <a:ea typeface="微软雅黑" charset="0"/>
              </a:rPr>
              <a:t>硬件选择</a:t>
            </a:r>
          </a:p>
        </p:txBody>
      </p:sp>
      <p:sp>
        <p:nvSpPr>
          <p:cNvPr id="31" name="矩形 30">
            <a:extLst>
              <a:ext uri="{FF2B5EF4-FFF2-40B4-BE49-F238E27FC236}">
                <a16:creationId xmlns:a16="http://schemas.microsoft.com/office/drawing/2014/main" id="{D54EA697-76A5-4F67-84F3-7C54F2A770BA}"/>
              </a:ext>
            </a:extLst>
          </p:cNvPr>
          <p:cNvSpPr/>
          <p:nvPr/>
        </p:nvSpPr>
        <p:spPr>
          <a:xfrm>
            <a:off x="6816131" y="3394638"/>
            <a:ext cx="1728000" cy="1726178"/>
          </a:xfrm>
          <a:prstGeom prst="rect">
            <a:avLst/>
          </a:prstGeom>
        </p:spPr>
        <p:txBody>
          <a:bodyPr wrap="square">
            <a:spAutoFit/>
          </a:bodyPr>
          <a:lstStyle/>
          <a:p>
            <a:pPr algn="just">
              <a:lnSpc>
                <a:spcPct val="120000"/>
              </a:lnSpc>
            </a:pPr>
            <a:r>
              <a:rPr lang="zh-CN" altLang="en-US" dirty="0">
                <a:solidFill>
                  <a:schemeClr val="tx1">
                    <a:lumMod val="85000"/>
                    <a:lumOff val="15000"/>
                  </a:schemeClr>
                </a:solidFill>
              </a:rPr>
              <a:t>实现基本功能，将每个传感器模块进行编程并结合，同时完善数据传输</a:t>
            </a:r>
          </a:p>
        </p:txBody>
      </p:sp>
      <p:sp>
        <p:nvSpPr>
          <p:cNvPr id="32" name="矩形 31">
            <a:extLst>
              <a:ext uri="{FF2B5EF4-FFF2-40B4-BE49-F238E27FC236}">
                <a16:creationId xmlns:a16="http://schemas.microsoft.com/office/drawing/2014/main" id="{0018982C-2A21-436C-BAEA-8F0EE40A0C03}"/>
              </a:ext>
            </a:extLst>
          </p:cNvPr>
          <p:cNvSpPr/>
          <p:nvPr/>
        </p:nvSpPr>
        <p:spPr>
          <a:xfrm>
            <a:off x="9252739" y="3358077"/>
            <a:ext cx="1728000" cy="1061381"/>
          </a:xfrm>
          <a:prstGeom prst="rect">
            <a:avLst/>
          </a:prstGeom>
        </p:spPr>
        <p:txBody>
          <a:bodyPr wrap="square">
            <a:spAutoFit/>
          </a:bodyPr>
          <a:lstStyle/>
          <a:p>
            <a:pPr algn="just">
              <a:lnSpc>
                <a:spcPct val="120000"/>
              </a:lnSpc>
            </a:pPr>
            <a:r>
              <a:rPr lang="zh-CN" altLang="en-US" dirty="0">
                <a:solidFill>
                  <a:schemeClr val="tx1">
                    <a:lumMod val="85000"/>
                    <a:lumOff val="15000"/>
                  </a:schemeClr>
                </a:solidFill>
              </a:rPr>
              <a:t>对系统进行调试，完善其中出现的缺陷。</a:t>
            </a:r>
          </a:p>
        </p:txBody>
      </p:sp>
    </p:spTree>
    <p:extLst>
      <p:ext uri="{BB962C8B-B14F-4D97-AF65-F5344CB8AC3E}">
        <p14:creationId xmlns:p14="http://schemas.microsoft.com/office/powerpoint/2010/main" val="815586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zh-CN" altLang="en-US" dirty="0"/>
              <a:t>第三部分</a:t>
            </a:r>
          </a:p>
        </p:txBody>
      </p:sp>
      <p:sp>
        <p:nvSpPr>
          <p:cNvPr id="3" name="文本占位符 2"/>
          <p:cNvSpPr>
            <a:spLocks noGrp="1"/>
          </p:cNvSpPr>
          <p:nvPr>
            <p:ph type="body" sz="quarter" idx="13"/>
          </p:nvPr>
        </p:nvSpPr>
        <p:spPr/>
        <p:txBody>
          <a:bodyPr/>
          <a:lstStyle/>
          <a:p>
            <a:r>
              <a:rPr lang="zh-CN" altLang="en-US" dirty="0">
                <a:cs typeface="+mn-ea"/>
                <a:sym typeface="+mn-lt"/>
              </a:rPr>
              <a:t>主要技术和方法</a:t>
            </a:r>
          </a:p>
        </p:txBody>
      </p:sp>
      <p:grpSp>
        <p:nvGrpSpPr>
          <p:cNvPr id="4" name="组合 22"/>
          <p:cNvGrpSpPr/>
          <p:nvPr/>
        </p:nvGrpSpPr>
        <p:grpSpPr>
          <a:xfrm>
            <a:off x="5698556" y="3993285"/>
            <a:ext cx="794889" cy="623974"/>
            <a:chOff x="3654425" y="5089525"/>
            <a:chExt cx="1860550" cy="1460500"/>
          </a:xfrm>
          <a:solidFill>
            <a:schemeClr val="accent2">
              <a:lumMod val="20000"/>
              <a:lumOff val="80000"/>
            </a:schemeClr>
          </a:solidFill>
        </p:grpSpPr>
        <p:sp>
          <p:nvSpPr>
            <p:cNvPr id="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1200488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3</a:t>
            </a:r>
            <a:endParaRPr kumimoji="1" lang="zh-CN" altLang="en-US" dirty="0"/>
          </a:p>
        </p:txBody>
      </p:sp>
      <p:sp>
        <p:nvSpPr>
          <p:cNvPr id="3" name="文本占位符 2"/>
          <p:cNvSpPr>
            <a:spLocks noGrp="1"/>
          </p:cNvSpPr>
          <p:nvPr>
            <p:ph type="body" sz="quarter" idx="12"/>
          </p:nvPr>
        </p:nvSpPr>
        <p:spPr/>
        <p:txBody>
          <a:bodyPr/>
          <a:lstStyle/>
          <a:p>
            <a:r>
              <a:rPr lang="zh-CN" altLang="en-US" dirty="0">
                <a:cs typeface="+mn-ea"/>
                <a:sym typeface="+mn-lt"/>
              </a:rPr>
              <a:t>主要技术和方法</a:t>
            </a:r>
          </a:p>
        </p:txBody>
      </p:sp>
      <p:sp>
        <p:nvSpPr>
          <p:cNvPr id="19" name="矩形 18"/>
          <p:cNvSpPr/>
          <p:nvPr/>
        </p:nvSpPr>
        <p:spPr>
          <a:xfrm>
            <a:off x="1930215" y="4802570"/>
            <a:ext cx="877163" cy="369332"/>
          </a:xfrm>
          <a:prstGeom prst="rect">
            <a:avLst/>
          </a:prstGeom>
        </p:spPr>
        <p:txBody>
          <a:bodyPr wrap="none">
            <a:spAutoFit/>
          </a:bodyPr>
          <a:lstStyle/>
          <a:p>
            <a:pPr algn="ctr" defTabSz="609585"/>
            <a:r>
              <a:rPr lang="zh-CN" altLang="en-US" b="1" dirty="0">
                <a:solidFill>
                  <a:schemeClr val="accent2">
                    <a:lumMod val="50000"/>
                  </a:schemeClr>
                </a:solidFill>
                <a:ea typeface="微软雅黑" charset="0"/>
              </a:rPr>
              <a:t>移植性</a:t>
            </a:r>
          </a:p>
        </p:txBody>
      </p:sp>
      <p:sp>
        <p:nvSpPr>
          <p:cNvPr id="20" name="矩形 19"/>
          <p:cNvSpPr/>
          <p:nvPr/>
        </p:nvSpPr>
        <p:spPr>
          <a:xfrm>
            <a:off x="902196" y="5147171"/>
            <a:ext cx="2933204" cy="701346"/>
          </a:xfrm>
          <a:prstGeom prst="rect">
            <a:avLst/>
          </a:prstGeom>
        </p:spPr>
        <p:txBody>
          <a:bodyPr wrap="square">
            <a:spAutoFit/>
          </a:bodyPr>
          <a:lstStyle/>
          <a:p>
            <a:pPr algn="ctr" defTabSz="609585">
              <a:lnSpc>
                <a:spcPct val="130000"/>
              </a:lnSpc>
            </a:pPr>
            <a:r>
              <a:rPr lang="zh-CN" altLang="en-US" sz="1600" dirty="0">
                <a:solidFill>
                  <a:schemeClr val="accent2">
                    <a:lumMod val="50000"/>
                  </a:schemeClr>
                </a:solidFill>
                <a:latin typeface="微软雅黑" charset="0"/>
                <a:ea typeface="微软雅黑" charset="0"/>
              </a:rPr>
              <a:t>对于同类芯片，可以方便移植，对引脚定义有良好的</a:t>
            </a:r>
            <a:r>
              <a:rPr lang="zh-CN" altLang="en-US" sz="1600">
                <a:solidFill>
                  <a:schemeClr val="accent2">
                    <a:lumMod val="50000"/>
                  </a:schemeClr>
                </a:solidFill>
                <a:latin typeface="微软雅黑" charset="0"/>
                <a:ea typeface="微软雅黑" charset="0"/>
              </a:rPr>
              <a:t>重用性。</a:t>
            </a:r>
            <a:endParaRPr lang="zh-CN" altLang="en-US" sz="1600" dirty="0">
              <a:solidFill>
                <a:schemeClr val="accent2">
                  <a:lumMod val="50000"/>
                </a:schemeClr>
              </a:solidFill>
              <a:latin typeface="微软雅黑" charset="0"/>
              <a:ea typeface="微软雅黑" charset="0"/>
            </a:endParaRPr>
          </a:p>
        </p:txBody>
      </p:sp>
      <p:sp>
        <p:nvSpPr>
          <p:cNvPr id="21" name="矩形 20"/>
          <p:cNvSpPr/>
          <p:nvPr/>
        </p:nvSpPr>
        <p:spPr>
          <a:xfrm>
            <a:off x="5670903" y="4802570"/>
            <a:ext cx="877163" cy="369332"/>
          </a:xfrm>
          <a:prstGeom prst="rect">
            <a:avLst/>
          </a:prstGeom>
        </p:spPr>
        <p:txBody>
          <a:bodyPr wrap="none">
            <a:spAutoFit/>
          </a:bodyPr>
          <a:lstStyle/>
          <a:p>
            <a:pPr algn="ctr" defTabSz="609585"/>
            <a:r>
              <a:rPr lang="zh-CN" altLang="en-US" b="1" dirty="0">
                <a:solidFill>
                  <a:schemeClr val="accent2">
                    <a:lumMod val="50000"/>
                  </a:schemeClr>
                </a:solidFill>
                <a:ea typeface="微软雅黑" charset="0"/>
              </a:rPr>
              <a:t>开源性</a:t>
            </a:r>
          </a:p>
        </p:txBody>
      </p:sp>
      <p:sp>
        <p:nvSpPr>
          <p:cNvPr id="22" name="矩形 21"/>
          <p:cNvSpPr/>
          <p:nvPr/>
        </p:nvSpPr>
        <p:spPr>
          <a:xfrm>
            <a:off x="4642883" y="5147171"/>
            <a:ext cx="2933204" cy="1021433"/>
          </a:xfrm>
          <a:prstGeom prst="rect">
            <a:avLst/>
          </a:prstGeom>
        </p:spPr>
        <p:txBody>
          <a:bodyPr wrap="square">
            <a:spAutoFit/>
          </a:bodyPr>
          <a:lstStyle/>
          <a:p>
            <a:pPr algn="ctr" defTabSz="609585">
              <a:lnSpc>
                <a:spcPct val="130000"/>
              </a:lnSpc>
            </a:pPr>
            <a:r>
              <a:rPr lang="zh-CN" altLang="en-US" sz="1600" dirty="0">
                <a:solidFill>
                  <a:schemeClr val="accent2">
                    <a:lumMod val="50000"/>
                  </a:schemeClr>
                </a:solidFill>
                <a:latin typeface="微软雅黑" charset="0"/>
                <a:ea typeface="微软雅黑" charset="0"/>
              </a:rPr>
              <a:t>里面大多数的核心库都进行开源，方便编程人员使用开源库，同时可以根据需求修改源码。</a:t>
            </a:r>
          </a:p>
        </p:txBody>
      </p:sp>
      <p:sp>
        <p:nvSpPr>
          <p:cNvPr id="23" name="矩形 22"/>
          <p:cNvSpPr/>
          <p:nvPr/>
        </p:nvSpPr>
        <p:spPr>
          <a:xfrm>
            <a:off x="9296173" y="4802570"/>
            <a:ext cx="1107996" cy="369332"/>
          </a:xfrm>
          <a:prstGeom prst="rect">
            <a:avLst/>
          </a:prstGeom>
        </p:spPr>
        <p:txBody>
          <a:bodyPr wrap="none">
            <a:spAutoFit/>
          </a:bodyPr>
          <a:lstStyle/>
          <a:p>
            <a:pPr algn="ctr" defTabSz="609585"/>
            <a:r>
              <a:rPr lang="zh-CN" altLang="en-US" b="1" dirty="0">
                <a:solidFill>
                  <a:schemeClr val="accent2">
                    <a:lumMod val="50000"/>
                  </a:schemeClr>
                </a:solidFill>
                <a:ea typeface="微软雅黑" charset="0"/>
              </a:rPr>
              <a:t>简洁开发</a:t>
            </a:r>
          </a:p>
        </p:txBody>
      </p:sp>
      <p:sp>
        <p:nvSpPr>
          <p:cNvPr id="24" name="矩形 23"/>
          <p:cNvSpPr/>
          <p:nvPr/>
        </p:nvSpPr>
        <p:spPr>
          <a:xfrm>
            <a:off x="8383569" y="5147171"/>
            <a:ext cx="2933204" cy="1341521"/>
          </a:xfrm>
          <a:prstGeom prst="rect">
            <a:avLst/>
          </a:prstGeom>
        </p:spPr>
        <p:txBody>
          <a:bodyPr wrap="square">
            <a:spAutoFit/>
          </a:bodyPr>
          <a:lstStyle/>
          <a:p>
            <a:pPr algn="ctr" defTabSz="609585">
              <a:lnSpc>
                <a:spcPct val="130000"/>
              </a:lnSpc>
            </a:pPr>
            <a:r>
              <a:rPr lang="zh-CN" altLang="en-US" sz="1600" dirty="0">
                <a:solidFill>
                  <a:schemeClr val="accent2">
                    <a:lumMod val="50000"/>
                  </a:schemeClr>
                </a:solidFill>
                <a:latin typeface="微软雅黑" charset="0"/>
                <a:ea typeface="微软雅黑" charset="0"/>
              </a:rPr>
              <a:t>开发环境中，有多种封装好的函数库，可以使用库开发，也可以使用寄存器开发，适合不同层次的开发人员使用</a:t>
            </a:r>
          </a:p>
        </p:txBody>
      </p:sp>
      <p:grpSp>
        <p:nvGrpSpPr>
          <p:cNvPr id="5" name="组 4"/>
          <p:cNvGrpSpPr/>
          <p:nvPr/>
        </p:nvGrpSpPr>
        <p:grpSpPr>
          <a:xfrm>
            <a:off x="954796" y="4490337"/>
            <a:ext cx="10282409" cy="161214"/>
            <a:chOff x="954796" y="4490337"/>
            <a:chExt cx="10282409" cy="161214"/>
          </a:xfrm>
        </p:grpSpPr>
        <p:cxnSp>
          <p:nvCxnSpPr>
            <p:cNvPr id="27" name="直接连接符 42"/>
            <p:cNvCxnSpPr/>
            <p:nvPr/>
          </p:nvCxnSpPr>
          <p:spPr>
            <a:xfrm>
              <a:off x="6324283" y="4570944"/>
              <a:ext cx="4912922"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28" name="平行四边形 27"/>
            <p:cNvSpPr/>
            <p:nvPr/>
          </p:nvSpPr>
          <p:spPr>
            <a:xfrm flipH="1">
              <a:off x="6049161" y="4490337"/>
              <a:ext cx="93678" cy="161214"/>
            </a:xfrm>
            <a:prstGeom prst="parallelogram">
              <a:avLst>
                <a:gd name="adj" fmla="val 53189"/>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平行四边形 28"/>
            <p:cNvSpPr/>
            <p:nvPr/>
          </p:nvSpPr>
          <p:spPr>
            <a:xfrm flipH="1">
              <a:off x="5986129" y="4490337"/>
              <a:ext cx="93678" cy="161214"/>
            </a:xfrm>
            <a:prstGeom prst="parallelogram">
              <a:avLst>
                <a:gd name="adj" fmla="val 53189"/>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平行四边形 29"/>
            <p:cNvSpPr/>
            <p:nvPr/>
          </p:nvSpPr>
          <p:spPr>
            <a:xfrm flipH="1">
              <a:off x="6109486" y="4490337"/>
              <a:ext cx="93678" cy="161214"/>
            </a:xfrm>
            <a:prstGeom prst="parallelogram">
              <a:avLst>
                <a:gd name="adj" fmla="val 53189"/>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42"/>
            <p:cNvCxnSpPr/>
            <p:nvPr/>
          </p:nvCxnSpPr>
          <p:spPr>
            <a:xfrm>
              <a:off x="954796" y="4570944"/>
              <a:ext cx="4912922"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9" name="图片 8">
            <a:extLst>
              <a:ext uri="{FF2B5EF4-FFF2-40B4-BE49-F238E27FC236}">
                <a16:creationId xmlns:a16="http://schemas.microsoft.com/office/drawing/2014/main" id="{8BAF8990-6BEA-4AE8-A7AB-3946F3042EB9}"/>
              </a:ext>
            </a:extLst>
          </p:cNvPr>
          <p:cNvPicPr>
            <a:picLocks noChangeAspect="1"/>
          </p:cNvPicPr>
          <p:nvPr/>
        </p:nvPicPr>
        <p:blipFill>
          <a:blip r:embed="rId2"/>
          <a:stretch>
            <a:fillRect/>
          </a:stretch>
        </p:blipFill>
        <p:spPr>
          <a:xfrm>
            <a:off x="4252423" y="678072"/>
            <a:ext cx="3431064" cy="3520272"/>
          </a:xfrm>
          <a:prstGeom prst="rect">
            <a:avLst/>
          </a:prstGeom>
        </p:spPr>
      </p:pic>
    </p:spTree>
    <p:extLst>
      <p:ext uri="{BB962C8B-B14F-4D97-AF65-F5344CB8AC3E}">
        <p14:creationId xmlns:p14="http://schemas.microsoft.com/office/powerpoint/2010/main" val="2006811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第一PPT，www.1ppt.com">
  <a:themeElements>
    <a:clrScheme name="自定义 99">
      <a:dk1>
        <a:srgbClr val="000000"/>
      </a:dk1>
      <a:lt1>
        <a:srgbClr val="FFFFFF"/>
      </a:lt1>
      <a:dk2>
        <a:srgbClr val="000000"/>
      </a:dk2>
      <a:lt2>
        <a:srgbClr val="FFFDFD"/>
      </a:lt2>
      <a:accent1>
        <a:srgbClr val="78A4B1"/>
      </a:accent1>
      <a:accent2>
        <a:srgbClr val="CDCAC2"/>
      </a:accent2>
      <a:accent3>
        <a:srgbClr val="456D79"/>
      </a:accent3>
      <a:accent4>
        <a:srgbClr val="F4EFE9"/>
      </a:accent4>
      <a:accent5>
        <a:srgbClr val="5C91A1"/>
      </a:accent5>
      <a:accent6>
        <a:srgbClr val="666560"/>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99">
    <a:dk1>
      <a:srgbClr val="000000"/>
    </a:dk1>
    <a:lt1>
      <a:srgbClr val="FFFFFF"/>
    </a:lt1>
    <a:dk2>
      <a:srgbClr val="000000"/>
    </a:dk2>
    <a:lt2>
      <a:srgbClr val="FFFDFD"/>
    </a:lt2>
    <a:accent1>
      <a:srgbClr val="78A4B1"/>
    </a:accent1>
    <a:accent2>
      <a:srgbClr val="CDCAC2"/>
    </a:accent2>
    <a:accent3>
      <a:srgbClr val="456D79"/>
    </a:accent3>
    <a:accent4>
      <a:srgbClr val="F4EFE9"/>
    </a:accent4>
    <a:accent5>
      <a:srgbClr val="5C91A1"/>
    </a:accent5>
    <a:accent6>
      <a:srgbClr val="666560"/>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765</TotalTime>
  <Words>781</Words>
  <Application>Microsoft Office PowerPoint</Application>
  <PresentationFormat>宽屏</PresentationFormat>
  <Paragraphs>91</Paragraphs>
  <Slides>16</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微软雅黑</vt:lpstr>
      <vt:lpstr>微软雅黑</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http://www.ypppt.com/</dc:description>
  <cp:lastModifiedBy>郑 东雄</cp:lastModifiedBy>
  <cp:revision>440</cp:revision>
  <dcterms:created xsi:type="dcterms:W3CDTF">2015-08-18T02:51:41Z</dcterms:created>
  <dcterms:modified xsi:type="dcterms:W3CDTF">2020-05-29T17:11:34Z</dcterms:modified>
</cp:coreProperties>
</file>