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90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8" autoAdjust="0"/>
    <p:restoredTop sz="93673"/>
  </p:normalViewPr>
  <p:slideViewPr>
    <p:cSldViewPr snapToGrid="0" snapToObjects="1">
      <p:cViewPr varScale="1">
        <p:scale>
          <a:sx n="60" d="100"/>
          <a:sy n="60" d="100"/>
        </p:scale>
        <p:origin x="-72" y="-1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C4-4205-A808-6789481113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1C4-4205-A808-6789481113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7"/>
        <c:overlap val="29"/>
        <c:axId val="412948736"/>
        <c:axId val="412958720"/>
      </c:barChart>
      <c:catAx>
        <c:axId val="41294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2958720"/>
        <c:crosses val="autoZero"/>
        <c:auto val="1"/>
        <c:lblAlgn val="ctr"/>
        <c:lblOffset val="100"/>
        <c:noMultiLvlLbl val="0"/>
      </c:catAx>
      <c:valAx>
        <c:axId val="412958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294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5"/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30E-4150-9CE9-0851C1728A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30E-4150-9CE9-0851C1728AFD}"/>
              </c:ext>
            </c:extLst>
          </c:dPt>
          <c:cat>
            <c:strRef>
              <c:f>Sheet1!$A$2:$A$3</c:f>
              <c:strCache>
                <c:ptCount val="2"/>
                <c:pt idx="0">
                  <c:v>第一类</c:v>
                </c:pt>
                <c:pt idx="1">
                  <c:v>第二类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30E-4150-9CE9-0851C1728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D33FE-361C-47E8-9507-5EE47A091C4A}" type="datetimeFigureOut">
              <a:rPr lang="zh-CN" altLang="en-US" smtClean="0"/>
              <a:t>2018/8/18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20C45-6093-4C77-8FCB-CC1BC63CC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3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3545" y="910683"/>
            <a:ext cx="10064910" cy="11507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57238" y="2328863"/>
            <a:ext cx="10677524" cy="985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116931" y="910683"/>
            <a:ext cx="7958138" cy="7609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757238" y="3314701"/>
            <a:ext cx="10677524" cy="585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57725" y="4530394"/>
            <a:ext cx="2876550" cy="39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9" name="直接连接符 79"/>
          <p:cNvCxnSpPr/>
          <p:nvPr/>
        </p:nvCxnSpPr>
        <p:spPr>
          <a:xfrm>
            <a:off x="1764181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80"/>
          <p:cNvCxnSpPr/>
          <p:nvPr/>
        </p:nvCxnSpPr>
        <p:spPr>
          <a:xfrm>
            <a:off x="7637986" y="4715060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266806"/>
            <a:ext cx="12193057" cy="1591194"/>
          </a:xfrm>
          <a:prstGeom prst="rect">
            <a:avLst/>
          </a:prstGeom>
        </p:spPr>
      </p:pic>
      <p:sp>
        <p:nvSpPr>
          <p:cNvPr id="13" name="任意多边形 29"/>
          <p:cNvSpPr/>
          <p:nvPr userDrawn="1"/>
        </p:nvSpPr>
        <p:spPr>
          <a:xfrm>
            <a:off x="125378" y="5499101"/>
            <a:ext cx="11941243" cy="1259002"/>
          </a:xfrm>
          <a:custGeom>
            <a:avLst/>
            <a:gdLst>
              <a:gd name="connsiteX0" fmla="*/ 6096000 w 12192000"/>
              <a:gd name="connsiteY0" fmla="*/ 0 h 1591193"/>
              <a:gd name="connsiteX1" fmla="*/ 6410502 w 12192000"/>
              <a:gd name="connsiteY1" fmla="*/ 322781 h 1591193"/>
              <a:gd name="connsiteX2" fmla="*/ 12192000 w 12192000"/>
              <a:gd name="connsiteY2" fmla="*/ 322781 h 1591193"/>
              <a:gd name="connsiteX3" fmla="*/ 12192000 w 12192000"/>
              <a:gd name="connsiteY3" fmla="*/ 1591193 h 1591193"/>
              <a:gd name="connsiteX4" fmla="*/ 0 w 12192000"/>
              <a:gd name="connsiteY4" fmla="*/ 1591193 h 1591193"/>
              <a:gd name="connsiteX5" fmla="*/ 0 w 12192000"/>
              <a:gd name="connsiteY5" fmla="*/ 322781 h 1591193"/>
              <a:gd name="connsiteX6" fmla="*/ 5781498 w 12192000"/>
              <a:gd name="connsiteY6" fmla="*/ 322781 h 159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91193">
                <a:moveTo>
                  <a:pt x="6096000" y="0"/>
                </a:moveTo>
                <a:lnTo>
                  <a:pt x="6410502" y="322781"/>
                </a:lnTo>
                <a:lnTo>
                  <a:pt x="12192000" y="322781"/>
                </a:lnTo>
                <a:lnTo>
                  <a:pt x="12192000" y="1591193"/>
                </a:lnTo>
                <a:lnTo>
                  <a:pt x="0" y="1591193"/>
                </a:lnTo>
                <a:lnTo>
                  <a:pt x="0" y="322781"/>
                </a:lnTo>
                <a:lnTo>
                  <a:pt x="5781498" y="322781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57238" y="6062403"/>
            <a:ext cx="10677524" cy="4098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82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8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52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1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81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14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77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05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651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481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1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609727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940846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4271964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4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8" y="1104902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8" y="243602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8" y="3767139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8" y="50982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75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94774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204311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5329241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97"/>
            <a:ext cx="5194242" cy="6858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56691" y="-297"/>
            <a:ext cx="335309" cy="6858594"/>
          </a:xfrm>
          <a:prstGeom prst="rect">
            <a:avLst/>
          </a:prstGeom>
        </p:spPr>
      </p:pic>
      <p:cxnSp>
        <p:nvCxnSpPr>
          <p:cNvPr id="4" name="直接连接符 19"/>
          <p:cNvCxnSpPr/>
          <p:nvPr userDrawn="1"/>
        </p:nvCxnSpPr>
        <p:spPr>
          <a:xfrm>
            <a:off x="12032650" y="177800"/>
            <a:ext cx="0" cy="6502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17"/>
          <p:cNvSpPr/>
          <p:nvPr userDrawn="1"/>
        </p:nvSpPr>
        <p:spPr>
          <a:xfrm>
            <a:off x="136037" y="177800"/>
            <a:ext cx="4864588" cy="6502400"/>
          </a:xfrm>
          <a:custGeom>
            <a:avLst/>
            <a:gdLst>
              <a:gd name="connsiteX0" fmla="*/ 0 w 5191349"/>
              <a:gd name="connsiteY0" fmla="*/ 0 h 6858000"/>
              <a:gd name="connsiteX1" fmla="*/ 4882718 w 5191349"/>
              <a:gd name="connsiteY1" fmla="*/ 0 h 6858000"/>
              <a:gd name="connsiteX2" fmla="*/ 4882718 w 5191349"/>
              <a:gd name="connsiteY2" fmla="*/ 3113151 h 6858000"/>
              <a:gd name="connsiteX3" fmla="*/ 5191349 w 5191349"/>
              <a:gd name="connsiteY3" fmla="*/ 3429000 h 6858000"/>
              <a:gd name="connsiteX4" fmla="*/ 4882718 w 5191349"/>
              <a:gd name="connsiteY4" fmla="*/ 3744848 h 6858000"/>
              <a:gd name="connsiteX5" fmla="*/ 4882718 w 5191349"/>
              <a:gd name="connsiteY5" fmla="*/ 6858000 h 6858000"/>
              <a:gd name="connsiteX6" fmla="*/ 0 w 519134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1349" h="6858000">
                <a:moveTo>
                  <a:pt x="0" y="0"/>
                </a:moveTo>
                <a:lnTo>
                  <a:pt x="4882718" y="0"/>
                </a:lnTo>
                <a:lnTo>
                  <a:pt x="4882718" y="3113151"/>
                </a:lnTo>
                <a:lnTo>
                  <a:pt x="5191349" y="3429000"/>
                </a:lnTo>
                <a:lnTo>
                  <a:pt x="4882718" y="3744848"/>
                </a:lnTo>
                <a:lnTo>
                  <a:pt x="4882718" y="6858000"/>
                </a:lnTo>
                <a:lnTo>
                  <a:pt x="0" y="6858000"/>
                </a:lnTo>
                <a:close/>
              </a:path>
            </a:pathLst>
          </a:cu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225306" y="2200276"/>
            <a:ext cx="2686050" cy="13430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25306" y="3543300"/>
            <a:ext cx="2686050" cy="5857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449767" y="76200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449767" y="169735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49767" y="263271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449767" y="3568068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449767" y="4503423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449767" y="5438780"/>
            <a:ext cx="4208707" cy="59054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72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 userDrawn="1"/>
        </p:nvSpPr>
        <p:spPr>
          <a:xfrm>
            <a:off x="10469339" y="519193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 scaling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29" y="0"/>
            <a:ext cx="12193057" cy="6078239"/>
          </a:xfrm>
          <a:prstGeom prst="rect">
            <a:avLst/>
          </a:prstGeom>
          <a:ln>
            <a:noFill/>
          </a:ln>
        </p:spPr>
      </p:pic>
      <p:sp>
        <p:nvSpPr>
          <p:cNvPr id="3" name="任意多边形 5"/>
          <p:cNvSpPr/>
          <p:nvPr userDrawn="1"/>
        </p:nvSpPr>
        <p:spPr>
          <a:xfrm rot="10800000">
            <a:off x="178065" y="142981"/>
            <a:ext cx="11835867" cy="5718804"/>
          </a:xfrm>
          <a:custGeom>
            <a:avLst/>
            <a:gdLst>
              <a:gd name="connsiteX0" fmla="*/ 12192000 w 12192000"/>
              <a:gd name="connsiteY0" fmla="*/ 6074228 h 6074228"/>
              <a:gd name="connsiteX1" fmla="*/ 0 w 12192000"/>
              <a:gd name="connsiteY1" fmla="*/ 6074228 h 6074228"/>
              <a:gd name="connsiteX2" fmla="*/ 0 w 12192000"/>
              <a:gd name="connsiteY2" fmla="*/ 293914 h 6074228"/>
              <a:gd name="connsiteX3" fmla="*/ 5632768 w 12192000"/>
              <a:gd name="connsiteY3" fmla="*/ 293914 h 6074228"/>
              <a:gd name="connsiteX4" fmla="*/ 6096002 w 12192000"/>
              <a:gd name="connsiteY4" fmla="*/ 0 h 6074228"/>
              <a:gd name="connsiteX5" fmla="*/ 6559235 w 12192000"/>
              <a:gd name="connsiteY5" fmla="*/ 293914 h 6074228"/>
              <a:gd name="connsiteX6" fmla="*/ 12192000 w 12192000"/>
              <a:gd name="connsiteY6" fmla="*/ 293914 h 607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074228">
                <a:moveTo>
                  <a:pt x="12192000" y="6074228"/>
                </a:moveTo>
                <a:lnTo>
                  <a:pt x="0" y="6074228"/>
                </a:lnTo>
                <a:lnTo>
                  <a:pt x="0" y="293914"/>
                </a:lnTo>
                <a:lnTo>
                  <a:pt x="5632768" y="293914"/>
                </a:lnTo>
                <a:lnTo>
                  <a:pt x="6096002" y="0"/>
                </a:lnTo>
                <a:lnTo>
                  <a:pt x="6559235" y="293914"/>
                </a:lnTo>
                <a:lnTo>
                  <a:pt x="12192000" y="293914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1" name="组 70"/>
          <p:cNvGrpSpPr/>
          <p:nvPr userDrawn="1"/>
        </p:nvGrpSpPr>
        <p:grpSpPr>
          <a:xfrm>
            <a:off x="3685541" y="345797"/>
            <a:ext cx="4820918" cy="4822970"/>
            <a:chOff x="3683902" y="345797"/>
            <a:chExt cx="4820918" cy="4822970"/>
          </a:xfrm>
        </p:grpSpPr>
        <p:grpSp>
          <p:nvGrpSpPr>
            <p:cNvPr id="17" name="组合 11"/>
            <p:cNvGrpSpPr/>
            <p:nvPr/>
          </p:nvGrpSpPr>
          <p:grpSpPr>
            <a:xfrm>
              <a:off x="3812098" y="462897"/>
              <a:ext cx="4568634" cy="4568633"/>
              <a:chOff x="3651549" y="975481"/>
              <a:chExt cx="2929467" cy="292946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3651549" y="975481"/>
                <a:ext cx="2929467" cy="292946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856282" y="1186757"/>
                <a:ext cx="2520000" cy="251982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直接连接符 30"/>
            <p:cNvCxnSpPr/>
            <p:nvPr/>
          </p:nvCxnSpPr>
          <p:spPr>
            <a:xfrm rot="16200000" flipH="1">
              <a:off x="3751182" y="250933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31"/>
            <p:cNvCxnSpPr/>
            <p:nvPr/>
          </p:nvCxnSpPr>
          <p:spPr>
            <a:xfrm rot="16623529" flipH="1">
              <a:off x="3767588" y="2243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32"/>
            <p:cNvCxnSpPr/>
            <p:nvPr/>
          </p:nvCxnSpPr>
          <p:spPr>
            <a:xfrm rot="17047059" flipH="1">
              <a:off x="3816559" y="1981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3"/>
            <p:cNvCxnSpPr/>
            <p:nvPr/>
          </p:nvCxnSpPr>
          <p:spPr>
            <a:xfrm rot="17470588" flipH="1">
              <a:off x="3897350" y="172740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34"/>
            <p:cNvCxnSpPr/>
            <p:nvPr/>
          </p:nvCxnSpPr>
          <p:spPr>
            <a:xfrm rot="17894118" flipH="1">
              <a:off x="4008739" y="148529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35"/>
            <p:cNvCxnSpPr/>
            <p:nvPr/>
          </p:nvCxnSpPr>
          <p:spPr>
            <a:xfrm rot="18317647" flipH="1">
              <a:off x="4149036" y="12587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36"/>
            <p:cNvCxnSpPr/>
            <p:nvPr/>
          </p:nvCxnSpPr>
          <p:spPr>
            <a:xfrm rot="18741177" flipH="1">
              <a:off x="4316115" y="105107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37"/>
            <p:cNvCxnSpPr/>
            <p:nvPr/>
          </p:nvCxnSpPr>
          <p:spPr>
            <a:xfrm rot="19164706" flipH="1">
              <a:off x="4507442" y="86555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38"/>
            <p:cNvCxnSpPr/>
            <p:nvPr/>
          </p:nvCxnSpPr>
          <p:spPr>
            <a:xfrm rot="19588235" flipH="1">
              <a:off x="4720118" y="70495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9"/>
            <p:cNvCxnSpPr/>
            <p:nvPr/>
          </p:nvCxnSpPr>
          <p:spPr>
            <a:xfrm rot="20011765" flipH="1">
              <a:off x="4950919" y="5716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40"/>
            <p:cNvCxnSpPr/>
            <p:nvPr/>
          </p:nvCxnSpPr>
          <p:spPr>
            <a:xfrm rot="20435294" flipH="1">
              <a:off x="5196345" y="46781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41"/>
            <p:cNvCxnSpPr/>
            <p:nvPr/>
          </p:nvCxnSpPr>
          <p:spPr>
            <a:xfrm rot="20858823" flipH="1">
              <a:off x="5452677" y="39488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42"/>
            <p:cNvCxnSpPr/>
            <p:nvPr/>
          </p:nvCxnSpPr>
          <p:spPr>
            <a:xfrm rot="21282353" flipH="1">
              <a:off x="5716029" y="35400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43"/>
            <p:cNvCxnSpPr/>
            <p:nvPr/>
          </p:nvCxnSpPr>
          <p:spPr>
            <a:xfrm rot="105883" flipH="1">
              <a:off x="5982408" y="34579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44"/>
            <p:cNvCxnSpPr/>
            <p:nvPr/>
          </p:nvCxnSpPr>
          <p:spPr>
            <a:xfrm rot="529412" flipH="1">
              <a:off x="6247777" y="37038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5"/>
            <p:cNvCxnSpPr/>
            <p:nvPr/>
          </p:nvCxnSpPr>
          <p:spPr>
            <a:xfrm rot="952941" flipH="1">
              <a:off x="6508112" y="42740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46"/>
            <p:cNvCxnSpPr/>
            <p:nvPr/>
          </p:nvCxnSpPr>
          <p:spPr>
            <a:xfrm rot="1376471" flipH="1">
              <a:off x="6759468" y="515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47"/>
            <p:cNvCxnSpPr/>
            <p:nvPr/>
          </p:nvCxnSpPr>
          <p:spPr>
            <a:xfrm rot="1800000" flipH="1">
              <a:off x="6998034" y="63476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48"/>
            <p:cNvCxnSpPr/>
            <p:nvPr/>
          </p:nvCxnSpPr>
          <p:spPr>
            <a:xfrm rot="2223529" flipH="1">
              <a:off x="7220194" y="78197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49"/>
            <p:cNvCxnSpPr/>
            <p:nvPr/>
          </p:nvCxnSpPr>
          <p:spPr>
            <a:xfrm rot="2647059" flipH="1">
              <a:off x="7422579" y="9553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/>
            <p:cNvCxnSpPr/>
            <p:nvPr/>
          </p:nvCxnSpPr>
          <p:spPr>
            <a:xfrm rot="3070588" flipH="1">
              <a:off x="7602123" y="115231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51"/>
            <p:cNvCxnSpPr/>
            <p:nvPr/>
          </p:nvCxnSpPr>
          <p:spPr>
            <a:xfrm rot="3494117" flipH="1">
              <a:off x="7756103" y="136984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52"/>
            <p:cNvCxnSpPr/>
            <p:nvPr/>
          </p:nvCxnSpPr>
          <p:spPr>
            <a:xfrm rot="3917647" flipH="1">
              <a:off x="7882185" y="160463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53"/>
            <p:cNvCxnSpPr/>
            <p:nvPr/>
          </p:nvCxnSpPr>
          <p:spPr>
            <a:xfrm rot="4341176" flipH="1">
              <a:off x="7978457" y="185314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54"/>
            <p:cNvCxnSpPr/>
            <p:nvPr/>
          </p:nvCxnSpPr>
          <p:spPr>
            <a:xfrm rot="4764706" flipH="1">
              <a:off x="8043462" y="211160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55"/>
            <p:cNvCxnSpPr/>
            <p:nvPr/>
          </p:nvCxnSpPr>
          <p:spPr>
            <a:xfrm rot="5188236" flipH="1">
              <a:off x="8076213" y="2376086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56"/>
            <p:cNvCxnSpPr/>
            <p:nvPr/>
          </p:nvCxnSpPr>
          <p:spPr>
            <a:xfrm rot="5611765" flipH="1">
              <a:off x="8076213" y="26425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57"/>
            <p:cNvCxnSpPr/>
            <p:nvPr/>
          </p:nvCxnSpPr>
          <p:spPr>
            <a:xfrm rot="6035294" flipH="1">
              <a:off x="8043462" y="290707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58"/>
            <p:cNvCxnSpPr/>
            <p:nvPr/>
          </p:nvCxnSpPr>
          <p:spPr>
            <a:xfrm rot="6458824" flipH="1">
              <a:off x="7978457" y="3165534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59"/>
            <p:cNvCxnSpPr/>
            <p:nvPr/>
          </p:nvCxnSpPr>
          <p:spPr>
            <a:xfrm rot="6882353" flipH="1">
              <a:off x="7882185" y="3414042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60"/>
            <p:cNvCxnSpPr/>
            <p:nvPr/>
          </p:nvCxnSpPr>
          <p:spPr>
            <a:xfrm rot="7305883" flipH="1">
              <a:off x="7756103" y="364883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61"/>
            <p:cNvCxnSpPr/>
            <p:nvPr/>
          </p:nvCxnSpPr>
          <p:spPr>
            <a:xfrm rot="7729412" flipH="1">
              <a:off x="7602123" y="386635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62"/>
            <p:cNvCxnSpPr/>
            <p:nvPr/>
          </p:nvCxnSpPr>
          <p:spPr>
            <a:xfrm rot="8152941" flipH="1">
              <a:off x="7422579" y="406330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63"/>
            <p:cNvCxnSpPr/>
            <p:nvPr/>
          </p:nvCxnSpPr>
          <p:spPr>
            <a:xfrm rot="8576471" flipH="1">
              <a:off x="7220194" y="4236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64"/>
            <p:cNvCxnSpPr/>
            <p:nvPr/>
          </p:nvCxnSpPr>
          <p:spPr>
            <a:xfrm rot="9000000" flipH="1">
              <a:off x="6998034" y="4383909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65"/>
            <p:cNvCxnSpPr/>
            <p:nvPr/>
          </p:nvCxnSpPr>
          <p:spPr>
            <a:xfrm rot="9423529" flipH="1">
              <a:off x="6759468" y="450270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66"/>
            <p:cNvCxnSpPr/>
            <p:nvPr/>
          </p:nvCxnSpPr>
          <p:spPr>
            <a:xfrm rot="9847059" flipH="1">
              <a:off x="6508111" y="4591275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67"/>
            <p:cNvCxnSpPr/>
            <p:nvPr/>
          </p:nvCxnSpPr>
          <p:spPr>
            <a:xfrm rot="10270589" flipH="1">
              <a:off x="6247777" y="464829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68"/>
            <p:cNvCxnSpPr/>
            <p:nvPr/>
          </p:nvCxnSpPr>
          <p:spPr>
            <a:xfrm rot="10694117" flipH="1">
              <a:off x="5982408" y="46728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69"/>
            <p:cNvCxnSpPr/>
            <p:nvPr/>
          </p:nvCxnSpPr>
          <p:spPr>
            <a:xfrm rot="11117648" flipH="1">
              <a:off x="5716029" y="466467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70"/>
            <p:cNvCxnSpPr/>
            <p:nvPr/>
          </p:nvCxnSpPr>
          <p:spPr>
            <a:xfrm rot="11541176" flipH="1">
              <a:off x="5452677" y="462379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71"/>
            <p:cNvCxnSpPr/>
            <p:nvPr/>
          </p:nvCxnSpPr>
          <p:spPr>
            <a:xfrm rot="11964706" flipH="1">
              <a:off x="5196345" y="455086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72"/>
            <p:cNvCxnSpPr/>
            <p:nvPr/>
          </p:nvCxnSpPr>
          <p:spPr>
            <a:xfrm rot="12388235" flipH="1">
              <a:off x="4950919" y="444698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73"/>
            <p:cNvCxnSpPr/>
            <p:nvPr/>
          </p:nvCxnSpPr>
          <p:spPr>
            <a:xfrm rot="12811765" flipH="1">
              <a:off x="4720118" y="431372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74"/>
            <p:cNvCxnSpPr/>
            <p:nvPr/>
          </p:nvCxnSpPr>
          <p:spPr>
            <a:xfrm rot="13235294" flipH="1">
              <a:off x="4507443" y="4153123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75"/>
            <p:cNvCxnSpPr/>
            <p:nvPr/>
          </p:nvCxnSpPr>
          <p:spPr>
            <a:xfrm rot="13658824" flipH="1">
              <a:off x="4316115" y="396759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76"/>
            <p:cNvCxnSpPr/>
            <p:nvPr/>
          </p:nvCxnSpPr>
          <p:spPr>
            <a:xfrm rot="14082352" flipH="1">
              <a:off x="4149036" y="375997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77"/>
            <p:cNvCxnSpPr/>
            <p:nvPr/>
          </p:nvCxnSpPr>
          <p:spPr>
            <a:xfrm rot="14505883" flipH="1">
              <a:off x="4008739" y="3533381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78"/>
            <p:cNvCxnSpPr/>
            <p:nvPr/>
          </p:nvCxnSpPr>
          <p:spPr>
            <a:xfrm rot="14929413" flipH="1">
              <a:off x="3897350" y="3291270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79"/>
            <p:cNvCxnSpPr/>
            <p:nvPr/>
          </p:nvCxnSpPr>
          <p:spPr>
            <a:xfrm rot="15352941" flipH="1">
              <a:off x="3816559" y="3037307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80"/>
            <p:cNvCxnSpPr/>
            <p:nvPr/>
          </p:nvCxnSpPr>
          <p:spPr>
            <a:xfrm rot="15776472" flipH="1">
              <a:off x="3767588" y="2775338"/>
              <a:ext cx="361327" cy="495887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直接连接符 132"/>
          <p:cNvCxnSpPr/>
          <p:nvPr userDrawn="1"/>
        </p:nvCxnSpPr>
        <p:spPr>
          <a:xfrm>
            <a:off x="4840431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134"/>
          <p:cNvCxnSpPr/>
          <p:nvPr userDrawn="1"/>
        </p:nvCxnSpPr>
        <p:spPr>
          <a:xfrm>
            <a:off x="6218348" y="2195273"/>
            <a:ext cx="1127340" cy="0"/>
          </a:xfrm>
          <a:prstGeom prst="line">
            <a:avLst/>
          </a:prstGeom>
          <a:ln>
            <a:solidFill>
              <a:srgbClr val="F5F0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 userDrawn="1"/>
        </p:nvSpPr>
        <p:spPr>
          <a:xfrm>
            <a:off x="5996400" y="2094038"/>
            <a:ext cx="199137" cy="199137"/>
          </a:xfrm>
          <a:prstGeom prst="ellipse">
            <a:avLst/>
          </a:prstGeom>
          <a:noFill/>
          <a:ln>
            <a:solidFill>
              <a:srgbClr val="F5F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7016" y="1471967"/>
            <a:ext cx="2517968" cy="5905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7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382780" y="2477356"/>
            <a:ext cx="3415788" cy="7156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dotGrid">
          <a:fgClr>
            <a:schemeClr val="accent2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83931" y="176048"/>
            <a:ext cx="11824138" cy="650590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五边形 4"/>
          <p:cNvSpPr/>
          <p:nvPr userDrawn="1"/>
        </p:nvSpPr>
        <p:spPr>
          <a:xfrm rot="5400000">
            <a:off x="431643" y="151946"/>
            <a:ext cx="891720" cy="587829"/>
          </a:xfrm>
          <a:prstGeom prst="homePlate">
            <a:avLst/>
          </a:prstGeom>
          <a:solidFill>
            <a:srgbClr val="79A5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588" y="0"/>
            <a:ext cx="587830" cy="74623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171418" y="213647"/>
            <a:ext cx="4208707" cy="4644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4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3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7" r:id="rId3"/>
    <p:sldLayoutId id="2147483688" r:id="rId4"/>
    <p:sldLayoutId id="2147483689" r:id="rId5"/>
    <p:sldLayoutId id="2147483685" r:id="rId6"/>
    <p:sldLayoutId id="214748366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2018/8/18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1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9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0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请在此添加你的论文名称</a:t>
            </a:r>
            <a:endParaRPr lang="zh-CN" altLang="en-US" dirty="0">
              <a:solidFill>
                <a:srgbClr val="77767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XXX</a:t>
            </a:r>
            <a:r>
              <a:rPr lang="zh-CN" altLang="en-US" dirty="0"/>
              <a:t>学院</a:t>
            </a:r>
            <a:r>
              <a:rPr lang="en-US" altLang="zh-CN" dirty="0"/>
              <a:t>XXX</a:t>
            </a:r>
            <a:r>
              <a:rPr lang="zh-CN" altLang="en-US" dirty="0"/>
              <a:t>专业 毕业论文答辩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请在此添加你的论文副标题名称</a:t>
            </a:r>
            <a:endParaRPr lang="zh-CN" altLang="en-US" dirty="0">
              <a:solidFill>
                <a:srgbClr val="CDCAC3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3696" y="4530394"/>
            <a:ext cx="3444608" cy="392907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1ppt</a:t>
            </a:r>
            <a:endParaRPr lang="zh-CN" altLang="en-US" dirty="0">
              <a:solidFill>
                <a:srgbClr val="7776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：第一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804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</a:p>
        </p:txBody>
      </p:sp>
      <p:grpSp>
        <p:nvGrpSpPr>
          <p:cNvPr id="40" name="组合 14"/>
          <p:cNvGrpSpPr/>
          <p:nvPr/>
        </p:nvGrpSpPr>
        <p:grpSpPr>
          <a:xfrm>
            <a:off x="3213141" y="2193325"/>
            <a:ext cx="5833286" cy="2625954"/>
            <a:chOff x="2079183" y="1879600"/>
            <a:chExt cx="7874000" cy="3028695"/>
          </a:xfrm>
        </p:grpSpPr>
        <p:sp>
          <p:nvSpPr>
            <p:cNvPr id="41" name="左箭头 40"/>
            <p:cNvSpPr/>
            <p:nvPr/>
          </p:nvSpPr>
          <p:spPr>
            <a:xfrm>
              <a:off x="2079183" y="1879600"/>
              <a:ext cx="4394200" cy="2438400"/>
            </a:xfrm>
            <a:prstGeom prst="left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任意多边形 8"/>
            <p:cNvSpPr/>
            <p:nvPr/>
          </p:nvSpPr>
          <p:spPr>
            <a:xfrm>
              <a:off x="3007360" y="2372359"/>
              <a:ext cx="2682239" cy="1593088"/>
            </a:xfrm>
            <a:custGeom>
              <a:avLst/>
              <a:gdLst>
                <a:gd name="connsiteX0" fmla="*/ 0 w 2682239"/>
                <a:gd name="connsiteY0" fmla="*/ 0 h 1593088"/>
                <a:gd name="connsiteX1" fmla="*/ 2682239 w 2682239"/>
                <a:gd name="connsiteY1" fmla="*/ 0 h 1593088"/>
                <a:gd name="connsiteX2" fmla="*/ 2682239 w 2682239"/>
                <a:gd name="connsiteY2" fmla="*/ 1593088 h 1593088"/>
                <a:gd name="connsiteX3" fmla="*/ 0 w 2682239"/>
                <a:gd name="connsiteY3" fmla="*/ 1593088 h 1593088"/>
                <a:gd name="connsiteX4" fmla="*/ 0 w 2682239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239" h="1593088">
                  <a:moveTo>
                    <a:pt x="0" y="0"/>
                  </a:moveTo>
                  <a:lnTo>
                    <a:pt x="2682239" y="0"/>
                  </a:lnTo>
                  <a:lnTo>
                    <a:pt x="2682239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任意多边形 9"/>
            <p:cNvSpPr/>
            <p:nvPr/>
          </p:nvSpPr>
          <p:spPr>
            <a:xfrm>
              <a:off x="6096000" y="2892551"/>
              <a:ext cx="3169920" cy="1593088"/>
            </a:xfrm>
            <a:custGeom>
              <a:avLst/>
              <a:gdLst>
                <a:gd name="connsiteX0" fmla="*/ 0 w 3169920"/>
                <a:gd name="connsiteY0" fmla="*/ 0 h 1593088"/>
                <a:gd name="connsiteX1" fmla="*/ 3169920 w 3169920"/>
                <a:gd name="connsiteY1" fmla="*/ 0 h 1593088"/>
                <a:gd name="connsiteX2" fmla="*/ 3169920 w 3169920"/>
                <a:gd name="connsiteY2" fmla="*/ 1593088 h 1593088"/>
                <a:gd name="connsiteX3" fmla="*/ 0 w 3169920"/>
                <a:gd name="connsiteY3" fmla="*/ 1593088 h 1593088"/>
                <a:gd name="connsiteX4" fmla="*/ 0 w 3169920"/>
                <a:gd name="connsiteY4" fmla="*/ 0 h 159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920" h="1593088">
                  <a:moveTo>
                    <a:pt x="0" y="0"/>
                  </a:moveTo>
                  <a:lnTo>
                    <a:pt x="3169920" y="0"/>
                  </a:lnTo>
                  <a:lnTo>
                    <a:pt x="3169920" y="1593088"/>
                  </a:lnTo>
                  <a:lnTo>
                    <a:pt x="0" y="15930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2692" rIns="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700" kern="120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左箭头 43"/>
            <p:cNvSpPr/>
            <p:nvPr/>
          </p:nvSpPr>
          <p:spPr>
            <a:xfrm rot="10800000" flipH="1">
              <a:off x="2218778" y="2082293"/>
              <a:ext cx="4123988" cy="2033014"/>
            </a:xfrm>
            <a:prstGeom prst="leftArrow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左箭头 44"/>
            <p:cNvSpPr/>
            <p:nvPr/>
          </p:nvSpPr>
          <p:spPr>
            <a:xfrm rot="10800000">
              <a:off x="5558981" y="2469895"/>
              <a:ext cx="4394202" cy="2438400"/>
            </a:xfrm>
            <a:prstGeom prst="leftArrow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左箭头 45"/>
            <p:cNvSpPr/>
            <p:nvPr/>
          </p:nvSpPr>
          <p:spPr>
            <a:xfrm rot="10800000">
              <a:off x="5689599" y="2656712"/>
              <a:ext cx="4123988" cy="2033014"/>
            </a:xfrm>
            <a:prstGeom prst="leftArrow">
              <a:avLst/>
            </a:prstGeom>
            <a:noFill/>
            <a:ln w="127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等腰三角形 13"/>
            <p:cNvSpPr/>
            <p:nvPr/>
          </p:nvSpPr>
          <p:spPr>
            <a:xfrm>
              <a:off x="5558982" y="2490787"/>
              <a:ext cx="914401" cy="592137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882545" y="2195812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>
                    <a:lumMod val="50000"/>
                  </a:schemeClr>
                </a:solidFill>
              </a:rPr>
              <a:t>40%</a:t>
            </a:r>
            <a:endParaRPr lang="zh-CN" altLang="en-US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970895" y="2620559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accent2">
                    <a:lumMod val="50000"/>
                  </a:schemeClr>
                </a:solidFill>
              </a:rPr>
              <a:t>60%</a:t>
            </a:r>
            <a:endParaRPr lang="zh-CN" altLang="en-US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83281" y="301803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点击此处添加标题</a:t>
            </a:r>
          </a:p>
        </p:txBody>
      </p:sp>
      <p:sp>
        <p:nvSpPr>
          <p:cNvPr id="92" name="矩形 91"/>
          <p:cNvSpPr/>
          <p:nvPr/>
        </p:nvSpPr>
        <p:spPr>
          <a:xfrm>
            <a:off x="8962568" y="345283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点击此处添加标题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1010245" y="3482065"/>
            <a:ext cx="2175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sp>
        <p:nvSpPr>
          <p:cNvPr id="99" name="矩形 98"/>
          <p:cNvSpPr/>
          <p:nvPr/>
        </p:nvSpPr>
        <p:spPr>
          <a:xfrm>
            <a:off x="9005952" y="3904093"/>
            <a:ext cx="2175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grpSp>
        <p:nvGrpSpPr>
          <p:cNvPr id="100" name="组合 22"/>
          <p:cNvGrpSpPr/>
          <p:nvPr/>
        </p:nvGrpSpPr>
        <p:grpSpPr>
          <a:xfrm>
            <a:off x="1075650" y="2263974"/>
            <a:ext cx="794889" cy="623974"/>
            <a:chOff x="3654425" y="5089525"/>
            <a:chExt cx="1860550" cy="1460500"/>
          </a:xfrm>
          <a:solidFill>
            <a:schemeClr val="accent2">
              <a:lumMod val="50000"/>
            </a:schemeClr>
          </a:solidFill>
        </p:grpSpPr>
        <p:sp>
          <p:nvSpPr>
            <p:cNvPr id="10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8" name="组合 22"/>
          <p:cNvGrpSpPr/>
          <p:nvPr/>
        </p:nvGrpSpPr>
        <p:grpSpPr>
          <a:xfrm>
            <a:off x="9101400" y="2724711"/>
            <a:ext cx="794889" cy="623974"/>
            <a:chOff x="3654425" y="5089525"/>
            <a:chExt cx="1860550" cy="1460500"/>
          </a:xfrm>
          <a:solidFill>
            <a:schemeClr val="accent2">
              <a:lumMod val="50000"/>
            </a:schemeClr>
          </a:solidFill>
        </p:grpSpPr>
        <p:sp>
          <p:nvSpPr>
            <p:cNvPr id="10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</a:p>
        </p:txBody>
      </p:sp>
      <p:sp>
        <p:nvSpPr>
          <p:cNvPr id="35" name="任意多边形 6"/>
          <p:cNvSpPr/>
          <p:nvPr/>
        </p:nvSpPr>
        <p:spPr>
          <a:xfrm>
            <a:off x="2173161" y="3941451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590405" y="3083991"/>
            <a:ext cx="1851601" cy="15964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任意多边形 11"/>
          <p:cNvSpPr/>
          <p:nvPr/>
        </p:nvSpPr>
        <p:spPr>
          <a:xfrm>
            <a:off x="3750646" y="3065012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六边形 37"/>
          <p:cNvSpPr/>
          <p:nvPr/>
        </p:nvSpPr>
        <p:spPr>
          <a:xfrm>
            <a:off x="5328132" y="3941451"/>
            <a:ext cx="1851601" cy="15964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任意多边形 15"/>
          <p:cNvSpPr/>
          <p:nvPr/>
        </p:nvSpPr>
        <p:spPr>
          <a:xfrm>
            <a:off x="2173161" y="2192368"/>
            <a:ext cx="1851601" cy="1596403"/>
          </a:xfrm>
          <a:custGeom>
            <a:avLst/>
            <a:gdLst>
              <a:gd name="connsiteX0" fmla="*/ 0 w 2283968"/>
              <a:gd name="connsiteY0" fmla="*/ 984589 h 1969178"/>
              <a:gd name="connsiteX1" fmla="*/ 492295 w 2283968"/>
              <a:gd name="connsiteY1" fmla="*/ 0 h 1969178"/>
              <a:gd name="connsiteX2" fmla="*/ 1791674 w 2283968"/>
              <a:gd name="connsiteY2" fmla="*/ 0 h 1969178"/>
              <a:gd name="connsiteX3" fmla="*/ 2283968 w 2283968"/>
              <a:gd name="connsiteY3" fmla="*/ 984589 h 1969178"/>
              <a:gd name="connsiteX4" fmla="*/ 1791674 w 2283968"/>
              <a:gd name="connsiteY4" fmla="*/ 1969178 h 1969178"/>
              <a:gd name="connsiteX5" fmla="*/ 492295 w 2283968"/>
              <a:gd name="connsiteY5" fmla="*/ 1969178 h 1969178"/>
              <a:gd name="connsiteX6" fmla="*/ 0 w 2283968"/>
              <a:gd name="connsiteY6" fmla="*/ 984589 h 196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3968" h="1969178">
                <a:moveTo>
                  <a:pt x="0" y="984589"/>
                </a:moveTo>
                <a:lnTo>
                  <a:pt x="492295" y="0"/>
                </a:lnTo>
                <a:lnTo>
                  <a:pt x="1791674" y="0"/>
                </a:lnTo>
                <a:lnTo>
                  <a:pt x="2283968" y="984589"/>
                </a:lnTo>
                <a:lnTo>
                  <a:pt x="1791674" y="1969178"/>
                </a:lnTo>
                <a:lnTo>
                  <a:pt x="492295" y="1969178"/>
                </a:lnTo>
                <a:lnTo>
                  <a:pt x="0" y="9845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4429" tIns="365269" rIns="354429" bIns="365269" numCol="1" spcCol="1270" anchor="ctr" anchorCtr="0">
            <a:noAutofit/>
          </a:bodyPr>
          <a:lstStyle/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700" kern="1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六边形 49"/>
          <p:cNvSpPr/>
          <p:nvPr/>
        </p:nvSpPr>
        <p:spPr>
          <a:xfrm>
            <a:off x="3750646" y="1320145"/>
            <a:ext cx="1851601" cy="159640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1" name="Group 11"/>
          <p:cNvGrpSpPr>
            <a:grpSpLocks noChangeAspect="1"/>
          </p:cNvGrpSpPr>
          <p:nvPr/>
        </p:nvGrpSpPr>
        <p:grpSpPr bwMode="auto">
          <a:xfrm>
            <a:off x="2496188" y="2571266"/>
            <a:ext cx="1199546" cy="851678"/>
            <a:chOff x="1407" y="1098"/>
            <a:chExt cx="800" cy="5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0" name="Group 32"/>
          <p:cNvGrpSpPr>
            <a:grpSpLocks noChangeAspect="1"/>
          </p:cNvGrpSpPr>
          <p:nvPr/>
        </p:nvGrpSpPr>
        <p:grpSpPr bwMode="auto">
          <a:xfrm>
            <a:off x="2499189" y="4313813"/>
            <a:ext cx="1199543" cy="851677"/>
            <a:chOff x="4354" y="1098"/>
            <a:chExt cx="800" cy="5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1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7" name="Group 121"/>
          <p:cNvGrpSpPr>
            <a:grpSpLocks noChangeAspect="1"/>
          </p:cNvGrpSpPr>
          <p:nvPr/>
        </p:nvGrpSpPr>
        <p:grpSpPr bwMode="auto">
          <a:xfrm>
            <a:off x="4175251" y="3453355"/>
            <a:ext cx="997122" cy="848678"/>
            <a:chOff x="515" y="3088"/>
            <a:chExt cx="665" cy="56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8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9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0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2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3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4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5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6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7277029" y="2704716"/>
            <a:ext cx="2850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50000"/>
                  </a:schemeClr>
                </a:solidFill>
              </a:rPr>
              <a:t>60%</a:t>
            </a:r>
            <a:endParaRPr lang="zh-CN" altLang="en-US" sz="9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277029" y="440764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点击此处添加标题</a:t>
            </a:r>
          </a:p>
        </p:txBody>
      </p:sp>
      <p:sp>
        <p:nvSpPr>
          <p:cNvPr id="79" name="矩形 78"/>
          <p:cNvSpPr/>
          <p:nvPr/>
        </p:nvSpPr>
        <p:spPr>
          <a:xfrm>
            <a:off x="7320413" y="4913370"/>
            <a:ext cx="4287387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sp>
        <p:nvSpPr>
          <p:cNvPr id="87" name="矩形 86"/>
          <p:cNvSpPr/>
          <p:nvPr/>
        </p:nvSpPr>
        <p:spPr>
          <a:xfrm>
            <a:off x="1116095" y="365135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88" name="矩形 87"/>
          <p:cNvSpPr/>
          <p:nvPr/>
        </p:nvSpPr>
        <p:spPr>
          <a:xfrm>
            <a:off x="4218223" y="18875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89" name="矩形 88"/>
          <p:cNvSpPr/>
          <p:nvPr/>
        </p:nvSpPr>
        <p:spPr>
          <a:xfrm>
            <a:off x="5849158" y="451200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CN" altLang="en-US" sz="2400" b="1" kern="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grpSp>
        <p:nvGrpSpPr>
          <p:cNvPr id="90" name="组 89"/>
          <p:cNvGrpSpPr/>
          <p:nvPr/>
        </p:nvGrpSpPr>
        <p:grpSpPr>
          <a:xfrm>
            <a:off x="7404366" y="4165969"/>
            <a:ext cx="1981835" cy="161214"/>
            <a:chOff x="5479448" y="5109821"/>
            <a:chExt cx="1981835" cy="161214"/>
          </a:xfrm>
        </p:grpSpPr>
        <p:cxnSp>
          <p:nvCxnSpPr>
            <p:cNvPr id="91" name="直接连接符 41"/>
            <p:cNvCxnSpPr/>
            <p:nvPr/>
          </p:nvCxnSpPr>
          <p:spPr>
            <a:xfrm>
              <a:off x="5479448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42"/>
            <p:cNvCxnSpPr/>
            <p:nvPr/>
          </p:nvCxnSpPr>
          <p:spPr>
            <a:xfrm>
              <a:off x="6698648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平行四边形 93"/>
            <p:cNvSpPr/>
            <p:nvPr/>
          </p:nvSpPr>
          <p:spPr>
            <a:xfrm flipH="1">
              <a:off x="6423526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平行四边形 94"/>
            <p:cNvSpPr/>
            <p:nvPr/>
          </p:nvSpPr>
          <p:spPr>
            <a:xfrm flipH="1">
              <a:off x="6360494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平行四边形 95"/>
            <p:cNvSpPr/>
            <p:nvPr/>
          </p:nvSpPr>
          <p:spPr>
            <a:xfrm flipH="1">
              <a:off x="6483851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59211"/>
              </p:ext>
            </p:extLst>
          </p:nvPr>
        </p:nvGraphicFramePr>
        <p:xfrm>
          <a:off x="1295397" y="1075265"/>
          <a:ext cx="9897536" cy="3283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6">
                  <a:extLst>
                    <a:ext uri="{9D8B030D-6E8A-4147-A177-3AD203B41FA5}">
                      <a16:colId xmlns:a16="http://schemas.microsoft.com/office/drawing/2014/main" xmlns="" val="89649248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xmlns="" val="3713305380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xmlns="" val="2154557474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xmlns="" val="86118533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xmlns="" val="271042119"/>
                    </a:ext>
                  </a:extLst>
                </a:gridCol>
              </a:tblGrid>
              <a:tr h="1029885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5F0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1973329"/>
                  </a:ext>
                </a:extLst>
              </a:tr>
              <a:tr h="450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1425041"/>
                  </a:ext>
                </a:extLst>
              </a:tr>
              <a:tr h="450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1224966"/>
                  </a:ext>
                </a:extLst>
              </a:tr>
              <a:tr h="450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94372353"/>
                  </a:ext>
                </a:extLst>
              </a:tr>
              <a:tr h="450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7141781"/>
                  </a:ext>
                </a:extLst>
              </a:tr>
              <a:tr h="4506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标题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xxx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766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4337470"/>
                  </a:ext>
                </a:extLst>
              </a:tr>
            </a:tbl>
          </a:graphicData>
        </a:graphic>
      </p:graphicFrame>
      <p:sp>
        <p:nvSpPr>
          <p:cNvPr id="49" name="矩形 48"/>
          <p:cNvSpPr/>
          <p:nvPr/>
        </p:nvSpPr>
        <p:spPr>
          <a:xfrm>
            <a:off x="1202677" y="4589408"/>
            <a:ext cx="2892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▷ 点击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此处添加标题</a:t>
            </a:r>
          </a:p>
        </p:txBody>
      </p:sp>
      <p:sp>
        <p:nvSpPr>
          <p:cNvPr id="80" name="矩形 79"/>
          <p:cNvSpPr/>
          <p:nvPr/>
        </p:nvSpPr>
        <p:spPr>
          <a:xfrm>
            <a:off x="1499530" y="5025672"/>
            <a:ext cx="9693403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81" name="直接连接符 9"/>
          <p:cNvCxnSpPr/>
          <p:nvPr/>
        </p:nvCxnSpPr>
        <p:spPr>
          <a:xfrm>
            <a:off x="4126073" y="4964390"/>
            <a:ext cx="27559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5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存在问题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1871646"/>
            <a:ext cx="12192000" cy="1735667"/>
          </a:xfrm>
          <a:prstGeom prst="rect">
            <a:avLst/>
          </a:prstGeom>
          <a:solidFill>
            <a:srgbClr val="79A5B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53135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902196" y="5147171"/>
            <a:ext cx="293320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1" name="矩形 20"/>
          <p:cNvSpPr/>
          <p:nvPr/>
        </p:nvSpPr>
        <p:spPr>
          <a:xfrm>
            <a:off x="5093822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4642883" y="5147171"/>
            <a:ext cx="293320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834508" y="48025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8383569" y="5147171"/>
            <a:ext cx="293320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954796" y="4490337"/>
            <a:ext cx="10282409" cy="161214"/>
            <a:chOff x="954796" y="4490337"/>
            <a:chExt cx="10282409" cy="161214"/>
          </a:xfrm>
        </p:grpSpPr>
        <p:cxnSp>
          <p:nvCxnSpPr>
            <p:cNvPr id="27" name="直接连接符 42"/>
            <p:cNvCxnSpPr/>
            <p:nvPr/>
          </p:nvCxnSpPr>
          <p:spPr>
            <a:xfrm>
              <a:off x="6324283" y="4570944"/>
              <a:ext cx="4912922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平行四边形 27"/>
            <p:cNvSpPr/>
            <p:nvPr/>
          </p:nvSpPr>
          <p:spPr>
            <a:xfrm flipH="1">
              <a:off x="6049161" y="449033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flipH="1">
              <a:off x="5986129" y="449033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/>
            <p:cNvSpPr/>
            <p:nvPr/>
          </p:nvSpPr>
          <p:spPr>
            <a:xfrm flipH="1">
              <a:off x="6109486" y="449033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42"/>
            <p:cNvCxnSpPr/>
            <p:nvPr/>
          </p:nvCxnSpPr>
          <p:spPr>
            <a:xfrm>
              <a:off x="954796" y="4570944"/>
              <a:ext cx="4912922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796" y="1562130"/>
            <a:ext cx="4288644" cy="2411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8561" y="1564618"/>
            <a:ext cx="4288644" cy="2411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902" y="1064245"/>
            <a:ext cx="5380197" cy="30248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设想安排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设想安排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277533"/>
            <a:ext cx="12192000" cy="275166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17766" y="2584779"/>
            <a:ext cx="1998617" cy="19986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442541" y="2409554"/>
            <a:ext cx="2349066" cy="234906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93917" y="3122422"/>
            <a:ext cx="1681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F5F0EA"/>
                </a:solidFill>
                <a:latin typeface="+mn-ea"/>
              </a:rPr>
              <a:t>75%</a:t>
            </a:r>
            <a:endParaRPr lang="zh-CN" altLang="en-US" sz="5400" b="1" dirty="0">
              <a:solidFill>
                <a:srgbClr val="F5F0EA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28370" y="3545047"/>
            <a:ext cx="66592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912551" y="2962416"/>
            <a:ext cx="3877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b="1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▷ 点击</a:t>
            </a:r>
            <a:r>
              <a:rPr lang="zh-CN" alt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设想安排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1171418" y="1085427"/>
            <a:ext cx="4419600" cy="4419600"/>
            <a:chOff x="1107861" y="1329267"/>
            <a:chExt cx="4419600" cy="4419600"/>
          </a:xfrm>
        </p:grpSpPr>
        <p:sp>
          <p:nvSpPr>
            <p:cNvPr id="15" name="等腰三角形 6"/>
            <p:cNvSpPr/>
            <p:nvPr/>
          </p:nvSpPr>
          <p:spPr>
            <a:xfrm>
              <a:off x="1107861" y="1329267"/>
              <a:ext cx="4419600" cy="44196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等腰三角形 11"/>
            <p:cNvSpPr/>
            <p:nvPr/>
          </p:nvSpPr>
          <p:spPr>
            <a:xfrm>
              <a:off x="1264494" y="1574658"/>
              <a:ext cx="4106334" cy="4106334"/>
            </a:xfrm>
            <a:prstGeom prst="triangle">
              <a:avLst/>
            </a:prstGeom>
            <a:noFill/>
            <a:ln w="38100">
              <a:solidFill>
                <a:schemeClr val="accent2">
                  <a:lumMod val="20000"/>
                  <a:lumOff val="80000"/>
                </a:schemeClr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7" name="矩形 16"/>
          <p:cNvSpPr/>
          <p:nvPr/>
        </p:nvSpPr>
        <p:spPr>
          <a:xfrm>
            <a:off x="3586744" y="2085457"/>
            <a:ext cx="2729446" cy="9063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01" tIns="176801" rIns="176801" bIns="176801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400" b="1" kern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1</a:t>
            </a:r>
            <a:r>
              <a:rPr lang="en-US" altLang="zh-CN" sz="3300" b="1" kern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3300" b="1" kern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586744" y="3262435"/>
            <a:ext cx="2729446" cy="9063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01" tIns="176801" rIns="176801" bIns="17680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</a:t>
            </a:r>
            <a:r>
              <a:rPr lang="en-US" altLang="zh-CN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输入标题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3586744" y="4439412"/>
            <a:ext cx="2729446" cy="9063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801" tIns="176801" rIns="176801" bIns="176801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4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3</a:t>
            </a:r>
            <a:r>
              <a:rPr lang="en-US" altLang="zh-CN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zh-CN" altLang="en-US" sz="33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输入标题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6383109" y="2059230"/>
            <a:ext cx="441087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1" name="矩形 20"/>
          <p:cNvSpPr/>
          <p:nvPr/>
        </p:nvSpPr>
        <p:spPr>
          <a:xfrm>
            <a:off x="6383109" y="3249321"/>
            <a:ext cx="441087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383109" y="4439412"/>
            <a:ext cx="4410877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设想安排</a:t>
            </a:r>
          </a:p>
        </p:txBody>
      </p:sp>
      <p:sp>
        <p:nvSpPr>
          <p:cNvPr id="23" name="椭圆 22"/>
          <p:cNvSpPr/>
          <p:nvPr/>
        </p:nvSpPr>
        <p:spPr>
          <a:xfrm>
            <a:off x="1284554" y="1508760"/>
            <a:ext cx="2560317" cy="2560317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284554" y="4263349"/>
            <a:ext cx="2560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" name="组 6"/>
          <p:cNvGrpSpPr/>
          <p:nvPr/>
        </p:nvGrpSpPr>
        <p:grpSpPr>
          <a:xfrm>
            <a:off x="1284554" y="3517084"/>
            <a:ext cx="2560317" cy="697916"/>
            <a:chOff x="1053200" y="3517084"/>
            <a:chExt cx="2560317" cy="697916"/>
          </a:xfrm>
        </p:grpSpPr>
        <p:sp>
          <p:nvSpPr>
            <p:cNvPr id="5" name="矩形 4"/>
            <p:cNvSpPr/>
            <p:nvPr/>
          </p:nvSpPr>
          <p:spPr>
            <a:xfrm>
              <a:off x="1053200" y="3517084"/>
              <a:ext cx="2560317" cy="69791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94225" y="369974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b="1" dirty="0">
                  <a:solidFill>
                    <a:srgbClr val="F5F0EA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59" name="组合 22"/>
          <p:cNvGrpSpPr/>
          <p:nvPr/>
        </p:nvGrpSpPr>
        <p:grpSpPr>
          <a:xfrm>
            <a:off x="1883084" y="2151330"/>
            <a:ext cx="1363256" cy="1070132"/>
            <a:chOff x="3654425" y="5089525"/>
            <a:chExt cx="1860550" cy="1460500"/>
          </a:xfrm>
          <a:solidFill>
            <a:schemeClr val="accent2">
              <a:lumMod val="50000"/>
            </a:schemeClr>
          </a:solidFill>
        </p:grpSpPr>
        <p:sp>
          <p:nvSpPr>
            <p:cNvPr id="6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椭圆 67"/>
          <p:cNvSpPr/>
          <p:nvPr/>
        </p:nvSpPr>
        <p:spPr>
          <a:xfrm>
            <a:off x="4719981" y="1508760"/>
            <a:ext cx="2560317" cy="2560317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719981" y="4263349"/>
            <a:ext cx="2560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0" name="组 69"/>
          <p:cNvGrpSpPr/>
          <p:nvPr/>
        </p:nvGrpSpPr>
        <p:grpSpPr>
          <a:xfrm>
            <a:off x="4719981" y="3517084"/>
            <a:ext cx="2560317" cy="697916"/>
            <a:chOff x="1053200" y="3517084"/>
            <a:chExt cx="2560317" cy="697916"/>
          </a:xfrm>
        </p:grpSpPr>
        <p:sp>
          <p:nvSpPr>
            <p:cNvPr id="79" name="矩形 78"/>
            <p:cNvSpPr/>
            <p:nvPr/>
          </p:nvSpPr>
          <p:spPr>
            <a:xfrm>
              <a:off x="1053200" y="3517084"/>
              <a:ext cx="2560317" cy="69791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1394225" y="369974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b="1" dirty="0">
                  <a:solidFill>
                    <a:srgbClr val="F5F0EA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71" name="组合 22"/>
          <p:cNvGrpSpPr/>
          <p:nvPr/>
        </p:nvGrpSpPr>
        <p:grpSpPr>
          <a:xfrm>
            <a:off x="5318511" y="2151330"/>
            <a:ext cx="1363256" cy="1070132"/>
            <a:chOff x="3654425" y="5089525"/>
            <a:chExt cx="1860550" cy="1460500"/>
          </a:xfrm>
          <a:solidFill>
            <a:schemeClr val="accent2">
              <a:lumMod val="50000"/>
            </a:schemeClr>
          </a:solidFill>
        </p:grpSpPr>
        <p:sp>
          <p:nvSpPr>
            <p:cNvPr id="72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6" name="椭圆 95"/>
          <p:cNvSpPr/>
          <p:nvPr/>
        </p:nvSpPr>
        <p:spPr>
          <a:xfrm>
            <a:off x="8155408" y="1508760"/>
            <a:ext cx="2560317" cy="2560317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8155408" y="4263349"/>
            <a:ext cx="25603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98" name="组 97"/>
          <p:cNvGrpSpPr/>
          <p:nvPr/>
        </p:nvGrpSpPr>
        <p:grpSpPr>
          <a:xfrm>
            <a:off x="8155408" y="3517084"/>
            <a:ext cx="2560317" cy="697916"/>
            <a:chOff x="1053200" y="3517084"/>
            <a:chExt cx="2560317" cy="697916"/>
          </a:xfrm>
        </p:grpSpPr>
        <p:sp>
          <p:nvSpPr>
            <p:cNvPr id="107" name="矩形 106"/>
            <p:cNvSpPr/>
            <p:nvPr/>
          </p:nvSpPr>
          <p:spPr>
            <a:xfrm>
              <a:off x="1053200" y="3517084"/>
              <a:ext cx="2560317" cy="69791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1394225" y="369974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zh-CN" altLang="en-US" b="1" dirty="0">
                  <a:solidFill>
                    <a:srgbClr val="F5F0EA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99" name="组合 22"/>
          <p:cNvGrpSpPr/>
          <p:nvPr/>
        </p:nvGrpSpPr>
        <p:grpSpPr>
          <a:xfrm>
            <a:off x="8753938" y="2151330"/>
            <a:ext cx="1363256" cy="1070132"/>
            <a:chOff x="3654425" y="5089525"/>
            <a:chExt cx="1860550" cy="1460500"/>
          </a:xfrm>
          <a:solidFill>
            <a:schemeClr val="accent2">
              <a:lumMod val="50000"/>
            </a:schemeClr>
          </a:solidFill>
        </p:grpSpPr>
        <p:sp>
          <p:nvSpPr>
            <p:cNvPr id="10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第五部分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4186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课题目的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449766" y="2043115"/>
            <a:ext cx="4603715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进展成果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449767" y="3138490"/>
            <a:ext cx="4747151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6449767" y="4233865"/>
            <a:ext cx="4989198" cy="590549"/>
          </a:xfrm>
        </p:spPr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设想安排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 </a:t>
            </a:r>
            <a:r>
              <a:rPr lang="en-US" altLang="zh-CN" dirty="0">
                <a:solidFill>
                  <a:srgbClr val="676661"/>
                </a:solidFill>
              </a:rPr>
              <a:t>『</a:t>
            </a:r>
            <a:r>
              <a:rPr lang="zh-CN" altLang="en-US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r>
              <a:rPr lang="en-US" altLang="zh-CN" dirty="0">
                <a:solidFill>
                  <a:srgbClr val="676661"/>
                </a:solidFill>
              </a:rPr>
              <a:t>』</a:t>
            </a:r>
            <a:endParaRPr lang="zh-CN" altLang="en-US" kern="0" dirty="0">
              <a:solidFill>
                <a:srgbClr val="6766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三角形 8"/>
          <p:cNvSpPr/>
          <p:nvPr/>
        </p:nvSpPr>
        <p:spPr>
          <a:xfrm rot="5400000">
            <a:off x="6074702" y="110738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/>
          <p:cNvSpPr/>
          <p:nvPr/>
        </p:nvSpPr>
        <p:spPr>
          <a:xfrm rot="5400000">
            <a:off x="6074702" y="5514346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三角形 10"/>
          <p:cNvSpPr/>
          <p:nvPr/>
        </p:nvSpPr>
        <p:spPr>
          <a:xfrm rot="5400000">
            <a:off x="6074702" y="220912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三角形 11"/>
          <p:cNvSpPr/>
          <p:nvPr/>
        </p:nvSpPr>
        <p:spPr>
          <a:xfrm rot="5400000">
            <a:off x="6074702" y="331086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12"/>
          <p:cNvSpPr/>
          <p:nvPr/>
        </p:nvSpPr>
        <p:spPr>
          <a:xfrm rot="5400000">
            <a:off x="6074702" y="4412605"/>
            <a:ext cx="255592" cy="220338"/>
          </a:xfrm>
          <a:prstGeom prst="triangl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66836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</a:p>
        </p:txBody>
      </p:sp>
      <p:sp>
        <p:nvSpPr>
          <p:cNvPr id="44" name="任意多边形 32"/>
          <p:cNvSpPr/>
          <p:nvPr/>
        </p:nvSpPr>
        <p:spPr>
          <a:xfrm flipV="1">
            <a:off x="998273" y="4705602"/>
            <a:ext cx="4590137" cy="893568"/>
          </a:xfrm>
          <a:custGeom>
            <a:avLst/>
            <a:gdLst>
              <a:gd name="connsiteX0" fmla="*/ 5910895 w 5913184"/>
              <a:gd name="connsiteY0" fmla="*/ 0 h 1151128"/>
              <a:gd name="connsiteX1" fmla="*/ 4594724 w 5913184"/>
              <a:gd name="connsiteY1" fmla="*/ 0 h 1151128"/>
              <a:gd name="connsiteX2" fmla="*/ 4594724 w 5913184"/>
              <a:gd name="connsiteY2" fmla="*/ 1216 h 1151128"/>
              <a:gd name="connsiteX3" fmla="*/ 781200 w 5913184"/>
              <a:gd name="connsiteY3" fmla="*/ 1216 h 1151128"/>
              <a:gd name="connsiteX4" fmla="*/ 684172 w 5913184"/>
              <a:gd name="connsiteY4" fmla="*/ 1216 h 1151128"/>
              <a:gd name="connsiteX5" fmla="*/ 541838 w 5913184"/>
              <a:gd name="connsiteY5" fmla="*/ 23173 h 1151128"/>
              <a:gd name="connsiteX6" fmla="*/ 487763 w 5913184"/>
              <a:gd name="connsiteY6" fmla="*/ 45600 h 1151128"/>
              <a:gd name="connsiteX7" fmla="*/ 477122 w 5913184"/>
              <a:gd name="connsiteY7" fmla="*/ 48123 h 1151128"/>
              <a:gd name="connsiteX8" fmla="*/ 0 w 5913184"/>
              <a:gd name="connsiteY8" fmla="*/ 598116 h 1151128"/>
              <a:gd name="connsiteX9" fmla="*/ 0 w 5913184"/>
              <a:gd name="connsiteY9" fmla="*/ 1151128 h 1151128"/>
              <a:gd name="connsiteX10" fmla="*/ 623761 w 5913184"/>
              <a:gd name="connsiteY10" fmla="*/ 566354 h 1151128"/>
              <a:gd name="connsiteX11" fmla="*/ 706043 w 5913184"/>
              <a:gd name="connsiteY11" fmla="*/ 560016 h 1151128"/>
              <a:gd name="connsiteX12" fmla="*/ 4594724 w 5913184"/>
              <a:gd name="connsiteY12" fmla="*/ 560016 h 1151128"/>
              <a:gd name="connsiteX13" fmla="*/ 4594724 w 5913184"/>
              <a:gd name="connsiteY13" fmla="*/ 561600 h 1151128"/>
              <a:gd name="connsiteX14" fmla="*/ 5913184 w 5913184"/>
              <a:gd name="connsiteY14" fmla="*/ 561600 h 1151128"/>
              <a:gd name="connsiteX15" fmla="*/ 5631240 w 5913184"/>
              <a:gd name="connsiteY15" fmla="*/ 279656 h 115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13184" h="1151128">
                <a:moveTo>
                  <a:pt x="5910895" y="0"/>
                </a:moveTo>
                <a:lnTo>
                  <a:pt x="4594724" y="0"/>
                </a:lnTo>
                <a:lnTo>
                  <a:pt x="4594724" y="1216"/>
                </a:lnTo>
                <a:lnTo>
                  <a:pt x="781200" y="1216"/>
                </a:lnTo>
                <a:lnTo>
                  <a:pt x="684172" y="1216"/>
                </a:lnTo>
                <a:cubicBezTo>
                  <a:pt x="633684" y="1216"/>
                  <a:pt x="585586" y="9034"/>
                  <a:pt x="541838" y="23173"/>
                </a:cubicBezTo>
                <a:lnTo>
                  <a:pt x="487763" y="45600"/>
                </a:lnTo>
                <a:lnTo>
                  <a:pt x="477122" y="48123"/>
                </a:lnTo>
                <a:cubicBezTo>
                  <a:pt x="196737" y="138738"/>
                  <a:pt x="0" y="350872"/>
                  <a:pt x="0" y="598116"/>
                </a:cubicBezTo>
                <a:lnTo>
                  <a:pt x="0" y="1151128"/>
                </a:lnTo>
                <a:cubicBezTo>
                  <a:pt x="0" y="862676"/>
                  <a:pt x="267781" y="622013"/>
                  <a:pt x="623761" y="566354"/>
                </a:cubicBezTo>
                <a:lnTo>
                  <a:pt x="706043" y="560016"/>
                </a:lnTo>
                <a:lnTo>
                  <a:pt x="4594724" y="560016"/>
                </a:lnTo>
                <a:lnTo>
                  <a:pt x="4594724" y="561600"/>
                </a:lnTo>
                <a:lnTo>
                  <a:pt x="5913184" y="561600"/>
                </a:lnTo>
                <a:lnTo>
                  <a:pt x="5631240" y="2796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 17"/>
          <p:cNvSpPr/>
          <p:nvPr/>
        </p:nvSpPr>
        <p:spPr>
          <a:xfrm flipH="1">
            <a:off x="998273" y="2845351"/>
            <a:ext cx="4779985" cy="1351478"/>
          </a:xfrm>
          <a:custGeom>
            <a:avLst/>
            <a:gdLst>
              <a:gd name="connsiteX0" fmla="*/ 4705033 w 4705033"/>
              <a:gd name="connsiteY0" fmla="*/ 0 h 1741024"/>
              <a:gd name="connsiteX1" fmla="*/ 4705033 w 4705033"/>
              <a:gd name="connsiteY1" fmla="*/ 553012 h 1741024"/>
              <a:gd name="connsiteX2" fmla="*/ 4228428 w 4705033"/>
              <a:gd name="connsiteY2" fmla="*/ 1137785 h 1741024"/>
              <a:gd name="connsiteX3" fmla="*/ 4186776 w 4705033"/>
              <a:gd name="connsiteY3" fmla="*/ 1141984 h 1741024"/>
              <a:gd name="connsiteX4" fmla="*/ 4179523 w 4705033"/>
              <a:gd name="connsiteY4" fmla="*/ 1144236 h 1741024"/>
              <a:gd name="connsiteX5" fmla="*/ 4123214 w 4705033"/>
              <a:gd name="connsiteY5" fmla="*/ 1149912 h 1741024"/>
              <a:gd name="connsiteX6" fmla="*/ 4108132 w 4705033"/>
              <a:gd name="connsiteY6" fmla="*/ 1149912 h 1741024"/>
              <a:gd name="connsiteX7" fmla="*/ 539475 w 4705033"/>
              <a:gd name="connsiteY7" fmla="*/ 1149912 h 1741024"/>
              <a:gd name="connsiteX8" fmla="*/ 476605 w 4705033"/>
              <a:gd name="connsiteY8" fmla="*/ 1156250 h 1741024"/>
              <a:gd name="connsiteX9" fmla="*/ 0 w 4705033"/>
              <a:gd name="connsiteY9" fmla="*/ 1741024 h 1741024"/>
              <a:gd name="connsiteX10" fmla="*/ 0 w 4705033"/>
              <a:gd name="connsiteY10" fmla="*/ 1188012 h 1741024"/>
              <a:gd name="connsiteX11" fmla="*/ 364561 w 4705033"/>
              <a:gd name="connsiteY11" fmla="*/ 638019 h 1741024"/>
              <a:gd name="connsiteX12" fmla="*/ 372691 w 4705033"/>
              <a:gd name="connsiteY12" fmla="*/ 635496 h 1741024"/>
              <a:gd name="connsiteX13" fmla="*/ 414009 w 4705033"/>
              <a:gd name="connsiteY13" fmla="*/ 613069 h 1741024"/>
              <a:gd name="connsiteX14" fmla="*/ 522764 w 4705033"/>
              <a:gd name="connsiteY14" fmla="*/ 591112 h 1741024"/>
              <a:gd name="connsiteX15" fmla="*/ 596901 w 4705033"/>
              <a:gd name="connsiteY15" fmla="*/ 591112 h 1741024"/>
              <a:gd name="connsiteX16" fmla="*/ 4123214 w 4705033"/>
              <a:gd name="connsiteY16" fmla="*/ 591112 h 1741024"/>
              <a:gd name="connsiteX17" fmla="*/ 4144386 w 4705033"/>
              <a:gd name="connsiteY17" fmla="*/ 593246 h 1741024"/>
              <a:gd name="connsiteX18" fmla="*/ 4228428 w 4705033"/>
              <a:gd name="connsiteY18" fmla="*/ 584774 h 1741024"/>
              <a:gd name="connsiteX19" fmla="*/ 4705033 w 4705033"/>
              <a:gd name="connsiteY19" fmla="*/ 0 h 174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05033" h="1741024">
                <a:moveTo>
                  <a:pt x="4705033" y="0"/>
                </a:moveTo>
                <a:lnTo>
                  <a:pt x="4705033" y="553012"/>
                </a:lnTo>
                <a:cubicBezTo>
                  <a:pt x="4705033" y="841464"/>
                  <a:pt x="4500426" y="1082127"/>
                  <a:pt x="4228428" y="1137785"/>
                </a:cubicBezTo>
                <a:lnTo>
                  <a:pt x="4186776" y="1141984"/>
                </a:lnTo>
                <a:lnTo>
                  <a:pt x="4179523" y="1144236"/>
                </a:lnTo>
                <a:cubicBezTo>
                  <a:pt x="4161335" y="1147958"/>
                  <a:pt x="4142503" y="1149912"/>
                  <a:pt x="4123214" y="1149912"/>
                </a:cubicBezTo>
                <a:lnTo>
                  <a:pt x="4108132" y="1149912"/>
                </a:lnTo>
                <a:lnTo>
                  <a:pt x="539475" y="1149912"/>
                </a:lnTo>
                <a:lnTo>
                  <a:pt x="476605" y="1156250"/>
                </a:lnTo>
                <a:cubicBezTo>
                  <a:pt x="204607" y="1211909"/>
                  <a:pt x="0" y="1452572"/>
                  <a:pt x="0" y="1741024"/>
                </a:cubicBezTo>
                <a:lnTo>
                  <a:pt x="0" y="1188012"/>
                </a:lnTo>
                <a:cubicBezTo>
                  <a:pt x="0" y="940768"/>
                  <a:pt x="150323" y="728634"/>
                  <a:pt x="364561" y="638019"/>
                </a:cubicBezTo>
                <a:lnTo>
                  <a:pt x="372691" y="635496"/>
                </a:lnTo>
                <a:lnTo>
                  <a:pt x="414009" y="613069"/>
                </a:lnTo>
                <a:cubicBezTo>
                  <a:pt x="447436" y="598930"/>
                  <a:pt x="484187" y="591112"/>
                  <a:pt x="522764" y="591112"/>
                </a:cubicBezTo>
                <a:lnTo>
                  <a:pt x="596901" y="591112"/>
                </a:lnTo>
                <a:lnTo>
                  <a:pt x="4123214" y="591112"/>
                </a:lnTo>
                <a:lnTo>
                  <a:pt x="4144386" y="593246"/>
                </a:lnTo>
                <a:lnTo>
                  <a:pt x="4228428" y="584774"/>
                </a:lnTo>
                <a:cubicBezTo>
                  <a:pt x="4500426" y="529115"/>
                  <a:pt x="4705033" y="288452"/>
                  <a:pt x="4705033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31"/>
          <p:cNvSpPr/>
          <p:nvPr/>
        </p:nvSpPr>
        <p:spPr>
          <a:xfrm flipH="1">
            <a:off x="1188122" y="1547587"/>
            <a:ext cx="4590137" cy="893568"/>
          </a:xfrm>
          <a:custGeom>
            <a:avLst/>
            <a:gdLst>
              <a:gd name="connsiteX0" fmla="*/ 5910895 w 5913184"/>
              <a:gd name="connsiteY0" fmla="*/ 0 h 1151128"/>
              <a:gd name="connsiteX1" fmla="*/ 4594724 w 5913184"/>
              <a:gd name="connsiteY1" fmla="*/ 0 h 1151128"/>
              <a:gd name="connsiteX2" fmla="*/ 4594724 w 5913184"/>
              <a:gd name="connsiteY2" fmla="*/ 1216 h 1151128"/>
              <a:gd name="connsiteX3" fmla="*/ 781200 w 5913184"/>
              <a:gd name="connsiteY3" fmla="*/ 1216 h 1151128"/>
              <a:gd name="connsiteX4" fmla="*/ 684172 w 5913184"/>
              <a:gd name="connsiteY4" fmla="*/ 1216 h 1151128"/>
              <a:gd name="connsiteX5" fmla="*/ 541838 w 5913184"/>
              <a:gd name="connsiteY5" fmla="*/ 23173 h 1151128"/>
              <a:gd name="connsiteX6" fmla="*/ 487763 w 5913184"/>
              <a:gd name="connsiteY6" fmla="*/ 45600 h 1151128"/>
              <a:gd name="connsiteX7" fmla="*/ 477122 w 5913184"/>
              <a:gd name="connsiteY7" fmla="*/ 48123 h 1151128"/>
              <a:gd name="connsiteX8" fmla="*/ 0 w 5913184"/>
              <a:gd name="connsiteY8" fmla="*/ 598116 h 1151128"/>
              <a:gd name="connsiteX9" fmla="*/ 0 w 5913184"/>
              <a:gd name="connsiteY9" fmla="*/ 1151128 h 1151128"/>
              <a:gd name="connsiteX10" fmla="*/ 623761 w 5913184"/>
              <a:gd name="connsiteY10" fmla="*/ 566354 h 1151128"/>
              <a:gd name="connsiteX11" fmla="*/ 706043 w 5913184"/>
              <a:gd name="connsiteY11" fmla="*/ 560016 h 1151128"/>
              <a:gd name="connsiteX12" fmla="*/ 4594724 w 5913184"/>
              <a:gd name="connsiteY12" fmla="*/ 560016 h 1151128"/>
              <a:gd name="connsiteX13" fmla="*/ 4594724 w 5913184"/>
              <a:gd name="connsiteY13" fmla="*/ 561600 h 1151128"/>
              <a:gd name="connsiteX14" fmla="*/ 5913184 w 5913184"/>
              <a:gd name="connsiteY14" fmla="*/ 561600 h 1151128"/>
              <a:gd name="connsiteX15" fmla="*/ 5631240 w 5913184"/>
              <a:gd name="connsiteY15" fmla="*/ 279656 h 115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13184" h="1151128">
                <a:moveTo>
                  <a:pt x="5910895" y="0"/>
                </a:moveTo>
                <a:lnTo>
                  <a:pt x="4594724" y="0"/>
                </a:lnTo>
                <a:lnTo>
                  <a:pt x="4594724" y="1216"/>
                </a:lnTo>
                <a:lnTo>
                  <a:pt x="781200" y="1216"/>
                </a:lnTo>
                <a:lnTo>
                  <a:pt x="684172" y="1216"/>
                </a:lnTo>
                <a:cubicBezTo>
                  <a:pt x="633684" y="1216"/>
                  <a:pt x="585586" y="9034"/>
                  <a:pt x="541838" y="23173"/>
                </a:cubicBezTo>
                <a:lnTo>
                  <a:pt x="487763" y="45600"/>
                </a:lnTo>
                <a:lnTo>
                  <a:pt x="477122" y="48123"/>
                </a:lnTo>
                <a:cubicBezTo>
                  <a:pt x="196737" y="138738"/>
                  <a:pt x="0" y="350872"/>
                  <a:pt x="0" y="598116"/>
                </a:cubicBezTo>
                <a:lnTo>
                  <a:pt x="0" y="1151128"/>
                </a:lnTo>
                <a:cubicBezTo>
                  <a:pt x="0" y="862676"/>
                  <a:pt x="267781" y="622013"/>
                  <a:pt x="623761" y="566354"/>
                </a:cubicBezTo>
                <a:lnTo>
                  <a:pt x="706043" y="560016"/>
                </a:lnTo>
                <a:lnTo>
                  <a:pt x="4594724" y="560016"/>
                </a:lnTo>
                <a:lnTo>
                  <a:pt x="4594724" y="561600"/>
                </a:lnTo>
                <a:lnTo>
                  <a:pt x="5913184" y="561600"/>
                </a:lnTo>
                <a:lnTo>
                  <a:pt x="5631240" y="2796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7" name="组合 19"/>
          <p:cNvGrpSpPr/>
          <p:nvPr/>
        </p:nvGrpSpPr>
        <p:grpSpPr>
          <a:xfrm>
            <a:off x="1485666" y="1424460"/>
            <a:ext cx="4012370" cy="4012370"/>
            <a:chOff x="115601" y="285647"/>
            <a:chExt cx="5848985" cy="5848985"/>
          </a:xfrm>
          <a:effectLst>
            <a:outerShdw dist="88900" dir="2700000" algn="tl" rotWithShape="0">
              <a:prstClr val="black">
                <a:alpha val="8000"/>
              </a:prstClr>
            </a:outerShdw>
          </a:effectLst>
        </p:grpSpPr>
        <p:sp>
          <p:nvSpPr>
            <p:cNvPr id="50" name="椭圆 49"/>
            <p:cNvSpPr/>
            <p:nvPr/>
          </p:nvSpPr>
          <p:spPr>
            <a:xfrm>
              <a:off x="118408" y="310643"/>
              <a:ext cx="5845838" cy="582099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51" name="Group 4"/>
            <p:cNvGrpSpPr>
              <a:grpSpLocks noChangeAspect="1"/>
            </p:cNvGrpSpPr>
            <p:nvPr/>
          </p:nvGrpSpPr>
          <p:grpSpPr bwMode="auto">
            <a:xfrm>
              <a:off x="115601" y="285647"/>
              <a:ext cx="5848985" cy="5848985"/>
              <a:chOff x="0" y="5"/>
              <a:chExt cx="291" cy="291"/>
            </a:xfrm>
            <a:solidFill>
              <a:srgbClr val="0378B0"/>
            </a:solidFill>
          </p:grpSpPr>
          <p:sp>
            <p:nvSpPr>
              <p:cNvPr id="52" name="Freeform 5"/>
              <p:cNvSpPr>
                <a:spLocks/>
              </p:cNvSpPr>
              <p:nvPr/>
            </p:nvSpPr>
            <p:spPr bwMode="auto">
              <a:xfrm>
                <a:off x="0" y="41"/>
                <a:ext cx="194" cy="255"/>
              </a:xfrm>
              <a:custGeom>
                <a:avLst/>
                <a:gdLst>
                  <a:gd name="T0" fmla="*/ 80 w 80"/>
                  <a:gd name="T1" fmla="*/ 85 h 105"/>
                  <a:gd name="T2" fmla="*/ 74 w 80"/>
                  <a:gd name="T3" fmla="*/ 80 h 105"/>
                  <a:gd name="T4" fmla="*/ 72 w 80"/>
                  <a:gd name="T5" fmla="*/ 69 h 105"/>
                  <a:gd name="T6" fmla="*/ 75 w 80"/>
                  <a:gd name="T7" fmla="*/ 63 h 105"/>
                  <a:gd name="T8" fmla="*/ 72 w 80"/>
                  <a:gd name="T9" fmla="*/ 63 h 105"/>
                  <a:gd name="T10" fmla="*/ 67 w 80"/>
                  <a:gd name="T11" fmla="*/ 57 h 105"/>
                  <a:gd name="T12" fmla="*/ 63 w 80"/>
                  <a:gd name="T13" fmla="*/ 55 h 105"/>
                  <a:gd name="T14" fmla="*/ 53 w 80"/>
                  <a:gd name="T15" fmla="*/ 52 h 105"/>
                  <a:gd name="T16" fmla="*/ 45 w 80"/>
                  <a:gd name="T17" fmla="*/ 39 h 105"/>
                  <a:gd name="T18" fmla="*/ 41 w 80"/>
                  <a:gd name="T19" fmla="*/ 31 h 105"/>
                  <a:gd name="T20" fmla="*/ 42 w 80"/>
                  <a:gd name="T21" fmla="*/ 20 h 105"/>
                  <a:gd name="T22" fmla="*/ 36 w 80"/>
                  <a:gd name="T23" fmla="*/ 10 h 105"/>
                  <a:gd name="T24" fmla="*/ 29 w 80"/>
                  <a:gd name="T25" fmla="*/ 8 h 105"/>
                  <a:gd name="T26" fmla="*/ 25 w 80"/>
                  <a:gd name="T27" fmla="*/ 12 h 105"/>
                  <a:gd name="T28" fmla="*/ 19 w 80"/>
                  <a:gd name="T29" fmla="*/ 19 h 105"/>
                  <a:gd name="T30" fmla="*/ 22 w 80"/>
                  <a:gd name="T31" fmla="*/ 12 h 105"/>
                  <a:gd name="T32" fmla="*/ 20 w 80"/>
                  <a:gd name="T33" fmla="*/ 13 h 105"/>
                  <a:gd name="T34" fmla="*/ 19 w 80"/>
                  <a:gd name="T35" fmla="*/ 9 h 105"/>
                  <a:gd name="T36" fmla="*/ 23 w 80"/>
                  <a:gd name="T37" fmla="*/ 5 h 105"/>
                  <a:gd name="T38" fmla="*/ 20 w 80"/>
                  <a:gd name="T39" fmla="*/ 5 h 105"/>
                  <a:gd name="T40" fmla="*/ 20 w 80"/>
                  <a:gd name="T41" fmla="*/ 2 h 105"/>
                  <a:gd name="T42" fmla="*/ 23 w 80"/>
                  <a:gd name="T43" fmla="*/ 2 h 105"/>
                  <a:gd name="T44" fmla="*/ 21 w 80"/>
                  <a:gd name="T45" fmla="*/ 0 h 105"/>
                  <a:gd name="T46" fmla="*/ 0 w 80"/>
                  <a:gd name="T47" fmla="*/ 45 h 105"/>
                  <a:gd name="T48" fmla="*/ 60 w 80"/>
                  <a:gd name="T49" fmla="*/ 105 h 105"/>
                  <a:gd name="T50" fmla="*/ 72 w 80"/>
                  <a:gd name="T51" fmla="*/ 104 h 105"/>
                  <a:gd name="T52" fmla="*/ 80 w 80"/>
                  <a:gd name="T53" fmla="*/ 8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0" h="105">
                    <a:moveTo>
                      <a:pt x="80" y="85"/>
                    </a:moveTo>
                    <a:cubicBezTo>
                      <a:pt x="78" y="83"/>
                      <a:pt x="76" y="82"/>
                      <a:pt x="74" y="80"/>
                    </a:cubicBezTo>
                    <a:cubicBezTo>
                      <a:pt x="73" y="77"/>
                      <a:pt x="73" y="73"/>
                      <a:pt x="72" y="69"/>
                    </a:cubicBezTo>
                    <a:cubicBezTo>
                      <a:pt x="73" y="67"/>
                      <a:pt x="74" y="65"/>
                      <a:pt x="75" y="63"/>
                    </a:cubicBezTo>
                    <a:cubicBezTo>
                      <a:pt x="74" y="63"/>
                      <a:pt x="73" y="63"/>
                      <a:pt x="72" y="63"/>
                    </a:cubicBezTo>
                    <a:cubicBezTo>
                      <a:pt x="70" y="61"/>
                      <a:pt x="69" y="59"/>
                      <a:pt x="67" y="57"/>
                    </a:cubicBezTo>
                    <a:cubicBezTo>
                      <a:pt x="66" y="56"/>
                      <a:pt x="64" y="56"/>
                      <a:pt x="63" y="55"/>
                    </a:cubicBezTo>
                    <a:cubicBezTo>
                      <a:pt x="60" y="54"/>
                      <a:pt x="56" y="53"/>
                      <a:pt x="53" y="52"/>
                    </a:cubicBezTo>
                    <a:cubicBezTo>
                      <a:pt x="50" y="47"/>
                      <a:pt x="48" y="43"/>
                      <a:pt x="45" y="39"/>
                    </a:cubicBezTo>
                    <a:cubicBezTo>
                      <a:pt x="44" y="36"/>
                      <a:pt x="42" y="33"/>
                      <a:pt x="41" y="31"/>
                    </a:cubicBezTo>
                    <a:cubicBezTo>
                      <a:pt x="41" y="27"/>
                      <a:pt x="41" y="23"/>
                      <a:pt x="42" y="20"/>
                    </a:cubicBezTo>
                    <a:cubicBezTo>
                      <a:pt x="40" y="16"/>
                      <a:pt x="38" y="13"/>
                      <a:pt x="36" y="10"/>
                    </a:cubicBezTo>
                    <a:cubicBezTo>
                      <a:pt x="34" y="9"/>
                      <a:pt x="31" y="9"/>
                      <a:pt x="29" y="8"/>
                    </a:cubicBezTo>
                    <a:cubicBezTo>
                      <a:pt x="28" y="9"/>
                      <a:pt x="26" y="10"/>
                      <a:pt x="25" y="12"/>
                    </a:cubicBezTo>
                    <a:cubicBezTo>
                      <a:pt x="22" y="14"/>
                      <a:pt x="20" y="16"/>
                      <a:pt x="19" y="19"/>
                    </a:cubicBezTo>
                    <a:cubicBezTo>
                      <a:pt x="20" y="16"/>
                      <a:pt x="21" y="14"/>
                      <a:pt x="22" y="12"/>
                    </a:cubicBezTo>
                    <a:cubicBezTo>
                      <a:pt x="22" y="12"/>
                      <a:pt x="21" y="13"/>
                      <a:pt x="20" y="13"/>
                    </a:cubicBezTo>
                    <a:cubicBezTo>
                      <a:pt x="20" y="11"/>
                      <a:pt x="20" y="10"/>
                      <a:pt x="19" y="9"/>
                    </a:cubicBezTo>
                    <a:cubicBezTo>
                      <a:pt x="20" y="7"/>
                      <a:pt x="21" y="6"/>
                      <a:pt x="23" y="5"/>
                    </a:cubicBezTo>
                    <a:cubicBezTo>
                      <a:pt x="21" y="5"/>
                      <a:pt x="20" y="5"/>
                      <a:pt x="20" y="5"/>
                    </a:cubicBezTo>
                    <a:cubicBezTo>
                      <a:pt x="20" y="4"/>
                      <a:pt x="20" y="3"/>
                      <a:pt x="20" y="2"/>
                    </a:cubicBezTo>
                    <a:cubicBezTo>
                      <a:pt x="21" y="2"/>
                      <a:pt x="22" y="2"/>
                      <a:pt x="23" y="2"/>
                    </a:cubicBezTo>
                    <a:cubicBezTo>
                      <a:pt x="22" y="1"/>
                      <a:pt x="22" y="0"/>
                      <a:pt x="21" y="0"/>
                    </a:cubicBezTo>
                    <a:cubicBezTo>
                      <a:pt x="8" y="11"/>
                      <a:pt x="0" y="27"/>
                      <a:pt x="0" y="45"/>
                    </a:cubicBezTo>
                    <a:cubicBezTo>
                      <a:pt x="0" y="78"/>
                      <a:pt x="27" y="105"/>
                      <a:pt x="60" y="105"/>
                    </a:cubicBezTo>
                    <a:cubicBezTo>
                      <a:pt x="64" y="105"/>
                      <a:pt x="68" y="105"/>
                      <a:pt x="72" y="104"/>
                    </a:cubicBezTo>
                    <a:cubicBezTo>
                      <a:pt x="74" y="100"/>
                      <a:pt x="77" y="93"/>
                      <a:pt x="80" y="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67" y="5"/>
                <a:ext cx="224" cy="283"/>
              </a:xfrm>
              <a:custGeom>
                <a:avLst/>
                <a:gdLst>
                  <a:gd name="T0" fmla="*/ 32 w 92"/>
                  <a:gd name="T1" fmla="*/ 0 h 117"/>
                  <a:gd name="T2" fmla="*/ 0 w 92"/>
                  <a:gd name="T3" fmla="*/ 10 h 117"/>
                  <a:gd name="T4" fmla="*/ 11 w 92"/>
                  <a:gd name="T5" fmla="*/ 13 h 117"/>
                  <a:gd name="T6" fmla="*/ 17 w 92"/>
                  <a:gd name="T7" fmla="*/ 11 h 117"/>
                  <a:gd name="T8" fmla="*/ 26 w 92"/>
                  <a:gd name="T9" fmla="*/ 13 h 117"/>
                  <a:gd name="T10" fmla="*/ 47 w 92"/>
                  <a:gd name="T11" fmla="*/ 13 h 117"/>
                  <a:gd name="T12" fmla="*/ 49 w 92"/>
                  <a:gd name="T13" fmla="*/ 19 h 117"/>
                  <a:gd name="T14" fmla="*/ 40 w 92"/>
                  <a:gd name="T15" fmla="*/ 20 h 117"/>
                  <a:gd name="T16" fmla="*/ 38 w 92"/>
                  <a:gd name="T17" fmla="*/ 24 h 117"/>
                  <a:gd name="T18" fmla="*/ 48 w 92"/>
                  <a:gd name="T19" fmla="*/ 32 h 117"/>
                  <a:gd name="T20" fmla="*/ 50 w 92"/>
                  <a:gd name="T21" fmla="*/ 32 h 117"/>
                  <a:gd name="T22" fmla="*/ 50 w 92"/>
                  <a:gd name="T23" fmla="*/ 22 h 117"/>
                  <a:gd name="T24" fmla="*/ 56 w 92"/>
                  <a:gd name="T25" fmla="*/ 23 h 117"/>
                  <a:gd name="T26" fmla="*/ 59 w 92"/>
                  <a:gd name="T27" fmla="*/ 29 h 117"/>
                  <a:gd name="T28" fmla="*/ 61 w 92"/>
                  <a:gd name="T29" fmla="*/ 28 h 117"/>
                  <a:gd name="T30" fmla="*/ 67 w 92"/>
                  <a:gd name="T31" fmla="*/ 43 h 117"/>
                  <a:gd name="T32" fmla="*/ 60 w 92"/>
                  <a:gd name="T33" fmla="*/ 45 h 117"/>
                  <a:gd name="T34" fmla="*/ 53 w 92"/>
                  <a:gd name="T35" fmla="*/ 49 h 117"/>
                  <a:gd name="T36" fmla="*/ 48 w 92"/>
                  <a:gd name="T37" fmla="*/ 57 h 117"/>
                  <a:gd name="T38" fmla="*/ 48 w 92"/>
                  <a:gd name="T39" fmla="*/ 61 h 117"/>
                  <a:gd name="T40" fmla="*/ 45 w 92"/>
                  <a:gd name="T41" fmla="*/ 62 h 117"/>
                  <a:gd name="T42" fmla="*/ 44 w 92"/>
                  <a:gd name="T43" fmla="*/ 57 h 117"/>
                  <a:gd name="T44" fmla="*/ 34 w 92"/>
                  <a:gd name="T45" fmla="*/ 58 h 117"/>
                  <a:gd name="T46" fmla="*/ 32 w 92"/>
                  <a:gd name="T47" fmla="*/ 64 h 117"/>
                  <a:gd name="T48" fmla="*/ 35 w 92"/>
                  <a:gd name="T49" fmla="*/ 68 h 117"/>
                  <a:gd name="T50" fmla="*/ 38 w 92"/>
                  <a:gd name="T51" fmla="*/ 65 h 117"/>
                  <a:gd name="T52" fmla="*/ 42 w 92"/>
                  <a:gd name="T53" fmla="*/ 65 h 117"/>
                  <a:gd name="T54" fmla="*/ 40 w 92"/>
                  <a:gd name="T55" fmla="*/ 70 h 117"/>
                  <a:gd name="T56" fmla="*/ 44 w 92"/>
                  <a:gd name="T57" fmla="*/ 70 h 117"/>
                  <a:gd name="T58" fmla="*/ 45 w 92"/>
                  <a:gd name="T59" fmla="*/ 76 h 117"/>
                  <a:gd name="T60" fmla="*/ 48 w 92"/>
                  <a:gd name="T61" fmla="*/ 76 h 117"/>
                  <a:gd name="T62" fmla="*/ 50 w 92"/>
                  <a:gd name="T63" fmla="*/ 73 h 117"/>
                  <a:gd name="T64" fmla="*/ 62 w 92"/>
                  <a:gd name="T65" fmla="*/ 74 h 117"/>
                  <a:gd name="T66" fmla="*/ 68 w 92"/>
                  <a:gd name="T67" fmla="*/ 79 h 117"/>
                  <a:gd name="T68" fmla="*/ 68 w 92"/>
                  <a:gd name="T69" fmla="*/ 84 h 117"/>
                  <a:gd name="T70" fmla="*/ 73 w 92"/>
                  <a:gd name="T71" fmla="*/ 86 h 117"/>
                  <a:gd name="T72" fmla="*/ 70 w 92"/>
                  <a:gd name="T73" fmla="*/ 99 h 117"/>
                  <a:gd name="T74" fmla="*/ 66 w 92"/>
                  <a:gd name="T75" fmla="*/ 101 h 117"/>
                  <a:gd name="T76" fmla="*/ 65 w 92"/>
                  <a:gd name="T77" fmla="*/ 105 h 117"/>
                  <a:gd name="T78" fmla="*/ 53 w 92"/>
                  <a:gd name="T79" fmla="*/ 116 h 117"/>
                  <a:gd name="T80" fmla="*/ 53 w 92"/>
                  <a:gd name="T81" fmla="*/ 117 h 117"/>
                  <a:gd name="T82" fmla="*/ 92 w 92"/>
                  <a:gd name="T83" fmla="*/ 60 h 117"/>
                  <a:gd name="T84" fmla="*/ 32 w 92"/>
                  <a:gd name="T8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2" h="117">
                    <a:moveTo>
                      <a:pt x="32" y="0"/>
                    </a:moveTo>
                    <a:cubicBezTo>
                      <a:pt x="20" y="0"/>
                      <a:pt x="9" y="4"/>
                      <a:pt x="0" y="10"/>
                    </a:cubicBezTo>
                    <a:cubicBezTo>
                      <a:pt x="4" y="11"/>
                      <a:pt x="7" y="12"/>
                      <a:pt x="11" y="13"/>
                    </a:cubicBezTo>
                    <a:cubicBezTo>
                      <a:pt x="13" y="12"/>
                      <a:pt x="15" y="11"/>
                      <a:pt x="17" y="11"/>
                    </a:cubicBezTo>
                    <a:cubicBezTo>
                      <a:pt x="20" y="11"/>
                      <a:pt x="23" y="12"/>
                      <a:pt x="26" y="13"/>
                    </a:cubicBezTo>
                    <a:cubicBezTo>
                      <a:pt x="34" y="13"/>
                      <a:pt x="41" y="12"/>
                      <a:pt x="47" y="13"/>
                    </a:cubicBezTo>
                    <a:cubicBezTo>
                      <a:pt x="48" y="14"/>
                      <a:pt x="48" y="17"/>
                      <a:pt x="49" y="19"/>
                    </a:cubicBezTo>
                    <a:cubicBezTo>
                      <a:pt x="46" y="19"/>
                      <a:pt x="43" y="20"/>
                      <a:pt x="40" y="20"/>
                    </a:cubicBezTo>
                    <a:cubicBezTo>
                      <a:pt x="39" y="21"/>
                      <a:pt x="39" y="22"/>
                      <a:pt x="38" y="24"/>
                    </a:cubicBezTo>
                    <a:cubicBezTo>
                      <a:pt x="41" y="26"/>
                      <a:pt x="45" y="29"/>
                      <a:pt x="48" y="32"/>
                    </a:cubicBezTo>
                    <a:cubicBezTo>
                      <a:pt x="48" y="32"/>
                      <a:pt x="49" y="32"/>
                      <a:pt x="50" y="32"/>
                    </a:cubicBezTo>
                    <a:cubicBezTo>
                      <a:pt x="50" y="29"/>
                      <a:pt x="50" y="25"/>
                      <a:pt x="50" y="22"/>
                    </a:cubicBezTo>
                    <a:cubicBezTo>
                      <a:pt x="52" y="23"/>
                      <a:pt x="54" y="23"/>
                      <a:pt x="56" y="23"/>
                    </a:cubicBezTo>
                    <a:cubicBezTo>
                      <a:pt x="57" y="25"/>
                      <a:pt x="58" y="27"/>
                      <a:pt x="59" y="29"/>
                    </a:cubicBezTo>
                    <a:cubicBezTo>
                      <a:pt x="59" y="29"/>
                      <a:pt x="60" y="28"/>
                      <a:pt x="61" y="28"/>
                    </a:cubicBezTo>
                    <a:cubicBezTo>
                      <a:pt x="63" y="33"/>
                      <a:pt x="65" y="38"/>
                      <a:pt x="67" y="43"/>
                    </a:cubicBezTo>
                    <a:cubicBezTo>
                      <a:pt x="65" y="43"/>
                      <a:pt x="63" y="44"/>
                      <a:pt x="60" y="45"/>
                    </a:cubicBezTo>
                    <a:cubicBezTo>
                      <a:pt x="58" y="46"/>
                      <a:pt x="56" y="47"/>
                      <a:pt x="53" y="49"/>
                    </a:cubicBezTo>
                    <a:cubicBezTo>
                      <a:pt x="52" y="51"/>
                      <a:pt x="50" y="54"/>
                      <a:pt x="48" y="57"/>
                    </a:cubicBezTo>
                    <a:cubicBezTo>
                      <a:pt x="48" y="58"/>
                      <a:pt x="48" y="60"/>
                      <a:pt x="48" y="61"/>
                    </a:cubicBezTo>
                    <a:cubicBezTo>
                      <a:pt x="47" y="61"/>
                      <a:pt x="46" y="62"/>
                      <a:pt x="45" y="62"/>
                    </a:cubicBezTo>
                    <a:cubicBezTo>
                      <a:pt x="45" y="60"/>
                      <a:pt x="44" y="58"/>
                      <a:pt x="44" y="57"/>
                    </a:cubicBezTo>
                    <a:cubicBezTo>
                      <a:pt x="41" y="57"/>
                      <a:pt x="37" y="58"/>
                      <a:pt x="34" y="58"/>
                    </a:cubicBezTo>
                    <a:cubicBezTo>
                      <a:pt x="34" y="60"/>
                      <a:pt x="33" y="62"/>
                      <a:pt x="32" y="64"/>
                    </a:cubicBezTo>
                    <a:cubicBezTo>
                      <a:pt x="33" y="65"/>
                      <a:pt x="34" y="66"/>
                      <a:pt x="35" y="68"/>
                    </a:cubicBezTo>
                    <a:cubicBezTo>
                      <a:pt x="36" y="67"/>
                      <a:pt x="37" y="66"/>
                      <a:pt x="38" y="65"/>
                    </a:cubicBezTo>
                    <a:cubicBezTo>
                      <a:pt x="39" y="65"/>
                      <a:pt x="41" y="65"/>
                      <a:pt x="42" y="65"/>
                    </a:cubicBezTo>
                    <a:cubicBezTo>
                      <a:pt x="41" y="67"/>
                      <a:pt x="41" y="68"/>
                      <a:pt x="40" y="70"/>
                    </a:cubicBezTo>
                    <a:cubicBezTo>
                      <a:pt x="41" y="70"/>
                      <a:pt x="43" y="70"/>
                      <a:pt x="44" y="70"/>
                    </a:cubicBezTo>
                    <a:cubicBezTo>
                      <a:pt x="45" y="72"/>
                      <a:pt x="45" y="74"/>
                      <a:pt x="45" y="76"/>
                    </a:cubicBezTo>
                    <a:cubicBezTo>
                      <a:pt x="46" y="76"/>
                      <a:pt x="47" y="76"/>
                      <a:pt x="48" y="76"/>
                    </a:cubicBezTo>
                    <a:cubicBezTo>
                      <a:pt x="49" y="75"/>
                      <a:pt x="49" y="74"/>
                      <a:pt x="50" y="73"/>
                    </a:cubicBezTo>
                    <a:cubicBezTo>
                      <a:pt x="54" y="73"/>
                      <a:pt x="58" y="74"/>
                      <a:pt x="62" y="74"/>
                    </a:cubicBezTo>
                    <a:cubicBezTo>
                      <a:pt x="64" y="76"/>
                      <a:pt x="66" y="78"/>
                      <a:pt x="68" y="79"/>
                    </a:cubicBezTo>
                    <a:cubicBezTo>
                      <a:pt x="68" y="81"/>
                      <a:pt x="68" y="82"/>
                      <a:pt x="68" y="84"/>
                    </a:cubicBezTo>
                    <a:cubicBezTo>
                      <a:pt x="70" y="85"/>
                      <a:pt x="72" y="86"/>
                      <a:pt x="73" y="86"/>
                    </a:cubicBezTo>
                    <a:cubicBezTo>
                      <a:pt x="72" y="90"/>
                      <a:pt x="71" y="94"/>
                      <a:pt x="70" y="99"/>
                    </a:cubicBezTo>
                    <a:cubicBezTo>
                      <a:pt x="69" y="99"/>
                      <a:pt x="68" y="100"/>
                      <a:pt x="66" y="101"/>
                    </a:cubicBezTo>
                    <a:cubicBezTo>
                      <a:pt x="66" y="103"/>
                      <a:pt x="65" y="104"/>
                      <a:pt x="65" y="105"/>
                    </a:cubicBezTo>
                    <a:cubicBezTo>
                      <a:pt x="62" y="109"/>
                      <a:pt x="58" y="113"/>
                      <a:pt x="53" y="116"/>
                    </a:cubicBezTo>
                    <a:cubicBezTo>
                      <a:pt x="53" y="116"/>
                      <a:pt x="53" y="116"/>
                      <a:pt x="53" y="117"/>
                    </a:cubicBezTo>
                    <a:cubicBezTo>
                      <a:pt x="76" y="108"/>
                      <a:pt x="92" y="86"/>
                      <a:pt x="92" y="60"/>
                    </a:cubicBezTo>
                    <a:cubicBezTo>
                      <a:pt x="92" y="27"/>
                      <a:pt x="65" y="0"/>
                      <a:pt x="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</p:grpSp>
      <p:sp>
        <p:nvSpPr>
          <p:cNvPr id="48" name="任意多边形 25"/>
          <p:cNvSpPr/>
          <p:nvPr/>
        </p:nvSpPr>
        <p:spPr>
          <a:xfrm>
            <a:off x="998274" y="1967515"/>
            <a:ext cx="4779985" cy="1351478"/>
          </a:xfrm>
          <a:custGeom>
            <a:avLst/>
            <a:gdLst>
              <a:gd name="connsiteX0" fmla="*/ 4705033 w 4705033"/>
              <a:gd name="connsiteY0" fmla="*/ 0 h 1741024"/>
              <a:gd name="connsiteX1" fmla="*/ 4705033 w 4705033"/>
              <a:gd name="connsiteY1" fmla="*/ 553012 h 1741024"/>
              <a:gd name="connsiteX2" fmla="*/ 4228428 w 4705033"/>
              <a:gd name="connsiteY2" fmla="*/ 1137785 h 1741024"/>
              <a:gd name="connsiteX3" fmla="*/ 4186776 w 4705033"/>
              <a:gd name="connsiteY3" fmla="*/ 1141984 h 1741024"/>
              <a:gd name="connsiteX4" fmla="*/ 4179523 w 4705033"/>
              <a:gd name="connsiteY4" fmla="*/ 1144236 h 1741024"/>
              <a:gd name="connsiteX5" fmla="*/ 4123214 w 4705033"/>
              <a:gd name="connsiteY5" fmla="*/ 1149912 h 1741024"/>
              <a:gd name="connsiteX6" fmla="*/ 4108132 w 4705033"/>
              <a:gd name="connsiteY6" fmla="*/ 1149912 h 1741024"/>
              <a:gd name="connsiteX7" fmla="*/ 539475 w 4705033"/>
              <a:gd name="connsiteY7" fmla="*/ 1149912 h 1741024"/>
              <a:gd name="connsiteX8" fmla="*/ 476605 w 4705033"/>
              <a:gd name="connsiteY8" fmla="*/ 1156250 h 1741024"/>
              <a:gd name="connsiteX9" fmla="*/ 0 w 4705033"/>
              <a:gd name="connsiteY9" fmla="*/ 1741024 h 1741024"/>
              <a:gd name="connsiteX10" fmla="*/ 0 w 4705033"/>
              <a:gd name="connsiteY10" fmla="*/ 1188012 h 1741024"/>
              <a:gd name="connsiteX11" fmla="*/ 364561 w 4705033"/>
              <a:gd name="connsiteY11" fmla="*/ 638019 h 1741024"/>
              <a:gd name="connsiteX12" fmla="*/ 372691 w 4705033"/>
              <a:gd name="connsiteY12" fmla="*/ 635496 h 1741024"/>
              <a:gd name="connsiteX13" fmla="*/ 414009 w 4705033"/>
              <a:gd name="connsiteY13" fmla="*/ 613069 h 1741024"/>
              <a:gd name="connsiteX14" fmla="*/ 522764 w 4705033"/>
              <a:gd name="connsiteY14" fmla="*/ 591112 h 1741024"/>
              <a:gd name="connsiteX15" fmla="*/ 596901 w 4705033"/>
              <a:gd name="connsiteY15" fmla="*/ 591112 h 1741024"/>
              <a:gd name="connsiteX16" fmla="*/ 4123214 w 4705033"/>
              <a:gd name="connsiteY16" fmla="*/ 591112 h 1741024"/>
              <a:gd name="connsiteX17" fmla="*/ 4144386 w 4705033"/>
              <a:gd name="connsiteY17" fmla="*/ 593246 h 1741024"/>
              <a:gd name="connsiteX18" fmla="*/ 4228428 w 4705033"/>
              <a:gd name="connsiteY18" fmla="*/ 584774 h 1741024"/>
              <a:gd name="connsiteX19" fmla="*/ 4705033 w 4705033"/>
              <a:gd name="connsiteY19" fmla="*/ 0 h 174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05033" h="1741024">
                <a:moveTo>
                  <a:pt x="4705033" y="0"/>
                </a:moveTo>
                <a:lnTo>
                  <a:pt x="4705033" y="553012"/>
                </a:lnTo>
                <a:cubicBezTo>
                  <a:pt x="4705033" y="841464"/>
                  <a:pt x="4500426" y="1082127"/>
                  <a:pt x="4228428" y="1137785"/>
                </a:cubicBezTo>
                <a:lnTo>
                  <a:pt x="4186776" y="1141984"/>
                </a:lnTo>
                <a:lnTo>
                  <a:pt x="4179523" y="1144236"/>
                </a:lnTo>
                <a:cubicBezTo>
                  <a:pt x="4161335" y="1147958"/>
                  <a:pt x="4142503" y="1149912"/>
                  <a:pt x="4123214" y="1149912"/>
                </a:cubicBezTo>
                <a:lnTo>
                  <a:pt x="4108132" y="1149912"/>
                </a:lnTo>
                <a:lnTo>
                  <a:pt x="539475" y="1149912"/>
                </a:lnTo>
                <a:lnTo>
                  <a:pt x="476605" y="1156250"/>
                </a:lnTo>
                <a:cubicBezTo>
                  <a:pt x="204607" y="1211909"/>
                  <a:pt x="0" y="1452572"/>
                  <a:pt x="0" y="1741024"/>
                </a:cubicBezTo>
                <a:lnTo>
                  <a:pt x="0" y="1188012"/>
                </a:lnTo>
                <a:cubicBezTo>
                  <a:pt x="0" y="940768"/>
                  <a:pt x="150323" y="728634"/>
                  <a:pt x="364561" y="638019"/>
                </a:cubicBezTo>
                <a:lnTo>
                  <a:pt x="372691" y="635496"/>
                </a:lnTo>
                <a:lnTo>
                  <a:pt x="414009" y="613069"/>
                </a:lnTo>
                <a:cubicBezTo>
                  <a:pt x="447436" y="598930"/>
                  <a:pt x="484187" y="591112"/>
                  <a:pt x="522764" y="591112"/>
                </a:cubicBezTo>
                <a:lnTo>
                  <a:pt x="596901" y="591112"/>
                </a:lnTo>
                <a:lnTo>
                  <a:pt x="4123214" y="591112"/>
                </a:lnTo>
                <a:lnTo>
                  <a:pt x="4144386" y="593246"/>
                </a:lnTo>
                <a:lnTo>
                  <a:pt x="4228428" y="584774"/>
                </a:lnTo>
                <a:cubicBezTo>
                  <a:pt x="4500426" y="529115"/>
                  <a:pt x="4705033" y="288452"/>
                  <a:pt x="4705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26"/>
          <p:cNvSpPr/>
          <p:nvPr/>
        </p:nvSpPr>
        <p:spPr>
          <a:xfrm>
            <a:off x="998274" y="3723188"/>
            <a:ext cx="4779985" cy="1351478"/>
          </a:xfrm>
          <a:custGeom>
            <a:avLst/>
            <a:gdLst>
              <a:gd name="connsiteX0" fmla="*/ 4705033 w 4705033"/>
              <a:gd name="connsiteY0" fmla="*/ 0 h 1741024"/>
              <a:gd name="connsiteX1" fmla="*/ 4705033 w 4705033"/>
              <a:gd name="connsiteY1" fmla="*/ 553012 h 1741024"/>
              <a:gd name="connsiteX2" fmla="*/ 4228428 w 4705033"/>
              <a:gd name="connsiteY2" fmla="*/ 1137785 h 1741024"/>
              <a:gd name="connsiteX3" fmla="*/ 4186776 w 4705033"/>
              <a:gd name="connsiteY3" fmla="*/ 1141984 h 1741024"/>
              <a:gd name="connsiteX4" fmla="*/ 4179523 w 4705033"/>
              <a:gd name="connsiteY4" fmla="*/ 1144236 h 1741024"/>
              <a:gd name="connsiteX5" fmla="*/ 4123214 w 4705033"/>
              <a:gd name="connsiteY5" fmla="*/ 1149912 h 1741024"/>
              <a:gd name="connsiteX6" fmla="*/ 4108132 w 4705033"/>
              <a:gd name="connsiteY6" fmla="*/ 1149912 h 1741024"/>
              <a:gd name="connsiteX7" fmla="*/ 539475 w 4705033"/>
              <a:gd name="connsiteY7" fmla="*/ 1149912 h 1741024"/>
              <a:gd name="connsiteX8" fmla="*/ 476605 w 4705033"/>
              <a:gd name="connsiteY8" fmla="*/ 1156250 h 1741024"/>
              <a:gd name="connsiteX9" fmla="*/ 0 w 4705033"/>
              <a:gd name="connsiteY9" fmla="*/ 1741024 h 1741024"/>
              <a:gd name="connsiteX10" fmla="*/ 0 w 4705033"/>
              <a:gd name="connsiteY10" fmla="*/ 1188012 h 1741024"/>
              <a:gd name="connsiteX11" fmla="*/ 364561 w 4705033"/>
              <a:gd name="connsiteY11" fmla="*/ 638019 h 1741024"/>
              <a:gd name="connsiteX12" fmla="*/ 372691 w 4705033"/>
              <a:gd name="connsiteY12" fmla="*/ 635496 h 1741024"/>
              <a:gd name="connsiteX13" fmla="*/ 414009 w 4705033"/>
              <a:gd name="connsiteY13" fmla="*/ 613069 h 1741024"/>
              <a:gd name="connsiteX14" fmla="*/ 522764 w 4705033"/>
              <a:gd name="connsiteY14" fmla="*/ 591112 h 1741024"/>
              <a:gd name="connsiteX15" fmla="*/ 596901 w 4705033"/>
              <a:gd name="connsiteY15" fmla="*/ 591112 h 1741024"/>
              <a:gd name="connsiteX16" fmla="*/ 4123214 w 4705033"/>
              <a:gd name="connsiteY16" fmla="*/ 591112 h 1741024"/>
              <a:gd name="connsiteX17" fmla="*/ 4144386 w 4705033"/>
              <a:gd name="connsiteY17" fmla="*/ 593246 h 1741024"/>
              <a:gd name="connsiteX18" fmla="*/ 4228428 w 4705033"/>
              <a:gd name="connsiteY18" fmla="*/ 584774 h 1741024"/>
              <a:gd name="connsiteX19" fmla="*/ 4705033 w 4705033"/>
              <a:gd name="connsiteY19" fmla="*/ 0 h 174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05033" h="1741024">
                <a:moveTo>
                  <a:pt x="4705033" y="0"/>
                </a:moveTo>
                <a:lnTo>
                  <a:pt x="4705033" y="553012"/>
                </a:lnTo>
                <a:cubicBezTo>
                  <a:pt x="4705033" y="841464"/>
                  <a:pt x="4500426" y="1082127"/>
                  <a:pt x="4228428" y="1137785"/>
                </a:cubicBezTo>
                <a:lnTo>
                  <a:pt x="4186776" y="1141984"/>
                </a:lnTo>
                <a:lnTo>
                  <a:pt x="4179523" y="1144236"/>
                </a:lnTo>
                <a:cubicBezTo>
                  <a:pt x="4161335" y="1147958"/>
                  <a:pt x="4142503" y="1149912"/>
                  <a:pt x="4123214" y="1149912"/>
                </a:cubicBezTo>
                <a:lnTo>
                  <a:pt x="4108132" y="1149912"/>
                </a:lnTo>
                <a:lnTo>
                  <a:pt x="539475" y="1149912"/>
                </a:lnTo>
                <a:lnTo>
                  <a:pt x="476605" y="1156250"/>
                </a:lnTo>
                <a:cubicBezTo>
                  <a:pt x="204607" y="1211909"/>
                  <a:pt x="0" y="1452572"/>
                  <a:pt x="0" y="1741024"/>
                </a:cubicBezTo>
                <a:lnTo>
                  <a:pt x="0" y="1188012"/>
                </a:lnTo>
                <a:cubicBezTo>
                  <a:pt x="0" y="940768"/>
                  <a:pt x="150323" y="728634"/>
                  <a:pt x="364561" y="638019"/>
                </a:cubicBezTo>
                <a:lnTo>
                  <a:pt x="372691" y="635496"/>
                </a:lnTo>
                <a:lnTo>
                  <a:pt x="414009" y="613069"/>
                </a:lnTo>
                <a:cubicBezTo>
                  <a:pt x="447436" y="598930"/>
                  <a:pt x="484187" y="591112"/>
                  <a:pt x="522764" y="591112"/>
                </a:cubicBezTo>
                <a:lnTo>
                  <a:pt x="596901" y="591112"/>
                </a:lnTo>
                <a:lnTo>
                  <a:pt x="4123214" y="591112"/>
                </a:lnTo>
                <a:lnTo>
                  <a:pt x="4144386" y="593246"/>
                </a:lnTo>
                <a:lnTo>
                  <a:pt x="4228428" y="584774"/>
                </a:lnTo>
                <a:cubicBezTo>
                  <a:pt x="4500426" y="529115"/>
                  <a:pt x="4705033" y="288452"/>
                  <a:pt x="47050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599330" y="2951527"/>
            <a:ext cx="1792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7004943" y="1474199"/>
            <a:ext cx="3451586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800" b="1" kern="0" dirty="0">
                <a:solidFill>
                  <a:srgbClr val="6766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▷  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74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</a:p>
        </p:txBody>
      </p:sp>
      <p:sp>
        <p:nvSpPr>
          <p:cNvPr id="16" name="矩形 15"/>
          <p:cNvSpPr/>
          <p:nvPr/>
        </p:nvSpPr>
        <p:spPr>
          <a:xfrm>
            <a:off x="7693425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7" name="矩形 16"/>
          <p:cNvSpPr/>
          <p:nvPr/>
        </p:nvSpPr>
        <p:spPr>
          <a:xfrm>
            <a:off x="4919613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8" name="矩形 17"/>
          <p:cNvSpPr/>
          <p:nvPr/>
        </p:nvSpPr>
        <p:spPr>
          <a:xfrm>
            <a:off x="2145800" y="1278378"/>
            <a:ext cx="2377553" cy="4696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5816" tIns="305816" rIns="305816" bIns="3773929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300" kern="1200"/>
          </a:p>
        </p:txBody>
      </p:sp>
      <p:sp>
        <p:nvSpPr>
          <p:cNvPr id="19" name="矩形 18"/>
          <p:cNvSpPr/>
          <p:nvPr/>
        </p:nvSpPr>
        <p:spPr>
          <a:xfrm>
            <a:off x="2343929" y="3721131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0" name="任意多边形 11"/>
          <p:cNvSpPr/>
          <p:nvPr/>
        </p:nvSpPr>
        <p:spPr>
          <a:xfrm rot="18770822">
            <a:off x="4138787" y="3771242"/>
            <a:ext cx="1165392" cy="35991"/>
          </a:xfrm>
          <a:custGeom>
            <a:avLst/>
            <a:gdLst>
              <a:gd name="connsiteX0" fmla="*/ 0 w 1165392"/>
              <a:gd name="connsiteY0" fmla="*/ 17995 h 35991"/>
              <a:gd name="connsiteX1" fmla="*/ 1165392 w 1165392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392" h="35991">
                <a:moveTo>
                  <a:pt x="0" y="17995"/>
                </a:moveTo>
                <a:lnTo>
                  <a:pt x="1165392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6260" tIns="-11140" rIns="566262" bIns="-111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1" name="矩形 20"/>
          <p:cNvSpPr/>
          <p:nvPr/>
        </p:nvSpPr>
        <p:spPr>
          <a:xfrm>
            <a:off x="5117741" y="2866698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2" name="任意多边形 13"/>
          <p:cNvSpPr/>
          <p:nvPr/>
        </p:nvSpPr>
        <p:spPr>
          <a:xfrm rot="19457599">
            <a:off x="7007301" y="3059215"/>
            <a:ext cx="975988" cy="35991"/>
          </a:xfrm>
          <a:custGeom>
            <a:avLst/>
            <a:gdLst>
              <a:gd name="connsiteX0" fmla="*/ 0 w 975988"/>
              <a:gd name="connsiteY0" fmla="*/ 17995 h 35991"/>
              <a:gd name="connsiteX1" fmla="*/ 975988 w 975988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988" h="35991">
                <a:moveTo>
                  <a:pt x="0" y="17995"/>
                </a:moveTo>
                <a:lnTo>
                  <a:pt x="975988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6295" tIns="-6405" rIns="476293" bIns="-64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3" name="矩形 22"/>
          <p:cNvSpPr/>
          <p:nvPr/>
        </p:nvSpPr>
        <p:spPr>
          <a:xfrm>
            <a:off x="7891554" y="2297075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4" name="任意多边形 15"/>
          <p:cNvSpPr/>
          <p:nvPr/>
        </p:nvSpPr>
        <p:spPr>
          <a:xfrm rot="2142401">
            <a:off x="7007301" y="3628837"/>
            <a:ext cx="975988" cy="35991"/>
          </a:xfrm>
          <a:custGeom>
            <a:avLst/>
            <a:gdLst>
              <a:gd name="connsiteX0" fmla="*/ 0 w 975988"/>
              <a:gd name="connsiteY0" fmla="*/ 17995 h 35991"/>
              <a:gd name="connsiteX1" fmla="*/ 975988 w 975988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5988" h="35991">
                <a:moveTo>
                  <a:pt x="0" y="17995"/>
                </a:moveTo>
                <a:lnTo>
                  <a:pt x="975988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6295" tIns="-6405" rIns="476293" bIns="-640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5" name="矩形 24"/>
          <p:cNvSpPr/>
          <p:nvPr/>
        </p:nvSpPr>
        <p:spPr>
          <a:xfrm>
            <a:off x="7891554" y="3436320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6" name="任意多边形 17"/>
          <p:cNvSpPr/>
          <p:nvPr/>
        </p:nvSpPr>
        <p:spPr>
          <a:xfrm rot="2829178">
            <a:off x="4138787" y="4625676"/>
            <a:ext cx="1165392" cy="35991"/>
          </a:xfrm>
          <a:custGeom>
            <a:avLst/>
            <a:gdLst>
              <a:gd name="connsiteX0" fmla="*/ 0 w 1165392"/>
              <a:gd name="connsiteY0" fmla="*/ 17995 h 35991"/>
              <a:gd name="connsiteX1" fmla="*/ 1165392 w 1165392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5392" h="35991">
                <a:moveTo>
                  <a:pt x="0" y="17995"/>
                </a:moveTo>
                <a:lnTo>
                  <a:pt x="1165392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6260" tIns="-11140" rIns="566262" bIns="-1113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7" name="矩形 26"/>
          <p:cNvSpPr/>
          <p:nvPr/>
        </p:nvSpPr>
        <p:spPr>
          <a:xfrm>
            <a:off x="5117741" y="4575564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8" name="任意多边形 19"/>
          <p:cNvSpPr/>
          <p:nvPr/>
        </p:nvSpPr>
        <p:spPr>
          <a:xfrm>
            <a:off x="7099037" y="5052892"/>
            <a:ext cx="792517" cy="35991"/>
          </a:xfrm>
          <a:custGeom>
            <a:avLst/>
            <a:gdLst>
              <a:gd name="connsiteX0" fmla="*/ 0 w 792517"/>
              <a:gd name="connsiteY0" fmla="*/ 17995 h 35991"/>
              <a:gd name="connsiteX1" fmla="*/ 792517 w 792517"/>
              <a:gd name="connsiteY1" fmla="*/ 17995 h 3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2517" h="35991">
                <a:moveTo>
                  <a:pt x="0" y="17995"/>
                </a:moveTo>
                <a:lnTo>
                  <a:pt x="792517" y="17995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9146" tIns="-1817" rIns="389146" bIns="-1817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500" kern="1200"/>
          </a:p>
        </p:txBody>
      </p:sp>
      <p:sp>
        <p:nvSpPr>
          <p:cNvPr id="29" name="矩形 28"/>
          <p:cNvSpPr/>
          <p:nvPr/>
        </p:nvSpPr>
        <p:spPr>
          <a:xfrm>
            <a:off x="7891554" y="4575564"/>
            <a:ext cx="1981294" cy="9906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6320" tIns="56320" rIns="56320" bIns="56320" numCol="1" spcCol="1270" anchor="ctr" anchorCtr="0">
            <a:noAutofit/>
          </a:bodyPr>
          <a:lstStyle/>
          <a:p>
            <a:pPr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21505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第一部分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195317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第二部分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969130" y="13929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14528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7767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感谢聆听！</a:t>
            </a:r>
            <a:endParaRPr lang="zh-CN" altLang="en-US" dirty="0">
              <a:solidFill>
                <a:srgbClr val="77767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XXX</a:t>
            </a:r>
            <a:r>
              <a:rPr lang="zh-CN" altLang="en-US" dirty="0"/>
              <a:t>学院</a:t>
            </a:r>
            <a:r>
              <a:rPr lang="en-US" altLang="zh-CN" dirty="0"/>
              <a:t>XXX</a:t>
            </a:r>
            <a:r>
              <a:rPr lang="zh-CN" altLang="en-US" dirty="0"/>
              <a:t>专业 毕业论文答辩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YOU</a:t>
            </a:r>
            <a:r>
              <a:rPr kumimoji="1" lang="zh-CN" altLang="en-US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FOR</a:t>
            </a:r>
            <a:r>
              <a:rPr kumimoji="1" lang="zh-CN" altLang="en-US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>
                <a:solidFill>
                  <a:srgbClr val="CDCAC3"/>
                </a:solidFill>
                <a:latin typeface="Microsoft YaHei" charset="0"/>
                <a:ea typeface="Microsoft YaHei" charset="0"/>
                <a:cs typeface="Microsoft YaHei" charset="0"/>
              </a:rPr>
              <a:t>WATCHING!</a:t>
            </a:r>
            <a:endParaRPr lang="zh-CN" altLang="en-US" dirty="0">
              <a:solidFill>
                <a:srgbClr val="CDCAC3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3696" y="4530394"/>
            <a:ext cx="3444608" cy="392907"/>
          </a:xfrm>
        </p:spPr>
        <p:txBody>
          <a:bodyPr/>
          <a:lstStyle/>
          <a:p>
            <a:r>
              <a:rPr kumimoji="1" lang="en-US" altLang="zh-CN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PRESENTED</a:t>
            </a:r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</a:t>
            </a:r>
            <a:r>
              <a:rPr kumimoji="1" lang="zh-CN" altLang="en-US" dirty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dirty="0" smtClean="0">
                <a:solidFill>
                  <a:srgbClr val="7776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1ppt</a:t>
            </a:r>
            <a:endParaRPr lang="zh-CN" altLang="en-US" dirty="0">
              <a:solidFill>
                <a:srgbClr val="7776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：第一</a:t>
            </a:r>
            <a:r>
              <a:rPr lang="en-US" altLang="zh-CN" dirty="0" smtClean="0">
                <a:solidFill>
                  <a:srgbClr val="F5F0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dirty="0">
              <a:solidFill>
                <a:srgbClr val="F5F0E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2410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2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077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1164601" y="112388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▷ 点击此处添加标题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1397930" y="1468483"/>
            <a:ext cx="1038405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6" name="直接连接符 9"/>
          <p:cNvCxnSpPr/>
          <p:nvPr/>
        </p:nvCxnSpPr>
        <p:spPr>
          <a:xfrm>
            <a:off x="3426759" y="1385383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64601" y="204094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▷ 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1397930" y="2385548"/>
            <a:ext cx="1038405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cxnSp>
        <p:nvCxnSpPr>
          <p:cNvPr id="9" name="直接连接符 15"/>
          <p:cNvCxnSpPr/>
          <p:nvPr/>
        </p:nvCxnSpPr>
        <p:spPr>
          <a:xfrm>
            <a:off x="3426759" y="2302448"/>
            <a:ext cx="2755900" cy="0"/>
          </a:xfrm>
          <a:prstGeom prst="line">
            <a:avLst/>
          </a:prstGeom>
          <a:ln>
            <a:solidFill>
              <a:srgbClr val="7776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6"/>
          <p:cNvGrpSpPr/>
          <p:nvPr/>
        </p:nvGrpSpPr>
        <p:grpSpPr>
          <a:xfrm>
            <a:off x="2887693" y="3228877"/>
            <a:ext cx="6389807" cy="2929575"/>
            <a:chOff x="1611683" y="1446502"/>
            <a:chExt cx="5920633" cy="3027758"/>
          </a:xfrm>
          <a:solidFill>
            <a:schemeClr val="bg1">
              <a:lumMod val="85000"/>
            </a:schemeClr>
          </a:solidFill>
        </p:grpSpPr>
        <p:sp>
          <p:nvSpPr>
            <p:cNvPr id="11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5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60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5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6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2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6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7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8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8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9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0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1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4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6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7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8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9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0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2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3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4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5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7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2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4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5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6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7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8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9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0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1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2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4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7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9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0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1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2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4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6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7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8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9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0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1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2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4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6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8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9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1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3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5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7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8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9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0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1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2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3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4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5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6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7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8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0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2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3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4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5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6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9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1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2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3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4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5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6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7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8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9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0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1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2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3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4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5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6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7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8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9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0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1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2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4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6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8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9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0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1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2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3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5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6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7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8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9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0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1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2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4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5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6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7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8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9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0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1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2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3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4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5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7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260" name="图表 259"/>
          <p:cNvGraphicFramePr/>
          <p:nvPr>
            <p:extLst>
              <p:ext uri="{D42A27DB-BD31-4B8C-83A1-F6EECF244321}">
                <p14:modId xmlns:p14="http://schemas.microsoft.com/office/powerpoint/2010/main" val="1982945082"/>
              </p:ext>
            </p:extLst>
          </p:nvPr>
        </p:nvGraphicFramePr>
        <p:xfrm>
          <a:off x="1935683" y="3350355"/>
          <a:ext cx="8311581" cy="2697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64" name="图片 26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891" y="6228601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  <p:grpSp>
        <p:nvGrpSpPr>
          <p:cNvPr id="539" name="组 538"/>
          <p:cNvGrpSpPr/>
          <p:nvPr/>
        </p:nvGrpSpPr>
        <p:grpSpPr>
          <a:xfrm>
            <a:off x="641822" y="2113080"/>
            <a:ext cx="2676451" cy="2677592"/>
            <a:chOff x="523291" y="2113080"/>
            <a:chExt cx="2676451" cy="2677592"/>
          </a:xfrm>
        </p:grpSpPr>
        <p:sp>
          <p:nvSpPr>
            <p:cNvPr id="314" name="椭圆 313"/>
            <p:cNvSpPr/>
            <p:nvPr/>
          </p:nvSpPr>
          <p:spPr>
            <a:xfrm>
              <a:off x="594463" y="2178091"/>
              <a:ext cx="2536388" cy="25363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/>
            <p:nvPr/>
          </p:nvSpPr>
          <p:spPr>
            <a:xfrm>
              <a:off x="771724" y="2361017"/>
              <a:ext cx="2181864" cy="21817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864980" y="2455884"/>
              <a:ext cx="1986976" cy="19868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263" name="直接连接符 90"/>
            <p:cNvCxnSpPr/>
            <p:nvPr/>
          </p:nvCxnSpPr>
          <p:spPr>
            <a:xfrm rot="16200000" flipH="1">
              <a:off x="560643" y="331422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91"/>
            <p:cNvCxnSpPr/>
            <p:nvPr/>
          </p:nvCxnSpPr>
          <p:spPr>
            <a:xfrm rot="16623529" flipH="1">
              <a:off x="569752" y="31665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92"/>
            <p:cNvCxnSpPr/>
            <p:nvPr/>
          </p:nvCxnSpPr>
          <p:spPr>
            <a:xfrm rot="17047059" flipH="1">
              <a:off x="596939" y="30211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93"/>
            <p:cNvCxnSpPr/>
            <p:nvPr/>
          </p:nvCxnSpPr>
          <p:spPr>
            <a:xfrm rot="17470588" flipH="1">
              <a:off x="641792" y="288011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94"/>
            <p:cNvCxnSpPr/>
            <p:nvPr/>
          </p:nvCxnSpPr>
          <p:spPr>
            <a:xfrm rot="17894118" flipH="1">
              <a:off x="703633" y="274570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95"/>
            <p:cNvCxnSpPr/>
            <p:nvPr/>
          </p:nvCxnSpPr>
          <p:spPr>
            <a:xfrm rot="18317647" flipH="1">
              <a:off x="781522" y="261990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96"/>
            <p:cNvCxnSpPr/>
            <p:nvPr/>
          </p:nvCxnSpPr>
          <p:spPr>
            <a:xfrm rot="18741177" flipH="1">
              <a:off x="874280" y="250463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97"/>
            <p:cNvCxnSpPr/>
            <p:nvPr/>
          </p:nvCxnSpPr>
          <p:spPr>
            <a:xfrm rot="19164706" flipH="1">
              <a:off x="980500" y="2401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98"/>
            <p:cNvCxnSpPr/>
            <p:nvPr/>
          </p:nvCxnSpPr>
          <p:spPr>
            <a:xfrm rot="19588235" flipH="1">
              <a:off x="1098572" y="231247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99"/>
            <p:cNvCxnSpPr/>
            <p:nvPr/>
          </p:nvCxnSpPr>
          <p:spPr>
            <a:xfrm rot="20011765" flipH="1">
              <a:off x="1226707" y="223849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100"/>
            <p:cNvCxnSpPr/>
            <p:nvPr/>
          </p:nvCxnSpPr>
          <p:spPr>
            <a:xfrm rot="20435294" flipH="1">
              <a:off x="1362961" y="218082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101"/>
            <p:cNvCxnSpPr/>
            <p:nvPr/>
          </p:nvCxnSpPr>
          <p:spPr>
            <a:xfrm rot="20858823" flipH="1">
              <a:off x="1505270" y="21403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102"/>
            <p:cNvCxnSpPr/>
            <p:nvPr/>
          </p:nvCxnSpPr>
          <p:spPr>
            <a:xfrm rot="21282353" flipH="1">
              <a:off x="1651476" y="2117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103"/>
            <p:cNvCxnSpPr/>
            <p:nvPr/>
          </p:nvCxnSpPr>
          <p:spPr>
            <a:xfrm rot="105883" flipH="1">
              <a:off x="1799363" y="211308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104"/>
            <p:cNvCxnSpPr/>
            <p:nvPr/>
          </p:nvCxnSpPr>
          <p:spPr>
            <a:xfrm rot="529412" flipH="1">
              <a:off x="1946689" y="21267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105"/>
            <p:cNvCxnSpPr/>
            <p:nvPr/>
          </p:nvCxnSpPr>
          <p:spPr>
            <a:xfrm rot="952941" flipH="1">
              <a:off x="2091221" y="2158385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106"/>
            <p:cNvCxnSpPr/>
            <p:nvPr/>
          </p:nvCxnSpPr>
          <p:spPr>
            <a:xfrm rot="1376471" flipH="1">
              <a:off x="2230767" y="220755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107"/>
            <p:cNvCxnSpPr/>
            <p:nvPr/>
          </p:nvCxnSpPr>
          <p:spPr>
            <a:xfrm rot="1800000" flipH="1">
              <a:off x="2363213" y="227350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108"/>
            <p:cNvCxnSpPr/>
            <p:nvPr/>
          </p:nvCxnSpPr>
          <p:spPr>
            <a:xfrm rot="2223529" flipH="1">
              <a:off x="2486550" y="235523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109"/>
            <p:cNvCxnSpPr/>
            <p:nvPr/>
          </p:nvCxnSpPr>
          <p:spPr>
            <a:xfrm rot="2647059" flipH="1">
              <a:off x="2598909" y="245150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111"/>
            <p:cNvCxnSpPr/>
            <p:nvPr/>
          </p:nvCxnSpPr>
          <p:spPr>
            <a:xfrm rot="3494117" flipH="1">
              <a:off x="2784073" y="26816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112"/>
            <p:cNvCxnSpPr/>
            <p:nvPr/>
          </p:nvCxnSpPr>
          <p:spPr>
            <a:xfrm rot="3917647" flipH="1">
              <a:off x="2854070" y="281195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113"/>
            <p:cNvCxnSpPr/>
            <p:nvPr/>
          </p:nvCxnSpPr>
          <p:spPr>
            <a:xfrm rot="4341176" flipH="1">
              <a:off x="2907518" y="294992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114"/>
            <p:cNvCxnSpPr/>
            <p:nvPr/>
          </p:nvCxnSpPr>
          <p:spPr>
            <a:xfrm rot="4764706" flipH="1">
              <a:off x="2943607" y="30934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115"/>
            <p:cNvCxnSpPr/>
            <p:nvPr/>
          </p:nvCxnSpPr>
          <p:spPr>
            <a:xfrm rot="5188236" flipH="1">
              <a:off x="2961790" y="3240246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116"/>
            <p:cNvCxnSpPr/>
            <p:nvPr/>
          </p:nvCxnSpPr>
          <p:spPr>
            <a:xfrm rot="5611765" flipH="1">
              <a:off x="2961790" y="33882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117"/>
            <p:cNvCxnSpPr/>
            <p:nvPr/>
          </p:nvCxnSpPr>
          <p:spPr>
            <a:xfrm rot="6035294" flipH="1">
              <a:off x="2943607" y="3535038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118"/>
            <p:cNvCxnSpPr/>
            <p:nvPr/>
          </p:nvCxnSpPr>
          <p:spPr>
            <a:xfrm rot="6458824" flipH="1">
              <a:off x="2907518" y="367852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119"/>
            <p:cNvCxnSpPr/>
            <p:nvPr/>
          </p:nvCxnSpPr>
          <p:spPr>
            <a:xfrm rot="6882353" flipH="1">
              <a:off x="2854070" y="381649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120"/>
            <p:cNvCxnSpPr/>
            <p:nvPr/>
          </p:nvCxnSpPr>
          <p:spPr>
            <a:xfrm rot="7305883" flipH="1">
              <a:off x="2784073" y="394684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121"/>
            <p:cNvCxnSpPr/>
            <p:nvPr/>
          </p:nvCxnSpPr>
          <p:spPr>
            <a:xfrm rot="7729412" flipH="1">
              <a:off x="2698587" y="406760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122"/>
            <p:cNvCxnSpPr/>
            <p:nvPr/>
          </p:nvCxnSpPr>
          <p:spPr>
            <a:xfrm rot="8152941" flipH="1">
              <a:off x="2598909" y="417694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123"/>
            <p:cNvCxnSpPr/>
            <p:nvPr/>
          </p:nvCxnSpPr>
          <p:spPr>
            <a:xfrm rot="8576471" flipH="1">
              <a:off x="2486550" y="42732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124"/>
            <p:cNvCxnSpPr/>
            <p:nvPr/>
          </p:nvCxnSpPr>
          <p:spPr>
            <a:xfrm rot="9000000" flipH="1">
              <a:off x="2363213" y="435493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125"/>
            <p:cNvCxnSpPr/>
            <p:nvPr/>
          </p:nvCxnSpPr>
          <p:spPr>
            <a:xfrm rot="9423529" flipH="1">
              <a:off x="2230767" y="442088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126"/>
            <p:cNvCxnSpPr/>
            <p:nvPr/>
          </p:nvCxnSpPr>
          <p:spPr>
            <a:xfrm rot="9847059" flipH="1">
              <a:off x="2091220" y="447006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127"/>
            <p:cNvCxnSpPr/>
            <p:nvPr/>
          </p:nvCxnSpPr>
          <p:spPr>
            <a:xfrm rot="10270589" flipH="1">
              <a:off x="1946689" y="450171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128"/>
            <p:cNvCxnSpPr/>
            <p:nvPr/>
          </p:nvCxnSpPr>
          <p:spPr>
            <a:xfrm rot="10694117" flipH="1">
              <a:off x="1799363" y="4515368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129"/>
            <p:cNvCxnSpPr/>
            <p:nvPr/>
          </p:nvCxnSpPr>
          <p:spPr>
            <a:xfrm rot="11117648" flipH="1">
              <a:off x="1651476" y="4510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130"/>
            <p:cNvCxnSpPr/>
            <p:nvPr/>
          </p:nvCxnSpPr>
          <p:spPr>
            <a:xfrm rot="11541176" flipH="1">
              <a:off x="1505270" y="448811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131"/>
            <p:cNvCxnSpPr/>
            <p:nvPr/>
          </p:nvCxnSpPr>
          <p:spPr>
            <a:xfrm rot="11964706" flipH="1">
              <a:off x="1362961" y="444762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132"/>
            <p:cNvCxnSpPr/>
            <p:nvPr/>
          </p:nvCxnSpPr>
          <p:spPr>
            <a:xfrm rot="12388235" flipH="1">
              <a:off x="1226707" y="438995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133"/>
            <p:cNvCxnSpPr/>
            <p:nvPr/>
          </p:nvCxnSpPr>
          <p:spPr>
            <a:xfrm rot="12811765" flipH="1">
              <a:off x="1098572" y="431597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134"/>
            <p:cNvCxnSpPr/>
            <p:nvPr/>
          </p:nvCxnSpPr>
          <p:spPr>
            <a:xfrm rot="13235294" flipH="1">
              <a:off x="980501" y="4226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135"/>
            <p:cNvCxnSpPr/>
            <p:nvPr/>
          </p:nvCxnSpPr>
          <p:spPr>
            <a:xfrm rot="13658824" flipH="1">
              <a:off x="874280" y="412381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136"/>
            <p:cNvCxnSpPr/>
            <p:nvPr/>
          </p:nvCxnSpPr>
          <p:spPr>
            <a:xfrm rot="14082352" flipH="1">
              <a:off x="781522" y="400854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137"/>
            <p:cNvCxnSpPr/>
            <p:nvPr/>
          </p:nvCxnSpPr>
          <p:spPr>
            <a:xfrm rot="14505883" flipH="1">
              <a:off x="703633" y="38827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138"/>
            <p:cNvCxnSpPr/>
            <p:nvPr/>
          </p:nvCxnSpPr>
          <p:spPr>
            <a:xfrm rot="14929413" flipH="1">
              <a:off x="641792" y="374833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139"/>
            <p:cNvCxnSpPr/>
            <p:nvPr/>
          </p:nvCxnSpPr>
          <p:spPr>
            <a:xfrm rot="15352941" flipH="1">
              <a:off x="596939" y="3607339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140"/>
            <p:cNvCxnSpPr/>
            <p:nvPr/>
          </p:nvCxnSpPr>
          <p:spPr>
            <a:xfrm rot="15776472" flipH="1">
              <a:off x="569752" y="346190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11"/>
            <p:cNvGrpSpPr>
              <a:grpSpLocks noChangeAspect="1"/>
            </p:cNvGrpSpPr>
            <p:nvPr/>
          </p:nvGrpSpPr>
          <p:grpSpPr bwMode="auto">
            <a:xfrm>
              <a:off x="1256658" y="2805346"/>
              <a:ext cx="1199546" cy="851678"/>
              <a:chOff x="1407" y="1098"/>
              <a:chExt cx="800" cy="56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486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491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8" name="组合 1"/>
            <p:cNvGrpSpPr/>
            <p:nvPr/>
          </p:nvGrpSpPr>
          <p:grpSpPr>
            <a:xfrm>
              <a:off x="1115834" y="3752525"/>
              <a:ext cx="1490521" cy="118478"/>
              <a:chOff x="4840431" y="2041402"/>
              <a:chExt cx="2505257" cy="199137"/>
            </a:xfrm>
          </p:grpSpPr>
          <p:cxnSp>
            <p:nvCxnSpPr>
              <p:cNvPr id="519" name="直接连接符 346"/>
              <p:cNvCxnSpPr/>
              <p:nvPr/>
            </p:nvCxnSpPr>
            <p:spPr>
              <a:xfrm>
                <a:off x="4840431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直接连接符 347"/>
              <p:cNvCxnSpPr/>
              <p:nvPr/>
            </p:nvCxnSpPr>
            <p:spPr>
              <a:xfrm>
                <a:off x="6218348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1" name="椭圆 520"/>
              <p:cNvSpPr/>
              <p:nvPr/>
            </p:nvSpPr>
            <p:spPr>
              <a:xfrm>
                <a:off x="5996400" y="2041402"/>
                <a:ext cx="199137" cy="19913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34" name="矩形 533"/>
            <p:cNvSpPr/>
            <p:nvPr/>
          </p:nvSpPr>
          <p:spPr>
            <a:xfrm>
              <a:off x="1463260" y="387453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/>
              <a:r>
                <a: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cxnSp>
          <p:nvCxnSpPr>
            <p:cNvPr id="538" name="直接连接符 110"/>
            <p:cNvCxnSpPr/>
            <p:nvPr/>
          </p:nvCxnSpPr>
          <p:spPr>
            <a:xfrm rot="3070588" flipH="1">
              <a:off x="2698587" y="256084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0" name="组 539"/>
          <p:cNvGrpSpPr/>
          <p:nvPr/>
        </p:nvGrpSpPr>
        <p:grpSpPr>
          <a:xfrm>
            <a:off x="3393224" y="2113080"/>
            <a:ext cx="2676451" cy="2677592"/>
            <a:chOff x="523291" y="2113080"/>
            <a:chExt cx="2676451" cy="2677592"/>
          </a:xfrm>
        </p:grpSpPr>
        <p:sp>
          <p:nvSpPr>
            <p:cNvPr id="541" name="椭圆 540"/>
            <p:cNvSpPr/>
            <p:nvPr/>
          </p:nvSpPr>
          <p:spPr>
            <a:xfrm>
              <a:off x="594463" y="2178091"/>
              <a:ext cx="2536388" cy="25363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771724" y="2361017"/>
              <a:ext cx="2181864" cy="21817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864980" y="2455884"/>
              <a:ext cx="1986976" cy="19868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544" name="直接连接符 90"/>
            <p:cNvCxnSpPr/>
            <p:nvPr/>
          </p:nvCxnSpPr>
          <p:spPr>
            <a:xfrm rot="16200000" flipH="1">
              <a:off x="560643" y="331422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91"/>
            <p:cNvCxnSpPr/>
            <p:nvPr/>
          </p:nvCxnSpPr>
          <p:spPr>
            <a:xfrm rot="16623529" flipH="1">
              <a:off x="569752" y="31665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92"/>
            <p:cNvCxnSpPr/>
            <p:nvPr/>
          </p:nvCxnSpPr>
          <p:spPr>
            <a:xfrm rot="17047059" flipH="1">
              <a:off x="596939" y="30211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93"/>
            <p:cNvCxnSpPr/>
            <p:nvPr/>
          </p:nvCxnSpPr>
          <p:spPr>
            <a:xfrm rot="17470588" flipH="1">
              <a:off x="641792" y="288011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94"/>
            <p:cNvCxnSpPr/>
            <p:nvPr/>
          </p:nvCxnSpPr>
          <p:spPr>
            <a:xfrm rot="17894118" flipH="1">
              <a:off x="703633" y="274570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95"/>
            <p:cNvCxnSpPr/>
            <p:nvPr/>
          </p:nvCxnSpPr>
          <p:spPr>
            <a:xfrm rot="18317647" flipH="1">
              <a:off x="781522" y="261990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96"/>
            <p:cNvCxnSpPr/>
            <p:nvPr/>
          </p:nvCxnSpPr>
          <p:spPr>
            <a:xfrm rot="18741177" flipH="1">
              <a:off x="874280" y="250463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97"/>
            <p:cNvCxnSpPr/>
            <p:nvPr/>
          </p:nvCxnSpPr>
          <p:spPr>
            <a:xfrm rot="19164706" flipH="1">
              <a:off x="980500" y="2401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98"/>
            <p:cNvCxnSpPr/>
            <p:nvPr/>
          </p:nvCxnSpPr>
          <p:spPr>
            <a:xfrm rot="19588235" flipH="1">
              <a:off x="1098572" y="231247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99"/>
            <p:cNvCxnSpPr/>
            <p:nvPr/>
          </p:nvCxnSpPr>
          <p:spPr>
            <a:xfrm rot="20011765" flipH="1">
              <a:off x="1226707" y="223849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100"/>
            <p:cNvCxnSpPr/>
            <p:nvPr/>
          </p:nvCxnSpPr>
          <p:spPr>
            <a:xfrm rot="20435294" flipH="1">
              <a:off x="1362961" y="218082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101"/>
            <p:cNvCxnSpPr/>
            <p:nvPr/>
          </p:nvCxnSpPr>
          <p:spPr>
            <a:xfrm rot="20858823" flipH="1">
              <a:off x="1505270" y="21403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102"/>
            <p:cNvCxnSpPr/>
            <p:nvPr/>
          </p:nvCxnSpPr>
          <p:spPr>
            <a:xfrm rot="21282353" flipH="1">
              <a:off x="1651476" y="2117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103"/>
            <p:cNvCxnSpPr/>
            <p:nvPr/>
          </p:nvCxnSpPr>
          <p:spPr>
            <a:xfrm rot="105883" flipH="1">
              <a:off x="1799363" y="211308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104"/>
            <p:cNvCxnSpPr/>
            <p:nvPr/>
          </p:nvCxnSpPr>
          <p:spPr>
            <a:xfrm rot="529412" flipH="1">
              <a:off x="1946689" y="21267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105"/>
            <p:cNvCxnSpPr/>
            <p:nvPr/>
          </p:nvCxnSpPr>
          <p:spPr>
            <a:xfrm rot="952941" flipH="1">
              <a:off x="2091221" y="2158385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106"/>
            <p:cNvCxnSpPr/>
            <p:nvPr/>
          </p:nvCxnSpPr>
          <p:spPr>
            <a:xfrm rot="1376471" flipH="1">
              <a:off x="2230767" y="220755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107"/>
            <p:cNvCxnSpPr/>
            <p:nvPr/>
          </p:nvCxnSpPr>
          <p:spPr>
            <a:xfrm rot="1800000" flipH="1">
              <a:off x="2363213" y="227350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108"/>
            <p:cNvCxnSpPr/>
            <p:nvPr/>
          </p:nvCxnSpPr>
          <p:spPr>
            <a:xfrm rot="2223529" flipH="1">
              <a:off x="2486550" y="235523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109"/>
            <p:cNvCxnSpPr/>
            <p:nvPr/>
          </p:nvCxnSpPr>
          <p:spPr>
            <a:xfrm rot="2647059" flipH="1">
              <a:off x="2598909" y="245150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111"/>
            <p:cNvCxnSpPr/>
            <p:nvPr/>
          </p:nvCxnSpPr>
          <p:spPr>
            <a:xfrm rot="3494117" flipH="1">
              <a:off x="2784073" y="26816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112"/>
            <p:cNvCxnSpPr/>
            <p:nvPr/>
          </p:nvCxnSpPr>
          <p:spPr>
            <a:xfrm rot="3917647" flipH="1">
              <a:off x="2854070" y="281195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113"/>
            <p:cNvCxnSpPr/>
            <p:nvPr/>
          </p:nvCxnSpPr>
          <p:spPr>
            <a:xfrm rot="4341176" flipH="1">
              <a:off x="2907518" y="294992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114"/>
            <p:cNvCxnSpPr/>
            <p:nvPr/>
          </p:nvCxnSpPr>
          <p:spPr>
            <a:xfrm rot="4764706" flipH="1">
              <a:off x="2943607" y="30934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115"/>
            <p:cNvCxnSpPr/>
            <p:nvPr/>
          </p:nvCxnSpPr>
          <p:spPr>
            <a:xfrm rot="5188236" flipH="1">
              <a:off x="2961790" y="3240246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116"/>
            <p:cNvCxnSpPr/>
            <p:nvPr/>
          </p:nvCxnSpPr>
          <p:spPr>
            <a:xfrm rot="5611765" flipH="1">
              <a:off x="2961790" y="33882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117"/>
            <p:cNvCxnSpPr/>
            <p:nvPr/>
          </p:nvCxnSpPr>
          <p:spPr>
            <a:xfrm rot="6035294" flipH="1">
              <a:off x="2943607" y="3535038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118"/>
            <p:cNvCxnSpPr/>
            <p:nvPr/>
          </p:nvCxnSpPr>
          <p:spPr>
            <a:xfrm rot="6458824" flipH="1">
              <a:off x="2907518" y="367852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119"/>
            <p:cNvCxnSpPr/>
            <p:nvPr/>
          </p:nvCxnSpPr>
          <p:spPr>
            <a:xfrm rot="6882353" flipH="1">
              <a:off x="2854070" y="381649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120"/>
            <p:cNvCxnSpPr/>
            <p:nvPr/>
          </p:nvCxnSpPr>
          <p:spPr>
            <a:xfrm rot="7305883" flipH="1">
              <a:off x="2784073" y="394684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121"/>
            <p:cNvCxnSpPr/>
            <p:nvPr/>
          </p:nvCxnSpPr>
          <p:spPr>
            <a:xfrm rot="7729412" flipH="1">
              <a:off x="2698587" y="406760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122"/>
            <p:cNvCxnSpPr/>
            <p:nvPr/>
          </p:nvCxnSpPr>
          <p:spPr>
            <a:xfrm rot="8152941" flipH="1">
              <a:off x="2598909" y="417694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123"/>
            <p:cNvCxnSpPr/>
            <p:nvPr/>
          </p:nvCxnSpPr>
          <p:spPr>
            <a:xfrm rot="8576471" flipH="1">
              <a:off x="2486550" y="42732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124"/>
            <p:cNvCxnSpPr/>
            <p:nvPr/>
          </p:nvCxnSpPr>
          <p:spPr>
            <a:xfrm rot="9000000" flipH="1">
              <a:off x="2363213" y="435493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125"/>
            <p:cNvCxnSpPr/>
            <p:nvPr/>
          </p:nvCxnSpPr>
          <p:spPr>
            <a:xfrm rot="9423529" flipH="1">
              <a:off x="2230767" y="442088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126"/>
            <p:cNvCxnSpPr/>
            <p:nvPr/>
          </p:nvCxnSpPr>
          <p:spPr>
            <a:xfrm rot="9847059" flipH="1">
              <a:off x="2091220" y="447006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127"/>
            <p:cNvCxnSpPr/>
            <p:nvPr/>
          </p:nvCxnSpPr>
          <p:spPr>
            <a:xfrm rot="10270589" flipH="1">
              <a:off x="1946689" y="450171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128"/>
            <p:cNvCxnSpPr/>
            <p:nvPr/>
          </p:nvCxnSpPr>
          <p:spPr>
            <a:xfrm rot="10694117" flipH="1">
              <a:off x="1799363" y="4515368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129"/>
            <p:cNvCxnSpPr/>
            <p:nvPr/>
          </p:nvCxnSpPr>
          <p:spPr>
            <a:xfrm rot="11117648" flipH="1">
              <a:off x="1651476" y="4510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130"/>
            <p:cNvCxnSpPr/>
            <p:nvPr/>
          </p:nvCxnSpPr>
          <p:spPr>
            <a:xfrm rot="11541176" flipH="1">
              <a:off x="1505270" y="448811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131"/>
            <p:cNvCxnSpPr/>
            <p:nvPr/>
          </p:nvCxnSpPr>
          <p:spPr>
            <a:xfrm rot="11964706" flipH="1">
              <a:off x="1362961" y="444762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132"/>
            <p:cNvCxnSpPr/>
            <p:nvPr/>
          </p:nvCxnSpPr>
          <p:spPr>
            <a:xfrm rot="12388235" flipH="1">
              <a:off x="1226707" y="438995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133"/>
            <p:cNvCxnSpPr/>
            <p:nvPr/>
          </p:nvCxnSpPr>
          <p:spPr>
            <a:xfrm rot="12811765" flipH="1">
              <a:off x="1098572" y="431597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134"/>
            <p:cNvCxnSpPr/>
            <p:nvPr/>
          </p:nvCxnSpPr>
          <p:spPr>
            <a:xfrm rot="13235294" flipH="1">
              <a:off x="980501" y="4226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135"/>
            <p:cNvCxnSpPr/>
            <p:nvPr/>
          </p:nvCxnSpPr>
          <p:spPr>
            <a:xfrm rot="13658824" flipH="1">
              <a:off x="874280" y="412381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136"/>
            <p:cNvCxnSpPr/>
            <p:nvPr/>
          </p:nvCxnSpPr>
          <p:spPr>
            <a:xfrm rot="14082352" flipH="1">
              <a:off x="781522" y="400854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137"/>
            <p:cNvCxnSpPr/>
            <p:nvPr/>
          </p:nvCxnSpPr>
          <p:spPr>
            <a:xfrm rot="14505883" flipH="1">
              <a:off x="703633" y="38827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138"/>
            <p:cNvCxnSpPr/>
            <p:nvPr/>
          </p:nvCxnSpPr>
          <p:spPr>
            <a:xfrm rot="14929413" flipH="1">
              <a:off x="641792" y="374833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139"/>
            <p:cNvCxnSpPr/>
            <p:nvPr/>
          </p:nvCxnSpPr>
          <p:spPr>
            <a:xfrm rot="15352941" flipH="1">
              <a:off x="596939" y="3607339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140"/>
            <p:cNvCxnSpPr/>
            <p:nvPr/>
          </p:nvCxnSpPr>
          <p:spPr>
            <a:xfrm rot="15776472" flipH="1">
              <a:off x="569752" y="346190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" name="Group 11"/>
            <p:cNvGrpSpPr>
              <a:grpSpLocks noChangeAspect="1"/>
            </p:cNvGrpSpPr>
            <p:nvPr/>
          </p:nvGrpSpPr>
          <p:grpSpPr bwMode="auto">
            <a:xfrm>
              <a:off x="1256658" y="2805346"/>
              <a:ext cx="1199546" cy="851678"/>
              <a:chOff x="1407" y="1098"/>
              <a:chExt cx="800" cy="56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01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06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7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8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95" name="组合 1"/>
            <p:cNvGrpSpPr/>
            <p:nvPr/>
          </p:nvGrpSpPr>
          <p:grpSpPr>
            <a:xfrm>
              <a:off x="1115834" y="3752525"/>
              <a:ext cx="1490521" cy="118478"/>
              <a:chOff x="4840431" y="2041402"/>
              <a:chExt cx="2505257" cy="199137"/>
            </a:xfrm>
          </p:grpSpPr>
          <p:cxnSp>
            <p:nvCxnSpPr>
              <p:cNvPr id="598" name="直接连接符 346"/>
              <p:cNvCxnSpPr/>
              <p:nvPr/>
            </p:nvCxnSpPr>
            <p:spPr>
              <a:xfrm>
                <a:off x="4840431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直接连接符 347"/>
              <p:cNvCxnSpPr/>
              <p:nvPr/>
            </p:nvCxnSpPr>
            <p:spPr>
              <a:xfrm>
                <a:off x="6218348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0" name="椭圆 599"/>
              <p:cNvSpPr/>
              <p:nvPr/>
            </p:nvSpPr>
            <p:spPr>
              <a:xfrm>
                <a:off x="5996400" y="2041402"/>
                <a:ext cx="199137" cy="19913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96" name="矩形 595"/>
            <p:cNvSpPr/>
            <p:nvPr/>
          </p:nvSpPr>
          <p:spPr>
            <a:xfrm>
              <a:off x="1463260" y="387453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/>
              <a:r>
                <a: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cxnSp>
          <p:nvCxnSpPr>
            <p:cNvPr id="597" name="直接连接符 110"/>
            <p:cNvCxnSpPr/>
            <p:nvPr/>
          </p:nvCxnSpPr>
          <p:spPr>
            <a:xfrm rot="3070588" flipH="1">
              <a:off x="2698587" y="256084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9" name="组 608"/>
          <p:cNvGrpSpPr/>
          <p:nvPr/>
        </p:nvGrpSpPr>
        <p:grpSpPr>
          <a:xfrm>
            <a:off x="6144626" y="2113080"/>
            <a:ext cx="2676451" cy="2677592"/>
            <a:chOff x="523291" y="2113080"/>
            <a:chExt cx="2676451" cy="2677592"/>
          </a:xfrm>
        </p:grpSpPr>
        <p:sp>
          <p:nvSpPr>
            <p:cNvPr id="610" name="椭圆 609"/>
            <p:cNvSpPr/>
            <p:nvPr/>
          </p:nvSpPr>
          <p:spPr>
            <a:xfrm>
              <a:off x="594463" y="2178091"/>
              <a:ext cx="2536388" cy="25363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1" name="椭圆 610"/>
            <p:cNvSpPr/>
            <p:nvPr/>
          </p:nvSpPr>
          <p:spPr>
            <a:xfrm>
              <a:off x="771724" y="2361017"/>
              <a:ext cx="2181864" cy="21817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2" name="椭圆 611"/>
            <p:cNvSpPr/>
            <p:nvPr/>
          </p:nvSpPr>
          <p:spPr>
            <a:xfrm>
              <a:off x="864980" y="2455884"/>
              <a:ext cx="1986976" cy="19868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613" name="直接连接符 90"/>
            <p:cNvCxnSpPr/>
            <p:nvPr/>
          </p:nvCxnSpPr>
          <p:spPr>
            <a:xfrm rot="16200000" flipH="1">
              <a:off x="560643" y="331422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连接符 91"/>
            <p:cNvCxnSpPr/>
            <p:nvPr/>
          </p:nvCxnSpPr>
          <p:spPr>
            <a:xfrm rot="16623529" flipH="1">
              <a:off x="569752" y="31665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连接符 92"/>
            <p:cNvCxnSpPr/>
            <p:nvPr/>
          </p:nvCxnSpPr>
          <p:spPr>
            <a:xfrm rot="17047059" flipH="1">
              <a:off x="596939" y="30211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93"/>
            <p:cNvCxnSpPr/>
            <p:nvPr/>
          </p:nvCxnSpPr>
          <p:spPr>
            <a:xfrm rot="17470588" flipH="1">
              <a:off x="641792" y="288011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94"/>
            <p:cNvCxnSpPr/>
            <p:nvPr/>
          </p:nvCxnSpPr>
          <p:spPr>
            <a:xfrm rot="17894118" flipH="1">
              <a:off x="703633" y="274570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95"/>
            <p:cNvCxnSpPr/>
            <p:nvPr/>
          </p:nvCxnSpPr>
          <p:spPr>
            <a:xfrm rot="18317647" flipH="1">
              <a:off x="781522" y="261990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96"/>
            <p:cNvCxnSpPr/>
            <p:nvPr/>
          </p:nvCxnSpPr>
          <p:spPr>
            <a:xfrm rot="18741177" flipH="1">
              <a:off x="874280" y="250463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97"/>
            <p:cNvCxnSpPr/>
            <p:nvPr/>
          </p:nvCxnSpPr>
          <p:spPr>
            <a:xfrm rot="19164706" flipH="1">
              <a:off x="980500" y="2401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98"/>
            <p:cNvCxnSpPr/>
            <p:nvPr/>
          </p:nvCxnSpPr>
          <p:spPr>
            <a:xfrm rot="19588235" flipH="1">
              <a:off x="1098572" y="231247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99"/>
            <p:cNvCxnSpPr/>
            <p:nvPr/>
          </p:nvCxnSpPr>
          <p:spPr>
            <a:xfrm rot="20011765" flipH="1">
              <a:off x="1226707" y="223849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100"/>
            <p:cNvCxnSpPr/>
            <p:nvPr/>
          </p:nvCxnSpPr>
          <p:spPr>
            <a:xfrm rot="20435294" flipH="1">
              <a:off x="1362961" y="218082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101"/>
            <p:cNvCxnSpPr/>
            <p:nvPr/>
          </p:nvCxnSpPr>
          <p:spPr>
            <a:xfrm rot="20858823" flipH="1">
              <a:off x="1505270" y="21403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102"/>
            <p:cNvCxnSpPr/>
            <p:nvPr/>
          </p:nvCxnSpPr>
          <p:spPr>
            <a:xfrm rot="21282353" flipH="1">
              <a:off x="1651476" y="2117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103"/>
            <p:cNvCxnSpPr/>
            <p:nvPr/>
          </p:nvCxnSpPr>
          <p:spPr>
            <a:xfrm rot="105883" flipH="1">
              <a:off x="1799363" y="211308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104"/>
            <p:cNvCxnSpPr/>
            <p:nvPr/>
          </p:nvCxnSpPr>
          <p:spPr>
            <a:xfrm rot="529412" flipH="1">
              <a:off x="1946689" y="21267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105"/>
            <p:cNvCxnSpPr/>
            <p:nvPr/>
          </p:nvCxnSpPr>
          <p:spPr>
            <a:xfrm rot="952941" flipH="1">
              <a:off x="2091221" y="2158385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106"/>
            <p:cNvCxnSpPr/>
            <p:nvPr/>
          </p:nvCxnSpPr>
          <p:spPr>
            <a:xfrm rot="1376471" flipH="1">
              <a:off x="2230767" y="220755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107"/>
            <p:cNvCxnSpPr/>
            <p:nvPr/>
          </p:nvCxnSpPr>
          <p:spPr>
            <a:xfrm rot="1800000" flipH="1">
              <a:off x="2363213" y="227350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108"/>
            <p:cNvCxnSpPr/>
            <p:nvPr/>
          </p:nvCxnSpPr>
          <p:spPr>
            <a:xfrm rot="2223529" flipH="1">
              <a:off x="2486550" y="235523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109"/>
            <p:cNvCxnSpPr/>
            <p:nvPr/>
          </p:nvCxnSpPr>
          <p:spPr>
            <a:xfrm rot="2647059" flipH="1">
              <a:off x="2598909" y="245150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111"/>
            <p:cNvCxnSpPr/>
            <p:nvPr/>
          </p:nvCxnSpPr>
          <p:spPr>
            <a:xfrm rot="3494117" flipH="1">
              <a:off x="2784073" y="26816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112"/>
            <p:cNvCxnSpPr/>
            <p:nvPr/>
          </p:nvCxnSpPr>
          <p:spPr>
            <a:xfrm rot="3917647" flipH="1">
              <a:off x="2854070" y="281195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连接符 113"/>
            <p:cNvCxnSpPr/>
            <p:nvPr/>
          </p:nvCxnSpPr>
          <p:spPr>
            <a:xfrm rot="4341176" flipH="1">
              <a:off x="2907518" y="294992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连接符 114"/>
            <p:cNvCxnSpPr/>
            <p:nvPr/>
          </p:nvCxnSpPr>
          <p:spPr>
            <a:xfrm rot="4764706" flipH="1">
              <a:off x="2943607" y="30934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115"/>
            <p:cNvCxnSpPr/>
            <p:nvPr/>
          </p:nvCxnSpPr>
          <p:spPr>
            <a:xfrm rot="5188236" flipH="1">
              <a:off x="2961790" y="3240246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连接符 116"/>
            <p:cNvCxnSpPr/>
            <p:nvPr/>
          </p:nvCxnSpPr>
          <p:spPr>
            <a:xfrm rot="5611765" flipH="1">
              <a:off x="2961790" y="33882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连接符 117"/>
            <p:cNvCxnSpPr/>
            <p:nvPr/>
          </p:nvCxnSpPr>
          <p:spPr>
            <a:xfrm rot="6035294" flipH="1">
              <a:off x="2943607" y="3535038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连接符 118"/>
            <p:cNvCxnSpPr/>
            <p:nvPr/>
          </p:nvCxnSpPr>
          <p:spPr>
            <a:xfrm rot="6458824" flipH="1">
              <a:off x="2907518" y="367852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连接符 119"/>
            <p:cNvCxnSpPr/>
            <p:nvPr/>
          </p:nvCxnSpPr>
          <p:spPr>
            <a:xfrm rot="6882353" flipH="1">
              <a:off x="2854070" y="381649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连接符 120"/>
            <p:cNvCxnSpPr/>
            <p:nvPr/>
          </p:nvCxnSpPr>
          <p:spPr>
            <a:xfrm rot="7305883" flipH="1">
              <a:off x="2784073" y="394684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121"/>
            <p:cNvCxnSpPr/>
            <p:nvPr/>
          </p:nvCxnSpPr>
          <p:spPr>
            <a:xfrm rot="7729412" flipH="1">
              <a:off x="2698587" y="406760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122"/>
            <p:cNvCxnSpPr/>
            <p:nvPr/>
          </p:nvCxnSpPr>
          <p:spPr>
            <a:xfrm rot="8152941" flipH="1">
              <a:off x="2598909" y="417694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123"/>
            <p:cNvCxnSpPr/>
            <p:nvPr/>
          </p:nvCxnSpPr>
          <p:spPr>
            <a:xfrm rot="8576471" flipH="1">
              <a:off x="2486550" y="42732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124"/>
            <p:cNvCxnSpPr/>
            <p:nvPr/>
          </p:nvCxnSpPr>
          <p:spPr>
            <a:xfrm rot="9000000" flipH="1">
              <a:off x="2363213" y="435493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125"/>
            <p:cNvCxnSpPr/>
            <p:nvPr/>
          </p:nvCxnSpPr>
          <p:spPr>
            <a:xfrm rot="9423529" flipH="1">
              <a:off x="2230767" y="442088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126"/>
            <p:cNvCxnSpPr/>
            <p:nvPr/>
          </p:nvCxnSpPr>
          <p:spPr>
            <a:xfrm rot="9847059" flipH="1">
              <a:off x="2091220" y="447006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127"/>
            <p:cNvCxnSpPr/>
            <p:nvPr/>
          </p:nvCxnSpPr>
          <p:spPr>
            <a:xfrm rot="10270589" flipH="1">
              <a:off x="1946689" y="450171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128"/>
            <p:cNvCxnSpPr/>
            <p:nvPr/>
          </p:nvCxnSpPr>
          <p:spPr>
            <a:xfrm rot="10694117" flipH="1">
              <a:off x="1799363" y="4515368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129"/>
            <p:cNvCxnSpPr/>
            <p:nvPr/>
          </p:nvCxnSpPr>
          <p:spPr>
            <a:xfrm rot="11117648" flipH="1">
              <a:off x="1651476" y="4510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130"/>
            <p:cNvCxnSpPr/>
            <p:nvPr/>
          </p:nvCxnSpPr>
          <p:spPr>
            <a:xfrm rot="11541176" flipH="1">
              <a:off x="1505270" y="448811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131"/>
            <p:cNvCxnSpPr/>
            <p:nvPr/>
          </p:nvCxnSpPr>
          <p:spPr>
            <a:xfrm rot="11964706" flipH="1">
              <a:off x="1362961" y="444762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132"/>
            <p:cNvCxnSpPr/>
            <p:nvPr/>
          </p:nvCxnSpPr>
          <p:spPr>
            <a:xfrm rot="12388235" flipH="1">
              <a:off x="1226707" y="438995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133"/>
            <p:cNvCxnSpPr/>
            <p:nvPr/>
          </p:nvCxnSpPr>
          <p:spPr>
            <a:xfrm rot="12811765" flipH="1">
              <a:off x="1098572" y="431597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134"/>
            <p:cNvCxnSpPr/>
            <p:nvPr/>
          </p:nvCxnSpPr>
          <p:spPr>
            <a:xfrm rot="13235294" flipH="1">
              <a:off x="980501" y="4226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135"/>
            <p:cNvCxnSpPr/>
            <p:nvPr/>
          </p:nvCxnSpPr>
          <p:spPr>
            <a:xfrm rot="13658824" flipH="1">
              <a:off x="874280" y="412381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136"/>
            <p:cNvCxnSpPr/>
            <p:nvPr/>
          </p:nvCxnSpPr>
          <p:spPr>
            <a:xfrm rot="14082352" flipH="1">
              <a:off x="781522" y="400854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137"/>
            <p:cNvCxnSpPr/>
            <p:nvPr/>
          </p:nvCxnSpPr>
          <p:spPr>
            <a:xfrm rot="14505883" flipH="1">
              <a:off x="703633" y="38827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138"/>
            <p:cNvCxnSpPr/>
            <p:nvPr/>
          </p:nvCxnSpPr>
          <p:spPr>
            <a:xfrm rot="14929413" flipH="1">
              <a:off x="641792" y="374833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139"/>
            <p:cNvCxnSpPr/>
            <p:nvPr/>
          </p:nvCxnSpPr>
          <p:spPr>
            <a:xfrm rot="15352941" flipH="1">
              <a:off x="596939" y="3607339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140"/>
            <p:cNvCxnSpPr/>
            <p:nvPr/>
          </p:nvCxnSpPr>
          <p:spPr>
            <a:xfrm rot="15776472" flipH="1">
              <a:off x="569752" y="346190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Group 11"/>
            <p:cNvGrpSpPr>
              <a:grpSpLocks noChangeAspect="1"/>
            </p:cNvGrpSpPr>
            <p:nvPr/>
          </p:nvGrpSpPr>
          <p:grpSpPr bwMode="auto">
            <a:xfrm>
              <a:off x="1256658" y="2805346"/>
              <a:ext cx="1199546" cy="851678"/>
              <a:chOff x="1407" y="1098"/>
              <a:chExt cx="800" cy="56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70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1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2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3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4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675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6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7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64" name="组合 1"/>
            <p:cNvGrpSpPr/>
            <p:nvPr/>
          </p:nvGrpSpPr>
          <p:grpSpPr>
            <a:xfrm>
              <a:off x="1115834" y="3752525"/>
              <a:ext cx="1490521" cy="118478"/>
              <a:chOff x="4840431" y="2041402"/>
              <a:chExt cx="2505257" cy="199137"/>
            </a:xfrm>
          </p:grpSpPr>
          <p:cxnSp>
            <p:nvCxnSpPr>
              <p:cNvPr id="667" name="直接连接符 346"/>
              <p:cNvCxnSpPr/>
              <p:nvPr/>
            </p:nvCxnSpPr>
            <p:spPr>
              <a:xfrm>
                <a:off x="4840431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直接连接符 347"/>
              <p:cNvCxnSpPr/>
              <p:nvPr/>
            </p:nvCxnSpPr>
            <p:spPr>
              <a:xfrm>
                <a:off x="6218348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9" name="椭圆 668"/>
              <p:cNvSpPr/>
              <p:nvPr/>
            </p:nvSpPr>
            <p:spPr>
              <a:xfrm>
                <a:off x="5996400" y="2041402"/>
                <a:ext cx="199137" cy="19913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65" name="矩形 664"/>
            <p:cNvSpPr/>
            <p:nvPr/>
          </p:nvSpPr>
          <p:spPr>
            <a:xfrm>
              <a:off x="1463260" y="387453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/>
              <a:r>
                <a: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cxnSp>
          <p:nvCxnSpPr>
            <p:cNvPr id="666" name="直接连接符 110"/>
            <p:cNvCxnSpPr/>
            <p:nvPr/>
          </p:nvCxnSpPr>
          <p:spPr>
            <a:xfrm rot="3070588" flipH="1">
              <a:off x="2698587" y="256084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8" name="组 677"/>
          <p:cNvGrpSpPr/>
          <p:nvPr/>
        </p:nvGrpSpPr>
        <p:grpSpPr>
          <a:xfrm>
            <a:off x="8896029" y="2113080"/>
            <a:ext cx="2676451" cy="2677592"/>
            <a:chOff x="523291" y="2113080"/>
            <a:chExt cx="2676451" cy="2677592"/>
          </a:xfrm>
        </p:grpSpPr>
        <p:sp>
          <p:nvSpPr>
            <p:cNvPr id="679" name="椭圆 678"/>
            <p:cNvSpPr/>
            <p:nvPr/>
          </p:nvSpPr>
          <p:spPr>
            <a:xfrm>
              <a:off x="594463" y="2178091"/>
              <a:ext cx="2536388" cy="25363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5F0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0" name="椭圆 679"/>
            <p:cNvSpPr/>
            <p:nvPr/>
          </p:nvSpPr>
          <p:spPr>
            <a:xfrm>
              <a:off x="771724" y="2361017"/>
              <a:ext cx="2181864" cy="218171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79A5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1" name="椭圆 680"/>
            <p:cNvSpPr/>
            <p:nvPr/>
          </p:nvSpPr>
          <p:spPr>
            <a:xfrm>
              <a:off x="864980" y="2455884"/>
              <a:ext cx="1986976" cy="198684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682" name="直接连接符 90"/>
            <p:cNvCxnSpPr/>
            <p:nvPr/>
          </p:nvCxnSpPr>
          <p:spPr>
            <a:xfrm rot="16200000" flipH="1">
              <a:off x="560643" y="331422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接连接符 91"/>
            <p:cNvCxnSpPr/>
            <p:nvPr/>
          </p:nvCxnSpPr>
          <p:spPr>
            <a:xfrm rot="16623529" flipH="1">
              <a:off x="569752" y="31665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直接连接符 92"/>
            <p:cNvCxnSpPr/>
            <p:nvPr/>
          </p:nvCxnSpPr>
          <p:spPr>
            <a:xfrm rot="17047059" flipH="1">
              <a:off x="596939" y="30211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接连接符 93"/>
            <p:cNvCxnSpPr/>
            <p:nvPr/>
          </p:nvCxnSpPr>
          <p:spPr>
            <a:xfrm rot="17470588" flipH="1">
              <a:off x="641792" y="288011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直接连接符 94"/>
            <p:cNvCxnSpPr/>
            <p:nvPr/>
          </p:nvCxnSpPr>
          <p:spPr>
            <a:xfrm rot="17894118" flipH="1">
              <a:off x="703633" y="274570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接连接符 95"/>
            <p:cNvCxnSpPr/>
            <p:nvPr/>
          </p:nvCxnSpPr>
          <p:spPr>
            <a:xfrm rot="18317647" flipH="1">
              <a:off x="781522" y="261990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接连接符 96"/>
            <p:cNvCxnSpPr/>
            <p:nvPr/>
          </p:nvCxnSpPr>
          <p:spPr>
            <a:xfrm rot="18741177" flipH="1">
              <a:off x="874280" y="250463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接连接符 97"/>
            <p:cNvCxnSpPr/>
            <p:nvPr/>
          </p:nvCxnSpPr>
          <p:spPr>
            <a:xfrm rot="19164706" flipH="1">
              <a:off x="980500" y="2401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接连接符 98"/>
            <p:cNvCxnSpPr/>
            <p:nvPr/>
          </p:nvCxnSpPr>
          <p:spPr>
            <a:xfrm rot="19588235" flipH="1">
              <a:off x="1098572" y="231247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接连接符 99"/>
            <p:cNvCxnSpPr/>
            <p:nvPr/>
          </p:nvCxnSpPr>
          <p:spPr>
            <a:xfrm rot="20011765" flipH="1">
              <a:off x="1226707" y="223849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接连接符 100"/>
            <p:cNvCxnSpPr/>
            <p:nvPr/>
          </p:nvCxnSpPr>
          <p:spPr>
            <a:xfrm rot="20435294" flipH="1">
              <a:off x="1362961" y="218082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接连接符 101"/>
            <p:cNvCxnSpPr/>
            <p:nvPr/>
          </p:nvCxnSpPr>
          <p:spPr>
            <a:xfrm rot="20858823" flipH="1">
              <a:off x="1505270" y="21403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连接符 102"/>
            <p:cNvCxnSpPr/>
            <p:nvPr/>
          </p:nvCxnSpPr>
          <p:spPr>
            <a:xfrm rot="21282353" flipH="1">
              <a:off x="1651476" y="211763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连接符 103"/>
            <p:cNvCxnSpPr/>
            <p:nvPr/>
          </p:nvCxnSpPr>
          <p:spPr>
            <a:xfrm rot="105883" flipH="1">
              <a:off x="1799363" y="211308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接连接符 104"/>
            <p:cNvCxnSpPr/>
            <p:nvPr/>
          </p:nvCxnSpPr>
          <p:spPr>
            <a:xfrm rot="529412" flipH="1">
              <a:off x="1946689" y="212673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接连接符 105"/>
            <p:cNvCxnSpPr/>
            <p:nvPr/>
          </p:nvCxnSpPr>
          <p:spPr>
            <a:xfrm rot="952941" flipH="1">
              <a:off x="2091221" y="2158385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接连接符 106"/>
            <p:cNvCxnSpPr/>
            <p:nvPr/>
          </p:nvCxnSpPr>
          <p:spPr>
            <a:xfrm rot="1376471" flipH="1">
              <a:off x="2230767" y="220755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直接连接符 107"/>
            <p:cNvCxnSpPr/>
            <p:nvPr/>
          </p:nvCxnSpPr>
          <p:spPr>
            <a:xfrm rot="1800000" flipH="1">
              <a:off x="2363213" y="227350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接连接符 108"/>
            <p:cNvCxnSpPr/>
            <p:nvPr/>
          </p:nvCxnSpPr>
          <p:spPr>
            <a:xfrm rot="2223529" flipH="1">
              <a:off x="2486550" y="235523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直接连接符 109"/>
            <p:cNvCxnSpPr/>
            <p:nvPr/>
          </p:nvCxnSpPr>
          <p:spPr>
            <a:xfrm rot="2647059" flipH="1">
              <a:off x="2598909" y="2451500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直接连接符 111"/>
            <p:cNvCxnSpPr/>
            <p:nvPr/>
          </p:nvCxnSpPr>
          <p:spPr>
            <a:xfrm rot="3494117" flipH="1">
              <a:off x="2784073" y="26816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直接连接符 112"/>
            <p:cNvCxnSpPr/>
            <p:nvPr/>
          </p:nvCxnSpPr>
          <p:spPr>
            <a:xfrm rot="3917647" flipH="1">
              <a:off x="2854070" y="281195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直接连接符 113"/>
            <p:cNvCxnSpPr/>
            <p:nvPr/>
          </p:nvCxnSpPr>
          <p:spPr>
            <a:xfrm rot="4341176" flipH="1">
              <a:off x="2907518" y="294992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直接连接符 114"/>
            <p:cNvCxnSpPr/>
            <p:nvPr/>
          </p:nvCxnSpPr>
          <p:spPr>
            <a:xfrm rot="4764706" flipH="1">
              <a:off x="2943607" y="309341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直接连接符 115"/>
            <p:cNvCxnSpPr/>
            <p:nvPr/>
          </p:nvCxnSpPr>
          <p:spPr>
            <a:xfrm rot="5188236" flipH="1">
              <a:off x="2961790" y="3240246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直接连接符 116"/>
            <p:cNvCxnSpPr/>
            <p:nvPr/>
          </p:nvCxnSpPr>
          <p:spPr>
            <a:xfrm rot="5611765" flipH="1">
              <a:off x="2961790" y="338820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直接连接符 117"/>
            <p:cNvCxnSpPr/>
            <p:nvPr/>
          </p:nvCxnSpPr>
          <p:spPr>
            <a:xfrm rot="6035294" flipH="1">
              <a:off x="2943607" y="3535038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直接连接符 118"/>
            <p:cNvCxnSpPr/>
            <p:nvPr/>
          </p:nvCxnSpPr>
          <p:spPr>
            <a:xfrm rot="6458824" flipH="1">
              <a:off x="2907518" y="367852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直接连接符 119"/>
            <p:cNvCxnSpPr/>
            <p:nvPr/>
          </p:nvCxnSpPr>
          <p:spPr>
            <a:xfrm rot="6882353" flipH="1">
              <a:off x="2854070" y="381649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接连接符 120"/>
            <p:cNvCxnSpPr/>
            <p:nvPr/>
          </p:nvCxnSpPr>
          <p:spPr>
            <a:xfrm rot="7305883" flipH="1">
              <a:off x="2784073" y="3946845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直接连接符 121"/>
            <p:cNvCxnSpPr/>
            <p:nvPr/>
          </p:nvCxnSpPr>
          <p:spPr>
            <a:xfrm rot="7729412" flipH="1">
              <a:off x="2698587" y="406760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直接连接符 122"/>
            <p:cNvCxnSpPr/>
            <p:nvPr/>
          </p:nvCxnSpPr>
          <p:spPr>
            <a:xfrm rot="8152941" flipH="1">
              <a:off x="2598909" y="417694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直接连接符 123"/>
            <p:cNvCxnSpPr/>
            <p:nvPr/>
          </p:nvCxnSpPr>
          <p:spPr>
            <a:xfrm rot="8576471" flipH="1">
              <a:off x="2486550" y="42732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直接连接符 124"/>
            <p:cNvCxnSpPr/>
            <p:nvPr/>
          </p:nvCxnSpPr>
          <p:spPr>
            <a:xfrm rot="9000000" flipH="1">
              <a:off x="2363213" y="435493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直接连接符 125"/>
            <p:cNvCxnSpPr/>
            <p:nvPr/>
          </p:nvCxnSpPr>
          <p:spPr>
            <a:xfrm rot="9423529" flipH="1">
              <a:off x="2230767" y="4420889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直接连接符 126"/>
            <p:cNvCxnSpPr/>
            <p:nvPr/>
          </p:nvCxnSpPr>
          <p:spPr>
            <a:xfrm rot="9847059" flipH="1">
              <a:off x="2091220" y="4470063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直接连接符 127"/>
            <p:cNvCxnSpPr/>
            <p:nvPr/>
          </p:nvCxnSpPr>
          <p:spPr>
            <a:xfrm rot="10270589" flipH="1">
              <a:off x="1946689" y="4501717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128"/>
            <p:cNvCxnSpPr/>
            <p:nvPr/>
          </p:nvCxnSpPr>
          <p:spPr>
            <a:xfrm rot="10694117" flipH="1">
              <a:off x="1799363" y="4515368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129"/>
            <p:cNvCxnSpPr/>
            <p:nvPr/>
          </p:nvCxnSpPr>
          <p:spPr>
            <a:xfrm rot="11117648" flipH="1">
              <a:off x="1651476" y="4510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130"/>
            <p:cNvCxnSpPr/>
            <p:nvPr/>
          </p:nvCxnSpPr>
          <p:spPr>
            <a:xfrm rot="11541176" flipH="1">
              <a:off x="1505270" y="448811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131"/>
            <p:cNvCxnSpPr/>
            <p:nvPr/>
          </p:nvCxnSpPr>
          <p:spPr>
            <a:xfrm rot="11964706" flipH="1">
              <a:off x="1362961" y="444762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132"/>
            <p:cNvCxnSpPr/>
            <p:nvPr/>
          </p:nvCxnSpPr>
          <p:spPr>
            <a:xfrm rot="12388235" flipH="1">
              <a:off x="1226707" y="4389954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133"/>
            <p:cNvCxnSpPr/>
            <p:nvPr/>
          </p:nvCxnSpPr>
          <p:spPr>
            <a:xfrm rot="12811765" flipH="1">
              <a:off x="1098572" y="4315976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连接符 134"/>
            <p:cNvCxnSpPr/>
            <p:nvPr/>
          </p:nvCxnSpPr>
          <p:spPr>
            <a:xfrm rot="13235294" flipH="1">
              <a:off x="980501" y="4226812"/>
              <a:ext cx="200599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135"/>
            <p:cNvCxnSpPr/>
            <p:nvPr/>
          </p:nvCxnSpPr>
          <p:spPr>
            <a:xfrm rot="13658824" flipH="1">
              <a:off x="874280" y="412381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136"/>
            <p:cNvCxnSpPr/>
            <p:nvPr/>
          </p:nvCxnSpPr>
          <p:spPr>
            <a:xfrm rot="14082352" flipH="1">
              <a:off x="781522" y="4008544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137"/>
            <p:cNvCxnSpPr/>
            <p:nvPr/>
          </p:nvCxnSpPr>
          <p:spPr>
            <a:xfrm rot="14505883" flipH="1">
              <a:off x="703633" y="3882747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138"/>
            <p:cNvCxnSpPr/>
            <p:nvPr/>
          </p:nvCxnSpPr>
          <p:spPr>
            <a:xfrm rot="14929413" flipH="1">
              <a:off x="641792" y="3748333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139"/>
            <p:cNvCxnSpPr/>
            <p:nvPr/>
          </p:nvCxnSpPr>
          <p:spPr>
            <a:xfrm rot="15352941" flipH="1">
              <a:off x="596939" y="3607339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140"/>
            <p:cNvCxnSpPr/>
            <p:nvPr/>
          </p:nvCxnSpPr>
          <p:spPr>
            <a:xfrm rot="15776472" flipH="1">
              <a:off x="569752" y="3461900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2" name="Group 11"/>
            <p:cNvGrpSpPr>
              <a:grpSpLocks noChangeAspect="1"/>
            </p:cNvGrpSpPr>
            <p:nvPr/>
          </p:nvGrpSpPr>
          <p:grpSpPr bwMode="auto">
            <a:xfrm>
              <a:off x="1256658" y="2805346"/>
              <a:ext cx="1199546" cy="851678"/>
              <a:chOff x="1407" y="1098"/>
              <a:chExt cx="800" cy="56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739" name="Freeform 12"/>
              <p:cNvSpPr>
                <a:spLocks noEditPoints="1"/>
              </p:cNvSpPr>
              <p:nvPr/>
            </p:nvSpPr>
            <p:spPr bwMode="auto">
              <a:xfrm>
                <a:off x="1494" y="1098"/>
                <a:ext cx="626" cy="423"/>
              </a:xfrm>
              <a:custGeom>
                <a:avLst/>
                <a:gdLst>
                  <a:gd name="T0" fmla="*/ 621 w 628"/>
                  <a:gd name="T1" fmla="*/ 7 h 423"/>
                  <a:gd name="T2" fmla="*/ 605 w 628"/>
                  <a:gd name="T3" fmla="*/ 0 h 423"/>
                  <a:gd name="T4" fmla="*/ 23 w 628"/>
                  <a:gd name="T5" fmla="*/ 0 h 423"/>
                  <a:gd name="T6" fmla="*/ 7 w 628"/>
                  <a:gd name="T7" fmla="*/ 7 h 423"/>
                  <a:gd name="T8" fmla="*/ 0 w 628"/>
                  <a:gd name="T9" fmla="*/ 23 h 423"/>
                  <a:gd name="T10" fmla="*/ 0 w 628"/>
                  <a:gd name="T11" fmla="*/ 423 h 423"/>
                  <a:gd name="T12" fmla="*/ 628 w 628"/>
                  <a:gd name="T13" fmla="*/ 423 h 423"/>
                  <a:gd name="T14" fmla="*/ 628 w 628"/>
                  <a:gd name="T15" fmla="*/ 23 h 423"/>
                  <a:gd name="T16" fmla="*/ 621 w 628"/>
                  <a:gd name="T17" fmla="*/ 7 h 423"/>
                  <a:gd name="T18" fmla="*/ 314 w 628"/>
                  <a:gd name="T19" fmla="*/ 13 h 423"/>
                  <a:gd name="T20" fmla="*/ 321 w 628"/>
                  <a:gd name="T21" fmla="*/ 20 h 423"/>
                  <a:gd name="T22" fmla="*/ 314 w 628"/>
                  <a:gd name="T23" fmla="*/ 27 h 423"/>
                  <a:gd name="T24" fmla="*/ 307 w 628"/>
                  <a:gd name="T25" fmla="*/ 20 h 423"/>
                  <a:gd name="T26" fmla="*/ 314 w 628"/>
                  <a:gd name="T27" fmla="*/ 13 h 423"/>
                  <a:gd name="T28" fmla="*/ 587 w 628"/>
                  <a:gd name="T29" fmla="*/ 382 h 423"/>
                  <a:gd name="T30" fmla="*/ 41 w 628"/>
                  <a:gd name="T31" fmla="*/ 382 h 423"/>
                  <a:gd name="T32" fmla="*/ 41 w 628"/>
                  <a:gd name="T33" fmla="*/ 41 h 423"/>
                  <a:gd name="T34" fmla="*/ 587 w 628"/>
                  <a:gd name="T35" fmla="*/ 41 h 423"/>
                  <a:gd name="T36" fmla="*/ 587 w 628"/>
                  <a:gd name="T37" fmla="*/ 38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8" h="423">
                    <a:moveTo>
                      <a:pt x="621" y="7"/>
                    </a:moveTo>
                    <a:cubicBezTo>
                      <a:pt x="617" y="2"/>
                      <a:pt x="611" y="0"/>
                      <a:pt x="605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7" y="0"/>
                      <a:pt x="11" y="2"/>
                      <a:pt x="7" y="7"/>
                    </a:cubicBezTo>
                    <a:cubicBezTo>
                      <a:pt x="2" y="11"/>
                      <a:pt x="0" y="17"/>
                      <a:pt x="0" y="23"/>
                    </a:cubicBezTo>
                    <a:cubicBezTo>
                      <a:pt x="0" y="423"/>
                      <a:pt x="0" y="423"/>
                      <a:pt x="0" y="423"/>
                    </a:cubicBezTo>
                    <a:cubicBezTo>
                      <a:pt x="628" y="423"/>
                      <a:pt x="628" y="423"/>
                      <a:pt x="628" y="423"/>
                    </a:cubicBezTo>
                    <a:cubicBezTo>
                      <a:pt x="628" y="23"/>
                      <a:pt x="628" y="23"/>
                      <a:pt x="628" y="23"/>
                    </a:cubicBezTo>
                    <a:cubicBezTo>
                      <a:pt x="628" y="17"/>
                      <a:pt x="626" y="11"/>
                      <a:pt x="621" y="7"/>
                    </a:cubicBezTo>
                    <a:close/>
                    <a:moveTo>
                      <a:pt x="314" y="13"/>
                    </a:moveTo>
                    <a:cubicBezTo>
                      <a:pt x="318" y="13"/>
                      <a:pt x="321" y="16"/>
                      <a:pt x="321" y="20"/>
                    </a:cubicBezTo>
                    <a:cubicBezTo>
                      <a:pt x="321" y="24"/>
                      <a:pt x="318" y="27"/>
                      <a:pt x="314" y="27"/>
                    </a:cubicBezTo>
                    <a:cubicBezTo>
                      <a:pt x="310" y="27"/>
                      <a:pt x="307" y="24"/>
                      <a:pt x="307" y="20"/>
                    </a:cubicBezTo>
                    <a:cubicBezTo>
                      <a:pt x="307" y="16"/>
                      <a:pt x="310" y="13"/>
                      <a:pt x="314" y="13"/>
                    </a:cubicBezTo>
                    <a:close/>
                    <a:moveTo>
                      <a:pt x="587" y="382"/>
                    </a:moveTo>
                    <a:cubicBezTo>
                      <a:pt x="41" y="382"/>
                      <a:pt x="41" y="382"/>
                      <a:pt x="41" y="382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587" y="41"/>
                      <a:pt x="587" y="41"/>
                      <a:pt x="587" y="41"/>
                    </a:cubicBezTo>
                    <a:lnTo>
                      <a:pt x="587" y="3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0" name="Freeform 13"/>
              <p:cNvSpPr>
                <a:spLocks noEditPoints="1"/>
              </p:cNvSpPr>
              <p:nvPr/>
            </p:nvSpPr>
            <p:spPr bwMode="auto">
              <a:xfrm>
                <a:off x="1407" y="1538"/>
                <a:ext cx="800" cy="97"/>
              </a:xfrm>
              <a:custGeom>
                <a:avLst/>
                <a:gdLst>
                  <a:gd name="T0" fmla="*/ 87 w 802"/>
                  <a:gd name="T1" fmla="*/ 0 h 97"/>
                  <a:gd name="T2" fmla="*/ 4 w 802"/>
                  <a:gd name="T3" fmla="*/ 83 h 97"/>
                  <a:gd name="T4" fmla="*/ 2 w 802"/>
                  <a:gd name="T5" fmla="*/ 92 h 97"/>
                  <a:gd name="T6" fmla="*/ 10 w 802"/>
                  <a:gd name="T7" fmla="*/ 97 h 97"/>
                  <a:gd name="T8" fmla="*/ 792 w 802"/>
                  <a:gd name="T9" fmla="*/ 97 h 97"/>
                  <a:gd name="T10" fmla="*/ 800 w 802"/>
                  <a:gd name="T11" fmla="*/ 92 h 97"/>
                  <a:gd name="T12" fmla="*/ 798 w 802"/>
                  <a:gd name="T13" fmla="*/ 83 h 97"/>
                  <a:gd name="T14" fmla="*/ 715 w 802"/>
                  <a:gd name="T15" fmla="*/ 0 h 97"/>
                  <a:gd name="T16" fmla="*/ 87 w 802"/>
                  <a:gd name="T17" fmla="*/ 0 h 97"/>
                  <a:gd name="T18" fmla="*/ 711 w 802"/>
                  <a:gd name="T19" fmla="*/ 47 h 97"/>
                  <a:gd name="T20" fmla="*/ 712 w 802"/>
                  <a:gd name="T21" fmla="*/ 54 h 97"/>
                  <a:gd name="T22" fmla="*/ 706 w 802"/>
                  <a:gd name="T23" fmla="*/ 58 h 97"/>
                  <a:gd name="T24" fmla="*/ 484 w 802"/>
                  <a:gd name="T25" fmla="*/ 58 h 97"/>
                  <a:gd name="T26" fmla="*/ 485 w 802"/>
                  <a:gd name="T27" fmla="*/ 64 h 97"/>
                  <a:gd name="T28" fmla="*/ 484 w 802"/>
                  <a:gd name="T29" fmla="*/ 67 h 97"/>
                  <a:gd name="T30" fmla="*/ 481 w 802"/>
                  <a:gd name="T31" fmla="*/ 69 h 97"/>
                  <a:gd name="T32" fmla="*/ 321 w 802"/>
                  <a:gd name="T33" fmla="*/ 69 h 97"/>
                  <a:gd name="T34" fmla="*/ 318 w 802"/>
                  <a:gd name="T35" fmla="*/ 67 h 97"/>
                  <a:gd name="T36" fmla="*/ 317 w 802"/>
                  <a:gd name="T37" fmla="*/ 64 h 97"/>
                  <a:gd name="T38" fmla="*/ 318 w 802"/>
                  <a:gd name="T39" fmla="*/ 58 h 97"/>
                  <a:gd name="T40" fmla="*/ 96 w 802"/>
                  <a:gd name="T41" fmla="*/ 58 h 97"/>
                  <a:gd name="T42" fmla="*/ 90 w 802"/>
                  <a:gd name="T43" fmla="*/ 54 h 97"/>
                  <a:gd name="T44" fmla="*/ 91 w 802"/>
                  <a:gd name="T45" fmla="*/ 47 h 97"/>
                  <a:gd name="T46" fmla="*/ 113 w 802"/>
                  <a:gd name="T47" fmla="*/ 20 h 97"/>
                  <a:gd name="T48" fmla="*/ 689 w 802"/>
                  <a:gd name="T49" fmla="*/ 20 h 97"/>
                  <a:gd name="T50" fmla="*/ 711 w 802"/>
                  <a:gd name="T51" fmla="*/ 4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02" h="97">
                    <a:moveTo>
                      <a:pt x="87" y="0"/>
                    </a:moveTo>
                    <a:cubicBezTo>
                      <a:pt x="4" y="83"/>
                      <a:pt x="4" y="83"/>
                      <a:pt x="4" y="83"/>
                    </a:cubicBezTo>
                    <a:cubicBezTo>
                      <a:pt x="1" y="85"/>
                      <a:pt x="0" y="89"/>
                      <a:pt x="2" y="92"/>
                    </a:cubicBezTo>
                    <a:cubicBezTo>
                      <a:pt x="3" y="95"/>
                      <a:pt x="6" y="97"/>
                      <a:pt x="10" y="97"/>
                    </a:cubicBezTo>
                    <a:cubicBezTo>
                      <a:pt x="792" y="97"/>
                      <a:pt x="792" y="97"/>
                      <a:pt x="792" y="97"/>
                    </a:cubicBezTo>
                    <a:cubicBezTo>
                      <a:pt x="796" y="97"/>
                      <a:pt x="799" y="95"/>
                      <a:pt x="800" y="92"/>
                    </a:cubicBezTo>
                    <a:cubicBezTo>
                      <a:pt x="802" y="89"/>
                      <a:pt x="801" y="85"/>
                      <a:pt x="798" y="83"/>
                    </a:cubicBezTo>
                    <a:cubicBezTo>
                      <a:pt x="715" y="0"/>
                      <a:pt x="715" y="0"/>
                      <a:pt x="715" y="0"/>
                    </a:cubicBezTo>
                    <a:lnTo>
                      <a:pt x="87" y="0"/>
                    </a:lnTo>
                    <a:close/>
                    <a:moveTo>
                      <a:pt x="711" y="47"/>
                    </a:moveTo>
                    <a:cubicBezTo>
                      <a:pt x="713" y="49"/>
                      <a:pt x="713" y="51"/>
                      <a:pt x="712" y="54"/>
                    </a:cubicBezTo>
                    <a:cubicBezTo>
                      <a:pt x="711" y="56"/>
                      <a:pt x="709" y="58"/>
                      <a:pt x="706" y="58"/>
                    </a:cubicBezTo>
                    <a:cubicBezTo>
                      <a:pt x="484" y="58"/>
                      <a:pt x="484" y="58"/>
                      <a:pt x="484" y="58"/>
                    </a:cubicBezTo>
                    <a:cubicBezTo>
                      <a:pt x="485" y="64"/>
                      <a:pt x="485" y="64"/>
                      <a:pt x="485" y="64"/>
                    </a:cubicBezTo>
                    <a:cubicBezTo>
                      <a:pt x="485" y="65"/>
                      <a:pt x="485" y="66"/>
                      <a:pt x="484" y="67"/>
                    </a:cubicBezTo>
                    <a:cubicBezTo>
                      <a:pt x="483" y="68"/>
                      <a:pt x="482" y="69"/>
                      <a:pt x="481" y="69"/>
                    </a:cubicBezTo>
                    <a:cubicBezTo>
                      <a:pt x="321" y="69"/>
                      <a:pt x="321" y="69"/>
                      <a:pt x="321" y="69"/>
                    </a:cubicBezTo>
                    <a:cubicBezTo>
                      <a:pt x="320" y="69"/>
                      <a:pt x="319" y="68"/>
                      <a:pt x="318" y="67"/>
                    </a:cubicBezTo>
                    <a:cubicBezTo>
                      <a:pt x="317" y="66"/>
                      <a:pt x="317" y="65"/>
                      <a:pt x="317" y="64"/>
                    </a:cubicBezTo>
                    <a:cubicBezTo>
                      <a:pt x="318" y="58"/>
                      <a:pt x="318" y="58"/>
                      <a:pt x="318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3" y="58"/>
                      <a:pt x="91" y="56"/>
                      <a:pt x="90" y="54"/>
                    </a:cubicBezTo>
                    <a:cubicBezTo>
                      <a:pt x="89" y="51"/>
                      <a:pt x="89" y="49"/>
                      <a:pt x="91" y="47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689" y="20"/>
                      <a:pt x="689" y="20"/>
                      <a:pt x="689" y="20"/>
                    </a:cubicBezTo>
                    <a:lnTo>
                      <a:pt x="711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1" name="Freeform 14"/>
              <p:cNvSpPr>
                <a:spLocks noEditPoints="1"/>
              </p:cNvSpPr>
              <p:nvPr/>
            </p:nvSpPr>
            <p:spPr bwMode="auto">
              <a:xfrm>
                <a:off x="1408" y="1637"/>
                <a:ext cx="798" cy="29"/>
              </a:xfrm>
              <a:custGeom>
                <a:avLst/>
                <a:gdLst>
                  <a:gd name="T0" fmla="*/ 791 w 800"/>
                  <a:gd name="T1" fmla="*/ 3 h 29"/>
                  <a:gd name="T2" fmla="*/ 469 w 800"/>
                  <a:gd name="T3" fmla="*/ 3 h 29"/>
                  <a:gd name="T4" fmla="*/ 468 w 800"/>
                  <a:gd name="T5" fmla="*/ 6 h 29"/>
                  <a:gd name="T6" fmla="*/ 461 w 800"/>
                  <a:gd name="T7" fmla="*/ 9 h 29"/>
                  <a:gd name="T8" fmla="*/ 339 w 800"/>
                  <a:gd name="T9" fmla="*/ 9 h 29"/>
                  <a:gd name="T10" fmla="*/ 332 w 800"/>
                  <a:gd name="T11" fmla="*/ 6 h 29"/>
                  <a:gd name="T12" fmla="*/ 331 w 800"/>
                  <a:gd name="T13" fmla="*/ 3 h 29"/>
                  <a:gd name="T14" fmla="*/ 9 w 800"/>
                  <a:gd name="T15" fmla="*/ 3 h 29"/>
                  <a:gd name="T16" fmla="*/ 0 w 800"/>
                  <a:gd name="T17" fmla="*/ 0 h 29"/>
                  <a:gd name="T18" fmla="*/ 0 w 800"/>
                  <a:gd name="T19" fmla="*/ 9 h 29"/>
                  <a:gd name="T20" fmla="*/ 6 w 800"/>
                  <a:gd name="T21" fmla="*/ 23 h 29"/>
                  <a:gd name="T22" fmla="*/ 21 w 800"/>
                  <a:gd name="T23" fmla="*/ 29 h 29"/>
                  <a:gd name="T24" fmla="*/ 779 w 800"/>
                  <a:gd name="T25" fmla="*/ 29 h 29"/>
                  <a:gd name="T26" fmla="*/ 794 w 800"/>
                  <a:gd name="T27" fmla="*/ 23 h 29"/>
                  <a:gd name="T28" fmla="*/ 800 w 800"/>
                  <a:gd name="T29" fmla="*/ 9 h 29"/>
                  <a:gd name="T30" fmla="*/ 800 w 800"/>
                  <a:gd name="T31" fmla="*/ 0 h 29"/>
                  <a:gd name="T32" fmla="*/ 791 w 800"/>
                  <a:gd name="T33" fmla="*/ 3 h 29"/>
                  <a:gd name="T34" fmla="*/ 72 w 800"/>
                  <a:gd name="T35" fmla="*/ 21 h 29"/>
                  <a:gd name="T36" fmla="*/ 68 w 800"/>
                  <a:gd name="T37" fmla="*/ 16 h 29"/>
                  <a:gd name="T38" fmla="*/ 72 w 800"/>
                  <a:gd name="T39" fmla="*/ 12 h 29"/>
                  <a:gd name="T40" fmla="*/ 77 w 800"/>
                  <a:gd name="T41" fmla="*/ 16 h 29"/>
                  <a:gd name="T42" fmla="*/ 72 w 800"/>
                  <a:gd name="T43" fmla="*/ 21 h 29"/>
                  <a:gd name="T44" fmla="*/ 94 w 800"/>
                  <a:gd name="T45" fmla="*/ 21 h 29"/>
                  <a:gd name="T46" fmla="*/ 89 w 800"/>
                  <a:gd name="T47" fmla="*/ 16 h 29"/>
                  <a:gd name="T48" fmla="*/ 94 w 800"/>
                  <a:gd name="T49" fmla="*/ 12 h 29"/>
                  <a:gd name="T50" fmla="*/ 98 w 800"/>
                  <a:gd name="T51" fmla="*/ 16 h 29"/>
                  <a:gd name="T52" fmla="*/ 94 w 800"/>
                  <a:gd name="T53" fmla="*/ 21 h 29"/>
                  <a:gd name="T54" fmla="*/ 115 w 800"/>
                  <a:gd name="T55" fmla="*/ 21 h 29"/>
                  <a:gd name="T56" fmla="*/ 111 w 800"/>
                  <a:gd name="T57" fmla="*/ 16 h 29"/>
                  <a:gd name="T58" fmla="*/ 115 w 800"/>
                  <a:gd name="T59" fmla="*/ 12 h 29"/>
                  <a:gd name="T60" fmla="*/ 120 w 800"/>
                  <a:gd name="T61" fmla="*/ 16 h 29"/>
                  <a:gd name="T62" fmla="*/ 115 w 800"/>
                  <a:gd name="T6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00" h="29">
                    <a:moveTo>
                      <a:pt x="791" y="3"/>
                    </a:moveTo>
                    <a:cubicBezTo>
                      <a:pt x="469" y="3"/>
                      <a:pt x="469" y="3"/>
                      <a:pt x="469" y="3"/>
                    </a:cubicBezTo>
                    <a:cubicBezTo>
                      <a:pt x="469" y="4"/>
                      <a:pt x="468" y="5"/>
                      <a:pt x="468" y="6"/>
                    </a:cubicBezTo>
                    <a:cubicBezTo>
                      <a:pt x="466" y="8"/>
                      <a:pt x="463" y="9"/>
                      <a:pt x="461" y="9"/>
                    </a:cubicBezTo>
                    <a:cubicBezTo>
                      <a:pt x="339" y="9"/>
                      <a:pt x="339" y="9"/>
                      <a:pt x="339" y="9"/>
                    </a:cubicBezTo>
                    <a:cubicBezTo>
                      <a:pt x="337" y="9"/>
                      <a:pt x="334" y="8"/>
                      <a:pt x="332" y="6"/>
                    </a:cubicBezTo>
                    <a:cubicBezTo>
                      <a:pt x="332" y="5"/>
                      <a:pt x="331" y="4"/>
                      <a:pt x="331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3"/>
                      <a:pt x="2" y="2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4"/>
                      <a:pt x="2" y="19"/>
                      <a:pt x="6" y="23"/>
                    </a:cubicBezTo>
                    <a:cubicBezTo>
                      <a:pt x="10" y="27"/>
                      <a:pt x="15" y="29"/>
                      <a:pt x="21" y="29"/>
                    </a:cubicBezTo>
                    <a:cubicBezTo>
                      <a:pt x="779" y="29"/>
                      <a:pt x="779" y="29"/>
                      <a:pt x="779" y="29"/>
                    </a:cubicBezTo>
                    <a:cubicBezTo>
                      <a:pt x="785" y="29"/>
                      <a:pt x="790" y="27"/>
                      <a:pt x="794" y="23"/>
                    </a:cubicBezTo>
                    <a:cubicBezTo>
                      <a:pt x="798" y="19"/>
                      <a:pt x="800" y="14"/>
                      <a:pt x="800" y="9"/>
                    </a:cubicBezTo>
                    <a:cubicBezTo>
                      <a:pt x="800" y="0"/>
                      <a:pt x="800" y="0"/>
                      <a:pt x="800" y="0"/>
                    </a:cubicBezTo>
                    <a:cubicBezTo>
                      <a:pt x="798" y="2"/>
                      <a:pt x="795" y="3"/>
                      <a:pt x="791" y="3"/>
                    </a:cubicBezTo>
                    <a:close/>
                    <a:moveTo>
                      <a:pt x="72" y="21"/>
                    </a:moveTo>
                    <a:cubicBezTo>
                      <a:pt x="70" y="21"/>
                      <a:pt x="68" y="19"/>
                      <a:pt x="68" y="16"/>
                    </a:cubicBezTo>
                    <a:cubicBezTo>
                      <a:pt x="68" y="14"/>
                      <a:pt x="70" y="12"/>
                      <a:pt x="72" y="12"/>
                    </a:cubicBezTo>
                    <a:cubicBezTo>
                      <a:pt x="75" y="12"/>
                      <a:pt x="77" y="14"/>
                      <a:pt x="77" y="16"/>
                    </a:cubicBezTo>
                    <a:cubicBezTo>
                      <a:pt x="77" y="19"/>
                      <a:pt x="75" y="21"/>
                      <a:pt x="72" y="21"/>
                    </a:cubicBezTo>
                    <a:close/>
                    <a:moveTo>
                      <a:pt x="94" y="21"/>
                    </a:moveTo>
                    <a:cubicBezTo>
                      <a:pt x="91" y="21"/>
                      <a:pt x="89" y="19"/>
                      <a:pt x="89" y="16"/>
                    </a:cubicBezTo>
                    <a:cubicBezTo>
                      <a:pt x="89" y="14"/>
                      <a:pt x="91" y="12"/>
                      <a:pt x="94" y="12"/>
                    </a:cubicBezTo>
                    <a:cubicBezTo>
                      <a:pt x="96" y="12"/>
                      <a:pt x="98" y="14"/>
                      <a:pt x="98" y="16"/>
                    </a:cubicBezTo>
                    <a:cubicBezTo>
                      <a:pt x="98" y="19"/>
                      <a:pt x="96" y="21"/>
                      <a:pt x="94" y="21"/>
                    </a:cubicBezTo>
                    <a:close/>
                    <a:moveTo>
                      <a:pt x="115" y="21"/>
                    </a:moveTo>
                    <a:cubicBezTo>
                      <a:pt x="113" y="21"/>
                      <a:pt x="111" y="19"/>
                      <a:pt x="111" y="16"/>
                    </a:cubicBezTo>
                    <a:cubicBezTo>
                      <a:pt x="111" y="14"/>
                      <a:pt x="113" y="12"/>
                      <a:pt x="115" y="12"/>
                    </a:cubicBezTo>
                    <a:cubicBezTo>
                      <a:pt x="118" y="12"/>
                      <a:pt x="120" y="14"/>
                      <a:pt x="120" y="16"/>
                    </a:cubicBezTo>
                    <a:cubicBezTo>
                      <a:pt x="120" y="19"/>
                      <a:pt x="118" y="21"/>
                      <a:pt x="115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2" name="Freeform 15"/>
              <p:cNvSpPr>
                <a:spLocks/>
              </p:cNvSpPr>
              <p:nvPr/>
            </p:nvSpPr>
            <p:spPr bwMode="auto">
              <a:xfrm>
                <a:off x="1624" y="1386"/>
                <a:ext cx="48" cy="56"/>
              </a:xfrm>
              <a:custGeom>
                <a:avLst/>
                <a:gdLst>
                  <a:gd name="T0" fmla="*/ 48 w 48"/>
                  <a:gd name="T1" fmla="*/ 56 h 56"/>
                  <a:gd name="T2" fmla="*/ 0 w 48"/>
                  <a:gd name="T3" fmla="*/ 56 h 56"/>
                  <a:gd name="T4" fmla="*/ 0 w 48"/>
                  <a:gd name="T5" fmla="*/ 5 h 56"/>
                  <a:gd name="T6" fmla="*/ 2 w 48"/>
                  <a:gd name="T7" fmla="*/ 2 h 56"/>
                  <a:gd name="T8" fmla="*/ 5 w 48"/>
                  <a:gd name="T9" fmla="*/ 0 h 56"/>
                  <a:gd name="T10" fmla="*/ 43 w 48"/>
                  <a:gd name="T11" fmla="*/ 0 h 56"/>
                  <a:gd name="T12" fmla="*/ 47 w 48"/>
                  <a:gd name="T13" fmla="*/ 2 h 56"/>
                  <a:gd name="T14" fmla="*/ 48 w 48"/>
                  <a:gd name="T15" fmla="*/ 5 h 56"/>
                  <a:gd name="T16" fmla="*/ 48 w 48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56">
                    <a:moveTo>
                      <a:pt x="48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6" y="1"/>
                      <a:pt x="47" y="2"/>
                    </a:cubicBezTo>
                    <a:cubicBezTo>
                      <a:pt x="48" y="3"/>
                      <a:pt x="48" y="4"/>
                      <a:pt x="48" y="5"/>
                    </a:cubicBezTo>
                    <a:cubicBezTo>
                      <a:pt x="48" y="56"/>
                      <a:pt x="48" y="56"/>
                      <a:pt x="4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3" name="Freeform 16"/>
              <p:cNvSpPr>
                <a:spLocks/>
              </p:cNvSpPr>
              <p:nvPr/>
            </p:nvSpPr>
            <p:spPr bwMode="auto">
              <a:xfrm>
                <a:off x="1723" y="1314"/>
                <a:ext cx="47" cy="128"/>
              </a:xfrm>
              <a:custGeom>
                <a:avLst/>
                <a:gdLst>
                  <a:gd name="T0" fmla="*/ 47 w 47"/>
                  <a:gd name="T1" fmla="*/ 128 h 128"/>
                  <a:gd name="T2" fmla="*/ 0 w 47"/>
                  <a:gd name="T3" fmla="*/ 128 h 128"/>
                  <a:gd name="T4" fmla="*/ 0 w 47"/>
                  <a:gd name="T5" fmla="*/ 5 h 128"/>
                  <a:gd name="T6" fmla="*/ 1 w 47"/>
                  <a:gd name="T7" fmla="*/ 2 h 128"/>
                  <a:gd name="T8" fmla="*/ 5 w 47"/>
                  <a:gd name="T9" fmla="*/ 0 h 128"/>
                  <a:gd name="T10" fmla="*/ 42 w 47"/>
                  <a:gd name="T11" fmla="*/ 0 h 128"/>
                  <a:gd name="T12" fmla="*/ 46 w 47"/>
                  <a:gd name="T13" fmla="*/ 2 h 128"/>
                  <a:gd name="T14" fmla="*/ 47 w 47"/>
                  <a:gd name="T15" fmla="*/ 5 h 128"/>
                  <a:gd name="T16" fmla="*/ 47 w 47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128">
                    <a:moveTo>
                      <a:pt x="47" y="128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3" y="0"/>
                      <a:pt x="5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7" y="4"/>
                      <a:pt x="47" y="5"/>
                    </a:cubicBezTo>
                    <a:lnTo>
                      <a:pt x="47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744" name="Freeform 17"/>
              <p:cNvSpPr>
                <a:spLocks/>
              </p:cNvSpPr>
              <p:nvPr/>
            </p:nvSpPr>
            <p:spPr bwMode="auto">
              <a:xfrm>
                <a:off x="1821" y="1353"/>
                <a:ext cx="48" cy="89"/>
              </a:xfrm>
              <a:custGeom>
                <a:avLst/>
                <a:gdLst>
                  <a:gd name="T0" fmla="*/ 48 w 48"/>
                  <a:gd name="T1" fmla="*/ 89 h 89"/>
                  <a:gd name="T2" fmla="*/ 0 w 48"/>
                  <a:gd name="T3" fmla="*/ 89 h 89"/>
                  <a:gd name="T4" fmla="*/ 0 w 48"/>
                  <a:gd name="T5" fmla="*/ 6 h 89"/>
                  <a:gd name="T6" fmla="*/ 1 w 48"/>
                  <a:gd name="T7" fmla="*/ 2 h 89"/>
                  <a:gd name="T8" fmla="*/ 5 w 48"/>
                  <a:gd name="T9" fmla="*/ 0 h 89"/>
                  <a:gd name="T10" fmla="*/ 43 w 48"/>
                  <a:gd name="T11" fmla="*/ 0 h 89"/>
                  <a:gd name="T12" fmla="*/ 46 w 48"/>
                  <a:gd name="T13" fmla="*/ 2 h 89"/>
                  <a:gd name="T14" fmla="*/ 48 w 48"/>
                  <a:gd name="T15" fmla="*/ 6 h 89"/>
                  <a:gd name="T16" fmla="*/ 48 w 48"/>
                  <a:gd name="T1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89">
                    <a:moveTo>
                      <a:pt x="4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3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5" y="1"/>
                      <a:pt x="46" y="2"/>
                    </a:cubicBezTo>
                    <a:cubicBezTo>
                      <a:pt x="47" y="3"/>
                      <a:pt x="48" y="4"/>
                      <a:pt x="48" y="6"/>
                    </a:cubicBezTo>
                    <a:cubicBezTo>
                      <a:pt x="48" y="89"/>
                      <a:pt x="48" y="89"/>
                      <a:pt x="48" y="8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5" name="Freeform 18"/>
              <p:cNvSpPr>
                <a:spLocks/>
              </p:cNvSpPr>
              <p:nvPr/>
            </p:nvSpPr>
            <p:spPr bwMode="auto">
              <a:xfrm>
                <a:off x="1901" y="1205"/>
                <a:ext cx="84" cy="237"/>
              </a:xfrm>
              <a:custGeom>
                <a:avLst/>
                <a:gdLst>
                  <a:gd name="T0" fmla="*/ 79 w 84"/>
                  <a:gd name="T1" fmla="*/ 64 h 237"/>
                  <a:gd name="T2" fmla="*/ 84 w 84"/>
                  <a:gd name="T3" fmla="*/ 62 h 237"/>
                  <a:gd name="T4" fmla="*/ 83 w 84"/>
                  <a:gd name="T5" fmla="*/ 56 h 237"/>
                  <a:gd name="T6" fmla="*/ 46 w 84"/>
                  <a:gd name="T7" fmla="*/ 2 h 237"/>
                  <a:gd name="T8" fmla="*/ 42 w 84"/>
                  <a:gd name="T9" fmla="*/ 0 h 237"/>
                  <a:gd name="T10" fmla="*/ 38 w 84"/>
                  <a:gd name="T11" fmla="*/ 2 h 237"/>
                  <a:gd name="T12" fmla="*/ 1 w 84"/>
                  <a:gd name="T13" fmla="*/ 56 h 237"/>
                  <a:gd name="T14" fmla="*/ 1 w 84"/>
                  <a:gd name="T15" fmla="*/ 62 h 237"/>
                  <a:gd name="T16" fmla="*/ 5 w 84"/>
                  <a:gd name="T17" fmla="*/ 64 h 237"/>
                  <a:gd name="T18" fmla="*/ 18 w 84"/>
                  <a:gd name="T19" fmla="*/ 64 h 237"/>
                  <a:gd name="T20" fmla="*/ 18 w 84"/>
                  <a:gd name="T21" fmla="*/ 237 h 237"/>
                  <a:gd name="T22" fmla="*/ 66 w 84"/>
                  <a:gd name="T23" fmla="*/ 237 h 237"/>
                  <a:gd name="T24" fmla="*/ 66 w 84"/>
                  <a:gd name="T25" fmla="*/ 64 h 237"/>
                  <a:gd name="T26" fmla="*/ 79 w 84"/>
                  <a:gd name="T27" fmla="*/ 6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237">
                    <a:moveTo>
                      <a:pt x="79" y="64"/>
                    </a:moveTo>
                    <a:cubicBezTo>
                      <a:pt x="81" y="64"/>
                      <a:pt x="83" y="63"/>
                      <a:pt x="84" y="62"/>
                    </a:cubicBezTo>
                    <a:cubicBezTo>
                      <a:pt x="84" y="60"/>
                      <a:pt x="84" y="58"/>
                      <a:pt x="83" y="56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40" y="0"/>
                      <a:pt x="39" y="1"/>
                      <a:pt x="38" y="2"/>
                    </a:cubicBezTo>
                    <a:cubicBezTo>
                      <a:pt x="1" y="56"/>
                      <a:pt x="1" y="56"/>
                      <a:pt x="1" y="56"/>
                    </a:cubicBezTo>
                    <a:cubicBezTo>
                      <a:pt x="0" y="58"/>
                      <a:pt x="0" y="60"/>
                      <a:pt x="1" y="62"/>
                    </a:cubicBezTo>
                    <a:cubicBezTo>
                      <a:pt x="1" y="63"/>
                      <a:pt x="3" y="64"/>
                      <a:pt x="5" y="64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8" y="237"/>
                      <a:pt x="18" y="237"/>
                      <a:pt x="18" y="237"/>
                    </a:cubicBezTo>
                    <a:cubicBezTo>
                      <a:pt x="66" y="237"/>
                      <a:pt x="66" y="237"/>
                      <a:pt x="66" y="237"/>
                    </a:cubicBezTo>
                    <a:cubicBezTo>
                      <a:pt x="66" y="64"/>
                      <a:pt x="66" y="64"/>
                      <a:pt x="66" y="64"/>
                    </a:cubicBezTo>
                    <a:lnTo>
                      <a:pt x="79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6" name="Freeform 19"/>
              <p:cNvSpPr>
                <a:spLocks/>
              </p:cNvSpPr>
              <p:nvPr/>
            </p:nvSpPr>
            <p:spPr bwMode="auto">
              <a:xfrm>
                <a:off x="1552" y="1187"/>
                <a:ext cx="510" cy="276"/>
              </a:xfrm>
              <a:custGeom>
                <a:avLst/>
                <a:gdLst>
                  <a:gd name="T0" fmla="*/ 8 w 512"/>
                  <a:gd name="T1" fmla="*/ 268 h 276"/>
                  <a:gd name="T2" fmla="*/ 8 w 512"/>
                  <a:gd name="T3" fmla="*/ 4 h 276"/>
                  <a:gd name="T4" fmla="*/ 7 w 512"/>
                  <a:gd name="T5" fmla="*/ 1 h 276"/>
                  <a:gd name="T6" fmla="*/ 4 w 512"/>
                  <a:gd name="T7" fmla="*/ 0 h 276"/>
                  <a:gd name="T8" fmla="*/ 4 w 512"/>
                  <a:gd name="T9" fmla="*/ 0 h 276"/>
                  <a:gd name="T10" fmla="*/ 1 w 512"/>
                  <a:gd name="T11" fmla="*/ 1 h 276"/>
                  <a:gd name="T12" fmla="*/ 0 w 512"/>
                  <a:gd name="T13" fmla="*/ 4 h 276"/>
                  <a:gd name="T14" fmla="*/ 0 w 512"/>
                  <a:gd name="T15" fmla="*/ 276 h 276"/>
                  <a:gd name="T16" fmla="*/ 508 w 512"/>
                  <a:gd name="T17" fmla="*/ 276 h 276"/>
                  <a:gd name="T18" fmla="*/ 511 w 512"/>
                  <a:gd name="T19" fmla="*/ 275 h 276"/>
                  <a:gd name="T20" fmla="*/ 512 w 512"/>
                  <a:gd name="T21" fmla="*/ 272 h 276"/>
                  <a:gd name="T22" fmla="*/ 512 w 512"/>
                  <a:gd name="T23" fmla="*/ 272 h 276"/>
                  <a:gd name="T24" fmla="*/ 511 w 512"/>
                  <a:gd name="T25" fmla="*/ 269 h 276"/>
                  <a:gd name="T26" fmla="*/ 508 w 512"/>
                  <a:gd name="T27" fmla="*/ 268 h 276"/>
                  <a:gd name="T28" fmla="*/ 8 w 512"/>
                  <a:gd name="T29" fmla="*/ 26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276">
                    <a:moveTo>
                      <a:pt x="8" y="268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508" y="276"/>
                      <a:pt x="508" y="276"/>
                      <a:pt x="508" y="276"/>
                    </a:cubicBezTo>
                    <a:cubicBezTo>
                      <a:pt x="509" y="276"/>
                      <a:pt x="510" y="276"/>
                      <a:pt x="511" y="275"/>
                    </a:cubicBezTo>
                    <a:cubicBezTo>
                      <a:pt x="512" y="274"/>
                      <a:pt x="512" y="273"/>
                      <a:pt x="512" y="272"/>
                    </a:cubicBezTo>
                    <a:cubicBezTo>
                      <a:pt x="512" y="272"/>
                      <a:pt x="512" y="272"/>
                      <a:pt x="512" y="272"/>
                    </a:cubicBezTo>
                    <a:cubicBezTo>
                      <a:pt x="512" y="271"/>
                      <a:pt x="512" y="270"/>
                      <a:pt x="511" y="269"/>
                    </a:cubicBezTo>
                    <a:cubicBezTo>
                      <a:pt x="510" y="268"/>
                      <a:pt x="509" y="268"/>
                      <a:pt x="508" y="268"/>
                    </a:cubicBezTo>
                    <a:cubicBezTo>
                      <a:pt x="8" y="268"/>
                      <a:pt x="8" y="268"/>
                      <a:pt x="8" y="2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33" name="组合 1"/>
            <p:cNvGrpSpPr/>
            <p:nvPr/>
          </p:nvGrpSpPr>
          <p:grpSpPr>
            <a:xfrm>
              <a:off x="1115834" y="3752525"/>
              <a:ext cx="1490521" cy="118478"/>
              <a:chOff x="4840431" y="2041402"/>
              <a:chExt cx="2505257" cy="199137"/>
            </a:xfrm>
          </p:grpSpPr>
          <p:cxnSp>
            <p:nvCxnSpPr>
              <p:cNvPr id="736" name="直接连接符 346"/>
              <p:cNvCxnSpPr/>
              <p:nvPr/>
            </p:nvCxnSpPr>
            <p:spPr>
              <a:xfrm>
                <a:off x="4840431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7" name="直接连接符 347"/>
              <p:cNvCxnSpPr/>
              <p:nvPr/>
            </p:nvCxnSpPr>
            <p:spPr>
              <a:xfrm>
                <a:off x="6218348" y="2142637"/>
                <a:ext cx="11273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8" name="椭圆 737"/>
              <p:cNvSpPr/>
              <p:nvPr/>
            </p:nvSpPr>
            <p:spPr>
              <a:xfrm>
                <a:off x="5996400" y="2041402"/>
                <a:ext cx="199137" cy="19913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34" name="矩形 733"/>
            <p:cNvSpPr/>
            <p:nvPr/>
          </p:nvSpPr>
          <p:spPr>
            <a:xfrm>
              <a:off x="1463260" y="387453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/>
              <a:r>
                <a: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cxnSp>
          <p:nvCxnSpPr>
            <p:cNvPr id="735" name="直接连接符 110"/>
            <p:cNvCxnSpPr/>
            <p:nvPr/>
          </p:nvCxnSpPr>
          <p:spPr>
            <a:xfrm rot="3070588" flipH="1">
              <a:off x="2698587" y="2560841"/>
              <a:ext cx="200600" cy="275304"/>
            </a:xfrm>
            <a:prstGeom prst="line">
              <a:avLst/>
            </a:prstGeom>
            <a:solidFill>
              <a:srgbClr val="F5F0EA"/>
            </a:solidFill>
            <a:ln w="57150"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671733" y="0"/>
            <a:ext cx="42333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00277" y="1168399"/>
            <a:ext cx="33762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5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30%</a:t>
            </a:r>
            <a:endParaRPr kumimoji="1" lang="zh-CN" altLang="en-US" sz="115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7358320" y="3260418"/>
            <a:ext cx="2441694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 点击此处添加标题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 点击此处添加标题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 点击此处添加标题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 点击此处添加标题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2000" b="1" dirty="0">
                <a:solidFill>
                  <a:srgbClr val="F5F0EA"/>
                </a:solidFill>
                <a:ea typeface="微软雅黑" charset="0"/>
              </a:rPr>
              <a:t>▷ 点击此处添加标题</a:t>
            </a:r>
          </a:p>
        </p:txBody>
      </p:sp>
      <p:graphicFrame>
        <p:nvGraphicFramePr>
          <p:cNvPr id="317" name="图表 316"/>
          <p:cNvGraphicFramePr/>
          <p:nvPr>
            <p:extLst>
              <p:ext uri="{D42A27DB-BD31-4B8C-83A1-F6EECF244321}">
                <p14:modId xmlns:p14="http://schemas.microsoft.com/office/powerpoint/2010/main" val="1469834481"/>
              </p:ext>
            </p:extLst>
          </p:nvPr>
        </p:nvGraphicFramePr>
        <p:xfrm>
          <a:off x="1068897" y="1290734"/>
          <a:ext cx="4957032" cy="456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695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5698556" y="3477426"/>
            <a:ext cx="794889" cy="623974"/>
            <a:chOff x="3654425" y="5089525"/>
            <a:chExt cx="1860550" cy="14605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</a:p>
        </p:txBody>
      </p:sp>
      <p:sp>
        <p:nvSpPr>
          <p:cNvPr id="283" name="菱形 282"/>
          <p:cNvSpPr/>
          <p:nvPr/>
        </p:nvSpPr>
        <p:spPr>
          <a:xfrm>
            <a:off x="3271943" y="719666"/>
            <a:ext cx="5648114" cy="564811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7" name="矩形 316"/>
          <p:cNvSpPr/>
          <p:nvPr/>
        </p:nvSpPr>
        <p:spPr>
          <a:xfrm>
            <a:off x="3808513" y="1256236"/>
            <a:ext cx="2202764" cy="2202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318" name="矩形 317"/>
          <p:cNvSpPr/>
          <p:nvPr/>
        </p:nvSpPr>
        <p:spPr>
          <a:xfrm>
            <a:off x="6180722" y="1256236"/>
            <a:ext cx="2202764" cy="2202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 dirty="0"/>
          </a:p>
        </p:txBody>
      </p:sp>
      <p:sp>
        <p:nvSpPr>
          <p:cNvPr id="319" name="矩形 318"/>
          <p:cNvSpPr/>
          <p:nvPr/>
        </p:nvSpPr>
        <p:spPr>
          <a:xfrm>
            <a:off x="3808513" y="3628444"/>
            <a:ext cx="2202764" cy="2202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/>
          </a:p>
        </p:txBody>
      </p:sp>
      <p:sp>
        <p:nvSpPr>
          <p:cNvPr id="320" name="矩形 319"/>
          <p:cNvSpPr/>
          <p:nvPr/>
        </p:nvSpPr>
        <p:spPr>
          <a:xfrm>
            <a:off x="6180722" y="3628444"/>
            <a:ext cx="2202764" cy="2202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8422" tIns="278422" rIns="278422" bIns="278422" numCol="1" spcCol="1270" anchor="ctr" anchorCtr="0">
            <a:noAutofit/>
          </a:bodyPr>
          <a:lstStyle/>
          <a:p>
            <a:pPr lvl="0" algn="ctr" defTabSz="2044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600" kern="1200" dirty="0"/>
          </a:p>
        </p:txBody>
      </p:sp>
      <p:grpSp>
        <p:nvGrpSpPr>
          <p:cNvPr id="321" name="Group 11"/>
          <p:cNvGrpSpPr>
            <a:grpSpLocks noChangeAspect="1"/>
          </p:cNvGrpSpPr>
          <p:nvPr/>
        </p:nvGrpSpPr>
        <p:grpSpPr bwMode="auto">
          <a:xfrm>
            <a:off x="4316416" y="1680771"/>
            <a:ext cx="1199546" cy="851678"/>
            <a:chOff x="1407" y="1098"/>
            <a:chExt cx="800" cy="5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22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27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0" name="Group 32"/>
          <p:cNvGrpSpPr>
            <a:grpSpLocks noChangeAspect="1"/>
          </p:cNvGrpSpPr>
          <p:nvPr/>
        </p:nvGrpSpPr>
        <p:grpSpPr bwMode="auto">
          <a:xfrm>
            <a:off x="4321171" y="3953146"/>
            <a:ext cx="1199543" cy="851677"/>
            <a:chOff x="4354" y="1098"/>
            <a:chExt cx="800" cy="5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31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7" name="Group 41"/>
          <p:cNvGrpSpPr>
            <a:grpSpLocks noChangeAspect="1"/>
          </p:cNvGrpSpPr>
          <p:nvPr/>
        </p:nvGrpSpPr>
        <p:grpSpPr bwMode="auto">
          <a:xfrm>
            <a:off x="6758802" y="3944900"/>
            <a:ext cx="1141068" cy="850178"/>
            <a:chOff x="5314" y="1097"/>
            <a:chExt cx="761" cy="56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38" name="Freeform 42"/>
            <p:cNvSpPr>
              <a:spLocks/>
            </p:cNvSpPr>
            <p:nvPr/>
          </p:nvSpPr>
          <p:spPr bwMode="auto">
            <a:xfrm>
              <a:off x="5481" y="1573"/>
              <a:ext cx="244" cy="91"/>
            </a:xfrm>
            <a:custGeom>
              <a:avLst/>
              <a:gdLst>
                <a:gd name="T0" fmla="*/ 204 w 257"/>
                <a:gd name="T1" fmla="*/ 54 h 95"/>
                <a:gd name="T2" fmla="*/ 204 w 257"/>
                <a:gd name="T3" fmla="*/ 10 h 95"/>
                <a:gd name="T4" fmla="*/ 201 w 257"/>
                <a:gd name="T5" fmla="*/ 3 h 95"/>
                <a:gd name="T6" fmla="*/ 194 w 257"/>
                <a:gd name="T7" fmla="*/ 0 h 95"/>
                <a:gd name="T8" fmla="*/ 63 w 257"/>
                <a:gd name="T9" fmla="*/ 0 h 95"/>
                <a:gd name="T10" fmla="*/ 56 w 257"/>
                <a:gd name="T11" fmla="*/ 3 h 95"/>
                <a:gd name="T12" fmla="*/ 53 w 257"/>
                <a:gd name="T13" fmla="*/ 10 h 95"/>
                <a:gd name="T14" fmla="*/ 53 w 257"/>
                <a:gd name="T15" fmla="*/ 54 h 95"/>
                <a:gd name="T16" fmla="*/ 1 w 257"/>
                <a:gd name="T17" fmla="*/ 82 h 95"/>
                <a:gd name="T18" fmla="*/ 0 w 257"/>
                <a:gd name="T19" fmla="*/ 84 h 95"/>
                <a:gd name="T20" fmla="*/ 0 w 257"/>
                <a:gd name="T21" fmla="*/ 85 h 95"/>
                <a:gd name="T22" fmla="*/ 0 w 257"/>
                <a:gd name="T23" fmla="*/ 92 h 95"/>
                <a:gd name="T24" fmla="*/ 1 w 257"/>
                <a:gd name="T25" fmla="*/ 94 h 95"/>
                <a:gd name="T26" fmla="*/ 3 w 257"/>
                <a:gd name="T27" fmla="*/ 95 h 95"/>
                <a:gd name="T28" fmla="*/ 254 w 257"/>
                <a:gd name="T29" fmla="*/ 95 h 95"/>
                <a:gd name="T30" fmla="*/ 256 w 257"/>
                <a:gd name="T31" fmla="*/ 94 h 95"/>
                <a:gd name="T32" fmla="*/ 257 w 257"/>
                <a:gd name="T33" fmla="*/ 92 h 95"/>
                <a:gd name="T34" fmla="*/ 257 w 257"/>
                <a:gd name="T35" fmla="*/ 85 h 95"/>
                <a:gd name="T36" fmla="*/ 257 w 257"/>
                <a:gd name="T37" fmla="*/ 84 h 95"/>
                <a:gd name="T38" fmla="*/ 256 w 257"/>
                <a:gd name="T39" fmla="*/ 82 h 95"/>
                <a:gd name="T40" fmla="*/ 204 w 257"/>
                <a:gd name="T41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7" h="95">
                  <a:moveTo>
                    <a:pt x="204" y="54"/>
                  </a:moveTo>
                  <a:cubicBezTo>
                    <a:pt x="204" y="10"/>
                    <a:pt x="204" y="10"/>
                    <a:pt x="204" y="10"/>
                  </a:cubicBezTo>
                  <a:cubicBezTo>
                    <a:pt x="204" y="7"/>
                    <a:pt x="203" y="5"/>
                    <a:pt x="201" y="3"/>
                  </a:cubicBezTo>
                  <a:cubicBezTo>
                    <a:pt x="199" y="1"/>
                    <a:pt x="197" y="0"/>
                    <a:pt x="19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1"/>
                    <a:pt x="56" y="3"/>
                  </a:cubicBezTo>
                  <a:cubicBezTo>
                    <a:pt x="54" y="5"/>
                    <a:pt x="53" y="7"/>
                    <a:pt x="53" y="10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1" y="94"/>
                  </a:cubicBezTo>
                  <a:cubicBezTo>
                    <a:pt x="1" y="95"/>
                    <a:pt x="2" y="95"/>
                    <a:pt x="3" y="95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255" y="95"/>
                    <a:pt x="256" y="95"/>
                    <a:pt x="256" y="94"/>
                  </a:cubicBezTo>
                  <a:cubicBezTo>
                    <a:pt x="257" y="93"/>
                    <a:pt x="257" y="93"/>
                    <a:pt x="257" y="92"/>
                  </a:cubicBezTo>
                  <a:cubicBezTo>
                    <a:pt x="257" y="85"/>
                    <a:pt x="257" y="85"/>
                    <a:pt x="257" y="85"/>
                  </a:cubicBezTo>
                  <a:cubicBezTo>
                    <a:pt x="257" y="85"/>
                    <a:pt x="257" y="84"/>
                    <a:pt x="257" y="84"/>
                  </a:cubicBezTo>
                  <a:cubicBezTo>
                    <a:pt x="257" y="83"/>
                    <a:pt x="256" y="83"/>
                    <a:pt x="256" y="82"/>
                  </a:cubicBezTo>
                  <a:lnTo>
                    <a:pt x="204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43"/>
            <p:cNvSpPr>
              <a:spLocks noEditPoints="1"/>
            </p:cNvSpPr>
            <p:nvPr/>
          </p:nvSpPr>
          <p:spPr bwMode="auto">
            <a:xfrm>
              <a:off x="5314" y="1172"/>
              <a:ext cx="577" cy="390"/>
            </a:xfrm>
            <a:custGeom>
              <a:avLst/>
              <a:gdLst>
                <a:gd name="T0" fmla="*/ 600 w 607"/>
                <a:gd name="T1" fmla="*/ 7 h 409"/>
                <a:gd name="T2" fmla="*/ 584 w 607"/>
                <a:gd name="T3" fmla="*/ 0 h 409"/>
                <a:gd name="T4" fmla="*/ 23 w 607"/>
                <a:gd name="T5" fmla="*/ 0 h 409"/>
                <a:gd name="T6" fmla="*/ 7 w 607"/>
                <a:gd name="T7" fmla="*/ 7 h 409"/>
                <a:gd name="T8" fmla="*/ 0 w 607"/>
                <a:gd name="T9" fmla="*/ 23 h 409"/>
                <a:gd name="T10" fmla="*/ 0 w 607"/>
                <a:gd name="T11" fmla="*/ 386 h 409"/>
                <a:gd name="T12" fmla="*/ 7 w 607"/>
                <a:gd name="T13" fmla="*/ 403 h 409"/>
                <a:gd name="T14" fmla="*/ 23 w 607"/>
                <a:gd name="T15" fmla="*/ 409 h 409"/>
                <a:gd name="T16" fmla="*/ 584 w 607"/>
                <a:gd name="T17" fmla="*/ 409 h 409"/>
                <a:gd name="T18" fmla="*/ 600 w 607"/>
                <a:gd name="T19" fmla="*/ 403 h 409"/>
                <a:gd name="T20" fmla="*/ 607 w 607"/>
                <a:gd name="T21" fmla="*/ 386 h 409"/>
                <a:gd name="T22" fmla="*/ 607 w 607"/>
                <a:gd name="T23" fmla="*/ 23 h 409"/>
                <a:gd name="T24" fmla="*/ 600 w 607"/>
                <a:gd name="T25" fmla="*/ 7 h 409"/>
                <a:gd name="T26" fmla="*/ 304 w 607"/>
                <a:gd name="T27" fmla="*/ 400 h 409"/>
                <a:gd name="T28" fmla="*/ 293 w 607"/>
                <a:gd name="T29" fmla="*/ 390 h 409"/>
                <a:gd name="T30" fmla="*/ 304 w 607"/>
                <a:gd name="T31" fmla="*/ 379 h 409"/>
                <a:gd name="T32" fmla="*/ 314 w 607"/>
                <a:gd name="T33" fmla="*/ 390 h 409"/>
                <a:gd name="T34" fmla="*/ 304 w 607"/>
                <a:gd name="T35" fmla="*/ 400 h 409"/>
                <a:gd name="T36" fmla="*/ 567 w 607"/>
                <a:gd name="T37" fmla="*/ 370 h 409"/>
                <a:gd name="T38" fmla="*/ 40 w 607"/>
                <a:gd name="T39" fmla="*/ 370 h 409"/>
                <a:gd name="T40" fmla="*/ 40 w 607"/>
                <a:gd name="T41" fmla="*/ 40 h 409"/>
                <a:gd name="T42" fmla="*/ 567 w 607"/>
                <a:gd name="T43" fmla="*/ 40 h 409"/>
                <a:gd name="T44" fmla="*/ 567 w 607"/>
                <a:gd name="T45" fmla="*/ 37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7" h="409">
                  <a:moveTo>
                    <a:pt x="600" y="7"/>
                  </a:moveTo>
                  <a:cubicBezTo>
                    <a:pt x="596" y="2"/>
                    <a:pt x="590" y="0"/>
                    <a:pt x="58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392"/>
                    <a:pt x="2" y="398"/>
                    <a:pt x="7" y="403"/>
                  </a:cubicBezTo>
                  <a:cubicBezTo>
                    <a:pt x="11" y="407"/>
                    <a:pt x="17" y="409"/>
                    <a:pt x="23" y="409"/>
                  </a:cubicBezTo>
                  <a:cubicBezTo>
                    <a:pt x="584" y="409"/>
                    <a:pt x="584" y="409"/>
                    <a:pt x="584" y="409"/>
                  </a:cubicBezTo>
                  <a:cubicBezTo>
                    <a:pt x="590" y="409"/>
                    <a:pt x="596" y="407"/>
                    <a:pt x="600" y="403"/>
                  </a:cubicBezTo>
                  <a:cubicBezTo>
                    <a:pt x="605" y="398"/>
                    <a:pt x="607" y="392"/>
                    <a:pt x="607" y="386"/>
                  </a:cubicBezTo>
                  <a:cubicBezTo>
                    <a:pt x="607" y="23"/>
                    <a:pt x="607" y="23"/>
                    <a:pt x="607" y="23"/>
                  </a:cubicBezTo>
                  <a:cubicBezTo>
                    <a:pt x="607" y="17"/>
                    <a:pt x="605" y="11"/>
                    <a:pt x="600" y="7"/>
                  </a:cubicBezTo>
                  <a:close/>
                  <a:moveTo>
                    <a:pt x="304" y="400"/>
                  </a:moveTo>
                  <a:cubicBezTo>
                    <a:pt x="298" y="400"/>
                    <a:pt x="293" y="395"/>
                    <a:pt x="293" y="390"/>
                  </a:cubicBezTo>
                  <a:cubicBezTo>
                    <a:pt x="293" y="384"/>
                    <a:pt x="298" y="379"/>
                    <a:pt x="304" y="379"/>
                  </a:cubicBezTo>
                  <a:cubicBezTo>
                    <a:pt x="309" y="379"/>
                    <a:pt x="314" y="384"/>
                    <a:pt x="314" y="390"/>
                  </a:cubicBezTo>
                  <a:cubicBezTo>
                    <a:pt x="314" y="395"/>
                    <a:pt x="309" y="400"/>
                    <a:pt x="304" y="400"/>
                  </a:cubicBezTo>
                  <a:close/>
                  <a:moveTo>
                    <a:pt x="567" y="370"/>
                  </a:moveTo>
                  <a:cubicBezTo>
                    <a:pt x="40" y="370"/>
                    <a:pt x="40" y="370"/>
                    <a:pt x="40" y="37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7" y="40"/>
                    <a:pt x="567" y="40"/>
                    <a:pt x="567" y="40"/>
                  </a:cubicBezTo>
                  <a:lnTo>
                    <a:pt x="567" y="3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44"/>
            <p:cNvSpPr>
              <a:spLocks noEditPoints="1"/>
            </p:cNvSpPr>
            <p:nvPr/>
          </p:nvSpPr>
          <p:spPr bwMode="auto">
            <a:xfrm>
              <a:off x="5827" y="1118"/>
              <a:ext cx="227" cy="509"/>
            </a:xfrm>
            <a:custGeom>
              <a:avLst/>
              <a:gdLst>
                <a:gd name="T0" fmla="*/ 200 w 239"/>
                <a:gd name="T1" fmla="*/ 150 h 533"/>
                <a:gd name="T2" fmla="*/ 85 w 239"/>
                <a:gd name="T3" fmla="*/ 150 h 533"/>
                <a:gd name="T4" fmla="*/ 85 w 239"/>
                <a:gd name="T5" fmla="*/ 442 h 533"/>
                <a:gd name="T6" fmla="*/ 73 w 239"/>
                <a:gd name="T7" fmla="*/ 471 h 533"/>
                <a:gd name="T8" fmla="*/ 45 w 239"/>
                <a:gd name="T9" fmla="*/ 482 h 533"/>
                <a:gd name="T10" fmla="*/ 0 w 239"/>
                <a:gd name="T11" fmla="*/ 482 h 533"/>
                <a:gd name="T12" fmla="*/ 0 w 239"/>
                <a:gd name="T13" fmla="*/ 517 h 533"/>
                <a:gd name="T14" fmla="*/ 16 w 239"/>
                <a:gd name="T15" fmla="*/ 533 h 533"/>
                <a:gd name="T16" fmla="*/ 222 w 239"/>
                <a:gd name="T17" fmla="*/ 533 h 533"/>
                <a:gd name="T18" fmla="*/ 239 w 239"/>
                <a:gd name="T19" fmla="*/ 517 h 533"/>
                <a:gd name="T20" fmla="*/ 239 w 239"/>
                <a:gd name="T21" fmla="*/ 16 h 533"/>
                <a:gd name="T22" fmla="*/ 222 w 239"/>
                <a:gd name="T23" fmla="*/ 0 h 533"/>
                <a:gd name="T24" fmla="*/ 16 w 239"/>
                <a:gd name="T25" fmla="*/ 0 h 533"/>
                <a:gd name="T26" fmla="*/ 0 w 239"/>
                <a:gd name="T27" fmla="*/ 16 h 533"/>
                <a:gd name="T28" fmla="*/ 0 w 239"/>
                <a:gd name="T29" fmla="*/ 39 h 533"/>
                <a:gd name="T30" fmla="*/ 26 w 239"/>
                <a:gd name="T31" fmla="*/ 39 h 533"/>
                <a:gd name="T32" fmla="*/ 26 w 239"/>
                <a:gd name="T33" fmla="*/ 39 h 533"/>
                <a:gd name="T34" fmla="*/ 39 w 239"/>
                <a:gd name="T35" fmla="*/ 26 h 533"/>
                <a:gd name="T36" fmla="*/ 200 w 239"/>
                <a:gd name="T37" fmla="*/ 26 h 533"/>
                <a:gd name="T38" fmla="*/ 213 w 239"/>
                <a:gd name="T39" fmla="*/ 39 h 533"/>
                <a:gd name="T40" fmla="*/ 200 w 239"/>
                <a:gd name="T41" fmla="*/ 52 h 533"/>
                <a:gd name="T42" fmla="*/ 74 w 239"/>
                <a:gd name="T43" fmla="*/ 52 h 533"/>
                <a:gd name="T44" fmla="*/ 85 w 239"/>
                <a:gd name="T45" fmla="*/ 75 h 533"/>
                <a:gd name="T46" fmla="*/ 200 w 239"/>
                <a:gd name="T47" fmla="*/ 75 h 533"/>
                <a:gd name="T48" fmla="*/ 213 w 239"/>
                <a:gd name="T49" fmla="*/ 88 h 533"/>
                <a:gd name="T50" fmla="*/ 200 w 239"/>
                <a:gd name="T51" fmla="*/ 101 h 533"/>
                <a:gd name="T52" fmla="*/ 85 w 239"/>
                <a:gd name="T53" fmla="*/ 101 h 533"/>
                <a:gd name="T54" fmla="*/ 85 w 239"/>
                <a:gd name="T55" fmla="*/ 125 h 533"/>
                <a:gd name="T56" fmla="*/ 200 w 239"/>
                <a:gd name="T57" fmla="*/ 125 h 533"/>
                <a:gd name="T58" fmla="*/ 213 w 239"/>
                <a:gd name="T59" fmla="*/ 138 h 533"/>
                <a:gd name="T60" fmla="*/ 200 w 239"/>
                <a:gd name="T61" fmla="*/ 150 h 533"/>
                <a:gd name="T62" fmla="*/ 126 w 239"/>
                <a:gd name="T63" fmla="*/ 448 h 533"/>
                <a:gd name="T64" fmla="*/ 119 w 239"/>
                <a:gd name="T65" fmla="*/ 454 h 533"/>
                <a:gd name="T66" fmla="*/ 113 w 239"/>
                <a:gd name="T67" fmla="*/ 448 h 533"/>
                <a:gd name="T68" fmla="*/ 113 w 239"/>
                <a:gd name="T69" fmla="*/ 428 h 533"/>
                <a:gd name="T70" fmla="*/ 119 w 239"/>
                <a:gd name="T71" fmla="*/ 422 h 533"/>
                <a:gd name="T72" fmla="*/ 126 w 239"/>
                <a:gd name="T73" fmla="*/ 428 h 533"/>
                <a:gd name="T74" fmla="*/ 126 w 239"/>
                <a:gd name="T75" fmla="*/ 448 h 533"/>
                <a:gd name="T76" fmla="*/ 119 w 239"/>
                <a:gd name="T77" fmla="*/ 399 h 533"/>
                <a:gd name="T78" fmla="*/ 100 w 239"/>
                <a:gd name="T79" fmla="*/ 380 h 533"/>
                <a:gd name="T80" fmla="*/ 119 w 239"/>
                <a:gd name="T81" fmla="*/ 361 h 533"/>
                <a:gd name="T82" fmla="*/ 139 w 239"/>
                <a:gd name="T83" fmla="*/ 380 h 533"/>
                <a:gd name="T84" fmla="*/ 119 w 239"/>
                <a:gd name="T85" fmla="*/ 39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533">
                  <a:moveTo>
                    <a:pt x="200" y="150"/>
                  </a:moveTo>
                  <a:cubicBezTo>
                    <a:pt x="85" y="150"/>
                    <a:pt x="85" y="150"/>
                    <a:pt x="85" y="150"/>
                  </a:cubicBezTo>
                  <a:cubicBezTo>
                    <a:pt x="85" y="442"/>
                    <a:pt x="85" y="442"/>
                    <a:pt x="85" y="442"/>
                  </a:cubicBezTo>
                  <a:cubicBezTo>
                    <a:pt x="85" y="453"/>
                    <a:pt x="81" y="463"/>
                    <a:pt x="73" y="471"/>
                  </a:cubicBezTo>
                  <a:cubicBezTo>
                    <a:pt x="66" y="478"/>
                    <a:pt x="56" y="482"/>
                    <a:pt x="45" y="482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26"/>
                    <a:pt x="7" y="533"/>
                    <a:pt x="16" y="533"/>
                  </a:cubicBezTo>
                  <a:cubicBezTo>
                    <a:pt x="222" y="533"/>
                    <a:pt x="222" y="533"/>
                    <a:pt x="222" y="533"/>
                  </a:cubicBezTo>
                  <a:cubicBezTo>
                    <a:pt x="231" y="533"/>
                    <a:pt x="239" y="526"/>
                    <a:pt x="239" y="517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39" y="8"/>
                    <a:pt x="231" y="0"/>
                    <a:pt x="2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2"/>
                    <a:pt x="32" y="26"/>
                    <a:pt x="39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207" y="26"/>
                    <a:pt x="213" y="32"/>
                    <a:pt x="213" y="39"/>
                  </a:cubicBezTo>
                  <a:cubicBezTo>
                    <a:pt x="213" y="46"/>
                    <a:pt x="207" y="52"/>
                    <a:pt x="200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80" y="58"/>
                    <a:pt x="84" y="67"/>
                    <a:pt x="85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7" y="75"/>
                    <a:pt x="213" y="81"/>
                    <a:pt x="213" y="88"/>
                  </a:cubicBezTo>
                  <a:cubicBezTo>
                    <a:pt x="213" y="95"/>
                    <a:pt x="207" y="101"/>
                    <a:pt x="200" y="101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7" y="125"/>
                    <a:pt x="213" y="131"/>
                    <a:pt x="213" y="138"/>
                  </a:cubicBezTo>
                  <a:cubicBezTo>
                    <a:pt x="213" y="145"/>
                    <a:pt x="207" y="150"/>
                    <a:pt x="200" y="150"/>
                  </a:cubicBezTo>
                  <a:close/>
                  <a:moveTo>
                    <a:pt x="126" y="448"/>
                  </a:moveTo>
                  <a:cubicBezTo>
                    <a:pt x="126" y="451"/>
                    <a:pt x="123" y="454"/>
                    <a:pt x="119" y="454"/>
                  </a:cubicBezTo>
                  <a:cubicBezTo>
                    <a:pt x="116" y="454"/>
                    <a:pt x="113" y="451"/>
                    <a:pt x="113" y="448"/>
                  </a:cubicBezTo>
                  <a:cubicBezTo>
                    <a:pt x="113" y="428"/>
                    <a:pt x="113" y="428"/>
                    <a:pt x="113" y="428"/>
                  </a:cubicBezTo>
                  <a:cubicBezTo>
                    <a:pt x="113" y="425"/>
                    <a:pt x="116" y="422"/>
                    <a:pt x="119" y="422"/>
                  </a:cubicBezTo>
                  <a:cubicBezTo>
                    <a:pt x="123" y="422"/>
                    <a:pt x="126" y="425"/>
                    <a:pt x="126" y="428"/>
                  </a:cubicBezTo>
                  <a:lnTo>
                    <a:pt x="126" y="448"/>
                  </a:lnTo>
                  <a:close/>
                  <a:moveTo>
                    <a:pt x="119" y="399"/>
                  </a:moveTo>
                  <a:cubicBezTo>
                    <a:pt x="109" y="399"/>
                    <a:pt x="100" y="391"/>
                    <a:pt x="100" y="380"/>
                  </a:cubicBezTo>
                  <a:cubicBezTo>
                    <a:pt x="100" y="370"/>
                    <a:pt x="109" y="361"/>
                    <a:pt x="119" y="361"/>
                  </a:cubicBezTo>
                  <a:cubicBezTo>
                    <a:pt x="130" y="361"/>
                    <a:pt x="139" y="370"/>
                    <a:pt x="139" y="380"/>
                  </a:cubicBezTo>
                  <a:cubicBezTo>
                    <a:pt x="139" y="391"/>
                    <a:pt x="130" y="399"/>
                    <a:pt x="119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45"/>
            <p:cNvSpPr>
              <a:spLocks/>
            </p:cNvSpPr>
            <p:nvPr/>
          </p:nvSpPr>
          <p:spPr bwMode="auto">
            <a:xfrm>
              <a:off x="5806" y="1097"/>
              <a:ext cx="269" cy="567"/>
            </a:xfrm>
            <a:custGeom>
              <a:avLst/>
              <a:gdLst>
                <a:gd name="T0" fmla="*/ 244 w 283"/>
                <a:gd name="T1" fmla="*/ 0 h 594"/>
                <a:gd name="T2" fmla="*/ 38 w 283"/>
                <a:gd name="T3" fmla="*/ 0 h 594"/>
                <a:gd name="T4" fmla="*/ 0 w 283"/>
                <a:gd name="T5" fmla="*/ 38 h 594"/>
                <a:gd name="T6" fmla="*/ 0 w 283"/>
                <a:gd name="T7" fmla="*/ 61 h 594"/>
                <a:gd name="T8" fmla="*/ 16 w 283"/>
                <a:gd name="T9" fmla="*/ 61 h 594"/>
                <a:gd name="T10" fmla="*/ 16 w 283"/>
                <a:gd name="T11" fmla="*/ 38 h 594"/>
                <a:gd name="T12" fmla="*/ 38 w 283"/>
                <a:gd name="T13" fmla="*/ 16 h 594"/>
                <a:gd name="T14" fmla="*/ 244 w 283"/>
                <a:gd name="T15" fmla="*/ 16 h 594"/>
                <a:gd name="T16" fmla="*/ 267 w 283"/>
                <a:gd name="T17" fmla="*/ 38 h 594"/>
                <a:gd name="T18" fmla="*/ 267 w 283"/>
                <a:gd name="T19" fmla="*/ 539 h 594"/>
                <a:gd name="T20" fmla="*/ 244 w 283"/>
                <a:gd name="T21" fmla="*/ 562 h 594"/>
                <a:gd name="T22" fmla="*/ 38 w 283"/>
                <a:gd name="T23" fmla="*/ 562 h 594"/>
                <a:gd name="T24" fmla="*/ 16 w 283"/>
                <a:gd name="T25" fmla="*/ 539 h 594"/>
                <a:gd name="T26" fmla="*/ 16 w 283"/>
                <a:gd name="T27" fmla="*/ 504 h 594"/>
                <a:gd name="T28" fmla="*/ 0 w 283"/>
                <a:gd name="T29" fmla="*/ 504 h 594"/>
                <a:gd name="T30" fmla="*/ 0 w 283"/>
                <a:gd name="T31" fmla="*/ 539 h 594"/>
                <a:gd name="T32" fmla="*/ 38 w 283"/>
                <a:gd name="T33" fmla="*/ 578 h 594"/>
                <a:gd name="T34" fmla="*/ 51 w 283"/>
                <a:gd name="T35" fmla="*/ 578 h 594"/>
                <a:gd name="T36" fmla="*/ 51 w 283"/>
                <a:gd name="T37" fmla="*/ 581 h 594"/>
                <a:gd name="T38" fmla="*/ 55 w 283"/>
                <a:gd name="T39" fmla="*/ 590 h 594"/>
                <a:gd name="T40" fmla="*/ 64 w 283"/>
                <a:gd name="T41" fmla="*/ 594 h 594"/>
                <a:gd name="T42" fmla="*/ 71 w 283"/>
                <a:gd name="T43" fmla="*/ 594 h 594"/>
                <a:gd name="T44" fmla="*/ 80 w 283"/>
                <a:gd name="T45" fmla="*/ 590 h 594"/>
                <a:gd name="T46" fmla="*/ 83 w 283"/>
                <a:gd name="T47" fmla="*/ 581 h 594"/>
                <a:gd name="T48" fmla="*/ 83 w 283"/>
                <a:gd name="T49" fmla="*/ 578 h 594"/>
                <a:gd name="T50" fmla="*/ 199 w 283"/>
                <a:gd name="T51" fmla="*/ 578 h 594"/>
                <a:gd name="T52" fmla="*/ 199 w 283"/>
                <a:gd name="T53" fmla="*/ 581 h 594"/>
                <a:gd name="T54" fmla="*/ 203 w 283"/>
                <a:gd name="T55" fmla="*/ 590 h 594"/>
                <a:gd name="T56" fmla="*/ 212 w 283"/>
                <a:gd name="T57" fmla="*/ 594 h 594"/>
                <a:gd name="T58" fmla="*/ 218 w 283"/>
                <a:gd name="T59" fmla="*/ 594 h 594"/>
                <a:gd name="T60" fmla="*/ 227 w 283"/>
                <a:gd name="T61" fmla="*/ 590 h 594"/>
                <a:gd name="T62" fmla="*/ 231 w 283"/>
                <a:gd name="T63" fmla="*/ 581 h 594"/>
                <a:gd name="T64" fmla="*/ 231 w 283"/>
                <a:gd name="T65" fmla="*/ 578 h 594"/>
                <a:gd name="T66" fmla="*/ 244 w 283"/>
                <a:gd name="T67" fmla="*/ 578 h 594"/>
                <a:gd name="T68" fmla="*/ 283 w 283"/>
                <a:gd name="T69" fmla="*/ 539 h 594"/>
                <a:gd name="T70" fmla="*/ 283 w 283"/>
                <a:gd name="T71" fmla="*/ 38 h 594"/>
                <a:gd name="T72" fmla="*/ 244 w 28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594">
                  <a:moveTo>
                    <a:pt x="24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6"/>
                    <a:pt x="26" y="16"/>
                    <a:pt x="38" y="16"/>
                  </a:cubicBezTo>
                  <a:cubicBezTo>
                    <a:pt x="244" y="16"/>
                    <a:pt x="244" y="16"/>
                    <a:pt x="244" y="16"/>
                  </a:cubicBezTo>
                  <a:cubicBezTo>
                    <a:pt x="257" y="16"/>
                    <a:pt x="267" y="26"/>
                    <a:pt x="267" y="38"/>
                  </a:cubicBezTo>
                  <a:cubicBezTo>
                    <a:pt x="267" y="539"/>
                    <a:pt x="267" y="539"/>
                    <a:pt x="267" y="539"/>
                  </a:cubicBezTo>
                  <a:cubicBezTo>
                    <a:pt x="267" y="552"/>
                    <a:pt x="257" y="562"/>
                    <a:pt x="244" y="562"/>
                  </a:cubicBezTo>
                  <a:cubicBezTo>
                    <a:pt x="38" y="562"/>
                    <a:pt x="38" y="562"/>
                    <a:pt x="38" y="562"/>
                  </a:cubicBezTo>
                  <a:cubicBezTo>
                    <a:pt x="26" y="562"/>
                    <a:pt x="16" y="552"/>
                    <a:pt x="16" y="539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60"/>
                    <a:pt x="17" y="578"/>
                    <a:pt x="38" y="578"/>
                  </a:cubicBezTo>
                  <a:cubicBezTo>
                    <a:pt x="51" y="578"/>
                    <a:pt x="51" y="578"/>
                    <a:pt x="51" y="578"/>
                  </a:cubicBezTo>
                  <a:cubicBezTo>
                    <a:pt x="51" y="581"/>
                    <a:pt x="51" y="581"/>
                    <a:pt x="51" y="581"/>
                  </a:cubicBezTo>
                  <a:cubicBezTo>
                    <a:pt x="51" y="584"/>
                    <a:pt x="53" y="588"/>
                    <a:pt x="55" y="590"/>
                  </a:cubicBezTo>
                  <a:cubicBezTo>
                    <a:pt x="58" y="593"/>
                    <a:pt x="61" y="594"/>
                    <a:pt x="64" y="594"/>
                  </a:cubicBezTo>
                  <a:cubicBezTo>
                    <a:pt x="71" y="594"/>
                    <a:pt x="71" y="594"/>
                    <a:pt x="71" y="594"/>
                  </a:cubicBezTo>
                  <a:cubicBezTo>
                    <a:pt x="74" y="594"/>
                    <a:pt x="77" y="593"/>
                    <a:pt x="80" y="590"/>
                  </a:cubicBezTo>
                  <a:cubicBezTo>
                    <a:pt x="82" y="588"/>
                    <a:pt x="83" y="584"/>
                    <a:pt x="83" y="581"/>
                  </a:cubicBezTo>
                  <a:cubicBezTo>
                    <a:pt x="83" y="578"/>
                    <a:pt x="83" y="578"/>
                    <a:pt x="83" y="578"/>
                  </a:cubicBezTo>
                  <a:cubicBezTo>
                    <a:pt x="199" y="578"/>
                    <a:pt x="199" y="578"/>
                    <a:pt x="199" y="578"/>
                  </a:cubicBezTo>
                  <a:cubicBezTo>
                    <a:pt x="199" y="581"/>
                    <a:pt x="199" y="581"/>
                    <a:pt x="199" y="581"/>
                  </a:cubicBezTo>
                  <a:cubicBezTo>
                    <a:pt x="199" y="584"/>
                    <a:pt x="200" y="588"/>
                    <a:pt x="203" y="590"/>
                  </a:cubicBezTo>
                  <a:cubicBezTo>
                    <a:pt x="205" y="593"/>
                    <a:pt x="209" y="594"/>
                    <a:pt x="212" y="594"/>
                  </a:cubicBezTo>
                  <a:cubicBezTo>
                    <a:pt x="218" y="594"/>
                    <a:pt x="218" y="594"/>
                    <a:pt x="218" y="594"/>
                  </a:cubicBezTo>
                  <a:cubicBezTo>
                    <a:pt x="222" y="594"/>
                    <a:pt x="225" y="593"/>
                    <a:pt x="227" y="590"/>
                  </a:cubicBezTo>
                  <a:cubicBezTo>
                    <a:pt x="230" y="588"/>
                    <a:pt x="231" y="584"/>
                    <a:pt x="231" y="581"/>
                  </a:cubicBezTo>
                  <a:cubicBezTo>
                    <a:pt x="231" y="578"/>
                    <a:pt x="231" y="578"/>
                    <a:pt x="231" y="578"/>
                  </a:cubicBezTo>
                  <a:cubicBezTo>
                    <a:pt x="244" y="578"/>
                    <a:pt x="244" y="578"/>
                    <a:pt x="244" y="578"/>
                  </a:cubicBezTo>
                  <a:cubicBezTo>
                    <a:pt x="266" y="578"/>
                    <a:pt x="283" y="560"/>
                    <a:pt x="283" y="539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3" y="17"/>
                    <a:pt x="266" y="0"/>
                    <a:pt x="2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46"/>
            <p:cNvSpPr>
              <a:spLocks/>
            </p:cNvSpPr>
            <p:nvPr/>
          </p:nvSpPr>
          <p:spPr bwMode="auto">
            <a:xfrm>
              <a:off x="5545" y="1315"/>
              <a:ext cx="114" cy="143"/>
            </a:xfrm>
            <a:custGeom>
              <a:avLst/>
              <a:gdLst>
                <a:gd name="T0" fmla="*/ 117 w 120"/>
                <a:gd name="T1" fmla="*/ 54 h 150"/>
                <a:gd name="T2" fmla="*/ 108 w 120"/>
                <a:gd name="T3" fmla="*/ 50 h 150"/>
                <a:gd name="T4" fmla="*/ 99 w 120"/>
                <a:gd name="T5" fmla="*/ 54 h 150"/>
                <a:gd name="T6" fmla="*/ 96 w 120"/>
                <a:gd name="T7" fmla="*/ 48 h 150"/>
                <a:gd name="T8" fmla="*/ 87 w 120"/>
                <a:gd name="T9" fmla="*/ 44 h 150"/>
                <a:gd name="T10" fmla="*/ 78 w 120"/>
                <a:gd name="T11" fmla="*/ 48 h 150"/>
                <a:gd name="T12" fmla="*/ 75 w 120"/>
                <a:gd name="T13" fmla="*/ 42 h 150"/>
                <a:gd name="T14" fmla="*/ 66 w 120"/>
                <a:gd name="T15" fmla="*/ 38 h 150"/>
                <a:gd name="T16" fmla="*/ 58 w 120"/>
                <a:gd name="T17" fmla="*/ 41 h 150"/>
                <a:gd name="T18" fmla="*/ 58 w 120"/>
                <a:gd name="T19" fmla="*/ 13 h 150"/>
                <a:gd name="T20" fmla="*/ 54 w 120"/>
                <a:gd name="T21" fmla="*/ 4 h 150"/>
                <a:gd name="T22" fmla="*/ 45 w 120"/>
                <a:gd name="T23" fmla="*/ 0 h 150"/>
                <a:gd name="T24" fmla="*/ 36 w 120"/>
                <a:gd name="T25" fmla="*/ 4 h 150"/>
                <a:gd name="T26" fmla="*/ 33 w 120"/>
                <a:gd name="T27" fmla="*/ 13 h 150"/>
                <a:gd name="T28" fmla="*/ 33 w 120"/>
                <a:gd name="T29" fmla="*/ 84 h 150"/>
                <a:gd name="T30" fmla="*/ 23 w 120"/>
                <a:gd name="T31" fmla="*/ 73 h 150"/>
                <a:gd name="T32" fmla="*/ 15 w 120"/>
                <a:gd name="T33" fmla="*/ 69 h 150"/>
                <a:gd name="T34" fmla="*/ 14 w 120"/>
                <a:gd name="T35" fmla="*/ 69 h 150"/>
                <a:gd name="T36" fmla="*/ 6 w 120"/>
                <a:gd name="T37" fmla="*/ 72 h 150"/>
                <a:gd name="T38" fmla="*/ 5 w 120"/>
                <a:gd name="T39" fmla="*/ 73 h 150"/>
                <a:gd name="T40" fmla="*/ 1 w 120"/>
                <a:gd name="T41" fmla="*/ 81 h 150"/>
                <a:gd name="T42" fmla="*/ 3 w 120"/>
                <a:gd name="T43" fmla="*/ 90 h 150"/>
                <a:gd name="T44" fmla="*/ 37 w 120"/>
                <a:gd name="T45" fmla="*/ 137 h 150"/>
                <a:gd name="T46" fmla="*/ 41 w 120"/>
                <a:gd name="T47" fmla="*/ 146 h 150"/>
                <a:gd name="T48" fmla="*/ 52 w 120"/>
                <a:gd name="T49" fmla="*/ 150 h 150"/>
                <a:gd name="T50" fmla="*/ 95 w 120"/>
                <a:gd name="T51" fmla="*/ 150 h 150"/>
                <a:gd name="T52" fmla="*/ 105 w 120"/>
                <a:gd name="T53" fmla="*/ 146 h 150"/>
                <a:gd name="T54" fmla="*/ 110 w 120"/>
                <a:gd name="T55" fmla="*/ 136 h 150"/>
                <a:gd name="T56" fmla="*/ 118 w 120"/>
                <a:gd name="T57" fmla="*/ 108 h 150"/>
                <a:gd name="T58" fmla="*/ 120 w 120"/>
                <a:gd name="T59" fmla="*/ 101 h 150"/>
                <a:gd name="T60" fmla="*/ 120 w 120"/>
                <a:gd name="T61" fmla="*/ 94 h 150"/>
                <a:gd name="T62" fmla="*/ 120 w 120"/>
                <a:gd name="T63" fmla="*/ 63 h 150"/>
                <a:gd name="T64" fmla="*/ 117 w 120"/>
                <a:gd name="T65" fmla="*/ 5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50">
                  <a:moveTo>
                    <a:pt x="117" y="54"/>
                  </a:moveTo>
                  <a:cubicBezTo>
                    <a:pt x="114" y="52"/>
                    <a:pt x="111" y="50"/>
                    <a:pt x="108" y="50"/>
                  </a:cubicBezTo>
                  <a:cubicBezTo>
                    <a:pt x="104" y="50"/>
                    <a:pt x="101" y="51"/>
                    <a:pt x="99" y="54"/>
                  </a:cubicBezTo>
                  <a:cubicBezTo>
                    <a:pt x="98" y="52"/>
                    <a:pt x="97" y="50"/>
                    <a:pt x="96" y="48"/>
                  </a:cubicBezTo>
                  <a:cubicBezTo>
                    <a:pt x="93" y="46"/>
                    <a:pt x="90" y="44"/>
                    <a:pt x="87" y="44"/>
                  </a:cubicBezTo>
                  <a:cubicBezTo>
                    <a:pt x="83" y="44"/>
                    <a:pt x="80" y="46"/>
                    <a:pt x="78" y="48"/>
                  </a:cubicBezTo>
                  <a:cubicBezTo>
                    <a:pt x="77" y="46"/>
                    <a:pt x="76" y="44"/>
                    <a:pt x="75" y="42"/>
                  </a:cubicBezTo>
                  <a:cubicBezTo>
                    <a:pt x="72" y="40"/>
                    <a:pt x="69" y="38"/>
                    <a:pt x="66" y="38"/>
                  </a:cubicBezTo>
                  <a:cubicBezTo>
                    <a:pt x="63" y="38"/>
                    <a:pt x="60" y="39"/>
                    <a:pt x="58" y="41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9"/>
                    <a:pt x="56" y="6"/>
                    <a:pt x="54" y="4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42" y="0"/>
                    <a:pt x="39" y="1"/>
                    <a:pt x="36" y="4"/>
                  </a:cubicBezTo>
                  <a:cubicBezTo>
                    <a:pt x="34" y="6"/>
                    <a:pt x="33" y="9"/>
                    <a:pt x="33" y="1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1" y="71"/>
                    <a:pt x="18" y="70"/>
                    <a:pt x="1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1" y="69"/>
                    <a:pt x="8" y="70"/>
                    <a:pt x="6" y="7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0" y="84"/>
                    <a:pt x="1" y="87"/>
                    <a:pt x="3" y="90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7" y="141"/>
                    <a:pt x="39" y="144"/>
                    <a:pt x="41" y="146"/>
                  </a:cubicBezTo>
                  <a:cubicBezTo>
                    <a:pt x="44" y="149"/>
                    <a:pt x="48" y="150"/>
                    <a:pt x="52" y="150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9" y="150"/>
                    <a:pt x="103" y="149"/>
                    <a:pt x="105" y="146"/>
                  </a:cubicBezTo>
                  <a:cubicBezTo>
                    <a:pt x="108" y="143"/>
                    <a:pt x="110" y="140"/>
                    <a:pt x="110" y="136"/>
                  </a:cubicBezTo>
                  <a:cubicBezTo>
                    <a:pt x="118" y="108"/>
                    <a:pt x="118" y="108"/>
                    <a:pt x="118" y="108"/>
                  </a:cubicBezTo>
                  <a:cubicBezTo>
                    <a:pt x="119" y="105"/>
                    <a:pt x="119" y="103"/>
                    <a:pt x="120" y="101"/>
                  </a:cubicBezTo>
                  <a:cubicBezTo>
                    <a:pt x="120" y="98"/>
                    <a:pt x="120" y="96"/>
                    <a:pt x="120" y="94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59"/>
                    <a:pt x="119" y="56"/>
                    <a:pt x="1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47"/>
            <p:cNvSpPr>
              <a:spLocks noEditPoints="1"/>
            </p:cNvSpPr>
            <p:nvPr/>
          </p:nvSpPr>
          <p:spPr bwMode="auto">
            <a:xfrm>
              <a:off x="5549" y="1276"/>
              <a:ext cx="78" cy="75"/>
            </a:xfrm>
            <a:custGeom>
              <a:avLst/>
              <a:gdLst>
                <a:gd name="T0" fmla="*/ 0 w 82"/>
                <a:gd name="T1" fmla="*/ 41 h 79"/>
                <a:gd name="T2" fmla="*/ 41 w 82"/>
                <a:gd name="T3" fmla="*/ 0 h 79"/>
                <a:gd name="T4" fmla="*/ 82 w 82"/>
                <a:gd name="T5" fmla="*/ 41 h 79"/>
                <a:gd name="T6" fmla="*/ 62 w 82"/>
                <a:gd name="T7" fmla="*/ 76 h 79"/>
                <a:gd name="T8" fmla="*/ 62 w 82"/>
                <a:gd name="T9" fmla="*/ 76 h 79"/>
                <a:gd name="T10" fmla="*/ 57 w 82"/>
                <a:gd name="T11" fmla="*/ 77 h 79"/>
                <a:gd name="T12" fmla="*/ 57 w 82"/>
                <a:gd name="T13" fmla="*/ 70 h 79"/>
                <a:gd name="T14" fmla="*/ 74 w 82"/>
                <a:gd name="T15" fmla="*/ 41 h 79"/>
                <a:gd name="T16" fmla="*/ 41 w 82"/>
                <a:gd name="T17" fmla="*/ 8 h 79"/>
                <a:gd name="T18" fmla="*/ 8 w 82"/>
                <a:gd name="T19" fmla="*/ 41 h 79"/>
                <a:gd name="T20" fmla="*/ 25 w 82"/>
                <a:gd name="T21" fmla="*/ 70 h 79"/>
                <a:gd name="T22" fmla="*/ 25 w 82"/>
                <a:gd name="T23" fmla="*/ 79 h 79"/>
                <a:gd name="T24" fmla="*/ 0 w 82"/>
                <a:gd name="T25" fmla="*/ 41 h 79"/>
                <a:gd name="T26" fmla="*/ 63 w 82"/>
                <a:gd name="T27" fmla="*/ 41 h 79"/>
                <a:gd name="T28" fmla="*/ 41 w 82"/>
                <a:gd name="T29" fmla="*/ 19 h 79"/>
                <a:gd name="T30" fmla="*/ 19 w 82"/>
                <a:gd name="T31" fmla="*/ 41 h 79"/>
                <a:gd name="T32" fmla="*/ 25 w 82"/>
                <a:gd name="T33" fmla="*/ 56 h 79"/>
                <a:gd name="T34" fmla="*/ 25 w 82"/>
                <a:gd name="T35" fmla="*/ 54 h 79"/>
                <a:gd name="T36" fmla="*/ 27 w 82"/>
                <a:gd name="T37" fmla="*/ 46 h 79"/>
                <a:gd name="T38" fmla="*/ 26 w 82"/>
                <a:gd name="T39" fmla="*/ 41 h 79"/>
                <a:gd name="T40" fmla="*/ 41 w 82"/>
                <a:gd name="T41" fmla="*/ 26 h 79"/>
                <a:gd name="T42" fmla="*/ 56 w 82"/>
                <a:gd name="T43" fmla="*/ 41 h 79"/>
                <a:gd name="T44" fmla="*/ 55 w 82"/>
                <a:gd name="T45" fmla="*/ 46 h 79"/>
                <a:gd name="T46" fmla="*/ 57 w 82"/>
                <a:gd name="T47" fmla="*/ 54 h 79"/>
                <a:gd name="T48" fmla="*/ 57 w 82"/>
                <a:gd name="T49" fmla="*/ 57 h 79"/>
                <a:gd name="T50" fmla="*/ 63 w 82"/>
                <a:gd name="T51" fmla="*/ 4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79">
                  <a:moveTo>
                    <a:pt x="0" y="41"/>
                  </a:move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56"/>
                    <a:pt x="74" y="69"/>
                    <a:pt x="62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0" y="76"/>
                    <a:pt x="59" y="76"/>
                    <a:pt x="57" y="77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64"/>
                    <a:pt x="74" y="54"/>
                    <a:pt x="74" y="41"/>
                  </a:cubicBezTo>
                  <a:cubicBezTo>
                    <a:pt x="74" y="23"/>
                    <a:pt x="60" y="8"/>
                    <a:pt x="41" y="8"/>
                  </a:cubicBezTo>
                  <a:cubicBezTo>
                    <a:pt x="23" y="8"/>
                    <a:pt x="8" y="23"/>
                    <a:pt x="8" y="41"/>
                  </a:cubicBezTo>
                  <a:cubicBezTo>
                    <a:pt x="8" y="54"/>
                    <a:pt x="15" y="64"/>
                    <a:pt x="25" y="7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11" y="72"/>
                    <a:pt x="0" y="58"/>
                    <a:pt x="0" y="41"/>
                  </a:cubicBezTo>
                  <a:close/>
                  <a:moveTo>
                    <a:pt x="63" y="41"/>
                  </a:moveTo>
                  <a:cubicBezTo>
                    <a:pt x="63" y="29"/>
                    <a:pt x="53" y="19"/>
                    <a:pt x="41" y="19"/>
                  </a:cubicBezTo>
                  <a:cubicBezTo>
                    <a:pt x="29" y="19"/>
                    <a:pt x="19" y="29"/>
                    <a:pt x="19" y="41"/>
                  </a:cubicBezTo>
                  <a:cubicBezTo>
                    <a:pt x="19" y="47"/>
                    <a:pt x="21" y="52"/>
                    <a:pt x="25" y="56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1"/>
                    <a:pt x="26" y="48"/>
                    <a:pt x="27" y="46"/>
                  </a:cubicBezTo>
                  <a:cubicBezTo>
                    <a:pt x="27" y="44"/>
                    <a:pt x="26" y="43"/>
                    <a:pt x="26" y="41"/>
                  </a:cubicBezTo>
                  <a:cubicBezTo>
                    <a:pt x="26" y="33"/>
                    <a:pt x="33" y="26"/>
                    <a:pt x="41" y="26"/>
                  </a:cubicBezTo>
                  <a:cubicBezTo>
                    <a:pt x="49" y="26"/>
                    <a:pt x="56" y="33"/>
                    <a:pt x="56" y="41"/>
                  </a:cubicBezTo>
                  <a:cubicBezTo>
                    <a:pt x="56" y="43"/>
                    <a:pt x="56" y="44"/>
                    <a:pt x="55" y="46"/>
                  </a:cubicBezTo>
                  <a:cubicBezTo>
                    <a:pt x="56" y="48"/>
                    <a:pt x="57" y="51"/>
                    <a:pt x="57" y="54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1" y="53"/>
                    <a:pt x="63" y="47"/>
                    <a:pt x="6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4" name="Group 121"/>
          <p:cNvGrpSpPr>
            <a:grpSpLocks noChangeAspect="1"/>
          </p:cNvGrpSpPr>
          <p:nvPr/>
        </p:nvGrpSpPr>
        <p:grpSpPr bwMode="auto">
          <a:xfrm>
            <a:off x="6783543" y="1680771"/>
            <a:ext cx="997122" cy="848678"/>
            <a:chOff x="515" y="3088"/>
            <a:chExt cx="665" cy="56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45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4" name="组合 48"/>
          <p:cNvGrpSpPr/>
          <p:nvPr/>
        </p:nvGrpSpPr>
        <p:grpSpPr>
          <a:xfrm>
            <a:off x="4164634" y="2651643"/>
            <a:ext cx="1490521" cy="118478"/>
            <a:chOff x="4840431" y="2041402"/>
            <a:chExt cx="2505257" cy="199137"/>
          </a:xfrm>
        </p:grpSpPr>
        <p:cxnSp>
          <p:nvCxnSpPr>
            <p:cNvPr id="355" name="直接连接符 4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5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椭圆 356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58" name="组合 52"/>
          <p:cNvGrpSpPr/>
          <p:nvPr/>
        </p:nvGrpSpPr>
        <p:grpSpPr>
          <a:xfrm>
            <a:off x="6482864" y="2651643"/>
            <a:ext cx="1490521" cy="118478"/>
            <a:chOff x="4840431" y="2041402"/>
            <a:chExt cx="2505257" cy="199137"/>
          </a:xfrm>
        </p:grpSpPr>
        <p:cxnSp>
          <p:nvCxnSpPr>
            <p:cNvPr id="359" name="直接连接符 53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54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椭圆 360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2" name="组合 56"/>
          <p:cNvGrpSpPr/>
          <p:nvPr/>
        </p:nvGrpSpPr>
        <p:grpSpPr>
          <a:xfrm>
            <a:off x="6482864" y="4954018"/>
            <a:ext cx="1490521" cy="118478"/>
            <a:chOff x="4840431" y="2041402"/>
            <a:chExt cx="2505257" cy="199137"/>
          </a:xfrm>
        </p:grpSpPr>
        <p:cxnSp>
          <p:nvCxnSpPr>
            <p:cNvPr id="363" name="直接连接符 57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58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椭圆 364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6" name="组合 68"/>
          <p:cNvGrpSpPr/>
          <p:nvPr/>
        </p:nvGrpSpPr>
        <p:grpSpPr>
          <a:xfrm>
            <a:off x="4172682" y="4954018"/>
            <a:ext cx="1490521" cy="118478"/>
            <a:chOff x="4840431" y="2041402"/>
            <a:chExt cx="2505257" cy="199137"/>
          </a:xfrm>
        </p:grpSpPr>
        <p:cxnSp>
          <p:nvCxnSpPr>
            <p:cNvPr id="367" name="直接连接符 69"/>
            <p:cNvCxnSpPr/>
            <p:nvPr/>
          </p:nvCxnSpPr>
          <p:spPr>
            <a:xfrm>
              <a:off x="4840431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70"/>
            <p:cNvCxnSpPr/>
            <p:nvPr/>
          </p:nvCxnSpPr>
          <p:spPr>
            <a:xfrm>
              <a:off x="6218348" y="2142637"/>
              <a:ext cx="1127340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椭圆 368"/>
            <p:cNvSpPr/>
            <p:nvPr/>
          </p:nvSpPr>
          <p:spPr>
            <a:xfrm>
              <a:off x="5996400" y="2041402"/>
              <a:ext cx="199137" cy="199137"/>
            </a:xfrm>
            <a:prstGeom prst="ellipse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70" name="矩形 369"/>
          <p:cNvSpPr/>
          <p:nvPr/>
        </p:nvSpPr>
        <p:spPr>
          <a:xfrm>
            <a:off x="3893923" y="2791869"/>
            <a:ext cx="203194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71" name="矩形 370"/>
          <p:cNvSpPr/>
          <p:nvPr/>
        </p:nvSpPr>
        <p:spPr>
          <a:xfrm>
            <a:off x="6212153" y="2791869"/>
            <a:ext cx="203194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72" name="矩形 371"/>
          <p:cNvSpPr/>
          <p:nvPr/>
        </p:nvSpPr>
        <p:spPr>
          <a:xfrm>
            <a:off x="3893923" y="5110990"/>
            <a:ext cx="203194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73" name="矩形 372"/>
          <p:cNvSpPr/>
          <p:nvPr/>
        </p:nvSpPr>
        <p:spPr>
          <a:xfrm>
            <a:off x="6212153" y="5110990"/>
            <a:ext cx="203194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标题数字等都可以通过点击和重新输入进行更改。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进展成果</a:t>
            </a:r>
          </a:p>
        </p:txBody>
      </p:sp>
      <p:grpSp>
        <p:nvGrpSpPr>
          <p:cNvPr id="62" name="组合 14"/>
          <p:cNvGrpSpPr/>
          <p:nvPr/>
        </p:nvGrpSpPr>
        <p:grpSpPr>
          <a:xfrm>
            <a:off x="762148" y="2069753"/>
            <a:ext cx="10782442" cy="643467"/>
            <a:chOff x="715150" y="3107266"/>
            <a:chExt cx="10782442" cy="643467"/>
          </a:xfrm>
        </p:grpSpPr>
        <p:cxnSp>
          <p:nvCxnSpPr>
            <p:cNvPr id="63" name="直接连接符 2"/>
            <p:cNvCxnSpPr/>
            <p:nvPr/>
          </p:nvCxnSpPr>
          <p:spPr>
            <a:xfrm>
              <a:off x="1037167" y="3429000"/>
              <a:ext cx="10460425" cy="0"/>
            </a:xfrm>
            <a:prstGeom prst="line">
              <a:avLst/>
            </a:prstGeom>
            <a:ln w="50800">
              <a:solidFill>
                <a:schemeClr val="accent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13"/>
            <p:cNvGrpSpPr/>
            <p:nvPr/>
          </p:nvGrpSpPr>
          <p:grpSpPr>
            <a:xfrm>
              <a:off x="715150" y="3107266"/>
              <a:ext cx="760724" cy="643467"/>
              <a:chOff x="877502" y="2895600"/>
              <a:chExt cx="1001802" cy="1066800"/>
            </a:xfrm>
          </p:grpSpPr>
          <p:sp>
            <p:nvSpPr>
              <p:cNvPr id="65" name="平行四边形 64"/>
              <p:cNvSpPr/>
              <p:nvPr/>
            </p:nvSpPr>
            <p:spPr>
              <a:xfrm flipH="1">
                <a:off x="877502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平行四边形 65"/>
              <p:cNvSpPr/>
              <p:nvPr/>
            </p:nvSpPr>
            <p:spPr>
              <a:xfrm flipH="1">
                <a:off x="1164601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平行四边形 66"/>
              <p:cNvSpPr/>
              <p:nvPr/>
            </p:nvSpPr>
            <p:spPr>
              <a:xfrm flipH="1">
                <a:off x="1464437" y="28956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平行四边形 67"/>
              <p:cNvSpPr/>
              <p:nvPr/>
            </p:nvSpPr>
            <p:spPr>
              <a:xfrm>
                <a:off x="877502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平行四边形 68"/>
              <p:cNvSpPr/>
              <p:nvPr/>
            </p:nvSpPr>
            <p:spPr>
              <a:xfrm>
                <a:off x="1164601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平行四边形 69"/>
              <p:cNvSpPr/>
              <p:nvPr/>
            </p:nvSpPr>
            <p:spPr>
              <a:xfrm>
                <a:off x="1464437" y="3429000"/>
                <a:ext cx="414867" cy="533400"/>
              </a:xfrm>
              <a:prstGeom prst="parallelogram">
                <a:avLst>
                  <a:gd name="adj" fmla="val 4132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2092664" y="2209454"/>
            <a:ext cx="2175933" cy="1007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72" name="矩形 71"/>
          <p:cNvSpPr/>
          <p:nvPr/>
        </p:nvSpPr>
        <p:spPr>
          <a:xfrm>
            <a:off x="5382401" y="2209453"/>
            <a:ext cx="2175933" cy="1007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73" name="矩形 72"/>
          <p:cNvSpPr/>
          <p:nvPr/>
        </p:nvSpPr>
        <p:spPr>
          <a:xfrm>
            <a:off x="8672138" y="2209453"/>
            <a:ext cx="2175933" cy="1007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5F0EA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74" name="等腰三角形 18"/>
          <p:cNvSpPr/>
          <p:nvPr/>
        </p:nvSpPr>
        <p:spPr>
          <a:xfrm flipH="1">
            <a:off x="1950551" y="2209453"/>
            <a:ext cx="142113" cy="18203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20"/>
          <p:cNvSpPr/>
          <p:nvPr/>
        </p:nvSpPr>
        <p:spPr>
          <a:xfrm flipH="1">
            <a:off x="5240288" y="2209453"/>
            <a:ext cx="142113" cy="18203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21"/>
          <p:cNvSpPr/>
          <p:nvPr/>
        </p:nvSpPr>
        <p:spPr>
          <a:xfrm flipH="1">
            <a:off x="8530025" y="2209453"/>
            <a:ext cx="142113" cy="182033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092663" y="3360116"/>
            <a:ext cx="217593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sp>
        <p:nvSpPr>
          <p:cNvPr id="78" name="矩形 77"/>
          <p:cNvSpPr/>
          <p:nvPr/>
        </p:nvSpPr>
        <p:spPr>
          <a:xfrm>
            <a:off x="5382400" y="3360116"/>
            <a:ext cx="217593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sp>
        <p:nvSpPr>
          <p:cNvPr id="79" name="矩形 78"/>
          <p:cNvSpPr/>
          <p:nvPr/>
        </p:nvSpPr>
        <p:spPr>
          <a:xfrm>
            <a:off x="8691649" y="3360116"/>
            <a:ext cx="217593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8-14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号字，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倍字间距。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2186940" y="5110307"/>
            <a:ext cx="1981835" cy="161214"/>
            <a:chOff x="2186940" y="5110307"/>
            <a:chExt cx="1981835" cy="161214"/>
          </a:xfrm>
        </p:grpSpPr>
        <p:cxnSp>
          <p:nvCxnSpPr>
            <p:cNvPr id="81" name="直接连接符 31"/>
            <p:cNvCxnSpPr/>
            <p:nvPr/>
          </p:nvCxnSpPr>
          <p:spPr>
            <a:xfrm>
              <a:off x="2186940" y="5190914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34"/>
            <p:cNvCxnSpPr/>
            <p:nvPr/>
          </p:nvCxnSpPr>
          <p:spPr>
            <a:xfrm>
              <a:off x="3406140" y="5190914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平行四边形 82"/>
            <p:cNvSpPr/>
            <p:nvPr/>
          </p:nvSpPr>
          <p:spPr>
            <a:xfrm flipH="1">
              <a:off x="3131018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平行四边形 83"/>
            <p:cNvSpPr/>
            <p:nvPr/>
          </p:nvSpPr>
          <p:spPr>
            <a:xfrm flipH="1">
              <a:off x="3067986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平行四边形 84"/>
            <p:cNvSpPr/>
            <p:nvPr/>
          </p:nvSpPr>
          <p:spPr>
            <a:xfrm flipH="1">
              <a:off x="3191343" y="5110307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479448" y="5109821"/>
            <a:ext cx="1981835" cy="161214"/>
            <a:chOff x="5479448" y="5109821"/>
            <a:chExt cx="1981835" cy="161214"/>
          </a:xfrm>
        </p:grpSpPr>
        <p:cxnSp>
          <p:nvCxnSpPr>
            <p:cNvPr id="87" name="直接连接符 41"/>
            <p:cNvCxnSpPr/>
            <p:nvPr/>
          </p:nvCxnSpPr>
          <p:spPr>
            <a:xfrm>
              <a:off x="5479448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42"/>
            <p:cNvCxnSpPr/>
            <p:nvPr/>
          </p:nvCxnSpPr>
          <p:spPr>
            <a:xfrm>
              <a:off x="6698648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平行四边形 88"/>
            <p:cNvSpPr/>
            <p:nvPr/>
          </p:nvSpPr>
          <p:spPr>
            <a:xfrm flipH="1">
              <a:off x="6423526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平行四边形 89"/>
            <p:cNvSpPr/>
            <p:nvPr/>
          </p:nvSpPr>
          <p:spPr>
            <a:xfrm flipH="1">
              <a:off x="6360494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平行四边形 90"/>
            <p:cNvSpPr/>
            <p:nvPr/>
          </p:nvSpPr>
          <p:spPr>
            <a:xfrm flipH="1">
              <a:off x="6483851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8769186" y="5109821"/>
            <a:ext cx="1981835" cy="161214"/>
            <a:chOff x="8769186" y="5109821"/>
            <a:chExt cx="1981835" cy="161214"/>
          </a:xfrm>
        </p:grpSpPr>
        <p:cxnSp>
          <p:nvCxnSpPr>
            <p:cNvPr id="93" name="直接连接符 47"/>
            <p:cNvCxnSpPr/>
            <p:nvPr/>
          </p:nvCxnSpPr>
          <p:spPr>
            <a:xfrm>
              <a:off x="8769186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48"/>
            <p:cNvCxnSpPr/>
            <p:nvPr/>
          </p:nvCxnSpPr>
          <p:spPr>
            <a:xfrm>
              <a:off x="9988386" y="5190428"/>
              <a:ext cx="762635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平行四边形 94"/>
            <p:cNvSpPr/>
            <p:nvPr/>
          </p:nvSpPr>
          <p:spPr>
            <a:xfrm flipH="1">
              <a:off x="9713264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平行四边形 95"/>
            <p:cNvSpPr/>
            <p:nvPr/>
          </p:nvSpPr>
          <p:spPr>
            <a:xfrm flipH="1">
              <a:off x="9650232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平行四边形 96"/>
            <p:cNvSpPr/>
            <p:nvPr/>
          </p:nvSpPr>
          <p:spPr>
            <a:xfrm flipH="1">
              <a:off x="9773589" y="5109821"/>
              <a:ext cx="93678" cy="161214"/>
            </a:xfrm>
            <a:prstGeom prst="parallelogram">
              <a:avLst>
                <a:gd name="adj" fmla="val 53189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9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78A4B1"/>
      </a:accent1>
      <a:accent2>
        <a:srgbClr val="CDCAC2"/>
      </a:accent2>
      <a:accent3>
        <a:srgbClr val="456D79"/>
      </a:accent3>
      <a:accent4>
        <a:srgbClr val="F4EFE9"/>
      </a:accent4>
      <a:accent5>
        <a:srgbClr val="5C91A1"/>
      </a:accent5>
      <a:accent6>
        <a:srgbClr val="666560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9">
    <a:dk1>
      <a:srgbClr val="000000"/>
    </a:dk1>
    <a:lt1>
      <a:srgbClr val="FFFFFF"/>
    </a:lt1>
    <a:dk2>
      <a:srgbClr val="000000"/>
    </a:dk2>
    <a:lt2>
      <a:srgbClr val="FFFDFD"/>
    </a:lt2>
    <a:accent1>
      <a:srgbClr val="78A4B1"/>
    </a:accent1>
    <a:accent2>
      <a:srgbClr val="CDCAC2"/>
    </a:accent2>
    <a:accent3>
      <a:srgbClr val="456D79"/>
    </a:accent3>
    <a:accent4>
      <a:srgbClr val="F4EFE9"/>
    </a:accent4>
    <a:accent5>
      <a:srgbClr val="5C91A1"/>
    </a:accent5>
    <a:accent6>
      <a:srgbClr val="666560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2321</Words>
  <Application>Microsoft Office PowerPoint</Application>
  <PresentationFormat>自定义</PresentationFormat>
  <Paragraphs>174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http://www.ypppt.com/</dc:description>
  <cp:lastModifiedBy>Windows User</cp:lastModifiedBy>
  <cp:revision>84</cp:revision>
  <dcterms:created xsi:type="dcterms:W3CDTF">2015-08-18T02:51:41Z</dcterms:created>
  <dcterms:modified xsi:type="dcterms:W3CDTF">2018-08-18T01:49:01Z</dcterms:modified>
</cp:coreProperties>
</file>