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D8D-892D-40B2-A387-2FDB08BE920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2DB4-FD9C-4792-AA7E-D4A43709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6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D8D-892D-40B2-A387-2FDB08BE920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2DB4-FD9C-4792-AA7E-D4A43709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3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D8D-892D-40B2-A387-2FDB08BE920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2DB4-FD9C-4792-AA7E-D4A43709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9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D8D-892D-40B2-A387-2FDB08BE920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2DB4-FD9C-4792-AA7E-D4A43709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4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D8D-892D-40B2-A387-2FDB08BE920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2DB4-FD9C-4792-AA7E-D4A43709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5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D8D-892D-40B2-A387-2FDB08BE920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2DB4-FD9C-4792-AA7E-D4A43709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7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D8D-892D-40B2-A387-2FDB08BE920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2DB4-FD9C-4792-AA7E-D4A43709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3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D8D-892D-40B2-A387-2FDB08BE920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2DB4-FD9C-4792-AA7E-D4A43709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D8D-892D-40B2-A387-2FDB08BE920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2DB4-FD9C-4792-AA7E-D4A43709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6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D8D-892D-40B2-A387-2FDB08BE920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2DB4-FD9C-4792-AA7E-D4A43709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6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D8D-892D-40B2-A387-2FDB08BE920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2DB4-FD9C-4792-AA7E-D4A43709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3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6D8D-892D-40B2-A387-2FDB08BE920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22DB4-FD9C-4792-AA7E-D4A43709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1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51296" y="1275127"/>
            <a:ext cx="2105637" cy="3087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39861" y="4437776"/>
            <a:ext cx="52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栈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451295" y="3997354"/>
            <a:ext cx="2105637" cy="4026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51295" y="3603071"/>
            <a:ext cx="2105637" cy="4026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51295" y="3196205"/>
            <a:ext cx="2105637" cy="4026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14693" y="4005743"/>
            <a:ext cx="8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31472" y="3628238"/>
            <a:ext cx="81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89527" y="3196205"/>
            <a:ext cx="67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55489" y="2789337"/>
            <a:ext cx="2105637" cy="4026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14694" y="4005743"/>
            <a:ext cx="8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89527" y="2764386"/>
            <a:ext cx="8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swap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455489" y="2384568"/>
            <a:ext cx="2105637" cy="4026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455489" y="1977702"/>
            <a:ext cx="2105637" cy="4026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168553" y="2025104"/>
            <a:ext cx="67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68553" y="2447054"/>
            <a:ext cx="81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47103" y="1566857"/>
            <a:ext cx="2105637" cy="4026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55971" y="1564409"/>
            <a:ext cx="67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= 1</a:t>
            </a:r>
          </a:p>
        </p:txBody>
      </p:sp>
    </p:spTree>
    <p:extLst>
      <p:ext uri="{BB962C8B-B14F-4D97-AF65-F5344CB8AC3E}">
        <p14:creationId xmlns:p14="http://schemas.microsoft.com/office/powerpoint/2010/main" val="339552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51296" y="2709644"/>
            <a:ext cx="2105637" cy="1652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39861" y="4437776"/>
            <a:ext cx="52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栈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451295" y="3997354"/>
            <a:ext cx="2105637" cy="4026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51295" y="3603071"/>
            <a:ext cx="2105637" cy="4026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14693" y="4005743"/>
            <a:ext cx="8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96580" y="3628238"/>
            <a:ext cx="130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0</a:t>
            </a:r>
            <a:r>
              <a:rPr lang="en-US" altLang="zh-CN" dirty="0"/>
              <a:t>x005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14694" y="4005743"/>
            <a:ext cx="8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655890" y="2709644"/>
            <a:ext cx="2105637" cy="16654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554910" y="4450468"/>
            <a:ext cx="52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堆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4655890" y="2978198"/>
            <a:ext cx="2105637" cy="7969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76007" y="3112316"/>
            <a:ext cx="1224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A()</a:t>
            </a:r>
          </a:p>
          <a:p>
            <a:r>
              <a:rPr lang="en-US" dirty="0" err="1"/>
              <a:t>num</a:t>
            </a:r>
            <a:r>
              <a:rPr lang="en-US" dirty="0"/>
              <a:t> = 4</a:t>
            </a:r>
          </a:p>
        </p:txBody>
      </p:sp>
    </p:spTree>
    <p:extLst>
      <p:ext uri="{BB962C8B-B14F-4D97-AF65-F5344CB8AC3E}">
        <p14:creationId xmlns:p14="http://schemas.microsoft.com/office/powerpoint/2010/main" val="516482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31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D H ZHENG (DOCU-IRIS-ISD-OOCLL/ZHA)</dc:creator>
  <cp:lastModifiedBy>OSCAR D H ZHENG (DOCU-IRIS-ISD-OOCLL/ZHA)</cp:lastModifiedBy>
  <cp:revision>7</cp:revision>
  <dcterms:created xsi:type="dcterms:W3CDTF">2017-11-22T13:48:27Z</dcterms:created>
  <dcterms:modified xsi:type="dcterms:W3CDTF">2017-11-23T04:29:59Z</dcterms:modified>
</cp:coreProperties>
</file>