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4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6D8D-892D-40B2-A387-2FDB08BE920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296" y="2793533"/>
            <a:ext cx="2105637" cy="15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9861" y="443777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295" y="3997354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1295" y="3603071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1295" y="3196205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693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1472" y="3628238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9527" y="3196205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</a:t>
            </a:r>
          </a:p>
        </p:txBody>
      </p:sp>
    </p:spTree>
    <p:extLst>
      <p:ext uri="{BB962C8B-B14F-4D97-AF65-F5344CB8AC3E}">
        <p14:creationId xmlns:p14="http://schemas.microsoft.com/office/powerpoint/2010/main" val="339552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 H ZHENG (DOCU-IRIS-ISD-OOCLL/ZHA)</dc:creator>
  <cp:lastModifiedBy>OSCAR D H ZHENG (DOCU-IRIS-ISD-OOCLL/ZHA)</cp:lastModifiedBy>
  <cp:revision>2</cp:revision>
  <dcterms:created xsi:type="dcterms:W3CDTF">2017-11-22T13:48:27Z</dcterms:created>
  <dcterms:modified xsi:type="dcterms:W3CDTF">2017-11-22T14:26:10Z</dcterms:modified>
</cp:coreProperties>
</file>