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6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4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7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3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6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6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3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96D8D-892D-40B2-A387-2FDB08BE920B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2DB4-FD9C-4792-AA7E-D4A437090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296" y="1275127"/>
            <a:ext cx="2105637" cy="308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9861" y="443777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295" y="3997354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1295" y="3603071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1295" y="3196205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693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31472" y="3628238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9527" y="3196205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55489" y="2789337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694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89527" y="2764386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455489" y="2384568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55489" y="1977702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168553" y="2025104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68553" y="2447054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47103" y="1566857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55971" y="1564409"/>
            <a:ext cx="67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1</a:t>
            </a:r>
          </a:p>
        </p:txBody>
      </p:sp>
    </p:spTree>
    <p:extLst>
      <p:ext uri="{BB962C8B-B14F-4D97-AF65-F5344CB8AC3E}">
        <p14:creationId xmlns:p14="http://schemas.microsoft.com/office/powerpoint/2010/main" val="339552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296" y="2709644"/>
            <a:ext cx="2105637" cy="165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9861" y="443777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295" y="3997354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1295" y="3603071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693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6580" y="3628238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  <a:r>
              <a:rPr lang="en-US" altLang="zh-CN" dirty="0"/>
              <a:t>x005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694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92786" y="2726422"/>
            <a:ext cx="2105637" cy="16654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33751" y="4450468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192786" y="2994976"/>
            <a:ext cx="2105637" cy="796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19" y="3070287"/>
            <a:ext cx="202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A()</a:t>
            </a:r>
          </a:p>
          <a:p>
            <a:r>
              <a:rPr lang="en-US" dirty="0" err="1"/>
              <a:t>num</a:t>
            </a:r>
            <a:r>
              <a:rPr lang="en-US" dirty="0"/>
              <a:t> = 4      0x005</a:t>
            </a:r>
          </a:p>
        </p:txBody>
      </p:sp>
      <p:cxnSp>
        <p:nvCxnSpPr>
          <p:cNvPr id="24" name="Straight Arrow Connector 23"/>
          <p:cNvCxnSpPr>
            <a:stCxn id="8" idx="3"/>
            <a:endCxn id="2" idx="1"/>
          </p:cNvCxnSpPr>
          <p:nvPr/>
        </p:nvCxnSpPr>
        <p:spPr>
          <a:xfrm flipV="1">
            <a:off x="3556932" y="3393454"/>
            <a:ext cx="1635854" cy="41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33751" y="3430292"/>
            <a:ext cx="188947" cy="195043"/>
            <a:chOff x="1442906" y="855677"/>
            <a:chExt cx="260058" cy="2684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451295" y="855677"/>
              <a:ext cx="251669" cy="2600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42906" y="864064"/>
              <a:ext cx="251669" cy="2600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040466" y="3111349"/>
            <a:ext cx="27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49002" y="3175448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93619" y="3192226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a</a:t>
            </a:r>
            <a:r>
              <a:rPr lang="en-US" dirty="0"/>
              <a:t> = 0</a:t>
            </a:r>
            <a:r>
              <a:rPr lang="en-US" altLang="zh-CN" dirty="0"/>
              <a:t>x005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2" idx="1"/>
          </p:cNvCxnSpPr>
          <p:nvPr/>
        </p:nvCxnSpPr>
        <p:spPr>
          <a:xfrm flipV="1">
            <a:off x="3550837" y="3393454"/>
            <a:ext cx="1641949" cy="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4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296" y="2709644"/>
            <a:ext cx="2105637" cy="165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9861" y="443777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295" y="3997354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1295" y="3603071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693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6580" y="3628238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  <a:r>
              <a:rPr lang="en-US" altLang="zh-CN" dirty="0"/>
              <a:t>x005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14694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92786" y="2726422"/>
            <a:ext cx="2105637" cy="16654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33751" y="4450468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192786" y="2994976"/>
            <a:ext cx="2105637" cy="796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19" y="3070287"/>
            <a:ext cx="202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A()</a:t>
            </a:r>
          </a:p>
          <a:p>
            <a:r>
              <a:rPr lang="en-US" dirty="0" err="1"/>
              <a:t>num</a:t>
            </a:r>
            <a:r>
              <a:rPr lang="en-US" dirty="0"/>
              <a:t> = 5      0x005</a:t>
            </a:r>
          </a:p>
        </p:txBody>
      </p:sp>
      <p:cxnSp>
        <p:nvCxnSpPr>
          <p:cNvPr id="24" name="Straight Arrow Connector 23"/>
          <p:cNvCxnSpPr>
            <a:stCxn id="8" idx="3"/>
            <a:endCxn id="2" idx="1"/>
          </p:cNvCxnSpPr>
          <p:nvPr/>
        </p:nvCxnSpPr>
        <p:spPr>
          <a:xfrm flipV="1">
            <a:off x="3556932" y="3393454"/>
            <a:ext cx="1635854" cy="41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096100" y="3429258"/>
            <a:ext cx="188947" cy="195043"/>
            <a:chOff x="1442906" y="855677"/>
            <a:chExt cx="260058" cy="268447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451295" y="855677"/>
              <a:ext cx="251669" cy="2600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42906" y="864064"/>
              <a:ext cx="251669" cy="2600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6040466" y="3111349"/>
            <a:ext cx="27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49002" y="3175448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93619" y="3192226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a</a:t>
            </a:r>
            <a:r>
              <a:rPr lang="en-US" dirty="0"/>
              <a:t> = 0</a:t>
            </a:r>
            <a:r>
              <a:rPr lang="en-US" altLang="zh-CN" dirty="0"/>
              <a:t>x005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2" idx="1"/>
          </p:cNvCxnSpPr>
          <p:nvPr/>
        </p:nvCxnSpPr>
        <p:spPr>
          <a:xfrm flipV="1">
            <a:off x="3550837" y="3393454"/>
            <a:ext cx="1641949" cy="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3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296" y="2709644"/>
            <a:ext cx="2105637" cy="1652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39861" y="4437776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51295" y="3997354"/>
            <a:ext cx="2105637" cy="4026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51295" y="3603071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14693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6580" y="3628238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null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4694" y="4005743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192786" y="2726422"/>
            <a:ext cx="2105637" cy="16654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33751" y="4450468"/>
            <a:ext cx="52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堆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192786" y="2994976"/>
            <a:ext cx="2105637" cy="7969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19" y="3070287"/>
            <a:ext cx="202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A()                </a:t>
            </a:r>
            <a:r>
              <a:rPr lang="en-US" dirty="0">
                <a:solidFill>
                  <a:srgbClr val="FF0000"/>
                </a:solidFill>
              </a:rPr>
              <a:t>Trash</a:t>
            </a:r>
          </a:p>
          <a:p>
            <a:r>
              <a:rPr lang="en-US" dirty="0" err="1"/>
              <a:t>num</a:t>
            </a:r>
            <a:r>
              <a:rPr lang="en-US" dirty="0"/>
              <a:t> = 6      0x005</a:t>
            </a:r>
          </a:p>
        </p:txBody>
      </p:sp>
      <p:cxnSp>
        <p:nvCxnSpPr>
          <p:cNvPr id="24" name="Straight Arrow Connector 23"/>
          <p:cNvCxnSpPr>
            <a:stCxn id="8" idx="3"/>
          </p:cNvCxnSpPr>
          <p:nvPr/>
        </p:nvCxnSpPr>
        <p:spPr>
          <a:xfrm flipV="1">
            <a:off x="3556932" y="3412506"/>
            <a:ext cx="1417740" cy="391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449002" y="3175448"/>
            <a:ext cx="2105637" cy="4026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893619" y="3192226"/>
            <a:ext cx="130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altLang="zh-CN" dirty="0"/>
              <a:t>a</a:t>
            </a:r>
            <a:r>
              <a:rPr lang="en-US" dirty="0"/>
              <a:t> = null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50837" y="3355702"/>
            <a:ext cx="1365112" cy="3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066172" y="3305501"/>
            <a:ext cx="188947" cy="195043"/>
            <a:chOff x="1442906" y="855677"/>
            <a:chExt cx="260058" cy="26844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451295" y="855677"/>
              <a:ext cx="251669" cy="2600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442906" y="864064"/>
              <a:ext cx="251669" cy="2600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850546" y="3621029"/>
            <a:ext cx="188947" cy="195043"/>
            <a:chOff x="1442906" y="855677"/>
            <a:chExt cx="260058" cy="26844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451295" y="855677"/>
              <a:ext cx="251669" cy="2600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442906" y="864064"/>
              <a:ext cx="251669" cy="2600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13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D H ZHENG (DOCU-IRIS-ISD-OOCLL/ZHA)</dc:creator>
  <cp:lastModifiedBy>OSCAR D H ZHENG (DOCU-IRIS-ISD-OOCLL/ZHA)</cp:lastModifiedBy>
  <cp:revision>10</cp:revision>
  <dcterms:created xsi:type="dcterms:W3CDTF">2017-11-22T13:48:27Z</dcterms:created>
  <dcterms:modified xsi:type="dcterms:W3CDTF">2017-11-23T06:40:47Z</dcterms:modified>
</cp:coreProperties>
</file>