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29" r:id="rId5"/>
    <p:sldId id="321" r:id="rId6"/>
    <p:sldId id="339" r:id="rId7"/>
    <p:sldId id="338" r:id="rId8"/>
    <p:sldId id="340" r:id="rId9"/>
    <p:sldId id="342" r:id="rId10"/>
    <p:sldId id="343" r:id="rId11"/>
    <p:sldId id="344" r:id="rId12"/>
    <p:sldId id="345" r:id="rId13"/>
    <p:sldId id="319" r:id="rId14"/>
    <p:sldId id="346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E52"/>
    <a:srgbClr val="FFFFFF"/>
    <a:srgbClr val="D9D9D9"/>
    <a:srgbClr val="B89D76"/>
    <a:srgbClr val="7F7F7F"/>
    <a:srgbClr val="8BC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4673" autoAdjust="0"/>
  </p:normalViewPr>
  <p:slideViewPr>
    <p:cSldViewPr snapToGrid="0">
      <p:cViewPr varScale="1">
        <p:scale>
          <a:sx n="94" d="100"/>
          <a:sy n="94" d="100"/>
        </p:scale>
        <p:origin x="9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9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6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9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2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4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0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4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B36BB2-380D-F5C6-0A47-79B3E506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077413-7C98-4B60-B97C-988C8B3F9C7F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E3C25A-CA49-580A-6447-090D87902C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62B4E7-1739-CB78-983E-AEF23F4358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3D8777-8884-C479-10E7-24FED0E282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415595C-D14A-470E-AD8F-5BBF2C579DAF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12A917-850D-4C7D-0721-BF5F05AD06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7B6D7E-4426-8333-2540-68EE3C65E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791C-0961-4B78-A1FB-7066FD68B22D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4B87B-98D4-470C-9278-D0D478D1DFB8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664-1880-4FA1-8270-16C9FA8A6CFC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E03D175-D201-AAAF-705A-17B66000EE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BB4F1C0-B57B-4910-9EAB-713ADCA68F3A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A5298F-36BB-28B9-04D8-D785C0FB2D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2DE46D-B555-B50D-1DFB-AE4E759AC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3E1-F87D-46AF-9038-928C0C7AA1D3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2920AED-A913-4FAE-9B02-03C54A1F783A}" type="datetime1">
              <a:rPr lang="en-US" altLang="zh-CN" smtClean="0"/>
              <a:t>4/28/2024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587254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093A05-CAF1-69DA-80FF-1934A2045CE7}"/>
              </a:ext>
            </a:extLst>
          </p:cNvPr>
          <p:cNvSpPr txBox="1"/>
          <p:nvPr userDrawn="1"/>
        </p:nvSpPr>
        <p:spPr>
          <a:xfrm>
            <a:off x="197299" y="57946"/>
            <a:ext cx="284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masis MT Pro Medium" panose="02040604050005020304" pitchFamily="18" charset="0"/>
              </a:rPr>
              <a:t>UZH</a:t>
            </a:r>
            <a:endParaRPr lang="zh-CN" altLang="en-US" sz="2400" b="1" dirty="0">
              <a:latin typeface="Amasis MT Pro Medium" panose="020406040500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5023CC-56DF-48AF-1100-0026F6C90A5A}"/>
              </a:ext>
            </a:extLst>
          </p:cNvPr>
          <p:cNvSpPr txBox="1"/>
          <p:nvPr/>
        </p:nvSpPr>
        <p:spPr>
          <a:xfrm>
            <a:off x="1056799" y="2239590"/>
            <a:ext cx="36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D0D0D"/>
                </a:solidFill>
                <a:effectLst/>
                <a:latin typeface="+mj-lt"/>
              </a:rPr>
              <a:t>Dependent variable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59189E-A0BE-A139-8A43-950A1D5E3BB0}"/>
              </a:ext>
            </a:extLst>
          </p:cNvPr>
          <p:cNvSpPr txBox="1"/>
          <p:nvPr/>
        </p:nvSpPr>
        <p:spPr>
          <a:xfrm>
            <a:off x="6096000" y="2239590"/>
            <a:ext cx="535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D0D0D"/>
                </a:solidFill>
                <a:effectLst/>
                <a:latin typeface="+mj-lt"/>
              </a:rPr>
              <a:t>Feature</a:t>
            </a:r>
            <a:r>
              <a:rPr lang="en-US" altLang="zh-CN" sz="2800" dirty="0">
                <a:solidFill>
                  <a:srgbClr val="0D0D0D"/>
                </a:solidFill>
                <a:latin typeface="+mj-lt"/>
              </a:rPr>
              <a:t>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3896939" y="1109376"/>
            <a:ext cx="36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D0D0D"/>
                </a:solidFill>
                <a:effectLst/>
                <a:latin typeface="+mj-lt"/>
              </a:rPr>
              <a:t>Object: Trajectory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0EEFD-AE70-B149-2693-AE0267036AEC}"/>
              </a:ext>
            </a:extLst>
          </p:cNvPr>
          <p:cNvSpPr txBox="1"/>
          <p:nvPr/>
        </p:nvSpPr>
        <p:spPr>
          <a:xfrm>
            <a:off x="1056798" y="2897822"/>
            <a:ext cx="428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FF0000"/>
                </a:solidFill>
                <a:effectLst/>
                <a:latin typeface="+mj-lt"/>
              </a:rPr>
              <a:t>Number of screen unlock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D732BF-70E4-96D6-60A8-8E3614B2A86C}"/>
              </a:ext>
            </a:extLst>
          </p:cNvPr>
          <p:cNvSpPr txBox="1"/>
          <p:nvPr/>
        </p:nvSpPr>
        <p:spPr>
          <a:xfrm>
            <a:off x="6124487" y="2886700"/>
            <a:ext cx="471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Number of turns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Number of POIs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Number of crossing roads</a:t>
            </a:r>
            <a:endParaRPr lang="en-US" altLang="zh-CN" sz="2400" b="0" i="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C84969-2362-861B-767E-081B9F417DB6}"/>
              </a:ext>
            </a:extLst>
          </p:cNvPr>
          <p:cNvGrpSpPr/>
          <p:nvPr/>
        </p:nvGrpSpPr>
        <p:grpSpPr>
          <a:xfrm>
            <a:off x="7841414" y="-25926"/>
            <a:ext cx="4329385" cy="534358"/>
            <a:chOff x="7841414" y="-25926"/>
            <a:chExt cx="4329385" cy="53435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957A3B4-6761-E57E-B947-C63BB12874D0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E99747C-B0B2-D73B-5763-C2D59C17D586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</a:rPr>
                <a:t>View</a:t>
              </a:r>
              <a:endParaRPr lang="en-US" sz="12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1EFE45A-2884-3D81-4175-6F0AACC594B9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26DA6AC-91A6-371E-459E-5FE3ACF6AB4E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79796E6-6C53-410F-2BB0-7FF1690DCA8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CC6246F1-A179-FC15-4945-46D49ABAB05D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CC89614-C8A4-A427-6C45-FF4BD8F1D812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A8AEF72-8F8F-400F-D50B-52AD91E448F6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F7749CD-167D-CDEB-FA9E-227342859D2F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3124179-42C5-9DB8-A16E-3CC054E68089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4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14243-6993-6534-85C1-596B98DE0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735F08-DF5D-4CB7-B11C-68F66487EA41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D8C59-D675-9A02-70D0-50AE740E2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D76BDD17-C665-207C-59FC-84465609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0" y="1044452"/>
            <a:ext cx="5658141" cy="476909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5359ED8-98CA-1B38-FC46-83D42F07B3D0}"/>
              </a:ext>
            </a:extLst>
          </p:cNvPr>
          <p:cNvSpPr/>
          <p:nvPr/>
        </p:nvSpPr>
        <p:spPr>
          <a:xfrm>
            <a:off x="2405670" y="902126"/>
            <a:ext cx="6548086" cy="1024865"/>
          </a:xfrm>
          <a:prstGeom prst="rect">
            <a:avLst/>
          </a:prstGeom>
          <a:noFill/>
          <a:ln w="12700" cap="flat" cmpd="sng" algn="ctr">
            <a:solidFill>
              <a:srgbClr val="0C2E52"/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B48359-E5A1-B141-7748-D0180C7C84A7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A9C3436-EF55-A703-B491-A1B8C093AD23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CDE5DA7-DC36-2289-30C3-6487DA0D7311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A5A87B9-5371-0467-F7C4-1A896716D40B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328E9FF-2703-E192-7112-FBE1C600AAAD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C015E21-4DD2-9BE0-F0AD-DC08D9CFD08A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8403A5C-2847-AB3D-CB38-0A865E0EFF4E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38E40B3-558F-E658-9A42-46FF651C6B1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E119128-7B4C-73C3-CE5E-4F12BADAB690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43128A0-2C5A-3E4E-4936-100A9019AA05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A9FC23E-4F5B-F293-5826-410858CC6945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A3078587-DB81-C2B5-4A56-4D2A7A6BFB0E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07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14243-6993-6534-85C1-596B98DE0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735F08-DF5D-4CB7-B11C-68F66487EA41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D8C59-D675-9A02-70D0-50AE740E2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04703-85E9-AE67-BD75-68246B75C29C}"/>
              </a:ext>
            </a:extLst>
          </p:cNvPr>
          <p:cNvSpPr txBox="1"/>
          <p:nvPr/>
        </p:nvSpPr>
        <p:spPr>
          <a:xfrm>
            <a:off x="4192762" y="64678"/>
            <a:ext cx="509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Regression analysis</a:t>
            </a:r>
            <a:endParaRPr lang="zh-CN" altLang="en-US" sz="24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EEFBEFC-E50F-53C3-EC8C-29F2FC842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16891"/>
              </p:ext>
            </p:extLst>
          </p:nvPr>
        </p:nvGraphicFramePr>
        <p:xfrm>
          <a:off x="1442719" y="1381759"/>
          <a:ext cx="8893387" cy="309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738">
                  <a:extLst>
                    <a:ext uri="{9D8B030D-6E8A-4147-A177-3AD203B41FA5}">
                      <a16:colId xmlns:a16="http://schemas.microsoft.com/office/drawing/2014/main" val="331867461"/>
                    </a:ext>
                  </a:extLst>
                </a:gridCol>
                <a:gridCol w="1778677">
                  <a:extLst>
                    <a:ext uri="{9D8B030D-6E8A-4147-A177-3AD203B41FA5}">
                      <a16:colId xmlns:a16="http://schemas.microsoft.com/office/drawing/2014/main" val="2556226466"/>
                    </a:ext>
                  </a:extLst>
                </a:gridCol>
                <a:gridCol w="4167187">
                  <a:extLst>
                    <a:ext uri="{9D8B030D-6E8A-4147-A177-3AD203B41FA5}">
                      <a16:colId xmlns:a16="http://schemas.microsoft.com/office/drawing/2014/main" val="2969508267"/>
                    </a:ext>
                  </a:extLst>
                </a:gridCol>
                <a:gridCol w="1185785">
                  <a:extLst>
                    <a:ext uri="{9D8B030D-6E8A-4147-A177-3AD203B41FA5}">
                      <a16:colId xmlns:a16="http://schemas.microsoft.com/office/drawing/2014/main" val="1867343972"/>
                    </a:ext>
                  </a:extLst>
                </a:gridCol>
              </a:tblGrid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Dependent variable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Predictors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853107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Num_unlock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5.0124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3454435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Num_unlock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Length, </a:t>
                      </a:r>
                      <a:r>
                        <a:rPr lang="en-US" sz="1400" u="none" strike="noStrike" dirty="0" err="1">
                          <a:effectLst/>
                        </a:rPr>
                        <a:t>Num_turns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4.9599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2688345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Num_unlock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Length, Num_turns, Num_POIs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4.9454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5048573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Num_unlock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Length, Num_turns, Num_POIs, Num_crossroad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4.8972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2950195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Poisson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Num_unlock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Length, Num_turns, Num_POIs, Num_crossroad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5.5643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79358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3795E6-C8D4-868A-55EC-8AB0A9B6B62A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8D67EF0-B7A5-12C9-E582-1FD9C90B05CF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F167C58-C70C-E2BB-342B-629F1AF884AB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2DA5A8E-B223-6109-3790-3BEC6ED621F2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6F32FA0-51C6-F0C0-7793-ED5B1108ABCA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9C7DE62-A485-10DF-64CF-5116E4FBD2F8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C47B0AA-4395-AAF4-FC62-E0A4F63CDAE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975D4E8-BBA2-F5D1-F103-294848BE470B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9362793-665B-3EDA-6922-753ACB5F7853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EACA29E-BDF9-809C-56AE-CDF151151A84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2439E69-5073-37E8-C66A-98A5D4077409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4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14243-6993-6534-85C1-596B98DE0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735F08-DF5D-4CB7-B11C-68F66487EA41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D8C59-D675-9A02-70D0-50AE740E2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04703-85E9-AE67-BD75-68246B75C29C}"/>
              </a:ext>
            </a:extLst>
          </p:cNvPr>
          <p:cNvSpPr txBox="1"/>
          <p:nvPr/>
        </p:nvSpPr>
        <p:spPr>
          <a:xfrm>
            <a:off x="5144381" y="64678"/>
            <a:ext cx="190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Next steps</a:t>
            </a:r>
            <a:endParaRPr lang="zh-CN" alt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AF00AA-2C00-7FE7-9133-6E1CE1CA38F5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6BDE856-A02F-1518-4F90-BC972A4754A2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C37F684-A630-80A3-7845-D45CA57AC2F2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D46955-0F6B-D206-CA91-284396046BC1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4FB150F-3B75-E73C-7B30-34403CA4ECE6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13A4876-44A1-DF69-8BF3-F2739A24891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992FD93-7D5E-2C40-2A75-8B78795D20F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111FD9C-F6D0-1F1C-FD48-1E02884AD91A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2F23842-53F4-572C-D168-7A1DE740B63A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7A0CC2B-B50C-EBCE-25B0-00A8359DCA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8B8F8EC-22BE-C1E5-228C-844B4E664407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84EEAEA-E539-4ECA-21E3-8069BCE290B4}"/>
              </a:ext>
            </a:extLst>
          </p:cNvPr>
          <p:cNvSpPr txBox="1"/>
          <p:nvPr/>
        </p:nvSpPr>
        <p:spPr>
          <a:xfrm>
            <a:off x="911225" y="1280155"/>
            <a:ext cx="7964463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Feature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Outlier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learning and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8855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1E1E0-F9EC-7463-723A-0D5C4217DD95}"/>
              </a:ext>
            </a:extLst>
          </p:cNvPr>
          <p:cNvSpPr txBox="1"/>
          <p:nvPr/>
        </p:nvSpPr>
        <p:spPr>
          <a:xfrm>
            <a:off x="4609799" y="70816"/>
            <a:ext cx="362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Dependent variable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943654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+mj-lt"/>
              </a:rPr>
              <a:t>Number of screen unlock</a:t>
            </a:r>
          </a:p>
        </p:txBody>
      </p:sp>
      <p:pic>
        <p:nvPicPr>
          <p:cNvPr id="21" name="图片 20" descr="图表, 直方图&#10;&#10;描述已自动生成">
            <a:extLst>
              <a:ext uri="{FF2B5EF4-FFF2-40B4-BE49-F238E27FC236}">
                <a16:creationId xmlns:a16="http://schemas.microsoft.com/office/drawing/2014/main" id="{A45BE49C-46A7-49E8-EBFC-23BF6945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6" y="1490383"/>
            <a:ext cx="5353787" cy="4198293"/>
          </a:xfrm>
          <a:prstGeom prst="rect">
            <a:avLst/>
          </a:prstGeom>
        </p:spPr>
      </p:pic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9B9ED724-0F47-E086-CD7E-96317A14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90383"/>
            <a:ext cx="5645774" cy="4198293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572EB77D-4DC6-06FB-F9ED-C396C92DEEBE}"/>
              </a:ext>
            </a:extLst>
          </p:cNvPr>
          <p:cNvGrpSpPr/>
          <p:nvPr/>
        </p:nvGrpSpPr>
        <p:grpSpPr>
          <a:xfrm>
            <a:off x="7841414" y="-25926"/>
            <a:ext cx="4329385" cy="534358"/>
            <a:chOff x="7841414" y="-25926"/>
            <a:chExt cx="4329385" cy="534358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F9B7993-C641-1694-57EC-BAB60E802BC3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1A5E1AD-E41D-D6AD-9AF3-CAC70D628246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74F0A57-7EFD-B257-86FC-2CC019E33A8C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35CB81E-DE56-76AC-5C05-836CBEF4F0BB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</a:rPr>
                <a:t>DP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213921F-6FD0-C802-0F89-F1CF374C9BA9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257D463-97C4-B469-F5B7-CC504D8CA38D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4834AA0-F29C-AF12-3D39-C6C87916F0D9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7F1945E-B491-52A7-C87E-ED2BB94ED61D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60BE970-F4CA-9748-544F-CC3029BDEDBE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9D3778B-EDDE-49B7-9E5B-7A187F532BA2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2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1E1E0-F9EC-7463-723A-0D5C4217DD95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30835" y="906832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Length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F6701029-2584-1340-BA63-8EB01C552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76" y="1444539"/>
            <a:ext cx="5623141" cy="4195042"/>
          </a:xfrm>
          <a:prstGeom prst="rect">
            <a:avLst/>
          </a:prstGeo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B9FBA4A0-90D9-53DF-4FC7-504194C0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7" y="1444539"/>
            <a:ext cx="5349641" cy="4195042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D0CB28-0769-EE09-B6C6-6353DE7A667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3883DF1-66D3-5D19-B4EA-CECD92668B2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0BEC9C9-A14A-480C-1F29-5D9C6C2D6C2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D5D9AAF-ACD7-F033-9F40-7EA42C2EF852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A9C8DAD-6A9D-1E76-0D01-B9102CB30948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0E90BBA-324C-4B6A-E537-5D2C86BBB13C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F286925B-2AF0-0F49-3674-3A3D6084A0F1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50242A0-5F6E-0A13-7594-51E078288788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7137A42-F418-7919-0F20-02B8BC7C42CF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AEAA92-C81E-A529-A97A-FFC60962E9F8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8018A95-6A95-8514-26DF-9C28882375EE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Num_turns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BEE304-259D-A2A2-31B2-C92D88EA8656}"/>
              </a:ext>
            </a:extLst>
          </p:cNvPr>
          <p:cNvSpPr txBox="1"/>
          <p:nvPr/>
        </p:nvSpPr>
        <p:spPr>
          <a:xfrm>
            <a:off x="406286" y="1341115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Method:</a:t>
            </a:r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986FAC8A-EA9D-647C-4D1C-807C7C298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2" y="2407741"/>
            <a:ext cx="4825311" cy="36872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892FB5A-BBC2-11D9-2E8D-AE9102A4F086}"/>
              </a:ext>
            </a:extLst>
          </p:cNvPr>
          <p:cNvSpPr txBox="1"/>
          <p:nvPr/>
        </p:nvSpPr>
        <p:spPr>
          <a:xfrm>
            <a:off x="712507" y="1831469"/>
            <a:ext cx="538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Douglas algorithm to simplify the trajectory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383A5-A0B1-9F9D-0728-534E43488BD7}"/>
              </a:ext>
            </a:extLst>
          </p:cNvPr>
          <p:cNvSpPr txBox="1"/>
          <p:nvPr/>
        </p:nvSpPr>
        <p:spPr>
          <a:xfrm>
            <a:off x="6320622" y="1831469"/>
            <a:ext cx="5535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 Set threshold for consecutive segment vector: </a:t>
            </a: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Threshold angle = 30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54795D-C397-D383-19E9-2746558670BC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5AE03E2-E6A4-1E84-82E5-7125EF5CC7D3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D53D681-D3BB-905A-F0C5-FC838127A95F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D55E957-FEB8-DDED-AC1B-08E5DA7F2A9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79FEC5A-AB7A-579D-F339-E0BA3A9D1AB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96FC815-57D4-B48B-7A9A-71329C43D9A1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3ED031D-89D8-C16C-97FA-99B8102956B5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B3B3C576-50C3-F2CB-1527-FC3B1476538D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C8F25F0-E89E-BC22-5CF2-2BBF221124F0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5FA79AC-4BB6-BF6C-C912-C48249AB0A47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22D2375-5124-27E3-4DD3-EE712FC26053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CAD6ED4-7650-AD19-FAF9-31EFA554997B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8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Num_turns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: result</a:t>
            </a:r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3B42BF4D-3A71-FDBF-99D1-CB7950D1B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9" y="1392461"/>
            <a:ext cx="5239763" cy="4082083"/>
          </a:xfrm>
          <a:prstGeom prst="rect">
            <a:avLst/>
          </a:prstGeom>
        </p:spPr>
      </p:pic>
      <p:pic>
        <p:nvPicPr>
          <p:cNvPr id="14" name="图片 13" descr="图表&#10;&#10;描述已自动生成">
            <a:extLst>
              <a:ext uri="{FF2B5EF4-FFF2-40B4-BE49-F238E27FC236}">
                <a16:creationId xmlns:a16="http://schemas.microsoft.com/office/drawing/2014/main" id="{0968B54E-42CF-6093-8145-4797D446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461"/>
            <a:ext cx="5515039" cy="40938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1974329-2A85-3B95-AF3B-19303D0DCEB8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D18A049-C7EB-9584-CB14-D0D05FE2E473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68E3B67-293D-FAFB-22A2-E7EF75B0111C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FEC637D-7373-46C9-ACFF-ED9F2F5A5B9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F8567CB-43EC-13E2-E570-866199064A2D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FD6D79C-783A-F16D-3633-EA22D4EE170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541FD85-2AB9-FFDF-D185-09EA3E28769E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D66C5B4-D7AD-BB04-BEC3-A106D8F5782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435DB4C-230F-207B-0D53-9DE22C59D38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474181A-E13F-CCCA-851D-ECAF172A234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A07AB2A-9C64-C2CA-613B-739CF3A7D7C8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56C475D-83CB-8102-EAFC-3C4DD1B81466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6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Num_POIs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BEE304-259D-A2A2-31B2-C92D88EA8656}"/>
              </a:ext>
            </a:extLst>
          </p:cNvPr>
          <p:cNvSpPr txBox="1"/>
          <p:nvPr/>
        </p:nvSpPr>
        <p:spPr>
          <a:xfrm>
            <a:off x="406286" y="1341115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2FB5A-BBC2-11D9-2E8D-AE9102A4F086}"/>
              </a:ext>
            </a:extLst>
          </p:cNvPr>
          <p:cNvSpPr txBox="1"/>
          <p:nvPr/>
        </p:nvSpPr>
        <p:spPr>
          <a:xfrm>
            <a:off x="712508" y="1831469"/>
            <a:ext cx="471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Create POI locations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383A5-A0B1-9F9D-0728-534E43488BD7}"/>
              </a:ext>
            </a:extLst>
          </p:cNvPr>
          <p:cNvSpPr txBox="1"/>
          <p:nvPr/>
        </p:nvSpPr>
        <p:spPr>
          <a:xfrm>
            <a:off x="6320622" y="1831469"/>
            <a:ext cx="553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 Create buffer for trajectory,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AA190FF6-6C2B-BBC3-2DF5-0CBF598A8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17191" r="8587" b="28179"/>
          <a:stretch/>
        </p:blipFill>
        <p:spPr>
          <a:xfrm>
            <a:off x="553103" y="2367190"/>
            <a:ext cx="5185535" cy="3499699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5FC4D39E-9FB5-04DC-4850-5EE850DD0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85" y="2367190"/>
            <a:ext cx="3813626" cy="34996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929E1A-362E-5896-2821-CEEFFFF1414D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8549F5-71BA-142C-2332-41FF3A78BC08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9ABF7CA-5BF1-A3C6-B98C-FD0481F9F747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47B13F8-9B9C-D07E-F3E0-698FF1FBAE4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AC7ECB5-57B5-37EF-B4E7-3DEDA31D43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DE05E80-3C6C-9B9E-72D7-5D8E65C74808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59F6B50-9C8E-E06C-CA02-AA7530068737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90D13E4-719D-9814-485D-517D0825592F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CB87401-EDC1-69C7-A0C4-C0C0E684EB80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72F90A1-89D0-8F3A-06FB-F4897A886D58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3DF2AE-DE5C-4767-BC8F-2698FE678548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505A642-A292-69B6-1E85-9F3792184CBE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Num_POIs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: result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B0F7411C-C06A-D645-9AC3-3505F9A82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461"/>
            <a:ext cx="5472081" cy="4088000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30A1A13D-87B9-3675-0171-71B6CF06D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6" y="1392461"/>
            <a:ext cx="5251948" cy="40927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904EDD-5D3B-CBD8-B7F8-6390BFD5B50B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23407F-974B-0470-37FC-D3E7EEEFBD0C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8C728CA-25C2-6DB5-83B8-13CBE2300A2F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6D147AA-E88C-753C-06BB-94ACB456151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5E0B10F-B5E6-3231-6C75-11013E5EFEE6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F540ABE-6CFE-C8F8-CD06-66C81C4B7F4E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D16877D-B243-CCA0-A9A5-50C1941F5C04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E4E649D-BE88-345B-2243-48ED840E768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628BB2E-ADC6-3B40-2B78-54D14CDABBD8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BC45134-C570-F59E-CE0F-DC79B2DDE7D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D5FE02C-2E69-020C-1CBB-5F25AC73D012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86FE8A7-96C7-0CED-AC5F-A706FF889DDD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92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Num_crossroad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BEE304-259D-A2A2-31B2-C92D88EA8656}"/>
              </a:ext>
            </a:extLst>
          </p:cNvPr>
          <p:cNvSpPr txBox="1"/>
          <p:nvPr/>
        </p:nvSpPr>
        <p:spPr>
          <a:xfrm>
            <a:off x="406286" y="1341115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2FB5A-BBC2-11D9-2E8D-AE9102A4F086}"/>
              </a:ext>
            </a:extLst>
          </p:cNvPr>
          <p:cNvSpPr txBox="1"/>
          <p:nvPr/>
        </p:nvSpPr>
        <p:spPr>
          <a:xfrm>
            <a:off x="712507" y="1831469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Create road network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383A5-A0B1-9F9D-0728-534E43488BD7}"/>
              </a:ext>
            </a:extLst>
          </p:cNvPr>
          <p:cNvSpPr txBox="1"/>
          <p:nvPr/>
        </p:nvSpPr>
        <p:spPr>
          <a:xfrm>
            <a:off x="6517517" y="1796470"/>
            <a:ext cx="553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 Spatial intersection between trajectory and road network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FC1402F7-D045-6726-6FAF-DB998DCFA1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0" b="14081"/>
          <a:stretch/>
        </p:blipFill>
        <p:spPr>
          <a:xfrm>
            <a:off x="406286" y="2231579"/>
            <a:ext cx="5598619" cy="3982674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307BEF99-114D-1706-8D8F-8E9A3AC47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80" y="2680962"/>
            <a:ext cx="3645008" cy="33453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0814A2F-6CAD-F93D-51BD-AA9B8D246EC4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D33B2D-250E-736B-C367-F8749BB81597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1665DA6-D491-40D6-A651-D94A9EBF65C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DDDEB23B-B0E1-E5CA-E215-D3956E5132B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150254D-AD68-27E4-997A-A5B48076B68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9272FF6-DA84-EE25-786F-CF12BA75B8ED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71ABF9D-F5AE-5730-742E-DC503F84EA99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0FB4124-6AB9-A1A9-B99F-E562210F1DE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C146E5E-8894-B1E2-D8ED-B740E6DEBD5E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A4366C7-D5D5-4427-3E34-8C71587517DE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F42170F-E25C-E15F-DE00-BB73B596106A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D12F267-D9C2-A885-855D-3E29DCA7F66C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3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4/29/2024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Num_crossroad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: result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F5EAFCB9-05FC-C718-9136-38FAA21F4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6" y="1456584"/>
            <a:ext cx="5275661" cy="41341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12DC11-E5B7-748D-2927-F90E69483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6" y="1456585"/>
            <a:ext cx="5596074" cy="4134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F8B28B-766F-9BC5-1155-C3465215D430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398531-3E09-CF91-9AC6-316042E1F157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F0C0788-B0F1-BF4C-67B9-472677E983D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A633E81-D6CC-D42C-CDB6-7570E92533D4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918ACFD-4B14-4786-CDD6-A7F6C2CC2A94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52CB239-F96D-2520-7309-7D5E4D18DA80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668350-0275-9053-BD4A-2BD8BFC92B28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B7422C5-7004-50C3-0173-E5220A8F13E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E465BF5-E60A-ECBD-8E4D-090B3F86682B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85095CD-50BD-36BC-2121-6929F23DEA86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DD8A895-6FC1-BA69-726D-E9A8F0EEA832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BD1CF44-ECD6-66BC-B5CD-B47143B68277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9D7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648A47-3897-468C-AC39-C0544258E2F8}">
  <ds:schemaRefs>
    <ds:schemaRef ds:uri="http://schemas.microsoft.com/office/2006/documentManagement/types"/>
    <ds:schemaRef ds:uri="8a03f34d-f0d3-48c0-be2d-a52ec64912f2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45dcb47e-6b8b-49cf-94c9-2f49b98129d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309</Words>
  <Application>Microsoft Office PowerPoint</Application>
  <PresentationFormat>宽屏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Amasis MT Pro Medium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159</cp:revision>
  <dcterms:created xsi:type="dcterms:W3CDTF">2013-07-15T20:26:40Z</dcterms:created>
  <dcterms:modified xsi:type="dcterms:W3CDTF">2024-04-29T12:51:22Z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