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6988d4c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6988d4c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6988d4c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6988d4c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988d4c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988d4c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6988d4c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6988d4c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6988d4c0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6988d4c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6988d4c0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6988d4c0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6988d4c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6988d4c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6988d4c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6988d4c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6988d4c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6988d4c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6988d4c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6988d4c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6988d4c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6988d4c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6988d4c0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6988d4c0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6988d4c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6988d4c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6988d4c0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6988d4c0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6988d4c0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6988d4c0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6988d4c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6988d4c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6988d4c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6988d4c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988d4c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988d4c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6988d4c0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6988d4c0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988d4c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988d4c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988d4c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988d4c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988d4c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988d4c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940350" y="1612925"/>
            <a:ext cx="7263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GPGPU Processing in CUDA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Ghorpade et al. (2012)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2"/>
            <a:ext cx="3054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 Zheng Haur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32023952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700" y="1069200"/>
            <a:ext cx="1436600" cy="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Results - Architecture </a:t>
            </a:r>
            <a:r>
              <a:rPr lang="en-GB" sz="2400"/>
              <a:t>(Ghorpade et al., 2012)</a:t>
            </a:r>
            <a:endParaRPr sz="24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575600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architectures - </a:t>
            </a:r>
            <a:r>
              <a:rPr lang="en-GB"/>
              <a:t>OpenCL (Open Computing Language)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Wider range of hardware (AMD, Intel,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CPU fallback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Open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Lacking in maturity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CUDA → Matrix Multiplication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Google Colab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Brief Pseudocode: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Initialize matrices (input A, input B, results)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Multiply matrix A and matrix B sequentially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Multiply matrix A and matrix B on GPU with CUDA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Compare results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Output performance (speed)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Initialize Matrix</a:t>
            </a:r>
            <a:endParaRPr sz="1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2175"/>
            <a:ext cx="3300150" cy="20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050" y="1554451"/>
            <a:ext cx="5002251" cy="30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Sequential Multiplication</a:t>
            </a:r>
            <a:endParaRPr sz="1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75" y="1699000"/>
            <a:ext cx="5360025" cy="1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413" y="3355738"/>
            <a:ext cx="53911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Parallel (GPGPU) </a:t>
            </a:r>
            <a:r>
              <a:rPr lang="en-GB" sz="1800"/>
              <a:t>Multiplication</a:t>
            </a:r>
            <a:endParaRPr sz="18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982538"/>
            <a:ext cx="61531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216600"/>
            <a:ext cx="6536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216600"/>
            <a:ext cx="65360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1383025" y="516075"/>
            <a:ext cx="2258100" cy="123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216600"/>
            <a:ext cx="65360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447263" y="2121400"/>
            <a:ext cx="6399900" cy="112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216600"/>
            <a:ext cx="65360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1562475" y="3299941"/>
            <a:ext cx="2506800" cy="72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216600"/>
            <a:ext cx="65360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>
            <a:off x="1434050" y="4240475"/>
            <a:ext cx="2956500" cy="42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 a GPU?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 - Graphics Processing Unit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Facilitate high definition graphics in modern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to the CPU - Single Chip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Difference: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50" y="2404000"/>
            <a:ext cx="4258699" cy="23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277050" y="4579225"/>
            <a:ext cx="2589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Levinas (2020) [Photograph]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Results verification</a:t>
            </a:r>
            <a:endParaRPr sz="18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84" y="1926922"/>
            <a:ext cx="4504425" cy="2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 sz="24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25225"/>
            <a:ext cx="824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Free memory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Output</a:t>
            </a:r>
            <a:endParaRPr sz="18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925" y="1621800"/>
            <a:ext cx="27622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25" y="3776788"/>
            <a:ext cx="3790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Cádenas-Montes, M., Vega-Rodríguez, M. A., Rodríguez-Vázquez, J. J., &amp; Gómez-Iglesias, A. (2011). Accelerating </a:t>
            </a:r>
            <a:br>
              <a:rPr lang="en-GB"/>
            </a:br>
            <a:r>
              <a:rPr lang="en-GB"/>
              <a:t>	Particle Swarm Algorithm with GPGPU. 19th International Euromicro Conference on Parallel, Distributed</a:t>
            </a:r>
            <a:r>
              <a:rPr lang="en-GB"/>
              <a:t> </a:t>
            </a:r>
            <a:br>
              <a:rPr lang="en-GB"/>
            </a:br>
            <a:r>
              <a:rPr lang="en-GB"/>
              <a:t>	</a:t>
            </a:r>
            <a:r>
              <a:rPr lang="en-GB"/>
              <a:t>and Network-Based Processing. doi: 10.1109/PDP.2011.33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 Donno, D., Catarinucci, L., Tarricone, L., &amp;amp; Esposito, A. (2010). Introduction to GPU Computing and CUDA </a:t>
            </a:r>
            <a:br>
              <a:rPr lang="en-GB"/>
            </a:br>
            <a:r>
              <a:rPr lang="en-GB"/>
              <a:t>	Programming: A Case Study on FDTD. IEEE Antennas and Propagation Magazine, 52(3), 116–22. doi: </a:t>
            </a:r>
            <a:br>
              <a:rPr lang="en-GB"/>
            </a:br>
            <a:r>
              <a:rPr lang="en-GB"/>
              <a:t>	10.1109/MAP.2010.5586593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Ghorpade, J., Parande, J., Kulkarni, M., &amp; Bawaskar, A. (2012). GPGPU Processing in CUDA Architecture. </a:t>
            </a:r>
            <a:br>
              <a:rPr lang="en-GB"/>
            </a:br>
            <a:r>
              <a:rPr lang="en-GB"/>
              <a:t>	Advanced Computing: An International Journal ( ACIJ ), Vol. 3, No.1. doi: 10.48550/arXiv.1202.4347.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Levinas, M. (2020, November 25). GPU vs CPU Performance Comparison: What are the Key Differences? Cherry </a:t>
            </a:r>
            <a:br>
              <a:rPr lang="en-GB"/>
            </a:br>
            <a:r>
              <a:rPr lang="en-GB"/>
              <a:t>	Servers. Retrieved from https://www.cherryservers.com/blog/gpu-vs-cpu-what-are-the-key-differences.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Wikimedia Foundation. (2023, October 27). CUDA. Wikipedia. Retrieved from </a:t>
            </a:r>
            <a:br>
              <a:rPr lang="en-GB"/>
            </a:br>
            <a:r>
              <a:rPr lang="en-GB"/>
              <a:t>	https://en.wikipedia.org/wiki/CUDA.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 Function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Primary Role: Computation of 3D Functions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Efficiently handle heavy calculations (arithmetic operations) </a:t>
            </a:r>
            <a:endParaRPr sz="17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8113" l="0" r="0" t="0"/>
          <a:stretch/>
        </p:blipFill>
        <p:spPr>
          <a:xfrm>
            <a:off x="2160250" y="2246650"/>
            <a:ext cx="4823499" cy="23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251350" y="4579225"/>
            <a:ext cx="4641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Ghorpade et al. (2012) Comparison between CPU and GPU [Table].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GPGPU?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G</a:t>
            </a:r>
            <a:r>
              <a:rPr lang="en-GB"/>
              <a:t>eneral </a:t>
            </a:r>
            <a:r>
              <a:rPr b="1" lang="en-GB" sz="2200"/>
              <a:t>P</a:t>
            </a:r>
            <a:r>
              <a:rPr lang="en-GB"/>
              <a:t>urpose Computing on </a:t>
            </a:r>
            <a:r>
              <a:rPr b="1" lang="en-GB" sz="2100"/>
              <a:t>G</a:t>
            </a:r>
            <a:r>
              <a:rPr lang="en-GB"/>
              <a:t>raphics </a:t>
            </a:r>
            <a:r>
              <a:rPr b="1" lang="en-GB" sz="2100"/>
              <a:t>P</a:t>
            </a:r>
            <a:r>
              <a:rPr lang="en-GB"/>
              <a:t>rocessing </a:t>
            </a:r>
            <a:r>
              <a:rPr b="1" lang="en-GB" sz="2100"/>
              <a:t>U</a:t>
            </a:r>
            <a:r>
              <a:rPr lang="en-GB"/>
              <a:t>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GPGPU → GPU's parallel processing power → accelerate non-graphics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Idea: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CPU handle sequential, GPU handle parallel &amp; data intensive computations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Nvidia - CUDA 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-GB" sz="2200"/>
              <a:t>C</a:t>
            </a:r>
            <a:r>
              <a:rPr lang="en-GB"/>
              <a:t>ompute </a:t>
            </a:r>
            <a:r>
              <a:rPr b="1" lang="en-GB" sz="2200"/>
              <a:t>U</a:t>
            </a:r>
            <a:r>
              <a:rPr lang="en-GB"/>
              <a:t>nified </a:t>
            </a:r>
            <a:r>
              <a:rPr b="1" lang="en-GB" sz="2200"/>
              <a:t>D</a:t>
            </a:r>
            <a:r>
              <a:rPr lang="en-GB"/>
              <a:t>evice </a:t>
            </a:r>
            <a:r>
              <a:rPr b="1" lang="en-GB" sz="2200"/>
              <a:t>A</a:t>
            </a:r>
            <a:r>
              <a:rPr lang="en-GB"/>
              <a:t>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GPU for general purpose computing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Alternatives: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OpenCL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ATI Stream SDK (ROCm today)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250" y="1621475"/>
            <a:ext cx="2726525" cy="16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092400" y="3093925"/>
            <a:ext cx="2739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Wikipedia (2023) CUDA.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&amp; Hypothesis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Problem Statement: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is GPGPU, and how can the use of GPU in General Purpose Computing address the limitations of CPU in parallel processing?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Hypothesis: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Leveraging</a:t>
            </a:r>
            <a:r>
              <a:rPr b="1" lang="en-GB"/>
              <a:t> General Purpose Computing on GPUs is a viable solution to substantially improve the speed of efficiency of parallel processing.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Works</a:t>
            </a:r>
            <a:r>
              <a:rPr lang="en-GB"/>
              <a:t> </a:t>
            </a:r>
            <a:r>
              <a:rPr lang="en-GB" sz="2400"/>
              <a:t>(Ghorpade et al., 2012)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Introduction to GPU Computing and CUDA Programming: A Case Study on FDTD</a:t>
            </a:r>
            <a:r>
              <a:rPr lang="en-GB"/>
              <a:t> (De Donno et al., 2010)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Exploiting GPU features by examining the computational time of the </a:t>
            </a:r>
            <a:br>
              <a:rPr lang="en-GB"/>
            </a:br>
            <a:r>
              <a:rPr lang="en-GB"/>
              <a:t>Finite-Difference Time-Domain (FDTD)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Accelerating Particle Swarm Algorithm with GPGPU</a:t>
            </a:r>
            <a:r>
              <a:rPr lang="en-GB"/>
              <a:t> </a:t>
            </a:r>
            <a:br>
              <a:rPr lang="en-GB"/>
            </a:br>
            <a:r>
              <a:rPr lang="en-GB"/>
              <a:t>(Cádenas-Montes et al., 2011)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Using GPGPU to solve large size optimization problems: </a:t>
            </a:r>
            <a:r>
              <a:rPr lang="en-GB"/>
              <a:t>Particle</a:t>
            </a:r>
            <a:r>
              <a:rPr lang="en-GB"/>
              <a:t> </a:t>
            </a:r>
            <a:br>
              <a:rPr lang="en-GB"/>
            </a:br>
            <a:r>
              <a:rPr lang="en-GB"/>
              <a:t>	Swarm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r>
              <a:rPr lang="en-GB"/>
              <a:t> </a:t>
            </a:r>
            <a:r>
              <a:rPr lang="en-GB" sz="2400"/>
              <a:t>(Ghorpade et al., 2012)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Installing CUDA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CUDA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Allocate memory to CPU and GPU.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 input data into CPU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Copy the data from CPU memory to GPU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Perform processing in GPU memory using </a:t>
            </a:r>
            <a:r>
              <a:rPr lang="en-GB"/>
              <a:t>kernel</a:t>
            </a:r>
            <a:r>
              <a:rPr lang="en-GB"/>
              <a:t> calls.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Copy processed data from GPU memory to CPU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Output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Free memory.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Results - Architecture </a:t>
            </a:r>
            <a:r>
              <a:rPr lang="en-GB" sz="2400"/>
              <a:t>(Ghorpade et al., 2012)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CUDA Pros: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Simple C-like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Pointer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Long term market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Large number of languages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Regular updates</a:t>
            </a:r>
            <a:endParaRPr sz="1800"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CUDA Cons: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Nvidia GPUs only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Complicated programming environment (nvcc, etc.)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