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D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718" autoAdjust="0"/>
  </p:normalViewPr>
  <p:slideViewPr>
    <p:cSldViewPr snapToGrid="0" snapToObjects="1">
      <p:cViewPr>
        <p:scale>
          <a:sx n="100" d="100"/>
          <a:sy n="100" d="100"/>
        </p:scale>
        <p:origin x="-9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37BC9-258B-2A4F-A5DE-04B586A9BD76}" type="doc">
      <dgm:prSet loTypeId="urn:microsoft.com/office/officeart/2009/3/layout/CircleRelationship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A090B2B-03DC-A247-BDCC-02CD65A6A6BA}">
      <dgm:prSet phldrT="[文本]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2400" dirty="0" smtClean="0"/>
            <a:t>金融生活</a:t>
          </a:r>
        </a:p>
      </dgm:t>
    </dgm:pt>
    <dgm:pt modelId="{36212B44-0221-B74A-AD62-AA71DC986AF4}" type="parTrans" cxnId="{1CDF1975-69D3-4543-BE5A-C029610B4423}">
      <dgm:prSet/>
      <dgm:spPr/>
      <dgm:t>
        <a:bodyPr/>
        <a:lstStyle/>
        <a:p>
          <a:endParaRPr lang="zh-CN" altLang="en-US" sz="2400"/>
        </a:p>
      </dgm:t>
    </dgm:pt>
    <dgm:pt modelId="{3FDD121A-D62A-E745-8189-4470458B085E}" type="sibTrans" cxnId="{1CDF1975-69D3-4543-BE5A-C029610B4423}">
      <dgm:prSet/>
      <dgm:spPr/>
      <dgm:t>
        <a:bodyPr/>
        <a:lstStyle/>
        <a:p>
          <a:endParaRPr lang="zh-CN" altLang="en-US" sz="2400"/>
        </a:p>
      </dgm:t>
    </dgm:pt>
    <dgm:pt modelId="{1F05560E-C2AD-EE43-AB5A-471C8FFEDE8A}">
      <dgm:prSet phldrT="[文本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zh-CN" altLang="en-US" sz="2400" dirty="0" smtClean="0"/>
            <a:t>转账</a:t>
          </a:r>
          <a:endParaRPr lang="zh-CN" altLang="en-US" sz="2400" dirty="0"/>
        </a:p>
      </dgm:t>
    </dgm:pt>
    <dgm:pt modelId="{63C1E977-0961-294D-8C67-F351884AFD0B}" type="parTrans" cxnId="{5EC6C0CC-6729-FB4E-BC15-DDFA0C25C215}">
      <dgm:prSet/>
      <dgm:spPr/>
      <dgm:t>
        <a:bodyPr/>
        <a:lstStyle/>
        <a:p>
          <a:endParaRPr lang="zh-CN" altLang="en-US" sz="2400"/>
        </a:p>
      </dgm:t>
    </dgm:pt>
    <dgm:pt modelId="{FDE3B361-D703-1649-B068-DB2A449D95D0}" type="sibTrans" cxnId="{5EC6C0CC-6729-FB4E-BC15-DDFA0C25C215}">
      <dgm:prSet/>
      <dgm:spPr/>
      <dgm:t>
        <a:bodyPr/>
        <a:lstStyle/>
        <a:p>
          <a:endParaRPr lang="zh-CN" altLang="en-US" sz="2400"/>
        </a:p>
      </dgm:t>
    </dgm:pt>
    <dgm:pt modelId="{8D21E41D-58EA-FB4E-BDFF-5586DE54A237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/>
            <a:t>理财</a:t>
          </a:r>
          <a:endParaRPr lang="zh-CN" altLang="en-US" sz="2400" dirty="0"/>
        </a:p>
      </dgm:t>
    </dgm:pt>
    <dgm:pt modelId="{2D5B93D5-0188-6749-843E-8F71C50ABF86}" type="parTrans" cxnId="{C94EF696-3CA5-144E-94CF-57999B8F179D}">
      <dgm:prSet/>
      <dgm:spPr/>
      <dgm:t>
        <a:bodyPr/>
        <a:lstStyle/>
        <a:p>
          <a:endParaRPr lang="zh-CN" altLang="en-US" sz="2400"/>
        </a:p>
      </dgm:t>
    </dgm:pt>
    <dgm:pt modelId="{B060CC8D-36A8-7447-84B1-578486679740}" type="sibTrans" cxnId="{C94EF696-3CA5-144E-94CF-57999B8F179D}">
      <dgm:prSet/>
      <dgm:spPr/>
      <dgm:t>
        <a:bodyPr/>
        <a:lstStyle/>
        <a:p>
          <a:endParaRPr lang="zh-CN" altLang="en-US" sz="2400"/>
        </a:p>
      </dgm:t>
    </dgm:pt>
    <dgm:pt modelId="{630DE4C5-A4E2-7241-AB94-6023AD7215D4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smtClean="0"/>
            <a:t>支付</a:t>
          </a:r>
          <a:endParaRPr lang="zh-CN" altLang="en-US" sz="2400" dirty="0"/>
        </a:p>
      </dgm:t>
    </dgm:pt>
    <dgm:pt modelId="{83FD199E-4201-B44B-9E1A-788C0052CAB2}" type="parTrans" cxnId="{62324EC6-316B-5240-85F9-FB9BF0624798}">
      <dgm:prSet/>
      <dgm:spPr/>
      <dgm:t>
        <a:bodyPr/>
        <a:lstStyle/>
        <a:p>
          <a:endParaRPr lang="zh-CN" altLang="en-US" sz="2400"/>
        </a:p>
      </dgm:t>
    </dgm:pt>
    <dgm:pt modelId="{DD742EA8-FC75-224D-B149-BBBD772A018D}" type="sibTrans" cxnId="{62324EC6-316B-5240-85F9-FB9BF0624798}">
      <dgm:prSet/>
      <dgm:spPr/>
      <dgm:t>
        <a:bodyPr/>
        <a:lstStyle/>
        <a:p>
          <a:endParaRPr lang="zh-CN" altLang="en-US" sz="2400"/>
        </a:p>
      </dgm:t>
    </dgm:pt>
    <dgm:pt modelId="{2EAD23EF-6A97-EB4C-A2D7-B92DCFFC24D5}">
      <dgm:prSet phldrT="[文本]"/>
      <dgm:spPr/>
      <dgm:t>
        <a:bodyPr/>
        <a:lstStyle/>
        <a:p>
          <a:endParaRPr lang="zh-CN" altLang="en-US"/>
        </a:p>
      </dgm:t>
    </dgm:pt>
    <dgm:pt modelId="{3D22F239-DE92-D642-A09D-DA0C58F49917}" type="parTrans" cxnId="{C63F73D5-3FD8-B24F-A802-CDB09D9C8861}">
      <dgm:prSet/>
      <dgm:spPr/>
      <dgm:t>
        <a:bodyPr/>
        <a:lstStyle/>
        <a:p>
          <a:endParaRPr lang="zh-CN" altLang="en-US" sz="2400"/>
        </a:p>
      </dgm:t>
    </dgm:pt>
    <dgm:pt modelId="{CC8C1CAE-3A0A-7D48-A76D-3ACDD6AB9551}" type="sibTrans" cxnId="{C63F73D5-3FD8-B24F-A802-CDB09D9C8861}">
      <dgm:prSet/>
      <dgm:spPr/>
      <dgm:t>
        <a:bodyPr/>
        <a:lstStyle/>
        <a:p>
          <a:endParaRPr lang="zh-CN" altLang="en-US" sz="2400"/>
        </a:p>
      </dgm:t>
    </dgm:pt>
    <dgm:pt modelId="{826D8FA6-9242-0C42-9936-382AF922E449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/>
            <a:t>资产</a:t>
          </a:r>
        </a:p>
      </dgm:t>
    </dgm:pt>
    <dgm:pt modelId="{8BB306E5-326C-FA46-BDB7-706B4F7EA20E}" type="parTrans" cxnId="{D0E2D512-D827-174F-ABBA-38663541D8B9}">
      <dgm:prSet/>
      <dgm:spPr/>
      <dgm:t>
        <a:bodyPr/>
        <a:lstStyle/>
        <a:p>
          <a:endParaRPr lang="zh-CN" altLang="en-US" sz="2400"/>
        </a:p>
      </dgm:t>
    </dgm:pt>
    <dgm:pt modelId="{D7662991-4692-0D4A-A08B-E4A0A5B393E9}" type="sibTrans" cxnId="{D0E2D512-D827-174F-ABBA-38663541D8B9}">
      <dgm:prSet/>
      <dgm:spPr/>
      <dgm:t>
        <a:bodyPr/>
        <a:lstStyle/>
        <a:p>
          <a:endParaRPr lang="zh-CN" altLang="en-US" sz="2400"/>
        </a:p>
      </dgm:t>
    </dgm:pt>
    <dgm:pt modelId="{780A7E83-F87B-CD4C-8EBD-35965B6CEB23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/>
            <a:t>贷款</a:t>
          </a:r>
        </a:p>
      </dgm:t>
    </dgm:pt>
    <dgm:pt modelId="{C27446FB-085B-2B43-A1D5-8EF003A444A0}" type="parTrans" cxnId="{DF2D115C-FE4D-EB4F-9E49-37A27E7C3FA0}">
      <dgm:prSet/>
      <dgm:spPr/>
      <dgm:t>
        <a:bodyPr/>
        <a:lstStyle/>
        <a:p>
          <a:endParaRPr lang="zh-CN" altLang="en-US" sz="2400"/>
        </a:p>
      </dgm:t>
    </dgm:pt>
    <dgm:pt modelId="{45EFAF5A-D104-874B-B9E5-BBF75C1BA969}" type="sibTrans" cxnId="{DF2D115C-FE4D-EB4F-9E49-37A27E7C3FA0}">
      <dgm:prSet/>
      <dgm:spPr/>
      <dgm:t>
        <a:bodyPr/>
        <a:lstStyle/>
        <a:p>
          <a:endParaRPr lang="zh-CN" altLang="en-US" sz="2400"/>
        </a:p>
      </dgm:t>
    </dgm:pt>
    <dgm:pt modelId="{08432F1D-0784-3343-9665-C8A977C32CC6}" type="pres">
      <dgm:prSet presAssocID="{06A37BC9-258B-2A4F-A5DE-04B586A9BD76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4C6BDB4D-E2DD-9746-8A9C-5833A4F5DC65}" type="pres">
      <dgm:prSet presAssocID="{1A090B2B-03DC-A247-BDCC-02CD65A6A6BA}" presName="Parent" presStyleLbl="node0" presStyleIdx="0" presStyleCnt="1" custScaleX="81825" custScaleY="77445" custLinFactNeighborX="6908" custLinFactNeighborY="1594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5548BAEC-CCA2-7043-AF9B-91B0714D408B}" type="pres">
      <dgm:prSet presAssocID="{1A090B2B-03DC-A247-BDCC-02CD65A6A6BA}" presName="Accent2" presStyleLbl="node1" presStyleIdx="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2492C22C-B967-CB44-B86B-4AEFE6B35B3F}" type="pres">
      <dgm:prSet presAssocID="{1A090B2B-03DC-A247-BDCC-02CD65A6A6BA}" presName="Accent3" presStyleLbl="node1" presStyleIdx="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F437441C-7259-5847-AC9C-004B9EF34C0C}" type="pres">
      <dgm:prSet presAssocID="{1A090B2B-03DC-A247-BDCC-02CD65A6A6BA}" presName="Accent4" presStyleLbl="node1" presStyleIdx="2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DED571D6-2BA8-4142-927A-002A511E20CB}" type="pres">
      <dgm:prSet presAssocID="{1A090B2B-03DC-A247-BDCC-02CD65A6A6BA}" presName="Accent5" presStyleLbl="node1" presStyleIdx="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561FA09-947C-A846-AB9F-5BC853A342DB}" type="pres">
      <dgm:prSet presAssocID="{1A090B2B-03DC-A247-BDCC-02CD65A6A6BA}" presName="Accent6" presStyleLbl="node1" presStyleIdx="4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8322E75-AFA8-314D-B71B-30BCA37D905F}" type="pres">
      <dgm:prSet presAssocID="{1F05560E-C2AD-EE43-AB5A-471C8FFEDE8A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060E977-929F-454B-BE57-B398AFA7D1DA}" type="pres">
      <dgm:prSet presAssocID="{1F05560E-C2AD-EE43-AB5A-471C8FFEDE8A}" presName="Accent7" presStyleCnt="0"/>
      <dgm:spPr/>
    </dgm:pt>
    <dgm:pt modelId="{17FF6D62-504A-1D4C-8ABD-23BECBE137BA}" type="pres">
      <dgm:prSet presAssocID="{1F05560E-C2AD-EE43-AB5A-471C8FFEDE8A}" presName="AccentHold1" presStyleLbl="node1" presStyleIdx="6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FA44AF5-D06C-644C-9848-EE09BD33E56E}" type="pres">
      <dgm:prSet presAssocID="{1F05560E-C2AD-EE43-AB5A-471C8FFEDE8A}" presName="Accent8" presStyleCnt="0"/>
      <dgm:spPr/>
    </dgm:pt>
    <dgm:pt modelId="{A97A7E05-36E5-1949-907C-BAE7C5E527C3}" type="pres">
      <dgm:prSet presAssocID="{1F05560E-C2AD-EE43-AB5A-471C8FFEDE8A}" presName="AccentHold2" presStyleLbl="node1" presStyleIdx="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60FDE84-4031-EF4B-9100-AA601B73F93B}" type="pres">
      <dgm:prSet presAssocID="{8D21E41D-58EA-FB4E-BDFF-5586DE54A237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2FAC547-C994-2F4C-8F22-58118CA5E498}" type="pres">
      <dgm:prSet presAssocID="{8D21E41D-58EA-FB4E-BDFF-5586DE54A237}" presName="Accent9" presStyleCnt="0"/>
      <dgm:spPr/>
    </dgm:pt>
    <dgm:pt modelId="{F1515641-61DE-3E4C-9877-2D85F16F8485}" type="pres">
      <dgm:prSet presAssocID="{8D21E41D-58EA-FB4E-BDFF-5586DE54A237}" presName="AccentHold1" presStyleLbl="node1" presStyleIdx="9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82F4A533-BA00-D344-A6F1-2E5524543680}" type="pres">
      <dgm:prSet presAssocID="{8D21E41D-58EA-FB4E-BDFF-5586DE54A237}" presName="Accent10" presStyleCnt="0"/>
      <dgm:spPr/>
    </dgm:pt>
    <dgm:pt modelId="{C8753843-29C9-AA4C-8241-01E22D862975}" type="pres">
      <dgm:prSet presAssocID="{8D21E41D-58EA-FB4E-BDFF-5586DE54A237}" presName="AccentHold2" presStyleLbl="node1" presStyleIdx="10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450BCEF5-3B91-7B42-9168-4E318327391D}" type="pres">
      <dgm:prSet presAssocID="{8D21E41D-58EA-FB4E-BDFF-5586DE54A237}" presName="Accent11" presStyleCnt="0"/>
      <dgm:spPr/>
    </dgm:pt>
    <dgm:pt modelId="{5EAC6240-BB27-F944-B126-504004E69EB4}" type="pres">
      <dgm:prSet presAssocID="{8D21E41D-58EA-FB4E-BDFF-5586DE54A237}" presName="AccentHold3" presStyleLbl="node1" presStyleIdx="11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7B418E68-134A-4647-8CCE-185FD86A7C54}" type="pres">
      <dgm:prSet presAssocID="{826D8FA6-9242-0C42-9936-382AF922E449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A93DEC6-D343-1C42-813B-5454C3DC4B09}" type="pres">
      <dgm:prSet presAssocID="{826D8FA6-9242-0C42-9936-382AF922E449}" presName="Accent12" presStyleCnt="0"/>
      <dgm:spPr/>
    </dgm:pt>
    <dgm:pt modelId="{AE8AE59E-1D40-EE4A-A8ED-FD40B3CCAD2D}" type="pres">
      <dgm:prSet presAssocID="{826D8FA6-9242-0C42-9936-382AF922E449}" presName="AccentHold1" presStyleLbl="node1" presStyleIdx="13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6EC5D382-DB5E-104B-B914-B8AADDCF5178}" type="pres">
      <dgm:prSet presAssocID="{630DE4C5-A4E2-7241-AB94-6023AD7215D4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FEA9672B-2508-E742-90C3-F36584AD6567}" type="pres">
      <dgm:prSet presAssocID="{630DE4C5-A4E2-7241-AB94-6023AD7215D4}" presName="Accent13" presStyleCnt="0"/>
      <dgm:spPr/>
    </dgm:pt>
    <dgm:pt modelId="{92A2652B-DECF-F141-80D9-6D1F5D460641}" type="pres">
      <dgm:prSet presAssocID="{630DE4C5-A4E2-7241-AB94-6023AD7215D4}" presName="AccentHold1" presStyleLbl="node1" presStyleIdx="15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EE9C1521-002E-4D49-A2A1-16551053B7C9}" type="pres">
      <dgm:prSet presAssocID="{780A7E83-F87B-CD4C-8EBD-35965B6CEB2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15AA897-354D-6440-957F-AFFD8041AC22}" type="pres">
      <dgm:prSet presAssocID="{780A7E83-F87B-CD4C-8EBD-35965B6CEB23}" presName="Accent15" presStyleCnt="0"/>
      <dgm:spPr/>
    </dgm:pt>
    <dgm:pt modelId="{528EF3CE-2916-0F4B-A34E-BE3A42A16650}" type="pres">
      <dgm:prSet presAssocID="{780A7E83-F87B-CD4C-8EBD-35965B6CEB23}" presName="AccentHold2" presStyleLbl="node1" presStyleIdx="17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BF5CA2E9-B577-6245-991E-AF5771D1A80C}" type="pres">
      <dgm:prSet presAssocID="{780A7E83-F87B-CD4C-8EBD-35965B6CEB23}" presName="Accent16" presStyleCnt="0"/>
      <dgm:spPr/>
    </dgm:pt>
    <dgm:pt modelId="{AD48AF89-C0C2-1246-AE04-E3DA09D5577E}" type="pres">
      <dgm:prSet presAssocID="{780A7E83-F87B-CD4C-8EBD-35965B6CEB23}" presName="AccentHold3" presStyleLbl="node1" presStyleIdx="18" presStyleCnt="19"/>
      <dgm:spPr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6481E460-7C09-5B46-BB41-D1BBDFCA9CA4}" type="presOf" srcId="{826D8FA6-9242-0C42-9936-382AF922E449}" destId="{7B418E68-134A-4647-8CCE-185FD86A7C54}" srcOrd="0" destOrd="0" presId="urn:microsoft.com/office/officeart/2009/3/layout/CircleRelationship"/>
    <dgm:cxn modelId="{DF2D115C-FE4D-EB4F-9E49-37A27E7C3FA0}" srcId="{1A090B2B-03DC-A247-BDCC-02CD65A6A6BA}" destId="{780A7E83-F87B-CD4C-8EBD-35965B6CEB23}" srcOrd="4" destOrd="0" parTransId="{C27446FB-085B-2B43-A1D5-8EF003A444A0}" sibTransId="{45EFAF5A-D104-874B-B9E5-BBF75C1BA969}"/>
    <dgm:cxn modelId="{1CDF1975-69D3-4543-BE5A-C029610B4423}" srcId="{06A37BC9-258B-2A4F-A5DE-04B586A9BD76}" destId="{1A090B2B-03DC-A247-BDCC-02CD65A6A6BA}" srcOrd="0" destOrd="0" parTransId="{36212B44-0221-B74A-AD62-AA71DC986AF4}" sibTransId="{3FDD121A-D62A-E745-8189-4470458B085E}"/>
    <dgm:cxn modelId="{D30EF2C4-B02F-9743-9137-98FC726E4A16}" type="presOf" srcId="{1A090B2B-03DC-A247-BDCC-02CD65A6A6BA}" destId="{4C6BDB4D-E2DD-9746-8A9C-5833A4F5DC65}" srcOrd="0" destOrd="0" presId="urn:microsoft.com/office/officeart/2009/3/layout/CircleRelationship"/>
    <dgm:cxn modelId="{5036716B-7F49-F744-BDD8-2322CE23B904}" type="presOf" srcId="{8D21E41D-58EA-FB4E-BDFF-5586DE54A237}" destId="{460FDE84-4031-EF4B-9100-AA601B73F93B}" srcOrd="0" destOrd="0" presId="urn:microsoft.com/office/officeart/2009/3/layout/CircleRelationship"/>
    <dgm:cxn modelId="{62324EC6-316B-5240-85F9-FB9BF0624798}" srcId="{1A090B2B-03DC-A247-BDCC-02CD65A6A6BA}" destId="{630DE4C5-A4E2-7241-AB94-6023AD7215D4}" srcOrd="3" destOrd="0" parTransId="{83FD199E-4201-B44B-9E1A-788C0052CAB2}" sibTransId="{DD742EA8-FC75-224D-B149-BBBD772A018D}"/>
    <dgm:cxn modelId="{15B4D0E2-2F98-774E-A12B-0EFD2127AC6F}" type="presOf" srcId="{1F05560E-C2AD-EE43-AB5A-471C8FFEDE8A}" destId="{98322E75-AFA8-314D-B71B-30BCA37D905F}" srcOrd="0" destOrd="0" presId="urn:microsoft.com/office/officeart/2009/3/layout/CircleRelationship"/>
    <dgm:cxn modelId="{5CE5AB3B-0E0D-464A-A76D-53986D896F2E}" type="presOf" srcId="{630DE4C5-A4E2-7241-AB94-6023AD7215D4}" destId="{6EC5D382-DB5E-104B-B914-B8AADDCF5178}" srcOrd="0" destOrd="0" presId="urn:microsoft.com/office/officeart/2009/3/layout/CircleRelationship"/>
    <dgm:cxn modelId="{C63F73D5-3FD8-B24F-A802-CDB09D9C8861}" srcId="{06A37BC9-258B-2A4F-A5DE-04B586A9BD76}" destId="{2EAD23EF-6A97-EB4C-A2D7-B92DCFFC24D5}" srcOrd="1" destOrd="0" parTransId="{3D22F239-DE92-D642-A09D-DA0C58F49917}" sibTransId="{CC8C1CAE-3A0A-7D48-A76D-3ACDD6AB9551}"/>
    <dgm:cxn modelId="{E099805C-1CB9-8E41-B485-60F04A7028EC}" type="presOf" srcId="{06A37BC9-258B-2A4F-A5DE-04B586A9BD76}" destId="{08432F1D-0784-3343-9665-C8A977C32CC6}" srcOrd="0" destOrd="0" presId="urn:microsoft.com/office/officeart/2009/3/layout/CircleRelationship"/>
    <dgm:cxn modelId="{5EC6C0CC-6729-FB4E-BC15-DDFA0C25C215}" srcId="{1A090B2B-03DC-A247-BDCC-02CD65A6A6BA}" destId="{1F05560E-C2AD-EE43-AB5A-471C8FFEDE8A}" srcOrd="0" destOrd="0" parTransId="{63C1E977-0961-294D-8C67-F351884AFD0B}" sibTransId="{FDE3B361-D703-1649-B068-DB2A449D95D0}"/>
    <dgm:cxn modelId="{D0E2D512-D827-174F-ABBA-38663541D8B9}" srcId="{1A090B2B-03DC-A247-BDCC-02CD65A6A6BA}" destId="{826D8FA6-9242-0C42-9936-382AF922E449}" srcOrd="2" destOrd="0" parTransId="{8BB306E5-326C-FA46-BDB7-706B4F7EA20E}" sibTransId="{D7662991-4692-0D4A-A08B-E4A0A5B393E9}"/>
    <dgm:cxn modelId="{C94EF696-3CA5-144E-94CF-57999B8F179D}" srcId="{1A090B2B-03DC-A247-BDCC-02CD65A6A6BA}" destId="{8D21E41D-58EA-FB4E-BDFF-5586DE54A237}" srcOrd="1" destOrd="0" parTransId="{2D5B93D5-0188-6749-843E-8F71C50ABF86}" sibTransId="{B060CC8D-36A8-7447-84B1-578486679740}"/>
    <dgm:cxn modelId="{982D8F74-5A7B-A74A-AF55-FAD529212F0E}" type="presOf" srcId="{780A7E83-F87B-CD4C-8EBD-35965B6CEB23}" destId="{EE9C1521-002E-4D49-A2A1-16551053B7C9}" srcOrd="0" destOrd="0" presId="urn:microsoft.com/office/officeart/2009/3/layout/CircleRelationship"/>
    <dgm:cxn modelId="{F2E41DD9-4F7D-E54B-A2EB-4AB02D55A1F9}" type="presParOf" srcId="{08432F1D-0784-3343-9665-C8A977C32CC6}" destId="{4C6BDB4D-E2DD-9746-8A9C-5833A4F5DC65}" srcOrd="0" destOrd="0" presId="urn:microsoft.com/office/officeart/2009/3/layout/CircleRelationship"/>
    <dgm:cxn modelId="{28DCCB1F-479F-A144-8E87-23B7F59B9FE0}" type="presParOf" srcId="{08432F1D-0784-3343-9665-C8A977C32CC6}" destId="{5548BAEC-CCA2-7043-AF9B-91B0714D408B}" srcOrd="1" destOrd="0" presId="urn:microsoft.com/office/officeart/2009/3/layout/CircleRelationship"/>
    <dgm:cxn modelId="{A8BCB5D4-74C5-7D46-AFA5-4399804875AC}" type="presParOf" srcId="{08432F1D-0784-3343-9665-C8A977C32CC6}" destId="{2492C22C-B967-CB44-B86B-4AEFE6B35B3F}" srcOrd="2" destOrd="0" presId="urn:microsoft.com/office/officeart/2009/3/layout/CircleRelationship"/>
    <dgm:cxn modelId="{5587A711-265B-7A4B-B1C8-113927100AF3}" type="presParOf" srcId="{08432F1D-0784-3343-9665-C8A977C32CC6}" destId="{F437441C-7259-5847-AC9C-004B9EF34C0C}" srcOrd="3" destOrd="0" presId="urn:microsoft.com/office/officeart/2009/3/layout/CircleRelationship"/>
    <dgm:cxn modelId="{837E49C7-5AFF-4F41-B2B3-A5F4A77BA6C1}" type="presParOf" srcId="{08432F1D-0784-3343-9665-C8A977C32CC6}" destId="{DED571D6-2BA8-4142-927A-002A511E20CB}" srcOrd="4" destOrd="0" presId="urn:microsoft.com/office/officeart/2009/3/layout/CircleRelationship"/>
    <dgm:cxn modelId="{F857AFB1-04B8-8445-B986-456F222F89AA}" type="presParOf" srcId="{08432F1D-0784-3343-9665-C8A977C32CC6}" destId="{5561FA09-947C-A846-AB9F-5BC853A342DB}" srcOrd="5" destOrd="0" presId="urn:microsoft.com/office/officeart/2009/3/layout/CircleRelationship"/>
    <dgm:cxn modelId="{29577C20-E4BF-8549-A21D-AE16FA875347}" type="presParOf" srcId="{08432F1D-0784-3343-9665-C8A977C32CC6}" destId="{98322E75-AFA8-314D-B71B-30BCA37D905F}" srcOrd="6" destOrd="0" presId="urn:microsoft.com/office/officeart/2009/3/layout/CircleRelationship"/>
    <dgm:cxn modelId="{B83B79F2-1A5D-C946-947E-78600DF989A5}" type="presParOf" srcId="{08432F1D-0784-3343-9665-C8A977C32CC6}" destId="{4060E977-929F-454B-BE57-B398AFA7D1DA}" srcOrd="7" destOrd="0" presId="urn:microsoft.com/office/officeart/2009/3/layout/CircleRelationship"/>
    <dgm:cxn modelId="{DB29A939-A18D-1144-98EA-E3961E98B7E7}" type="presParOf" srcId="{4060E977-929F-454B-BE57-B398AFA7D1DA}" destId="{17FF6D62-504A-1D4C-8ABD-23BECBE137BA}" srcOrd="0" destOrd="0" presId="urn:microsoft.com/office/officeart/2009/3/layout/CircleRelationship"/>
    <dgm:cxn modelId="{DE3AFE32-C498-EB4A-93FF-0BFC8BC1FFA4}" type="presParOf" srcId="{08432F1D-0784-3343-9665-C8A977C32CC6}" destId="{7FA44AF5-D06C-644C-9848-EE09BD33E56E}" srcOrd="8" destOrd="0" presId="urn:microsoft.com/office/officeart/2009/3/layout/CircleRelationship"/>
    <dgm:cxn modelId="{D2372E83-BFCC-BB40-988E-9783F909E579}" type="presParOf" srcId="{7FA44AF5-D06C-644C-9848-EE09BD33E56E}" destId="{A97A7E05-36E5-1949-907C-BAE7C5E527C3}" srcOrd="0" destOrd="0" presId="urn:microsoft.com/office/officeart/2009/3/layout/CircleRelationship"/>
    <dgm:cxn modelId="{6E7687BC-4E27-7345-91DC-65B4F6729E8B}" type="presParOf" srcId="{08432F1D-0784-3343-9665-C8A977C32CC6}" destId="{460FDE84-4031-EF4B-9100-AA601B73F93B}" srcOrd="9" destOrd="0" presId="urn:microsoft.com/office/officeart/2009/3/layout/CircleRelationship"/>
    <dgm:cxn modelId="{92D45191-1F32-CA48-8EC1-26D3B7B7DFE8}" type="presParOf" srcId="{08432F1D-0784-3343-9665-C8A977C32CC6}" destId="{82FAC547-C994-2F4C-8F22-58118CA5E498}" srcOrd="10" destOrd="0" presId="urn:microsoft.com/office/officeart/2009/3/layout/CircleRelationship"/>
    <dgm:cxn modelId="{D0D8C320-09A5-DF45-8E96-717AA63D467D}" type="presParOf" srcId="{82FAC547-C994-2F4C-8F22-58118CA5E498}" destId="{F1515641-61DE-3E4C-9877-2D85F16F8485}" srcOrd="0" destOrd="0" presId="urn:microsoft.com/office/officeart/2009/3/layout/CircleRelationship"/>
    <dgm:cxn modelId="{26E3F73D-402E-1840-B614-79040B4B818B}" type="presParOf" srcId="{08432F1D-0784-3343-9665-C8A977C32CC6}" destId="{82F4A533-BA00-D344-A6F1-2E5524543680}" srcOrd="11" destOrd="0" presId="urn:microsoft.com/office/officeart/2009/3/layout/CircleRelationship"/>
    <dgm:cxn modelId="{CC9C08CB-1509-7143-B09D-7A531EFB914C}" type="presParOf" srcId="{82F4A533-BA00-D344-A6F1-2E5524543680}" destId="{C8753843-29C9-AA4C-8241-01E22D862975}" srcOrd="0" destOrd="0" presId="urn:microsoft.com/office/officeart/2009/3/layout/CircleRelationship"/>
    <dgm:cxn modelId="{D5148235-F13B-D04F-8EC3-5C4E948E26DD}" type="presParOf" srcId="{08432F1D-0784-3343-9665-C8A977C32CC6}" destId="{450BCEF5-3B91-7B42-9168-4E318327391D}" srcOrd="12" destOrd="0" presId="urn:microsoft.com/office/officeart/2009/3/layout/CircleRelationship"/>
    <dgm:cxn modelId="{570B1171-D73A-5E46-8144-E6D65F2256B6}" type="presParOf" srcId="{450BCEF5-3B91-7B42-9168-4E318327391D}" destId="{5EAC6240-BB27-F944-B126-504004E69EB4}" srcOrd="0" destOrd="0" presId="urn:microsoft.com/office/officeart/2009/3/layout/CircleRelationship"/>
    <dgm:cxn modelId="{72F13B76-9DFB-0543-A65B-B80224B65476}" type="presParOf" srcId="{08432F1D-0784-3343-9665-C8A977C32CC6}" destId="{7B418E68-134A-4647-8CCE-185FD86A7C54}" srcOrd="13" destOrd="0" presId="urn:microsoft.com/office/officeart/2009/3/layout/CircleRelationship"/>
    <dgm:cxn modelId="{0A6C9659-1E82-8445-BF83-491F6932A83B}" type="presParOf" srcId="{08432F1D-0784-3343-9665-C8A977C32CC6}" destId="{0A93DEC6-D343-1C42-813B-5454C3DC4B09}" srcOrd="14" destOrd="0" presId="urn:microsoft.com/office/officeart/2009/3/layout/CircleRelationship"/>
    <dgm:cxn modelId="{E9F2F5ED-BBBF-BC44-8615-62830DBFFEAD}" type="presParOf" srcId="{0A93DEC6-D343-1C42-813B-5454C3DC4B09}" destId="{AE8AE59E-1D40-EE4A-A8ED-FD40B3CCAD2D}" srcOrd="0" destOrd="0" presId="urn:microsoft.com/office/officeart/2009/3/layout/CircleRelationship"/>
    <dgm:cxn modelId="{D28F4460-6BC9-2840-AEA9-4F89B80ED9F4}" type="presParOf" srcId="{08432F1D-0784-3343-9665-C8A977C32CC6}" destId="{6EC5D382-DB5E-104B-B914-B8AADDCF5178}" srcOrd="15" destOrd="0" presId="urn:microsoft.com/office/officeart/2009/3/layout/CircleRelationship"/>
    <dgm:cxn modelId="{87824A44-2C90-DC4F-AF73-BE8E7A62DE16}" type="presParOf" srcId="{08432F1D-0784-3343-9665-C8A977C32CC6}" destId="{FEA9672B-2508-E742-90C3-F36584AD6567}" srcOrd="16" destOrd="0" presId="urn:microsoft.com/office/officeart/2009/3/layout/CircleRelationship"/>
    <dgm:cxn modelId="{F2A7186A-845E-9B4E-B7CB-B18F5FBEE232}" type="presParOf" srcId="{FEA9672B-2508-E742-90C3-F36584AD6567}" destId="{92A2652B-DECF-F141-80D9-6D1F5D460641}" srcOrd="0" destOrd="0" presId="urn:microsoft.com/office/officeart/2009/3/layout/CircleRelationship"/>
    <dgm:cxn modelId="{1466E4AE-3D01-ED46-BD2A-D17C11256CD7}" type="presParOf" srcId="{08432F1D-0784-3343-9665-C8A977C32CC6}" destId="{EE9C1521-002E-4D49-A2A1-16551053B7C9}" srcOrd="17" destOrd="0" presId="urn:microsoft.com/office/officeart/2009/3/layout/CircleRelationship"/>
    <dgm:cxn modelId="{1750A41B-F954-E54B-8B1E-C5851EAB28A6}" type="presParOf" srcId="{08432F1D-0784-3343-9665-C8A977C32CC6}" destId="{615AA897-354D-6440-957F-AFFD8041AC22}" srcOrd="18" destOrd="0" presId="urn:microsoft.com/office/officeart/2009/3/layout/CircleRelationship"/>
    <dgm:cxn modelId="{603437D7-222F-6844-9E8B-E06CC65B75FC}" type="presParOf" srcId="{615AA897-354D-6440-957F-AFFD8041AC22}" destId="{528EF3CE-2916-0F4B-A34E-BE3A42A16650}" srcOrd="0" destOrd="0" presId="urn:microsoft.com/office/officeart/2009/3/layout/CircleRelationship"/>
    <dgm:cxn modelId="{02500F60-06EE-3E40-80FD-8CD476C266DA}" type="presParOf" srcId="{08432F1D-0784-3343-9665-C8A977C32CC6}" destId="{BF5CA2E9-B577-6245-991E-AF5771D1A80C}" srcOrd="19" destOrd="0" presId="urn:microsoft.com/office/officeart/2009/3/layout/CircleRelationship"/>
    <dgm:cxn modelId="{60E5A1E7-7D84-904B-9887-13B730152157}" type="presParOf" srcId="{BF5CA2E9-B577-6245-991E-AF5771D1A80C}" destId="{AD48AF89-C0C2-1246-AE04-E3DA09D5577E}" srcOrd="0" destOrd="0" presId="urn:microsoft.com/office/officeart/2009/3/layout/CircleRelationship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BEBD1-654E-3D47-99A2-61AEA60D33F4}" type="doc">
      <dgm:prSet loTypeId="urn:microsoft.com/office/officeart/2005/8/layout/radial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23BA724-50B1-5A4C-A17B-416D581E5E4E}">
      <dgm:prSet phldrT="[文本]" custT="1"/>
      <dgm:spPr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50000"/>
                </a:schemeClr>
              </a:solidFill>
            </a:rPr>
            <a:t>数据模型</a:t>
          </a:r>
          <a:endParaRPr lang="zh-CN" altLang="en-US" sz="2000" dirty="0">
            <a:solidFill>
              <a:schemeClr val="accent5">
                <a:lumMod val="50000"/>
              </a:schemeClr>
            </a:solidFill>
          </a:endParaRPr>
        </a:p>
      </dgm:t>
    </dgm:pt>
    <dgm:pt modelId="{102066B7-4CE7-D747-B4BF-7086D1027925}" type="parTrans" cxnId="{AE5B5B0E-9251-704F-B44D-083395527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0610465-59AE-904E-A022-BDA8CD5F79F3}" type="sibTrans" cxnId="{AE5B5B0E-9251-704F-B44D-083395527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1FE8F6A-4C02-144C-965E-E1AE2D4A2E18}">
      <dgm:prSet phldrT="[文本]" custT="1"/>
      <dgm:spPr>
        <a:solidFill>
          <a:srgbClr val="7F7F7F"/>
        </a:solidFill>
        <a:ln>
          <a:noFill/>
        </a:ln>
      </dgm:spPr>
      <dgm:t>
        <a:bodyPr/>
        <a:lstStyle/>
        <a:p>
          <a:r>
            <a:rPr lang="zh-CN" altLang="en-US" sz="2000" smtClean="0"/>
            <a:t>其他</a:t>
          </a:r>
          <a:endParaRPr lang="zh-CN" altLang="en-US" sz="2000" dirty="0"/>
        </a:p>
      </dgm:t>
    </dgm:pt>
    <dgm:pt modelId="{9137D1A7-9765-FC4E-A118-55DE3F690101}" type="parTrans" cxnId="{F0762C95-825C-7B42-A0B3-6263D265284D}">
      <dgm:prSet/>
      <dgm:spPr>
        <a:solidFill>
          <a:srgbClr val="7F7F7F"/>
        </a:solidFill>
      </dgm:spPr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870F09C-15EA-2649-9712-64D15EA87CAB}" type="sibTrans" cxnId="{F0762C95-825C-7B42-A0B3-6263D265284D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C951D44F-9269-F344-8D11-6F173D2D6BA6}">
      <dgm:prSet phldrT="[文本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smtClean="0">
              <a:solidFill>
                <a:schemeClr val="tx1"/>
              </a:solidFill>
            </a:rPr>
            <a:t>信贷</a:t>
          </a:r>
          <a:endParaRPr lang="zh-CN" altLang="en-US" sz="2000" dirty="0">
            <a:solidFill>
              <a:schemeClr val="tx1"/>
            </a:solidFill>
          </a:endParaRPr>
        </a:p>
      </dgm:t>
    </dgm:pt>
    <dgm:pt modelId="{1911F731-0BA9-3547-8760-517423F54254}" type="parTrans" cxnId="{C11AEBDB-834B-AF49-98B4-3210FE04236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B114975F-3E89-7549-A507-7B1DDD596D78}" type="sibTrans" cxnId="{C11AEBDB-834B-AF49-98B4-3210FE04236E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716BEB03-3723-DB42-9623-5FF6E8E1A78F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 smtClean="0">
              <a:solidFill>
                <a:srgbClr val="FFFFFF"/>
              </a:solidFill>
            </a:rPr>
            <a:t>数据</a:t>
          </a:r>
          <a:endParaRPr lang="zh-CN" altLang="en-US" sz="2000" dirty="0">
            <a:solidFill>
              <a:srgbClr val="FFFFFF"/>
            </a:solidFill>
          </a:endParaRPr>
        </a:p>
      </dgm:t>
    </dgm:pt>
    <dgm:pt modelId="{AAAD3C24-2333-9A4A-9E2D-F00AD08CB935}" type="parTrans" cxnId="{DAB7BDEC-5C21-8745-95D9-0967606CD2C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A35E21D8-5165-0A46-A179-16EA417D09BA}" type="sibTrans" cxnId="{DAB7BDEC-5C21-8745-95D9-0967606CD2C5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189BF5AF-C107-2D4C-91B7-2374F4DFD898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 smtClean="0">
              <a:solidFill>
                <a:srgbClr val="FFFFFF"/>
              </a:solidFill>
            </a:rPr>
            <a:t>支付</a:t>
          </a:r>
          <a:endParaRPr lang="zh-CN" altLang="en-US" sz="2000" dirty="0">
            <a:solidFill>
              <a:srgbClr val="FFFFFF"/>
            </a:solidFill>
          </a:endParaRPr>
        </a:p>
      </dgm:t>
    </dgm:pt>
    <dgm:pt modelId="{A55E4A74-A093-064C-8270-A3A823F81E93}" type="parTrans" cxnId="{2392437F-5682-E84A-8424-CE2929B2667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7CB89CA4-4DF0-024D-BC33-1608117017C1}" type="sibTrans" cxnId="{2392437F-5682-E84A-8424-CE2929B26676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99DEB8B4-0376-574C-A191-F519CADDF2AA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smtClean="0">
              <a:solidFill>
                <a:srgbClr val="FFFFFF"/>
              </a:solidFill>
            </a:rPr>
            <a:t>社交</a:t>
          </a:r>
          <a:endParaRPr lang="zh-CN" altLang="en-US" sz="2000" dirty="0" smtClean="0">
            <a:solidFill>
              <a:srgbClr val="FFFFFF"/>
            </a:solidFill>
          </a:endParaRPr>
        </a:p>
      </dgm:t>
    </dgm:pt>
    <dgm:pt modelId="{3A5B3AF6-2407-EB4E-90CA-068F10664E60}" type="parTrans" cxnId="{96330BB4-BBB5-A34F-BA1B-EC725129DC39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4792242A-7A02-7B4C-A828-20CC0BEE30D8}" type="sibTrans" cxnId="{96330BB4-BBB5-A34F-BA1B-EC725129DC39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F0AD43AE-DDE0-9545-A5C2-067C5D606645}">
      <dgm:prSet phldrT="[文本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 smtClean="0">
              <a:solidFill>
                <a:srgbClr val="FFFFFF"/>
              </a:solidFill>
            </a:rPr>
            <a:t>互金</a:t>
          </a:r>
          <a:endParaRPr lang="zh-CN" altLang="en-US" sz="2000" dirty="0">
            <a:solidFill>
              <a:srgbClr val="FFFFFF"/>
            </a:solidFill>
          </a:endParaRPr>
        </a:p>
      </dgm:t>
    </dgm:pt>
    <dgm:pt modelId="{7108C36A-E9E0-EF43-AAD1-7152A74B2640}" type="parTrans" cxnId="{09A51706-6094-2B40-93BA-98099C54D93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E905128F-A110-E441-8B72-13735267E3FA}" type="sibTrans" cxnId="{09A51706-6094-2B40-93BA-98099C54D93B}">
      <dgm:prSet/>
      <dgm:spPr/>
      <dgm:t>
        <a:bodyPr/>
        <a:lstStyle/>
        <a:p>
          <a:endParaRPr lang="zh-CN" altLang="en-US" sz="2000">
            <a:solidFill>
              <a:schemeClr val="tx1"/>
            </a:solidFill>
          </a:endParaRPr>
        </a:p>
      </dgm:t>
    </dgm:pt>
    <dgm:pt modelId="{5AB738ED-4B94-0749-BB34-2B37E279744B}" type="pres">
      <dgm:prSet presAssocID="{86CBEBD1-654E-3D47-99A2-61AEA60D33F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F0EFE1-6155-3541-AD93-D4A4FB764396}" type="pres">
      <dgm:prSet presAssocID="{323BA724-50B1-5A4C-A17B-416D581E5E4E}" presName="centerShape" presStyleLbl="node0" presStyleIdx="0" presStyleCnt="1" custScaleX="96388" custScaleY="95850" custLinFactNeighborX="-31" custLinFactNeighborY="-12658"/>
      <dgm:spPr/>
      <dgm:t>
        <a:bodyPr/>
        <a:lstStyle/>
        <a:p>
          <a:endParaRPr lang="zh-CN" altLang="en-US"/>
        </a:p>
      </dgm:t>
    </dgm:pt>
    <dgm:pt modelId="{C26BB37E-E550-7144-A00F-C9977B00E2F1}" type="pres">
      <dgm:prSet presAssocID="{9137D1A7-9765-FC4E-A118-55DE3F690101}" presName="parTrans" presStyleLbl="bgSibTrans2D1" presStyleIdx="0" presStyleCnt="6" custScaleX="71816" custScaleY="115800" custLinFactNeighborX="24214" custLinFactNeighborY="-9888"/>
      <dgm:spPr/>
      <dgm:t>
        <a:bodyPr/>
        <a:lstStyle/>
        <a:p>
          <a:endParaRPr lang="zh-CN" altLang="en-US"/>
        </a:p>
      </dgm:t>
    </dgm:pt>
    <dgm:pt modelId="{52524838-862D-BB40-B4DD-0ECC3B01C946}" type="pres">
      <dgm:prSet presAssocID="{51FE8F6A-4C02-144C-965E-E1AE2D4A2E18}" presName="node" presStyleLbl="node1" presStyleIdx="0" presStyleCnt="6" custScaleX="67192" custScaleY="51826" custRadScaleRad="55074" custRadScaleInc="-551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12D46-A4A6-E746-88B0-CBB5F8A3B8D5}" type="pres">
      <dgm:prSet presAssocID="{7108C36A-E9E0-EF43-AAD1-7152A74B2640}" presName="parTrans" presStyleLbl="bgSibTrans2D1" presStyleIdx="1" presStyleCnt="6" custScaleX="82376" custScaleY="112814" custLinFactNeighborX="24670" custLinFactNeighborY="13533"/>
      <dgm:spPr/>
      <dgm:t>
        <a:bodyPr/>
        <a:lstStyle/>
        <a:p>
          <a:endParaRPr lang="zh-CN" altLang="en-US"/>
        </a:p>
      </dgm:t>
    </dgm:pt>
    <dgm:pt modelId="{EA604611-6D37-354D-965A-46313C6ED91F}" type="pres">
      <dgm:prSet presAssocID="{F0AD43AE-DDE0-9545-A5C2-067C5D606645}" presName="node" presStyleLbl="node1" presStyleIdx="1" presStyleCnt="6" custScaleX="61011" custScaleY="47621" custRadScaleRad="66330" custRadScaleInc="-535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8CFA8A-2A78-4C48-A97E-659AE707772C}" type="pres">
      <dgm:prSet presAssocID="{1911F731-0BA9-3547-8760-517423F54254}" presName="parTrans" presStyleLbl="bgSibTrans2D1" presStyleIdx="2" presStyleCnt="6" custScaleX="101564" custScaleY="101369" custLinFactNeighborX="4149" custLinFactNeighborY="0"/>
      <dgm:spPr/>
      <dgm:t>
        <a:bodyPr/>
        <a:lstStyle/>
        <a:p>
          <a:endParaRPr lang="zh-CN" altLang="en-US"/>
        </a:p>
      </dgm:t>
    </dgm:pt>
    <dgm:pt modelId="{CFBDFC51-2039-2548-89B9-4460D3290F47}" type="pres">
      <dgm:prSet presAssocID="{C951D44F-9269-F344-8D11-6F173D2D6BA6}" presName="node" presStyleLbl="node1" presStyleIdx="2" presStyleCnt="6" custScaleX="73346" custScaleY="51681" custRadScaleRad="83004" custRadScaleInc="-479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56020-FB56-D147-B70F-4FFE779EA340}" type="pres">
      <dgm:prSet presAssocID="{AAAD3C24-2333-9A4A-9E2D-F00AD08CB935}" presName="parTrans" presStyleLbl="bgSibTrans2D1" presStyleIdx="3" presStyleCnt="6" custScaleX="104134" custScaleY="104676"/>
      <dgm:spPr/>
      <dgm:t>
        <a:bodyPr/>
        <a:lstStyle/>
        <a:p>
          <a:endParaRPr lang="zh-CN" altLang="en-US"/>
        </a:p>
      </dgm:t>
    </dgm:pt>
    <dgm:pt modelId="{A85E439B-B256-FE49-9455-A9D9064A101C}" type="pres">
      <dgm:prSet presAssocID="{716BEB03-3723-DB42-9623-5FF6E8E1A78F}" presName="node" presStyleLbl="node1" presStyleIdx="3" presStyleCnt="6" custScaleX="70790" custScaleY="52285" custRadScaleRad="88557" custRadScaleInc="14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3E22B-0D71-EF40-B2B7-08174BE412B3}" type="pres">
      <dgm:prSet presAssocID="{A55E4A74-A093-064C-8270-A3A823F81E93}" presName="parTrans" presStyleLbl="bgSibTrans2D1" presStyleIdx="4" presStyleCnt="6" custScaleX="88091" custScaleY="110547" custLinFactNeighborX="-13105" custLinFactNeighborY="14638"/>
      <dgm:spPr/>
      <dgm:t>
        <a:bodyPr/>
        <a:lstStyle/>
        <a:p>
          <a:endParaRPr lang="zh-CN" altLang="en-US"/>
        </a:p>
      </dgm:t>
    </dgm:pt>
    <dgm:pt modelId="{406F857C-F044-2E49-98FB-C51992207711}" type="pres">
      <dgm:prSet presAssocID="{189BF5AF-C107-2D4C-91B7-2374F4DFD898}" presName="node" presStyleLbl="node1" presStyleIdx="4" presStyleCnt="6" custScaleX="69050" custScaleY="48585" custRadScaleRad="77994" custRadScaleInc="77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862D62-4798-7443-89B2-EC38CCAA882C}" type="pres">
      <dgm:prSet presAssocID="{3A5B3AF6-2407-EB4E-90CA-068F10664E60}" presName="parTrans" presStyleLbl="bgSibTrans2D1" presStyleIdx="5" presStyleCnt="6" custAng="663556" custScaleX="77473" custScaleY="125598" custLinFactNeighborX="-31609" custLinFactNeighborY="-18998"/>
      <dgm:spPr/>
      <dgm:t>
        <a:bodyPr/>
        <a:lstStyle/>
        <a:p>
          <a:endParaRPr lang="zh-CN" altLang="en-US"/>
        </a:p>
      </dgm:t>
    </dgm:pt>
    <dgm:pt modelId="{AFE549F7-8950-CA46-9287-E8D4AD39E781}" type="pres">
      <dgm:prSet presAssocID="{99DEB8B4-0376-574C-A191-F519CADDF2AA}" presName="node" presStyleLbl="node1" presStyleIdx="5" presStyleCnt="6" custScaleX="67165" custScaleY="43184" custRadScaleRad="48600" custRadScaleInc="639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8DAEB8-78EE-6A4A-B2D0-C48F030B01C6}" type="presOf" srcId="{189BF5AF-C107-2D4C-91B7-2374F4DFD898}" destId="{406F857C-F044-2E49-98FB-C51992207711}" srcOrd="0" destOrd="0" presId="urn:microsoft.com/office/officeart/2005/8/layout/radial4"/>
    <dgm:cxn modelId="{25DEE42A-87CB-E249-877A-15B09418ADA1}" type="presOf" srcId="{99DEB8B4-0376-574C-A191-F519CADDF2AA}" destId="{AFE549F7-8950-CA46-9287-E8D4AD39E781}" srcOrd="0" destOrd="0" presId="urn:microsoft.com/office/officeart/2005/8/layout/radial4"/>
    <dgm:cxn modelId="{DAB7BDEC-5C21-8745-95D9-0967606CD2C5}" srcId="{323BA724-50B1-5A4C-A17B-416D581E5E4E}" destId="{716BEB03-3723-DB42-9623-5FF6E8E1A78F}" srcOrd="3" destOrd="0" parTransId="{AAAD3C24-2333-9A4A-9E2D-F00AD08CB935}" sibTransId="{A35E21D8-5165-0A46-A179-16EA417D09BA}"/>
    <dgm:cxn modelId="{AE5B5B0E-9251-704F-B44D-083395527E3E}" srcId="{86CBEBD1-654E-3D47-99A2-61AEA60D33F4}" destId="{323BA724-50B1-5A4C-A17B-416D581E5E4E}" srcOrd="0" destOrd="0" parTransId="{102066B7-4CE7-D747-B4BF-7086D1027925}" sibTransId="{E0610465-59AE-904E-A022-BDA8CD5F79F3}"/>
    <dgm:cxn modelId="{61501B59-EC6D-554A-B85C-9BBDC39E58FB}" type="presOf" srcId="{7108C36A-E9E0-EF43-AAD1-7152A74B2640}" destId="{9D812D46-A4A6-E746-88B0-CBB5F8A3B8D5}" srcOrd="0" destOrd="0" presId="urn:microsoft.com/office/officeart/2005/8/layout/radial4"/>
    <dgm:cxn modelId="{26A1EB35-7661-2144-ABC6-85401B4B3566}" type="presOf" srcId="{323BA724-50B1-5A4C-A17B-416D581E5E4E}" destId="{29F0EFE1-6155-3541-AD93-D4A4FB764396}" srcOrd="0" destOrd="0" presId="urn:microsoft.com/office/officeart/2005/8/layout/radial4"/>
    <dgm:cxn modelId="{34EC95A8-E088-9A4B-BD44-5E62E7F74D42}" type="presOf" srcId="{A55E4A74-A093-064C-8270-A3A823F81E93}" destId="{F213E22B-0D71-EF40-B2B7-08174BE412B3}" srcOrd="0" destOrd="0" presId="urn:microsoft.com/office/officeart/2005/8/layout/radial4"/>
    <dgm:cxn modelId="{33688490-6EC4-004C-BD8E-67BB781AFCBC}" type="presOf" srcId="{C951D44F-9269-F344-8D11-6F173D2D6BA6}" destId="{CFBDFC51-2039-2548-89B9-4460D3290F47}" srcOrd="0" destOrd="0" presId="urn:microsoft.com/office/officeart/2005/8/layout/radial4"/>
    <dgm:cxn modelId="{AD3AE09F-44E2-4C45-9EB1-2D46A3E01BA9}" type="presOf" srcId="{716BEB03-3723-DB42-9623-5FF6E8E1A78F}" destId="{A85E439B-B256-FE49-9455-A9D9064A101C}" srcOrd="0" destOrd="0" presId="urn:microsoft.com/office/officeart/2005/8/layout/radial4"/>
    <dgm:cxn modelId="{96330BB4-BBB5-A34F-BA1B-EC725129DC39}" srcId="{323BA724-50B1-5A4C-A17B-416D581E5E4E}" destId="{99DEB8B4-0376-574C-A191-F519CADDF2AA}" srcOrd="5" destOrd="0" parTransId="{3A5B3AF6-2407-EB4E-90CA-068F10664E60}" sibTransId="{4792242A-7A02-7B4C-A828-20CC0BEE30D8}"/>
    <dgm:cxn modelId="{FAF0271B-223B-0A4B-8EE7-BF6E9C96B02E}" type="presOf" srcId="{AAAD3C24-2333-9A4A-9E2D-F00AD08CB935}" destId="{98056020-FB56-D147-B70F-4FFE779EA340}" srcOrd="0" destOrd="0" presId="urn:microsoft.com/office/officeart/2005/8/layout/radial4"/>
    <dgm:cxn modelId="{1A6110B6-BAA9-6A4D-A64A-2652CB458014}" type="presOf" srcId="{9137D1A7-9765-FC4E-A118-55DE3F690101}" destId="{C26BB37E-E550-7144-A00F-C9977B00E2F1}" srcOrd="0" destOrd="0" presId="urn:microsoft.com/office/officeart/2005/8/layout/radial4"/>
    <dgm:cxn modelId="{C11AEBDB-834B-AF49-98B4-3210FE04236E}" srcId="{323BA724-50B1-5A4C-A17B-416D581E5E4E}" destId="{C951D44F-9269-F344-8D11-6F173D2D6BA6}" srcOrd="2" destOrd="0" parTransId="{1911F731-0BA9-3547-8760-517423F54254}" sibTransId="{B114975F-3E89-7549-A507-7B1DDD596D78}"/>
    <dgm:cxn modelId="{B0E7DC89-A133-0D47-B58F-382CB6562361}" type="presOf" srcId="{F0AD43AE-DDE0-9545-A5C2-067C5D606645}" destId="{EA604611-6D37-354D-965A-46313C6ED91F}" srcOrd="0" destOrd="0" presId="urn:microsoft.com/office/officeart/2005/8/layout/radial4"/>
    <dgm:cxn modelId="{09A51706-6094-2B40-93BA-98099C54D93B}" srcId="{323BA724-50B1-5A4C-A17B-416D581E5E4E}" destId="{F0AD43AE-DDE0-9545-A5C2-067C5D606645}" srcOrd="1" destOrd="0" parTransId="{7108C36A-E9E0-EF43-AAD1-7152A74B2640}" sibTransId="{E905128F-A110-E441-8B72-13735267E3FA}"/>
    <dgm:cxn modelId="{F0762C95-825C-7B42-A0B3-6263D265284D}" srcId="{323BA724-50B1-5A4C-A17B-416D581E5E4E}" destId="{51FE8F6A-4C02-144C-965E-E1AE2D4A2E18}" srcOrd="0" destOrd="0" parTransId="{9137D1A7-9765-FC4E-A118-55DE3F690101}" sibTransId="{C870F09C-15EA-2649-9712-64D15EA87CAB}"/>
    <dgm:cxn modelId="{1F464BEF-D160-1145-82B0-1B78BB908F84}" type="presOf" srcId="{51FE8F6A-4C02-144C-965E-E1AE2D4A2E18}" destId="{52524838-862D-BB40-B4DD-0ECC3B01C946}" srcOrd="0" destOrd="0" presId="urn:microsoft.com/office/officeart/2005/8/layout/radial4"/>
    <dgm:cxn modelId="{B11B03BC-DDF1-8447-9CDF-04D2B9C2EB71}" type="presOf" srcId="{86CBEBD1-654E-3D47-99A2-61AEA60D33F4}" destId="{5AB738ED-4B94-0749-BB34-2B37E279744B}" srcOrd="0" destOrd="0" presId="urn:microsoft.com/office/officeart/2005/8/layout/radial4"/>
    <dgm:cxn modelId="{8CE97473-CCA9-2F4E-842E-0AEC4D002F75}" type="presOf" srcId="{3A5B3AF6-2407-EB4E-90CA-068F10664E60}" destId="{12862D62-4798-7443-89B2-EC38CCAA882C}" srcOrd="0" destOrd="0" presId="urn:microsoft.com/office/officeart/2005/8/layout/radial4"/>
    <dgm:cxn modelId="{2392437F-5682-E84A-8424-CE2929B26676}" srcId="{323BA724-50B1-5A4C-A17B-416D581E5E4E}" destId="{189BF5AF-C107-2D4C-91B7-2374F4DFD898}" srcOrd="4" destOrd="0" parTransId="{A55E4A74-A093-064C-8270-A3A823F81E93}" sibTransId="{7CB89CA4-4DF0-024D-BC33-1608117017C1}"/>
    <dgm:cxn modelId="{71C952DB-F509-8644-B082-46FFDA674349}" type="presOf" srcId="{1911F731-0BA9-3547-8760-517423F54254}" destId="{8F8CFA8A-2A78-4C48-A97E-659AE707772C}" srcOrd="0" destOrd="0" presId="urn:microsoft.com/office/officeart/2005/8/layout/radial4"/>
    <dgm:cxn modelId="{751B6989-FACD-C84C-AC9B-64112FC254B6}" type="presParOf" srcId="{5AB738ED-4B94-0749-BB34-2B37E279744B}" destId="{29F0EFE1-6155-3541-AD93-D4A4FB764396}" srcOrd="0" destOrd="0" presId="urn:microsoft.com/office/officeart/2005/8/layout/radial4"/>
    <dgm:cxn modelId="{5D27692F-3F0E-C346-AD4D-DEEDF1B4A9DB}" type="presParOf" srcId="{5AB738ED-4B94-0749-BB34-2B37E279744B}" destId="{C26BB37E-E550-7144-A00F-C9977B00E2F1}" srcOrd="1" destOrd="0" presId="urn:microsoft.com/office/officeart/2005/8/layout/radial4"/>
    <dgm:cxn modelId="{D1CAB165-62A0-8C4C-85ED-3D619B6EFE39}" type="presParOf" srcId="{5AB738ED-4B94-0749-BB34-2B37E279744B}" destId="{52524838-862D-BB40-B4DD-0ECC3B01C946}" srcOrd="2" destOrd="0" presId="urn:microsoft.com/office/officeart/2005/8/layout/radial4"/>
    <dgm:cxn modelId="{259B7FB3-AB9E-2A45-9A9F-C1659609E0ED}" type="presParOf" srcId="{5AB738ED-4B94-0749-BB34-2B37E279744B}" destId="{9D812D46-A4A6-E746-88B0-CBB5F8A3B8D5}" srcOrd="3" destOrd="0" presId="urn:microsoft.com/office/officeart/2005/8/layout/radial4"/>
    <dgm:cxn modelId="{7F4AC4A1-8FF8-A942-8481-3E1D309350BE}" type="presParOf" srcId="{5AB738ED-4B94-0749-BB34-2B37E279744B}" destId="{EA604611-6D37-354D-965A-46313C6ED91F}" srcOrd="4" destOrd="0" presId="urn:microsoft.com/office/officeart/2005/8/layout/radial4"/>
    <dgm:cxn modelId="{29F3599E-B27F-4B43-84FD-8EA1F4B1FAC0}" type="presParOf" srcId="{5AB738ED-4B94-0749-BB34-2B37E279744B}" destId="{8F8CFA8A-2A78-4C48-A97E-659AE707772C}" srcOrd="5" destOrd="0" presId="urn:microsoft.com/office/officeart/2005/8/layout/radial4"/>
    <dgm:cxn modelId="{6A500322-9FC5-604F-9A85-FCAF19FEB0CC}" type="presParOf" srcId="{5AB738ED-4B94-0749-BB34-2B37E279744B}" destId="{CFBDFC51-2039-2548-89B9-4460D3290F47}" srcOrd="6" destOrd="0" presId="urn:microsoft.com/office/officeart/2005/8/layout/radial4"/>
    <dgm:cxn modelId="{1F1ECD71-9E9F-1C42-8FB3-141E3CD009F0}" type="presParOf" srcId="{5AB738ED-4B94-0749-BB34-2B37E279744B}" destId="{98056020-FB56-D147-B70F-4FFE779EA340}" srcOrd="7" destOrd="0" presId="urn:microsoft.com/office/officeart/2005/8/layout/radial4"/>
    <dgm:cxn modelId="{A9F93D73-D038-1F40-905A-3CF761C5E55E}" type="presParOf" srcId="{5AB738ED-4B94-0749-BB34-2B37E279744B}" destId="{A85E439B-B256-FE49-9455-A9D9064A101C}" srcOrd="8" destOrd="0" presId="urn:microsoft.com/office/officeart/2005/8/layout/radial4"/>
    <dgm:cxn modelId="{E2DD28C4-9557-9E48-B193-F3CCD7F67548}" type="presParOf" srcId="{5AB738ED-4B94-0749-BB34-2B37E279744B}" destId="{F213E22B-0D71-EF40-B2B7-08174BE412B3}" srcOrd="9" destOrd="0" presId="urn:microsoft.com/office/officeart/2005/8/layout/radial4"/>
    <dgm:cxn modelId="{24DD981A-D501-7A41-965F-3FBC5071159B}" type="presParOf" srcId="{5AB738ED-4B94-0749-BB34-2B37E279744B}" destId="{406F857C-F044-2E49-98FB-C51992207711}" srcOrd="10" destOrd="0" presId="urn:microsoft.com/office/officeart/2005/8/layout/radial4"/>
    <dgm:cxn modelId="{A8FACBB9-C5D4-894B-BABD-C1D494FAEB59}" type="presParOf" srcId="{5AB738ED-4B94-0749-BB34-2B37E279744B}" destId="{12862D62-4798-7443-89B2-EC38CCAA882C}" srcOrd="11" destOrd="0" presId="urn:microsoft.com/office/officeart/2005/8/layout/radial4"/>
    <dgm:cxn modelId="{0A7F9E1E-673A-184D-987F-E93BA2062AAA}" type="presParOf" srcId="{5AB738ED-4B94-0749-BB34-2B37E279744B}" destId="{AFE549F7-8950-CA46-9287-E8D4AD39E781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469D9-A1A6-DF46-8113-71CAC6922919}" type="doc">
      <dgm:prSet loTypeId="urn:microsoft.com/office/officeart/2005/8/layout/radial6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9D5084C-69BD-AF43-9B48-6D30D55CB4EE}">
      <dgm:prSet phldrT="[文本]" custT="1"/>
      <dgm:spPr>
        <a:solidFill>
          <a:schemeClr val="tx1">
            <a:lumMod val="50000"/>
          </a:schemeClr>
        </a:solidFill>
        <a:effectLst/>
      </dgm:spPr>
      <dgm:t>
        <a:bodyPr/>
        <a:lstStyle/>
        <a:p>
          <a:r>
            <a:rPr lang="zh-CN" altLang="en-US" sz="2000" dirty="0" smtClean="0"/>
            <a:t>画像</a:t>
          </a:r>
          <a:endParaRPr lang="zh-CN" altLang="en-US" sz="2000" dirty="0"/>
        </a:p>
      </dgm:t>
    </dgm:pt>
    <dgm:pt modelId="{4EECCD25-E224-0743-A7A6-5629A4FC249A}" type="parTrans" cxnId="{FA99F889-B993-FE49-9353-51F39676C42B}">
      <dgm:prSet/>
      <dgm:spPr/>
      <dgm:t>
        <a:bodyPr/>
        <a:lstStyle/>
        <a:p>
          <a:endParaRPr lang="zh-CN" altLang="en-US" sz="2000"/>
        </a:p>
      </dgm:t>
    </dgm:pt>
    <dgm:pt modelId="{EB327D46-4A0D-4441-95EA-D018447A42ED}" type="sibTrans" cxnId="{FA99F889-B993-FE49-9353-51F39676C42B}">
      <dgm:prSet/>
      <dgm:spPr/>
      <dgm:t>
        <a:bodyPr/>
        <a:lstStyle/>
        <a:p>
          <a:endParaRPr lang="zh-CN" altLang="en-US" sz="2000"/>
        </a:p>
      </dgm:t>
    </dgm:pt>
    <dgm:pt modelId="{D920D285-E8AD-C44B-970D-7A915DACEAC8}">
      <dgm:prSet phldrT="[文本]" custT="1"/>
      <dgm:spPr>
        <a:effectLst/>
      </dgm:spPr>
      <dgm:t>
        <a:bodyPr/>
        <a:lstStyle/>
        <a:p>
          <a:r>
            <a:rPr lang="zh-CN" altLang="en-US" sz="2000" dirty="0" smtClean="0"/>
            <a:t>资产</a:t>
          </a:r>
          <a:endParaRPr lang="zh-CN" altLang="en-US" sz="2000" dirty="0"/>
        </a:p>
      </dgm:t>
    </dgm:pt>
    <dgm:pt modelId="{15741A0D-57CD-5F4E-9414-2BE5236CE091}" type="parTrans" cxnId="{59CB6E67-A3D2-B642-9100-183C4609F5A4}">
      <dgm:prSet/>
      <dgm:spPr/>
      <dgm:t>
        <a:bodyPr/>
        <a:lstStyle/>
        <a:p>
          <a:endParaRPr lang="zh-CN" altLang="en-US" sz="2000"/>
        </a:p>
      </dgm:t>
    </dgm:pt>
    <dgm:pt modelId="{DFFCD53C-88E6-534F-9574-822AE78A86A7}" type="sibTrans" cxnId="{59CB6E67-A3D2-B642-9100-183C4609F5A4}">
      <dgm:prSet/>
      <dgm:spPr/>
      <dgm:t>
        <a:bodyPr/>
        <a:lstStyle/>
        <a:p>
          <a:endParaRPr lang="zh-CN" altLang="en-US" sz="2000"/>
        </a:p>
      </dgm:t>
    </dgm:pt>
    <dgm:pt modelId="{051ECED1-A7E0-074E-B806-69E31F373EEE}">
      <dgm:prSet phldrT="[文本]" custT="1"/>
      <dgm:spPr>
        <a:effectLst/>
      </dgm:spPr>
      <dgm:t>
        <a:bodyPr/>
        <a:lstStyle/>
        <a:p>
          <a:r>
            <a:rPr lang="zh-CN" altLang="en-US" sz="2000" dirty="0" smtClean="0"/>
            <a:t>圈子</a:t>
          </a:r>
          <a:endParaRPr lang="zh-CN" altLang="en-US" sz="2000" dirty="0"/>
        </a:p>
      </dgm:t>
    </dgm:pt>
    <dgm:pt modelId="{7BCB60D3-B292-EA40-80A6-E40B16C60613}" type="parTrans" cxnId="{9EF39CEB-B991-974C-9446-D58A899EB85C}">
      <dgm:prSet/>
      <dgm:spPr/>
      <dgm:t>
        <a:bodyPr/>
        <a:lstStyle/>
        <a:p>
          <a:endParaRPr lang="zh-CN" altLang="en-US" sz="2000"/>
        </a:p>
      </dgm:t>
    </dgm:pt>
    <dgm:pt modelId="{4086DFDD-7A6C-ED46-AA9E-FFFF87A51A08}" type="sibTrans" cxnId="{9EF39CEB-B991-974C-9446-D58A899EB85C}">
      <dgm:prSet/>
      <dgm:spPr/>
      <dgm:t>
        <a:bodyPr/>
        <a:lstStyle/>
        <a:p>
          <a:endParaRPr lang="zh-CN" altLang="en-US" sz="2000"/>
        </a:p>
      </dgm:t>
    </dgm:pt>
    <dgm:pt modelId="{653C2525-6CC3-CA4F-B1F3-142B1477CD80}">
      <dgm:prSet phldrT="[文本]" custT="1"/>
      <dgm:spPr>
        <a:effectLst/>
      </dgm:spPr>
      <dgm:t>
        <a:bodyPr/>
        <a:lstStyle/>
        <a:p>
          <a:r>
            <a:rPr lang="zh-CN" altLang="en-US" sz="2000" dirty="0" smtClean="0"/>
            <a:t>反馈</a:t>
          </a:r>
          <a:endParaRPr lang="zh-CN" altLang="en-US" sz="2000" dirty="0"/>
        </a:p>
      </dgm:t>
    </dgm:pt>
    <dgm:pt modelId="{C6BF515A-4A66-F149-B697-14929193EA28}" type="parTrans" cxnId="{A8829341-AD8B-FA43-BDDC-3DF0CB2AFB2D}">
      <dgm:prSet/>
      <dgm:spPr/>
      <dgm:t>
        <a:bodyPr/>
        <a:lstStyle/>
        <a:p>
          <a:endParaRPr lang="zh-CN" altLang="en-US" sz="2000"/>
        </a:p>
      </dgm:t>
    </dgm:pt>
    <dgm:pt modelId="{7F3A5146-2828-3C4A-8BEE-CB3D3E51AE19}" type="sibTrans" cxnId="{A8829341-AD8B-FA43-BDDC-3DF0CB2AFB2D}">
      <dgm:prSet/>
      <dgm:spPr/>
      <dgm:t>
        <a:bodyPr/>
        <a:lstStyle/>
        <a:p>
          <a:endParaRPr lang="zh-CN" altLang="en-US" sz="2000"/>
        </a:p>
      </dgm:t>
    </dgm:pt>
    <dgm:pt modelId="{C85D0DDA-50EF-AD4F-9A5B-DBF964B3F70E}">
      <dgm:prSet phldrT="[文本]" custT="1"/>
      <dgm:spPr>
        <a:effectLst/>
      </dgm:spPr>
      <dgm:t>
        <a:bodyPr/>
        <a:lstStyle/>
        <a:p>
          <a:r>
            <a:rPr lang="zh-CN" altLang="en-US" sz="2000" dirty="0" smtClean="0"/>
            <a:t>风险</a:t>
          </a:r>
          <a:endParaRPr lang="zh-CN" altLang="en-US" sz="2000" dirty="0"/>
        </a:p>
      </dgm:t>
    </dgm:pt>
    <dgm:pt modelId="{73ABB32E-033F-344A-ADE1-74E2A74944C9}" type="parTrans" cxnId="{B4DCAE70-455F-9342-8232-903C73A58D43}">
      <dgm:prSet/>
      <dgm:spPr/>
      <dgm:t>
        <a:bodyPr/>
        <a:lstStyle/>
        <a:p>
          <a:endParaRPr lang="zh-CN" altLang="en-US" sz="2000"/>
        </a:p>
      </dgm:t>
    </dgm:pt>
    <dgm:pt modelId="{6A79D2D9-8E60-6C48-B2AC-2D2E7917540D}" type="sibTrans" cxnId="{B4DCAE70-455F-9342-8232-903C73A58D43}">
      <dgm:prSet/>
      <dgm:spPr/>
      <dgm:t>
        <a:bodyPr/>
        <a:lstStyle/>
        <a:p>
          <a:endParaRPr lang="zh-CN" altLang="en-US" sz="2000"/>
        </a:p>
      </dgm:t>
    </dgm:pt>
    <dgm:pt modelId="{071E8877-8B15-DE43-9DED-33C83F43B405}">
      <dgm:prSet phldrT="[文本]" custT="1"/>
      <dgm:spPr>
        <a:effectLst/>
      </dgm:spPr>
      <dgm:t>
        <a:bodyPr/>
        <a:lstStyle/>
        <a:p>
          <a:r>
            <a:rPr lang="zh-CN" altLang="en-US" sz="2000" dirty="0" smtClean="0"/>
            <a:t>位置</a:t>
          </a:r>
          <a:endParaRPr lang="zh-CN" altLang="en-US" sz="2000" dirty="0"/>
        </a:p>
      </dgm:t>
    </dgm:pt>
    <dgm:pt modelId="{5AC10F78-5FE6-9145-A574-C021B649175B}" type="parTrans" cxnId="{CDB7C3A7-7236-BB45-A10D-F74A73D0E632}">
      <dgm:prSet/>
      <dgm:spPr/>
      <dgm:t>
        <a:bodyPr/>
        <a:lstStyle/>
        <a:p>
          <a:endParaRPr lang="zh-CN" altLang="en-US" sz="2000"/>
        </a:p>
      </dgm:t>
    </dgm:pt>
    <dgm:pt modelId="{B503CB9F-2CB1-964F-BEAA-6495D57C3CF8}" type="sibTrans" cxnId="{CDB7C3A7-7236-BB45-A10D-F74A73D0E632}">
      <dgm:prSet/>
      <dgm:spPr/>
      <dgm:t>
        <a:bodyPr/>
        <a:lstStyle/>
        <a:p>
          <a:endParaRPr lang="zh-CN" altLang="en-US" sz="2000"/>
        </a:p>
      </dgm:t>
    </dgm:pt>
    <dgm:pt modelId="{66473736-CF84-1E4E-8066-4364DCBF847F}">
      <dgm:prSet phldrT="[文本]" custT="1"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r>
            <a:rPr lang="zh-CN" altLang="en-US" sz="2000" dirty="0" smtClean="0"/>
            <a:t>足迹</a:t>
          </a:r>
          <a:endParaRPr lang="zh-CN" altLang="en-US" sz="2000" dirty="0"/>
        </a:p>
      </dgm:t>
    </dgm:pt>
    <dgm:pt modelId="{16ECC7B8-1150-414A-8F6B-14A066AE97C3}" type="parTrans" cxnId="{57D2AE21-5831-5D48-AD06-06CACEFF632A}">
      <dgm:prSet/>
      <dgm:spPr/>
      <dgm:t>
        <a:bodyPr/>
        <a:lstStyle/>
        <a:p>
          <a:endParaRPr lang="zh-CN" altLang="en-US" sz="2000"/>
        </a:p>
      </dgm:t>
    </dgm:pt>
    <dgm:pt modelId="{437CAB75-9F95-8644-A859-D6AAA6275B68}" type="sibTrans" cxnId="{57D2AE21-5831-5D48-AD06-06CACEFF632A}">
      <dgm:prSet/>
      <dgm:spPr/>
      <dgm:t>
        <a:bodyPr/>
        <a:lstStyle/>
        <a:p>
          <a:endParaRPr lang="zh-CN" altLang="en-US" sz="2000"/>
        </a:p>
      </dgm:t>
    </dgm:pt>
    <dgm:pt modelId="{28F48120-D992-D843-AEA5-31E440C2EFF9}" type="pres">
      <dgm:prSet presAssocID="{B32469D9-A1A6-DF46-8113-71CAC692291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83DA2B-239C-E94F-BFF6-D56AF934496A}" type="pres">
      <dgm:prSet presAssocID="{09D5084C-69BD-AF43-9B48-6D30D55CB4E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536D637-8BAA-AB4B-B6C9-866D35EC6748}" type="pres">
      <dgm:prSet presAssocID="{D920D285-E8AD-C44B-970D-7A915DACEAC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E2C607-339F-BE40-87BD-A7B702C0EB9F}" type="pres">
      <dgm:prSet presAssocID="{D920D285-E8AD-C44B-970D-7A915DACEAC8}" presName="dummy" presStyleCnt="0"/>
      <dgm:spPr/>
      <dgm:t>
        <a:bodyPr/>
        <a:lstStyle/>
        <a:p>
          <a:endParaRPr lang="zh-CN" altLang="en-US"/>
        </a:p>
      </dgm:t>
    </dgm:pt>
    <dgm:pt modelId="{3D789891-1C63-F44B-8F92-15966C6EE98C}" type="pres">
      <dgm:prSet presAssocID="{DFFCD53C-88E6-534F-9574-822AE78A86A7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B046A877-FABA-444C-B762-87688AD26366}" type="pres">
      <dgm:prSet presAssocID="{051ECED1-A7E0-074E-B806-69E31F373EE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036A72-0E81-294E-B22E-97307FFBBDB7}" type="pres">
      <dgm:prSet presAssocID="{051ECED1-A7E0-074E-B806-69E31F373EEE}" presName="dummy" presStyleCnt="0"/>
      <dgm:spPr/>
      <dgm:t>
        <a:bodyPr/>
        <a:lstStyle/>
        <a:p>
          <a:endParaRPr lang="zh-CN" altLang="en-US"/>
        </a:p>
      </dgm:t>
    </dgm:pt>
    <dgm:pt modelId="{96F1AE09-269B-164E-8BAE-E6642AEE4A09}" type="pres">
      <dgm:prSet presAssocID="{4086DFDD-7A6C-ED46-AA9E-FFFF87A51A08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7325DBA6-C0E7-B046-84F1-61165AFA4FB2}" type="pres">
      <dgm:prSet presAssocID="{071E8877-8B15-DE43-9DED-33C83F43B40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3A1CA-DDC9-F849-9BE0-8BB0BD5A2E52}" type="pres">
      <dgm:prSet presAssocID="{071E8877-8B15-DE43-9DED-33C83F43B405}" presName="dummy" presStyleCnt="0"/>
      <dgm:spPr/>
      <dgm:t>
        <a:bodyPr/>
        <a:lstStyle/>
        <a:p>
          <a:endParaRPr lang="zh-CN" altLang="en-US"/>
        </a:p>
      </dgm:t>
    </dgm:pt>
    <dgm:pt modelId="{09428FDF-8432-CE41-B3F6-EE7E2067A4EC}" type="pres">
      <dgm:prSet presAssocID="{B503CB9F-2CB1-964F-BEAA-6495D57C3CF8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5667F904-C74D-2F40-98FB-956E46ADA6D9}" type="pres">
      <dgm:prSet presAssocID="{653C2525-6CC3-CA4F-B1F3-142B1477CD8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E72B79-1E85-E44E-B54C-73E12EFD66B1}" type="pres">
      <dgm:prSet presAssocID="{653C2525-6CC3-CA4F-B1F3-142B1477CD80}" presName="dummy" presStyleCnt="0"/>
      <dgm:spPr/>
      <dgm:t>
        <a:bodyPr/>
        <a:lstStyle/>
        <a:p>
          <a:endParaRPr lang="zh-CN" altLang="en-US"/>
        </a:p>
      </dgm:t>
    </dgm:pt>
    <dgm:pt modelId="{AB2880E1-8592-A44C-A825-0024CB987867}" type="pres">
      <dgm:prSet presAssocID="{7F3A5146-2828-3C4A-8BEE-CB3D3E51AE19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FEB3DD1C-6016-AD42-B617-1805A98435B5}" type="pres">
      <dgm:prSet presAssocID="{C85D0DDA-50EF-AD4F-9A5B-DBF964B3F70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129DD-212F-4744-855A-82FF22A1B081}" type="pres">
      <dgm:prSet presAssocID="{C85D0DDA-50EF-AD4F-9A5B-DBF964B3F70E}" presName="dummy" presStyleCnt="0"/>
      <dgm:spPr/>
      <dgm:t>
        <a:bodyPr/>
        <a:lstStyle/>
        <a:p>
          <a:endParaRPr lang="zh-CN" altLang="en-US"/>
        </a:p>
      </dgm:t>
    </dgm:pt>
    <dgm:pt modelId="{DD305EF8-1BBB-E44F-989A-D706D5F8007A}" type="pres">
      <dgm:prSet presAssocID="{6A79D2D9-8E60-6C48-B2AC-2D2E7917540D}" presName="sibTrans" presStyleLbl="sibTrans2D1" presStyleIdx="4" presStyleCnt="6" custLinFactNeighborX="3353" custLinFactNeighborY="1674"/>
      <dgm:spPr/>
      <dgm:t>
        <a:bodyPr/>
        <a:lstStyle/>
        <a:p>
          <a:endParaRPr lang="zh-CN" altLang="en-US"/>
        </a:p>
      </dgm:t>
    </dgm:pt>
    <dgm:pt modelId="{4E239341-0024-3B43-A03F-4550B79185B0}" type="pres">
      <dgm:prSet presAssocID="{66473736-CF84-1E4E-8066-4364DCBF847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20FCAD-88BB-4F4E-8595-BF1B66F0CFE1}" type="pres">
      <dgm:prSet presAssocID="{66473736-CF84-1E4E-8066-4364DCBF847F}" presName="dummy" presStyleCnt="0"/>
      <dgm:spPr/>
    </dgm:pt>
    <dgm:pt modelId="{1C6F226F-68CF-0D49-85BA-CA4D670F8AD3}" type="pres">
      <dgm:prSet presAssocID="{437CAB75-9F95-8644-A859-D6AAA6275B68}" presName="sibTrans" presStyleLbl="sibTrans2D1" presStyleIdx="5" presStyleCnt="6" custLinFactNeighborX="3353" custLinFactNeighborY="1674"/>
      <dgm:spPr/>
      <dgm:t>
        <a:bodyPr/>
        <a:lstStyle/>
        <a:p>
          <a:endParaRPr lang="zh-CN" altLang="en-US"/>
        </a:p>
      </dgm:t>
    </dgm:pt>
  </dgm:ptLst>
  <dgm:cxnLst>
    <dgm:cxn modelId="{87C40290-5682-CA4D-BE5C-B7790E1E4578}" type="presOf" srcId="{071E8877-8B15-DE43-9DED-33C83F43B405}" destId="{7325DBA6-C0E7-B046-84F1-61165AFA4FB2}" srcOrd="0" destOrd="0" presId="urn:microsoft.com/office/officeart/2005/8/layout/radial6"/>
    <dgm:cxn modelId="{B825F2BB-F501-7E49-AE74-C97F88B42702}" type="presOf" srcId="{B32469D9-A1A6-DF46-8113-71CAC6922919}" destId="{28F48120-D992-D843-AEA5-31E440C2EFF9}" srcOrd="0" destOrd="0" presId="urn:microsoft.com/office/officeart/2005/8/layout/radial6"/>
    <dgm:cxn modelId="{B248DC84-D878-2F49-B093-E1ABFEE7FA70}" type="presOf" srcId="{7F3A5146-2828-3C4A-8BEE-CB3D3E51AE19}" destId="{AB2880E1-8592-A44C-A825-0024CB987867}" srcOrd="0" destOrd="0" presId="urn:microsoft.com/office/officeart/2005/8/layout/radial6"/>
    <dgm:cxn modelId="{CDC0E59E-38A7-4945-8B9A-AD494C93BD71}" type="presOf" srcId="{653C2525-6CC3-CA4F-B1F3-142B1477CD80}" destId="{5667F904-C74D-2F40-98FB-956E46ADA6D9}" srcOrd="0" destOrd="0" presId="urn:microsoft.com/office/officeart/2005/8/layout/radial6"/>
    <dgm:cxn modelId="{FA99F889-B993-FE49-9353-51F39676C42B}" srcId="{B32469D9-A1A6-DF46-8113-71CAC6922919}" destId="{09D5084C-69BD-AF43-9B48-6D30D55CB4EE}" srcOrd="0" destOrd="0" parTransId="{4EECCD25-E224-0743-A7A6-5629A4FC249A}" sibTransId="{EB327D46-4A0D-4441-95EA-D018447A42ED}"/>
    <dgm:cxn modelId="{B5DA3F54-930B-D64A-9D92-B2C66082DC0F}" type="presOf" srcId="{C85D0DDA-50EF-AD4F-9A5B-DBF964B3F70E}" destId="{FEB3DD1C-6016-AD42-B617-1805A98435B5}" srcOrd="0" destOrd="0" presId="urn:microsoft.com/office/officeart/2005/8/layout/radial6"/>
    <dgm:cxn modelId="{C82643A1-26F2-634B-A98B-919398A7A00C}" type="presOf" srcId="{6A79D2D9-8E60-6C48-B2AC-2D2E7917540D}" destId="{DD305EF8-1BBB-E44F-989A-D706D5F8007A}" srcOrd="0" destOrd="0" presId="urn:microsoft.com/office/officeart/2005/8/layout/radial6"/>
    <dgm:cxn modelId="{A8829341-AD8B-FA43-BDDC-3DF0CB2AFB2D}" srcId="{09D5084C-69BD-AF43-9B48-6D30D55CB4EE}" destId="{653C2525-6CC3-CA4F-B1F3-142B1477CD80}" srcOrd="3" destOrd="0" parTransId="{C6BF515A-4A66-F149-B697-14929193EA28}" sibTransId="{7F3A5146-2828-3C4A-8BEE-CB3D3E51AE19}"/>
    <dgm:cxn modelId="{57D2AE21-5831-5D48-AD06-06CACEFF632A}" srcId="{09D5084C-69BD-AF43-9B48-6D30D55CB4EE}" destId="{66473736-CF84-1E4E-8066-4364DCBF847F}" srcOrd="5" destOrd="0" parTransId="{16ECC7B8-1150-414A-8F6B-14A066AE97C3}" sibTransId="{437CAB75-9F95-8644-A859-D6AAA6275B68}"/>
    <dgm:cxn modelId="{22F57FC2-0428-CB44-8F42-D82CFBF2E0CA}" type="presOf" srcId="{B503CB9F-2CB1-964F-BEAA-6495D57C3CF8}" destId="{09428FDF-8432-CE41-B3F6-EE7E2067A4EC}" srcOrd="0" destOrd="0" presId="urn:microsoft.com/office/officeart/2005/8/layout/radial6"/>
    <dgm:cxn modelId="{59CB6E67-A3D2-B642-9100-183C4609F5A4}" srcId="{09D5084C-69BD-AF43-9B48-6D30D55CB4EE}" destId="{D920D285-E8AD-C44B-970D-7A915DACEAC8}" srcOrd="0" destOrd="0" parTransId="{15741A0D-57CD-5F4E-9414-2BE5236CE091}" sibTransId="{DFFCD53C-88E6-534F-9574-822AE78A86A7}"/>
    <dgm:cxn modelId="{B4DCAE70-455F-9342-8232-903C73A58D43}" srcId="{09D5084C-69BD-AF43-9B48-6D30D55CB4EE}" destId="{C85D0DDA-50EF-AD4F-9A5B-DBF964B3F70E}" srcOrd="4" destOrd="0" parTransId="{73ABB32E-033F-344A-ADE1-74E2A74944C9}" sibTransId="{6A79D2D9-8E60-6C48-B2AC-2D2E7917540D}"/>
    <dgm:cxn modelId="{030C4367-BFA5-3445-9BB5-2A170E38B379}" type="presOf" srcId="{051ECED1-A7E0-074E-B806-69E31F373EEE}" destId="{B046A877-FABA-444C-B762-87688AD26366}" srcOrd="0" destOrd="0" presId="urn:microsoft.com/office/officeart/2005/8/layout/radial6"/>
    <dgm:cxn modelId="{6CE43F44-966B-EA46-82ED-DBD2E9316A2F}" type="presOf" srcId="{DFFCD53C-88E6-534F-9574-822AE78A86A7}" destId="{3D789891-1C63-F44B-8F92-15966C6EE98C}" srcOrd="0" destOrd="0" presId="urn:microsoft.com/office/officeart/2005/8/layout/radial6"/>
    <dgm:cxn modelId="{E88EC75D-41C5-4646-AAC3-5106A12C646D}" type="presOf" srcId="{09D5084C-69BD-AF43-9B48-6D30D55CB4EE}" destId="{6083DA2B-239C-E94F-BFF6-D56AF934496A}" srcOrd="0" destOrd="0" presId="urn:microsoft.com/office/officeart/2005/8/layout/radial6"/>
    <dgm:cxn modelId="{9EF39CEB-B991-974C-9446-D58A899EB85C}" srcId="{09D5084C-69BD-AF43-9B48-6D30D55CB4EE}" destId="{051ECED1-A7E0-074E-B806-69E31F373EEE}" srcOrd="1" destOrd="0" parTransId="{7BCB60D3-B292-EA40-80A6-E40B16C60613}" sibTransId="{4086DFDD-7A6C-ED46-AA9E-FFFF87A51A08}"/>
    <dgm:cxn modelId="{CDB7C3A7-7236-BB45-A10D-F74A73D0E632}" srcId="{09D5084C-69BD-AF43-9B48-6D30D55CB4EE}" destId="{071E8877-8B15-DE43-9DED-33C83F43B405}" srcOrd="2" destOrd="0" parTransId="{5AC10F78-5FE6-9145-A574-C021B649175B}" sibTransId="{B503CB9F-2CB1-964F-BEAA-6495D57C3CF8}"/>
    <dgm:cxn modelId="{EDCF644C-ED17-5B4B-82CA-703A9036F26C}" type="presOf" srcId="{4086DFDD-7A6C-ED46-AA9E-FFFF87A51A08}" destId="{96F1AE09-269B-164E-8BAE-E6642AEE4A09}" srcOrd="0" destOrd="0" presId="urn:microsoft.com/office/officeart/2005/8/layout/radial6"/>
    <dgm:cxn modelId="{DB19F980-A3BC-F049-826B-E0E18EE43394}" type="presOf" srcId="{66473736-CF84-1E4E-8066-4364DCBF847F}" destId="{4E239341-0024-3B43-A03F-4550B79185B0}" srcOrd="0" destOrd="0" presId="urn:microsoft.com/office/officeart/2005/8/layout/radial6"/>
    <dgm:cxn modelId="{6CE6B92E-325C-A04F-BA21-B4FDA4790072}" type="presOf" srcId="{437CAB75-9F95-8644-A859-D6AAA6275B68}" destId="{1C6F226F-68CF-0D49-85BA-CA4D670F8AD3}" srcOrd="0" destOrd="0" presId="urn:microsoft.com/office/officeart/2005/8/layout/radial6"/>
    <dgm:cxn modelId="{5EA4D413-7781-C24E-AEC1-102490B55E63}" type="presOf" srcId="{D920D285-E8AD-C44B-970D-7A915DACEAC8}" destId="{5536D637-8BAA-AB4B-B6C9-866D35EC6748}" srcOrd="0" destOrd="0" presId="urn:microsoft.com/office/officeart/2005/8/layout/radial6"/>
    <dgm:cxn modelId="{EA5556B8-3B51-7A41-A868-BE0024A760B1}" type="presParOf" srcId="{28F48120-D992-D843-AEA5-31E440C2EFF9}" destId="{6083DA2B-239C-E94F-BFF6-D56AF934496A}" srcOrd="0" destOrd="0" presId="urn:microsoft.com/office/officeart/2005/8/layout/radial6"/>
    <dgm:cxn modelId="{5EB7691D-2D89-B648-A67A-D2D7AB5D02D1}" type="presParOf" srcId="{28F48120-D992-D843-AEA5-31E440C2EFF9}" destId="{5536D637-8BAA-AB4B-B6C9-866D35EC6748}" srcOrd="1" destOrd="0" presId="urn:microsoft.com/office/officeart/2005/8/layout/radial6"/>
    <dgm:cxn modelId="{857B7688-E8CD-5A4D-85BA-AD33FEA68400}" type="presParOf" srcId="{28F48120-D992-D843-AEA5-31E440C2EFF9}" destId="{EDE2C607-339F-BE40-87BD-A7B702C0EB9F}" srcOrd="2" destOrd="0" presId="urn:microsoft.com/office/officeart/2005/8/layout/radial6"/>
    <dgm:cxn modelId="{BD64FABC-BACB-A741-990A-1F2F7348F94B}" type="presParOf" srcId="{28F48120-D992-D843-AEA5-31E440C2EFF9}" destId="{3D789891-1C63-F44B-8F92-15966C6EE98C}" srcOrd="3" destOrd="0" presId="urn:microsoft.com/office/officeart/2005/8/layout/radial6"/>
    <dgm:cxn modelId="{3DA9F6DA-DAB2-3248-87B2-43FD1C91B670}" type="presParOf" srcId="{28F48120-D992-D843-AEA5-31E440C2EFF9}" destId="{B046A877-FABA-444C-B762-87688AD26366}" srcOrd="4" destOrd="0" presId="urn:microsoft.com/office/officeart/2005/8/layout/radial6"/>
    <dgm:cxn modelId="{81B5A140-74FD-B645-BF2A-9E0A5A2E5F8E}" type="presParOf" srcId="{28F48120-D992-D843-AEA5-31E440C2EFF9}" destId="{58036A72-0E81-294E-B22E-97307FFBBDB7}" srcOrd="5" destOrd="0" presId="urn:microsoft.com/office/officeart/2005/8/layout/radial6"/>
    <dgm:cxn modelId="{E520C9F8-835E-6F4B-8945-5F6B0D32EFEE}" type="presParOf" srcId="{28F48120-D992-D843-AEA5-31E440C2EFF9}" destId="{96F1AE09-269B-164E-8BAE-E6642AEE4A09}" srcOrd="6" destOrd="0" presId="urn:microsoft.com/office/officeart/2005/8/layout/radial6"/>
    <dgm:cxn modelId="{64C5F1A4-8AC7-0244-BD92-348A72683E8A}" type="presParOf" srcId="{28F48120-D992-D843-AEA5-31E440C2EFF9}" destId="{7325DBA6-C0E7-B046-84F1-61165AFA4FB2}" srcOrd="7" destOrd="0" presId="urn:microsoft.com/office/officeart/2005/8/layout/radial6"/>
    <dgm:cxn modelId="{38D796E2-9F3F-E746-A136-59EC190EFD2F}" type="presParOf" srcId="{28F48120-D992-D843-AEA5-31E440C2EFF9}" destId="{A7B3A1CA-DDC9-F849-9BE0-8BB0BD5A2E52}" srcOrd="8" destOrd="0" presId="urn:microsoft.com/office/officeart/2005/8/layout/radial6"/>
    <dgm:cxn modelId="{D0F0BC2C-91C4-9342-9A65-BED0BF69B342}" type="presParOf" srcId="{28F48120-D992-D843-AEA5-31E440C2EFF9}" destId="{09428FDF-8432-CE41-B3F6-EE7E2067A4EC}" srcOrd="9" destOrd="0" presId="urn:microsoft.com/office/officeart/2005/8/layout/radial6"/>
    <dgm:cxn modelId="{70A5868D-CF1A-FE4D-8EF6-B15A13552F6C}" type="presParOf" srcId="{28F48120-D992-D843-AEA5-31E440C2EFF9}" destId="{5667F904-C74D-2F40-98FB-956E46ADA6D9}" srcOrd="10" destOrd="0" presId="urn:microsoft.com/office/officeart/2005/8/layout/radial6"/>
    <dgm:cxn modelId="{BD25E770-16B9-7247-99E9-5580E8EC1E53}" type="presParOf" srcId="{28F48120-D992-D843-AEA5-31E440C2EFF9}" destId="{BEE72B79-1E85-E44E-B54C-73E12EFD66B1}" srcOrd="11" destOrd="0" presId="urn:microsoft.com/office/officeart/2005/8/layout/radial6"/>
    <dgm:cxn modelId="{C01DB09B-0F4B-2C48-8E00-2670CCB88608}" type="presParOf" srcId="{28F48120-D992-D843-AEA5-31E440C2EFF9}" destId="{AB2880E1-8592-A44C-A825-0024CB987867}" srcOrd="12" destOrd="0" presId="urn:microsoft.com/office/officeart/2005/8/layout/radial6"/>
    <dgm:cxn modelId="{9F4D036C-7204-3C49-BD8A-EEE08246554A}" type="presParOf" srcId="{28F48120-D992-D843-AEA5-31E440C2EFF9}" destId="{FEB3DD1C-6016-AD42-B617-1805A98435B5}" srcOrd="13" destOrd="0" presId="urn:microsoft.com/office/officeart/2005/8/layout/radial6"/>
    <dgm:cxn modelId="{60E50D7F-C6D4-C443-8269-144C1F0E75EA}" type="presParOf" srcId="{28F48120-D992-D843-AEA5-31E440C2EFF9}" destId="{197129DD-212F-4744-855A-82FF22A1B081}" srcOrd="14" destOrd="0" presId="urn:microsoft.com/office/officeart/2005/8/layout/radial6"/>
    <dgm:cxn modelId="{EC9A6729-D299-FA43-921D-138A06A072C6}" type="presParOf" srcId="{28F48120-D992-D843-AEA5-31E440C2EFF9}" destId="{DD305EF8-1BBB-E44F-989A-D706D5F8007A}" srcOrd="15" destOrd="0" presId="urn:microsoft.com/office/officeart/2005/8/layout/radial6"/>
    <dgm:cxn modelId="{3F2A45F0-5AF9-B045-8C07-D726C469281B}" type="presParOf" srcId="{28F48120-D992-D843-AEA5-31E440C2EFF9}" destId="{4E239341-0024-3B43-A03F-4550B79185B0}" srcOrd="16" destOrd="0" presId="urn:microsoft.com/office/officeart/2005/8/layout/radial6"/>
    <dgm:cxn modelId="{64BA0186-509D-1D4F-BB26-0607B1714A52}" type="presParOf" srcId="{28F48120-D992-D843-AEA5-31E440C2EFF9}" destId="{9A20FCAD-88BB-4F4E-8595-BF1B66F0CFE1}" srcOrd="17" destOrd="0" presId="urn:microsoft.com/office/officeart/2005/8/layout/radial6"/>
    <dgm:cxn modelId="{14966382-1157-F94E-8B37-A376ADADCE4D}" type="presParOf" srcId="{28F48120-D992-D843-AEA5-31E440C2EFF9}" destId="{1C6F226F-68CF-0D49-85BA-CA4D670F8AD3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B4D-E2DD-9746-8A9C-5833A4F5DC65}">
      <dsp:nvSpPr>
        <dsp:cNvPr id="0" name=""/>
        <dsp:cNvSpPr/>
      </dsp:nvSpPr>
      <dsp:spPr>
        <a:xfrm>
          <a:off x="2786815" y="1288670"/>
          <a:ext cx="2245550" cy="2125714"/>
        </a:xfrm>
        <a:prstGeom prst="ellipse">
          <a:avLst/>
        </a:prstGeom>
        <a:solidFill>
          <a:schemeClr val="accent2">
            <a:lumMod val="7500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金融生活</a:t>
          </a:r>
        </a:p>
      </dsp:txBody>
      <dsp:txXfrm>
        <a:off x="3115668" y="1599974"/>
        <a:ext cx="1587844" cy="1503106"/>
      </dsp:txXfrm>
    </dsp:sp>
    <dsp:sp modelId="{5548BAEC-CCA2-7043-AF9B-91B0714D408B}">
      <dsp:nvSpPr>
        <dsp:cNvPr id="0" name=""/>
        <dsp:cNvSpPr/>
      </dsp:nvSpPr>
      <dsp:spPr>
        <a:xfrm>
          <a:off x="3191693" y="3476132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92C22C-B967-CB44-B86B-4AEFE6B35B3F}">
      <dsp:nvSpPr>
        <dsp:cNvPr id="0" name=""/>
        <dsp:cNvSpPr/>
      </dsp:nvSpPr>
      <dsp:spPr>
        <a:xfrm>
          <a:off x="5268942" y="2049284"/>
          <a:ext cx="221235" cy="221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37441C-7259-5847-AC9C-004B9EF34C0C}">
      <dsp:nvSpPr>
        <dsp:cNvPr id="0" name=""/>
        <dsp:cNvSpPr/>
      </dsp:nvSpPr>
      <dsp:spPr>
        <a:xfrm>
          <a:off x="4211740" y="3711569"/>
          <a:ext cx="305113" cy="3055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571D6-2BA8-4142-927A-002A511E20CB}">
      <dsp:nvSpPr>
        <dsp:cNvPr id="0" name=""/>
        <dsp:cNvSpPr/>
      </dsp:nvSpPr>
      <dsp:spPr>
        <a:xfrm>
          <a:off x="3253616" y="1243893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61FA09-947C-A846-AB9F-5BC853A342DB}">
      <dsp:nvSpPr>
        <dsp:cNvPr id="0" name=""/>
        <dsp:cNvSpPr/>
      </dsp:nvSpPr>
      <dsp:spPr>
        <a:xfrm>
          <a:off x="2557259" y="2509858"/>
          <a:ext cx="221235" cy="2212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322E75-AFA8-314D-B71B-30BCA37D905F}">
      <dsp:nvSpPr>
        <dsp:cNvPr id="0" name=""/>
        <dsp:cNvSpPr/>
      </dsp:nvSpPr>
      <dsp:spPr>
        <a:xfrm>
          <a:off x="1489924" y="1430771"/>
          <a:ext cx="1115747" cy="1115874"/>
        </a:xfrm>
        <a:prstGeom prst="ellipse">
          <a:avLst/>
        </a:prstGeom>
        <a:solidFill>
          <a:schemeClr val="accent1"/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转账</a:t>
          </a:r>
          <a:endParaRPr lang="zh-CN" altLang="en-US" sz="2400" kern="1200" dirty="0"/>
        </a:p>
      </dsp:txBody>
      <dsp:txXfrm>
        <a:off x="1653321" y="1594187"/>
        <a:ext cx="788953" cy="789042"/>
      </dsp:txXfrm>
    </dsp:sp>
    <dsp:sp modelId="{17FF6D62-504A-1D4C-8ABD-23BECBE137BA}">
      <dsp:nvSpPr>
        <dsp:cNvPr id="0" name=""/>
        <dsp:cNvSpPr/>
      </dsp:nvSpPr>
      <dsp:spPr>
        <a:xfrm>
          <a:off x="3605454" y="1253703"/>
          <a:ext cx="305113" cy="3055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7A7E05-36E5-1949-907C-BAE7C5E527C3}">
      <dsp:nvSpPr>
        <dsp:cNvPr id="0" name=""/>
        <dsp:cNvSpPr/>
      </dsp:nvSpPr>
      <dsp:spPr>
        <a:xfrm>
          <a:off x="1595194" y="2873315"/>
          <a:ext cx="551681" cy="5518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0FDE84-4031-EF4B-9100-AA601B73F93B}">
      <dsp:nvSpPr>
        <dsp:cNvPr id="0" name=""/>
        <dsp:cNvSpPr/>
      </dsp:nvSpPr>
      <dsp:spPr>
        <a:xfrm>
          <a:off x="5374212" y="905942"/>
          <a:ext cx="1115747" cy="11158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理财</a:t>
          </a:r>
          <a:endParaRPr lang="zh-CN" altLang="en-US" sz="2400" kern="1200" dirty="0"/>
        </a:p>
      </dsp:txBody>
      <dsp:txXfrm>
        <a:off x="5537609" y="1069358"/>
        <a:ext cx="788953" cy="789042"/>
      </dsp:txXfrm>
    </dsp:sp>
    <dsp:sp modelId="{F1515641-61DE-3E4C-9877-2D85F16F8485}">
      <dsp:nvSpPr>
        <dsp:cNvPr id="0" name=""/>
        <dsp:cNvSpPr/>
      </dsp:nvSpPr>
      <dsp:spPr>
        <a:xfrm>
          <a:off x="4876010" y="1676018"/>
          <a:ext cx="305113" cy="3055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53843-29C9-AA4C-8241-01E22D862975}">
      <dsp:nvSpPr>
        <dsp:cNvPr id="0" name=""/>
        <dsp:cNvSpPr/>
      </dsp:nvSpPr>
      <dsp:spPr>
        <a:xfrm>
          <a:off x="1385218" y="3530086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AC6240-BB27-F944-B126-504004E69EB4}">
      <dsp:nvSpPr>
        <dsp:cNvPr id="0" name=""/>
        <dsp:cNvSpPr/>
      </dsp:nvSpPr>
      <dsp:spPr>
        <a:xfrm>
          <a:off x="3589691" y="3215189"/>
          <a:ext cx="221235" cy="2212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418E68-134A-4647-8CCE-185FD86A7C54}">
      <dsp:nvSpPr>
        <dsp:cNvPr id="0" name=""/>
        <dsp:cNvSpPr/>
      </dsp:nvSpPr>
      <dsp:spPr>
        <a:xfrm>
          <a:off x="5898872" y="2834075"/>
          <a:ext cx="1115747" cy="11158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资产</a:t>
          </a:r>
        </a:p>
      </dsp:txBody>
      <dsp:txXfrm>
        <a:off x="6062269" y="2997491"/>
        <a:ext cx="788953" cy="789042"/>
      </dsp:txXfrm>
    </dsp:sp>
    <dsp:sp modelId="{AE8AE59E-1D40-EE4A-A8ED-FD40B3CCAD2D}">
      <dsp:nvSpPr>
        <dsp:cNvPr id="0" name=""/>
        <dsp:cNvSpPr/>
      </dsp:nvSpPr>
      <dsp:spPr>
        <a:xfrm>
          <a:off x="5584188" y="2795326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C5D382-DB5E-104B-B914-B8AADDCF5178}">
      <dsp:nvSpPr>
        <dsp:cNvPr id="0" name=""/>
        <dsp:cNvSpPr/>
      </dsp:nvSpPr>
      <dsp:spPr>
        <a:xfrm>
          <a:off x="2696305" y="3789067"/>
          <a:ext cx="1115747" cy="11158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支付</a:t>
          </a:r>
          <a:endParaRPr lang="zh-CN" altLang="en-US" sz="2400" kern="1200" dirty="0"/>
        </a:p>
      </dsp:txBody>
      <dsp:txXfrm>
        <a:off x="2859702" y="3952483"/>
        <a:ext cx="788953" cy="789042"/>
      </dsp:txXfrm>
    </dsp:sp>
    <dsp:sp modelId="{92A2652B-DECF-F141-80D9-6D1F5D460641}">
      <dsp:nvSpPr>
        <dsp:cNvPr id="0" name=""/>
        <dsp:cNvSpPr/>
      </dsp:nvSpPr>
      <dsp:spPr>
        <a:xfrm>
          <a:off x="3692709" y="3751299"/>
          <a:ext cx="221235" cy="2212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9C1521-002E-4D49-A2A1-16551053B7C9}">
      <dsp:nvSpPr>
        <dsp:cNvPr id="0" name=""/>
        <dsp:cNvSpPr/>
      </dsp:nvSpPr>
      <dsp:spPr>
        <a:xfrm>
          <a:off x="3760262" y="0"/>
          <a:ext cx="1115747" cy="11158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贷款</a:t>
          </a:r>
        </a:p>
      </dsp:txBody>
      <dsp:txXfrm>
        <a:off x="3923659" y="163416"/>
        <a:ext cx="788953" cy="789042"/>
      </dsp:txXfrm>
    </dsp:sp>
    <dsp:sp modelId="{528EF3CE-2916-0F4B-A34E-BE3A42A16650}">
      <dsp:nvSpPr>
        <dsp:cNvPr id="0" name=""/>
        <dsp:cNvSpPr/>
      </dsp:nvSpPr>
      <dsp:spPr>
        <a:xfrm>
          <a:off x="2384436" y="1209558"/>
          <a:ext cx="221235" cy="2212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8AF89-C0C2-1246-AE04-E3DA09D5577E}">
      <dsp:nvSpPr>
        <dsp:cNvPr id="0" name=""/>
        <dsp:cNvSpPr/>
      </dsp:nvSpPr>
      <dsp:spPr>
        <a:xfrm>
          <a:off x="4960451" y="274676"/>
          <a:ext cx="221235" cy="2212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762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0EFE1-6155-3541-AD93-D4A4FB764396}">
      <dsp:nvSpPr>
        <dsp:cNvPr id="0" name=""/>
        <dsp:cNvSpPr/>
      </dsp:nvSpPr>
      <dsp:spPr>
        <a:xfrm>
          <a:off x="2889772" y="1702796"/>
          <a:ext cx="2013149" cy="20019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50000"/>
                </a:schemeClr>
              </a:solidFill>
            </a:rPr>
            <a:t>数据模型</a:t>
          </a:r>
          <a:endParaRPr lang="zh-CN" altLang="en-US" sz="20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3184591" y="1995969"/>
        <a:ext cx="1423511" cy="1415566"/>
      </dsp:txXfrm>
    </dsp:sp>
    <dsp:sp modelId="{C26BB37E-E550-7144-A00F-C9977B00E2F1}">
      <dsp:nvSpPr>
        <dsp:cNvPr id="0" name=""/>
        <dsp:cNvSpPr/>
      </dsp:nvSpPr>
      <dsp:spPr>
        <a:xfrm rot="8528246">
          <a:off x="2518147" y="3276292"/>
          <a:ext cx="753669" cy="689296"/>
        </a:xfrm>
        <a:prstGeom prst="leftArrow">
          <a:avLst>
            <a:gd name="adj1" fmla="val 60000"/>
            <a:gd name="adj2" fmla="val 50000"/>
          </a:avLst>
        </a:prstGeom>
        <a:solidFill>
          <a:srgbClr val="7F7F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4838-862D-BB40-B4DD-0ECC3B01C946}">
      <dsp:nvSpPr>
        <dsp:cNvPr id="0" name=""/>
        <dsp:cNvSpPr/>
      </dsp:nvSpPr>
      <dsp:spPr>
        <a:xfrm>
          <a:off x="1735431" y="3698777"/>
          <a:ext cx="982355" cy="606161"/>
        </a:xfrm>
        <a:prstGeom prst="roundRect">
          <a:avLst>
            <a:gd name="adj" fmla="val 10000"/>
          </a:avLst>
        </a:prstGeom>
        <a:solidFill>
          <a:srgbClr val="7F7F7F"/>
        </a:solidFill>
        <a:ln w="317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其他</a:t>
          </a:r>
          <a:endParaRPr lang="zh-CN" altLang="en-US" sz="2000" kern="1200" dirty="0"/>
        </a:p>
      </dsp:txBody>
      <dsp:txXfrm>
        <a:off x="1753185" y="3716531"/>
        <a:ext cx="946847" cy="570653"/>
      </dsp:txXfrm>
    </dsp:sp>
    <dsp:sp modelId="{9D812D46-A4A6-E746-88B0-CBB5F8A3B8D5}">
      <dsp:nvSpPr>
        <dsp:cNvPr id="0" name=""/>
        <dsp:cNvSpPr/>
      </dsp:nvSpPr>
      <dsp:spPr>
        <a:xfrm rot="10650866">
          <a:off x="2229622" y="2514338"/>
          <a:ext cx="753393" cy="671522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04611-6D37-354D-965A-46313C6ED91F}">
      <dsp:nvSpPr>
        <dsp:cNvPr id="0" name=""/>
        <dsp:cNvSpPr/>
      </dsp:nvSpPr>
      <dsp:spPr>
        <a:xfrm>
          <a:off x="1477839" y="2510886"/>
          <a:ext cx="891988" cy="556979"/>
        </a:xfrm>
        <a:prstGeom prst="roundRect">
          <a:avLst>
            <a:gd name="adj" fmla="val 10000"/>
          </a:avLst>
        </a:prstGeom>
        <a:solidFill>
          <a:schemeClr val="accent3">
            <a:shade val="80000"/>
          </a:schemeClr>
        </a:solidFill>
        <a:ln w="12700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FFFF"/>
              </a:solidFill>
            </a:rPr>
            <a:t>互金</a:t>
          </a:r>
          <a:endParaRPr lang="zh-CN" altLang="en-US" sz="2000" kern="1200" dirty="0">
            <a:solidFill>
              <a:srgbClr val="FFFFFF"/>
            </a:solidFill>
          </a:endParaRPr>
        </a:p>
      </dsp:txBody>
      <dsp:txXfrm>
        <a:off x="1494152" y="2527199"/>
        <a:ext cx="859362" cy="524353"/>
      </dsp:txXfrm>
    </dsp:sp>
    <dsp:sp modelId="{8F8CFA8A-2A78-4C48-A97E-659AE707772C}">
      <dsp:nvSpPr>
        <dsp:cNvPr id="0" name=""/>
        <dsp:cNvSpPr/>
      </dsp:nvSpPr>
      <dsp:spPr>
        <a:xfrm rot="13515244">
          <a:off x="2383563" y="1317210"/>
          <a:ext cx="952890" cy="60339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DFC51-2039-2548-89B9-4460D3290F47}">
      <dsp:nvSpPr>
        <dsp:cNvPr id="0" name=""/>
        <dsp:cNvSpPr/>
      </dsp:nvSpPr>
      <dsp:spPr>
        <a:xfrm>
          <a:off x="1954683" y="983498"/>
          <a:ext cx="1072327" cy="604466"/>
        </a:xfrm>
        <a:prstGeom prst="roundRect">
          <a:avLst>
            <a:gd name="adj" fmla="val 10000"/>
          </a:avLst>
        </a:prstGeom>
        <a:solidFill>
          <a:schemeClr val="accent4">
            <a:shade val="80000"/>
          </a:schemeClr>
        </a:solidFill>
        <a:ln w="12700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solidFill>
                <a:schemeClr val="tx1"/>
              </a:solidFill>
            </a:rPr>
            <a:t>信贷</a:t>
          </a:r>
          <a:endParaRPr lang="zh-CN" altLang="en-US" sz="2000" kern="1200" dirty="0">
            <a:solidFill>
              <a:schemeClr val="tx1"/>
            </a:solidFill>
          </a:endParaRPr>
        </a:p>
      </dsp:txBody>
      <dsp:txXfrm>
        <a:off x="1972387" y="1001202"/>
        <a:ext cx="1036919" cy="569058"/>
      </dsp:txXfrm>
    </dsp:sp>
    <dsp:sp modelId="{98056020-FB56-D147-B70F-4FFE779EA340}">
      <dsp:nvSpPr>
        <dsp:cNvPr id="0" name=""/>
        <dsp:cNvSpPr/>
      </dsp:nvSpPr>
      <dsp:spPr>
        <a:xfrm rot="18056292">
          <a:off x="4172233" y="1041767"/>
          <a:ext cx="1067123" cy="62308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E439B-B256-FE49-9455-A9D9064A101C}">
      <dsp:nvSpPr>
        <dsp:cNvPr id="0" name=""/>
        <dsp:cNvSpPr/>
      </dsp:nvSpPr>
      <dsp:spPr>
        <a:xfrm>
          <a:off x="4451737" y="608063"/>
          <a:ext cx="1034958" cy="611530"/>
        </a:xfrm>
        <a:prstGeom prst="roundRect">
          <a:avLst>
            <a:gd name="adj" fmla="val 10000"/>
          </a:avLst>
        </a:prstGeom>
        <a:solidFill>
          <a:schemeClr val="accent5">
            <a:shade val="80000"/>
          </a:schemeClr>
        </a:solidFill>
        <a:ln w="12700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FFFF"/>
              </a:solidFill>
            </a:rPr>
            <a:t>数据</a:t>
          </a:r>
          <a:endParaRPr lang="zh-CN" altLang="en-US" sz="2000" kern="1200" dirty="0">
            <a:solidFill>
              <a:srgbClr val="FFFFFF"/>
            </a:solidFill>
          </a:endParaRPr>
        </a:p>
      </dsp:txBody>
      <dsp:txXfrm>
        <a:off x="4469648" y="625974"/>
        <a:ext cx="999136" cy="575708"/>
      </dsp:txXfrm>
    </dsp:sp>
    <dsp:sp modelId="{F213E22B-0D71-EF40-B2B7-08174BE412B3}">
      <dsp:nvSpPr>
        <dsp:cNvPr id="0" name=""/>
        <dsp:cNvSpPr/>
      </dsp:nvSpPr>
      <dsp:spPr>
        <a:xfrm rot="20674478">
          <a:off x="4830663" y="2035989"/>
          <a:ext cx="938966" cy="65802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857C-F044-2E49-98FB-C51992207711}">
      <dsp:nvSpPr>
        <dsp:cNvPr id="0" name=""/>
        <dsp:cNvSpPr/>
      </dsp:nvSpPr>
      <dsp:spPr>
        <a:xfrm>
          <a:off x="5448827" y="1851987"/>
          <a:ext cx="1009519" cy="568254"/>
        </a:xfrm>
        <a:prstGeom prst="roundRect">
          <a:avLst>
            <a:gd name="adj" fmla="val 10000"/>
          </a:avLst>
        </a:prstGeom>
        <a:solidFill>
          <a:schemeClr val="accent6">
            <a:shade val="80000"/>
          </a:schemeClr>
        </a:solidFill>
        <a:ln w="12700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rgbClr val="FFFFFF"/>
              </a:solidFill>
            </a:rPr>
            <a:t>支付</a:t>
          </a:r>
          <a:endParaRPr lang="zh-CN" altLang="en-US" sz="2000" kern="1200" dirty="0">
            <a:solidFill>
              <a:srgbClr val="FFFFFF"/>
            </a:solidFill>
          </a:endParaRPr>
        </a:p>
      </dsp:txBody>
      <dsp:txXfrm>
        <a:off x="5465471" y="1868631"/>
        <a:ext cx="976231" cy="534966"/>
      </dsp:txXfrm>
    </dsp:sp>
    <dsp:sp modelId="{12862D62-4798-7443-89B2-EC38CCAA882C}">
      <dsp:nvSpPr>
        <dsp:cNvPr id="0" name=""/>
        <dsp:cNvSpPr/>
      </dsp:nvSpPr>
      <dsp:spPr>
        <a:xfrm rot="3179363">
          <a:off x="4384005" y="3223442"/>
          <a:ext cx="697151" cy="747619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549F7-8950-CA46-9287-E8D4AD39E781}">
      <dsp:nvSpPr>
        <dsp:cNvPr id="0" name=""/>
        <dsp:cNvSpPr/>
      </dsp:nvSpPr>
      <dsp:spPr>
        <a:xfrm>
          <a:off x="4860770" y="3758450"/>
          <a:ext cx="981960" cy="505084"/>
        </a:xfrm>
        <a:prstGeom prst="roundRect">
          <a:avLst>
            <a:gd name="adj" fmla="val 10000"/>
          </a:avLst>
        </a:prstGeom>
        <a:solidFill>
          <a:schemeClr val="accent2">
            <a:shade val="80000"/>
          </a:schemeClr>
        </a:solidFill>
        <a:ln w="12700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>
              <a:solidFill>
                <a:srgbClr val="FFFFFF"/>
              </a:solidFill>
            </a:rPr>
            <a:t>社交</a:t>
          </a:r>
          <a:endParaRPr lang="zh-CN" altLang="en-US" sz="2000" kern="1200" dirty="0" smtClean="0">
            <a:solidFill>
              <a:srgbClr val="FFFFFF"/>
            </a:solidFill>
          </a:endParaRPr>
        </a:p>
      </dsp:txBody>
      <dsp:txXfrm>
        <a:off x="4875563" y="3773243"/>
        <a:ext cx="952374" cy="475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226F-68CF-0D49-85BA-CA4D670F8AD3}">
      <dsp:nvSpPr>
        <dsp:cNvPr id="0" name=""/>
        <dsp:cNvSpPr/>
      </dsp:nvSpPr>
      <dsp:spPr>
        <a:xfrm>
          <a:off x="1706447" y="542839"/>
          <a:ext cx="3331676" cy="3331676"/>
        </a:xfrm>
        <a:prstGeom prst="blockArc">
          <a:avLst>
            <a:gd name="adj1" fmla="val 12600000"/>
            <a:gd name="adj2" fmla="val 16200000"/>
            <a:gd name="adj3" fmla="val 451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05EF8-1BBB-E44F-989A-D706D5F8007A}">
      <dsp:nvSpPr>
        <dsp:cNvPr id="0" name=""/>
        <dsp:cNvSpPr/>
      </dsp:nvSpPr>
      <dsp:spPr>
        <a:xfrm>
          <a:off x="1706447" y="542839"/>
          <a:ext cx="3331676" cy="3331676"/>
        </a:xfrm>
        <a:prstGeom prst="blockArc">
          <a:avLst>
            <a:gd name="adj1" fmla="val 9000000"/>
            <a:gd name="adj2" fmla="val 12600000"/>
            <a:gd name="adj3" fmla="val 4518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2880E1-8592-A44C-A825-0024CB987867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5400000"/>
            <a:gd name="adj2" fmla="val 9000000"/>
            <a:gd name="adj3" fmla="val 451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28FDF-8432-CE41-B3F6-EE7E2067A4EC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800000"/>
            <a:gd name="adj2" fmla="val 5400000"/>
            <a:gd name="adj3" fmla="val 4518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F1AE09-269B-164E-8BAE-E6642AEE4A09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9800000"/>
            <a:gd name="adj2" fmla="val 1800000"/>
            <a:gd name="adj3" fmla="val 4518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89891-1C63-F44B-8F92-15966C6EE98C}">
      <dsp:nvSpPr>
        <dsp:cNvPr id="0" name=""/>
        <dsp:cNvSpPr/>
      </dsp:nvSpPr>
      <dsp:spPr>
        <a:xfrm>
          <a:off x="1594736" y="487067"/>
          <a:ext cx="3331676" cy="3331676"/>
        </a:xfrm>
        <a:prstGeom prst="blockArc">
          <a:avLst>
            <a:gd name="adj1" fmla="val 16200000"/>
            <a:gd name="adj2" fmla="val 19800000"/>
            <a:gd name="adj3" fmla="val 451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228600" dist="38100" dir="5400000" sx="104000" sy="104000" algn="ctr" rotWithShape="0">
            <a:srgbClr val="000000">
              <a:alpha val="8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83DA2B-239C-E94F-BFF6-D56AF934496A}">
      <dsp:nvSpPr>
        <dsp:cNvPr id="0" name=""/>
        <dsp:cNvSpPr/>
      </dsp:nvSpPr>
      <dsp:spPr>
        <a:xfrm>
          <a:off x="2513890" y="1406221"/>
          <a:ext cx="1493368" cy="1493368"/>
        </a:xfrm>
        <a:prstGeom prst="ellipse">
          <a:avLst/>
        </a:prstGeom>
        <a:solidFill>
          <a:schemeClr val="tx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画像</a:t>
          </a:r>
          <a:endParaRPr lang="zh-CN" altLang="en-US" sz="2000" kern="1200" dirty="0"/>
        </a:p>
      </dsp:txBody>
      <dsp:txXfrm>
        <a:off x="2732589" y="1624920"/>
        <a:ext cx="1055970" cy="1055970"/>
      </dsp:txXfrm>
    </dsp:sp>
    <dsp:sp modelId="{5536D637-8BAA-AB4B-B6C9-866D35EC6748}">
      <dsp:nvSpPr>
        <dsp:cNvPr id="0" name=""/>
        <dsp:cNvSpPr/>
      </dsp:nvSpPr>
      <dsp:spPr>
        <a:xfrm>
          <a:off x="2737895" y="2021"/>
          <a:ext cx="1045358" cy="104535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资产</a:t>
          </a:r>
          <a:endParaRPr lang="zh-CN" altLang="en-US" sz="2000" kern="1200" dirty="0"/>
        </a:p>
      </dsp:txBody>
      <dsp:txXfrm>
        <a:off x="2890984" y="155110"/>
        <a:ext cx="739180" cy="739180"/>
      </dsp:txXfrm>
    </dsp:sp>
    <dsp:sp modelId="{B046A877-FABA-444C-B762-87688AD26366}">
      <dsp:nvSpPr>
        <dsp:cNvPr id="0" name=""/>
        <dsp:cNvSpPr/>
      </dsp:nvSpPr>
      <dsp:spPr>
        <a:xfrm>
          <a:off x="4147963" y="816123"/>
          <a:ext cx="1045358" cy="104535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圈子</a:t>
          </a:r>
          <a:endParaRPr lang="zh-CN" altLang="en-US" sz="2000" kern="1200" dirty="0"/>
        </a:p>
      </dsp:txBody>
      <dsp:txXfrm>
        <a:off x="4301052" y="969212"/>
        <a:ext cx="739180" cy="739180"/>
      </dsp:txXfrm>
    </dsp:sp>
    <dsp:sp modelId="{7325DBA6-C0E7-B046-84F1-61165AFA4FB2}">
      <dsp:nvSpPr>
        <dsp:cNvPr id="0" name=""/>
        <dsp:cNvSpPr/>
      </dsp:nvSpPr>
      <dsp:spPr>
        <a:xfrm>
          <a:off x="4147963" y="2444329"/>
          <a:ext cx="1045358" cy="104535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位置</a:t>
          </a:r>
          <a:endParaRPr lang="zh-CN" altLang="en-US" sz="2000" kern="1200" dirty="0"/>
        </a:p>
      </dsp:txBody>
      <dsp:txXfrm>
        <a:off x="4301052" y="2597418"/>
        <a:ext cx="739180" cy="739180"/>
      </dsp:txXfrm>
    </dsp:sp>
    <dsp:sp modelId="{5667F904-C74D-2F40-98FB-956E46ADA6D9}">
      <dsp:nvSpPr>
        <dsp:cNvPr id="0" name=""/>
        <dsp:cNvSpPr/>
      </dsp:nvSpPr>
      <dsp:spPr>
        <a:xfrm>
          <a:off x="2737895" y="3258431"/>
          <a:ext cx="1045358" cy="104535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反馈</a:t>
          </a:r>
          <a:endParaRPr lang="zh-CN" altLang="en-US" sz="2000" kern="1200" dirty="0"/>
        </a:p>
      </dsp:txBody>
      <dsp:txXfrm>
        <a:off x="2890984" y="3411520"/>
        <a:ext cx="739180" cy="739180"/>
      </dsp:txXfrm>
    </dsp:sp>
    <dsp:sp modelId="{FEB3DD1C-6016-AD42-B617-1805A98435B5}">
      <dsp:nvSpPr>
        <dsp:cNvPr id="0" name=""/>
        <dsp:cNvSpPr/>
      </dsp:nvSpPr>
      <dsp:spPr>
        <a:xfrm>
          <a:off x="1327828" y="2444329"/>
          <a:ext cx="1045358" cy="104535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30000"/>
                <a:satMod val="10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0000"/>
                <a:sat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风险</a:t>
          </a:r>
          <a:endParaRPr lang="zh-CN" altLang="en-US" sz="2000" kern="1200" dirty="0"/>
        </a:p>
      </dsp:txBody>
      <dsp:txXfrm>
        <a:off x="1480917" y="2597418"/>
        <a:ext cx="739180" cy="739180"/>
      </dsp:txXfrm>
    </dsp:sp>
    <dsp:sp modelId="{4E239341-0024-3B43-A03F-4550B79185B0}">
      <dsp:nvSpPr>
        <dsp:cNvPr id="0" name=""/>
        <dsp:cNvSpPr/>
      </dsp:nvSpPr>
      <dsp:spPr>
        <a:xfrm>
          <a:off x="1327828" y="816123"/>
          <a:ext cx="1045358" cy="1045358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足迹</a:t>
          </a:r>
          <a:endParaRPr lang="zh-CN" altLang="en-US" sz="2000" kern="1200" dirty="0"/>
        </a:p>
      </dsp:txBody>
      <dsp:txXfrm>
        <a:off x="1480917" y="969212"/>
        <a:ext cx="739180" cy="739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971DB-7766-C44B-930B-2F09E959C349}" type="datetimeFigureOut">
              <a:rPr kumimoji="1" lang="zh-CN" altLang="en-US" smtClean="0"/>
              <a:t>15/4/3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47E8-3353-F04F-BF74-CA5DAC1531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61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3B538-975B-4249-AA39-E35F58C578B3}" type="datetimeFigureOut">
              <a:rPr kumimoji="1" lang="zh-CN" altLang="en-US" smtClean="0"/>
              <a:t>15/4/3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B783D-0A18-E242-958B-0B4697ECA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altLang="zh-CN" smtClean="0"/>
              <a:t>http://www.mysoeasy.com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4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B783D-0A18-E242-958B-0B4697ECA7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5215-B83D-0F4A-9F6C-CFA7FB93B836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77A3-261E-D34A-8D0F-9CF5899AC53E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1A2D-25E1-1349-A36F-EBC82F29A52C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D83-E822-724C-8B3A-0150CD76E6F9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C3BC-5F89-2F49-8F2B-3916B25A12D0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AE13-05D3-C74C-A664-508DB1536078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1DA-40E2-6544-99E9-86C5EB9A7F46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2D3-0C6D-2845-8738-67EDDA71C39A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57D1-CBB5-B44E-B989-83AB587ECBDE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0611-31BF-C640-A836-04E19E216A6B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2493-A156-C947-8894-F1EA4760435F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AC34-94C9-3944-B48E-200F1B80D608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EDF516EF-5C45-534C-A800-220451E25F43}" type="datetime1">
              <a:rPr lang="zh-CN" altLang="en-US" smtClean="0"/>
              <a:t>15/4/3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738" y="4354907"/>
            <a:ext cx="7542212" cy="1013012"/>
          </a:xfrm>
        </p:spPr>
        <p:txBody>
          <a:bodyPr/>
          <a:lstStyle/>
          <a:p>
            <a:r>
              <a:rPr kumimoji="1" lang="en-US" altLang="zh-CN" sz="4800" dirty="0" smtClean="0"/>
              <a:t>UBP</a:t>
            </a:r>
            <a:r>
              <a:rPr kumimoji="1" lang="zh-CN" altLang="en-US" sz="4800" dirty="0" smtClean="0"/>
              <a:t>行为分析与精准营销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0164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58800" y="889000"/>
            <a:ext cx="5618013" cy="3584537"/>
            <a:chOff x="420509" y="1779061"/>
            <a:chExt cx="8640554" cy="4674275"/>
          </a:xfrm>
        </p:grpSpPr>
        <p:sp>
          <p:nvSpPr>
            <p:cNvPr id="3" name="任意多边形 2"/>
            <p:cNvSpPr/>
            <p:nvPr/>
          </p:nvSpPr>
          <p:spPr>
            <a:xfrm>
              <a:off x="5555611" y="4190248"/>
              <a:ext cx="952089" cy="1208690"/>
            </a:xfrm>
            <a:custGeom>
              <a:avLst/>
              <a:gdLst>
                <a:gd name="connsiteX0" fmla="*/ 0 w 935420"/>
                <a:gd name="connsiteY0" fmla="*/ 630621 h 1208690"/>
                <a:gd name="connsiteX1" fmla="*/ 0 w 935420"/>
                <a:gd name="connsiteY1" fmla="*/ 1208690 h 1208690"/>
                <a:gd name="connsiteX2" fmla="*/ 935420 w 935420"/>
                <a:gd name="connsiteY2" fmla="*/ 336331 h 1208690"/>
                <a:gd name="connsiteX3" fmla="*/ 935420 w 935420"/>
                <a:gd name="connsiteY3" fmla="*/ 0 h 1208690"/>
                <a:gd name="connsiteX4" fmla="*/ 0 w 935420"/>
                <a:gd name="connsiteY4" fmla="*/ 630621 h 1208690"/>
                <a:gd name="connsiteX0" fmla="*/ 0 w 944945"/>
                <a:gd name="connsiteY0" fmla="*/ 637765 h 1208690"/>
                <a:gd name="connsiteX1" fmla="*/ 9525 w 944945"/>
                <a:gd name="connsiteY1" fmla="*/ 1208690 h 1208690"/>
                <a:gd name="connsiteX2" fmla="*/ 944945 w 944945"/>
                <a:gd name="connsiteY2" fmla="*/ 336331 h 1208690"/>
                <a:gd name="connsiteX3" fmla="*/ 944945 w 944945"/>
                <a:gd name="connsiteY3" fmla="*/ 0 h 1208690"/>
                <a:gd name="connsiteX4" fmla="*/ 0 w 944945"/>
                <a:gd name="connsiteY4" fmla="*/ 637765 h 1208690"/>
                <a:gd name="connsiteX0" fmla="*/ 0 w 952089"/>
                <a:gd name="connsiteY0" fmla="*/ 633002 h 1208690"/>
                <a:gd name="connsiteX1" fmla="*/ 16669 w 952089"/>
                <a:gd name="connsiteY1" fmla="*/ 1208690 h 1208690"/>
                <a:gd name="connsiteX2" fmla="*/ 952089 w 952089"/>
                <a:gd name="connsiteY2" fmla="*/ 336331 h 1208690"/>
                <a:gd name="connsiteX3" fmla="*/ 952089 w 952089"/>
                <a:gd name="connsiteY3" fmla="*/ 0 h 1208690"/>
                <a:gd name="connsiteX4" fmla="*/ 0 w 952089"/>
                <a:gd name="connsiteY4" fmla="*/ 633002 h 120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089" h="1208690">
                  <a:moveTo>
                    <a:pt x="0" y="633002"/>
                  </a:moveTo>
                  <a:lnTo>
                    <a:pt x="16669" y="1208690"/>
                  </a:lnTo>
                  <a:lnTo>
                    <a:pt x="952089" y="336331"/>
                  </a:lnTo>
                  <a:lnTo>
                    <a:pt x="952089" y="0"/>
                  </a:lnTo>
                  <a:lnTo>
                    <a:pt x="0" y="633002"/>
                  </a:lnTo>
                  <a:close/>
                </a:path>
              </a:pathLst>
            </a:custGeom>
            <a:gradFill flip="none" rotWithShape="1">
              <a:gsLst>
                <a:gs pos="27000">
                  <a:srgbClr val="FF7711"/>
                </a:gs>
                <a:gs pos="59000">
                  <a:srgbClr val="FFAA01"/>
                </a:gs>
                <a:gs pos="100000">
                  <a:srgbClr val="FECE02"/>
                </a:gs>
                <a:gs pos="0">
                  <a:srgbClr val="C73E01"/>
                </a:gs>
                <a:gs pos="80000">
                  <a:srgbClr val="FFC000"/>
                </a:gs>
              </a:gsLst>
              <a:lin ang="10800000" scaled="1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288471" y="4881960"/>
              <a:ext cx="1148693" cy="1568011"/>
            </a:xfrm>
            <a:custGeom>
              <a:avLst/>
              <a:gdLst>
                <a:gd name="connsiteX0" fmla="*/ 10511 w 1145628"/>
                <a:gd name="connsiteY0" fmla="*/ 0 h 1587062"/>
                <a:gd name="connsiteX1" fmla="*/ 1145628 w 1145628"/>
                <a:gd name="connsiteY1" fmla="*/ 704193 h 1587062"/>
                <a:gd name="connsiteX2" fmla="*/ 1145628 w 1145628"/>
                <a:gd name="connsiteY2" fmla="*/ 1587062 h 1587062"/>
                <a:gd name="connsiteX3" fmla="*/ 0 w 1145628"/>
                <a:gd name="connsiteY3" fmla="*/ 599090 h 1587062"/>
                <a:gd name="connsiteX4" fmla="*/ 10511 w 1145628"/>
                <a:gd name="connsiteY4" fmla="*/ 0 h 1587062"/>
                <a:gd name="connsiteX0" fmla="*/ 10511 w 1145628"/>
                <a:gd name="connsiteY0" fmla="*/ 0 h 1563249"/>
                <a:gd name="connsiteX1" fmla="*/ 1145628 w 1145628"/>
                <a:gd name="connsiteY1" fmla="*/ 680380 h 1563249"/>
                <a:gd name="connsiteX2" fmla="*/ 1145628 w 1145628"/>
                <a:gd name="connsiteY2" fmla="*/ 1563249 h 1563249"/>
                <a:gd name="connsiteX3" fmla="*/ 0 w 1145628"/>
                <a:gd name="connsiteY3" fmla="*/ 575277 h 1563249"/>
                <a:gd name="connsiteX4" fmla="*/ 10511 w 1145628"/>
                <a:gd name="connsiteY4" fmla="*/ 0 h 1563249"/>
                <a:gd name="connsiteX0" fmla="*/ 10511 w 1145628"/>
                <a:gd name="connsiteY0" fmla="*/ 0 h 1548961"/>
                <a:gd name="connsiteX1" fmla="*/ 1145628 w 1145628"/>
                <a:gd name="connsiteY1" fmla="*/ 666092 h 1548961"/>
                <a:gd name="connsiteX2" fmla="*/ 1145628 w 1145628"/>
                <a:gd name="connsiteY2" fmla="*/ 1548961 h 1548961"/>
                <a:gd name="connsiteX3" fmla="*/ 0 w 1145628"/>
                <a:gd name="connsiteY3" fmla="*/ 560989 h 1548961"/>
                <a:gd name="connsiteX4" fmla="*/ 10511 w 1145628"/>
                <a:gd name="connsiteY4" fmla="*/ 0 h 1548961"/>
                <a:gd name="connsiteX0" fmla="*/ 1011 w 1145628"/>
                <a:gd name="connsiteY0" fmla="*/ 0 h 1568011"/>
                <a:gd name="connsiteX1" fmla="*/ 1145628 w 1145628"/>
                <a:gd name="connsiteY1" fmla="*/ 685142 h 1568011"/>
                <a:gd name="connsiteX2" fmla="*/ 1145628 w 1145628"/>
                <a:gd name="connsiteY2" fmla="*/ 1568011 h 1568011"/>
                <a:gd name="connsiteX3" fmla="*/ 0 w 1145628"/>
                <a:gd name="connsiteY3" fmla="*/ 580039 h 1568011"/>
                <a:gd name="connsiteX4" fmla="*/ 1011 w 1145628"/>
                <a:gd name="connsiteY4" fmla="*/ 0 h 156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628" h="1568011">
                  <a:moveTo>
                    <a:pt x="1011" y="0"/>
                  </a:moveTo>
                  <a:lnTo>
                    <a:pt x="1145628" y="685142"/>
                  </a:lnTo>
                  <a:lnTo>
                    <a:pt x="1145628" y="1568011"/>
                  </a:lnTo>
                  <a:lnTo>
                    <a:pt x="0" y="580039"/>
                  </a:lnTo>
                  <a:lnTo>
                    <a:pt x="101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4435247" y="4841888"/>
              <a:ext cx="1104733" cy="1611448"/>
            </a:xfrm>
            <a:custGeom>
              <a:avLst/>
              <a:gdLst>
                <a:gd name="connsiteX0" fmla="*/ 0 w 1072056"/>
                <a:gd name="connsiteY0" fmla="*/ 725214 h 1618593"/>
                <a:gd name="connsiteX1" fmla="*/ 0 w 1072056"/>
                <a:gd name="connsiteY1" fmla="*/ 1618593 h 1618593"/>
                <a:gd name="connsiteX2" fmla="*/ 1072056 w 1072056"/>
                <a:gd name="connsiteY2" fmla="*/ 588580 h 1618593"/>
                <a:gd name="connsiteX3" fmla="*/ 1072056 w 1072056"/>
                <a:gd name="connsiteY3" fmla="*/ 0 h 1618593"/>
                <a:gd name="connsiteX4" fmla="*/ 0 w 1072056"/>
                <a:gd name="connsiteY4" fmla="*/ 725214 h 1618593"/>
                <a:gd name="connsiteX0" fmla="*/ 0 w 1072056"/>
                <a:gd name="connsiteY0" fmla="*/ 725214 h 1606686"/>
                <a:gd name="connsiteX1" fmla="*/ 4622 w 1072056"/>
                <a:gd name="connsiteY1" fmla="*/ 1606686 h 1606686"/>
                <a:gd name="connsiteX2" fmla="*/ 1072056 w 1072056"/>
                <a:gd name="connsiteY2" fmla="*/ 588580 h 1606686"/>
                <a:gd name="connsiteX3" fmla="*/ 1072056 w 1072056"/>
                <a:gd name="connsiteY3" fmla="*/ 0 h 1606686"/>
                <a:gd name="connsiteX4" fmla="*/ 0 w 1072056"/>
                <a:gd name="connsiteY4" fmla="*/ 725214 h 1606686"/>
                <a:gd name="connsiteX0" fmla="*/ 0 w 1072056"/>
                <a:gd name="connsiteY0" fmla="*/ 725214 h 1611448"/>
                <a:gd name="connsiteX1" fmla="*/ 2312 w 1072056"/>
                <a:gd name="connsiteY1" fmla="*/ 1611448 h 1611448"/>
                <a:gd name="connsiteX2" fmla="*/ 1072056 w 1072056"/>
                <a:gd name="connsiteY2" fmla="*/ 588580 h 1611448"/>
                <a:gd name="connsiteX3" fmla="*/ 1072056 w 1072056"/>
                <a:gd name="connsiteY3" fmla="*/ 0 h 1611448"/>
                <a:gd name="connsiteX4" fmla="*/ 0 w 1072056"/>
                <a:gd name="connsiteY4" fmla="*/ 725214 h 161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056" h="1611448">
                  <a:moveTo>
                    <a:pt x="0" y="725214"/>
                  </a:moveTo>
                  <a:cubicBezTo>
                    <a:pt x="1541" y="1019038"/>
                    <a:pt x="771" y="1317624"/>
                    <a:pt x="2312" y="1611448"/>
                  </a:cubicBezTo>
                  <a:lnTo>
                    <a:pt x="1072056" y="588580"/>
                  </a:lnTo>
                  <a:lnTo>
                    <a:pt x="1072056" y="0"/>
                  </a:lnTo>
                  <a:lnTo>
                    <a:pt x="0" y="72521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0800000" scaled="1"/>
              <a:tileRect/>
            </a:gra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288471" y="4243885"/>
              <a:ext cx="2251510" cy="1340592"/>
            </a:xfrm>
            <a:custGeom>
              <a:avLst/>
              <a:gdLst>
                <a:gd name="connsiteX0" fmla="*/ 1397876 w 2753711"/>
                <a:gd name="connsiteY0" fmla="*/ 1639613 h 1639613"/>
                <a:gd name="connsiteX1" fmla="*/ 0 w 2753711"/>
                <a:gd name="connsiteY1" fmla="*/ 777765 h 1639613"/>
                <a:gd name="connsiteX2" fmla="*/ 1366345 w 2753711"/>
                <a:gd name="connsiteY2" fmla="*/ 0 h 1639613"/>
                <a:gd name="connsiteX3" fmla="*/ 2753711 w 2753711"/>
                <a:gd name="connsiteY3" fmla="*/ 735724 h 1639613"/>
                <a:gd name="connsiteX4" fmla="*/ 1397876 w 2753711"/>
                <a:gd name="connsiteY4" fmla="*/ 1639613 h 163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711" h="1639613">
                  <a:moveTo>
                    <a:pt x="1397876" y="1639613"/>
                  </a:moveTo>
                  <a:lnTo>
                    <a:pt x="0" y="777765"/>
                  </a:lnTo>
                  <a:lnTo>
                    <a:pt x="1366345" y="0"/>
                  </a:lnTo>
                  <a:lnTo>
                    <a:pt x="2753711" y="735724"/>
                  </a:lnTo>
                  <a:lnTo>
                    <a:pt x="1397876" y="163961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435247" y="3707252"/>
              <a:ext cx="2079638" cy="1117161"/>
            </a:xfrm>
            <a:custGeom>
              <a:avLst/>
              <a:gdLst>
                <a:gd name="connsiteX0" fmla="*/ 1366345 w 2543503"/>
                <a:gd name="connsiteY0" fmla="*/ 1366345 h 1366345"/>
                <a:gd name="connsiteX1" fmla="*/ 0 w 2543503"/>
                <a:gd name="connsiteY1" fmla="*/ 630621 h 1366345"/>
                <a:gd name="connsiteX2" fmla="*/ 1187669 w 2543503"/>
                <a:gd name="connsiteY2" fmla="*/ 0 h 1366345"/>
                <a:gd name="connsiteX3" fmla="*/ 2543503 w 2543503"/>
                <a:gd name="connsiteY3" fmla="*/ 609600 h 1366345"/>
                <a:gd name="connsiteX4" fmla="*/ 1366345 w 2543503"/>
                <a:gd name="connsiteY4" fmla="*/ 1366345 h 136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3503" h="1366345">
                  <a:moveTo>
                    <a:pt x="1366345" y="1366345"/>
                  </a:moveTo>
                  <a:lnTo>
                    <a:pt x="0" y="630621"/>
                  </a:lnTo>
                  <a:lnTo>
                    <a:pt x="1187669" y="0"/>
                  </a:lnTo>
                  <a:lnTo>
                    <a:pt x="2543503" y="609600"/>
                  </a:lnTo>
                  <a:lnTo>
                    <a:pt x="1366345" y="13663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275361" y="3724439"/>
              <a:ext cx="2105419" cy="1134347"/>
            </a:xfrm>
            <a:custGeom>
              <a:avLst/>
              <a:gdLst>
                <a:gd name="connsiteX0" fmla="*/ 1198179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198179 w 2575034"/>
                <a:gd name="connsiteY4" fmla="*/ 1387365 h 1387365"/>
                <a:gd name="connsiteX0" fmla="*/ 1215654 w 2575034"/>
                <a:gd name="connsiteY0" fmla="*/ 1387365 h 1387365"/>
                <a:gd name="connsiteX1" fmla="*/ 2575034 w 2575034"/>
                <a:gd name="connsiteY1" fmla="*/ 609600 h 1387365"/>
                <a:gd name="connsiteX2" fmla="*/ 1387365 w 2575034"/>
                <a:gd name="connsiteY2" fmla="*/ 0 h 1387365"/>
                <a:gd name="connsiteX3" fmla="*/ 0 w 2575034"/>
                <a:gd name="connsiteY3" fmla="*/ 651641 h 1387365"/>
                <a:gd name="connsiteX4" fmla="*/ 1215654 w 2575034"/>
                <a:gd name="connsiteY4" fmla="*/ 1387365 h 138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5034" h="1387365">
                  <a:moveTo>
                    <a:pt x="1215654" y="1387365"/>
                  </a:moveTo>
                  <a:lnTo>
                    <a:pt x="2575034" y="609600"/>
                  </a:lnTo>
                  <a:lnTo>
                    <a:pt x="1387365" y="0"/>
                  </a:lnTo>
                  <a:lnTo>
                    <a:pt x="0" y="651641"/>
                  </a:lnTo>
                  <a:lnTo>
                    <a:pt x="1215654" y="138736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441239" y="3258471"/>
              <a:ext cx="1933549" cy="962477"/>
            </a:xfrm>
            <a:custGeom>
              <a:avLst/>
              <a:gdLst>
                <a:gd name="connsiteX0" fmla="*/ 1187669 w 2364828"/>
                <a:gd name="connsiteY0" fmla="*/ 1177159 h 1177159"/>
                <a:gd name="connsiteX1" fmla="*/ 2364828 w 2364828"/>
                <a:gd name="connsiteY1" fmla="*/ 536028 h 1177159"/>
                <a:gd name="connsiteX2" fmla="*/ 1177159 w 2364828"/>
                <a:gd name="connsiteY2" fmla="*/ 0 h 1177159"/>
                <a:gd name="connsiteX3" fmla="*/ 0 w 2364828"/>
                <a:gd name="connsiteY3" fmla="*/ 557049 h 1177159"/>
                <a:gd name="connsiteX4" fmla="*/ 1187669 w 2364828"/>
                <a:gd name="connsiteY4" fmla="*/ 1177159 h 117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4828" h="1177159">
                  <a:moveTo>
                    <a:pt x="1187669" y="1177159"/>
                  </a:moveTo>
                  <a:lnTo>
                    <a:pt x="2364828" y="536028"/>
                  </a:lnTo>
                  <a:lnTo>
                    <a:pt x="1177159" y="0"/>
                  </a:lnTo>
                  <a:lnTo>
                    <a:pt x="0" y="557049"/>
                  </a:lnTo>
                  <a:lnTo>
                    <a:pt x="1187669" y="1177159"/>
                  </a:lnTo>
                  <a:close/>
                </a:path>
              </a:pathLst>
            </a:custGeom>
            <a:solidFill>
              <a:srgbClr val="00B0F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275361" y="4263819"/>
              <a:ext cx="995156" cy="1187669"/>
            </a:xfrm>
            <a:custGeom>
              <a:avLst/>
              <a:gdLst>
                <a:gd name="connsiteX0" fmla="*/ 966952 w 966952"/>
                <a:gd name="connsiteY0" fmla="*/ 609600 h 1187669"/>
                <a:gd name="connsiteX1" fmla="*/ 966952 w 966952"/>
                <a:gd name="connsiteY1" fmla="*/ 1187669 h 1187669"/>
                <a:gd name="connsiteX2" fmla="*/ 0 w 966952"/>
                <a:gd name="connsiteY2" fmla="*/ 304800 h 1187669"/>
                <a:gd name="connsiteX3" fmla="*/ 0 w 966952"/>
                <a:gd name="connsiteY3" fmla="*/ 0 h 1187669"/>
                <a:gd name="connsiteX4" fmla="*/ 966952 w 966952"/>
                <a:gd name="connsiteY4" fmla="*/ 609600 h 1187669"/>
                <a:gd name="connsiteX0" fmla="*/ 962324 w 966952"/>
                <a:gd name="connsiteY0" fmla="*/ 590550 h 1187669"/>
                <a:gd name="connsiteX1" fmla="*/ 966952 w 966952"/>
                <a:gd name="connsiteY1" fmla="*/ 1187669 h 1187669"/>
                <a:gd name="connsiteX2" fmla="*/ 0 w 966952"/>
                <a:gd name="connsiteY2" fmla="*/ 304800 h 1187669"/>
                <a:gd name="connsiteX3" fmla="*/ 0 w 966952"/>
                <a:gd name="connsiteY3" fmla="*/ 0 h 1187669"/>
                <a:gd name="connsiteX4" fmla="*/ 962324 w 966952"/>
                <a:gd name="connsiteY4" fmla="*/ 590550 h 118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952" h="1187669">
                  <a:moveTo>
                    <a:pt x="962324" y="590550"/>
                  </a:moveTo>
                  <a:cubicBezTo>
                    <a:pt x="963867" y="789590"/>
                    <a:pt x="965409" y="988629"/>
                    <a:pt x="966952" y="1187669"/>
                  </a:cubicBezTo>
                  <a:lnTo>
                    <a:pt x="0" y="304800"/>
                  </a:lnTo>
                  <a:lnTo>
                    <a:pt x="0" y="0"/>
                  </a:lnTo>
                  <a:lnTo>
                    <a:pt x="962324" y="590550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10800000" scaled="1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224729" y="4262407"/>
              <a:ext cx="4346309" cy="2063819"/>
              <a:chOff x="2391096" y="3748947"/>
              <a:chExt cx="4346309" cy="2063819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391096" y="3748947"/>
                <a:ext cx="4346309" cy="2004029"/>
                <a:chOff x="2391096" y="3419310"/>
                <a:chExt cx="4346309" cy="2004029"/>
              </a:xfrm>
              <a:effectLst/>
            </p:grpSpPr>
            <p:sp>
              <p:nvSpPr>
                <p:cNvPr id="42" name="任意多边形 41"/>
                <p:cNvSpPr/>
                <p:nvPr/>
              </p:nvSpPr>
              <p:spPr>
                <a:xfrm>
                  <a:off x="2391096" y="3461754"/>
                  <a:ext cx="2222945" cy="1951074"/>
                </a:xfrm>
                <a:custGeom>
                  <a:avLst/>
                  <a:gdLst>
                    <a:gd name="connsiteX0" fmla="*/ 2154620 w 2154620"/>
                    <a:gd name="connsiteY0" fmla="*/ 1408386 h 1944414"/>
                    <a:gd name="connsiteX1" fmla="*/ 2154620 w 2154620"/>
                    <a:gd name="connsiteY1" fmla="*/ 1944414 h 1944414"/>
                    <a:gd name="connsiteX2" fmla="*/ 0 w 2154620"/>
                    <a:gd name="connsiteY2" fmla="*/ 157655 h 1944414"/>
                    <a:gd name="connsiteX3" fmla="*/ 0 w 2154620"/>
                    <a:gd name="connsiteY3" fmla="*/ 0 h 1944414"/>
                    <a:gd name="connsiteX4" fmla="*/ 2154620 w 2154620"/>
                    <a:gd name="connsiteY4" fmla="*/ 1408386 h 1944414"/>
                    <a:gd name="connsiteX0" fmla="*/ 2154620 w 2154620"/>
                    <a:gd name="connsiteY0" fmla="*/ 1408386 h 1944414"/>
                    <a:gd name="connsiteX1" fmla="*/ 2154620 w 2154620"/>
                    <a:gd name="connsiteY1" fmla="*/ 1944414 h 1944414"/>
                    <a:gd name="connsiteX2" fmla="*/ 0 w 2154620"/>
                    <a:gd name="connsiteY2" fmla="*/ 72390 h 1944414"/>
                    <a:gd name="connsiteX3" fmla="*/ 0 w 2154620"/>
                    <a:gd name="connsiteY3" fmla="*/ 0 h 1944414"/>
                    <a:gd name="connsiteX4" fmla="*/ 2154620 w 2154620"/>
                    <a:gd name="connsiteY4" fmla="*/ 1408386 h 1944414"/>
                    <a:gd name="connsiteX0" fmla="*/ 2154620 w 2154620"/>
                    <a:gd name="connsiteY0" fmla="*/ 1338166 h 1874194"/>
                    <a:gd name="connsiteX1" fmla="*/ 2154620 w 2154620"/>
                    <a:gd name="connsiteY1" fmla="*/ 1874194 h 1874194"/>
                    <a:gd name="connsiteX2" fmla="*/ 0 w 2154620"/>
                    <a:gd name="connsiteY2" fmla="*/ 2170 h 1874194"/>
                    <a:gd name="connsiteX3" fmla="*/ 50544 w 2154620"/>
                    <a:gd name="connsiteY3" fmla="*/ 0 h 1874194"/>
                    <a:gd name="connsiteX4" fmla="*/ 2154620 w 2154620"/>
                    <a:gd name="connsiteY4" fmla="*/ 1338166 h 1874194"/>
                    <a:gd name="connsiteX0" fmla="*/ 2174837 w 2174837"/>
                    <a:gd name="connsiteY0" fmla="*/ 1351043 h 1887071"/>
                    <a:gd name="connsiteX1" fmla="*/ 2174837 w 2174837"/>
                    <a:gd name="connsiteY1" fmla="*/ 1887071 h 1887071"/>
                    <a:gd name="connsiteX2" fmla="*/ 0 w 2174837"/>
                    <a:gd name="connsiteY2" fmla="*/ 0 h 1887071"/>
                    <a:gd name="connsiteX3" fmla="*/ 70761 w 2174837"/>
                    <a:gd name="connsiteY3" fmla="*/ 12877 h 1887071"/>
                    <a:gd name="connsiteX4" fmla="*/ 2174837 w 2174837"/>
                    <a:gd name="connsiteY4" fmla="*/ 1351043 h 1887071"/>
                    <a:gd name="connsiteX0" fmla="*/ 2174837 w 2174837"/>
                    <a:gd name="connsiteY0" fmla="*/ 1358229 h 1894257"/>
                    <a:gd name="connsiteX1" fmla="*/ 2174837 w 2174837"/>
                    <a:gd name="connsiteY1" fmla="*/ 1894257 h 1894257"/>
                    <a:gd name="connsiteX2" fmla="*/ 0 w 2174837"/>
                    <a:gd name="connsiteY2" fmla="*/ 7186 h 1894257"/>
                    <a:gd name="connsiteX3" fmla="*/ 50544 w 2174837"/>
                    <a:gd name="connsiteY3" fmla="*/ 0 h 1894257"/>
                    <a:gd name="connsiteX4" fmla="*/ 2174837 w 2174837"/>
                    <a:gd name="connsiteY4" fmla="*/ 1358229 h 1894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4837" h="1894257">
                      <a:moveTo>
                        <a:pt x="2174837" y="1358229"/>
                      </a:moveTo>
                      <a:lnTo>
                        <a:pt x="2174837" y="1894257"/>
                      </a:lnTo>
                      <a:lnTo>
                        <a:pt x="0" y="7186"/>
                      </a:lnTo>
                      <a:lnTo>
                        <a:pt x="50544" y="0"/>
                      </a:lnTo>
                      <a:lnTo>
                        <a:pt x="2174837" y="135822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3175">
                  <a:solidFill>
                    <a:schemeClr val="bg1"/>
                  </a:solidFill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任意多边形 42"/>
                <p:cNvSpPr/>
                <p:nvPr/>
              </p:nvSpPr>
              <p:spPr>
                <a:xfrm>
                  <a:off x="4601614" y="3419310"/>
                  <a:ext cx="2135791" cy="2004029"/>
                </a:xfrm>
                <a:custGeom>
                  <a:avLst/>
                  <a:gdLst>
                    <a:gd name="connsiteX0" fmla="*/ 0 w 2070538"/>
                    <a:gd name="connsiteY0" fmla="*/ 1450428 h 2007476"/>
                    <a:gd name="connsiteX1" fmla="*/ 0 w 2070538"/>
                    <a:gd name="connsiteY1" fmla="*/ 2007476 h 2007476"/>
                    <a:gd name="connsiteX2" fmla="*/ 2070538 w 2070538"/>
                    <a:gd name="connsiteY2" fmla="*/ 210207 h 2007476"/>
                    <a:gd name="connsiteX3" fmla="*/ 2070538 w 2070538"/>
                    <a:gd name="connsiteY3" fmla="*/ 0 h 2007476"/>
                    <a:gd name="connsiteX4" fmla="*/ 0 w 2070538"/>
                    <a:gd name="connsiteY4" fmla="*/ 1450428 h 2007476"/>
                    <a:gd name="connsiteX0" fmla="*/ 0 w 2075588"/>
                    <a:gd name="connsiteY0" fmla="*/ 1450428 h 2007476"/>
                    <a:gd name="connsiteX1" fmla="*/ 0 w 2075588"/>
                    <a:gd name="connsiteY1" fmla="*/ 2007476 h 2007476"/>
                    <a:gd name="connsiteX2" fmla="*/ 2075588 w 2075588"/>
                    <a:gd name="connsiteY2" fmla="*/ 59239 h 2007476"/>
                    <a:gd name="connsiteX3" fmla="*/ 2070538 w 2075588"/>
                    <a:gd name="connsiteY3" fmla="*/ 0 h 2007476"/>
                    <a:gd name="connsiteX4" fmla="*/ 0 w 2075588"/>
                    <a:gd name="connsiteY4" fmla="*/ 1450428 h 2007476"/>
                    <a:gd name="connsiteX0" fmla="*/ 0 w 2075588"/>
                    <a:gd name="connsiteY0" fmla="*/ 1450428 h 2007476"/>
                    <a:gd name="connsiteX1" fmla="*/ 0 w 2075588"/>
                    <a:gd name="connsiteY1" fmla="*/ 2007476 h 2007476"/>
                    <a:gd name="connsiteX2" fmla="*/ 2075588 w 2075588"/>
                    <a:gd name="connsiteY2" fmla="*/ 59239 h 2007476"/>
                    <a:gd name="connsiteX3" fmla="*/ 2070538 w 2075588"/>
                    <a:gd name="connsiteY3" fmla="*/ 0 h 2007476"/>
                    <a:gd name="connsiteX4" fmla="*/ 0 w 2075588"/>
                    <a:gd name="connsiteY4" fmla="*/ 1450428 h 2007476"/>
                    <a:gd name="connsiteX0" fmla="*/ 0 w 2075588"/>
                    <a:gd name="connsiteY0" fmla="*/ 1405137 h 1962185"/>
                    <a:gd name="connsiteX1" fmla="*/ 0 w 2075588"/>
                    <a:gd name="connsiteY1" fmla="*/ 1962185 h 1962185"/>
                    <a:gd name="connsiteX2" fmla="*/ 2075588 w 2075588"/>
                    <a:gd name="connsiteY2" fmla="*/ 13948 h 1962185"/>
                    <a:gd name="connsiteX3" fmla="*/ 2040240 w 2075588"/>
                    <a:gd name="connsiteY3" fmla="*/ 0 h 1962185"/>
                    <a:gd name="connsiteX4" fmla="*/ 0 w 2075588"/>
                    <a:gd name="connsiteY4" fmla="*/ 1405137 h 1962185"/>
                    <a:gd name="connsiteX0" fmla="*/ 0 w 2075588"/>
                    <a:gd name="connsiteY0" fmla="*/ 1395072 h 1952120"/>
                    <a:gd name="connsiteX1" fmla="*/ 0 w 2075588"/>
                    <a:gd name="connsiteY1" fmla="*/ 1952120 h 1952120"/>
                    <a:gd name="connsiteX2" fmla="*/ 2075588 w 2075588"/>
                    <a:gd name="connsiteY2" fmla="*/ 3883 h 1952120"/>
                    <a:gd name="connsiteX3" fmla="*/ 2020040 w 2075588"/>
                    <a:gd name="connsiteY3" fmla="*/ 0 h 1952120"/>
                    <a:gd name="connsiteX4" fmla="*/ 0 w 2075588"/>
                    <a:gd name="connsiteY4" fmla="*/ 1395072 h 1952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75588" h="1952120">
                      <a:moveTo>
                        <a:pt x="0" y="1395072"/>
                      </a:moveTo>
                      <a:lnTo>
                        <a:pt x="0" y="1952120"/>
                      </a:lnTo>
                      <a:lnTo>
                        <a:pt x="2075588" y="3883"/>
                      </a:lnTo>
                      <a:cubicBezTo>
                        <a:pt x="2073905" y="9299"/>
                        <a:pt x="2021723" y="19746"/>
                        <a:pt x="2020040" y="0"/>
                      </a:cubicBezTo>
                      <a:lnTo>
                        <a:pt x="0" y="139507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 w="3175">
                  <a:solidFill>
                    <a:schemeClr val="bg1"/>
                  </a:solidFill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411761" y="3754290"/>
                <a:ext cx="4320478" cy="2058476"/>
                <a:chOff x="2411761" y="3362481"/>
                <a:chExt cx="4320478" cy="2058476"/>
              </a:xfrm>
              <a:effectLst/>
            </p:grpSpPr>
            <p:sp>
              <p:nvSpPr>
                <p:cNvPr id="40" name="任意多边形 39"/>
                <p:cNvSpPr/>
                <p:nvPr/>
              </p:nvSpPr>
              <p:spPr>
                <a:xfrm>
                  <a:off x="2411761" y="3410093"/>
                  <a:ext cx="2189854" cy="2002735"/>
                </a:xfrm>
                <a:custGeom>
                  <a:avLst/>
                  <a:gdLst>
                    <a:gd name="connsiteX0" fmla="*/ 2154620 w 2154620"/>
                    <a:gd name="connsiteY0" fmla="*/ 1408386 h 1944414"/>
                    <a:gd name="connsiteX1" fmla="*/ 2154620 w 2154620"/>
                    <a:gd name="connsiteY1" fmla="*/ 1944414 h 1944414"/>
                    <a:gd name="connsiteX2" fmla="*/ 0 w 2154620"/>
                    <a:gd name="connsiteY2" fmla="*/ 157655 h 1944414"/>
                    <a:gd name="connsiteX3" fmla="*/ 0 w 2154620"/>
                    <a:gd name="connsiteY3" fmla="*/ 0 h 1944414"/>
                    <a:gd name="connsiteX4" fmla="*/ 2154620 w 2154620"/>
                    <a:gd name="connsiteY4" fmla="*/ 1408386 h 1944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4620" h="1944414">
                      <a:moveTo>
                        <a:pt x="2154620" y="1408386"/>
                      </a:moveTo>
                      <a:lnTo>
                        <a:pt x="2154620" y="1944414"/>
                      </a:lnTo>
                      <a:lnTo>
                        <a:pt x="0" y="157655"/>
                      </a:lnTo>
                      <a:lnTo>
                        <a:pt x="0" y="0"/>
                      </a:lnTo>
                      <a:lnTo>
                        <a:pt x="2154620" y="140838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85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bg1"/>
                  </a:solidFill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任意多边形 40"/>
                <p:cNvSpPr/>
                <p:nvPr/>
              </p:nvSpPr>
              <p:spPr>
                <a:xfrm>
                  <a:off x="4603768" y="3362481"/>
                  <a:ext cx="2128471" cy="2058476"/>
                </a:xfrm>
                <a:custGeom>
                  <a:avLst/>
                  <a:gdLst>
                    <a:gd name="connsiteX0" fmla="*/ 0 w 2070538"/>
                    <a:gd name="connsiteY0" fmla="*/ 1450428 h 2007476"/>
                    <a:gd name="connsiteX1" fmla="*/ 0 w 2070538"/>
                    <a:gd name="connsiteY1" fmla="*/ 2007476 h 2007476"/>
                    <a:gd name="connsiteX2" fmla="*/ 2070538 w 2070538"/>
                    <a:gd name="connsiteY2" fmla="*/ 210207 h 2007476"/>
                    <a:gd name="connsiteX3" fmla="*/ 2070538 w 2070538"/>
                    <a:gd name="connsiteY3" fmla="*/ 0 h 2007476"/>
                    <a:gd name="connsiteX4" fmla="*/ 0 w 2070538"/>
                    <a:gd name="connsiteY4" fmla="*/ 1450428 h 2007476"/>
                    <a:gd name="connsiteX0" fmla="*/ 0 w 2082146"/>
                    <a:gd name="connsiteY0" fmla="*/ 1450428 h 2007476"/>
                    <a:gd name="connsiteX1" fmla="*/ 0 w 2082146"/>
                    <a:gd name="connsiteY1" fmla="*/ 2007476 h 2007476"/>
                    <a:gd name="connsiteX2" fmla="*/ 2082146 w 2082146"/>
                    <a:gd name="connsiteY2" fmla="*/ 175504 h 2007476"/>
                    <a:gd name="connsiteX3" fmla="*/ 2070538 w 2082146"/>
                    <a:gd name="connsiteY3" fmla="*/ 0 h 2007476"/>
                    <a:gd name="connsiteX4" fmla="*/ 0 w 2082146"/>
                    <a:gd name="connsiteY4" fmla="*/ 1450428 h 2007476"/>
                    <a:gd name="connsiteX0" fmla="*/ 0 w 2070538"/>
                    <a:gd name="connsiteY0" fmla="*/ 1450428 h 2007476"/>
                    <a:gd name="connsiteX1" fmla="*/ 0 w 2070538"/>
                    <a:gd name="connsiteY1" fmla="*/ 2007476 h 2007476"/>
                    <a:gd name="connsiteX2" fmla="*/ 2058929 w 2070538"/>
                    <a:gd name="connsiteY2" fmla="*/ 175504 h 2007476"/>
                    <a:gd name="connsiteX3" fmla="*/ 2070538 w 2070538"/>
                    <a:gd name="connsiteY3" fmla="*/ 0 h 2007476"/>
                    <a:gd name="connsiteX4" fmla="*/ 0 w 2070538"/>
                    <a:gd name="connsiteY4" fmla="*/ 1450428 h 2007476"/>
                    <a:gd name="connsiteX0" fmla="*/ 0 w 2070538"/>
                    <a:gd name="connsiteY0" fmla="*/ 1450428 h 2007476"/>
                    <a:gd name="connsiteX1" fmla="*/ 4629 w 2070538"/>
                    <a:gd name="connsiteY1" fmla="*/ 2007476 h 2007476"/>
                    <a:gd name="connsiteX2" fmla="*/ 2058929 w 2070538"/>
                    <a:gd name="connsiteY2" fmla="*/ 175504 h 2007476"/>
                    <a:gd name="connsiteX3" fmla="*/ 2070538 w 2070538"/>
                    <a:gd name="connsiteY3" fmla="*/ 0 h 2007476"/>
                    <a:gd name="connsiteX4" fmla="*/ 0 w 2070538"/>
                    <a:gd name="connsiteY4" fmla="*/ 1450428 h 2007476"/>
                    <a:gd name="connsiteX0" fmla="*/ 0 w 2068224"/>
                    <a:gd name="connsiteY0" fmla="*/ 1450428 h 2007476"/>
                    <a:gd name="connsiteX1" fmla="*/ 2315 w 2068224"/>
                    <a:gd name="connsiteY1" fmla="*/ 2007476 h 2007476"/>
                    <a:gd name="connsiteX2" fmla="*/ 2056615 w 2068224"/>
                    <a:gd name="connsiteY2" fmla="*/ 175504 h 2007476"/>
                    <a:gd name="connsiteX3" fmla="*/ 2068224 w 2068224"/>
                    <a:gd name="connsiteY3" fmla="*/ 0 h 2007476"/>
                    <a:gd name="connsiteX4" fmla="*/ 0 w 2068224"/>
                    <a:gd name="connsiteY4" fmla="*/ 1450428 h 2007476"/>
                    <a:gd name="connsiteX0" fmla="*/ 0 w 2068224"/>
                    <a:gd name="connsiteY0" fmla="*/ 1462025 h 2007476"/>
                    <a:gd name="connsiteX1" fmla="*/ 2315 w 2068224"/>
                    <a:gd name="connsiteY1" fmla="*/ 2007476 h 2007476"/>
                    <a:gd name="connsiteX2" fmla="*/ 2056615 w 2068224"/>
                    <a:gd name="connsiteY2" fmla="*/ 175504 h 2007476"/>
                    <a:gd name="connsiteX3" fmla="*/ 2068224 w 2068224"/>
                    <a:gd name="connsiteY3" fmla="*/ 0 h 2007476"/>
                    <a:gd name="connsiteX4" fmla="*/ 0 w 2068224"/>
                    <a:gd name="connsiteY4" fmla="*/ 1462025 h 2007476"/>
                    <a:gd name="connsiteX0" fmla="*/ 221 w 2068445"/>
                    <a:gd name="connsiteY0" fmla="*/ 1462025 h 2005157"/>
                    <a:gd name="connsiteX1" fmla="*/ 222 w 2068445"/>
                    <a:gd name="connsiteY1" fmla="*/ 2005157 h 2005157"/>
                    <a:gd name="connsiteX2" fmla="*/ 2056836 w 2068445"/>
                    <a:gd name="connsiteY2" fmla="*/ 175504 h 2005157"/>
                    <a:gd name="connsiteX3" fmla="*/ 2068445 w 2068445"/>
                    <a:gd name="connsiteY3" fmla="*/ 0 h 2005157"/>
                    <a:gd name="connsiteX4" fmla="*/ 221 w 2068445"/>
                    <a:gd name="connsiteY4" fmla="*/ 1462025 h 2005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8445" h="2005157">
                      <a:moveTo>
                        <a:pt x="221" y="1462025"/>
                      </a:moveTo>
                      <a:cubicBezTo>
                        <a:pt x="993" y="1647708"/>
                        <a:pt x="-550" y="1819474"/>
                        <a:pt x="222" y="2005157"/>
                      </a:cubicBezTo>
                      <a:lnTo>
                        <a:pt x="2056836" y="175504"/>
                      </a:lnTo>
                      <a:lnTo>
                        <a:pt x="2068445" y="0"/>
                      </a:lnTo>
                      <a:lnTo>
                        <a:pt x="221" y="1462025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85000"/>
                      </a:schemeClr>
                    </a:gs>
                  </a:gsLst>
                  <a:lin ang="10800000" scaled="1"/>
                  <a:tileRect/>
                </a:gradFill>
                <a:ln w="3175">
                  <a:solidFill>
                    <a:schemeClr val="bg1"/>
                  </a:solidFill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120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3677339" y="4741002"/>
              <a:ext cx="1456586" cy="39627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营销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 flipH="1">
              <a:off x="2618240" y="4096566"/>
              <a:ext cx="1456586" cy="39627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挖掘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4728014" y="4096566"/>
              <a:ext cx="1456586" cy="39627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分析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3676238" y="3573764"/>
              <a:ext cx="1456586" cy="39627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2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采集</a:t>
              </a:r>
              <a:endParaRPr lang="en-US" altLang="zh-CN" sz="12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36522" y="1857314"/>
              <a:ext cx="45719" cy="899017"/>
            </a:xfrm>
            <a:prstGeom prst="rect">
              <a:avLst/>
            </a:prstGeom>
            <a:solidFill>
              <a:srgbClr val="005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2521" y="1857314"/>
              <a:ext cx="45719" cy="899017"/>
            </a:xfrm>
            <a:prstGeom prst="rect">
              <a:avLst/>
            </a:prstGeom>
            <a:solidFill>
              <a:srgbClr val="C7720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04208" y="3291231"/>
              <a:ext cx="45718" cy="899017"/>
            </a:xfrm>
            <a:prstGeom prst="rect">
              <a:avLst/>
            </a:prstGeom>
            <a:solidFill>
              <a:srgbClr val="1197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344869" y="2921400"/>
              <a:ext cx="45719" cy="899017"/>
            </a:xfrm>
            <a:prstGeom prst="rect">
              <a:avLst/>
            </a:prstGeom>
            <a:solidFill>
              <a:srgbClr val="BE1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862817" y="2271008"/>
              <a:ext cx="447813" cy="1199408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6A96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954050" y="3276647"/>
              <a:ext cx="1316468" cy="799826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1970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H="1">
              <a:off x="5660303" y="2334439"/>
              <a:ext cx="342084" cy="1636173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C73E01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flipH="1">
              <a:off x="4866149" y="3346699"/>
              <a:ext cx="2272476" cy="1291804"/>
            </a:xfrm>
            <a:custGeom>
              <a:avLst/>
              <a:gdLst>
                <a:gd name="connsiteX0" fmla="*/ 368135 w 368135"/>
                <a:gd name="connsiteY0" fmla="*/ 1199408 h 1199408"/>
                <a:gd name="connsiteX1" fmla="*/ 368135 w 368135"/>
                <a:gd name="connsiteY1" fmla="*/ 0 h 1199408"/>
                <a:gd name="connsiteX2" fmla="*/ 0 w 368135"/>
                <a:gd name="connsiteY2" fmla="*/ 0 h 119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135" h="1199408">
                  <a:moveTo>
                    <a:pt x="368135" y="1199408"/>
                  </a:moveTo>
                  <a:lnTo>
                    <a:pt x="36813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BE1247"/>
              </a:solidFill>
              <a:prstDash val="sysDot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86958" y="1779061"/>
              <a:ext cx="2636829" cy="6321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用户渠道行为，如设备、状态、点击、浏览、交易等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509" y="3558887"/>
              <a:ext cx="1533540" cy="70448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关联模型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7702" y="1796395"/>
              <a:ext cx="1584126" cy="9906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用户行为建模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标签匹配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分析结果图表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40049" y="2865292"/>
              <a:ext cx="1621014" cy="7044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营销活动创建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精准定位发布</a:t>
              </a:r>
              <a:endPara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437814" y="69852"/>
            <a:ext cx="2773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云服务</a:t>
            </a:r>
            <a:r>
              <a:rPr kumimoji="1" lang="en-US" altLang="zh-CN" sz="2800" dirty="0" smtClean="0">
                <a:solidFill>
                  <a:srgbClr val="BFBFBF"/>
                </a:solidFill>
              </a:rPr>
              <a:t>SAAS</a:t>
            </a:r>
          </a:p>
          <a:p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35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910698" y="2224399"/>
            <a:ext cx="5697416" cy="3799804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5"/>
          <p:cNvSpPr txBox="1"/>
          <p:nvPr/>
        </p:nvSpPr>
        <p:spPr>
          <a:xfrm>
            <a:off x="823124" y="4130845"/>
            <a:ext cx="1934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r>
              <a:rPr lang="zh-CN" altLang="en-US" sz="1200" dirty="0" smtClean="0">
                <a:sym typeface="Zapf Dingbats"/>
              </a:rPr>
              <a:t>✓</a:t>
            </a:r>
            <a:r>
              <a:rPr lang="en-US" altLang="zh-CN" sz="1200" dirty="0" smtClean="0">
                <a:sym typeface="Zapf Dingbats"/>
              </a:rPr>
              <a:t> </a:t>
            </a:r>
            <a:r>
              <a:rPr lang="zh-CN" altLang="en-US" sz="1200" dirty="0" smtClean="0">
                <a:sym typeface="Zapf Dingbats"/>
              </a:rPr>
              <a:t>标准化服务接口</a:t>
            </a:r>
            <a:endParaRPr lang="en-US" altLang="zh-CN" sz="1200" dirty="0" smtClean="0">
              <a:sym typeface="Zapf Dingbats"/>
            </a:endParaRPr>
          </a:p>
          <a:p>
            <a:r>
              <a:rPr lang="zh-CN" altLang="en-US" sz="1200" dirty="0" smtClean="0">
                <a:sym typeface="Zapf Dingbats"/>
              </a:rPr>
              <a:t>✓ 标准化界面</a:t>
            </a:r>
            <a:endParaRPr lang="en-US" altLang="zh-CN" sz="1200" dirty="0"/>
          </a:p>
          <a:p>
            <a:r>
              <a:rPr lang="zh-CN" altLang="en-US" sz="1200" dirty="0">
                <a:sym typeface="Zapf Dingbats"/>
              </a:rPr>
              <a:t>✓</a:t>
            </a:r>
            <a:r>
              <a:rPr lang="en-US" altLang="zh-CN" sz="1200" dirty="0">
                <a:sym typeface="Zapf Dingbats"/>
              </a:rPr>
              <a:t> </a:t>
            </a:r>
            <a:r>
              <a:rPr lang="zh-CN" altLang="en-US" sz="1200" dirty="0" smtClean="0">
                <a:sym typeface="Zapf Dingbats"/>
              </a:rPr>
              <a:t>免费运维、升级 </a:t>
            </a:r>
            <a:endParaRPr lang="en-US" altLang="zh-CN" sz="1200" dirty="0" smtClean="0">
              <a:sym typeface="Zapf Dingbats"/>
            </a:endParaRPr>
          </a:p>
          <a:p>
            <a:r>
              <a:rPr lang="zh-CN" altLang="en-US" sz="1200" dirty="0">
                <a:sym typeface="Zapf Dingbats"/>
              </a:rPr>
              <a:t>✓</a:t>
            </a:r>
            <a:r>
              <a:rPr lang="en-US" altLang="zh-CN" sz="1200" dirty="0">
                <a:sym typeface="Zapf Dingbats"/>
              </a:rPr>
              <a:t> </a:t>
            </a:r>
            <a:r>
              <a:rPr lang="zh-CN" altLang="en-US" sz="1200" dirty="0">
                <a:sym typeface="Zapf Dingbats"/>
              </a:rPr>
              <a:t>提供</a:t>
            </a:r>
            <a:r>
              <a:rPr lang="zh-CN" altLang="en-US" sz="1200" dirty="0" smtClean="0">
                <a:sym typeface="Zapf Dingbats"/>
              </a:rPr>
              <a:t>增值服务</a:t>
            </a:r>
            <a:endParaRPr lang="en-US" altLang="zh-CN" sz="1200" dirty="0"/>
          </a:p>
        </p:txBody>
      </p:sp>
      <p:grpSp>
        <p:nvGrpSpPr>
          <p:cNvPr id="93" name="组合 92"/>
          <p:cNvGrpSpPr/>
          <p:nvPr/>
        </p:nvGrpSpPr>
        <p:grpSpPr>
          <a:xfrm rot="20943159">
            <a:off x="4287533" y="4186303"/>
            <a:ext cx="3787785" cy="2598223"/>
            <a:chOff x="827584" y="303143"/>
            <a:chExt cx="7186407" cy="6125150"/>
          </a:xfrm>
        </p:grpSpPr>
        <p:sp>
          <p:nvSpPr>
            <p:cNvPr id="94" name="Oval 65"/>
            <p:cNvSpPr>
              <a:spLocks noChangeArrowheads="1"/>
            </p:cNvSpPr>
            <p:nvPr/>
          </p:nvSpPr>
          <p:spPr bwMode="auto">
            <a:xfrm>
              <a:off x="3849201" y="5590776"/>
              <a:ext cx="2390069" cy="32116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50000"/>
                    <a:lumOff val="50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宋体"/>
              </a:endParaRPr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010475">
              <a:off x="4535747" y="3178115"/>
              <a:ext cx="4216653" cy="2141792"/>
            </a:xfrm>
            <a:prstGeom prst="rect">
              <a:avLst/>
            </a:prstGeom>
          </p:spPr>
        </p:pic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5934">
              <a:off x="2397064" y="303143"/>
              <a:ext cx="3190377" cy="5265237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3499478"/>
              <a:ext cx="4216652" cy="2141792"/>
            </a:xfrm>
            <a:prstGeom prst="rect">
              <a:avLst/>
            </a:prstGeom>
          </p:spPr>
        </p:pic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295" y="1884865"/>
              <a:ext cx="3876419" cy="3770446"/>
            </a:xfrm>
            <a:prstGeom prst="rect">
              <a:avLst/>
            </a:prstGeom>
          </p:spPr>
        </p:pic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97884">
              <a:off x="3757601" y="1037935"/>
              <a:ext cx="3876419" cy="3770447"/>
            </a:xfrm>
            <a:prstGeom prst="rect">
              <a:avLst/>
            </a:prstGeom>
            <a:noFill/>
          </p:spPr>
        </p:pic>
        <p:sp>
          <p:nvSpPr>
            <p:cNvPr id="100" name="椭圆 99"/>
            <p:cNvSpPr/>
            <p:nvPr/>
          </p:nvSpPr>
          <p:spPr>
            <a:xfrm>
              <a:off x="1000997" y="3773068"/>
              <a:ext cx="936103" cy="936104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28397" y="3933872"/>
              <a:ext cx="838436" cy="58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didas Unity" pitchFamily="2" charset="0"/>
                  <a:ea typeface="Gungsuh" pitchFamily="18" charset="-127"/>
                </a:rPr>
                <a:t>01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didas Unity" pitchFamily="2" charset="0"/>
                <a:ea typeface="Gungsuh" pitchFamily="18" charset="-127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 rot="1899419">
              <a:off x="1507815" y="2122081"/>
              <a:ext cx="936103" cy="936104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 rot="1899419">
              <a:off x="1547616" y="2355807"/>
              <a:ext cx="838436" cy="58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didas Unity" pitchFamily="2" charset="0"/>
                  <a:ea typeface="Gungsuh" pitchFamily="18" charset="-127"/>
                </a:rPr>
                <a:t>02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didas Unity" pitchFamily="2" charset="0"/>
                <a:ea typeface="Gungsuh" pitchFamily="18" charset="-127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 rot="3209750">
              <a:off x="2853579" y="626506"/>
              <a:ext cx="936104" cy="936103"/>
            </a:xfrm>
            <a:prstGeom prst="ellipse">
              <a:avLst/>
            </a:prstGeom>
            <a:solidFill>
              <a:srgbClr val="008AF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 rot="3209750">
              <a:off x="2842449" y="813453"/>
              <a:ext cx="838435" cy="57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didas Unity" pitchFamily="2" charset="0"/>
                  <a:ea typeface="Gungsuh" pitchFamily="18" charset="-127"/>
                </a:rPr>
                <a:t>03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didas Unity" pitchFamily="2" charset="0"/>
                <a:ea typeface="Gungsuh" pitchFamily="18" charset="-127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5496844" y="815487"/>
              <a:ext cx="936103" cy="936104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7239" y="975701"/>
              <a:ext cx="838437" cy="58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didas Unity" pitchFamily="2" charset="0"/>
                  <a:ea typeface="Gungsuh" pitchFamily="18" charset="-127"/>
                </a:rPr>
                <a:t>04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didas Unity" pitchFamily="2" charset="0"/>
                <a:ea typeface="Gungsuh" pitchFamily="18" charset="-127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6952061" y="2662561"/>
              <a:ext cx="936104" cy="936103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066317" y="2907771"/>
              <a:ext cx="838436" cy="58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didas Unity" pitchFamily="2" charset="0"/>
                  <a:ea typeface="Gungsuh" pitchFamily="18" charset="-127"/>
                </a:rPr>
                <a:t>05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didas Unity" pitchFamily="2" charset="0"/>
                <a:ea typeface="Gungsuh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15329" y="4203841"/>
              <a:ext cx="1738824" cy="68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zh-CN" altLang="en-US" dirty="0"/>
                <a:t>网银</a:t>
              </a:r>
              <a:endParaRPr lang="en-US" altLang="zh-CN" dirty="0"/>
            </a:p>
          </p:txBody>
        </p:sp>
        <p:sp>
          <p:nvSpPr>
            <p:cNvPr id="111" name="TextBox 110"/>
            <p:cNvSpPr txBox="1"/>
            <p:nvPr/>
          </p:nvSpPr>
          <p:spPr>
            <a:xfrm rot="1955233">
              <a:off x="2225295" y="3175826"/>
              <a:ext cx="2329318" cy="68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手机</a:t>
              </a: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 rot="2964498">
              <a:off x="3110312" y="2167566"/>
              <a:ext cx="2329321" cy="551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zh-CN" altLang="en-US" dirty="0"/>
                <a:t>微信</a:t>
              </a:r>
              <a:endParaRPr lang="en-US" altLang="zh-CN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43510" y="2105866"/>
              <a:ext cx="1506686" cy="111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zh-CN" altLang="en-US" dirty="0"/>
                <a:t>直销</a:t>
              </a:r>
              <a:endParaRPr lang="en-US" altLang="zh-CN" dirty="0"/>
            </a:p>
            <a:p>
              <a:r>
                <a:rPr lang="zh-CN" altLang="en-US" dirty="0"/>
                <a:t>银行</a:t>
              </a:r>
              <a:endParaRPr lang="en-US" altLang="zh-CN" dirty="0"/>
            </a:p>
          </p:txBody>
        </p:sp>
        <p:sp>
          <p:nvSpPr>
            <p:cNvPr id="114" name="TextBox 113"/>
            <p:cNvSpPr txBox="1"/>
            <p:nvPr/>
          </p:nvSpPr>
          <p:spPr>
            <a:xfrm rot="1647486">
              <a:off x="6507304" y="3613134"/>
              <a:ext cx="1506687" cy="68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r>
                <a:rPr lang="zh-CN" altLang="en-US" dirty="0"/>
                <a:t>商城</a:t>
              </a:r>
              <a:endParaRPr lang="en-US" altLang="zh-CN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51720" y="5619246"/>
              <a:ext cx="5688635" cy="80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5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Calibri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kern="0" noProof="0" dirty="0" smtClean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rPr>
                <a:t>客户终端</a:t>
              </a:r>
              <a:endParaRPr lang="en-US" altLang="zh-CN" sz="1200" kern="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 flipV="1">
            <a:off x="3162207" y="4749079"/>
            <a:ext cx="586128" cy="7480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 flipV="1">
            <a:off x="5073247" y="3347115"/>
            <a:ext cx="586128" cy="7480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6181426" y="2779187"/>
            <a:ext cx="586128" cy="74803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文本框 5"/>
          <p:cNvSpPr txBox="1"/>
          <p:nvPr/>
        </p:nvSpPr>
        <p:spPr>
          <a:xfrm>
            <a:off x="6989758" y="3073709"/>
            <a:ext cx="1837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r>
              <a:rPr lang="zh-CN" altLang="en-US" sz="1200" dirty="0" smtClean="0">
                <a:sym typeface="Zapf Dingbats"/>
              </a:rPr>
              <a:t>✓</a:t>
            </a:r>
            <a:r>
              <a:rPr lang="en-US" altLang="zh-CN" sz="1200" dirty="0" smtClean="0">
                <a:sym typeface="Zapf Dingbats"/>
              </a:rPr>
              <a:t> </a:t>
            </a:r>
            <a:r>
              <a:rPr lang="zh-CN" altLang="en-US" sz="1200" dirty="0" smtClean="0">
                <a:sym typeface="Zapf Dingbats"/>
              </a:rPr>
              <a:t>渠道端增加采集点</a:t>
            </a:r>
            <a:endParaRPr lang="en-US" altLang="zh-CN" sz="1200" dirty="0" smtClean="0">
              <a:sym typeface="Zapf Dingbats"/>
            </a:endParaRPr>
          </a:p>
          <a:p>
            <a:r>
              <a:rPr lang="zh-CN" altLang="en-US" sz="1200" dirty="0" smtClean="0">
                <a:sym typeface="Zapf Dingbats"/>
              </a:rPr>
              <a:t>✓ 精准营销信息接收</a:t>
            </a:r>
            <a:endParaRPr lang="en-US" altLang="zh-CN" sz="1200" dirty="0"/>
          </a:p>
          <a:p>
            <a:r>
              <a:rPr lang="zh-CN" altLang="en-US" sz="1200" dirty="0">
                <a:sym typeface="Zapf Dingbats"/>
              </a:rPr>
              <a:t>✓</a:t>
            </a:r>
            <a:r>
              <a:rPr lang="en-US" altLang="zh-CN" sz="1200" dirty="0">
                <a:sym typeface="Zapf Dingbats"/>
              </a:rPr>
              <a:t> </a:t>
            </a:r>
            <a:r>
              <a:rPr lang="zh-CN" altLang="en-US" sz="1200" dirty="0">
                <a:sym typeface="Zapf Dingbats"/>
              </a:rPr>
              <a:t>交易</a:t>
            </a:r>
            <a:r>
              <a:rPr lang="zh-CN" altLang="en-US" sz="1200" dirty="0" smtClean="0">
                <a:sym typeface="Zapf Dingbats"/>
              </a:rPr>
              <a:t>操作引导</a:t>
            </a:r>
            <a:endParaRPr lang="en-US" altLang="zh-CN" sz="1200" dirty="0" smtClean="0">
              <a:sym typeface="Zapf Dingbats"/>
            </a:endParaRPr>
          </a:p>
          <a:p>
            <a:r>
              <a:rPr lang="zh-CN" altLang="en-US" sz="1200" dirty="0">
                <a:sym typeface="Zapf Dingbats"/>
              </a:rPr>
              <a:t>✓</a:t>
            </a:r>
            <a:r>
              <a:rPr lang="en-US" altLang="zh-CN" sz="1200" dirty="0">
                <a:sym typeface="Zapf Dingbats"/>
              </a:rPr>
              <a:t> </a:t>
            </a:r>
            <a:r>
              <a:rPr lang="zh-CN" altLang="en-US" sz="1200" dirty="0" smtClean="0">
                <a:sym typeface="Zapf Dingbats"/>
              </a:rPr>
              <a:t>异常智能提醒、协助</a:t>
            </a:r>
            <a:endParaRPr lang="en-US" altLang="zh-CN" sz="1200" dirty="0" smtClean="0">
              <a:sym typeface="Zapf Dingbats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4206064" y="4058200"/>
            <a:ext cx="492370" cy="690879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2063098" y="2376799"/>
            <a:ext cx="5697416" cy="3799804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88734142"/>
              </p:ext>
            </p:extLst>
          </p:nvPr>
        </p:nvGraphicFramePr>
        <p:xfrm>
          <a:off x="543724" y="903882"/>
          <a:ext cx="8399838" cy="490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51647" y="5454046"/>
            <a:ext cx="3415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改善服务，了解用户精准营销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chemeClr val="tx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个性、贴心、简捷的金融生活</a:t>
            </a:r>
            <a:endParaRPr kumimoji="1" lang="en-US" altLang="zh-CN" sz="1600" dirty="0" smtClean="0">
              <a:solidFill>
                <a:schemeClr val="tx1">
                  <a:lumMod val="7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用户金融活动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2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37104" y="5382706"/>
            <a:ext cx="311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用户金融行为，产生大量数据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数据金矿长眠，需要挖掘分析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改善服务，了解用户精准营销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数据采集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627231686"/>
              </p:ext>
            </p:extLst>
          </p:nvPr>
        </p:nvGraphicFramePr>
        <p:xfrm>
          <a:off x="437814" y="841865"/>
          <a:ext cx="7796424" cy="469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570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7" y="5460999"/>
            <a:ext cx="353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1600">
                <a:solidFill>
                  <a:schemeClr val="tx1">
                    <a:lumMod val="75000"/>
                  </a:schemeClr>
                </a:solidFill>
                <a:latin typeface="Zapf Dingbats"/>
                <a:ea typeface="Zapf Dingbats"/>
                <a:cs typeface="Zapf Dingbats"/>
              </a:defRPr>
            </a:lvl1pPr>
          </a:lstStyle>
          <a:p>
            <a:r>
              <a:rPr lang="zh-CN" altLang="en-US" dirty="0" smtClean="0">
                <a:sym typeface="Zapf Dingbats"/>
              </a:rPr>
              <a:t>✓</a:t>
            </a:r>
            <a:r>
              <a:rPr lang="en-US" altLang="zh-CN" dirty="0" smtClean="0">
                <a:sym typeface="Zapf Dingbats"/>
              </a:rPr>
              <a:t> </a:t>
            </a:r>
            <a:r>
              <a:rPr lang="zh-CN" altLang="en-US" dirty="0"/>
              <a:t>系统建立了丰富的行为、业务数据模型，例如资产、圈子</a:t>
            </a:r>
            <a:endParaRPr lang="en-US" altLang="zh-CN" dirty="0"/>
          </a:p>
          <a:p>
            <a:r>
              <a:rPr lang="zh-CN" altLang="en-US" dirty="0">
                <a:sym typeface="Zapf Dingbats"/>
              </a:rPr>
              <a:t>✓</a:t>
            </a:r>
            <a:r>
              <a:rPr lang="en-US" altLang="zh-CN" dirty="0">
                <a:sym typeface="Zapf Dingbats"/>
              </a:rPr>
              <a:t> </a:t>
            </a:r>
            <a:r>
              <a:rPr lang="zh-CN" altLang="en-US" dirty="0"/>
              <a:t>随着数据积累，用户画像逐渐清晰</a:t>
            </a:r>
            <a:endParaRPr lang="en-US" altLang="zh-CN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行为分析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sp>
        <p:nvSpPr>
          <p:cNvPr id="17" name="云形 16"/>
          <p:cNvSpPr/>
          <p:nvPr/>
        </p:nvSpPr>
        <p:spPr>
          <a:xfrm>
            <a:off x="3011134" y="619279"/>
            <a:ext cx="1341452" cy="914400"/>
          </a:xfrm>
          <a:prstGeom prst="cloud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投资</a:t>
            </a:r>
            <a:endParaRPr kumimoji="1" lang="en-US" altLang="zh-CN" dirty="0" smtClean="0"/>
          </a:p>
        </p:txBody>
      </p:sp>
      <p:sp>
        <p:nvSpPr>
          <p:cNvPr id="19" name="云形 18"/>
          <p:cNvSpPr/>
          <p:nvPr/>
        </p:nvSpPr>
        <p:spPr>
          <a:xfrm>
            <a:off x="3011134" y="4722105"/>
            <a:ext cx="1341452" cy="914400"/>
          </a:xfrm>
          <a:prstGeom prst="cloud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92011" y="1056805"/>
            <a:ext cx="6521150" cy="4305811"/>
            <a:chOff x="868352" y="1055305"/>
            <a:chExt cx="6521150" cy="4305811"/>
          </a:xfrm>
        </p:grpSpPr>
        <p:graphicFrame>
          <p:nvGraphicFramePr>
            <p:cNvPr id="11" name="图表 10"/>
            <p:cNvGraphicFramePr/>
            <p:nvPr>
              <p:extLst>
                <p:ext uri="{D42A27DB-BD31-4B8C-83A1-F6EECF244321}">
                  <p14:modId xmlns:p14="http://schemas.microsoft.com/office/powerpoint/2010/main" val="1130867676"/>
                </p:ext>
              </p:extLst>
            </p:nvPr>
          </p:nvGraphicFramePr>
          <p:xfrm>
            <a:off x="868352" y="1055305"/>
            <a:ext cx="6521150" cy="43058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5" name="云形 14"/>
            <p:cNvSpPr/>
            <p:nvPr/>
          </p:nvSpPr>
          <p:spPr>
            <a:xfrm>
              <a:off x="5265917" y="1498455"/>
              <a:ext cx="1341452" cy="914400"/>
            </a:xfrm>
            <a:prstGeom prst="cloud">
              <a:avLst/>
            </a:prstGeom>
            <a:no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拉新</a:t>
              </a:r>
              <a:endParaRPr kumimoji="1" lang="zh-CN" altLang="en-US" dirty="0"/>
            </a:p>
          </p:txBody>
        </p:sp>
        <p:sp>
          <p:nvSpPr>
            <p:cNvPr id="16" name="云形 15"/>
            <p:cNvSpPr/>
            <p:nvPr/>
          </p:nvSpPr>
          <p:spPr>
            <a:xfrm>
              <a:off x="5389602" y="3315570"/>
              <a:ext cx="1341452" cy="914400"/>
            </a:xfrm>
            <a:prstGeom prst="cloud">
              <a:avLst/>
            </a:pr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O2O</a:t>
              </a:r>
              <a:endParaRPr kumimoji="1" lang="zh-CN" altLang="en-US" dirty="0"/>
            </a:p>
          </p:txBody>
        </p:sp>
        <p:sp>
          <p:nvSpPr>
            <p:cNvPr id="18" name="云形 17"/>
            <p:cNvSpPr/>
            <p:nvPr/>
          </p:nvSpPr>
          <p:spPr>
            <a:xfrm>
              <a:off x="1449806" y="3350505"/>
              <a:ext cx="1341452" cy="914400"/>
            </a:xfrm>
            <a:prstGeom prst="cloud">
              <a:avLst/>
            </a:prstGeom>
            <a:noFill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理财</a:t>
              </a:r>
              <a:endParaRPr kumimoji="1" lang="zh-CN" altLang="en-US" dirty="0"/>
            </a:p>
          </p:txBody>
        </p:sp>
        <p:sp>
          <p:nvSpPr>
            <p:cNvPr id="12" name="云形 11"/>
            <p:cNvSpPr/>
            <p:nvPr/>
          </p:nvSpPr>
          <p:spPr>
            <a:xfrm>
              <a:off x="1520324" y="1699530"/>
              <a:ext cx="1341452" cy="914400"/>
            </a:xfrm>
            <a:prstGeom prst="cloud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引导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00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51647" y="5420212"/>
            <a:ext cx="2440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实时、定时活动发布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精准的活动推送</a:t>
            </a:r>
            <a:endParaRPr kumimoji="1" lang="en-US" altLang="zh-CN" sz="1600" dirty="0" smtClean="0">
              <a:solidFill>
                <a:srgbClr val="BFBFBF"/>
              </a:solidFill>
              <a:latin typeface="Zapf Dingbats"/>
              <a:ea typeface="Zapf Dingbats"/>
              <a:cs typeface="Zapf Dingbats"/>
              <a:sym typeface="Zapf Dingbats"/>
            </a:endParaRPr>
          </a:p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 smtClean="0">
                <a:solidFill>
                  <a:srgbClr val="BFBFBF"/>
                </a:solidFill>
              </a:rPr>
              <a:t>灵活的营销活动模版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pPr marL="285750" indent="-285750">
              <a:buFont typeface="Zapf Dingbats" charset="0"/>
              <a:buChar char="✓"/>
            </a:pPr>
            <a:r>
              <a:rPr kumimoji="1" lang="zh-CN" altLang="en-US" sz="1600" dirty="0">
                <a:solidFill>
                  <a:srgbClr val="BFBFBF"/>
                </a:solidFill>
              </a:rPr>
              <a:t>图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文</a:t>
            </a:r>
            <a:r>
              <a:rPr kumimoji="1" lang="zh-CN" altLang="en-US" sz="1600" dirty="0">
                <a:solidFill>
                  <a:srgbClr val="BFBFBF"/>
                </a:solidFill>
              </a:rPr>
              <a:t>或消息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精准营销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8100" y="1333500"/>
            <a:ext cx="6024684" cy="3344261"/>
            <a:chOff x="1155388" y="1469698"/>
            <a:chExt cx="6609006" cy="3479160"/>
          </a:xfrm>
          <a:effectLst/>
        </p:grpSpPr>
        <p:sp>
          <p:nvSpPr>
            <p:cNvPr id="7" name="多文档 6"/>
            <p:cNvSpPr/>
            <p:nvPr/>
          </p:nvSpPr>
          <p:spPr>
            <a:xfrm>
              <a:off x="1412807" y="1469699"/>
              <a:ext cx="1155932" cy="939430"/>
            </a:xfrm>
            <a:prstGeom prst="flowChartMultidocumen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dirty="0" smtClean="0"/>
                <a:t>模版</a:t>
              </a:r>
              <a:endParaRPr lang="zh-CN" altLang="en-US" dirty="0"/>
            </a:p>
          </p:txBody>
        </p:sp>
        <p:sp>
          <p:nvSpPr>
            <p:cNvPr id="10" name="磁盘 9"/>
            <p:cNvSpPr/>
            <p:nvPr/>
          </p:nvSpPr>
          <p:spPr>
            <a:xfrm>
              <a:off x="1412806" y="4086118"/>
              <a:ext cx="1155931" cy="80812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smtClean="0"/>
                <a:t> </a:t>
              </a:r>
              <a:r>
                <a:rPr lang="zh-CN" altLang="en-US" dirty="0" smtClean="0"/>
                <a:t>数据</a:t>
              </a:r>
              <a:endParaRPr lang="en-US" altLang="zh-CN" dirty="0" smtClean="0"/>
            </a:p>
          </p:txBody>
        </p:sp>
        <p:sp>
          <p:nvSpPr>
            <p:cNvPr id="11" name="云形标注 10"/>
            <p:cNvSpPr/>
            <p:nvPr/>
          </p:nvSpPr>
          <p:spPr>
            <a:xfrm>
              <a:off x="3496340" y="2682557"/>
              <a:ext cx="1755307" cy="1084735"/>
            </a:xfrm>
            <a:prstGeom prst="cloudCallou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zh-CN" altLang="en-US" dirty="0" smtClean="0"/>
                <a:t>营销活动</a:t>
              </a:r>
              <a:r>
                <a:rPr lang="en-US" altLang="zh-CN" dirty="0" smtClean="0"/>
                <a:t>BD</a:t>
              </a:r>
              <a:endParaRPr lang="zh-CN" altLang="en-US" dirty="0"/>
            </a:p>
          </p:txBody>
        </p:sp>
        <p:cxnSp>
          <p:nvCxnSpPr>
            <p:cNvPr id="12" name="直线连接符 11"/>
            <p:cNvCxnSpPr/>
            <p:nvPr/>
          </p:nvCxnSpPr>
          <p:spPr>
            <a:xfrm flipV="1">
              <a:off x="1926555" y="2682557"/>
              <a:ext cx="0" cy="110102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2925509" y="2082347"/>
              <a:ext cx="1141662" cy="52795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可选流程 16"/>
            <p:cNvSpPr/>
            <p:nvPr/>
          </p:nvSpPr>
          <p:spPr>
            <a:xfrm>
              <a:off x="6835704" y="1469698"/>
              <a:ext cx="928690" cy="612649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移动</a:t>
              </a:r>
              <a:endParaRPr kumimoji="1" lang="zh-CN" altLang="en-US" dirty="0"/>
            </a:p>
          </p:txBody>
        </p:sp>
        <p:sp>
          <p:nvSpPr>
            <p:cNvPr id="18" name="可选流程 17"/>
            <p:cNvSpPr/>
            <p:nvPr/>
          </p:nvSpPr>
          <p:spPr>
            <a:xfrm>
              <a:off x="6835704" y="2964881"/>
              <a:ext cx="928690" cy="610620"/>
            </a:xfrm>
            <a:prstGeom prst="flowChartAlternateProcess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PC</a:t>
              </a:r>
              <a:endParaRPr kumimoji="1" lang="zh-CN" altLang="en-US" dirty="0"/>
            </a:p>
          </p:txBody>
        </p:sp>
        <p:sp>
          <p:nvSpPr>
            <p:cNvPr id="19" name="可选流程 18"/>
            <p:cNvSpPr/>
            <p:nvPr/>
          </p:nvSpPr>
          <p:spPr>
            <a:xfrm>
              <a:off x="6835704" y="4280676"/>
              <a:ext cx="928690" cy="613564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自助</a:t>
              </a:r>
              <a:endParaRPr kumimoji="1" lang="en-US" altLang="zh-CN" dirty="0" smtClean="0"/>
            </a:p>
          </p:txBody>
        </p:sp>
        <p:cxnSp>
          <p:nvCxnSpPr>
            <p:cNvPr id="20" name="直线连接符 19"/>
            <p:cNvCxnSpPr/>
            <p:nvPr/>
          </p:nvCxnSpPr>
          <p:spPr>
            <a:xfrm flipV="1">
              <a:off x="5437166" y="1897766"/>
              <a:ext cx="1070308" cy="784791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5437166" y="3260706"/>
              <a:ext cx="1213016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5437166" y="3767292"/>
              <a:ext cx="1213016" cy="813032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155388" y="2944831"/>
              <a:ext cx="1272085" cy="70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营销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模版</a:t>
              </a:r>
              <a:endParaRPr kumimoji="1"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10927" y="1541959"/>
              <a:ext cx="1231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精准定位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构建活动</a:t>
              </a:r>
              <a:endParaRPr kumimoji="1" lang="en-US" altLang="zh-CN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39043" y="4247909"/>
              <a:ext cx="1396245" cy="700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定时、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实时推送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6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5916" y="5400291"/>
            <a:ext cx="32580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底层技术平台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EMP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实施</a:t>
            </a:r>
            <a:r>
              <a:rPr kumimoji="1" lang="en-US" altLang="zh-CN" sz="1600" dirty="0" smtClean="0">
                <a:solidFill>
                  <a:srgbClr val="BFBFBF"/>
                </a:solidFill>
              </a:rPr>
              <a:t>IDE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方式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支持多种协议用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  <a:p>
            <a:r>
              <a:rPr kumimoji="1" lang="zh-CN" altLang="en-US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kumimoji="1" lang="en-US" altLang="zh-CN" sz="1600" dirty="0" smtClean="0">
                <a:solidFill>
                  <a:srgbClr val="BFBFBF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kumimoji="1" lang="en-US" altLang="zh-CN" sz="1600" dirty="0" err="1" smtClean="0">
                <a:solidFill>
                  <a:srgbClr val="BFBFBF"/>
                </a:solidFill>
              </a:rPr>
              <a:t>MongoDB</a:t>
            </a:r>
            <a:r>
              <a:rPr kumimoji="1" lang="zh-CN" altLang="en-US" sz="1600" dirty="0" smtClean="0">
                <a:solidFill>
                  <a:srgbClr val="BFBFBF"/>
                </a:solidFill>
              </a:rPr>
              <a:t>，读取性能提升</a:t>
            </a:r>
            <a:endParaRPr kumimoji="1" lang="en-US" altLang="zh-CN" sz="1600" dirty="0" smtClean="0">
              <a:solidFill>
                <a:srgbClr val="BFBFB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7814" y="69852"/>
            <a:ext cx="277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BFBFBF"/>
                </a:solidFill>
              </a:rPr>
              <a:t>系统架构</a:t>
            </a:r>
            <a:endParaRPr kumimoji="1" lang="en-US" altLang="zh-CN" sz="2800" dirty="0" smtClean="0">
              <a:solidFill>
                <a:srgbClr val="BFBFBF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37814" y="587681"/>
            <a:ext cx="2573320" cy="53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1386997" y="1793298"/>
            <a:ext cx="6068880" cy="2864800"/>
            <a:chOff x="1050758" y="1855307"/>
            <a:chExt cx="5862664" cy="2762832"/>
          </a:xfrm>
        </p:grpSpPr>
        <p:sp>
          <p:nvSpPr>
            <p:cNvPr id="8" name="圆角矩形 7"/>
            <p:cNvSpPr/>
            <p:nvPr/>
          </p:nvSpPr>
          <p:spPr>
            <a:xfrm>
              <a:off x="2580106" y="1855307"/>
              <a:ext cx="1310106" cy="8422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采集</a:t>
              </a:r>
              <a:endParaRPr kumimoji="1"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580106" y="2810041"/>
              <a:ext cx="1310106" cy="8422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挖掘</a:t>
              </a:r>
              <a:endParaRPr kumimoji="1"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596021" y="1855307"/>
              <a:ext cx="1310106" cy="8422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管理</a:t>
              </a:r>
              <a:endParaRPr kumimoji="1"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50759" y="2810041"/>
              <a:ext cx="1310106" cy="84221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分析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50758" y="1855307"/>
              <a:ext cx="1310106" cy="84221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图表</a:t>
              </a:r>
              <a:endParaRPr kumimoji="1"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085222" y="1855307"/>
              <a:ext cx="1310106" cy="84221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标签</a:t>
              </a:r>
              <a:endParaRPr kumimoji="1"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085222" y="2810041"/>
              <a:ext cx="1310106" cy="84221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建模</a:t>
              </a:r>
              <a:endParaRPr kumimoji="1"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596022" y="2810041"/>
              <a:ext cx="1310106" cy="842210"/>
            </a:xfrm>
            <a:prstGeom prst="roundRect">
              <a:avLst/>
            </a:prstGeom>
            <a:solidFill>
              <a:srgbClr val="33D1AB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营销</a:t>
              </a:r>
              <a:endParaRPr kumimoji="1"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058053" y="3775929"/>
              <a:ext cx="5855369" cy="8422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EMP&amp;Liana5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363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轨道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轨道.thmx</Template>
  <TotalTime>1036</TotalTime>
  <Words>219</Words>
  <Application>Microsoft Macintosh PowerPoint</Application>
  <PresentationFormat>全屏显示(4:3)</PresentationFormat>
  <Paragraphs>107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轨道</vt:lpstr>
      <vt:lpstr>UBP行为分析与精准营销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互金营销平台</dc:title>
  <dc:creator>宏 郑</dc:creator>
  <cp:lastModifiedBy>宏 郑</cp:lastModifiedBy>
  <cp:revision>392</cp:revision>
  <dcterms:created xsi:type="dcterms:W3CDTF">2015-03-04T09:29:29Z</dcterms:created>
  <dcterms:modified xsi:type="dcterms:W3CDTF">2015-04-03T03:49:57Z</dcterms:modified>
</cp:coreProperties>
</file>