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37BC9-258B-2A4F-A5DE-04B586A9BD76}" type="doc">
      <dgm:prSet loTypeId="urn:microsoft.com/office/officeart/2009/3/layout/CircleRelationship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A090B2B-03DC-A247-BDCC-02CD65A6A6BA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2400" dirty="0" smtClean="0"/>
            <a:t>金融生活</a:t>
          </a:r>
        </a:p>
      </dgm:t>
    </dgm:pt>
    <dgm:pt modelId="{36212B44-0221-B74A-AD62-AA71DC986AF4}" type="parTrans" cxnId="{1CDF1975-69D3-4543-BE5A-C029610B4423}">
      <dgm:prSet/>
      <dgm:spPr/>
      <dgm:t>
        <a:bodyPr/>
        <a:lstStyle/>
        <a:p>
          <a:endParaRPr lang="zh-CN" altLang="en-US" sz="2400"/>
        </a:p>
      </dgm:t>
    </dgm:pt>
    <dgm:pt modelId="{3FDD121A-D62A-E745-8189-4470458B085E}" type="sibTrans" cxnId="{1CDF1975-69D3-4543-BE5A-C029610B4423}">
      <dgm:prSet/>
      <dgm:spPr/>
      <dgm:t>
        <a:bodyPr/>
        <a:lstStyle/>
        <a:p>
          <a:endParaRPr lang="zh-CN" altLang="en-US" sz="2400"/>
        </a:p>
      </dgm:t>
    </dgm:pt>
    <dgm:pt modelId="{1F05560E-C2AD-EE43-AB5A-471C8FFEDE8A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2400" dirty="0" smtClean="0"/>
            <a:t>转账</a:t>
          </a:r>
          <a:endParaRPr lang="zh-CN" altLang="en-US" sz="2400" dirty="0"/>
        </a:p>
      </dgm:t>
    </dgm:pt>
    <dgm:pt modelId="{63C1E977-0961-294D-8C67-F351884AFD0B}" type="parTrans" cxnId="{5EC6C0CC-6729-FB4E-BC15-DDFA0C25C215}">
      <dgm:prSet/>
      <dgm:spPr/>
      <dgm:t>
        <a:bodyPr/>
        <a:lstStyle/>
        <a:p>
          <a:endParaRPr lang="zh-CN" altLang="en-US" sz="2400"/>
        </a:p>
      </dgm:t>
    </dgm:pt>
    <dgm:pt modelId="{FDE3B361-D703-1649-B068-DB2A449D95D0}" type="sibTrans" cxnId="{5EC6C0CC-6729-FB4E-BC15-DDFA0C25C215}">
      <dgm:prSet/>
      <dgm:spPr/>
      <dgm:t>
        <a:bodyPr/>
        <a:lstStyle/>
        <a:p>
          <a:endParaRPr lang="zh-CN" altLang="en-US" sz="2400"/>
        </a:p>
      </dgm:t>
    </dgm:pt>
    <dgm:pt modelId="{8D21E41D-58EA-FB4E-BDFF-5586DE54A237}">
      <dgm:prSet phldrT="[文本]" custT="1"/>
      <dgm:spPr/>
      <dgm:t>
        <a:bodyPr/>
        <a:lstStyle/>
        <a:p>
          <a:r>
            <a:rPr lang="zh-CN" altLang="en-US" sz="2400" dirty="0" smtClean="0"/>
            <a:t>理财</a:t>
          </a:r>
          <a:endParaRPr lang="zh-CN" altLang="en-US" sz="2400" dirty="0"/>
        </a:p>
      </dgm:t>
    </dgm:pt>
    <dgm:pt modelId="{2D5B93D5-0188-6749-843E-8F71C50ABF86}" type="parTrans" cxnId="{C94EF696-3CA5-144E-94CF-57999B8F179D}">
      <dgm:prSet/>
      <dgm:spPr/>
      <dgm:t>
        <a:bodyPr/>
        <a:lstStyle/>
        <a:p>
          <a:endParaRPr lang="zh-CN" altLang="en-US" sz="2400"/>
        </a:p>
      </dgm:t>
    </dgm:pt>
    <dgm:pt modelId="{B060CC8D-36A8-7447-84B1-578486679740}" type="sibTrans" cxnId="{C94EF696-3CA5-144E-94CF-57999B8F179D}">
      <dgm:prSet/>
      <dgm:spPr/>
      <dgm:t>
        <a:bodyPr/>
        <a:lstStyle/>
        <a:p>
          <a:endParaRPr lang="zh-CN" altLang="en-US" sz="2400"/>
        </a:p>
      </dgm:t>
    </dgm:pt>
    <dgm:pt modelId="{630DE4C5-A4E2-7241-AB94-6023AD7215D4}">
      <dgm:prSet phldrT="[文本]" custT="1"/>
      <dgm:spPr/>
      <dgm:t>
        <a:bodyPr/>
        <a:lstStyle/>
        <a:p>
          <a:r>
            <a:rPr lang="zh-CN" altLang="en-US" sz="2400" smtClean="0"/>
            <a:t>支付</a:t>
          </a:r>
          <a:endParaRPr lang="zh-CN" altLang="en-US" sz="2400" dirty="0"/>
        </a:p>
      </dgm:t>
    </dgm:pt>
    <dgm:pt modelId="{83FD199E-4201-B44B-9E1A-788C0052CAB2}" type="parTrans" cxnId="{62324EC6-316B-5240-85F9-FB9BF0624798}">
      <dgm:prSet/>
      <dgm:spPr/>
      <dgm:t>
        <a:bodyPr/>
        <a:lstStyle/>
        <a:p>
          <a:endParaRPr lang="zh-CN" altLang="en-US" sz="2400"/>
        </a:p>
      </dgm:t>
    </dgm:pt>
    <dgm:pt modelId="{DD742EA8-FC75-224D-B149-BBBD772A018D}" type="sibTrans" cxnId="{62324EC6-316B-5240-85F9-FB9BF0624798}">
      <dgm:prSet/>
      <dgm:spPr/>
      <dgm:t>
        <a:bodyPr/>
        <a:lstStyle/>
        <a:p>
          <a:endParaRPr lang="zh-CN" altLang="en-US" sz="2400"/>
        </a:p>
      </dgm:t>
    </dgm:pt>
    <dgm:pt modelId="{2EAD23EF-6A97-EB4C-A2D7-B92DCFFC24D5}">
      <dgm:prSet phldrT="[文本]"/>
      <dgm:spPr/>
    </dgm:pt>
    <dgm:pt modelId="{3D22F239-DE92-D642-A09D-DA0C58F49917}" type="parTrans" cxnId="{C63F73D5-3FD8-B24F-A802-CDB09D9C8861}">
      <dgm:prSet/>
      <dgm:spPr/>
      <dgm:t>
        <a:bodyPr/>
        <a:lstStyle/>
        <a:p>
          <a:endParaRPr lang="zh-CN" altLang="en-US" sz="2400"/>
        </a:p>
      </dgm:t>
    </dgm:pt>
    <dgm:pt modelId="{CC8C1CAE-3A0A-7D48-A76D-3ACDD6AB9551}" type="sibTrans" cxnId="{C63F73D5-3FD8-B24F-A802-CDB09D9C8861}">
      <dgm:prSet/>
      <dgm:spPr/>
      <dgm:t>
        <a:bodyPr/>
        <a:lstStyle/>
        <a:p>
          <a:endParaRPr lang="zh-CN" altLang="en-US" sz="2400"/>
        </a:p>
      </dgm:t>
    </dgm:pt>
    <dgm:pt modelId="{826D8FA6-9242-0C42-9936-382AF922E449}">
      <dgm:prSet phldrT="[文本]" custT="1"/>
      <dgm:spPr/>
      <dgm:t>
        <a:bodyPr/>
        <a:lstStyle/>
        <a:p>
          <a:r>
            <a:rPr lang="zh-CN" altLang="en-US" sz="2400" dirty="0" smtClean="0"/>
            <a:t>资产</a:t>
          </a:r>
        </a:p>
      </dgm:t>
    </dgm:pt>
    <dgm:pt modelId="{8BB306E5-326C-FA46-BDB7-706B4F7EA20E}" type="parTrans" cxnId="{D0E2D512-D827-174F-ABBA-38663541D8B9}">
      <dgm:prSet/>
      <dgm:spPr/>
      <dgm:t>
        <a:bodyPr/>
        <a:lstStyle/>
        <a:p>
          <a:endParaRPr lang="zh-CN" altLang="en-US" sz="2400"/>
        </a:p>
      </dgm:t>
    </dgm:pt>
    <dgm:pt modelId="{D7662991-4692-0D4A-A08B-E4A0A5B393E9}" type="sibTrans" cxnId="{D0E2D512-D827-174F-ABBA-38663541D8B9}">
      <dgm:prSet/>
      <dgm:spPr/>
      <dgm:t>
        <a:bodyPr/>
        <a:lstStyle/>
        <a:p>
          <a:endParaRPr lang="zh-CN" altLang="en-US" sz="2400"/>
        </a:p>
      </dgm:t>
    </dgm:pt>
    <dgm:pt modelId="{780A7E83-F87B-CD4C-8EBD-35965B6CEB23}">
      <dgm:prSet phldrT="[文本]" custT="1"/>
      <dgm:spPr/>
      <dgm:t>
        <a:bodyPr/>
        <a:lstStyle/>
        <a:p>
          <a:r>
            <a:rPr lang="zh-CN" altLang="en-US" sz="2400" dirty="0" smtClean="0"/>
            <a:t>贷款</a:t>
          </a:r>
        </a:p>
      </dgm:t>
    </dgm:pt>
    <dgm:pt modelId="{C27446FB-085B-2B43-A1D5-8EF003A444A0}" type="parTrans" cxnId="{DF2D115C-FE4D-EB4F-9E49-37A27E7C3FA0}">
      <dgm:prSet/>
      <dgm:spPr/>
      <dgm:t>
        <a:bodyPr/>
        <a:lstStyle/>
        <a:p>
          <a:endParaRPr lang="zh-CN" altLang="en-US" sz="2400"/>
        </a:p>
      </dgm:t>
    </dgm:pt>
    <dgm:pt modelId="{45EFAF5A-D104-874B-B9E5-BBF75C1BA969}" type="sibTrans" cxnId="{DF2D115C-FE4D-EB4F-9E49-37A27E7C3FA0}">
      <dgm:prSet/>
      <dgm:spPr/>
      <dgm:t>
        <a:bodyPr/>
        <a:lstStyle/>
        <a:p>
          <a:endParaRPr lang="zh-CN" altLang="en-US" sz="2400"/>
        </a:p>
      </dgm:t>
    </dgm:pt>
    <dgm:pt modelId="{08432F1D-0784-3343-9665-C8A977C32CC6}" type="pres">
      <dgm:prSet presAssocID="{06A37BC9-258B-2A4F-A5DE-04B586A9BD7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4C6BDB4D-E2DD-9746-8A9C-5833A4F5DC65}" type="pres">
      <dgm:prSet presAssocID="{1A090B2B-03DC-A247-BDCC-02CD65A6A6BA}" presName="Parent" presStyleLbl="node0" presStyleIdx="0" presStyleCnt="1" custScaleX="81825" custScaleY="77445" custLinFactNeighborX="6908" custLinFactNeighborY="1594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5548BAEC-CCA2-7043-AF9B-91B0714D408B}" type="pres">
      <dgm:prSet presAssocID="{1A090B2B-03DC-A247-BDCC-02CD65A6A6BA}" presName="Accent2" presStyleLbl="node1" presStyleIdx="0" presStyleCnt="19"/>
      <dgm:spPr/>
    </dgm:pt>
    <dgm:pt modelId="{2492C22C-B967-CB44-B86B-4AEFE6B35B3F}" type="pres">
      <dgm:prSet presAssocID="{1A090B2B-03DC-A247-BDCC-02CD65A6A6BA}" presName="Accent3" presStyleLbl="node1" presStyleIdx="1" presStyleCnt="19"/>
      <dgm:spPr/>
    </dgm:pt>
    <dgm:pt modelId="{F437441C-7259-5847-AC9C-004B9EF34C0C}" type="pres">
      <dgm:prSet presAssocID="{1A090B2B-03DC-A247-BDCC-02CD65A6A6BA}" presName="Accent4" presStyleLbl="node1" presStyleIdx="2" presStyleCnt="19"/>
      <dgm:spPr/>
    </dgm:pt>
    <dgm:pt modelId="{DED571D6-2BA8-4142-927A-002A511E20CB}" type="pres">
      <dgm:prSet presAssocID="{1A090B2B-03DC-A247-BDCC-02CD65A6A6BA}" presName="Accent5" presStyleLbl="node1" presStyleIdx="3" presStyleCnt="19"/>
      <dgm:spPr/>
    </dgm:pt>
    <dgm:pt modelId="{5561FA09-947C-A846-AB9F-5BC853A342DB}" type="pres">
      <dgm:prSet presAssocID="{1A090B2B-03DC-A247-BDCC-02CD65A6A6BA}" presName="Accent6" presStyleLbl="node1" presStyleIdx="4" presStyleCnt="19"/>
      <dgm:spPr/>
    </dgm:pt>
    <dgm:pt modelId="{98322E75-AFA8-314D-B71B-30BCA37D905F}" type="pres">
      <dgm:prSet presAssocID="{1F05560E-C2AD-EE43-AB5A-471C8FFEDE8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060E977-929F-454B-BE57-B398AFA7D1DA}" type="pres">
      <dgm:prSet presAssocID="{1F05560E-C2AD-EE43-AB5A-471C8FFEDE8A}" presName="Accent7" presStyleCnt="0"/>
      <dgm:spPr/>
    </dgm:pt>
    <dgm:pt modelId="{17FF6D62-504A-1D4C-8ABD-23BECBE137BA}" type="pres">
      <dgm:prSet presAssocID="{1F05560E-C2AD-EE43-AB5A-471C8FFEDE8A}" presName="AccentHold1" presStyleLbl="node1" presStyleIdx="6" presStyleCnt="19"/>
      <dgm:spPr/>
    </dgm:pt>
    <dgm:pt modelId="{7FA44AF5-D06C-644C-9848-EE09BD33E56E}" type="pres">
      <dgm:prSet presAssocID="{1F05560E-C2AD-EE43-AB5A-471C8FFEDE8A}" presName="Accent8" presStyleCnt="0"/>
      <dgm:spPr/>
    </dgm:pt>
    <dgm:pt modelId="{A97A7E05-36E5-1949-907C-BAE7C5E527C3}" type="pres">
      <dgm:prSet presAssocID="{1F05560E-C2AD-EE43-AB5A-471C8FFEDE8A}" presName="AccentHold2" presStyleLbl="node1" presStyleIdx="7" presStyleCnt="19"/>
      <dgm:spPr/>
    </dgm:pt>
    <dgm:pt modelId="{460FDE84-4031-EF4B-9100-AA601B73F93B}" type="pres">
      <dgm:prSet presAssocID="{8D21E41D-58EA-FB4E-BDFF-5586DE54A237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2FAC547-C994-2F4C-8F22-58118CA5E498}" type="pres">
      <dgm:prSet presAssocID="{8D21E41D-58EA-FB4E-BDFF-5586DE54A237}" presName="Accent9" presStyleCnt="0"/>
      <dgm:spPr/>
    </dgm:pt>
    <dgm:pt modelId="{F1515641-61DE-3E4C-9877-2D85F16F8485}" type="pres">
      <dgm:prSet presAssocID="{8D21E41D-58EA-FB4E-BDFF-5586DE54A237}" presName="AccentHold1" presStyleLbl="node1" presStyleIdx="9" presStyleCnt="19"/>
      <dgm:spPr/>
    </dgm:pt>
    <dgm:pt modelId="{82F4A533-BA00-D344-A6F1-2E5524543680}" type="pres">
      <dgm:prSet presAssocID="{8D21E41D-58EA-FB4E-BDFF-5586DE54A237}" presName="Accent10" presStyleCnt="0"/>
      <dgm:spPr/>
    </dgm:pt>
    <dgm:pt modelId="{C8753843-29C9-AA4C-8241-01E22D862975}" type="pres">
      <dgm:prSet presAssocID="{8D21E41D-58EA-FB4E-BDFF-5586DE54A237}" presName="AccentHold2" presStyleLbl="node1" presStyleIdx="10" presStyleCnt="19"/>
      <dgm:spPr/>
    </dgm:pt>
    <dgm:pt modelId="{450BCEF5-3B91-7B42-9168-4E318327391D}" type="pres">
      <dgm:prSet presAssocID="{8D21E41D-58EA-FB4E-BDFF-5586DE54A237}" presName="Accent11" presStyleCnt="0"/>
      <dgm:spPr/>
    </dgm:pt>
    <dgm:pt modelId="{5EAC6240-BB27-F944-B126-504004E69EB4}" type="pres">
      <dgm:prSet presAssocID="{8D21E41D-58EA-FB4E-BDFF-5586DE54A237}" presName="AccentHold3" presStyleLbl="node1" presStyleIdx="11" presStyleCnt="19"/>
      <dgm:spPr/>
    </dgm:pt>
    <dgm:pt modelId="{7B418E68-134A-4647-8CCE-185FD86A7C54}" type="pres">
      <dgm:prSet presAssocID="{826D8FA6-9242-0C42-9936-382AF922E449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A93DEC6-D343-1C42-813B-5454C3DC4B09}" type="pres">
      <dgm:prSet presAssocID="{826D8FA6-9242-0C42-9936-382AF922E449}" presName="Accent12" presStyleCnt="0"/>
      <dgm:spPr/>
    </dgm:pt>
    <dgm:pt modelId="{AE8AE59E-1D40-EE4A-A8ED-FD40B3CCAD2D}" type="pres">
      <dgm:prSet presAssocID="{826D8FA6-9242-0C42-9936-382AF922E449}" presName="AccentHold1" presStyleLbl="node1" presStyleIdx="13" presStyleCnt="19"/>
      <dgm:spPr/>
    </dgm:pt>
    <dgm:pt modelId="{6EC5D382-DB5E-104B-B914-B8AADDCF5178}" type="pres">
      <dgm:prSet presAssocID="{630DE4C5-A4E2-7241-AB94-6023AD7215D4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EA9672B-2508-E742-90C3-F36584AD6567}" type="pres">
      <dgm:prSet presAssocID="{630DE4C5-A4E2-7241-AB94-6023AD7215D4}" presName="Accent13" presStyleCnt="0"/>
      <dgm:spPr/>
    </dgm:pt>
    <dgm:pt modelId="{92A2652B-DECF-F141-80D9-6D1F5D460641}" type="pres">
      <dgm:prSet presAssocID="{630DE4C5-A4E2-7241-AB94-6023AD7215D4}" presName="AccentHold1" presStyleLbl="node1" presStyleIdx="15" presStyleCnt="19"/>
      <dgm:spPr/>
    </dgm:pt>
    <dgm:pt modelId="{EE9C1521-002E-4D49-A2A1-16551053B7C9}" type="pres">
      <dgm:prSet presAssocID="{780A7E83-F87B-CD4C-8EBD-35965B6CEB23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15AA897-354D-6440-957F-AFFD8041AC22}" type="pres">
      <dgm:prSet presAssocID="{780A7E83-F87B-CD4C-8EBD-35965B6CEB23}" presName="Accent15" presStyleCnt="0"/>
      <dgm:spPr/>
    </dgm:pt>
    <dgm:pt modelId="{528EF3CE-2916-0F4B-A34E-BE3A42A16650}" type="pres">
      <dgm:prSet presAssocID="{780A7E83-F87B-CD4C-8EBD-35965B6CEB23}" presName="AccentHold2" presStyleLbl="node1" presStyleIdx="17" presStyleCnt="19"/>
      <dgm:spPr/>
    </dgm:pt>
    <dgm:pt modelId="{BF5CA2E9-B577-6245-991E-AF5771D1A80C}" type="pres">
      <dgm:prSet presAssocID="{780A7E83-F87B-CD4C-8EBD-35965B6CEB23}" presName="Accent16" presStyleCnt="0"/>
      <dgm:spPr/>
    </dgm:pt>
    <dgm:pt modelId="{AD48AF89-C0C2-1246-AE04-E3DA09D5577E}" type="pres">
      <dgm:prSet presAssocID="{780A7E83-F87B-CD4C-8EBD-35965B6CEB23}" presName="AccentHold3" presStyleLbl="node1" presStyleIdx="18" presStyleCnt="19"/>
      <dgm:spPr/>
    </dgm:pt>
  </dgm:ptLst>
  <dgm:cxnLst>
    <dgm:cxn modelId="{6481E460-7C09-5B46-BB41-D1BBDFCA9CA4}" type="presOf" srcId="{826D8FA6-9242-0C42-9936-382AF922E449}" destId="{7B418E68-134A-4647-8CCE-185FD86A7C54}" srcOrd="0" destOrd="0" presId="urn:microsoft.com/office/officeart/2009/3/layout/CircleRelationship"/>
    <dgm:cxn modelId="{DF2D115C-FE4D-EB4F-9E49-37A27E7C3FA0}" srcId="{1A090B2B-03DC-A247-BDCC-02CD65A6A6BA}" destId="{780A7E83-F87B-CD4C-8EBD-35965B6CEB23}" srcOrd="4" destOrd="0" parTransId="{C27446FB-085B-2B43-A1D5-8EF003A444A0}" sibTransId="{45EFAF5A-D104-874B-B9E5-BBF75C1BA969}"/>
    <dgm:cxn modelId="{1CDF1975-69D3-4543-BE5A-C029610B4423}" srcId="{06A37BC9-258B-2A4F-A5DE-04B586A9BD76}" destId="{1A090B2B-03DC-A247-BDCC-02CD65A6A6BA}" srcOrd="0" destOrd="0" parTransId="{36212B44-0221-B74A-AD62-AA71DC986AF4}" sibTransId="{3FDD121A-D62A-E745-8189-4470458B085E}"/>
    <dgm:cxn modelId="{D30EF2C4-B02F-9743-9137-98FC726E4A16}" type="presOf" srcId="{1A090B2B-03DC-A247-BDCC-02CD65A6A6BA}" destId="{4C6BDB4D-E2DD-9746-8A9C-5833A4F5DC65}" srcOrd="0" destOrd="0" presId="urn:microsoft.com/office/officeart/2009/3/layout/CircleRelationship"/>
    <dgm:cxn modelId="{5036716B-7F49-F744-BDD8-2322CE23B904}" type="presOf" srcId="{8D21E41D-58EA-FB4E-BDFF-5586DE54A237}" destId="{460FDE84-4031-EF4B-9100-AA601B73F93B}" srcOrd="0" destOrd="0" presId="urn:microsoft.com/office/officeart/2009/3/layout/CircleRelationship"/>
    <dgm:cxn modelId="{62324EC6-316B-5240-85F9-FB9BF0624798}" srcId="{1A090B2B-03DC-A247-BDCC-02CD65A6A6BA}" destId="{630DE4C5-A4E2-7241-AB94-6023AD7215D4}" srcOrd="3" destOrd="0" parTransId="{83FD199E-4201-B44B-9E1A-788C0052CAB2}" sibTransId="{DD742EA8-FC75-224D-B149-BBBD772A018D}"/>
    <dgm:cxn modelId="{15B4D0E2-2F98-774E-A12B-0EFD2127AC6F}" type="presOf" srcId="{1F05560E-C2AD-EE43-AB5A-471C8FFEDE8A}" destId="{98322E75-AFA8-314D-B71B-30BCA37D905F}" srcOrd="0" destOrd="0" presId="urn:microsoft.com/office/officeart/2009/3/layout/CircleRelationship"/>
    <dgm:cxn modelId="{5CE5AB3B-0E0D-464A-A76D-53986D896F2E}" type="presOf" srcId="{630DE4C5-A4E2-7241-AB94-6023AD7215D4}" destId="{6EC5D382-DB5E-104B-B914-B8AADDCF5178}" srcOrd="0" destOrd="0" presId="urn:microsoft.com/office/officeart/2009/3/layout/CircleRelationship"/>
    <dgm:cxn modelId="{C63F73D5-3FD8-B24F-A802-CDB09D9C8861}" srcId="{06A37BC9-258B-2A4F-A5DE-04B586A9BD76}" destId="{2EAD23EF-6A97-EB4C-A2D7-B92DCFFC24D5}" srcOrd="1" destOrd="0" parTransId="{3D22F239-DE92-D642-A09D-DA0C58F49917}" sibTransId="{CC8C1CAE-3A0A-7D48-A76D-3ACDD6AB9551}"/>
    <dgm:cxn modelId="{E099805C-1CB9-8E41-B485-60F04A7028EC}" type="presOf" srcId="{06A37BC9-258B-2A4F-A5DE-04B586A9BD76}" destId="{08432F1D-0784-3343-9665-C8A977C32CC6}" srcOrd="0" destOrd="0" presId="urn:microsoft.com/office/officeart/2009/3/layout/CircleRelationship"/>
    <dgm:cxn modelId="{5EC6C0CC-6729-FB4E-BC15-DDFA0C25C215}" srcId="{1A090B2B-03DC-A247-BDCC-02CD65A6A6BA}" destId="{1F05560E-C2AD-EE43-AB5A-471C8FFEDE8A}" srcOrd="0" destOrd="0" parTransId="{63C1E977-0961-294D-8C67-F351884AFD0B}" sibTransId="{FDE3B361-D703-1649-B068-DB2A449D95D0}"/>
    <dgm:cxn modelId="{D0E2D512-D827-174F-ABBA-38663541D8B9}" srcId="{1A090B2B-03DC-A247-BDCC-02CD65A6A6BA}" destId="{826D8FA6-9242-0C42-9936-382AF922E449}" srcOrd="2" destOrd="0" parTransId="{8BB306E5-326C-FA46-BDB7-706B4F7EA20E}" sibTransId="{D7662991-4692-0D4A-A08B-E4A0A5B393E9}"/>
    <dgm:cxn modelId="{C94EF696-3CA5-144E-94CF-57999B8F179D}" srcId="{1A090B2B-03DC-A247-BDCC-02CD65A6A6BA}" destId="{8D21E41D-58EA-FB4E-BDFF-5586DE54A237}" srcOrd="1" destOrd="0" parTransId="{2D5B93D5-0188-6749-843E-8F71C50ABF86}" sibTransId="{B060CC8D-36A8-7447-84B1-578486679740}"/>
    <dgm:cxn modelId="{982D8F74-5A7B-A74A-AF55-FAD529212F0E}" type="presOf" srcId="{780A7E83-F87B-CD4C-8EBD-35965B6CEB23}" destId="{EE9C1521-002E-4D49-A2A1-16551053B7C9}" srcOrd="0" destOrd="0" presId="urn:microsoft.com/office/officeart/2009/3/layout/CircleRelationship"/>
    <dgm:cxn modelId="{F2E41DD9-4F7D-E54B-A2EB-4AB02D55A1F9}" type="presParOf" srcId="{08432F1D-0784-3343-9665-C8A977C32CC6}" destId="{4C6BDB4D-E2DD-9746-8A9C-5833A4F5DC65}" srcOrd="0" destOrd="0" presId="urn:microsoft.com/office/officeart/2009/3/layout/CircleRelationship"/>
    <dgm:cxn modelId="{28DCCB1F-479F-A144-8E87-23B7F59B9FE0}" type="presParOf" srcId="{08432F1D-0784-3343-9665-C8A977C32CC6}" destId="{5548BAEC-CCA2-7043-AF9B-91B0714D408B}" srcOrd="1" destOrd="0" presId="urn:microsoft.com/office/officeart/2009/3/layout/CircleRelationship"/>
    <dgm:cxn modelId="{A8BCB5D4-74C5-7D46-AFA5-4399804875AC}" type="presParOf" srcId="{08432F1D-0784-3343-9665-C8A977C32CC6}" destId="{2492C22C-B967-CB44-B86B-4AEFE6B35B3F}" srcOrd="2" destOrd="0" presId="urn:microsoft.com/office/officeart/2009/3/layout/CircleRelationship"/>
    <dgm:cxn modelId="{5587A711-265B-7A4B-B1C8-113927100AF3}" type="presParOf" srcId="{08432F1D-0784-3343-9665-C8A977C32CC6}" destId="{F437441C-7259-5847-AC9C-004B9EF34C0C}" srcOrd="3" destOrd="0" presId="urn:microsoft.com/office/officeart/2009/3/layout/CircleRelationship"/>
    <dgm:cxn modelId="{837E49C7-5AFF-4F41-B2B3-A5F4A77BA6C1}" type="presParOf" srcId="{08432F1D-0784-3343-9665-C8A977C32CC6}" destId="{DED571D6-2BA8-4142-927A-002A511E20CB}" srcOrd="4" destOrd="0" presId="urn:microsoft.com/office/officeart/2009/3/layout/CircleRelationship"/>
    <dgm:cxn modelId="{F857AFB1-04B8-8445-B986-456F222F89AA}" type="presParOf" srcId="{08432F1D-0784-3343-9665-C8A977C32CC6}" destId="{5561FA09-947C-A846-AB9F-5BC853A342DB}" srcOrd="5" destOrd="0" presId="urn:microsoft.com/office/officeart/2009/3/layout/CircleRelationship"/>
    <dgm:cxn modelId="{29577C20-E4BF-8549-A21D-AE16FA875347}" type="presParOf" srcId="{08432F1D-0784-3343-9665-C8A977C32CC6}" destId="{98322E75-AFA8-314D-B71B-30BCA37D905F}" srcOrd="6" destOrd="0" presId="urn:microsoft.com/office/officeart/2009/3/layout/CircleRelationship"/>
    <dgm:cxn modelId="{B83B79F2-1A5D-C946-947E-78600DF989A5}" type="presParOf" srcId="{08432F1D-0784-3343-9665-C8A977C32CC6}" destId="{4060E977-929F-454B-BE57-B398AFA7D1DA}" srcOrd="7" destOrd="0" presId="urn:microsoft.com/office/officeart/2009/3/layout/CircleRelationship"/>
    <dgm:cxn modelId="{DB29A939-A18D-1144-98EA-E3961E98B7E7}" type="presParOf" srcId="{4060E977-929F-454B-BE57-B398AFA7D1DA}" destId="{17FF6D62-504A-1D4C-8ABD-23BECBE137BA}" srcOrd="0" destOrd="0" presId="urn:microsoft.com/office/officeart/2009/3/layout/CircleRelationship"/>
    <dgm:cxn modelId="{DE3AFE32-C498-EB4A-93FF-0BFC8BC1FFA4}" type="presParOf" srcId="{08432F1D-0784-3343-9665-C8A977C32CC6}" destId="{7FA44AF5-D06C-644C-9848-EE09BD33E56E}" srcOrd="8" destOrd="0" presId="urn:microsoft.com/office/officeart/2009/3/layout/CircleRelationship"/>
    <dgm:cxn modelId="{D2372E83-BFCC-BB40-988E-9783F909E579}" type="presParOf" srcId="{7FA44AF5-D06C-644C-9848-EE09BD33E56E}" destId="{A97A7E05-36E5-1949-907C-BAE7C5E527C3}" srcOrd="0" destOrd="0" presId="urn:microsoft.com/office/officeart/2009/3/layout/CircleRelationship"/>
    <dgm:cxn modelId="{6E7687BC-4E27-7345-91DC-65B4F6729E8B}" type="presParOf" srcId="{08432F1D-0784-3343-9665-C8A977C32CC6}" destId="{460FDE84-4031-EF4B-9100-AA601B73F93B}" srcOrd="9" destOrd="0" presId="urn:microsoft.com/office/officeart/2009/3/layout/CircleRelationship"/>
    <dgm:cxn modelId="{92D45191-1F32-CA48-8EC1-26D3B7B7DFE8}" type="presParOf" srcId="{08432F1D-0784-3343-9665-C8A977C32CC6}" destId="{82FAC547-C994-2F4C-8F22-58118CA5E498}" srcOrd="10" destOrd="0" presId="urn:microsoft.com/office/officeart/2009/3/layout/CircleRelationship"/>
    <dgm:cxn modelId="{D0D8C320-09A5-DF45-8E96-717AA63D467D}" type="presParOf" srcId="{82FAC547-C994-2F4C-8F22-58118CA5E498}" destId="{F1515641-61DE-3E4C-9877-2D85F16F8485}" srcOrd="0" destOrd="0" presId="urn:microsoft.com/office/officeart/2009/3/layout/CircleRelationship"/>
    <dgm:cxn modelId="{26E3F73D-402E-1840-B614-79040B4B818B}" type="presParOf" srcId="{08432F1D-0784-3343-9665-C8A977C32CC6}" destId="{82F4A533-BA00-D344-A6F1-2E5524543680}" srcOrd="11" destOrd="0" presId="urn:microsoft.com/office/officeart/2009/3/layout/CircleRelationship"/>
    <dgm:cxn modelId="{CC9C08CB-1509-7143-B09D-7A531EFB914C}" type="presParOf" srcId="{82F4A533-BA00-D344-A6F1-2E5524543680}" destId="{C8753843-29C9-AA4C-8241-01E22D862975}" srcOrd="0" destOrd="0" presId="urn:microsoft.com/office/officeart/2009/3/layout/CircleRelationship"/>
    <dgm:cxn modelId="{D5148235-F13B-D04F-8EC3-5C4E948E26DD}" type="presParOf" srcId="{08432F1D-0784-3343-9665-C8A977C32CC6}" destId="{450BCEF5-3B91-7B42-9168-4E318327391D}" srcOrd="12" destOrd="0" presId="urn:microsoft.com/office/officeart/2009/3/layout/CircleRelationship"/>
    <dgm:cxn modelId="{570B1171-D73A-5E46-8144-E6D65F2256B6}" type="presParOf" srcId="{450BCEF5-3B91-7B42-9168-4E318327391D}" destId="{5EAC6240-BB27-F944-B126-504004E69EB4}" srcOrd="0" destOrd="0" presId="urn:microsoft.com/office/officeart/2009/3/layout/CircleRelationship"/>
    <dgm:cxn modelId="{72F13B76-9DFB-0543-A65B-B80224B65476}" type="presParOf" srcId="{08432F1D-0784-3343-9665-C8A977C32CC6}" destId="{7B418E68-134A-4647-8CCE-185FD86A7C54}" srcOrd="13" destOrd="0" presId="urn:microsoft.com/office/officeart/2009/3/layout/CircleRelationship"/>
    <dgm:cxn modelId="{0A6C9659-1E82-8445-BF83-491F6932A83B}" type="presParOf" srcId="{08432F1D-0784-3343-9665-C8A977C32CC6}" destId="{0A93DEC6-D343-1C42-813B-5454C3DC4B09}" srcOrd="14" destOrd="0" presId="urn:microsoft.com/office/officeart/2009/3/layout/CircleRelationship"/>
    <dgm:cxn modelId="{E9F2F5ED-BBBF-BC44-8615-62830DBFFEAD}" type="presParOf" srcId="{0A93DEC6-D343-1C42-813B-5454C3DC4B09}" destId="{AE8AE59E-1D40-EE4A-A8ED-FD40B3CCAD2D}" srcOrd="0" destOrd="0" presId="urn:microsoft.com/office/officeart/2009/3/layout/CircleRelationship"/>
    <dgm:cxn modelId="{D28F4460-6BC9-2840-AEA9-4F89B80ED9F4}" type="presParOf" srcId="{08432F1D-0784-3343-9665-C8A977C32CC6}" destId="{6EC5D382-DB5E-104B-B914-B8AADDCF5178}" srcOrd="15" destOrd="0" presId="urn:microsoft.com/office/officeart/2009/3/layout/CircleRelationship"/>
    <dgm:cxn modelId="{87824A44-2C90-DC4F-AF73-BE8E7A62DE16}" type="presParOf" srcId="{08432F1D-0784-3343-9665-C8A977C32CC6}" destId="{FEA9672B-2508-E742-90C3-F36584AD6567}" srcOrd="16" destOrd="0" presId="urn:microsoft.com/office/officeart/2009/3/layout/CircleRelationship"/>
    <dgm:cxn modelId="{F2A7186A-845E-9B4E-B7CB-B18F5FBEE232}" type="presParOf" srcId="{FEA9672B-2508-E742-90C3-F36584AD6567}" destId="{92A2652B-DECF-F141-80D9-6D1F5D460641}" srcOrd="0" destOrd="0" presId="urn:microsoft.com/office/officeart/2009/3/layout/CircleRelationship"/>
    <dgm:cxn modelId="{1466E4AE-3D01-ED46-BD2A-D17C11256CD7}" type="presParOf" srcId="{08432F1D-0784-3343-9665-C8A977C32CC6}" destId="{EE9C1521-002E-4D49-A2A1-16551053B7C9}" srcOrd="17" destOrd="0" presId="urn:microsoft.com/office/officeart/2009/3/layout/CircleRelationship"/>
    <dgm:cxn modelId="{1750A41B-F954-E54B-8B1E-C5851EAB28A6}" type="presParOf" srcId="{08432F1D-0784-3343-9665-C8A977C32CC6}" destId="{615AA897-354D-6440-957F-AFFD8041AC22}" srcOrd="18" destOrd="0" presId="urn:microsoft.com/office/officeart/2009/3/layout/CircleRelationship"/>
    <dgm:cxn modelId="{603437D7-222F-6844-9E8B-E06CC65B75FC}" type="presParOf" srcId="{615AA897-354D-6440-957F-AFFD8041AC22}" destId="{528EF3CE-2916-0F4B-A34E-BE3A42A16650}" srcOrd="0" destOrd="0" presId="urn:microsoft.com/office/officeart/2009/3/layout/CircleRelationship"/>
    <dgm:cxn modelId="{02500F60-06EE-3E40-80FD-8CD476C266DA}" type="presParOf" srcId="{08432F1D-0784-3343-9665-C8A977C32CC6}" destId="{BF5CA2E9-B577-6245-991E-AF5771D1A80C}" srcOrd="19" destOrd="0" presId="urn:microsoft.com/office/officeart/2009/3/layout/CircleRelationship"/>
    <dgm:cxn modelId="{60E5A1E7-7D84-904B-9887-13B730152157}" type="presParOf" srcId="{BF5CA2E9-B577-6245-991E-AF5771D1A80C}" destId="{AD48AF89-C0C2-1246-AE04-E3DA09D5577E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CBEBD1-654E-3D47-99A2-61AEA60D33F4}" type="doc">
      <dgm:prSet loTypeId="urn:microsoft.com/office/officeart/2005/8/layout/radial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23BA724-50B1-5A4C-A17B-416D581E5E4E}">
      <dgm:prSet phldrT="[文本]" custT="1"/>
      <dgm:spPr/>
      <dgm:t>
        <a:bodyPr/>
        <a:lstStyle/>
        <a:p>
          <a:r>
            <a:rPr lang="zh-CN" altLang="en-US" sz="2000" smtClean="0"/>
            <a:t>数据模型</a:t>
          </a:r>
          <a:endParaRPr lang="zh-CN" altLang="en-US" sz="2000" dirty="0"/>
        </a:p>
      </dgm:t>
    </dgm:pt>
    <dgm:pt modelId="{102066B7-4CE7-D747-B4BF-7086D1027925}" type="parTrans" cxnId="{AE5B5B0E-9251-704F-B44D-083395527E3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0610465-59AE-904E-A022-BDA8CD5F79F3}" type="sibTrans" cxnId="{AE5B5B0E-9251-704F-B44D-083395527E3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51FE8F6A-4C02-144C-965E-E1AE2D4A2E18}">
      <dgm:prSet phldrT="[文本]" custT="1"/>
      <dgm:spPr>
        <a:solidFill>
          <a:srgbClr val="7F7F7F"/>
        </a:solidFill>
      </dgm:spPr>
      <dgm:t>
        <a:bodyPr/>
        <a:lstStyle/>
        <a:p>
          <a:r>
            <a:rPr lang="zh-CN" altLang="en-US" sz="2000" smtClean="0"/>
            <a:t>其他</a:t>
          </a:r>
          <a:endParaRPr lang="zh-CN" altLang="en-US" sz="2000" dirty="0"/>
        </a:p>
      </dgm:t>
    </dgm:pt>
    <dgm:pt modelId="{9137D1A7-9765-FC4E-A118-55DE3F690101}" type="parTrans" cxnId="{F0762C95-825C-7B42-A0B3-6263D265284D}">
      <dgm:prSet/>
      <dgm:spPr>
        <a:solidFill>
          <a:srgbClr val="7F7F7F"/>
        </a:solidFill>
      </dgm:spPr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870F09C-15EA-2649-9712-64D15EA87CAB}" type="sibTrans" cxnId="{F0762C95-825C-7B42-A0B3-6263D265284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51D44F-9269-F344-8D11-6F173D2D6BA6}">
      <dgm:prSet phldrT="[文本]" custT="1"/>
      <dgm:spPr/>
      <dgm:t>
        <a:bodyPr/>
        <a:lstStyle/>
        <a:p>
          <a:r>
            <a:rPr lang="zh-CN" altLang="en-US" sz="2000" smtClean="0"/>
            <a:t>信贷</a:t>
          </a:r>
          <a:endParaRPr lang="zh-CN" altLang="en-US" sz="2000" dirty="0"/>
        </a:p>
      </dgm:t>
    </dgm:pt>
    <dgm:pt modelId="{1911F731-0BA9-3547-8760-517423F54254}" type="parTrans" cxnId="{C11AEBDB-834B-AF49-98B4-3210FE04236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14975F-3E89-7549-A507-7B1DDD596D78}" type="sibTrans" cxnId="{C11AEBDB-834B-AF49-98B4-3210FE04236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716BEB03-3723-DB42-9623-5FF6E8E1A78F}">
      <dgm:prSet phldrT="[文本]" custT="1"/>
      <dgm:spPr/>
      <dgm:t>
        <a:bodyPr/>
        <a:lstStyle/>
        <a:p>
          <a:r>
            <a:rPr lang="zh-CN" altLang="en-US" sz="2000" smtClean="0"/>
            <a:t>数据</a:t>
          </a:r>
          <a:endParaRPr lang="zh-CN" altLang="en-US" sz="2000" dirty="0"/>
        </a:p>
      </dgm:t>
    </dgm:pt>
    <dgm:pt modelId="{AAAD3C24-2333-9A4A-9E2D-F00AD08CB935}" type="parTrans" cxnId="{DAB7BDEC-5C21-8745-95D9-0967606CD2C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A35E21D8-5165-0A46-A179-16EA417D09BA}" type="sibTrans" cxnId="{DAB7BDEC-5C21-8745-95D9-0967606CD2C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89BF5AF-C107-2D4C-91B7-2374F4DFD898}">
      <dgm:prSet phldrT="[文本]" custT="1"/>
      <dgm:spPr/>
      <dgm:t>
        <a:bodyPr/>
        <a:lstStyle/>
        <a:p>
          <a:r>
            <a:rPr lang="zh-CN" altLang="en-US" sz="2000" dirty="0" smtClean="0"/>
            <a:t>支付</a:t>
          </a:r>
          <a:endParaRPr lang="zh-CN" altLang="en-US" sz="2000" dirty="0"/>
        </a:p>
      </dgm:t>
    </dgm:pt>
    <dgm:pt modelId="{A55E4A74-A093-064C-8270-A3A823F81E93}" type="parTrans" cxnId="{2392437F-5682-E84A-8424-CE2929B26676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7CB89CA4-4DF0-024D-BC33-1608117017C1}" type="sibTrans" cxnId="{2392437F-5682-E84A-8424-CE2929B26676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99DEB8B4-0376-574C-A191-F519CADDF2AA}">
      <dgm:prSet phldrT="[文本]" custT="1"/>
      <dgm:spPr/>
      <dgm:t>
        <a:bodyPr/>
        <a:lstStyle/>
        <a:p>
          <a:r>
            <a:rPr lang="zh-CN" altLang="en-US" sz="2000" smtClean="0"/>
            <a:t>社交</a:t>
          </a:r>
          <a:endParaRPr lang="zh-CN" altLang="en-US" sz="2000" dirty="0" smtClean="0"/>
        </a:p>
      </dgm:t>
    </dgm:pt>
    <dgm:pt modelId="{3A5B3AF6-2407-EB4E-90CA-068F10664E60}" type="parTrans" cxnId="{96330BB4-BBB5-A34F-BA1B-EC725129DC39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792242A-7A02-7B4C-A828-20CC0BEE30D8}" type="sibTrans" cxnId="{96330BB4-BBB5-A34F-BA1B-EC725129DC39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0AD43AE-DDE0-9545-A5C2-067C5D606645}">
      <dgm:prSet phldrT="[文本]" custT="1"/>
      <dgm:spPr/>
      <dgm:t>
        <a:bodyPr/>
        <a:lstStyle/>
        <a:p>
          <a:r>
            <a:rPr lang="zh-CN" altLang="en-US" sz="2000" dirty="0" smtClean="0"/>
            <a:t>互金</a:t>
          </a:r>
          <a:endParaRPr lang="zh-CN" altLang="en-US" sz="2000" dirty="0"/>
        </a:p>
      </dgm:t>
    </dgm:pt>
    <dgm:pt modelId="{7108C36A-E9E0-EF43-AAD1-7152A74B2640}" type="parTrans" cxnId="{09A51706-6094-2B40-93BA-98099C54D93B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05128F-A110-E441-8B72-13735267E3FA}" type="sibTrans" cxnId="{09A51706-6094-2B40-93BA-98099C54D93B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5AB738ED-4B94-0749-BB34-2B37E279744B}" type="pres">
      <dgm:prSet presAssocID="{86CBEBD1-654E-3D47-99A2-61AEA60D33F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F0EFE1-6155-3541-AD93-D4A4FB764396}" type="pres">
      <dgm:prSet presAssocID="{323BA724-50B1-5A4C-A17B-416D581E5E4E}" presName="centerShape" presStyleLbl="node0" presStyleIdx="0" presStyleCnt="1" custScaleX="96388" custScaleY="95850" custLinFactNeighborX="-31" custLinFactNeighborY="-12658"/>
      <dgm:spPr/>
      <dgm:t>
        <a:bodyPr/>
        <a:lstStyle/>
        <a:p>
          <a:endParaRPr lang="zh-CN" altLang="en-US"/>
        </a:p>
      </dgm:t>
    </dgm:pt>
    <dgm:pt modelId="{C26BB37E-E550-7144-A00F-C9977B00E2F1}" type="pres">
      <dgm:prSet presAssocID="{9137D1A7-9765-FC4E-A118-55DE3F690101}" presName="parTrans" presStyleLbl="bgSibTrans2D1" presStyleIdx="0" presStyleCnt="6" custScaleX="71816" custScaleY="115800" custLinFactNeighborX="24214" custLinFactNeighborY="-9888"/>
      <dgm:spPr/>
      <dgm:t>
        <a:bodyPr/>
        <a:lstStyle/>
        <a:p>
          <a:endParaRPr lang="zh-CN" altLang="en-US"/>
        </a:p>
      </dgm:t>
    </dgm:pt>
    <dgm:pt modelId="{52524838-862D-BB40-B4DD-0ECC3B01C946}" type="pres">
      <dgm:prSet presAssocID="{51FE8F6A-4C02-144C-965E-E1AE2D4A2E18}" presName="node" presStyleLbl="node1" presStyleIdx="0" presStyleCnt="6" custScaleX="67192" custScaleY="51826" custRadScaleRad="57208" custRadScaleInc="-691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12D46-A4A6-E746-88B0-CBB5F8A3B8D5}" type="pres">
      <dgm:prSet presAssocID="{7108C36A-E9E0-EF43-AAD1-7152A74B2640}" presName="parTrans" presStyleLbl="bgSibTrans2D1" presStyleIdx="1" presStyleCnt="6" custScaleX="82376" custScaleY="112814" custLinFactNeighborX="24670" custLinFactNeighborY="13533"/>
      <dgm:spPr/>
      <dgm:t>
        <a:bodyPr/>
        <a:lstStyle/>
        <a:p>
          <a:endParaRPr lang="zh-CN" altLang="en-US"/>
        </a:p>
      </dgm:t>
    </dgm:pt>
    <dgm:pt modelId="{EA604611-6D37-354D-965A-46313C6ED91F}" type="pres">
      <dgm:prSet presAssocID="{F0AD43AE-DDE0-9545-A5C2-067C5D606645}" presName="node" presStyleLbl="node1" presStyleIdx="1" presStyleCnt="6" custScaleX="76212" custScaleY="51986" custRadScaleRad="77555" custRadScaleInc="-451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8CFA8A-2A78-4C48-A97E-659AE707772C}" type="pres">
      <dgm:prSet presAssocID="{1911F731-0BA9-3547-8760-517423F54254}" presName="parTrans" presStyleLbl="bgSibTrans2D1" presStyleIdx="2" presStyleCnt="6" custScaleX="101564" custScaleY="101369" custLinFactNeighborX="4149" custLinFactNeighborY="0"/>
      <dgm:spPr/>
      <dgm:t>
        <a:bodyPr/>
        <a:lstStyle/>
        <a:p>
          <a:endParaRPr lang="zh-CN" altLang="en-US"/>
        </a:p>
      </dgm:t>
    </dgm:pt>
    <dgm:pt modelId="{CFBDFC51-2039-2548-89B9-4460D3290F47}" type="pres">
      <dgm:prSet presAssocID="{C951D44F-9269-F344-8D11-6F173D2D6BA6}" presName="node" presStyleLbl="node1" presStyleIdx="2" presStyleCnt="6" custScaleX="73346" custScaleY="51681" custRadScaleRad="94763" custRadScaleInc="-187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056020-FB56-D147-B70F-4FFE779EA340}" type="pres">
      <dgm:prSet presAssocID="{AAAD3C24-2333-9A4A-9E2D-F00AD08CB935}" presName="parTrans" presStyleLbl="bgSibTrans2D1" presStyleIdx="3" presStyleCnt="6" custScaleX="104134" custScaleY="104676"/>
      <dgm:spPr/>
      <dgm:t>
        <a:bodyPr/>
        <a:lstStyle/>
        <a:p>
          <a:endParaRPr lang="zh-CN" altLang="en-US"/>
        </a:p>
      </dgm:t>
    </dgm:pt>
    <dgm:pt modelId="{A85E439B-B256-FE49-9455-A9D9064A101C}" type="pres">
      <dgm:prSet presAssocID="{716BEB03-3723-DB42-9623-5FF6E8E1A78F}" presName="node" presStyleLbl="node1" presStyleIdx="3" presStyleCnt="6" custScaleX="70790" custScaleY="59630" custRadScaleRad="94653" custRadScaleInc="79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13E22B-0D71-EF40-B2B7-08174BE412B3}" type="pres">
      <dgm:prSet presAssocID="{A55E4A74-A093-064C-8270-A3A823F81E93}" presName="parTrans" presStyleLbl="bgSibTrans2D1" presStyleIdx="4" presStyleCnt="6" custScaleX="88091" custScaleY="110547" custLinFactNeighborX="-13105" custLinFactNeighborY="14638"/>
      <dgm:spPr/>
      <dgm:t>
        <a:bodyPr/>
        <a:lstStyle/>
        <a:p>
          <a:endParaRPr lang="zh-CN" altLang="en-US"/>
        </a:p>
      </dgm:t>
    </dgm:pt>
    <dgm:pt modelId="{406F857C-F044-2E49-98FB-C51992207711}" type="pres">
      <dgm:prSet presAssocID="{189BF5AF-C107-2D4C-91B7-2374F4DFD898}" presName="node" presStyleLbl="node1" presStyleIdx="4" presStyleCnt="6" custScaleX="69050" custScaleY="60797" custRadScaleRad="87517" custRadScaleInc="106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862D62-4798-7443-89B2-EC38CCAA882C}" type="pres">
      <dgm:prSet presAssocID="{3A5B3AF6-2407-EB4E-90CA-068F10664E60}" presName="parTrans" presStyleLbl="bgSibTrans2D1" presStyleIdx="5" presStyleCnt="6" custAng="663556" custScaleX="77473" custScaleY="125598" custLinFactNeighborX="-31609" custLinFactNeighborY="-18998"/>
      <dgm:spPr/>
      <dgm:t>
        <a:bodyPr/>
        <a:lstStyle/>
        <a:p>
          <a:endParaRPr lang="zh-CN" altLang="en-US"/>
        </a:p>
      </dgm:t>
    </dgm:pt>
    <dgm:pt modelId="{AFE549F7-8950-CA46-9287-E8D4AD39E781}" type="pres">
      <dgm:prSet presAssocID="{99DEB8B4-0376-574C-A191-F519CADDF2AA}" presName="node" presStyleLbl="node1" presStyleIdx="5" presStyleCnt="6" custScaleX="79434" custScaleY="52917" custRadScaleRad="54438" custRadScaleInc="600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8DAEB8-78EE-6A4A-B2D0-C48F030B01C6}" type="presOf" srcId="{189BF5AF-C107-2D4C-91B7-2374F4DFD898}" destId="{406F857C-F044-2E49-98FB-C51992207711}" srcOrd="0" destOrd="0" presId="urn:microsoft.com/office/officeart/2005/8/layout/radial4"/>
    <dgm:cxn modelId="{25DEE42A-87CB-E249-877A-15B09418ADA1}" type="presOf" srcId="{99DEB8B4-0376-574C-A191-F519CADDF2AA}" destId="{AFE549F7-8950-CA46-9287-E8D4AD39E781}" srcOrd="0" destOrd="0" presId="urn:microsoft.com/office/officeart/2005/8/layout/radial4"/>
    <dgm:cxn modelId="{DAB7BDEC-5C21-8745-95D9-0967606CD2C5}" srcId="{323BA724-50B1-5A4C-A17B-416D581E5E4E}" destId="{716BEB03-3723-DB42-9623-5FF6E8E1A78F}" srcOrd="3" destOrd="0" parTransId="{AAAD3C24-2333-9A4A-9E2D-F00AD08CB935}" sibTransId="{A35E21D8-5165-0A46-A179-16EA417D09BA}"/>
    <dgm:cxn modelId="{AE5B5B0E-9251-704F-B44D-083395527E3E}" srcId="{86CBEBD1-654E-3D47-99A2-61AEA60D33F4}" destId="{323BA724-50B1-5A4C-A17B-416D581E5E4E}" srcOrd="0" destOrd="0" parTransId="{102066B7-4CE7-D747-B4BF-7086D1027925}" sibTransId="{E0610465-59AE-904E-A022-BDA8CD5F79F3}"/>
    <dgm:cxn modelId="{61501B59-EC6D-554A-B85C-9BBDC39E58FB}" type="presOf" srcId="{7108C36A-E9E0-EF43-AAD1-7152A74B2640}" destId="{9D812D46-A4A6-E746-88B0-CBB5F8A3B8D5}" srcOrd="0" destOrd="0" presId="urn:microsoft.com/office/officeart/2005/8/layout/radial4"/>
    <dgm:cxn modelId="{26A1EB35-7661-2144-ABC6-85401B4B3566}" type="presOf" srcId="{323BA724-50B1-5A4C-A17B-416D581E5E4E}" destId="{29F0EFE1-6155-3541-AD93-D4A4FB764396}" srcOrd="0" destOrd="0" presId="urn:microsoft.com/office/officeart/2005/8/layout/radial4"/>
    <dgm:cxn modelId="{34EC95A8-E088-9A4B-BD44-5E62E7F74D42}" type="presOf" srcId="{A55E4A74-A093-064C-8270-A3A823F81E93}" destId="{F213E22B-0D71-EF40-B2B7-08174BE412B3}" srcOrd="0" destOrd="0" presId="urn:microsoft.com/office/officeart/2005/8/layout/radial4"/>
    <dgm:cxn modelId="{33688490-6EC4-004C-BD8E-67BB781AFCBC}" type="presOf" srcId="{C951D44F-9269-F344-8D11-6F173D2D6BA6}" destId="{CFBDFC51-2039-2548-89B9-4460D3290F47}" srcOrd="0" destOrd="0" presId="urn:microsoft.com/office/officeart/2005/8/layout/radial4"/>
    <dgm:cxn modelId="{AD3AE09F-44E2-4C45-9EB1-2D46A3E01BA9}" type="presOf" srcId="{716BEB03-3723-DB42-9623-5FF6E8E1A78F}" destId="{A85E439B-B256-FE49-9455-A9D9064A101C}" srcOrd="0" destOrd="0" presId="urn:microsoft.com/office/officeart/2005/8/layout/radial4"/>
    <dgm:cxn modelId="{96330BB4-BBB5-A34F-BA1B-EC725129DC39}" srcId="{323BA724-50B1-5A4C-A17B-416D581E5E4E}" destId="{99DEB8B4-0376-574C-A191-F519CADDF2AA}" srcOrd="5" destOrd="0" parTransId="{3A5B3AF6-2407-EB4E-90CA-068F10664E60}" sibTransId="{4792242A-7A02-7B4C-A828-20CC0BEE30D8}"/>
    <dgm:cxn modelId="{FAF0271B-223B-0A4B-8EE7-BF6E9C96B02E}" type="presOf" srcId="{AAAD3C24-2333-9A4A-9E2D-F00AD08CB935}" destId="{98056020-FB56-D147-B70F-4FFE779EA340}" srcOrd="0" destOrd="0" presId="urn:microsoft.com/office/officeart/2005/8/layout/radial4"/>
    <dgm:cxn modelId="{1A6110B6-BAA9-6A4D-A64A-2652CB458014}" type="presOf" srcId="{9137D1A7-9765-FC4E-A118-55DE3F690101}" destId="{C26BB37E-E550-7144-A00F-C9977B00E2F1}" srcOrd="0" destOrd="0" presId="urn:microsoft.com/office/officeart/2005/8/layout/radial4"/>
    <dgm:cxn modelId="{C11AEBDB-834B-AF49-98B4-3210FE04236E}" srcId="{323BA724-50B1-5A4C-A17B-416D581E5E4E}" destId="{C951D44F-9269-F344-8D11-6F173D2D6BA6}" srcOrd="2" destOrd="0" parTransId="{1911F731-0BA9-3547-8760-517423F54254}" sibTransId="{B114975F-3E89-7549-A507-7B1DDD596D78}"/>
    <dgm:cxn modelId="{B0E7DC89-A133-0D47-B58F-382CB6562361}" type="presOf" srcId="{F0AD43AE-DDE0-9545-A5C2-067C5D606645}" destId="{EA604611-6D37-354D-965A-46313C6ED91F}" srcOrd="0" destOrd="0" presId="urn:microsoft.com/office/officeart/2005/8/layout/radial4"/>
    <dgm:cxn modelId="{09A51706-6094-2B40-93BA-98099C54D93B}" srcId="{323BA724-50B1-5A4C-A17B-416D581E5E4E}" destId="{F0AD43AE-DDE0-9545-A5C2-067C5D606645}" srcOrd="1" destOrd="0" parTransId="{7108C36A-E9E0-EF43-AAD1-7152A74B2640}" sibTransId="{E905128F-A110-E441-8B72-13735267E3FA}"/>
    <dgm:cxn modelId="{F0762C95-825C-7B42-A0B3-6263D265284D}" srcId="{323BA724-50B1-5A4C-A17B-416D581E5E4E}" destId="{51FE8F6A-4C02-144C-965E-E1AE2D4A2E18}" srcOrd="0" destOrd="0" parTransId="{9137D1A7-9765-FC4E-A118-55DE3F690101}" sibTransId="{C870F09C-15EA-2649-9712-64D15EA87CAB}"/>
    <dgm:cxn modelId="{1F464BEF-D160-1145-82B0-1B78BB908F84}" type="presOf" srcId="{51FE8F6A-4C02-144C-965E-E1AE2D4A2E18}" destId="{52524838-862D-BB40-B4DD-0ECC3B01C946}" srcOrd="0" destOrd="0" presId="urn:microsoft.com/office/officeart/2005/8/layout/radial4"/>
    <dgm:cxn modelId="{B11B03BC-DDF1-8447-9CDF-04D2B9C2EB71}" type="presOf" srcId="{86CBEBD1-654E-3D47-99A2-61AEA60D33F4}" destId="{5AB738ED-4B94-0749-BB34-2B37E279744B}" srcOrd="0" destOrd="0" presId="urn:microsoft.com/office/officeart/2005/8/layout/radial4"/>
    <dgm:cxn modelId="{8CE97473-CCA9-2F4E-842E-0AEC4D002F75}" type="presOf" srcId="{3A5B3AF6-2407-EB4E-90CA-068F10664E60}" destId="{12862D62-4798-7443-89B2-EC38CCAA882C}" srcOrd="0" destOrd="0" presId="urn:microsoft.com/office/officeart/2005/8/layout/radial4"/>
    <dgm:cxn modelId="{2392437F-5682-E84A-8424-CE2929B26676}" srcId="{323BA724-50B1-5A4C-A17B-416D581E5E4E}" destId="{189BF5AF-C107-2D4C-91B7-2374F4DFD898}" srcOrd="4" destOrd="0" parTransId="{A55E4A74-A093-064C-8270-A3A823F81E93}" sibTransId="{7CB89CA4-4DF0-024D-BC33-1608117017C1}"/>
    <dgm:cxn modelId="{71C952DB-F509-8644-B082-46FFDA674349}" type="presOf" srcId="{1911F731-0BA9-3547-8760-517423F54254}" destId="{8F8CFA8A-2A78-4C48-A97E-659AE707772C}" srcOrd="0" destOrd="0" presId="urn:microsoft.com/office/officeart/2005/8/layout/radial4"/>
    <dgm:cxn modelId="{751B6989-FACD-C84C-AC9B-64112FC254B6}" type="presParOf" srcId="{5AB738ED-4B94-0749-BB34-2B37E279744B}" destId="{29F0EFE1-6155-3541-AD93-D4A4FB764396}" srcOrd="0" destOrd="0" presId="urn:microsoft.com/office/officeart/2005/8/layout/radial4"/>
    <dgm:cxn modelId="{5D27692F-3F0E-C346-AD4D-DEEDF1B4A9DB}" type="presParOf" srcId="{5AB738ED-4B94-0749-BB34-2B37E279744B}" destId="{C26BB37E-E550-7144-A00F-C9977B00E2F1}" srcOrd="1" destOrd="0" presId="urn:microsoft.com/office/officeart/2005/8/layout/radial4"/>
    <dgm:cxn modelId="{D1CAB165-62A0-8C4C-85ED-3D619B6EFE39}" type="presParOf" srcId="{5AB738ED-4B94-0749-BB34-2B37E279744B}" destId="{52524838-862D-BB40-B4DD-0ECC3B01C946}" srcOrd="2" destOrd="0" presId="urn:microsoft.com/office/officeart/2005/8/layout/radial4"/>
    <dgm:cxn modelId="{259B7FB3-AB9E-2A45-9A9F-C1659609E0ED}" type="presParOf" srcId="{5AB738ED-4B94-0749-BB34-2B37E279744B}" destId="{9D812D46-A4A6-E746-88B0-CBB5F8A3B8D5}" srcOrd="3" destOrd="0" presId="urn:microsoft.com/office/officeart/2005/8/layout/radial4"/>
    <dgm:cxn modelId="{7F4AC4A1-8FF8-A942-8481-3E1D309350BE}" type="presParOf" srcId="{5AB738ED-4B94-0749-BB34-2B37E279744B}" destId="{EA604611-6D37-354D-965A-46313C6ED91F}" srcOrd="4" destOrd="0" presId="urn:microsoft.com/office/officeart/2005/8/layout/radial4"/>
    <dgm:cxn modelId="{29F3599E-B27F-4B43-84FD-8EA1F4B1FAC0}" type="presParOf" srcId="{5AB738ED-4B94-0749-BB34-2B37E279744B}" destId="{8F8CFA8A-2A78-4C48-A97E-659AE707772C}" srcOrd="5" destOrd="0" presId="urn:microsoft.com/office/officeart/2005/8/layout/radial4"/>
    <dgm:cxn modelId="{6A500322-9FC5-604F-9A85-FCAF19FEB0CC}" type="presParOf" srcId="{5AB738ED-4B94-0749-BB34-2B37E279744B}" destId="{CFBDFC51-2039-2548-89B9-4460D3290F47}" srcOrd="6" destOrd="0" presId="urn:microsoft.com/office/officeart/2005/8/layout/radial4"/>
    <dgm:cxn modelId="{1F1ECD71-9E9F-1C42-8FB3-141E3CD009F0}" type="presParOf" srcId="{5AB738ED-4B94-0749-BB34-2B37E279744B}" destId="{98056020-FB56-D147-B70F-4FFE779EA340}" srcOrd="7" destOrd="0" presId="urn:microsoft.com/office/officeart/2005/8/layout/radial4"/>
    <dgm:cxn modelId="{A9F93D73-D038-1F40-905A-3CF761C5E55E}" type="presParOf" srcId="{5AB738ED-4B94-0749-BB34-2B37E279744B}" destId="{A85E439B-B256-FE49-9455-A9D9064A101C}" srcOrd="8" destOrd="0" presId="urn:microsoft.com/office/officeart/2005/8/layout/radial4"/>
    <dgm:cxn modelId="{E2DD28C4-9557-9E48-B193-F3CCD7F67548}" type="presParOf" srcId="{5AB738ED-4B94-0749-BB34-2B37E279744B}" destId="{F213E22B-0D71-EF40-B2B7-08174BE412B3}" srcOrd="9" destOrd="0" presId="urn:microsoft.com/office/officeart/2005/8/layout/radial4"/>
    <dgm:cxn modelId="{24DD981A-D501-7A41-965F-3FBC5071159B}" type="presParOf" srcId="{5AB738ED-4B94-0749-BB34-2B37E279744B}" destId="{406F857C-F044-2E49-98FB-C51992207711}" srcOrd="10" destOrd="0" presId="urn:microsoft.com/office/officeart/2005/8/layout/radial4"/>
    <dgm:cxn modelId="{A8FACBB9-C5D4-894B-BABD-C1D494FAEB59}" type="presParOf" srcId="{5AB738ED-4B94-0749-BB34-2B37E279744B}" destId="{12862D62-4798-7443-89B2-EC38CCAA882C}" srcOrd="11" destOrd="0" presId="urn:microsoft.com/office/officeart/2005/8/layout/radial4"/>
    <dgm:cxn modelId="{0A7F9E1E-673A-184D-987F-E93BA2062AAA}" type="presParOf" srcId="{5AB738ED-4B94-0749-BB34-2B37E279744B}" destId="{AFE549F7-8950-CA46-9287-E8D4AD39E781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2469D9-A1A6-DF46-8113-71CAC6922919}" type="doc">
      <dgm:prSet loTypeId="urn:microsoft.com/office/officeart/2005/8/layout/radial6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9D5084C-69BD-AF43-9B48-6D30D55CB4EE}">
      <dgm:prSet phldrT="[文本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zh-CN" altLang="en-US" sz="2000" dirty="0" smtClean="0"/>
            <a:t>画像</a:t>
          </a:r>
          <a:endParaRPr lang="zh-CN" altLang="en-US" sz="2000" dirty="0"/>
        </a:p>
      </dgm:t>
    </dgm:pt>
    <dgm:pt modelId="{4EECCD25-E224-0743-A7A6-5629A4FC249A}" type="parTrans" cxnId="{FA99F889-B993-FE49-9353-51F39676C42B}">
      <dgm:prSet/>
      <dgm:spPr/>
      <dgm:t>
        <a:bodyPr/>
        <a:lstStyle/>
        <a:p>
          <a:endParaRPr lang="zh-CN" altLang="en-US" sz="2000"/>
        </a:p>
      </dgm:t>
    </dgm:pt>
    <dgm:pt modelId="{EB327D46-4A0D-4441-95EA-D018447A42ED}" type="sibTrans" cxnId="{FA99F889-B993-FE49-9353-51F39676C42B}">
      <dgm:prSet/>
      <dgm:spPr/>
      <dgm:t>
        <a:bodyPr/>
        <a:lstStyle/>
        <a:p>
          <a:endParaRPr lang="zh-CN" altLang="en-US" sz="2000"/>
        </a:p>
      </dgm:t>
    </dgm:pt>
    <dgm:pt modelId="{D920D285-E8AD-C44B-970D-7A915DACEAC8}">
      <dgm:prSet phldrT="[文本]" custT="1"/>
      <dgm:spPr/>
      <dgm:t>
        <a:bodyPr/>
        <a:lstStyle/>
        <a:p>
          <a:r>
            <a:rPr lang="zh-CN" altLang="en-US" sz="2000" dirty="0" smtClean="0"/>
            <a:t>资产</a:t>
          </a:r>
          <a:endParaRPr lang="zh-CN" altLang="en-US" sz="2000" dirty="0"/>
        </a:p>
      </dgm:t>
    </dgm:pt>
    <dgm:pt modelId="{15741A0D-57CD-5F4E-9414-2BE5236CE091}" type="parTrans" cxnId="{59CB6E67-A3D2-B642-9100-183C4609F5A4}">
      <dgm:prSet/>
      <dgm:spPr/>
      <dgm:t>
        <a:bodyPr/>
        <a:lstStyle/>
        <a:p>
          <a:endParaRPr lang="zh-CN" altLang="en-US" sz="2000"/>
        </a:p>
      </dgm:t>
    </dgm:pt>
    <dgm:pt modelId="{DFFCD53C-88E6-534F-9574-822AE78A86A7}" type="sibTrans" cxnId="{59CB6E67-A3D2-B642-9100-183C4609F5A4}">
      <dgm:prSet/>
      <dgm:spPr/>
      <dgm:t>
        <a:bodyPr/>
        <a:lstStyle/>
        <a:p>
          <a:endParaRPr lang="zh-CN" altLang="en-US" sz="2000"/>
        </a:p>
      </dgm:t>
    </dgm:pt>
    <dgm:pt modelId="{051ECED1-A7E0-074E-B806-69E31F373EEE}">
      <dgm:prSet phldrT="[文本]" custT="1"/>
      <dgm:spPr/>
      <dgm:t>
        <a:bodyPr/>
        <a:lstStyle/>
        <a:p>
          <a:r>
            <a:rPr lang="zh-CN" altLang="en-US" sz="2000" dirty="0" smtClean="0"/>
            <a:t>圈子</a:t>
          </a:r>
          <a:endParaRPr lang="zh-CN" altLang="en-US" sz="2000" dirty="0"/>
        </a:p>
      </dgm:t>
    </dgm:pt>
    <dgm:pt modelId="{7BCB60D3-B292-EA40-80A6-E40B16C60613}" type="parTrans" cxnId="{9EF39CEB-B991-974C-9446-D58A899EB85C}">
      <dgm:prSet/>
      <dgm:spPr/>
      <dgm:t>
        <a:bodyPr/>
        <a:lstStyle/>
        <a:p>
          <a:endParaRPr lang="zh-CN" altLang="en-US" sz="2000"/>
        </a:p>
      </dgm:t>
    </dgm:pt>
    <dgm:pt modelId="{4086DFDD-7A6C-ED46-AA9E-FFFF87A51A08}" type="sibTrans" cxnId="{9EF39CEB-B991-974C-9446-D58A899EB85C}">
      <dgm:prSet/>
      <dgm:spPr/>
      <dgm:t>
        <a:bodyPr/>
        <a:lstStyle/>
        <a:p>
          <a:endParaRPr lang="zh-CN" altLang="en-US" sz="2000"/>
        </a:p>
      </dgm:t>
    </dgm:pt>
    <dgm:pt modelId="{653C2525-6CC3-CA4F-B1F3-142B1477CD80}">
      <dgm:prSet phldrT="[文本]" custT="1"/>
      <dgm:spPr/>
      <dgm:t>
        <a:bodyPr/>
        <a:lstStyle/>
        <a:p>
          <a:r>
            <a:rPr lang="zh-CN" altLang="en-US" sz="2000" dirty="0" smtClean="0"/>
            <a:t>反馈</a:t>
          </a:r>
          <a:endParaRPr lang="zh-CN" altLang="en-US" sz="2000" dirty="0"/>
        </a:p>
      </dgm:t>
    </dgm:pt>
    <dgm:pt modelId="{C6BF515A-4A66-F149-B697-14929193EA28}" type="parTrans" cxnId="{A8829341-AD8B-FA43-BDDC-3DF0CB2AFB2D}">
      <dgm:prSet/>
      <dgm:spPr/>
      <dgm:t>
        <a:bodyPr/>
        <a:lstStyle/>
        <a:p>
          <a:endParaRPr lang="zh-CN" altLang="en-US" sz="2000"/>
        </a:p>
      </dgm:t>
    </dgm:pt>
    <dgm:pt modelId="{7F3A5146-2828-3C4A-8BEE-CB3D3E51AE19}" type="sibTrans" cxnId="{A8829341-AD8B-FA43-BDDC-3DF0CB2AFB2D}">
      <dgm:prSet/>
      <dgm:spPr/>
      <dgm:t>
        <a:bodyPr/>
        <a:lstStyle/>
        <a:p>
          <a:endParaRPr lang="zh-CN" altLang="en-US" sz="2000"/>
        </a:p>
      </dgm:t>
    </dgm:pt>
    <dgm:pt modelId="{C85D0DDA-50EF-AD4F-9A5B-DBF964B3F70E}">
      <dgm:prSet phldrT="[文本]" custT="1"/>
      <dgm:spPr/>
      <dgm:t>
        <a:bodyPr/>
        <a:lstStyle/>
        <a:p>
          <a:r>
            <a:rPr lang="zh-CN" altLang="en-US" sz="2000" dirty="0" smtClean="0"/>
            <a:t>风险</a:t>
          </a:r>
          <a:endParaRPr lang="zh-CN" altLang="en-US" sz="2000" dirty="0"/>
        </a:p>
      </dgm:t>
    </dgm:pt>
    <dgm:pt modelId="{73ABB32E-033F-344A-ADE1-74E2A74944C9}" type="parTrans" cxnId="{B4DCAE70-455F-9342-8232-903C73A58D43}">
      <dgm:prSet/>
      <dgm:spPr/>
      <dgm:t>
        <a:bodyPr/>
        <a:lstStyle/>
        <a:p>
          <a:endParaRPr lang="zh-CN" altLang="en-US" sz="2000"/>
        </a:p>
      </dgm:t>
    </dgm:pt>
    <dgm:pt modelId="{6A79D2D9-8E60-6C48-B2AC-2D2E7917540D}" type="sibTrans" cxnId="{B4DCAE70-455F-9342-8232-903C73A58D43}">
      <dgm:prSet/>
      <dgm:spPr/>
      <dgm:t>
        <a:bodyPr/>
        <a:lstStyle/>
        <a:p>
          <a:endParaRPr lang="zh-CN" altLang="en-US" sz="2000"/>
        </a:p>
      </dgm:t>
    </dgm:pt>
    <dgm:pt modelId="{071E8877-8B15-DE43-9DED-33C83F43B405}">
      <dgm:prSet phldrT="[文本]" custT="1"/>
      <dgm:spPr/>
      <dgm:t>
        <a:bodyPr/>
        <a:lstStyle/>
        <a:p>
          <a:r>
            <a:rPr lang="zh-CN" altLang="en-US" sz="2000" dirty="0" smtClean="0"/>
            <a:t>位置</a:t>
          </a:r>
          <a:endParaRPr lang="zh-CN" altLang="en-US" sz="2000" dirty="0"/>
        </a:p>
      </dgm:t>
    </dgm:pt>
    <dgm:pt modelId="{5AC10F78-5FE6-9145-A574-C021B649175B}" type="parTrans" cxnId="{CDB7C3A7-7236-BB45-A10D-F74A73D0E632}">
      <dgm:prSet/>
      <dgm:spPr/>
      <dgm:t>
        <a:bodyPr/>
        <a:lstStyle/>
        <a:p>
          <a:endParaRPr lang="zh-CN" altLang="en-US" sz="2000"/>
        </a:p>
      </dgm:t>
    </dgm:pt>
    <dgm:pt modelId="{B503CB9F-2CB1-964F-BEAA-6495D57C3CF8}" type="sibTrans" cxnId="{CDB7C3A7-7236-BB45-A10D-F74A73D0E632}">
      <dgm:prSet/>
      <dgm:spPr/>
      <dgm:t>
        <a:bodyPr/>
        <a:lstStyle/>
        <a:p>
          <a:endParaRPr lang="zh-CN" altLang="en-US" sz="2000"/>
        </a:p>
      </dgm:t>
    </dgm:pt>
    <dgm:pt modelId="{66473736-CF84-1E4E-8066-4364DCBF847F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2000" dirty="0" smtClean="0"/>
            <a:t>足迹</a:t>
          </a:r>
          <a:endParaRPr lang="zh-CN" altLang="en-US" sz="2000" dirty="0"/>
        </a:p>
      </dgm:t>
    </dgm:pt>
    <dgm:pt modelId="{16ECC7B8-1150-414A-8F6B-14A066AE97C3}" type="parTrans" cxnId="{57D2AE21-5831-5D48-AD06-06CACEFF632A}">
      <dgm:prSet/>
      <dgm:spPr/>
      <dgm:t>
        <a:bodyPr/>
        <a:lstStyle/>
        <a:p>
          <a:endParaRPr lang="zh-CN" altLang="en-US" sz="2000"/>
        </a:p>
      </dgm:t>
    </dgm:pt>
    <dgm:pt modelId="{437CAB75-9F95-8644-A859-D6AAA6275B68}" type="sibTrans" cxnId="{57D2AE21-5831-5D48-AD06-06CACEFF632A}">
      <dgm:prSet/>
      <dgm:spPr/>
      <dgm:t>
        <a:bodyPr/>
        <a:lstStyle/>
        <a:p>
          <a:endParaRPr lang="zh-CN" altLang="en-US" sz="2000"/>
        </a:p>
      </dgm:t>
    </dgm:pt>
    <dgm:pt modelId="{28F48120-D992-D843-AEA5-31E440C2EFF9}" type="pres">
      <dgm:prSet presAssocID="{B32469D9-A1A6-DF46-8113-71CAC692291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83DA2B-239C-E94F-BFF6-D56AF934496A}" type="pres">
      <dgm:prSet presAssocID="{09D5084C-69BD-AF43-9B48-6D30D55CB4E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536D637-8BAA-AB4B-B6C9-866D35EC6748}" type="pres">
      <dgm:prSet presAssocID="{D920D285-E8AD-C44B-970D-7A915DACEAC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E2C607-339F-BE40-87BD-A7B702C0EB9F}" type="pres">
      <dgm:prSet presAssocID="{D920D285-E8AD-C44B-970D-7A915DACEAC8}" presName="dummy" presStyleCnt="0"/>
      <dgm:spPr/>
      <dgm:t>
        <a:bodyPr/>
        <a:lstStyle/>
        <a:p>
          <a:endParaRPr lang="zh-CN" altLang="en-US"/>
        </a:p>
      </dgm:t>
    </dgm:pt>
    <dgm:pt modelId="{3D789891-1C63-F44B-8F92-15966C6EE98C}" type="pres">
      <dgm:prSet presAssocID="{DFFCD53C-88E6-534F-9574-822AE78A86A7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B046A877-FABA-444C-B762-87688AD26366}" type="pres">
      <dgm:prSet presAssocID="{051ECED1-A7E0-074E-B806-69E31F373EE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036A72-0E81-294E-B22E-97307FFBBDB7}" type="pres">
      <dgm:prSet presAssocID="{051ECED1-A7E0-074E-B806-69E31F373EEE}" presName="dummy" presStyleCnt="0"/>
      <dgm:spPr/>
      <dgm:t>
        <a:bodyPr/>
        <a:lstStyle/>
        <a:p>
          <a:endParaRPr lang="zh-CN" altLang="en-US"/>
        </a:p>
      </dgm:t>
    </dgm:pt>
    <dgm:pt modelId="{96F1AE09-269B-164E-8BAE-E6642AEE4A09}" type="pres">
      <dgm:prSet presAssocID="{4086DFDD-7A6C-ED46-AA9E-FFFF87A51A08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7325DBA6-C0E7-B046-84F1-61165AFA4FB2}" type="pres">
      <dgm:prSet presAssocID="{071E8877-8B15-DE43-9DED-33C83F43B40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B3A1CA-DDC9-F849-9BE0-8BB0BD5A2E52}" type="pres">
      <dgm:prSet presAssocID="{071E8877-8B15-DE43-9DED-33C83F43B405}" presName="dummy" presStyleCnt="0"/>
      <dgm:spPr/>
      <dgm:t>
        <a:bodyPr/>
        <a:lstStyle/>
        <a:p>
          <a:endParaRPr lang="zh-CN" altLang="en-US"/>
        </a:p>
      </dgm:t>
    </dgm:pt>
    <dgm:pt modelId="{09428FDF-8432-CE41-B3F6-EE7E2067A4EC}" type="pres">
      <dgm:prSet presAssocID="{B503CB9F-2CB1-964F-BEAA-6495D57C3CF8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5667F904-C74D-2F40-98FB-956E46ADA6D9}" type="pres">
      <dgm:prSet presAssocID="{653C2525-6CC3-CA4F-B1F3-142B1477CD8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E72B79-1E85-E44E-B54C-73E12EFD66B1}" type="pres">
      <dgm:prSet presAssocID="{653C2525-6CC3-CA4F-B1F3-142B1477CD80}" presName="dummy" presStyleCnt="0"/>
      <dgm:spPr/>
      <dgm:t>
        <a:bodyPr/>
        <a:lstStyle/>
        <a:p>
          <a:endParaRPr lang="zh-CN" altLang="en-US"/>
        </a:p>
      </dgm:t>
    </dgm:pt>
    <dgm:pt modelId="{AB2880E1-8592-A44C-A825-0024CB987867}" type="pres">
      <dgm:prSet presAssocID="{7F3A5146-2828-3C4A-8BEE-CB3D3E51AE19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FEB3DD1C-6016-AD42-B617-1805A98435B5}" type="pres">
      <dgm:prSet presAssocID="{C85D0DDA-50EF-AD4F-9A5B-DBF964B3F70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129DD-212F-4744-855A-82FF22A1B081}" type="pres">
      <dgm:prSet presAssocID="{C85D0DDA-50EF-AD4F-9A5B-DBF964B3F70E}" presName="dummy" presStyleCnt="0"/>
      <dgm:spPr/>
      <dgm:t>
        <a:bodyPr/>
        <a:lstStyle/>
        <a:p>
          <a:endParaRPr lang="zh-CN" altLang="en-US"/>
        </a:p>
      </dgm:t>
    </dgm:pt>
    <dgm:pt modelId="{DD305EF8-1BBB-E44F-989A-D706D5F8007A}" type="pres">
      <dgm:prSet presAssocID="{6A79D2D9-8E60-6C48-B2AC-2D2E7917540D}" presName="sibTrans" presStyleLbl="sibTrans2D1" presStyleIdx="4" presStyleCnt="6" custLinFactNeighborX="3353" custLinFactNeighborY="1674"/>
      <dgm:spPr/>
      <dgm:t>
        <a:bodyPr/>
        <a:lstStyle/>
        <a:p>
          <a:endParaRPr lang="zh-CN" altLang="en-US"/>
        </a:p>
      </dgm:t>
    </dgm:pt>
    <dgm:pt modelId="{4E239341-0024-3B43-A03F-4550B79185B0}" type="pres">
      <dgm:prSet presAssocID="{66473736-CF84-1E4E-8066-4364DCBF847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20FCAD-88BB-4F4E-8595-BF1B66F0CFE1}" type="pres">
      <dgm:prSet presAssocID="{66473736-CF84-1E4E-8066-4364DCBF847F}" presName="dummy" presStyleCnt="0"/>
      <dgm:spPr/>
    </dgm:pt>
    <dgm:pt modelId="{1C6F226F-68CF-0D49-85BA-CA4D670F8AD3}" type="pres">
      <dgm:prSet presAssocID="{437CAB75-9F95-8644-A859-D6AAA6275B68}" presName="sibTrans" presStyleLbl="sibTrans2D1" presStyleIdx="5" presStyleCnt="6" custLinFactNeighborX="3353" custLinFactNeighborY="1674"/>
      <dgm:spPr/>
      <dgm:t>
        <a:bodyPr/>
        <a:lstStyle/>
        <a:p>
          <a:endParaRPr lang="zh-CN" altLang="en-US"/>
        </a:p>
      </dgm:t>
    </dgm:pt>
  </dgm:ptLst>
  <dgm:cxnLst>
    <dgm:cxn modelId="{57D2AE21-5831-5D48-AD06-06CACEFF632A}" srcId="{09D5084C-69BD-AF43-9B48-6D30D55CB4EE}" destId="{66473736-CF84-1E4E-8066-4364DCBF847F}" srcOrd="5" destOrd="0" parTransId="{16ECC7B8-1150-414A-8F6B-14A066AE97C3}" sibTransId="{437CAB75-9F95-8644-A859-D6AAA6275B68}"/>
    <dgm:cxn modelId="{22F57FC2-0428-CB44-8F42-D82CFBF2E0CA}" type="presOf" srcId="{B503CB9F-2CB1-964F-BEAA-6495D57C3CF8}" destId="{09428FDF-8432-CE41-B3F6-EE7E2067A4EC}" srcOrd="0" destOrd="0" presId="urn:microsoft.com/office/officeart/2005/8/layout/radial6"/>
    <dgm:cxn modelId="{EDCF644C-ED17-5B4B-82CA-703A9036F26C}" type="presOf" srcId="{4086DFDD-7A6C-ED46-AA9E-FFFF87A51A08}" destId="{96F1AE09-269B-164E-8BAE-E6642AEE4A09}" srcOrd="0" destOrd="0" presId="urn:microsoft.com/office/officeart/2005/8/layout/radial6"/>
    <dgm:cxn modelId="{B825F2BB-F501-7E49-AE74-C97F88B42702}" type="presOf" srcId="{B32469D9-A1A6-DF46-8113-71CAC6922919}" destId="{28F48120-D992-D843-AEA5-31E440C2EFF9}" srcOrd="0" destOrd="0" presId="urn:microsoft.com/office/officeart/2005/8/layout/radial6"/>
    <dgm:cxn modelId="{5EA4D413-7781-C24E-AEC1-102490B55E63}" type="presOf" srcId="{D920D285-E8AD-C44B-970D-7A915DACEAC8}" destId="{5536D637-8BAA-AB4B-B6C9-866D35EC6748}" srcOrd="0" destOrd="0" presId="urn:microsoft.com/office/officeart/2005/8/layout/radial6"/>
    <dgm:cxn modelId="{FA99F889-B993-FE49-9353-51F39676C42B}" srcId="{B32469D9-A1A6-DF46-8113-71CAC6922919}" destId="{09D5084C-69BD-AF43-9B48-6D30D55CB4EE}" srcOrd="0" destOrd="0" parTransId="{4EECCD25-E224-0743-A7A6-5629A4FC249A}" sibTransId="{EB327D46-4A0D-4441-95EA-D018447A42ED}"/>
    <dgm:cxn modelId="{87C40290-5682-CA4D-BE5C-B7790E1E4578}" type="presOf" srcId="{071E8877-8B15-DE43-9DED-33C83F43B405}" destId="{7325DBA6-C0E7-B046-84F1-61165AFA4FB2}" srcOrd="0" destOrd="0" presId="urn:microsoft.com/office/officeart/2005/8/layout/radial6"/>
    <dgm:cxn modelId="{B248DC84-D878-2F49-B093-E1ABFEE7FA70}" type="presOf" srcId="{7F3A5146-2828-3C4A-8BEE-CB3D3E51AE19}" destId="{AB2880E1-8592-A44C-A825-0024CB987867}" srcOrd="0" destOrd="0" presId="urn:microsoft.com/office/officeart/2005/8/layout/radial6"/>
    <dgm:cxn modelId="{9EF39CEB-B991-974C-9446-D58A899EB85C}" srcId="{09D5084C-69BD-AF43-9B48-6D30D55CB4EE}" destId="{051ECED1-A7E0-074E-B806-69E31F373EEE}" srcOrd="1" destOrd="0" parTransId="{7BCB60D3-B292-EA40-80A6-E40B16C60613}" sibTransId="{4086DFDD-7A6C-ED46-AA9E-FFFF87A51A08}"/>
    <dgm:cxn modelId="{B4DCAE70-455F-9342-8232-903C73A58D43}" srcId="{09D5084C-69BD-AF43-9B48-6D30D55CB4EE}" destId="{C85D0DDA-50EF-AD4F-9A5B-DBF964B3F70E}" srcOrd="4" destOrd="0" parTransId="{73ABB32E-033F-344A-ADE1-74E2A74944C9}" sibTransId="{6A79D2D9-8E60-6C48-B2AC-2D2E7917540D}"/>
    <dgm:cxn modelId="{A8829341-AD8B-FA43-BDDC-3DF0CB2AFB2D}" srcId="{09D5084C-69BD-AF43-9B48-6D30D55CB4EE}" destId="{653C2525-6CC3-CA4F-B1F3-142B1477CD80}" srcOrd="3" destOrd="0" parTransId="{C6BF515A-4A66-F149-B697-14929193EA28}" sibTransId="{7F3A5146-2828-3C4A-8BEE-CB3D3E51AE19}"/>
    <dgm:cxn modelId="{59CB6E67-A3D2-B642-9100-183C4609F5A4}" srcId="{09D5084C-69BD-AF43-9B48-6D30D55CB4EE}" destId="{D920D285-E8AD-C44B-970D-7A915DACEAC8}" srcOrd="0" destOrd="0" parTransId="{15741A0D-57CD-5F4E-9414-2BE5236CE091}" sibTransId="{DFFCD53C-88E6-534F-9574-822AE78A86A7}"/>
    <dgm:cxn modelId="{B5DA3F54-930B-D64A-9D92-B2C66082DC0F}" type="presOf" srcId="{C85D0DDA-50EF-AD4F-9A5B-DBF964B3F70E}" destId="{FEB3DD1C-6016-AD42-B617-1805A98435B5}" srcOrd="0" destOrd="0" presId="urn:microsoft.com/office/officeart/2005/8/layout/radial6"/>
    <dgm:cxn modelId="{CDB7C3A7-7236-BB45-A10D-F74A73D0E632}" srcId="{09D5084C-69BD-AF43-9B48-6D30D55CB4EE}" destId="{071E8877-8B15-DE43-9DED-33C83F43B405}" srcOrd="2" destOrd="0" parTransId="{5AC10F78-5FE6-9145-A574-C021B649175B}" sibTransId="{B503CB9F-2CB1-964F-BEAA-6495D57C3CF8}"/>
    <dgm:cxn modelId="{CDC0E59E-38A7-4945-8B9A-AD494C93BD71}" type="presOf" srcId="{653C2525-6CC3-CA4F-B1F3-142B1477CD80}" destId="{5667F904-C74D-2F40-98FB-956E46ADA6D9}" srcOrd="0" destOrd="0" presId="urn:microsoft.com/office/officeart/2005/8/layout/radial6"/>
    <dgm:cxn modelId="{6CE43F44-966B-EA46-82ED-DBD2E9316A2F}" type="presOf" srcId="{DFFCD53C-88E6-534F-9574-822AE78A86A7}" destId="{3D789891-1C63-F44B-8F92-15966C6EE98C}" srcOrd="0" destOrd="0" presId="urn:microsoft.com/office/officeart/2005/8/layout/radial6"/>
    <dgm:cxn modelId="{6CE6B92E-325C-A04F-BA21-B4FDA4790072}" type="presOf" srcId="{437CAB75-9F95-8644-A859-D6AAA6275B68}" destId="{1C6F226F-68CF-0D49-85BA-CA4D670F8AD3}" srcOrd="0" destOrd="0" presId="urn:microsoft.com/office/officeart/2005/8/layout/radial6"/>
    <dgm:cxn modelId="{030C4367-BFA5-3445-9BB5-2A170E38B379}" type="presOf" srcId="{051ECED1-A7E0-074E-B806-69E31F373EEE}" destId="{B046A877-FABA-444C-B762-87688AD26366}" srcOrd="0" destOrd="0" presId="urn:microsoft.com/office/officeart/2005/8/layout/radial6"/>
    <dgm:cxn modelId="{E88EC75D-41C5-4646-AAC3-5106A12C646D}" type="presOf" srcId="{09D5084C-69BD-AF43-9B48-6D30D55CB4EE}" destId="{6083DA2B-239C-E94F-BFF6-D56AF934496A}" srcOrd="0" destOrd="0" presId="urn:microsoft.com/office/officeart/2005/8/layout/radial6"/>
    <dgm:cxn modelId="{C82643A1-26F2-634B-A98B-919398A7A00C}" type="presOf" srcId="{6A79D2D9-8E60-6C48-B2AC-2D2E7917540D}" destId="{DD305EF8-1BBB-E44F-989A-D706D5F8007A}" srcOrd="0" destOrd="0" presId="urn:microsoft.com/office/officeart/2005/8/layout/radial6"/>
    <dgm:cxn modelId="{DB19F980-A3BC-F049-826B-E0E18EE43394}" type="presOf" srcId="{66473736-CF84-1E4E-8066-4364DCBF847F}" destId="{4E239341-0024-3B43-A03F-4550B79185B0}" srcOrd="0" destOrd="0" presId="urn:microsoft.com/office/officeart/2005/8/layout/radial6"/>
    <dgm:cxn modelId="{EA5556B8-3B51-7A41-A868-BE0024A760B1}" type="presParOf" srcId="{28F48120-D992-D843-AEA5-31E440C2EFF9}" destId="{6083DA2B-239C-E94F-BFF6-D56AF934496A}" srcOrd="0" destOrd="0" presId="urn:microsoft.com/office/officeart/2005/8/layout/radial6"/>
    <dgm:cxn modelId="{5EB7691D-2D89-B648-A67A-D2D7AB5D02D1}" type="presParOf" srcId="{28F48120-D992-D843-AEA5-31E440C2EFF9}" destId="{5536D637-8BAA-AB4B-B6C9-866D35EC6748}" srcOrd="1" destOrd="0" presId="urn:microsoft.com/office/officeart/2005/8/layout/radial6"/>
    <dgm:cxn modelId="{857B7688-E8CD-5A4D-85BA-AD33FEA68400}" type="presParOf" srcId="{28F48120-D992-D843-AEA5-31E440C2EFF9}" destId="{EDE2C607-339F-BE40-87BD-A7B702C0EB9F}" srcOrd="2" destOrd="0" presId="urn:microsoft.com/office/officeart/2005/8/layout/radial6"/>
    <dgm:cxn modelId="{BD64FABC-BACB-A741-990A-1F2F7348F94B}" type="presParOf" srcId="{28F48120-D992-D843-AEA5-31E440C2EFF9}" destId="{3D789891-1C63-F44B-8F92-15966C6EE98C}" srcOrd="3" destOrd="0" presId="urn:microsoft.com/office/officeart/2005/8/layout/radial6"/>
    <dgm:cxn modelId="{3DA9F6DA-DAB2-3248-87B2-43FD1C91B670}" type="presParOf" srcId="{28F48120-D992-D843-AEA5-31E440C2EFF9}" destId="{B046A877-FABA-444C-B762-87688AD26366}" srcOrd="4" destOrd="0" presId="urn:microsoft.com/office/officeart/2005/8/layout/radial6"/>
    <dgm:cxn modelId="{81B5A140-74FD-B645-BF2A-9E0A5A2E5F8E}" type="presParOf" srcId="{28F48120-D992-D843-AEA5-31E440C2EFF9}" destId="{58036A72-0E81-294E-B22E-97307FFBBDB7}" srcOrd="5" destOrd="0" presId="urn:microsoft.com/office/officeart/2005/8/layout/radial6"/>
    <dgm:cxn modelId="{E520C9F8-835E-6F4B-8945-5F6B0D32EFEE}" type="presParOf" srcId="{28F48120-D992-D843-AEA5-31E440C2EFF9}" destId="{96F1AE09-269B-164E-8BAE-E6642AEE4A09}" srcOrd="6" destOrd="0" presId="urn:microsoft.com/office/officeart/2005/8/layout/radial6"/>
    <dgm:cxn modelId="{64C5F1A4-8AC7-0244-BD92-348A72683E8A}" type="presParOf" srcId="{28F48120-D992-D843-AEA5-31E440C2EFF9}" destId="{7325DBA6-C0E7-B046-84F1-61165AFA4FB2}" srcOrd="7" destOrd="0" presId="urn:microsoft.com/office/officeart/2005/8/layout/radial6"/>
    <dgm:cxn modelId="{38D796E2-9F3F-E746-A136-59EC190EFD2F}" type="presParOf" srcId="{28F48120-D992-D843-AEA5-31E440C2EFF9}" destId="{A7B3A1CA-DDC9-F849-9BE0-8BB0BD5A2E52}" srcOrd="8" destOrd="0" presId="urn:microsoft.com/office/officeart/2005/8/layout/radial6"/>
    <dgm:cxn modelId="{D0F0BC2C-91C4-9342-9A65-BED0BF69B342}" type="presParOf" srcId="{28F48120-D992-D843-AEA5-31E440C2EFF9}" destId="{09428FDF-8432-CE41-B3F6-EE7E2067A4EC}" srcOrd="9" destOrd="0" presId="urn:microsoft.com/office/officeart/2005/8/layout/radial6"/>
    <dgm:cxn modelId="{70A5868D-CF1A-FE4D-8EF6-B15A13552F6C}" type="presParOf" srcId="{28F48120-D992-D843-AEA5-31E440C2EFF9}" destId="{5667F904-C74D-2F40-98FB-956E46ADA6D9}" srcOrd="10" destOrd="0" presId="urn:microsoft.com/office/officeart/2005/8/layout/radial6"/>
    <dgm:cxn modelId="{BD25E770-16B9-7247-99E9-5580E8EC1E53}" type="presParOf" srcId="{28F48120-D992-D843-AEA5-31E440C2EFF9}" destId="{BEE72B79-1E85-E44E-B54C-73E12EFD66B1}" srcOrd="11" destOrd="0" presId="urn:microsoft.com/office/officeart/2005/8/layout/radial6"/>
    <dgm:cxn modelId="{C01DB09B-0F4B-2C48-8E00-2670CCB88608}" type="presParOf" srcId="{28F48120-D992-D843-AEA5-31E440C2EFF9}" destId="{AB2880E1-8592-A44C-A825-0024CB987867}" srcOrd="12" destOrd="0" presId="urn:microsoft.com/office/officeart/2005/8/layout/radial6"/>
    <dgm:cxn modelId="{9F4D036C-7204-3C49-BD8A-EEE08246554A}" type="presParOf" srcId="{28F48120-D992-D843-AEA5-31E440C2EFF9}" destId="{FEB3DD1C-6016-AD42-B617-1805A98435B5}" srcOrd="13" destOrd="0" presId="urn:microsoft.com/office/officeart/2005/8/layout/radial6"/>
    <dgm:cxn modelId="{60E50D7F-C6D4-C443-8269-144C1F0E75EA}" type="presParOf" srcId="{28F48120-D992-D843-AEA5-31E440C2EFF9}" destId="{197129DD-212F-4744-855A-82FF22A1B081}" srcOrd="14" destOrd="0" presId="urn:microsoft.com/office/officeart/2005/8/layout/radial6"/>
    <dgm:cxn modelId="{EC9A6729-D299-FA43-921D-138A06A072C6}" type="presParOf" srcId="{28F48120-D992-D843-AEA5-31E440C2EFF9}" destId="{DD305EF8-1BBB-E44F-989A-D706D5F8007A}" srcOrd="15" destOrd="0" presId="urn:microsoft.com/office/officeart/2005/8/layout/radial6"/>
    <dgm:cxn modelId="{3F2A45F0-5AF9-B045-8C07-D726C469281B}" type="presParOf" srcId="{28F48120-D992-D843-AEA5-31E440C2EFF9}" destId="{4E239341-0024-3B43-A03F-4550B79185B0}" srcOrd="16" destOrd="0" presId="urn:microsoft.com/office/officeart/2005/8/layout/radial6"/>
    <dgm:cxn modelId="{64BA0186-509D-1D4F-BB26-0607B1714A52}" type="presParOf" srcId="{28F48120-D992-D843-AEA5-31E440C2EFF9}" destId="{9A20FCAD-88BB-4F4E-8595-BF1B66F0CFE1}" srcOrd="17" destOrd="0" presId="urn:microsoft.com/office/officeart/2005/8/layout/radial6"/>
    <dgm:cxn modelId="{14966382-1157-F94E-8B37-A376ADADCE4D}" type="presParOf" srcId="{28F48120-D992-D843-AEA5-31E440C2EFF9}" destId="{1C6F226F-68CF-0D49-85BA-CA4D670F8AD3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D8AFE9-0CB3-6C48-98EA-0D3DE3EC0769}" type="doc">
      <dgm:prSet loTypeId="urn:microsoft.com/office/officeart/2005/8/layout/hierarchy4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9C1441A-FBB1-8C40-A22E-066630E1BB32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altLang="zh-CN" sz="2000" dirty="0" smtClean="0"/>
            <a:t>EMP</a:t>
          </a:r>
          <a:r>
            <a:rPr lang="zh-CN" altLang="en-US" sz="2000" dirty="0" smtClean="0"/>
            <a:t>、</a:t>
          </a:r>
          <a:r>
            <a:rPr lang="en-US" altLang="zh-CN" sz="2000" dirty="0" smtClean="0"/>
            <a:t>Liana5</a:t>
          </a:r>
          <a:endParaRPr lang="zh-CN" altLang="en-US" sz="2000" dirty="0" smtClean="0"/>
        </a:p>
      </dgm:t>
    </dgm:pt>
    <dgm:pt modelId="{F472BE44-C4C4-2F4F-B956-BE22259A3E7C}" type="parTrans" cxnId="{B3F471D5-FE50-7143-ACE2-E22180F5184F}">
      <dgm:prSet/>
      <dgm:spPr/>
      <dgm:t>
        <a:bodyPr/>
        <a:lstStyle/>
        <a:p>
          <a:endParaRPr lang="zh-CN" altLang="en-US" sz="2000"/>
        </a:p>
      </dgm:t>
    </dgm:pt>
    <dgm:pt modelId="{6C99C526-9A53-4C40-8497-FBFCF4E53CC7}" type="sibTrans" cxnId="{B3F471D5-FE50-7143-ACE2-E22180F5184F}">
      <dgm:prSet/>
      <dgm:spPr/>
      <dgm:t>
        <a:bodyPr/>
        <a:lstStyle/>
        <a:p>
          <a:endParaRPr lang="zh-CN" altLang="en-US" sz="2000"/>
        </a:p>
      </dgm:t>
    </dgm:pt>
    <dgm:pt modelId="{52CECD96-6F80-A748-8F27-5B3C6064910A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dirty="0" smtClean="0"/>
            <a:t>图表</a:t>
          </a:r>
          <a:endParaRPr lang="zh-CN" altLang="en-US" sz="2000" dirty="0"/>
        </a:p>
      </dgm:t>
    </dgm:pt>
    <dgm:pt modelId="{9B49AB0D-5C21-0B40-8436-D435EBFB2F90}" type="parTrans" cxnId="{F2F6392C-E5A1-EB43-B040-7AECC8474E58}">
      <dgm:prSet/>
      <dgm:spPr/>
      <dgm:t>
        <a:bodyPr/>
        <a:lstStyle/>
        <a:p>
          <a:endParaRPr lang="zh-CN" altLang="en-US" sz="2000"/>
        </a:p>
      </dgm:t>
    </dgm:pt>
    <dgm:pt modelId="{741D3582-E399-0D46-A8F3-7C53ACAED73C}" type="sibTrans" cxnId="{F2F6392C-E5A1-EB43-B040-7AECC8474E58}">
      <dgm:prSet/>
      <dgm:spPr/>
      <dgm:t>
        <a:bodyPr/>
        <a:lstStyle/>
        <a:p>
          <a:endParaRPr lang="zh-CN" altLang="en-US" sz="2000"/>
        </a:p>
      </dgm:t>
    </dgm:pt>
    <dgm:pt modelId="{EE730EA6-8635-EB4D-8BFD-9A2388D956EB}">
      <dgm:prSet phldrT="[文本]" custT="1"/>
      <dgm:spPr/>
      <dgm:t>
        <a:bodyPr/>
        <a:lstStyle/>
        <a:p>
          <a:r>
            <a:rPr lang="zh-CN" altLang="en-US" sz="2000" dirty="0" smtClean="0"/>
            <a:t>采集</a:t>
          </a:r>
          <a:endParaRPr lang="zh-CN" altLang="en-US" sz="2000" dirty="0"/>
        </a:p>
      </dgm:t>
    </dgm:pt>
    <dgm:pt modelId="{F4BC1A11-7F36-F14F-8CCD-50025010E979}" type="parTrans" cxnId="{46A407E6-211B-2447-BBB4-4FDA86DB1F76}">
      <dgm:prSet/>
      <dgm:spPr/>
      <dgm:t>
        <a:bodyPr/>
        <a:lstStyle/>
        <a:p>
          <a:endParaRPr lang="zh-CN" altLang="en-US" sz="2000"/>
        </a:p>
      </dgm:t>
    </dgm:pt>
    <dgm:pt modelId="{2F24F0F2-97F1-4041-913D-92726A25F2A9}" type="sibTrans" cxnId="{46A407E6-211B-2447-BBB4-4FDA86DB1F76}">
      <dgm:prSet/>
      <dgm:spPr/>
      <dgm:t>
        <a:bodyPr/>
        <a:lstStyle/>
        <a:p>
          <a:endParaRPr lang="zh-CN" altLang="en-US" sz="2000"/>
        </a:p>
      </dgm:t>
    </dgm:pt>
    <dgm:pt modelId="{7F66B1A2-F880-9C40-AFCD-87B1B957AA0A}">
      <dgm:prSet phldrT="[文本]" custT="1"/>
      <dgm:spPr>
        <a:solidFill>
          <a:srgbClr val="FF6600"/>
        </a:solidFill>
      </dgm:spPr>
      <dgm:t>
        <a:bodyPr/>
        <a:lstStyle/>
        <a:p>
          <a:r>
            <a:rPr lang="zh-CN" altLang="en-US" sz="2000" dirty="0" smtClean="0"/>
            <a:t>分析</a:t>
          </a:r>
          <a:endParaRPr lang="zh-CN" altLang="en-US" sz="2000" dirty="0"/>
        </a:p>
      </dgm:t>
    </dgm:pt>
    <dgm:pt modelId="{E69E88C6-781F-D040-A2CA-46BDD0334D11}" type="parTrans" cxnId="{3EB10E2C-D7C8-7643-BE70-EEE368751919}">
      <dgm:prSet/>
      <dgm:spPr/>
      <dgm:t>
        <a:bodyPr/>
        <a:lstStyle/>
        <a:p>
          <a:endParaRPr lang="zh-CN" altLang="en-US" sz="2000"/>
        </a:p>
      </dgm:t>
    </dgm:pt>
    <dgm:pt modelId="{E99B9006-0142-7547-AFE3-46224D86FE9B}" type="sibTrans" cxnId="{3EB10E2C-D7C8-7643-BE70-EEE368751919}">
      <dgm:prSet/>
      <dgm:spPr/>
      <dgm:t>
        <a:bodyPr/>
        <a:lstStyle/>
        <a:p>
          <a:endParaRPr lang="zh-CN" altLang="en-US" sz="2000"/>
        </a:p>
      </dgm:t>
    </dgm:pt>
    <dgm:pt modelId="{5001ECD0-436F-B04D-ACC1-EF3B9A3FB08B}">
      <dgm:prSet phldrT="[文本]" custT="1"/>
      <dgm:spPr/>
      <dgm:t>
        <a:bodyPr/>
        <a:lstStyle/>
        <a:p>
          <a:r>
            <a:rPr lang="zh-CN" altLang="en-US" sz="2000" dirty="0" smtClean="0"/>
            <a:t>营销</a:t>
          </a:r>
          <a:endParaRPr lang="zh-CN" altLang="en-US" sz="2000" dirty="0"/>
        </a:p>
      </dgm:t>
    </dgm:pt>
    <dgm:pt modelId="{510AB8A0-3E6F-B849-B35E-1232E5EA9064}" type="parTrans" cxnId="{728BE7F0-9E53-4C4F-9EE4-EE1E2DE9320D}">
      <dgm:prSet/>
      <dgm:spPr/>
      <dgm:t>
        <a:bodyPr/>
        <a:lstStyle/>
        <a:p>
          <a:endParaRPr lang="zh-CN" altLang="en-US" sz="2000"/>
        </a:p>
      </dgm:t>
    </dgm:pt>
    <dgm:pt modelId="{5965E4CB-7B21-3C4E-86A3-C8AE2C92FCF4}" type="sibTrans" cxnId="{728BE7F0-9E53-4C4F-9EE4-EE1E2DE9320D}">
      <dgm:prSet/>
      <dgm:spPr/>
      <dgm:t>
        <a:bodyPr/>
        <a:lstStyle/>
        <a:p>
          <a:endParaRPr lang="zh-CN" altLang="en-US" sz="2000"/>
        </a:p>
      </dgm:t>
    </dgm:pt>
    <dgm:pt modelId="{53B40226-716A-374D-891C-B671C2A694E2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dirty="0" smtClean="0"/>
            <a:t>管理</a:t>
          </a:r>
          <a:endParaRPr lang="zh-CN" altLang="en-US" sz="2000" dirty="0"/>
        </a:p>
      </dgm:t>
    </dgm:pt>
    <dgm:pt modelId="{DE61FAF1-73B9-5F49-88C6-02E54BE1E2AC}" type="parTrans" cxnId="{B863CCBF-3D9B-EB49-8A8B-8C220990013D}">
      <dgm:prSet/>
      <dgm:spPr/>
      <dgm:t>
        <a:bodyPr/>
        <a:lstStyle/>
        <a:p>
          <a:endParaRPr lang="zh-CN" altLang="en-US" sz="2000"/>
        </a:p>
      </dgm:t>
    </dgm:pt>
    <dgm:pt modelId="{69BC7CF9-BEEE-8C4E-9A07-2A54CB1482C5}" type="sibTrans" cxnId="{B863CCBF-3D9B-EB49-8A8B-8C220990013D}">
      <dgm:prSet/>
      <dgm:spPr/>
      <dgm:t>
        <a:bodyPr/>
        <a:lstStyle/>
        <a:p>
          <a:endParaRPr lang="zh-CN" altLang="en-US" sz="2000"/>
        </a:p>
      </dgm:t>
    </dgm:pt>
    <dgm:pt modelId="{30501705-0E13-E340-862E-D79CB49EE3DA}" type="pres">
      <dgm:prSet presAssocID="{41D8AFE9-0CB3-6C48-98EA-0D3DE3EC076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C62A908-9024-3D41-9739-8AFC3E5C4CA8}" type="pres">
      <dgm:prSet presAssocID="{19C1441A-FBB1-8C40-A22E-066630E1BB32}" presName="vertOne" presStyleCnt="0"/>
      <dgm:spPr/>
      <dgm:t>
        <a:bodyPr/>
        <a:lstStyle/>
        <a:p>
          <a:endParaRPr lang="zh-CN" altLang="en-US"/>
        </a:p>
      </dgm:t>
    </dgm:pt>
    <dgm:pt modelId="{D248E6BD-8022-4A47-9158-627137337570}" type="pres">
      <dgm:prSet presAssocID="{19C1441A-FBB1-8C40-A22E-066630E1BB32}" presName="txOne" presStyleLbl="node0" presStyleIdx="0" presStyleCnt="1" custLinFactY="200000" custLinFactNeighborX="11" custLinFactNeighborY="2145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E7E4F6-E456-FD43-8866-F607B30F03E6}" type="pres">
      <dgm:prSet presAssocID="{19C1441A-FBB1-8C40-A22E-066630E1BB32}" presName="parTransOne" presStyleCnt="0"/>
      <dgm:spPr/>
      <dgm:t>
        <a:bodyPr/>
        <a:lstStyle/>
        <a:p>
          <a:endParaRPr lang="zh-CN" altLang="en-US"/>
        </a:p>
      </dgm:t>
    </dgm:pt>
    <dgm:pt modelId="{504E8417-C740-394D-A55E-EAB33D9622A6}" type="pres">
      <dgm:prSet presAssocID="{19C1441A-FBB1-8C40-A22E-066630E1BB32}" presName="horzOne" presStyleCnt="0"/>
      <dgm:spPr/>
      <dgm:t>
        <a:bodyPr/>
        <a:lstStyle/>
        <a:p>
          <a:endParaRPr lang="zh-CN" altLang="en-US"/>
        </a:p>
      </dgm:t>
    </dgm:pt>
    <dgm:pt modelId="{D412FCF4-1648-6B4A-8DC8-CB0F00D8B83C}" type="pres">
      <dgm:prSet presAssocID="{52CECD96-6F80-A748-8F27-5B3C6064910A}" presName="vertTwo" presStyleCnt="0"/>
      <dgm:spPr/>
      <dgm:t>
        <a:bodyPr/>
        <a:lstStyle/>
        <a:p>
          <a:endParaRPr lang="zh-CN" altLang="en-US"/>
        </a:p>
      </dgm:t>
    </dgm:pt>
    <dgm:pt modelId="{D94364CA-E377-0543-B9A4-325C483FBF75}" type="pres">
      <dgm:prSet presAssocID="{52CECD96-6F80-A748-8F27-5B3C6064910A}" presName="txTwo" presStyleLbl="node2" presStyleIdx="0" presStyleCnt="2" custLinFactY="-97977" custLinFactNeighborX="296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7E51A6-E857-E240-B9FE-6CD56AD23240}" type="pres">
      <dgm:prSet presAssocID="{52CECD96-6F80-A748-8F27-5B3C6064910A}" presName="parTransTwo" presStyleCnt="0"/>
      <dgm:spPr/>
      <dgm:t>
        <a:bodyPr/>
        <a:lstStyle/>
        <a:p>
          <a:endParaRPr lang="zh-CN" altLang="en-US"/>
        </a:p>
      </dgm:t>
    </dgm:pt>
    <dgm:pt modelId="{2F6B7564-5506-844F-B35D-63EACA3E7FC6}" type="pres">
      <dgm:prSet presAssocID="{52CECD96-6F80-A748-8F27-5B3C6064910A}" presName="horzTwo" presStyleCnt="0"/>
      <dgm:spPr/>
      <dgm:t>
        <a:bodyPr/>
        <a:lstStyle/>
        <a:p>
          <a:endParaRPr lang="zh-CN" altLang="en-US"/>
        </a:p>
      </dgm:t>
    </dgm:pt>
    <dgm:pt modelId="{6DCB8217-9A6C-C342-9E2C-4A21A3448517}" type="pres">
      <dgm:prSet presAssocID="{EE730EA6-8635-EB4D-8BFD-9A2388D956EB}" presName="vertThree" presStyleCnt="0"/>
      <dgm:spPr/>
      <dgm:t>
        <a:bodyPr/>
        <a:lstStyle/>
        <a:p>
          <a:endParaRPr lang="zh-CN" altLang="en-US"/>
        </a:p>
      </dgm:t>
    </dgm:pt>
    <dgm:pt modelId="{D7926BB1-EE2C-BE4F-BDC3-9EE8D5EAD62F}" type="pres">
      <dgm:prSet presAssocID="{EE730EA6-8635-EB4D-8BFD-9A2388D956EB}" presName="txThree" presStyleLbl="node3" presStyleIdx="0" presStyleCnt="3" custLinFactY="-7830" custLinFactNeighborX="604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450AAD-FBAA-664B-9823-0403FBEAEA89}" type="pres">
      <dgm:prSet presAssocID="{EE730EA6-8635-EB4D-8BFD-9A2388D956EB}" presName="horzThree" presStyleCnt="0"/>
      <dgm:spPr/>
      <dgm:t>
        <a:bodyPr/>
        <a:lstStyle/>
        <a:p>
          <a:endParaRPr lang="zh-CN" altLang="en-US"/>
        </a:p>
      </dgm:t>
    </dgm:pt>
    <dgm:pt modelId="{531724AD-87E7-B34F-9427-840975E2F808}" type="pres">
      <dgm:prSet presAssocID="{2F24F0F2-97F1-4041-913D-92726A25F2A9}" presName="sibSpaceThree" presStyleCnt="0"/>
      <dgm:spPr/>
      <dgm:t>
        <a:bodyPr/>
        <a:lstStyle/>
        <a:p>
          <a:endParaRPr lang="zh-CN" altLang="en-US"/>
        </a:p>
      </dgm:t>
    </dgm:pt>
    <dgm:pt modelId="{F57CAD7D-7851-6D41-8BBE-D1F54A3196A0}" type="pres">
      <dgm:prSet presAssocID="{7F66B1A2-F880-9C40-AFCD-87B1B957AA0A}" presName="vertThree" presStyleCnt="0"/>
      <dgm:spPr/>
      <dgm:t>
        <a:bodyPr/>
        <a:lstStyle/>
        <a:p>
          <a:endParaRPr lang="zh-CN" altLang="en-US"/>
        </a:p>
      </dgm:t>
    </dgm:pt>
    <dgm:pt modelId="{EFB31975-7F0A-B743-9777-B873FECBBFCD}" type="pres">
      <dgm:prSet presAssocID="{7F66B1A2-F880-9C40-AFCD-87B1B957AA0A}" presName="txThree" presStyleLbl="node3" presStyleIdx="1" presStyleCnt="3" custLinFactY="-7971" custLinFactNeighborX="2196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24A90E-B945-D847-BAE6-7CA0154DF002}" type="pres">
      <dgm:prSet presAssocID="{7F66B1A2-F880-9C40-AFCD-87B1B957AA0A}" presName="horzThree" presStyleCnt="0"/>
      <dgm:spPr/>
      <dgm:t>
        <a:bodyPr/>
        <a:lstStyle/>
        <a:p>
          <a:endParaRPr lang="zh-CN" altLang="en-US"/>
        </a:p>
      </dgm:t>
    </dgm:pt>
    <dgm:pt modelId="{4606EC61-14FD-1144-AEF2-AE0E838DA8C8}" type="pres">
      <dgm:prSet presAssocID="{741D3582-E399-0D46-A8F3-7C53ACAED73C}" presName="sibSpaceTwo" presStyleCnt="0"/>
      <dgm:spPr/>
      <dgm:t>
        <a:bodyPr/>
        <a:lstStyle/>
        <a:p>
          <a:endParaRPr lang="zh-CN" altLang="en-US"/>
        </a:p>
      </dgm:t>
    </dgm:pt>
    <dgm:pt modelId="{EE77F992-6F43-0F47-949B-B83B281FAF43}" type="pres">
      <dgm:prSet presAssocID="{5001ECD0-436F-B04D-ACC1-EF3B9A3FB08B}" presName="vertTwo" presStyleCnt="0"/>
      <dgm:spPr/>
      <dgm:t>
        <a:bodyPr/>
        <a:lstStyle/>
        <a:p>
          <a:endParaRPr lang="zh-CN" altLang="en-US"/>
        </a:p>
      </dgm:t>
    </dgm:pt>
    <dgm:pt modelId="{9BC07098-2F34-7740-B9E7-F57E3D4A0DE6}" type="pres">
      <dgm:prSet presAssocID="{5001ECD0-436F-B04D-ACC1-EF3B9A3FB08B}" presName="txTwo" presStyleLbl="node2" presStyleIdx="1" presStyleCnt="2" custLinFactNeighborX="-20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C1B985-E935-AE48-9BC6-C0EEFCC07A0B}" type="pres">
      <dgm:prSet presAssocID="{5001ECD0-436F-B04D-ACC1-EF3B9A3FB08B}" presName="parTransTwo" presStyleCnt="0"/>
      <dgm:spPr/>
      <dgm:t>
        <a:bodyPr/>
        <a:lstStyle/>
        <a:p>
          <a:endParaRPr lang="zh-CN" altLang="en-US"/>
        </a:p>
      </dgm:t>
    </dgm:pt>
    <dgm:pt modelId="{9F6CBDD5-A91F-1D40-BD37-2E5D89928055}" type="pres">
      <dgm:prSet presAssocID="{5001ECD0-436F-B04D-ACC1-EF3B9A3FB08B}" presName="horzTwo" presStyleCnt="0"/>
      <dgm:spPr/>
      <dgm:t>
        <a:bodyPr/>
        <a:lstStyle/>
        <a:p>
          <a:endParaRPr lang="zh-CN" altLang="en-US"/>
        </a:p>
      </dgm:t>
    </dgm:pt>
    <dgm:pt modelId="{1377AE52-D523-FE42-AF8F-4498F5B238C9}" type="pres">
      <dgm:prSet presAssocID="{53B40226-716A-374D-891C-B671C2A694E2}" presName="vertThree" presStyleCnt="0"/>
      <dgm:spPr/>
      <dgm:t>
        <a:bodyPr/>
        <a:lstStyle/>
        <a:p>
          <a:endParaRPr lang="zh-CN" altLang="en-US"/>
        </a:p>
      </dgm:t>
    </dgm:pt>
    <dgm:pt modelId="{D5DF83B6-4370-7E48-87B2-E67A52E056CF}" type="pres">
      <dgm:prSet presAssocID="{53B40226-716A-374D-891C-B671C2A694E2}" presName="txThree" presStyleLbl="node3" presStyleIdx="2" presStyleCnt="3" custLinFactY="-100000" custLinFactNeighborX="-1882" custLinFactNeighborY="-11599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880426-978A-834B-9124-633777BCC137}" type="pres">
      <dgm:prSet presAssocID="{53B40226-716A-374D-891C-B671C2A694E2}" presName="horzThree" presStyleCnt="0"/>
      <dgm:spPr/>
      <dgm:t>
        <a:bodyPr/>
        <a:lstStyle/>
        <a:p>
          <a:endParaRPr lang="zh-CN" altLang="en-US"/>
        </a:p>
      </dgm:t>
    </dgm:pt>
  </dgm:ptLst>
  <dgm:cxnLst>
    <dgm:cxn modelId="{D24D7A1A-79D4-ED47-A1C8-90C8FB801F60}" type="presOf" srcId="{7F66B1A2-F880-9C40-AFCD-87B1B957AA0A}" destId="{EFB31975-7F0A-B743-9777-B873FECBBFCD}" srcOrd="0" destOrd="0" presId="urn:microsoft.com/office/officeart/2005/8/layout/hierarchy4"/>
    <dgm:cxn modelId="{B3F471D5-FE50-7143-ACE2-E22180F5184F}" srcId="{41D8AFE9-0CB3-6C48-98EA-0D3DE3EC0769}" destId="{19C1441A-FBB1-8C40-A22E-066630E1BB32}" srcOrd="0" destOrd="0" parTransId="{F472BE44-C4C4-2F4F-B956-BE22259A3E7C}" sibTransId="{6C99C526-9A53-4C40-8497-FBFCF4E53CC7}"/>
    <dgm:cxn modelId="{F2F6392C-E5A1-EB43-B040-7AECC8474E58}" srcId="{19C1441A-FBB1-8C40-A22E-066630E1BB32}" destId="{52CECD96-6F80-A748-8F27-5B3C6064910A}" srcOrd="0" destOrd="0" parTransId="{9B49AB0D-5C21-0B40-8436-D435EBFB2F90}" sibTransId="{741D3582-E399-0D46-A8F3-7C53ACAED73C}"/>
    <dgm:cxn modelId="{46A407E6-211B-2447-BBB4-4FDA86DB1F76}" srcId="{52CECD96-6F80-A748-8F27-5B3C6064910A}" destId="{EE730EA6-8635-EB4D-8BFD-9A2388D956EB}" srcOrd="0" destOrd="0" parTransId="{F4BC1A11-7F36-F14F-8CCD-50025010E979}" sibTransId="{2F24F0F2-97F1-4041-913D-92726A25F2A9}"/>
    <dgm:cxn modelId="{3EB10E2C-D7C8-7643-BE70-EEE368751919}" srcId="{52CECD96-6F80-A748-8F27-5B3C6064910A}" destId="{7F66B1A2-F880-9C40-AFCD-87B1B957AA0A}" srcOrd="1" destOrd="0" parTransId="{E69E88C6-781F-D040-A2CA-46BDD0334D11}" sibTransId="{E99B9006-0142-7547-AFE3-46224D86FE9B}"/>
    <dgm:cxn modelId="{9A15F970-5ADB-3F4F-8BC0-4736A7131758}" type="presOf" srcId="{19C1441A-FBB1-8C40-A22E-066630E1BB32}" destId="{D248E6BD-8022-4A47-9158-627137337570}" srcOrd="0" destOrd="0" presId="urn:microsoft.com/office/officeart/2005/8/layout/hierarchy4"/>
    <dgm:cxn modelId="{631C5358-6B79-D341-8BCB-B778E4A5541F}" type="presOf" srcId="{5001ECD0-436F-B04D-ACC1-EF3B9A3FB08B}" destId="{9BC07098-2F34-7740-B9E7-F57E3D4A0DE6}" srcOrd="0" destOrd="0" presId="urn:microsoft.com/office/officeart/2005/8/layout/hierarchy4"/>
    <dgm:cxn modelId="{A15B25F0-7AF1-F34F-ADCB-E53CD2388934}" type="presOf" srcId="{41D8AFE9-0CB3-6C48-98EA-0D3DE3EC0769}" destId="{30501705-0E13-E340-862E-D79CB49EE3DA}" srcOrd="0" destOrd="0" presId="urn:microsoft.com/office/officeart/2005/8/layout/hierarchy4"/>
    <dgm:cxn modelId="{4F3A6CA7-FE3C-FC4A-9D8F-05FD1B952A75}" type="presOf" srcId="{52CECD96-6F80-A748-8F27-5B3C6064910A}" destId="{D94364CA-E377-0543-B9A4-325C483FBF75}" srcOrd="0" destOrd="0" presId="urn:microsoft.com/office/officeart/2005/8/layout/hierarchy4"/>
    <dgm:cxn modelId="{728BE7F0-9E53-4C4F-9EE4-EE1E2DE9320D}" srcId="{19C1441A-FBB1-8C40-A22E-066630E1BB32}" destId="{5001ECD0-436F-B04D-ACC1-EF3B9A3FB08B}" srcOrd="1" destOrd="0" parTransId="{510AB8A0-3E6F-B849-B35E-1232E5EA9064}" sibTransId="{5965E4CB-7B21-3C4E-86A3-C8AE2C92FCF4}"/>
    <dgm:cxn modelId="{6F585806-9D95-A34E-AD10-49761D201622}" type="presOf" srcId="{53B40226-716A-374D-891C-B671C2A694E2}" destId="{D5DF83B6-4370-7E48-87B2-E67A52E056CF}" srcOrd="0" destOrd="0" presId="urn:microsoft.com/office/officeart/2005/8/layout/hierarchy4"/>
    <dgm:cxn modelId="{3BC769DB-BBFC-F547-88C2-B8580F56317C}" type="presOf" srcId="{EE730EA6-8635-EB4D-8BFD-9A2388D956EB}" destId="{D7926BB1-EE2C-BE4F-BDC3-9EE8D5EAD62F}" srcOrd="0" destOrd="0" presId="urn:microsoft.com/office/officeart/2005/8/layout/hierarchy4"/>
    <dgm:cxn modelId="{B863CCBF-3D9B-EB49-8A8B-8C220990013D}" srcId="{5001ECD0-436F-B04D-ACC1-EF3B9A3FB08B}" destId="{53B40226-716A-374D-891C-B671C2A694E2}" srcOrd="0" destOrd="0" parTransId="{DE61FAF1-73B9-5F49-88C6-02E54BE1E2AC}" sibTransId="{69BC7CF9-BEEE-8C4E-9A07-2A54CB1482C5}"/>
    <dgm:cxn modelId="{79EE5927-D4BF-1E43-A744-2AB3BCAC45C1}" type="presParOf" srcId="{30501705-0E13-E340-862E-D79CB49EE3DA}" destId="{3C62A908-9024-3D41-9739-8AFC3E5C4CA8}" srcOrd="0" destOrd="0" presId="urn:microsoft.com/office/officeart/2005/8/layout/hierarchy4"/>
    <dgm:cxn modelId="{34BECB2F-D517-4244-B556-B6859C89BAED}" type="presParOf" srcId="{3C62A908-9024-3D41-9739-8AFC3E5C4CA8}" destId="{D248E6BD-8022-4A47-9158-627137337570}" srcOrd="0" destOrd="0" presId="urn:microsoft.com/office/officeart/2005/8/layout/hierarchy4"/>
    <dgm:cxn modelId="{C4E03812-179B-DC49-A9BD-9A6ED6045DE0}" type="presParOf" srcId="{3C62A908-9024-3D41-9739-8AFC3E5C4CA8}" destId="{D4E7E4F6-E456-FD43-8866-F607B30F03E6}" srcOrd="1" destOrd="0" presId="urn:microsoft.com/office/officeart/2005/8/layout/hierarchy4"/>
    <dgm:cxn modelId="{E26BABD4-C516-BD4A-8179-ADC16D006350}" type="presParOf" srcId="{3C62A908-9024-3D41-9739-8AFC3E5C4CA8}" destId="{504E8417-C740-394D-A55E-EAB33D9622A6}" srcOrd="2" destOrd="0" presId="urn:microsoft.com/office/officeart/2005/8/layout/hierarchy4"/>
    <dgm:cxn modelId="{C3124F67-7B28-2F4A-9310-C8E3C1826C56}" type="presParOf" srcId="{504E8417-C740-394D-A55E-EAB33D9622A6}" destId="{D412FCF4-1648-6B4A-8DC8-CB0F00D8B83C}" srcOrd="0" destOrd="0" presId="urn:microsoft.com/office/officeart/2005/8/layout/hierarchy4"/>
    <dgm:cxn modelId="{D8F5F88D-C000-904C-AF0A-2C538B61FDCA}" type="presParOf" srcId="{D412FCF4-1648-6B4A-8DC8-CB0F00D8B83C}" destId="{D94364CA-E377-0543-B9A4-325C483FBF75}" srcOrd="0" destOrd="0" presId="urn:microsoft.com/office/officeart/2005/8/layout/hierarchy4"/>
    <dgm:cxn modelId="{C8A7A44E-5D4A-C34D-A912-40CCEC687B68}" type="presParOf" srcId="{D412FCF4-1648-6B4A-8DC8-CB0F00D8B83C}" destId="{6D7E51A6-E857-E240-B9FE-6CD56AD23240}" srcOrd="1" destOrd="0" presId="urn:microsoft.com/office/officeart/2005/8/layout/hierarchy4"/>
    <dgm:cxn modelId="{8F1B87DE-B1E2-034D-A68B-7964C05CC0D9}" type="presParOf" srcId="{D412FCF4-1648-6B4A-8DC8-CB0F00D8B83C}" destId="{2F6B7564-5506-844F-B35D-63EACA3E7FC6}" srcOrd="2" destOrd="0" presId="urn:microsoft.com/office/officeart/2005/8/layout/hierarchy4"/>
    <dgm:cxn modelId="{772692D2-F0C4-CC48-AA8F-DD9E9F9FF53C}" type="presParOf" srcId="{2F6B7564-5506-844F-B35D-63EACA3E7FC6}" destId="{6DCB8217-9A6C-C342-9E2C-4A21A3448517}" srcOrd="0" destOrd="0" presId="urn:microsoft.com/office/officeart/2005/8/layout/hierarchy4"/>
    <dgm:cxn modelId="{80FE8E2F-F6FD-6B4C-994D-24F3FCD72D7D}" type="presParOf" srcId="{6DCB8217-9A6C-C342-9E2C-4A21A3448517}" destId="{D7926BB1-EE2C-BE4F-BDC3-9EE8D5EAD62F}" srcOrd="0" destOrd="0" presId="urn:microsoft.com/office/officeart/2005/8/layout/hierarchy4"/>
    <dgm:cxn modelId="{8A900B32-4D62-514B-93FC-B28C97156DE3}" type="presParOf" srcId="{6DCB8217-9A6C-C342-9E2C-4A21A3448517}" destId="{A6450AAD-FBAA-664B-9823-0403FBEAEA89}" srcOrd="1" destOrd="0" presId="urn:microsoft.com/office/officeart/2005/8/layout/hierarchy4"/>
    <dgm:cxn modelId="{1A41F396-7CD9-5540-89F0-F86F8833A96C}" type="presParOf" srcId="{2F6B7564-5506-844F-B35D-63EACA3E7FC6}" destId="{531724AD-87E7-B34F-9427-840975E2F808}" srcOrd="1" destOrd="0" presId="urn:microsoft.com/office/officeart/2005/8/layout/hierarchy4"/>
    <dgm:cxn modelId="{8A7D94D6-B7AA-D14F-A464-102E32CA04E8}" type="presParOf" srcId="{2F6B7564-5506-844F-B35D-63EACA3E7FC6}" destId="{F57CAD7D-7851-6D41-8BBE-D1F54A3196A0}" srcOrd="2" destOrd="0" presId="urn:microsoft.com/office/officeart/2005/8/layout/hierarchy4"/>
    <dgm:cxn modelId="{F29AEF3F-3FA9-3D41-A956-477989A0A9C7}" type="presParOf" srcId="{F57CAD7D-7851-6D41-8BBE-D1F54A3196A0}" destId="{EFB31975-7F0A-B743-9777-B873FECBBFCD}" srcOrd="0" destOrd="0" presId="urn:microsoft.com/office/officeart/2005/8/layout/hierarchy4"/>
    <dgm:cxn modelId="{513B08AB-D8DE-AD43-A6FF-FDD399A13384}" type="presParOf" srcId="{F57CAD7D-7851-6D41-8BBE-D1F54A3196A0}" destId="{4E24A90E-B945-D847-BAE6-7CA0154DF002}" srcOrd="1" destOrd="0" presId="urn:microsoft.com/office/officeart/2005/8/layout/hierarchy4"/>
    <dgm:cxn modelId="{B2EAA8D6-D01E-3A41-8B94-B0E273EAC1FC}" type="presParOf" srcId="{504E8417-C740-394D-A55E-EAB33D9622A6}" destId="{4606EC61-14FD-1144-AEF2-AE0E838DA8C8}" srcOrd="1" destOrd="0" presId="urn:microsoft.com/office/officeart/2005/8/layout/hierarchy4"/>
    <dgm:cxn modelId="{E5FC3CC1-5C61-EA42-B767-6268F321A4DD}" type="presParOf" srcId="{504E8417-C740-394D-A55E-EAB33D9622A6}" destId="{EE77F992-6F43-0F47-949B-B83B281FAF43}" srcOrd="2" destOrd="0" presId="urn:microsoft.com/office/officeart/2005/8/layout/hierarchy4"/>
    <dgm:cxn modelId="{A945431C-D1E6-E347-823E-4388075BE327}" type="presParOf" srcId="{EE77F992-6F43-0F47-949B-B83B281FAF43}" destId="{9BC07098-2F34-7740-B9E7-F57E3D4A0DE6}" srcOrd="0" destOrd="0" presId="urn:microsoft.com/office/officeart/2005/8/layout/hierarchy4"/>
    <dgm:cxn modelId="{41C43583-9F64-8948-BEC3-FFCE52B55A86}" type="presParOf" srcId="{EE77F992-6F43-0F47-949B-B83B281FAF43}" destId="{E2C1B985-E935-AE48-9BC6-C0EEFCC07A0B}" srcOrd="1" destOrd="0" presId="urn:microsoft.com/office/officeart/2005/8/layout/hierarchy4"/>
    <dgm:cxn modelId="{06DB6CF9-E30E-C54D-84F5-173006198FB9}" type="presParOf" srcId="{EE77F992-6F43-0F47-949B-B83B281FAF43}" destId="{9F6CBDD5-A91F-1D40-BD37-2E5D89928055}" srcOrd="2" destOrd="0" presId="urn:microsoft.com/office/officeart/2005/8/layout/hierarchy4"/>
    <dgm:cxn modelId="{17292DFF-EFDA-6647-8C28-449506069308}" type="presParOf" srcId="{9F6CBDD5-A91F-1D40-BD37-2E5D89928055}" destId="{1377AE52-D523-FE42-AF8F-4498F5B238C9}" srcOrd="0" destOrd="0" presId="urn:microsoft.com/office/officeart/2005/8/layout/hierarchy4"/>
    <dgm:cxn modelId="{C1000349-E2CE-7441-A5B6-F71572B288D6}" type="presParOf" srcId="{1377AE52-D523-FE42-AF8F-4498F5B238C9}" destId="{D5DF83B6-4370-7E48-87B2-E67A52E056CF}" srcOrd="0" destOrd="0" presId="urn:microsoft.com/office/officeart/2005/8/layout/hierarchy4"/>
    <dgm:cxn modelId="{B0839DFA-C5C4-6747-92D2-DD91C33729B3}" type="presParOf" srcId="{1377AE52-D523-FE42-AF8F-4498F5B238C9}" destId="{0C880426-978A-834B-9124-633777BCC13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BDB4D-E2DD-9746-8A9C-5833A4F5DC65}">
      <dsp:nvSpPr>
        <dsp:cNvPr id="0" name=""/>
        <dsp:cNvSpPr/>
      </dsp:nvSpPr>
      <dsp:spPr>
        <a:xfrm>
          <a:off x="2786815" y="1288670"/>
          <a:ext cx="2245550" cy="2125714"/>
        </a:xfrm>
        <a:prstGeom prst="ellipse">
          <a:avLst/>
        </a:prstGeom>
        <a:solidFill>
          <a:schemeClr val="accent2">
            <a:lumMod val="7500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金融生活</a:t>
          </a:r>
        </a:p>
      </dsp:txBody>
      <dsp:txXfrm>
        <a:off x="3115668" y="1599974"/>
        <a:ext cx="1587844" cy="1503106"/>
      </dsp:txXfrm>
    </dsp:sp>
    <dsp:sp modelId="{5548BAEC-CCA2-7043-AF9B-91B0714D408B}">
      <dsp:nvSpPr>
        <dsp:cNvPr id="0" name=""/>
        <dsp:cNvSpPr/>
      </dsp:nvSpPr>
      <dsp:spPr>
        <a:xfrm>
          <a:off x="3191693" y="3476132"/>
          <a:ext cx="221235" cy="2212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92C22C-B967-CB44-B86B-4AEFE6B35B3F}">
      <dsp:nvSpPr>
        <dsp:cNvPr id="0" name=""/>
        <dsp:cNvSpPr/>
      </dsp:nvSpPr>
      <dsp:spPr>
        <a:xfrm>
          <a:off x="5268942" y="2049284"/>
          <a:ext cx="221235" cy="2212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37441C-7259-5847-AC9C-004B9EF34C0C}">
      <dsp:nvSpPr>
        <dsp:cNvPr id="0" name=""/>
        <dsp:cNvSpPr/>
      </dsp:nvSpPr>
      <dsp:spPr>
        <a:xfrm>
          <a:off x="4211740" y="3711569"/>
          <a:ext cx="305113" cy="3055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D571D6-2BA8-4142-927A-002A511E20CB}">
      <dsp:nvSpPr>
        <dsp:cNvPr id="0" name=""/>
        <dsp:cNvSpPr/>
      </dsp:nvSpPr>
      <dsp:spPr>
        <a:xfrm>
          <a:off x="3253616" y="1243893"/>
          <a:ext cx="221235" cy="2212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61FA09-947C-A846-AB9F-5BC853A342DB}">
      <dsp:nvSpPr>
        <dsp:cNvPr id="0" name=""/>
        <dsp:cNvSpPr/>
      </dsp:nvSpPr>
      <dsp:spPr>
        <a:xfrm>
          <a:off x="2557259" y="2509858"/>
          <a:ext cx="221235" cy="22121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22E75-AFA8-314D-B71B-30BCA37D905F}">
      <dsp:nvSpPr>
        <dsp:cNvPr id="0" name=""/>
        <dsp:cNvSpPr/>
      </dsp:nvSpPr>
      <dsp:spPr>
        <a:xfrm>
          <a:off x="1489924" y="1430771"/>
          <a:ext cx="1115747" cy="1115874"/>
        </a:xfrm>
        <a:prstGeom prst="ellipse">
          <a:avLst/>
        </a:prstGeom>
        <a:solidFill>
          <a:schemeClr val="accent1"/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转账</a:t>
          </a:r>
          <a:endParaRPr lang="zh-CN" altLang="en-US" sz="2400" kern="1200" dirty="0"/>
        </a:p>
      </dsp:txBody>
      <dsp:txXfrm>
        <a:off x="1653321" y="1594187"/>
        <a:ext cx="788953" cy="789042"/>
      </dsp:txXfrm>
    </dsp:sp>
    <dsp:sp modelId="{17FF6D62-504A-1D4C-8ABD-23BECBE137BA}">
      <dsp:nvSpPr>
        <dsp:cNvPr id="0" name=""/>
        <dsp:cNvSpPr/>
      </dsp:nvSpPr>
      <dsp:spPr>
        <a:xfrm>
          <a:off x="3605454" y="1253703"/>
          <a:ext cx="305113" cy="3055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7A7E05-36E5-1949-907C-BAE7C5E527C3}">
      <dsp:nvSpPr>
        <dsp:cNvPr id="0" name=""/>
        <dsp:cNvSpPr/>
      </dsp:nvSpPr>
      <dsp:spPr>
        <a:xfrm>
          <a:off x="1595194" y="2873315"/>
          <a:ext cx="551681" cy="5518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0FDE84-4031-EF4B-9100-AA601B73F93B}">
      <dsp:nvSpPr>
        <dsp:cNvPr id="0" name=""/>
        <dsp:cNvSpPr/>
      </dsp:nvSpPr>
      <dsp:spPr>
        <a:xfrm>
          <a:off x="5374212" y="905942"/>
          <a:ext cx="1115747" cy="11158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理财</a:t>
          </a:r>
          <a:endParaRPr lang="zh-CN" altLang="en-US" sz="2400" kern="1200" dirty="0"/>
        </a:p>
      </dsp:txBody>
      <dsp:txXfrm>
        <a:off x="5537609" y="1069358"/>
        <a:ext cx="788953" cy="789042"/>
      </dsp:txXfrm>
    </dsp:sp>
    <dsp:sp modelId="{F1515641-61DE-3E4C-9877-2D85F16F8485}">
      <dsp:nvSpPr>
        <dsp:cNvPr id="0" name=""/>
        <dsp:cNvSpPr/>
      </dsp:nvSpPr>
      <dsp:spPr>
        <a:xfrm>
          <a:off x="4876010" y="1676018"/>
          <a:ext cx="305113" cy="3055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753843-29C9-AA4C-8241-01E22D862975}">
      <dsp:nvSpPr>
        <dsp:cNvPr id="0" name=""/>
        <dsp:cNvSpPr/>
      </dsp:nvSpPr>
      <dsp:spPr>
        <a:xfrm>
          <a:off x="1385218" y="3530086"/>
          <a:ext cx="221235" cy="2212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AC6240-BB27-F944-B126-504004E69EB4}">
      <dsp:nvSpPr>
        <dsp:cNvPr id="0" name=""/>
        <dsp:cNvSpPr/>
      </dsp:nvSpPr>
      <dsp:spPr>
        <a:xfrm>
          <a:off x="3589691" y="3215189"/>
          <a:ext cx="221235" cy="2212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418E68-134A-4647-8CCE-185FD86A7C54}">
      <dsp:nvSpPr>
        <dsp:cNvPr id="0" name=""/>
        <dsp:cNvSpPr/>
      </dsp:nvSpPr>
      <dsp:spPr>
        <a:xfrm>
          <a:off x="5898872" y="2834075"/>
          <a:ext cx="1115747" cy="11158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资产</a:t>
          </a:r>
        </a:p>
      </dsp:txBody>
      <dsp:txXfrm>
        <a:off x="6062269" y="2997491"/>
        <a:ext cx="788953" cy="789042"/>
      </dsp:txXfrm>
    </dsp:sp>
    <dsp:sp modelId="{AE8AE59E-1D40-EE4A-A8ED-FD40B3CCAD2D}">
      <dsp:nvSpPr>
        <dsp:cNvPr id="0" name=""/>
        <dsp:cNvSpPr/>
      </dsp:nvSpPr>
      <dsp:spPr>
        <a:xfrm>
          <a:off x="5584188" y="2795326"/>
          <a:ext cx="221235" cy="2212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C5D382-DB5E-104B-B914-B8AADDCF5178}">
      <dsp:nvSpPr>
        <dsp:cNvPr id="0" name=""/>
        <dsp:cNvSpPr/>
      </dsp:nvSpPr>
      <dsp:spPr>
        <a:xfrm>
          <a:off x="2696305" y="3789067"/>
          <a:ext cx="1115747" cy="11158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支付</a:t>
          </a:r>
          <a:endParaRPr lang="zh-CN" altLang="en-US" sz="2400" kern="1200" dirty="0"/>
        </a:p>
      </dsp:txBody>
      <dsp:txXfrm>
        <a:off x="2859702" y="3952483"/>
        <a:ext cx="788953" cy="789042"/>
      </dsp:txXfrm>
    </dsp:sp>
    <dsp:sp modelId="{92A2652B-DECF-F141-80D9-6D1F5D460641}">
      <dsp:nvSpPr>
        <dsp:cNvPr id="0" name=""/>
        <dsp:cNvSpPr/>
      </dsp:nvSpPr>
      <dsp:spPr>
        <a:xfrm>
          <a:off x="3692709" y="3751299"/>
          <a:ext cx="221235" cy="2212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9C1521-002E-4D49-A2A1-16551053B7C9}">
      <dsp:nvSpPr>
        <dsp:cNvPr id="0" name=""/>
        <dsp:cNvSpPr/>
      </dsp:nvSpPr>
      <dsp:spPr>
        <a:xfrm>
          <a:off x="3760262" y="0"/>
          <a:ext cx="1115747" cy="11158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贷款</a:t>
          </a:r>
        </a:p>
      </dsp:txBody>
      <dsp:txXfrm>
        <a:off x="3923659" y="163416"/>
        <a:ext cx="788953" cy="789042"/>
      </dsp:txXfrm>
    </dsp:sp>
    <dsp:sp modelId="{528EF3CE-2916-0F4B-A34E-BE3A42A16650}">
      <dsp:nvSpPr>
        <dsp:cNvPr id="0" name=""/>
        <dsp:cNvSpPr/>
      </dsp:nvSpPr>
      <dsp:spPr>
        <a:xfrm>
          <a:off x="2384436" y="1209558"/>
          <a:ext cx="221235" cy="2212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48AF89-C0C2-1246-AE04-E3DA09D5577E}">
      <dsp:nvSpPr>
        <dsp:cNvPr id="0" name=""/>
        <dsp:cNvSpPr/>
      </dsp:nvSpPr>
      <dsp:spPr>
        <a:xfrm>
          <a:off x="4960451" y="274676"/>
          <a:ext cx="221235" cy="2212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0EFE1-6155-3541-AD93-D4A4FB764396}">
      <dsp:nvSpPr>
        <dsp:cNvPr id="0" name=""/>
        <dsp:cNvSpPr/>
      </dsp:nvSpPr>
      <dsp:spPr>
        <a:xfrm>
          <a:off x="2777231" y="1739097"/>
          <a:ext cx="1965244" cy="1954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数据模型</a:t>
          </a:r>
          <a:endParaRPr lang="zh-CN" altLang="en-US" sz="2000" kern="1200" dirty="0"/>
        </a:p>
      </dsp:txBody>
      <dsp:txXfrm>
        <a:off x="3065034" y="2025294"/>
        <a:ext cx="1389638" cy="1381880"/>
      </dsp:txXfrm>
    </dsp:sp>
    <dsp:sp modelId="{C26BB37E-E550-7144-A00F-C9977B00E2F1}">
      <dsp:nvSpPr>
        <dsp:cNvPr id="0" name=""/>
        <dsp:cNvSpPr/>
      </dsp:nvSpPr>
      <dsp:spPr>
        <a:xfrm rot="8372105">
          <a:off x="2404571" y="3366168"/>
          <a:ext cx="808117" cy="672894"/>
        </a:xfrm>
        <a:prstGeom prst="leftArrow">
          <a:avLst>
            <a:gd name="adj1" fmla="val 60000"/>
            <a:gd name="adj2" fmla="val 50000"/>
          </a:avLst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24838-862D-BB40-B4DD-0ECC3B01C946}">
      <dsp:nvSpPr>
        <dsp:cNvPr id="0" name=""/>
        <dsp:cNvSpPr/>
      </dsp:nvSpPr>
      <dsp:spPr>
        <a:xfrm>
          <a:off x="1628618" y="3829342"/>
          <a:ext cx="958979" cy="591737"/>
        </a:xfrm>
        <a:prstGeom prst="roundRect">
          <a:avLst>
            <a:gd name="adj" fmla="val 10000"/>
          </a:avLst>
        </a:prstGeom>
        <a:solidFill>
          <a:srgbClr val="7F7F7F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其他</a:t>
          </a:r>
          <a:endParaRPr lang="zh-CN" altLang="en-US" sz="2000" kern="1200" dirty="0"/>
        </a:p>
      </dsp:txBody>
      <dsp:txXfrm>
        <a:off x="1645949" y="3846673"/>
        <a:ext cx="924317" cy="557075"/>
      </dsp:txXfrm>
    </dsp:sp>
    <dsp:sp modelId="{9D812D46-A4A6-E746-88B0-CBB5F8A3B8D5}">
      <dsp:nvSpPr>
        <dsp:cNvPr id="0" name=""/>
        <dsp:cNvSpPr/>
      </dsp:nvSpPr>
      <dsp:spPr>
        <a:xfrm rot="11006255">
          <a:off x="1935916" y="2369119"/>
          <a:ext cx="961429" cy="655543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04611-6D37-354D-965A-46313C6ED91F}">
      <dsp:nvSpPr>
        <dsp:cNvPr id="0" name=""/>
        <dsp:cNvSpPr/>
      </dsp:nvSpPr>
      <dsp:spPr>
        <a:xfrm>
          <a:off x="1002333" y="2286479"/>
          <a:ext cx="1087714" cy="5935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互金</a:t>
          </a:r>
          <a:endParaRPr lang="zh-CN" altLang="en-US" sz="2000" kern="1200" dirty="0"/>
        </a:p>
      </dsp:txBody>
      <dsp:txXfrm>
        <a:off x="1019718" y="2303864"/>
        <a:ext cx="1052944" cy="558794"/>
      </dsp:txXfrm>
    </dsp:sp>
    <dsp:sp modelId="{8F8CFA8A-2A78-4C48-A97E-659AE707772C}">
      <dsp:nvSpPr>
        <dsp:cNvPr id="0" name=""/>
        <dsp:cNvSpPr/>
      </dsp:nvSpPr>
      <dsp:spPr>
        <a:xfrm rot="14300397">
          <a:off x="2345827" y="1025338"/>
          <a:ext cx="1204293" cy="58903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DFC51-2039-2548-89B9-4460D3290F47}">
      <dsp:nvSpPr>
        <dsp:cNvPr id="0" name=""/>
        <dsp:cNvSpPr/>
      </dsp:nvSpPr>
      <dsp:spPr>
        <a:xfrm>
          <a:off x="2064185" y="520175"/>
          <a:ext cx="1046810" cy="5900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信贷</a:t>
          </a:r>
          <a:endParaRPr lang="zh-CN" altLang="en-US" sz="2000" kern="1200" dirty="0"/>
        </a:p>
      </dsp:txBody>
      <dsp:txXfrm>
        <a:off x="2081468" y="537458"/>
        <a:ext cx="1012244" cy="555516"/>
      </dsp:txXfrm>
    </dsp:sp>
    <dsp:sp modelId="{98056020-FB56-D147-B70F-4FFE779EA340}">
      <dsp:nvSpPr>
        <dsp:cNvPr id="0" name=""/>
        <dsp:cNvSpPr/>
      </dsp:nvSpPr>
      <dsp:spPr>
        <a:xfrm rot="17852040">
          <a:off x="3906383" y="968427"/>
          <a:ext cx="1212183" cy="60825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E439B-B256-FE49-9455-A9D9064A101C}">
      <dsp:nvSpPr>
        <dsp:cNvPr id="0" name=""/>
        <dsp:cNvSpPr/>
      </dsp:nvSpPr>
      <dsp:spPr>
        <a:xfrm>
          <a:off x="4276367" y="416026"/>
          <a:ext cx="1010330" cy="6808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数据</a:t>
          </a:r>
          <a:endParaRPr lang="zh-CN" altLang="en-US" sz="2000" kern="1200" dirty="0"/>
        </a:p>
      </dsp:txBody>
      <dsp:txXfrm>
        <a:off x="4296308" y="435967"/>
        <a:ext cx="970448" cy="640960"/>
      </dsp:txXfrm>
    </dsp:sp>
    <dsp:sp modelId="{F213E22B-0D71-EF40-B2B7-08174BE412B3}">
      <dsp:nvSpPr>
        <dsp:cNvPr id="0" name=""/>
        <dsp:cNvSpPr/>
      </dsp:nvSpPr>
      <dsp:spPr>
        <a:xfrm rot="20597428">
          <a:off x="4651976" y="1986319"/>
          <a:ext cx="1160308" cy="642370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F857C-F044-2E49-98FB-C51992207711}">
      <dsp:nvSpPr>
        <dsp:cNvPr id="0" name=""/>
        <dsp:cNvSpPr/>
      </dsp:nvSpPr>
      <dsp:spPr>
        <a:xfrm>
          <a:off x="5542773" y="1686005"/>
          <a:ext cx="985496" cy="6941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支付</a:t>
          </a:r>
          <a:endParaRPr lang="zh-CN" altLang="en-US" sz="2000" kern="1200" dirty="0"/>
        </a:p>
      </dsp:txBody>
      <dsp:txXfrm>
        <a:off x="5563104" y="1706336"/>
        <a:ext cx="944834" cy="653504"/>
      </dsp:txXfrm>
    </dsp:sp>
    <dsp:sp modelId="{12862D62-4798-7443-89B2-EC38CCAA882C}">
      <dsp:nvSpPr>
        <dsp:cNvPr id="0" name=""/>
        <dsp:cNvSpPr/>
      </dsp:nvSpPr>
      <dsp:spPr>
        <a:xfrm rot="3010620">
          <a:off x="4243397" y="3220461"/>
          <a:ext cx="794066" cy="72982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549F7-8950-CA46-9287-E8D4AD39E781}">
      <dsp:nvSpPr>
        <dsp:cNvPr id="0" name=""/>
        <dsp:cNvSpPr/>
      </dsp:nvSpPr>
      <dsp:spPr>
        <a:xfrm>
          <a:off x="4795167" y="3717004"/>
          <a:ext cx="1133699" cy="6041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社交</a:t>
          </a:r>
          <a:endParaRPr lang="zh-CN" altLang="en-US" sz="2000" kern="1200" dirty="0" smtClean="0"/>
        </a:p>
      </dsp:txBody>
      <dsp:txXfrm>
        <a:off x="4812863" y="3734700"/>
        <a:ext cx="1098307" cy="5688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226F-68CF-0D49-85BA-CA4D670F8AD3}">
      <dsp:nvSpPr>
        <dsp:cNvPr id="0" name=""/>
        <dsp:cNvSpPr/>
      </dsp:nvSpPr>
      <dsp:spPr>
        <a:xfrm>
          <a:off x="1706447" y="542839"/>
          <a:ext cx="3331676" cy="3331676"/>
        </a:xfrm>
        <a:prstGeom prst="blockArc">
          <a:avLst>
            <a:gd name="adj1" fmla="val 12600000"/>
            <a:gd name="adj2" fmla="val 16200000"/>
            <a:gd name="adj3" fmla="val 4518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305EF8-1BBB-E44F-989A-D706D5F8007A}">
      <dsp:nvSpPr>
        <dsp:cNvPr id="0" name=""/>
        <dsp:cNvSpPr/>
      </dsp:nvSpPr>
      <dsp:spPr>
        <a:xfrm>
          <a:off x="1706447" y="542839"/>
          <a:ext cx="3331676" cy="3331676"/>
        </a:xfrm>
        <a:prstGeom prst="blockArc">
          <a:avLst>
            <a:gd name="adj1" fmla="val 9000000"/>
            <a:gd name="adj2" fmla="val 12600000"/>
            <a:gd name="adj3" fmla="val 4518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2880E1-8592-A44C-A825-0024CB987867}">
      <dsp:nvSpPr>
        <dsp:cNvPr id="0" name=""/>
        <dsp:cNvSpPr/>
      </dsp:nvSpPr>
      <dsp:spPr>
        <a:xfrm>
          <a:off x="1594736" y="487067"/>
          <a:ext cx="3331676" cy="3331676"/>
        </a:xfrm>
        <a:prstGeom prst="blockArc">
          <a:avLst>
            <a:gd name="adj1" fmla="val 5400000"/>
            <a:gd name="adj2" fmla="val 9000000"/>
            <a:gd name="adj3" fmla="val 4518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28FDF-8432-CE41-B3F6-EE7E2067A4EC}">
      <dsp:nvSpPr>
        <dsp:cNvPr id="0" name=""/>
        <dsp:cNvSpPr/>
      </dsp:nvSpPr>
      <dsp:spPr>
        <a:xfrm>
          <a:off x="1594736" y="487067"/>
          <a:ext cx="3331676" cy="3331676"/>
        </a:xfrm>
        <a:prstGeom prst="blockArc">
          <a:avLst>
            <a:gd name="adj1" fmla="val 1800000"/>
            <a:gd name="adj2" fmla="val 5400000"/>
            <a:gd name="adj3" fmla="val 4518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F1AE09-269B-164E-8BAE-E6642AEE4A09}">
      <dsp:nvSpPr>
        <dsp:cNvPr id="0" name=""/>
        <dsp:cNvSpPr/>
      </dsp:nvSpPr>
      <dsp:spPr>
        <a:xfrm>
          <a:off x="1594736" y="487067"/>
          <a:ext cx="3331676" cy="3331676"/>
        </a:xfrm>
        <a:prstGeom prst="blockArc">
          <a:avLst>
            <a:gd name="adj1" fmla="val 19800000"/>
            <a:gd name="adj2" fmla="val 1800000"/>
            <a:gd name="adj3" fmla="val 4518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89891-1C63-F44B-8F92-15966C6EE98C}">
      <dsp:nvSpPr>
        <dsp:cNvPr id="0" name=""/>
        <dsp:cNvSpPr/>
      </dsp:nvSpPr>
      <dsp:spPr>
        <a:xfrm>
          <a:off x="1594736" y="487067"/>
          <a:ext cx="3331676" cy="3331676"/>
        </a:xfrm>
        <a:prstGeom prst="blockArc">
          <a:avLst>
            <a:gd name="adj1" fmla="val 16200000"/>
            <a:gd name="adj2" fmla="val 19800000"/>
            <a:gd name="adj3" fmla="val 4518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83DA2B-239C-E94F-BFF6-D56AF934496A}">
      <dsp:nvSpPr>
        <dsp:cNvPr id="0" name=""/>
        <dsp:cNvSpPr/>
      </dsp:nvSpPr>
      <dsp:spPr>
        <a:xfrm>
          <a:off x="2513890" y="1406221"/>
          <a:ext cx="1493368" cy="1493368"/>
        </a:xfrm>
        <a:prstGeom prst="ellipse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画像</a:t>
          </a:r>
          <a:endParaRPr lang="zh-CN" altLang="en-US" sz="2000" kern="1200" dirty="0"/>
        </a:p>
      </dsp:txBody>
      <dsp:txXfrm>
        <a:off x="2732589" y="1624920"/>
        <a:ext cx="1055970" cy="1055970"/>
      </dsp:txXfrm>
    </dsp:sp>
    <dsp:sp modelId="{5536D637-8BAA-AB4B-B6C9-866D35EC6748}">
      <dsp:nvSpPr>
        <dsp:cNvPr id="0" name=""/>
        <dsp:cNvSpPr/>
      </dsp:nvSpPr>
      <dsp:spPr>
        <a:xfrm>
          <a:off x="2737895" y="2021"/>
          <a:ext cx="1045358" cy="104535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资产</a:t>
          </a:r>
          <a:endParaRPr lang="zh-CN" altLang="en-US" sz="2000" kern="1200" dirty="0"/>
        </a:p>
      </dsp:txBody>
      <dsp:txXfrm>
        <a:off x="2890984" y="155110"/>
        <a:ext cx="739180" cy="739180"/>
      </dsp:txXfrm>
    </dsp:sp>
    <dsp:sp modelId="{B046A877-FABA-444C-B762-87688AD26366}">
      <dsp:nvSpPr>
        <dsp:cNvPr id="0" name=""/>
        <dsp:cNvSpPr/>
      </dsp:nvSpPr>
      <dsp:spPr>
        <a:xfrm>
          <a:off x="4147963" y="816123"/>
          <a:ext cx="1045358" cy="104535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圈子</a:t>
          </a:r>
          <a:endParaRPr lang="zh-CN" altLang="en-US" sz="2000" kern="1200" dirty="0"/>
        </a:p>
      </dsp:txBody>
      <dsp:txXfrm>
        <a:off x="4301052" y="969212"/>
        <a:ext cx="739180" cy="739180"/>
      </dsp:txXfrm>
    </dsp:sp>
    <dsp:sp modelId="{7325DBA6-C0E7-B046-84F1-61165AFA4FB2}">
      <dsp:nvSpPr>
        <dsp:cNvPr id="0" name=""/>
        <dsp:cNvSpPr/>
      </dsp:nvSpPr>
      <dsp:spPr>
        <a:xfrm>
          <a:off x="4147963" y="2444329"/>
          <a:ext cx="1045358" cy="104535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位置</a:t>
          </a:r>
          <a:endParaRPr lang="zh-CN" altLang="en-US" sz="2000" kern="1200" dirty="0"/>
        </a:p>
      </dsp:txBody>
      <dsp:txXfrm>
        <a:off x="4301052" y="2597418"/>
        <a:ext cx="739180" cy="739180"/>
      </dsp:txXfrm>
    </dsp:sp>
    <dsp:sp modelId="{5667F904-C74D-2F40-98FB-956E46ADA6D9}">
      <dsp:nvSpPr>
        <dsp:cNvPr id="0" name=""/>
        <dsp:cNvSpPr/>
      </dsp:nvSpPr>
      <dsp:spPr>
        <a:xfrm>
          <a:off x="2737895" y="3258431"/>
          <a:ext cx="1045358" cy="104535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反馈</a:t>
          </a:r>
          <a:endParaRPr lang="zh-CN" altLang="en-US" sz="2000" kern="1200" dirty="0"/>
        </a:p>
      </dsp:txBody>
      <dsp:txXfrm>
        <a:off x="2890984" y="3411520"/>
        <a:ext cx="739180" cy="739180"/>
      </dsp:txXfrm>
    </dsp:sp>
    <dsp:sp modelId="{FEB3DD1C-6016-AD42-B617-1805A98435B5}">
      <dsp:nvSpPr>
        <dsp:cNvPr id="0" name=""/>
        <dsp:cNvSpPr/>
      </dsp:nvSpPr>
      <dsp:spPr>
        <a:xfrm>
          <a:off x="1327828" y="2444329"/>
          <a:ext cx="1045358" cy="104535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风险</a:t>
          </a:r>
          <a:endParaRPr lang="zh-CN" altLang="en-US" sz="2000" kern="1200" dirty="0"/>
        </a:p>
      </dsp:txBody>
      <dsp:txXfrm>
        <a:off x="1480917" y="2597418"/>
        <a:ext cx="739180" cy="739180"/>
      </dsp:txXfrm>
    </dsp:sp>
    <dsp:sp modelId="{4E239341-0024-3B43-A03F-4550B79185B0}">
      <dsp:nvSpPr>
        <dsp:cNvPr id="0" name=""/>
        <dsp:cNvSpPr/>
      </dsp:nvSpPr>
      <dsp:spPr>
        <a:xfrm>
          <a:off x="1327828" y="816123"/>
          <a:ext cx="1045358" cy="1045358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足迹</a:t>
          </a:r>
          <a:endParaRPr lang="zh-CN" altLang="en-US" sz="2000" kern="1200" dirty="0"/>
        </a:p>
      </dsp:txBody>
      <dsp:txXfrm>
        <a:off x="1480917" y="969212"/>
        <a:ext cx="739180" cy="739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8E6BD-8022-4A47-9158-627137337570}">
      <dsp:nvSpPr>
        <dsp:cNvPr id="0" name=""/>
        <dsp:cNvSpPr/>
      </dsp:nvSpPr>
      <dsp:spPr>
        <a:xfrm>
          <a:off x="1558" y="2793830"/>
          <a:ext cx="6934005" cy="1272811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EMP</a:t>
          </a:r>
          <a:r>
            <a:rPr lang="zh-CN" altLang="en-US" sz="2000" kern="1200" dirty="0" smtClean="0"/>
            <a:t>、</a:t>
          </a:r>
          <a:r>
            <a:rPr lang="en-US" altLang="zh-CN" sz="2000" kern="1200" dirty="0" smtClean="0"/>
            <a:t>Liana5</a:t>
          </a:r>
          <a:endParaRPr lang="zh-CN" altLang="en-US" sz="2000" kern="1200" dirty="0" smtClean="0"/>
        </a:p>
      </dsp:txBody>
      <dsp:txXfrm>
        <a:off x="38837" y="2831109"/>
        <a:ext cx="6859447" cy="1198253"/>
      </dsp:txXfrm>
    </dsp:sp>
    <dsp:sp modelId="{D94364CA-E377-0543-B9A4-325C483FBF75}">
      <dsp:nvSpPr>
        <dsp:cNvPr id="0" name=""/>
        <dsp:cNvSpPr/>
      </dsp:nvSpPr>
      <dsp:spPr>
        <a:xfrm>
          <a:off x="14203" y="28290"/>
          <a:ext cx="4529507" cy="1272811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图表</a:t>
          </a:r>
          <a:endParaRPr lang="zh-CN" altLang="en-US" sz="2000" kern="1200" dirty="0"/>
        </a:p>
      </dsp:txBody>
      <dsp:txXfrm>
        <a:off x="51482" y="65569"/>
        <a:ext cx="4454949" cy="1198253"/>
      </dsp:txXfrm>
    </dsp:sp>
    <dsp:sp modelId="{D7926BB1-EE2C-BE4F-BDC3-9EE8D5EAD62F}">
      <dsp:nvSpPr>
        <dsp:cNvPr id="0" name=""/>
        <dsp:cNvSpPr/>
      </dsp:nvSpPr>
      <dsp:spPr>
        <a:xfrm>
          <a:off x="14193" y="1418816"/>
          <a:ext cx="2218171" cy="1272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采集</a:t>
          </a:r>
          <a:endParaRPr lang="zh-CN" altLang="en-US" sz="2000" kern="1200" dirty="0"/>
        </a:p>
      </dsp:txBody>
      <dsp:txXfrm>
        <a:off x="51472" y="1456095"/>
        <a:ext cx="2143613" cy="1198253"/>
      </dsp:txXfrm>
    </dsp:sp>
    <dsp:sp modelId="{EFB31975-7F0A-B743-9777-B873FECBBFCD}">
      <dsp:nvSpPr>
        <dsp:cNvPr id="0" name=""/>
        <dsp:cNvSpPr/>
      </dsp:nvSpPr>
      <dsp:spPr>
        <a:xfrm>
          <a:off x="2360841" y="1417022"/>
          <a:ext cx="2218171" cy="1272811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分析</a:t>
          </a:r>
          <a:endParaRPr lang="zh-CN" altLang="en-US" sz="2000" kern="1200" dirty="0"/>
        </a:p>
      </dsp:txBody>
      <dsp:txXfrm>
        <a:off x="2398120" y="1454301"/>
        <a:ext cx="2143613" cy="1198253"/>
      </dsp:txXfrm>
    </dsp:sp>
    <dsp:sp modelId="{9BC07098-2F34-7740-B9E7-F57E3D4A0DE6}">
      <dsp:nvSpPr>
        <dsp:cNvPr id="0" name=""/>
        <dsp:cNvSpPr/>
      </dsp:nvSpPr>
      <dsp:spPr>
        <a:xfrm>
          <a:off x="4672044" y="1396915"/>
          <a:ext cx="2218171" cy="1272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营销</a:t>
          </a:r>
          <a:endParaRPr lang="zh-CN" altLang="en-US" sz="2000" kern="1200" dirty="0"/>
        </a:p>
      </dsp:txBody>
      <dsp:txXfrm>
        <a:off x="4709323" y="1434194"/>
        <a:ext cx="2143613" cy="1198253"/>
      </dsp:txXfrm>
    </dsp:sp>
    <dsp:sp modelId="{D5DF83B6-4370-7E48-87B2-E67A52E056CF}">
      <dsp:nvSpPr>
        <dsp:cNvPr id="0" name=""/>
        <dsp:cNvSpPr/>
      </dsp:nvSpPr>
      <dsp:spPr>
        <a:xfrm>
          <a:off x="4674883" y="42029"/>
          <a:ext cx="2218171" cy="127281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管理</a:t>
          </a:r>
          <a:endParaRPr lang="zh-CN" altLang="en-US" sz="2000" kern="1200" dirty="0"/>
        </a:p>
      </dsp:txBody>
      <dsp:txXfrm>
        <a:off x="4712162" y="79308"/>
        <a:ext cx="2143613" cy="1198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971DB-7766-C44B-930B-2F09E959C349}" type="datetimeFigureOut">
              <a:rPr kumimoji="1" lang="zh-CN" altLang="en-US" smtClean="0"/>
              <a:t>15/3/6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347E8-3353-F04F-BF74-CA5DAC1531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619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3B538-975B-4249-AA39-E35F58C578B3}" type="datetimeFigureOut">
              <a:rPr kumimoji="1" lang="zh-CN" altLang="en-US" smtClean="0"/>
              <a:t>15/3/6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B783D-0A18-E242-958B-0B4697ECA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5215-B83D-0F4A-9F6C-CFA7FB93B836}" type="datetime1">
              <a:rPr lang="zh-CN" altLang="en-US" smtClean="0"/>
              <a:t>15/3/6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77A3-261E-D34A-8D0F-9CF5899AC53E}" type="datetime1">
              <a:rPr lang="zh-CN" altLang="en-US" smtClean="0"/>
              <a:t>15/3/6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1A2D-25E1-1349-A36F-EBC82F29A52C}" type="datetime1">
              <a:rPr lang="zh-CN" altLang="en-US" smtClean="0"/>
              <a:t>15/3/6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D83-E822-724C-8B3A-0150CD76E6F9}" type="datetime1">
              <a:rPr lang="zh-CN" altLang="en-US" smtClean="0"/>
              <a:t>15/3/6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C3BC-5F89-2F49-8F2B-3916B25A12D0}" type="datetime1">
              <a:rPr lang="zh-CN" altLang="en-US" smtClean="0"/>
              <a:t>15/3/6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AE13-05D3-C74C-A664-508DB1536078}" type="datetime1">
              <a:rPr lang="zh-CN" altLang="en-US" smtClean="0"/>
              <a:t>15/3/6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1DA-40E2-6544-99E9-86C5EB9A7F46}" type="datetime1">
              <a:rPr lang="zh-CN" altLang="en-US" smtClean="0"/>
              <a:t>15/3/6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D3-0C6D-2845-8738-67EDDA71C39A}" type="datetime1">
              <a:rPr lang="zh-CN" altLang="en-US" smtClean="0"/>
              <a:t>15/3/6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57D1-CBB5-B44E-B989-83AB587ECBDE}" type="datetime1">
              <a:rPr lang="zh-CN" altLang="en-US" smtClean="0"/>
              <a:t>15/3/6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0611-31BF-C640-A836-04E19E216A6B}" type="datetime1">
              <a:rPr lang="zh-CN" altLang="en-US" smtClean="0"/>
              <a:t>15/3/6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2493-A156-C947-8894-F1EA4760435F}" type="datetime1">
              <a:rPr lang="zh-CN" altLang="en-US" smtClean="0"/>
              <a:t>15/3/6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AC34-94C9-3944-B48E-200F1B80D608}" type="datetime1">
              <a:rPr lang="zh-CN" altLang="en-US" smtClean="0"/>
              <a:t>15/3/6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EDF516EF-5C45-534C-A800-220451E25F43}" type="datetime1">
              <a:rPr lang="zh-CN" altLang="en-US" smtClean="0"/>
              <a:t>15/3/6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738" y="4354907"/>
            <a:ext cx="7542212" cy="1013012"/>
          </a:xfrm>
        </p:spPr>
        <p:txBody>
          <a:bodyPr/>
          <a:lstStyle/>
          <a:p>
            <a:r>
              <a:rPr kumimoji="1" lang="en-US" altLang="zh-CN" sz="4800" dirty="0" smtClean="0"/>
              <a:t>UBP</a:t>
            </a:r>
            <a:r>
              <a:rPr kumimoji="1" lang="zh-CN" altLang="en-US" sz="4800" dirty="0" smtClean="0"/>
              <a:t>行为分析与精准营销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0164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568593198"/>
              </p:ext>
            </p:extLst>
          </p:nvPr>
        </p:nvGraphicFramePr>
        <p:xfrm>
          <a:off x="323916" y="873972"/>
          <a:ext cx="8399838" cy="490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251647" y="5454046"/>
            <a:ext cx="3415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用户金融行为，产生大量数据</a:t>
            </a:r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数据金矿长眠，需要挖掘分析</a:t>
            </a:r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改善服务，了解用户精准营销</a:t>
            </a:r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个性、贴心、简捷的金融生活</a:t>
            </a:r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用户金融活动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2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37104" y="5382706"/>
            <a:ext cx="3111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用户金融行为，产生大量数据</a:t>
            </a:r>
            <a:endParaRPr lang="en-US" altLang="zh-CN" dirty="0"/>
          </a:p>
          <a:p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数据金矿长眠，需要挖掘分析</a:t>
            </a:r>
            <a:endParaRPr lang="en-US" altLang="zh-CN" dirty="0"/>
          </a:p>
          <a:p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改善服务，了解用户精准营销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数据采集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56062212"/>
              </p:ext>
            </p:extLst>
          </p:nvPr>
        </p:nvGraphicFramePr>
        <p:xfrm>
          <a:off x="623338" y="841865"/>
          <a:ext cx="7610900" cy="469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57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917" y="5460999"/>
            <a:ext cx="3539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 smtClean="0"/>
              <a:t>数据进行清洗</a:t>
            </a:r>
            <a:r>
              <a:rPr lang="zh-CN" altLang="en-US" dirty="0"/>
              <a:t>、整理，去掉噪点</a:t>
            </a:r>
            <a:endParaRPr lang="en-US" altLang="zh-CN" dirty="0"/>
          </a:p>
          <a:p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系统建立了丰富的行为、业务数据模型，例如资产、圈子</a:t>
            </a:r>
            <a:endParaRPr lang="en-US" altLang="zh-CN" dirty="0"/>
          </a:p>
          <a:p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随着数据积累，用户画像逐渐清晰</a:t>
            </a:r>
            <a:endParaRPr lang="en-US" altLang="zh-CN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行为分析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014943814"/>
              </p:ext>
            </p:extLst>
          </p:nvPr>
        </p:nvGraphicFramePr>
        <p:xfrm>
          <a:off x="841976" y="1055305"/>
          <a:ext cx="6521150" cy="4305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云形 14"/>
          <p:cNvSpPr/>
          <p:nvPr/>
        </p:nvSpPr>
        <p:spPr>
          <a:xfrm>
            <a:off x="5594146" y="1568987"/>
            <a:ext cx="1341452" cy="914400"/>
          </a:xfrm>
          <a:prstGeom prst="cloud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拉新</a:t>
            </a:r>
            <a:endParaRPr kumimoji="1" lang="zh-CN" altLang="en-US" dirty="0"/>
          </a:p>
        </p:txBody>
      </p:sp>
      <p:sp>
        <p:nvSpPr>
          <p:cNvPr id="16" name="云形 15"/>
          <p:cNvSpPr/>
          <p:nvPr/>
        </p:nvSpPr>
        <p:spPr>
          <a:xfrm>
            <a:off x="5594146" y="4246952"/>
            <a:ext cx="1341452" cy="914400"/>
          </a:xfrm>
          <a:prstGeom prst="cloud">
            <a:avLst/>
          </a:prstGeom>
          <a:noFill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O2O</a:t>
            </a:r>
            <a:endParaRPr kumimoji="1" lang="zh-CN" altLang="en-US" dirty="0"/>
          </a:p>
        </p:txBody>
      </p:sp>
      <p:sp>
        <p:nvSpPr>
          <p:cNvPr id="17" name="云形 16"/>
          <p:cNvSpPr/>
          <p:nvPr/>
        </p:nvSpPr>
        <p:spPr>
          <a:xfrm>
            <a:off x="3011134" y="534808"/>
            <a:ext cx="1341452" cy="914400"/>
          </a:xfrm>
          <a:prstGeom prst="cloud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投资</a:t>
            </a:r>
            <a:endParaRPr kumimoji="1" lang="en-US" altLang="zh-CN" dirty="0" smtClean="0"/>
          </a:p>
        </p:txBody>
      </p:sp>
      <p:sp>
        <p:nvSpPr>
          <p:cNvPr id="18" name="云形 17"/>
          <p:cNvSpPr/>
          <p:nvPr/>
        </p:nvSpPr>
        <p:spPr>
          <a:xfrm>
            <a:off x="998956" y="3590581"/>
            <a:ext cx="1341452" cy="914400"/>
          </a:xfrm>
          <a:prstGeom prst="cloud">
            <a:avLst/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理财</a:t>
            </a:r>
            <a:endParaRPr kumimoji="1" lang="zh-CN" altLang="en-US" dirty="0"/>
          </a:p>
        </p:txBody>
      </p:sp>
      <p:sp>
        <p:nvSpPr>
          <p:cNvPr id="19" name="云形 18"/>
          <p:cNvSpPr/>
          <p:nvPr/>
        </p:nvSpPr>
        <p:spPr>
          <a:xfrm>
            <a:off x="2540200" y="4903916"/>
            <a:ext cx="1341452" cy="914400"/>
          </a:xfrm>
          <a:prstGeom prst="cloud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优化</a:t>
            </a:r>
            <a:endParaRPr kumimoji="1" lang="zh-CN" altLang="en-US" dirty="0"/>
          </a:p>
        </p:txBody>
      </p:sp>
      <p:sp>
        <p:nvSpPr>
          <p:cNvPr id="12" name="云形 11"/>
          <p:cNvSpPr/>
          <p:nvPr/>
        </p:nvSpPr>
        <p:spPr>
          <a:xfrm>
            <a:off x="913331" y="2026187"/>
            <a:ext cx="1341452" cy="914400"/>
          </a:xfrm>
          <a:prstGeom prst="cloud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引导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00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51647" y="5420212"/>
            <a:ext cx="2440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 </a:t>
            </a: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实时、定时活动发布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 marL="285750" indent="-285750"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精准的活动推送</a:t>
            </a:r>
            <a:endParaRPr kumimoji="1" lang="en-US" altLang="zh-CN" sz="1600" dirty="0" smtClean="0">
              <a:solidFill>
                <a:srgbClr val="BFBFBF"/>
              </a:solidFill>
              <a:latin typeface="Zapf Dingbats"/>
              <a:ea typeface="Zapf Dingbats"/>
              <a:cs typeface="Zapf Dingbats"/>
              <a:sym typeface="Zapf Dingbats"/>
            </a:endParaRPr>
          </a:p>
          <a:p>
            <a:pPr marL="285750" indent="-285750"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BFBFBF"/>
                </a:solidFill>
              </a:rPr>
              <a:t>灵活的营销活动模版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精准营销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sp>
        <p:nvSpPr>
          <p:cNvPr id="7" name="多文档 6"/>
          <p:cNvSpPr/>
          <p:nvPr/>
        </p:nvSpPr>
        <p:spPr>
          <a:xfrm>
            <a:off x="1412807" y="1469699"/>
            <a:ext cx="1155932" cy="939430"/>
          </a:xfrm>
          <a:prstGeom prst="flowChartMultidocumen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模版</a:t>
            </a:r>
            <a:endParaRPr lang="zh-CN" altLang="en-US" dirty="0"/>
          </a:p>
        </p:txBody>
      </p:sp>
      <p:sp>
        <p:nvSpPr>
          <p:cNvPr id="10" name="磁盘 9"/>
          <p:cNvSpPr/>
          <p:nvPr/>
        </p:nvSpPr>
        <p:spPr>
          <a:xfrm>
            <a:off x="1412808" y="3938222"/>
            <a:ext cx="1155932" cy="956018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sp>
        <p:nvSpPr>
          <p:cNvPr id="11" name="云形标注 10"/>
          <p:cNvSpPr/>
          <p:nvPr/>
        </p:nvSpPr>
        <p:spPr>
          <a:xfrm>
            <a:off x="3496340" y="2682557"/>
            <a:ext cx="1755307" cy="1084735"/>
          </a:xfrm>
          <a:prstGeom prst="cloud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营销活动</a:t>
            </a:r>
            <a:r>
              <a:rPr lang="en-US" altLang="zh-CN" dirty="0" smtClean="0"/>
              <a:t>BD</a:t>
            </a:r>
            <a:endParaRPr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 flipV="1">
            <a:off x="1926555" y="2682557"/>
            <a:ext cx="0" cy="110102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2925509" y="2082347"/>
            <a:ext cx="1141662" cy="52795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可选流程 16"/>
          <p:cNvSpPr/>
          <p:nvPr/>
        </p:nvSpPr>
        <p:spPr>
          <a:xfrm>
            <a:off x="6835704" y="1469699"/>
            <a:ext cx="914400" cy="612648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</a:t>
            </a:r>
            <a:endParaRPr kumimoji="1" lang="zh-CN" altLang="en-US" dirty="0"/>
          </a:p>
        </p:txBody>
      </p:sp>
      <p:sp>
        <p:nvSpPr>
          <p:cNvPr id="18" name="可选流程 17"/>
          <p:cNvSpPr/>
          <p:nvPr/>
        </p:nvSpPr>
        <p:spPr>
          <a:xfrm>
            <a:off x="6835704" y="2964881"/>
            <a:ext cx="914400" cy="612648"/>
          </a:xfrm>
          <a:prstGeom prst="flowChartAlternateProcess">
            <a:avLst/>
          </a:prstGeom>
          <a:solidFill>
            <a:srgbClr val="B5A30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PC</a:t>
            </a:r>
            <a:endParaRPr kumimoji="1" lang="zh-CN" altLang="en-US" dirty="0"/>
          </a:p>
        </p:txBody>
      </p:sp>
      <p:sp>
        <p:nvSpPr>
          <p:cNvPr id="19" name="可选流程 18"/>
          <p:cNvSpPr/>
          <p:nvPr/>
        </p:nvSpPr>
        <p:spPr>
          <a:xfrm>
            <a:off x="6835704" y="4280676"/>
            <a:ext cx="914400" cy="612648"/>
          </a:xfrm>
          <a:prstGeom prst="flowChartAlternateProcess">
            <a:avLst/>
          </a:prstGeom>
          <a:solidFill>
            <a:srgbClr val="B5A30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自助</a:t>
            </a:r>
            <a:endParaRPr kumimoji="1" lang="en-US" altLang="zh-CN" dirty="0" smtClean="0"/>
          </a:p>
        </p:txBody>
      </p:sp>
      <p:cxnSp>
        <p:nvCxnSpPr>
          <p:cNvPr id="20" name="直线连接符 19"/>
          <p:cNvCxnSpPr/>
          <p:nvPr/>
        </p:nvCxnSpPr>
        <p:spPr>
          <a:xfrm flipV="1">
            <a:off x="5437166" y="1897766"/>
            <a:ext cx="1070308" cy="78479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5437166" y="3260706"/>
            <a:ext cx="121301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5437166" y="3767292"/>
            <a:ext cx="1213016" cy="81303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94687" y="2931198"/>
            <a:ext cx="1103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基于模型营销模版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210927" y="1541959"/>
            <a:ext cx="123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精准定位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构建活动</a:t>
            </a:r>
            <a:endParaRPr kumimoji="1" lang="en-US" altLang="zh-CN" dirty="0"/>
          </a:p>
        </p:txBody>
      </p:sp>
      <p:sp>
        <p:nvSpPr>
          <p:cNvPr id="32" name="文本框 31"/>
          <p:cNvSpPr txBox="1"/>
          <p:nvPr/>
        </p:nvSpPr>
        <p:spPr>
          <a:xfrm>
            <a:off x="4739043" y="4247909"/>
            <a:ext cx="139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定时、实时推送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6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916" y="5400291"/>
            <a:ext cx="325804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底层技术平台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EMP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实施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IDE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方式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分布式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API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接口</a:t>
            </a:r>
            <a:r>
              <a:rPr kumimoji="1" lang="zh-CN" altLang="zh-CN" sz="1600" dirty="0">
                <a:solidFill>
                  <a:srgbClr val="BFBFBF"/>
                </a:solidFill>
              </a:rPr>
              <a:t>，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支持多种协议</a:t>
            </a:r>
            <a:r>
              <a:rPr kumimoji="1" lang="zh-CN" altLang="zh-CN" sz="1600" dirty="0" smtClean="0">
                <a:solidFill>
                  <a:srgbClr val="BFBFBF"/>
                </a:solidFill>
              </a:rPr>
              <a:t>、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异步、同步方式调用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采用</a:t>
            </a:r>
            <a:r>
              <a:rPr kumimoji="1" lang="en-US" altLang="zh-CN" sz="1600" dirty="0" err="1" smtClean="0">
                <a:solidFill>
                  <a:srgbClr val="BFBFBF"/>
                </a:solidFill>
              </a:rPr>
              <a:t>Memcache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＋</a:t>
            </a:r>
            <a:r>
              <a:rPr kumimoji="1" lang="en-US" altLang="zh-CN" sz="1600" dirty="0" err="1" smtClean="0">
                <a:solidFill>
                  <a:srgbClr val="BFBFBF"/>
                </a:solidFill>
              </a:rPr>
              <a:t>MongoDB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，读取性能提升，处理非结构化数据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系统架构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298534540"/>
              </p:ext>
            </p:extLst>
          </p:nvPr>
        </p:nvGraphicFramePr>
        <p:xfrm>
          <a:off x="927600" y="1055900"/>
          <a:ext cx="6935597" cy="4066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363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轨道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轨道.thmx</Template>
  <TotalTime>492</TotalTime>
  <Words>169</Words>
  <Application>Microsoft Macintosh PowerPoint</Application>
  <PresentationFormat>全屏显示(4:3)</PresentationFormat>
  <Paragraphs>69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轨道</vt:lpstr>
      <vt:lpstr>UBP行为分析与精准营销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互金营销平台</dc:title>
  <dc:creator>宏 郑</dc:creator>
  <cp:lastModifiedBy>宏 郑</cp:lastModifiedBy>
  <cp:revision>267</cp:revision>
  <dcterms:created xsi:type="dcterms:W3CDTF">2015-03-04T09:29:29Z</dcterms:created>
  <dcterms:modified xsi:type="dcterms:W3CDTF">2015-03-06T05:08:08Z</dcterms:modified>
</cp:coreProperties>
</file>