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9830" autoAdjust="0"/>
  </p:normalViewPr>
  <p:slideViewPr>
    <p:cSldViewPr snapToGrid="0" snapToObjects="1">
      <p:cViewPr>
        <p:scale>
          <a:sx n="108" d="100"/>
          <a:sy n="108" d="100"/>
        </p:scale>
        <p:origin x="-18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764925" cy="5756274"/>
            <a:chOff x="837524" y="1570038"/>
            <a:chExt cx="77649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3719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营销目标、发布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372865" y="46456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12204" y="46623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897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69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sz="1200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469012" y="4008396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4462</TotalTime>
  <Words>422</Words>
  <Application>Microsoft Macintosh PowerPoint</Application>
  <PresentationFormat>全屏显示(4:3)</PresentationFormat>
  <Paragraphs>175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568</cp:revision>
  <dcterms:created xsi:type="dcterms:W3CDTF">2015-03-04T09:29:29Z</dcterms:created>
  <dcterms:modified xsi:type="dcterms:W3CDTF">2015-04-15T04:48:25Z</dcterms:modified>
</cp:coreProperties>
</file>