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718" autoAdjust="0"/>
  </p:normalViewPr>
  <p:slideViewPr>
    <p:cSldViewPr snapToGrid="0" snapToObjects="1">
      <p:cViewPr varScale="1">
        <p:scale>
          <a:sx n="95" d="100"/>
          <a:sy n="95" d="100"/>
        </p:scale>
        <p:origin x="-1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24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1F05560E-C2AD-EE43-AB5A-471C8FFEDE8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2400" dirty="0" smtClean="0"/>
            <a:t>转账</a:t>
          </a:r>
          <a:endParaRPr lang="zh-CN" altLang="en-US" sz="2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8D21E41D-58EA-FB4E-BDFF-5586DE54A237}">
      <dgm:prSet phldrT="[文本]" custT="1"/>
      <dgm:spPr/>
      <dgm:t>
        <a:bodyPr/>
        <a:lstStyle/>
        <a:p>
          <a:r>
            <a:rPr lang="zh-CN" altLang="en-US" sz="2400" dirty="0" smtClean="0"/>
            <a:t>理财</a:t>
          </a:r>
          <a:endParaRPr lang="zh-CN" altLang="en-US" sz="2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630DE4C5-A4E2-7241-AB94-6023AD7215D4}">
      <dgm:prSet phldrT="[文本]" custT="1"/>
      <dgm:spPr/>
      <dgm:t>
        <a:bodyPr/>
        <a:lstStyle/>
        <a:p>
          <a:r>
            <a:rPr lang="zh-CN" altLang="en-US" sz="2400" smtClean="0"/>
            <a:t>支付</a:t>
          </a:r>
          <a:endParaRPr lang="zh-CN" altLang="en-US" sz="2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2EAD23EF-6A97-EB4C-A2D7-B92DCFFC24D5}">
      <dgm:prSet phldrT="[文本]"/>
      <dgm:spPr/>
      <dgm:t>
        <a:bodyPr/>
        <a:lstStyle/>
        <a:p>
          <a:endParaRPr lang="zh-CN" altLang="en-US"/>
        </a:p>
      </dgm:t>
    </dgm:pt>
    <dgm:pt modelId="{3D22F239-DE92-D642-A09D-DA0C58F49917}" type="par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CC8C1CAE-3A0A-7D48-A76D-3ACDD6AB9551}" type="sib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826D8FA6-9242-0C42-9936-382AF922E449}">
      <dgm:prSet phldrT="[文本]" custT="1"/>
      <dgm:spPr/>
      <dgm:t>
        <a:bodyPr/>
        <a:lstStyle/>
        <a:p>
          <a:r>
            <a:rPr lang="zh-CN" altLang="en-US" sz="2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780A7E83-F87B-CD4C-8EBD-35965B6CEB23}">
      <dgm:prSet phldrT="[文本]" custT="1"/>
      <dgm:spPr/>
      <dgm:t>
        <a:bodyPr/>
        <a:lstStyle/>
        <a:p>
          <a:r>
            <a:rPr lang="zh-CN" altLang="en-US" sz="2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/>
    </dgm:pt>
    <dgm:pt modelId="{2492C22C-B967-CB44-B86B-4AEFE6B35B3F}" type="pres">
      <dgm:prSet presAssocID="{1A090B2B-03DC-A247-BDCC-02CD65A6A6BA}" presName="Accent3" presStyleLbl="node1" presStyleIdx="1" presStyleCnt="19"/>
      <dgm:spPr/>
    </dgm:pt>
    <dgm:pt modelId="{F437441C-7259-5847-AC9C-004B9EF34C0C}" type="pres">
      <dgm:prSet presAssocID="{1A090B2B-03DC-A247-BDCC-02CD65A6A6BA}" presName="Accent4" presStyleLbl="node1" presStyleIdx="2" presStyleCnt="19"/>
      <dgm:spPr/>
    </dgm:pt>
    <dgm:pt modelId="{DED571D6-2BA8-4142-927A-002A511E20CB}" type="pres">
      <dgm:prSet presAssocID="{1A090B2B-03DC-A247-BDCC-02CD65A6A6BA}" presName="Accent5" presStyleLbl="node1" presStyleIdx="3" presStyleCnt="19"/>
      <dgm:spPr/>
    </dgm:pt>
    <dgm:pt modelId="{5561FA09-947C-A846-AB9F-5BC853A342DB}" type="pres">
      <dgm:prSet presAssocID="{1A090B2B-03DC-A247-BDCC-02CD65A6A6BA}" presName="Accent6" presStyleLbl="node1" presStyleIdx="4" presStyleCnt="19"/>
      <dgm:spPr/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/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/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/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/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/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/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/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/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/>
    </dgm:pt>
  </dgm:ptLst>
  <dgm:cxnLst>
    <dgm:cxn modelId="{6481E460-7C09-5B46-BB41-D1BBDFCA9CA4}" type="presOf" srcId="{826D8FA6-9242-0C42-9936-382AF922E449}" destId="{7B418E68-134A-4647-8CCE-185FD86A7C54}" srcOrd="0" destOrd="0" presId="urn:microsoft.com/office/officeart/2009/3/layout/CircleRelationship"/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D30EF2C4-B02F-9743-9137-98FC726E4A16}" type="presOf" srcId="{1A090B2B-03DC-A247-BDCC-02CD65A6A6BA}" destId="{4C6BDB4D-E2DD-9746-8A9C-5833A4F5DC65}" srcOrd="0" destOrd="0" presId="urn:microsoft.com/office/officeart/2009/3/layout/CircleRelationship"/>
    <dgm:cxn modelId="{5036716B-7F49-F744-BDD8-2322CE23B904}" type="presOf" srcId="{8D21E41D-58EA-FB4E-BDFF-5586DE54A237}" destId="{460FDE84-4031-EF4B-9100-AA601B73F93B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15B4D0E2-2F98-774E-A12B-0EFD2127AC6F}" type="presOf" srcId="{1F05560E-C2AD-EE43-AB5A-471C8FFEDE8A}" destId="{98322E75-AFA8-314D-B71B-30BCA37D905F}" srcOrd="0" destOrd="0" presId="urn:microsoft.com/office/officeart/2009/3/layout/CircleRelationship"/>
    <dgm:cxn modelId="{5CE5AB3B-0E0D-464A-A76D-53986D896F2E}" type="presOf" srcId="{630DE4C5-A4E2-7241-AB94-6023AD7215D4}" destId="{6EC5D382-DB5E-104B-B914-B8AADDCF5178}" srcOrd="0" destOrd="0" presId="urn:microsoft.com/office/officeart/2009/3/layout/CircleRelationship"/>
    <dgm:cxn modelId="{C63F73D5-3FD8-B24F-A802-CDB09D9C8861}" srcId="{06A37BC9-258B-2A4F-A5DE-04B586A9BD76}" destId="{2EAD23EF-6A97-EB4C-A2D7-B92DCFFC24D5}" srcOrd="1" destOrd="0" parTransId="{3D22F239-DE92-D642-A09D-DA0C58F49917}" sibTransId="{CC8C1CAE-3A0A-7D48-A76D-3ACDD6AB9551}"/>
    <dgm:cxn modelId="{E099805C-1CB9-8E41-B485-60F04A7028EC}" type="presOf" srcId="{06A37BC9-258B-2A4F-A5DE-04B586A9BD76}" destId="{08432F1D-0784-3343-9665-C8A977C32CC6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982D8F74-5A7B-A74A-AF55-FAD529212F0E}" type="presOf" srcId="{780A7E83-F87B-CD4C-8EBD-35965B6CEB23}" destId="{EE9C1521-002E-4D49-A2A1-16551053B7C9}" srcOrd="0" destOrd="0" presId="urn:microsoft.com/office/officeart/2009/3/layout/CircleRelationship"/>
    <dgm:cxn modelId="{F2E41DD9-4F7D-E54B-A2EB-4AB02D55A1F9}" type="presParOf" srcId="{08432F1D-0784-3343-9665-C8A977C32CC6}" destId="{4C6BDB4D-E2DD-9746-8A9C-5833A4F5DC65}" srcOrd="0" destOrd="0" presId="urn:microsoft.com/office/officeart/2009/3/layout/CircleRelationship"/>
    <dgm:cxn modelId="{28DCCB1F-479F-A144-8E87-23B7F59B9FE0}" type="presParOf" srcId="{08432F1D-0784-3343-9665-C8A977C32CC6}" destId="{5548BAEC-CCA2-7043-AF9B-91B0714D408B}" srcOrd="1" destOrd="0" presId="urn:microsoft.com/office/officeart/2009/3/layout/CircleRelationship"/>
    <dgm:cxn modelId="{A8BCB5D4-74C5-7D46-AFA5-4399804875AC}" type="presParOf" srcId="{08432F1D-0784-3343-9665-C8A977C32CC6}" destId="{2492C22C-B967-CB44-B86B-4AEFE6B35B3F}" srcOrd="2" destOrd="0" presId="urn:microsoft.com/office/officeart/2009/3/layout/CircleRelationship"/>
    <dgm:cxn modelId="{5587A711-265B-7A4B-B1C8-113927100AF3}" type="presParOf" srcId="{08432F1D-0784-3343-9665-C8A977C32CC6}" destId="{F437441C-7259-5847-AC9C-004B9EF34C0C}" srcOrd="3" destOrd="0" presId="urn:microsoft.com/office/officeart/2009/3/layout/CircleRelationship"/>
    <dgm:cxn modelId="{837E49C7-5AFF-4F41-B2B3-A5F4A77BA6C1}" type="presParOf" srcId="{08432F1D-0784-3343-9665-C8A977C32CC6}" destId="{DED571D6-2BA8-4142-927A-002A511E20CB}" srcOrd="4" destOrd="0" presId="urn:microsoft.com/office/officeart/2009/3/layout/CircleRelationship"/>
    <dgm:cxn modelId="{F857AFB1-04B8-8445-B986-456F222F89AA}" type="presParOf" srcId="{08432F1D-0784-3343-9665-C8A977C32CC6}" destId="{5561FA09-947C-A846-AB9F-5BC853A342DB}" srcOrd="5" destOrd="0" presId="urn:microsoft.com/office/officeart/2009/3/layout/CircleRelationship"/>
    <dgm:cxn modelId="{29577C20-E4BF-8549-A21D-AE16FA875347}" type="presParOf" srcId="{08432F1D-0784-3343-9665-C8A977C32CC6}" destId="{98322E75-AFA8-314D-B71B-30BCA37D905F}" srcOrd="6" destOrd="0" presId="urn:microsoft.com/office/officeart/2009/3/layout/CircleRelationship"/>
    <dgm:cxn modelId="{B83B79F2-1A5D-C946-947E-78600DF989A5}" type="presParOf" srcId="{08432F1D-0784-3343-9665-C8A977C32CC6}" destId="{4060E977-929F-454B-BE57-B398AFA7D1DA}" srcOrd="7" destOrd="0" presId="urn:microsoft.com/office/officeart/2009/3/layout/CircleRelationship"/>
    <dgm:cxn modelId="{DB29A939-A18D-1144-98EA-E3961E98B7E7}" type="presParOf" srcId="{4060E977-929F-454B-BE57-B398AFA7D1DA}" destId="{17FF6D62-504A-1D4C-8ABD-23BECBE137BA}" srcOrd="0" destOrd="0" presId="urn:microsoft.com/office/officeart/2009/3/layout/CircleRelationship"/>
    <dgm:cxn modelId="{DE3AFE32-C498-EB4A-93FF-0BFC8BC1FFA4}" type="presParOf" srcId="{08432F1D-0784-3343-9665-C8A977C32CC6}" destId="{7FA44AF5-D06C-644C-9848-EE09BD33E56E}" srcOrd="8" destOrd="0" presId="urn:microsoft.com/office/officeart/2009/3/layout/CircleRelationship"/>
    <dgm:cxn modelId="{D2372E83-BFCC-BB40-988E-9783F909E579}" type="presParOf" srcId="{7FA44AF5-D06C-644C-9848-EE09BD33E56E}" destId="{A97A7E05-36E5-1949-907C-BAE7C5E527C3}" srcOrd="0" destOrd="0" presId="urn:microsoft.com/office/officeart/2009/3/layout/CircleRelationship"/>
    <dgm:cxn modelId="{6E7687BC-4E27-7345-91DC-65B4F6729E8B}" type="presParOf" srcId="{08432F1D-0784-3343-9665-C8A977C32CC6}" destId="{460FDE84-4031-EF4B-9100-AA601B73F93B}" srcOrd="9" destOrd="0" presId="urn:microsoft.com/office/officeart/2009/3/layout/CircleRelationship"/>
    <dgm:cxn modelId="{92D45191-1F32-CA48-8EC1-26D3B7B7DFE8}" type="presParOf" srcId="{08432F1D-0784-3343-9665-C8A977C32CC6}" destId="{82FAC547-C994-2F4C-8F22-58118CA5E498}" srcOrd="10" destOrd="0" presId="urn:microsoft.com/office/officeart/2009/3/layout/CircleRelationship"/>
    <dgm:cxn modelId="{D0D8C320-09A5-DF45-8E96-717AA63D467D}" type="presParOf" srcId="{82FAC547-C994-2F4C-8F22-58118CA5E498}" destId="{F1515641-61DE-3E4C-9877-2D85F16F8485}" srcOrd="0" destOrd="0" presId="urn:microsoft.com/office/officeart/2009/3/layout/CircleRelationship"/>
    <dgm:cxn modelId="{26E3F73D-402E-1840-B614-79040B4B818B}" type="presParOf" srcId="{08432F1D-0784-3343-9665-C8A977C32CC6}" destId="{82F4A533-BA00-D344-A6F1-2E5524543680}" srcOrd="11" destOrd="0" presId="urn:microsoft.com/office/officeart/2009/3/layout/CircleRelationship"/>
    <dgm:cxn modelId="{CC9C08CB-1509-7143-B09D-7A531EFB914C}" type="presParOf" srcId="{82F4A533-BA00-D344-A6F1-2E5524543680}" destId="{C8753843-29C9-AA4C-8241-01E22D862975}" srcOrd="0" destOrd="0" presId="urn:microsoft.com/office/officeart/2009/3/layout/CircleRelationship"/>
    <dgm:cxn modelId="{D5148235-F13B-D04F-8EC3-5C4E948E26DD}" type="presParOf" srcId="{08432F1D-0784-3343-9665-C8A977C32CC6}" destId="{450BCEF5-3B91-7B42-9168-4E318327391D}" srcOrd="12" destOrd="0" presId="urn:microsoft.com/office/officeart/2009/3/layout/CircleRelationship"/>
    <dgm:cxn modelId="{570B1171-D73A-5E46-8144-E6D65F2256B6}" type="presParOf" srcId="{450BCEF5-3B91-7B42-9168-4E318327391D}" destId="{5EAC6240-BB27-F944-B126-504004E69EB4}" srcOrd="0" destOrd="0" presId="urn:microsoft.com/office/officeart/2009/3/layout/CircleRelationship"/>
    <dgm:cxn modelId="{72F13B76-9DFB-0543-A65B-B80224B65476}" type="presParOf" srcId="{08432F1D-0784-3343-9665-C8A977C32CC6}" destId="{7B418E68-134A-4647-8CCE-185FD86A7C54}" srcOrd="13" destOrd="0" presId="urn:microsoft.com/office/officeart/2009/3/layout/CircleRelationship"/>
    <dgm:cxn modelId="{0A6C9659-1E82-8445-BF83-491F6932A83B}" type="presParOf" srcId="{08432F1D-0784-3343-9665-C8A977C32CC6}" destId="{0A93DEC6-D343-1C42-813B-5454C3DC4B09}" srcOrd="14" destOrd="0" presId="urn:microsoft.com/office/officeart/2009/3/layout/CircleRelationship"/>
    <dgm:cxn modelId="{E9F2F5ED-BBBF-BC44-8615-62830DBFFEAD}" type="presParOf" srcId="{0A93DEC6-D343-1C42-813B-5454C3DC4B09}" destId="{AE8AE59E-1D40-EE4A-A8ED-FD40B3CCAD2D}" srcOrd="0" destOrd="0" presId="urn:microsoft.com/office/officeart/2009/3/layout/CircleRelationship"/>
    <dgm:cxn modelId="{D28F4460-6BC9-2840-AEA9-4F89B80ED9F4}" type="presParOf" srcId="{08432F1D-0784-3343-9665-C8A977C32CC6}" destId="{6EC5D382-DB5E-104B-B914-B8AADDCF5178}" srcOrd="15" destOrd="0" presId="urn:microsoft.com/office/officeart/2009/3/layout/CircleRelationship"/>
    <dgm:cxn modelId="{87824A44-2C90-DC4F-AF73-BE8E7A62DE16}" type="presParOf" srcId="{08432F1D-0784-3343-9665-C8A977C32CC6}" destId="{FEA9672B-2508-E742-90C3-F36584AD6567}" srcOrd="16" destOrd="0" presId="urn:microsoft.com/office/officeart/2009/3/layout/CircleRelationship"/>
    <dgm:cxn modelId="{F2A7186A-845E-9B4E-B7CB-B18F5FBEE232}" type="presParOf" srcId="{FEA9672B-2508-E742-90C3-F36584AD6567}" destId="{92A2652B-DECF-F141-80D9-6D1F5D460641}" srcOrd="0" destOrd="0" presId="urn:microsoft.com/office/officeart/2009/3/layout/CircleRelationship"/>
    <dgm:cxn modelId="{1466E4AE-3D01-ED46-BD2A-D17C11256CD7}" type="presParOf" srcId="{08432F1D-0784-3343-9665-C8A977C32CC6}" destId="{EE9C1521-002E-4D49-A2A1-16551053B7C9}" srcOrd="17" destOrd="0" presId="urn:microsoft.com/office/officeart/2009/3/layout/CircleRelationship"/>
    <dgm:cxn modelId="{1750A41B-F954-E54B-8B1E-C5851EAB28A6}" type="presParOf" srcId="{08432F1D-0784-3343-9665-C8A977C32CC6}" destId="{615AA897-354D-6440-957F-AFFD8041AC22}" srcOrd="18" destOrd="0" presId="urn:microsoft.com/office/officeart/2009/3/layout/CircleRelationship"/>
    <dgm:cxn modelId="{603437D7-222F-6844-9E8B-E06CC65B75FC}" type="presParOf" srcId="{615AA897-354D-6440-957F-AFFD8041AC22}" destId="{528EF3CE-2916-0F4B-A34E-BE3A42A16650}" srcOrd="0" destOrd="0" presId="urn:microsoft.com/office/officeart/2009/3/layout/CircleRelationship"/>
    <dgm:cxn modelId="{02500F60-06EE-3E40-80FD-8CD476C266DA}" type="presParOf" srcId="{08432F1D-0784-3343-9665-C8A977C32CC6}" destId="{BF5CA2E9-B577-6245-991E-AF5771D1A80C}" srcOrd="19" destOrd="0" presId="urn:microsoft.com/office/officeart/2009/3/layout/CircleRelationship"/>
    <dgm:cxn modelId="{60E5A1E7-7D84-904B-9887-13B730152157}" type="presParOf" srcId="{BF5CA2E9-B577-6245-991E-AF5771D1A80C}" destId="{AD48AF89-C0C2-1246-AE04-E3DA09D5577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BEBD1-654E-3D47-99A2-61AEA60D33F4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23BA724-50B1-5A4C-A17B-416D581E5E4E}">
      <dgm:prSet phldrT="[文本]" custT="1"/>
      <dgm:spPr/>
      <dgm:t>
        <a:bodyPr/>
        <a:lstStyle/>
        <a:p>
          <a:r>
            <a:rPr lang="zh-CN" altLang="en-US" sz="2000" smtClean="0"/>
            <a:t>数据模型</a:t>
          </a:r>
          <a:endParaRPr lang="zh-CN" altLang="en-US" sz="2000" dirty="0"/>
        </a:p>
      </dgm:t>
    </dgm:pt>
    <dgm:pt modelId="{102066B7-4CE7-D747-B4BF-7086D1027925}" type="par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0610465-59AE-904E-A022-BDA8CD5F79F3}" type="sib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1FE8F6A-4C02-144C-965E-E1AE2D4A2E18}">
      <dgm:prSet phldrT="[文本]" custT="1"/>
      <dgm:spPr>
        <a:solidFill>
          <a:srgbClr val="7F7F7F"/>
        </a:solidFill>
      </dgm:spPr>
      <dgm:t>
        <a:bodyPr/>
        <a:lstStyle/>
        <a:p>
          <a:r>
            <a:rPr lang="zh-CN" altLang="en-US" sz="2000" smtClean="0"/>
            <a:t>其他</a:t>
          </a:r>
          <a:endParaRPr lang="zh-CN" altLang="en-US" sz="2000" dirty="0"/>
        </a:p>
      </dgm:t>
    </dgm:pt>
    <dgm:pt modelId="{9137D1A7-9765-FC4E-A118-55DE3F690101}" type="parTrans" cxnId="{F0762C95-825C-7B42-A0B3-6263D265284D}">
      <dgm:prSet/>
      <dgm:spPr>
        <a:solidFill>
          <a:srgbClr val="7F7F7F"/>
        </a:solidFill>
      </dgm:spPr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870F09C-15EA-2649-9712-64D15EA87CAB}" type="sibTrans" cxnId="{F0762C95-825C-7B42-A0B3-6263D265284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51D44F-9269-F344-8D11-6F173D2D6BA6}">
      <dgm:prSet phldrT="[文本]" custT="1"/>
      <dgm:spPr/>
      <dgm:t>
        <a:bodyPr/>
        <a:lstStyle/>
        <a:p>
          <a:r>
            <a:rPr lang="zh-CN" altLang="en-US" sz="2000" smtClean="0"/>
            <a:t>信贷</a:t>
          </a:r>
          <a:endParaRPr lang="zh-CN" altLang="en-US" sz="2000" dirty="0"/>
        </a:p>
      </dgm:t>
    </dgm:pt>
    <dgm:pt modelId="{1911F731-0BA9-3547-8760-517423F54254}" type="par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14975F-3E89-7549-A507-7B1DDD596D78}" type="sib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16BEB03-3723-DB42-9623-5FF6E8E1A78F}">
      <dgm:prSet phldrT="[文本]" custT="1"/>
      <dgm:spPr/>
      <dgm:t>
        <a:bodyPr/>
        <a:lstStyle/>
        <a:p>
          <a:r>
            <a:rPr lang="zh-CN" altLang="en-US" sz="2000" smtClean="0"/>
            <a:t>数据</a:t>
          </a:r>
          <a:endParaRPr lang="zh-CN" altLang="en-US" sz="2000" dirty="0"/>
        </a:p>
      </dgm:t>
    </dgm:pt>
    <dgm:pt modelId="{AAAD3C24-2333-9A4A-9E2D-F00AD08CB935}" type="par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35E21D8-5165-0A46-A179-16EA417D09BA}" type="sib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89BF5AF-C107-2D4C-91B7-2374F4DFD898}">
      <dgm:prSet phldrT="[文本]" custT="1"/>
      <dgm:spPr/>
      <dgm:t>
        <a:bodyPr/>
        <a:lstStyle/>
        <a:p>
          <a:r>
            <a:rPr lang="zh-CN" altLang="en-US" sz="2000" dirty="0" smtClean="0"/>
            <a:t>支付</a:t>
          </a:r>
          <a:endParaRPr lang="zh-CN" altLang="en-US" sz="2000" dirty="0"/>
        </a:p>
      </dgm:t>
    </dgm:pt>
    <dgm:pt modelId="{A55E4A74-A093-064C-8270-A3A823F81E93}" type="par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CB89CA4-4DF0-024D-BC33-1608117017C1}" type="sib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9DEB8B4-0376-574C-A191-F519CADDF2AA}">
      <dgm:prSet phldrT="[文本]" custT="1"/>
      <dgm:spPr/>
      <dgm:t>
        <a:bodyPr/>
        <a:lstStyle/>
        <a:p>
          <a:r>
            <a:rPr lang="zh-CN" altLang="en-US" sz="2000" smtClean="0"/>
            <a:t>社交</a:t>
          </a:r>
          <a:endParaRPr lang="zh-CN" altLang="en-US" sz="2000" dirty="0" smtClean="0"/>
        </a:p>
      </dgm:t>
    </dgm:pt>
    <dgm:pt modelId="{3A5B3AF6-2407-EB4E-90CA-068F10664E60}" type="par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792242A-7A02-7B4C-A828-20CC0BEE30D8}" type="sib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0AD43AE-DDE0-9545-A5C2-067C5D606645}">
      <dgm:prSet phldrT="[文本]" custT="1"/>
      <dgm:spPr/>
      <dgm:t>
        <a:bodyPr/>
        <a:lstStyle/>
        <a:p>
          <a:r>
            <a:rPr lang="zh-CN" altLang="en-US" sz="2000" dirty="0" smtClean="0"/>
            <a:t>互金</a:t>
          </a:r>
          <a:endParaRPr lang="zh-CN" altLang="en-US" sz="2000" dirty="0"/>
        </a:p>
      </dgm:t>
    </dgm:pt>
    <dgm:pt modelId="{7108C36A-E9E0-EF43-AAD1-7152A74B2640}" type="par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05128F-A110-E441-8B72-13735267E3FA}" type="sib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AB738ED-4B94-0749-BB34-2B37E279744B}" type="pres">
      <dgm:prSet presAssocID="{86CBEBD1-654E-3D47-99A2-61AEA60D33F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F0EFE1-6155-3541-AD93-D4A4FB764396}" type="pres">
      <dgm:prSet presAssocID="{323BA724-50B1-5A4C-A17B-416D581E5E4E}" presName="centerShape" presStyleLbl="node0" presStyleIdx="0" presStyleCnt="1" custScaleX="96388" custScaleY="95850" custLinFactNeighborX="-31" custLinFactNeighborY="-12658"/>
      <dgm:spPr/>
      <dgm:t>
        <a:bodyPr/>
        <a:lstStyle/>
        <a:p>
          <a:endParaRPr lang="zh-CN" altLang="en-US"/>
        </a:p>
      </dgm:t>
    </dgm:pt>
    <dgm:pt modelId="{C26BB37E-E550-7144-A00F-C9977B00E2F1}" type="pres">
      <dgm:prSet presAssocID="{9137D1A7-9765-FC4E-A118-55DE3F690101}" presName="parTrans" presStyleLbl="bgSibTrans2D1" presStyleIdx="0" presStyleCnt="6" custScaleX="71816" custScaleY="115800" custLinFactNeighborX="24214" custLinFactNeighborY="-9888"/>
      <dgm:spPr/>
      <dgm:t>
        <a:bodyPr/>
        <a:lstStyle/>
        <a:p>
          <a:endParaRPr lang="zh-CN" altLang="en-US"/>
        </a:p>
      </dgm:t>
    </dgm:pt>
    <dgm:pt modelId="{52524838-862D-BB40-B4DD-0ECC3B01C946}" type="pres">
      <dgm:prSet presAssocID="{51FE8F6A-4C02-144C-965E-E1AE2D4A2E18}" presName="node" presStyleLbl="node1" presStyleIdx="0" presStyleCnt="6" custScaleX="67192" custScaleY="51826" custRadScaleRad="56341" custRadScaleInc="-609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12D46-A4A6-E746-88B0-CBB5F8A3B8D5}" type="pres">
      <dgm:prSet presAssocID="{7108C36A-E9E0-EF43-AAD1-7152A74B2640}" presName="parTrans" presStyleLbl="bgSibTrans2D1" presStyleIdx="1" presStyleCnt="6" custScaleX="82376" custScaleY="112814" custLinFactNeighborX="24670" custLinFactNeighborY="13533"/>
      <dgm:spPr/>
      <dgm:t>
        <a:bodyPr/>
        <a:lstStyle/>
        <a:p>
          <a:endParaRPr lang="zh-CN" altLang="en-US"/>
        </a:p>
      </dgm:t>
    </dgm:pt>
    <dgm:pt modelId="{EA604611-6D37-354D-965A-46313C6ED91F}" type="pres">
      <dgm:prSet presAssocID="{F0AD43AE-DDE0-9545-A5C2-067C5D606645}" presName="node" presStyleLbl="node1" presStyleIdx="1" presStyleCnt="6" custScaleX="76212" custScaleY="51986" custRadScaleRad="72215" custRadScaleInc="-405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8CFA8A-2A78-4C48-A97E-659AE707772C}" type="pres">
      <dgm:prSet presAssocID="{1911F731-0BA9-3547-8760-517423F54254}" presName="parTrans" presStyleLbl="bgSibTrans2D1" presStyleIdx="2" presStyleCnt="6" custScaleX="101564" custScaleY="101369" custLinFactNeighborX="4149" custLinFactNeighborY="0"/>
      <dgm:spPr/>
      <dgm:t>
        <a:bodyPr/>
        <a:lstStyle/>
        <a:p>
          <a:endParaRPr lang="zh-CN" altLang="en-US"/>
        </a:p>
      </dgm:t>
    </dgm:pt>
    <dgm:pt modelId="{CFBDFC51-2039-2548-89B9-4460D3290F47}" type="pres">
      <dgm:prSet presAssocID="{C951D44F-9269-F344-8D11-6F173D2D6BA6}" presName="node" presStyleLbl="node1" presStyleIdx="2" presStyleCnt="6" custScaleX="73346" custScaleY="51681" custRadScaleRad="88467" custRadScaleInc="-247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56020-FB56-D147-B70F-4FFE779EA340}" type="pres">
      <dgm:prSet presAssocID="{AAAD3C24-2333-9A4A-9E2D-F00AD08CB935}" presName="parTrans" presStyleLbl="bgSibTrans2D1" presStyleIdx="3" presStyleCnt="6" custScaleX="104134" custScaleY="104676"/>
      <dgm:spPr/>
      <dgm:t>
        <a:bodyPr/>
        <a:lstStyle/>
        <a:p>
          <a:endParaRPr lang="zh-CN" altLang="en-US"/>
        </a:p>
      </dgm:t>
    </dgm:pt>
    <dgm:pt modelId="{A85E439B-B256-FE49-9455-A9D9064A101C}" type="pres">
      <dgm:prSet presAssocID="{716BEB03-3723-DB42-9623-5FF6E8E1A78F}" presName="node" presStyleLbl="node1" presStyleIdx="3" presStyleCnt="6" custScaleX="70790" custScaleY="59630" custRadScaleRad="90808" custRadScaleInc="71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3E22B-0D71-EF40-B2B7-08174BE412B3}" type="pres">
      <dgm:prSet presAssocID="{A55E4A74-A093-064C-8270-A3A823F81E93}" presName="parTrans" presStyleLbl="bgSibTrans2D1" presStyleIdx="4" presStyleCnt="6" custScaleX="88091" custScaleY="110547" custLinFactNeighborX="-13105" custLinFactNeighborY="14638"/>
      <dgm:spPr/>
      <dgm:t>
        <a:bodyPr/>
        <a:lstStyle/>
        <a:p>
          <a:endParaRPr lang="zh-CN" altLang="en-US"/>
        </a:p>
      </dgm:t>
    </dgm:pt>
    <dgm:pt modelId="{406F857C-F044-2E49-98FB-C51992207711}" type="pres">
      <dgm:prSet presAssocID="{189BF5AF-C107-2D4C-91B7-2374F4DFD898}" presName="node" presStyleLbl="node1" presStyleIdx="4" presStyleCnt="6" custScaleX="69050" custScaleY="60797" custRadScaleRad="79625" custRadScaleInc="20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62D62-4798-7443-89B2-EC38CCAA882C}" type="pres">
      <dgm:prSet presAssocID="{3A5B3AF6-2407-EB4E-90CA-068F10664E60}" presName="parTrans" presStyleLbl="bgSibTrans2D1" presStyleIdx="5" presStyleCnt="6" custAng="663556" custScaleX="77473" custScaleY="125598" custLinFactNeighborX="-31609" custLinFactNeighborY="-18998"/>
      <dgm:spPr/>
      <dgm:t>
        <a:bodyPr/>
        <a:lstStyle/>
        <a:p>
          <a:endParaRPr lang="zh-CN" altLang="en-US"/>
        </a:p>
      </dgm:t>
    </dgm:pt>
    <dgm:pt modelId="{AFE549F7-8950-CA46-9287-E8D4AD39E781}" type="pres">
      <dgm:prSet presAssocID="{99DEB8B4-0376-574C-A191-F519CADDF2AA}" presName="node" presStyleLbl="node1" presStyleIdx="5" presStyleCnt="6" custScaleX="79434" custScaleY="52917" custRadScaleRad="48600" custRadScaleInc="639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8DAEB8-78EE-6A4A-B2D0-C48F030B01C6}" type="presOf" srcId="{189BF5AF-C107-2D4C-91B7-2374F4DFD898}" destId="{406F857C-F044-2E49-98FB-C51992207711}" srcOrd="0" destOrd="0" presId="urn:microsoft.com/office/officeart/2005/8/layout/radial4"/>
    <dgm:cxn modelId="{25DEE42A-87CB-E249-877A-15B09418ADA1}" type="presOf" srcId="{99DEB8B4-0376-574C-A191-F519CADDF2AA}" destId="{AFE549F7-8950-CA46-9287-E8D4AD39E781}" srcOrd="0" destOrd="0" presId="urn:microsoft.com/office/officeart/2005/8/layout/radial4"/>
    <dgm:cxn modelId="{DAB7BDEC-5C21-8745-95D9-0967606CD2C5}" srcId="{323BA724-50B1-5A4C-A17B-416D581E5E4E}" destId="{716BEB03-3723-DB42-9623-5FF6E8E1A78F}" srcOrd="3" destOrd="0" parTransId="{AAAD3C24-2333-9A4A-9E2D-F00AD08CB935}" sibTransId="{A35E21D8-5165-0A46-A179-16EA417D09BA}"/>
    <dgm:cxn modelId="{AE5B5B0E-9251-704F-B44D-083395527E3E}" srcId="{86CBEBD1-654E-3D47-99A2-61AEA60D33F4}" destId="{323BA724-50B1-5A4C-A17B-416D581E5E4E}" srcOrd="0" destOrd="0" parTransId="{102066B7-4CE7-D747-B4BF-7086D1027925}" sibTransId="{E0610465-59AE-904E-A022-BDA8CD5F79F3}"/>
    <dgm:cxn modelId="{61501B59-EC6D-554A-B85C-9BBDC39E58FB}" type="presOf" srcId="{7108C36A-E9E0-EF43-AAD1-7152A74B2640}" destId="{9D812D46-A4A6-E746-88B0-CBB5F8A3B8D5}" srcOrd="0" destOrd="0" presId="urn:microsoft.com/office/officeart/2005/8/layout/radial4"/>
    <dgm:cxn modelId="{26A1EB35-7661-2144-ABC6-85401B4B3566}" type="presOf" srcId="{323BA724-50B1-5A4C-A17B-416D581E5E4E}" destId="{29F0EFE1-6155-3541-AD93-D4A4FB764396}" srcOrd="0" destOrd="0" presId="urn:microsoft.com/office/officeart/2005/8/layout/radial4"/>
    <dgm:cxn modelId="{34EC95A8-E088-9A4B-BD44-5E62E7F74D42}" type="presOf" srcId="{A55E4A74-A093-064C-8270-A3A823F81E93}" destId="{F213E22B-0D71-EF40-B2B7-08174BE412B3}" srcOrd="0" destOrd="0" presId="urn:microsoft.com/office/officeart/2005/8/layout/radial4"/>
    <dgm:cxn modelId="{33688490-6EC4-004C-BD8E-67BB781AFCBC}" type="presOf" srcId="{C951D44F-9269-F344-8D11-6F173D2D6BA6}" destId="{CFBDFC51-2039-2548-89B9-4460D3290F47}" srcOrd="0" destOrd="0" presId="urn:microsoft.com/office/officeart/2005/8/layout/radial4"/>
    <dgm:cxn modelId="{AD3AE09F-44E2-4C45-9EB1-2D46A3E01BA9}" type="presOf" srcId="{716BEB03-3723-DB42-9623-5FF6E8E1A78F}" destId="{A85E439B-B256-FE49-9455-A9D9064A101C}" srcOrd="0" destOrd="0" presId="urn:microsoft.com/office/officeart/2005/8/layout/radial4"/>
    <dgm:cxn modelId="{96330BB4-BBB5-A34F-BA1B-EC725129DC39}" srcId="{323BA724-50B1-5A4C-A17B-416D581E5E4E}" destId="{99DEB8B4-0376-574C-A191-F519CADDF2AA}" srcOrd="5" destOrd="0" parTransId="{3A5B3AF6-2407-EB4E-90CA-068F10664E60}" sibTransId="{4792242A-7A02-7B4C-A828-20CC0BEE30D8}"/>
    <dgm:cxn modelId="{FAF0271B-223B-0A4B-8EE7-BF6E9C96B02E}" type="presOf" srcId="{AAAD3C24-2333-9A4A-9E2D-F00AD08CB935}" destId="{98056020-FB56-D147-B70F-4FFE779EA340}" srcOrd="0" destOrd="0" presId="urn:microsoft.com/office/officeart/2005/8/layout/radial4"/>
    <dgm:cxn modelId="{1A6110B6-BAA9-6A4D-A64A-2652CB458014}" type="presOf" srcId="{9137D1A7-9765-FC4E-A118-55DE3F690101}" destId="{C26BB37E-E550-7144-A00F-C9977B00E2F1}" srcOrd="0" destOrd="0" presId="urn:microsoft.com/office/officeart/2005/8/layout/radial4"/>
    <dgm:cxn modelId="{C11AEBDB-834B-AF49-98B4-3210FE04236E}" srcId="{323BA724-50B1-5A4C-A17B-416D581E5E4E}" destId="{C951D44F-9269-F344-8D11-6F173D2D6BA6}" srcOrd="2" destOrd="0" parTransId="{1911F731-0BA9-3547-8760-517423F54254}" sibTransId="{B114975F-3E89-7549-A507-7B1DDD596D78}"/>
    <dgm:cxn modelId="{B0E7DC89-A133-0D47-B58F-382CB6562361}" type="presOf" srcId="{F0AD43AE-DDE0-9545-A5C2-067C5D606645}" destId="{EA604611-6D37-354D-965A-46313C6ED91F}" srcOrd="0" destOrd="0" presId="urn:microsoft.com/office/officeart/2005/8/layout/radial4"/>
    <dgm:cxn modelId="{09A51706-6094-2B40-93BA-98099C54D93B}" srcId="{323BA724-50B1-5A4C-A17B-416D581E5E4E}" destId="{F0AD43AE-DDE0-9545-A5C2-067C5D606645}" srcOrd="1" destOrd="0" parTransId="{7108C36A-E9E0-EF43-AAD1-7152A74B2640}" sibTransId="{E905128F-A110-E441-8B72-13735267E3FA}"/>
    <dgm:cxn modelId="{F0762C95-825C-7B42-A0B3-6263D265284D}" srcId="{323BA724-50B1-5A4C-A17B-416D581E5E4E}" destId="{51FE8F6A-4C02-144C-965E-E1AE2D4A2E18}" srcOrd="0" destOrd="0" parTransId="{9137D1A7-9765-FC4E-A118-55DE3F690101}" sibTransId="{C870F09C-15EA-2649-9712-64D15EA87CAB}"/>
    <dgm:cxn modelId="{1F464BEF-D160-1145-82B0-1B78BB908F84}" type="presOf" srcId="{51FE8F6A-4C02-144C-965E-E1AE2D4A2E18}" destId="{52524838-862D-BB40-B4DD-0ECC3B01C946}" srcOrd="0" destOrd="0" presId="urn:microsoft.com/office/officeart/2005/8/layout/radial4"/>
    <dgm:cxn modelId="{B11B03BC-DDF1-8447-9CDF-04D2B9C2EB71}" type="presOf" srcId="{86CBEBD1-654E-3D47-99A2-61AEA60D33F4}" destId="{5AB738ED-4B94-0749-BB34-2B37E279744B}" srcOrd="0" destOrd="0" presId="urn:microsoft.com/office/officeart/2005/8/layout/radial4"/>
    <dgm:cxn modelId="{8CE97473-CCA9-2F4E-842E-0AEC4D002F75}" type="presOf" srcId="{3A5B3AF6-2407-EB4E-90CA-068F10664E60}" destId="{12862D62-4798-7443-89B2-EC38CCAA882C}" srcOrd="0" destOrd="0" presId="urn:microsoft.com/office/officeart/2005/8/layout/radial4"/>
    <dgm:cxn modelId="{2392437F-5682-E84A-8424-CE2929B26676}" srcId="{323BA724-50B1-5A4C-A17B-416D581E5E4E}" destId="{189BF5AF-C107-2D4C-91B7-2374F4DFD898}" srcOrd="4" destOrd="0" parTransId="{A55E4A74-A093-064C-8270-A3A823F81E93}" sibTransId="{7CB89CA4-4DF0-024D-BC33-1608117017C1}"/>
    <dgm:cxn modelId="{71C952DB-F509-8644-B082-46FFDA674349}" type="presOf" srcId="{1911F731-0BA9-3547-8760-517423F54254}" destId="{8F8CFA8A-2A78-4C48-A97E-659AE707772C}" srcOrd="0" destOrd="0" presId="urn:microsoft.com/office/officeart/2005/8/layout/radial4"/>
    <dgm:cxn modelId="{751B6989-FACD-C84C-AC9B-64112FC254B6}" type="presParOf" srcId="{5AB738ED-4B94-0749-BB34-2B37E279744B}" destId="{29F0EFE1-6155-3541-AD93-D4A4FB764396}" srcOrd="0" destOrd="0" presId="urn:microsoft.com/office/officeart/2005/8/layout/radial4"/>
    <dgm:cxn modelId="{5D27692F-3F0E-C346-AD4D-DEEDF1B4A9DB}" type="presParOf" srcId="{5AB738ED-4B94-0749-BB34-2B37E279744B}" destId="{C26BB37E-E550-7144-A00F-C9977B00E2F1}" srcOrd="1" destOrd="0" presId="urn:microsoft.com/office/officeart/2005/8/layout/radial4"/>
    <dgm:cxn modelId="{D1CAB165-62A0-8C4C-85ED-3D619B6EFE39}" type="presParOf" srcId="{5AB738ED-4B94-0749-BB34-2B37E279744B}" destId="{52524838-862D-BB40-B4DD-0ECC3B01C946}" srcOrd="2" destOrd="0" presId="urn:microsoft.com/office/officeart/2005/8/layout/radial4"/>
    <dgm:cxn modelId="{259B7FB3-AB9E-2A45-9A9F-C1659609E0ED}" type="presParOf" srcId="{5AB738ED-4B94-0749-BB34-2B37E279744B}" destId="{9D812D46-A4A6-E746-88B0-CBB5F8A3B8D5}" srcOrd="3" destOrd="0" presId="urn:microsoft.com/office/officeart/2005/8/layout/radial4"/>
    <dgm:cxn modelId="{7F4AC4A1-8FF8-A942-8481-3E1D309350BE}" type="presParOf" srcId="{5AB738ED-4B94-0749-BB34-2B37E279744B}" destId="{EA604611-6D37-354D-965A-46313C6ED91F}" srcOrd="4" destOrd="0" presId="urn:microsoft.com/office/officeart/2005/8/layout/radial4"/>
    <dgm:cxn modelId="{29F3599E-B27F-4B43-84FD-8EA1F4B1FAC0}" type="presParOf" srcId="{5AB738ED-4B94-0749-BB34-2B37E279744B}" destId="{8F8CFA8A-2A78-4C48-A97E-659AE707772C}" srcOrd="5" destOrd="0" presId="urn:microsoft.com/office/officeart/2005/8/layout/radial4"/>
    <dgm:cxn modelId="{6A500322-9FC5-604F-9A85-FCAF19FEB0CC}" type="presParOf" srcId="{5AB738ED-4B94-0749-BB34-2B37E279744B}" destId="{CFBDFC51-2039-2548-89B9-4460D3290F47}" srcOrd="6" destOrd="0" presId="urn:microsoft.com/office/officeart/2005/8/layout/radial4"/>
    <dgm:cxn modelId="{1F1ECD71-9E9F-1C42-8FB3-141E3CD009F0}" type="presParOf" srcId="{5AB738ED-4B94-0749-BB34-2B37E279744B}" destId="{98056020-FB56-D147-B70F-4FFE779EA340}" srcOrd="7" destOrd="0" presId="urn:microsoft.com/office/officeart/2005/8/layout/radial4"/>
    <dgm:cxn modelId="{A9F93D73-D038-1F40-905A-3CF761C5E55E}" type="presParOf" srcId="{5AB738ED-4B94-0749-BB34-2B37E279744B}" destId="{A85E439B-B256-FE49-9455-A9D9064A101C}" srcOrd="8" destOrd="0" presId="urn:microsoft.com/office/officeart/2005/8/layout/radial4"/>
    <dgm:cxn modelId="{E2DD28C4-9557-9E48-B193-F3CCD7F67548}" type="presParOf" srcId="{5AB738ED-4B94-0749-BB34-2B37E279744B}" destId="{F213E22B-0D71-EF40-B2B7-08174BE412B3}" srcOrd="9" destOrd="0" presId="urn:microsoft.com/office/officeart/2005/8/layout/radial4"/>
    <dgm:cxn modelId="{24DD981A-D501-7A41-965F-3FBC5071159B}" type="presParOf" srcId="{5AB738ED-4B94-0749-BB34-2B37E279744B}" destId="{406F857C-F044-2E49-98FB-C51992207711}" srcOrd="10" destOrd="0" presId="urn:microsoft.com/office/officeart/2005/8/layout/radial4"/>
    <dgm:cxn modelId="{A8FACBB9-C5D4-894B-BABD-C1D494FAEB59}" type="presParOf" srcId="{5AB738ED-4B94-0749-BB34-2B37E279744B}" destId="{12862D62-4798-7443-89B2-EC38CCAA882C}" srcOrd="11" destOrd="0" presId="urn:microsoft.com/office/officeart/2005/8/layout/radial4"/>
    <dgm:cxn modelId="{0A7F9E1E-673A-184D-987F-E93BA2062AAA}" type="presParOf" srcId="{5AB738ED-4B94-0749-BB34-2B37E279744B}" destId="{AFE549F7-8950-CA46-9287-E8D4AD39E7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469D9-A1A6-DF46-8113-71CAC6922919}" type="doc">
      <dgm:prSet loTypeId="urn:microsoft.com/office/officeart/2005/8/layout/radial6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9D5084C-69BD-AF43-9B48-6D30D55CB4EE}">
      <dgm:prSet phldrT="[文本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zh-CN" altLang="en-US" sz="2000" dirty="0" smtClean="0"/>
            <a:t>画像</a:t>
          </a:r>
          <a:endParaRPr lang="zh-CN" altLang="en-US" sz="2000" dirty="0"/>
        </a:p>
      </dgm:t>
    </dgm:pt>
    <dgm:pt modelId="{4EECCD25-E224-0743-A7A6-5629A4FC249A}" type="par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EB327D46-4A0D-4441-95EA-D018447A42ED}" type="sib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D920D285-E8AD-C44B-970D-7A915DACEAC8}">
      <dgm:prSet phldrT="[文本]" custT="1"/>
      <dgm:spPr/>
      <dgm:t>
        <a:bodyPr/>
        <a:lstStyle/>
        <a:p>
          <a:r>
            <a:rPr lang="zh-CN" altLang="en-US" sz="2000" dirty="0" smtClean="0"/>
            <a:t>资产</a:t>
          </a:r>
          <a:endParaRPr lang="zh-CN" altLang="en-US" sz="2000" dirty="0"/>
        </a:p>
      </dgm:t>
    </dgm:pt>
    <dgm:pt modelId="{15741A0D-57CD-5F4E-9414-2BE5236CE091}" type="par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DFFCD53C-88E6-534F-9574-822AE78A86A7}" type="sib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051ECED1-A7E0-074E-B806-69E31F373EEE}">
      <dgm:prSet phldrT="[文本]" custT="1"/>
      <dgm:spPr/>
      <dgm:t>
        <a:bodyPr/>
        <a:lstStyle/>
        <a:p>
          <a:r>
            <a:rPr lang="zh-CN" altLang="en-US" sz="2000" dirty="0" smtClean="0"/>
            <a:t>圈子</a:t>
          </a:r>
          <a:endParaRPr lang="zh-CN" altLang="en-US" sz="2000" dirty="0"/>
        </a:p>
      </dgm:t>
    </dgm:pt>
    <dgm:pt modelId="{7BCB60D3-B292-EA40-80A6-E40B16C60613}" type="par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4086DFDD-7A6C-ED46-AA9E-FFFF87A51A08}" type="sib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653C2525-6CC3-CA4F-B1F3-142B1477CD80}">
      <dgm:prSet phldrT="[文本]" custT="1"/>
      <dgm:spPr/>
      <dgm:t>
        <a:bodyPr/>
        <a:lstStyle/>
        <a:p>
          <a:r>
            <a:rPr lang="zh-CN" altLang="en-US" sz="2000" dirty="0" smtClean="0"/>
            <a:t>反馈</a:t>
          </a:r>
          <a:endParaRPr lang="zh-CN" altLang="en-US" sz="2000" dirty="0"/>
        </a:p>
      </dgm:t>
    </dgm:pt>
    <dgm:pt modelId="{C6BF515A-4A66-F149-B697-14929193EA28}" type="par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7F3A5146-2828-3C4A-8BEE-CB3D3E51AE19}" type="sib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C85D0DDA-50EF-AD4F-9A5B-DBF964B3F70E}">
      <dgm:prSet phldrT="[文本]" custT="1"/>
      <dgm:spPr/>
      <dgm:t>
        <a:bodyPr/>
        <a:lstStyle/>
        <a:p>
          <a:r>
            <a:rPr lang="zh-CN" altLang="en-US" sz="2000" dirty="0" smtClean="0"/>
            <a:t>风险</a:t>
          </a:r>
          <a:endParaRPr lang="zh-CN" altLang="en-US" sz="2000" dirty="0"/>
        </a:p>
      </dgm:t>
    </dgm:pt>
    <dgm:pt modelId="{73ABB32E-033F-344A-ADE1-74E2A74944C9}" type="par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6A79D2D9-8E60-6C48-B2AC-2D2E7917540D}" type="sib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071E8877-8B15-DE43-9DED-33C83F43B405}">
      <dgm:prSet phldrT="[文本]" custT="1"/>
      <dgm:spPr/>
      <dgm:t>
        <a:bodyPr/>
        <a:lstStyle/>
        <a:p>
          <a:r>
            <a:rPr lang="zh-CN" altLang="en-US" sz="2000" dirty="0" smtClean="0"/>
            <a:t>位置</a:t>
          </a:r>
          <a:endParaRPr lang="zh-CN" altLang="en-US" sz="2000" dirty="0"/>
        </a:p>
      </dgm:t>
    </dgm:pt>
    <dgm:pt modelId="{5AC10F78-5FE6-9145-A574-C021B649175B}" type="par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B503CB9F-2CB1-964F-BEAA-6495D57C3CF8}" type="sib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66473736-CF84-1E4E-8066-4364DCBF847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足迹</a:t>
          </a:r>
          <a:endParaRPr lang="zh-CN" altLang="en-US" sz="2000" dirty="0"/>
        </a:p>
      </dgm:t>
    </dgm:pt>
    <dgm:pt modelId="{16ECC7B8-1150-414A-8F6B-14A066AE97C3}" type="par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437CAB75-9F95-8644-A859-D6AAA6275B68}" type="sib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28F48120-D992-D843-AEA5-31E440C2EFF9}" type="pres">
      <dgm:prSet presAssocID="{B32469D9-A1A6-DF46-8113-71CAC692291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83DA2B-239C-E94F-BFF6-D56AF934496A}" type="pres">
      <dgm:prSet presAssocID="{09D5084C-69BD-AF43-9B48-6D30D55CB4E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536D637-8BAA-AB4B-B6C9-866D35EC6748}" type="pres">
      <dgm:prSet presAssocID="{D920D285-E8AD-C44B-970D-7A915DACE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2C607-339F-BE40-87BD-A7B702C0EB9F}" type="pres">
      <dgm:prSet presAssocID="{D920D285-E8AD-C44B-970D-7A915DACEAC8}" presName="dummy" presStyleCnt="0"/>
      <dgm:spPr/>
      <dgm:t>
        <a:bodyPr/>
        <a:lstStyle/>
        <a:p>
          <a:endParaRPr lang="zh-CN" altLang="en-US"/>
        </a:p>
      </dgm:t>
    </dgm:pt>
    <dgm:pt modelId="{3D789891-1C63-F44B-8F92-15966C6EE98C}" type="pres">
      <dgm:prSet presAssocID="{DFFCD53C-88E6-534F-9574-822AE78A86A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B046A877-FABA-444C-B762-87688AD26366}" type="pres">
      <dgm:prSet presAssocID="{051ECED1-A7E0-074E-B806-69E31F373EE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36A72-0E81-294E-B22E-97307FFBBDB7}" type="pres">
      <dgm:prSet presAssocID="{051ECED1-A7E0-074E-B806-69E31F373EEE}" presName="dummy" presStyleCnt="0"/>
      <dgm:spPr/>
      <dgm:t>
        <a:bodyPr/>
        <a:lstStyle/>
        <a:p>
          <a:endParaRPr lang="zh-CN" altLang="en-US"/>
        </a:p>
      </dgm:t>
    </dgm:pt>
    <dgm:pt modelId="{96F1AE09-269B-164E-8BAE-E6642AEE4A09}" type="pres">
      <dgm:prSet presAssocID="{4086DFDD-7A6C-ED46-AA9E-FFFF87A51A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7325DBA6-C0E7-B046-84F1-61165AFA4FB2}" type="pres">
      <dgm:prSet presAssocID="{071E8877-8B15-DE43-9DED-33C83F43B4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3A1CA-DDC9-F849-9BE0-8BB0BD5A2E52}" type="pres">
      <dgm:prSet presAssocID="{071E8877-8B15-DE43-9DED-33C83F43B405}" presName="dummy" presStyleCnt="0"/>
      <dgm:spPr/>
      <dgm:t>
        <a:bodyPr/>
        <a:lstStyle/>
        <a:p>
          <a:endParaRPr lang="zh-CN" altLang="en-US"/>
        </a:p>
      </dgm:t>
    </dgm:pt>
    <dgm:pt modelId="{09428FDF-8432-CE41-B3F6-EE7E2067A4EC}" type="pres">
      <dgm:prSet presAssocID="{B503CB9F-2CB1-964F-BEAA-6495D57C3CF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5667F904-C74D-2F40-98FB-956E46ADA6D9}" type="pres">
      <dgm:prSet presAssocID="{653C2525-6CC3-CA4F-B1F3-142B1477CD8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E72B79-1E85-E44E-B54C-73E12EFD66B1}" type="pres">
      <dgm:prSet presAssocID="{653C2525-6CC3-CA4F-B1F3-142B1477CD80}" presName="dummy" presStyleCnt="0"/>
      <dgm:spPr/>
      <dgm:t>
        <a:bodyPr/>
        <a:lstStyle/>
        <a:p>
          <a:endParaRPr lang="zh-CN" altLang="en-US"/>
        </a:p>
      </dgm:t>
    </dgm:pt>
    <dgm:pt modelId="{AB2880E1-8592-A44C-A825-0024CB987867}" type="pres">
      <dgm:prSet presAssocID="{7F3A5146-2828-3C4A-8BEE-CB3D3E51AE19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FEB3DD1C-6016-AD42-B617-1805A98435B5}" type="pres">
      <dgm:prSet presAssocID="{C85D0DDA-50EF-AD4F-9A5B-DBF964B3F70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129DD-212F-4744-855A-82FF22A1B081}" type="pres">
      <dgm:prSet presAssocID="{C85D0DDA-50EF-AD4F-9A5B-DBF964B3F70E}" presName="dummy" presStyleCnt="0"/>
      <dgm:spPr/>
      <dgm:t>
        <a:bodyPr/>
        <a:lstStyle/>
        <a:p>
          <a:endParaRPr lang="zh-CN" altLang="en-US"/>
        </a:p>
      </dgm:t>
    </dgm:pt>
    <dgm:pt modelId="{DD305EF8-1BBB-E44F-989A-D706D5F8007A}" type="pres">
      <dgm:prSet presAssocID="{6A79D2D9-8E60-6C48-B2AC-2D2E7917540D}" presName="sibTrans" presStyleLbl="sibTrans2D1" presStyleIdx="4" presStyleCnt="6" custLinFactNeighborX="3353" custLinFactNeighborY="1674"/>
      <dgm:spPr/>
      <dgm:t>
        <a:bodyPr/>
        <a:lstStyle/>
        <a:p>
          <a:endParaRPr lang="zh-CN" altLang="en-US"/>
        </a:p>
      </dgm:t>
    </dgm:pt>
    <dgm:pt modelId="{4E239341-0024-3B43-A03F-4550B79185B0}" type="pres">
      <dgm:prSet presAssocID="{66473736-CF84-1E4E-8066-4364DCBF84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20FCAD-88BB-4F4E-8595-BF1B66F0CFE1}" type="pres">
      <dgm:prSet presAssocID="{66473736-CF84-1E4E-8066-4364DCBF847F}" presName="dummy" presStyleCnt="0"/>
      <dgm:spPr/>
    </dgm:pt>
    <dgm:pt modelId="{1C6F226F-68CF-0D49-85BA-CA4D670F8AD3}" type="pres">
      <dgm:prSet presAssocID="{437CAB75-9F95-8644-A859-D6AAA6275B68}" presName="sibTrans" presStyleLbl="sibTrans2D1" presStyleIdx="5" presStyleCnt="6" custLinFactNeighborX="3353" custLinFactNeighborY="1674"/>
      <dgm:spPr/>
      <dgm:t>
        <a:bodyPr/>
        <a:lstStyle/>
        <a:p>
          <a:endParaRPr lang="zh-CN" altLang="en-US"/>
        </a:p>
      </dgm:t>
    </dgm:pt>
  </dgm:ptLst>
  <dgm:cxnLst>
    <dgm:cxn modelId="{57D2AE21-5831-5D48-AD06-06CACEFF632A}" srcId="{09D5084C-69BD-AF43-9B48-6D30D55CB4EE}" destId="{66473736-CF84-1E4E-8066-4364DCBF847F}" srcOrd="5" destOrd="0" parTransId="{16ECC7B8-1150-414A-8F6B-14A066AE97C3}" sibTransId="{437CAB75-9F95-8644-A859-D6AAA6275B68}"/>
    <dgm:cxn modelId="{22F57FC2-0428-CB44-8F42-D82CFBF2E0CA}" type="presOf" srcId="{B503CB9F-2CB1-964F-BEAA-6495D57C3CF8}" destId="{09428FDF-8432-CE41-B3F6-EE7E2067A4EC}" srcOrd="0" destOrd="0" presId="urn:microsoft.com/office/officeart/2005/8/layout/radial6"/>
    <dgm:cxn modelId="{EDCF644C-ED17-5B4B-82CA-703A9036F26C}" type="presOf" srcId="{4086DFDD-7A6C-ED46-AA9E-FFFF87A51A08}" destId="{96F1AE09-269B-164E-8BAE-E6642AEE4A09}" srcOrd="0" destOrd="0" presId="urn:microsoft.com/office/officeart/2005/8/layout/radial6"/>
    <dgm:cxn modelId="{B825F2BB-F501-7E49-AE74-C97F88B42702}" type="presOf" srcId="{B32469D9-A1A6-DF46-8113-71CAC6922919}" destId="{28F48120-D992-D843-AEA5-31E440C2EFF9}" srcOrd="0" destOrd="0" presId="urn:microsoft.com/office/officeart/2005/8/layout/radial6"/>
    <dgm:cxn modelId="{5EA4D413-7781-C24E-AEC1-102490B55E63}" type="presOf" srcId="{D920D285-E8AD-C44B-970D-7A915DACEAC8}" destId="{5536D637-8BAA-AB4B-B6C9-866D35EC6748}" srcOrd="0" destOrd="0" presId="urn:microsoft.com/office/officeart/2005/8/layout/radial6"/>
    <dgm:cxn modelId="{FA99F889-B993-FE49-9353-51F39676C42B}" srcId="{B32469D9-A1A6-DF46-8113-71CAC6922919}" destId="{09D5084C-69BD-AF43-9B48-6D30D55CB4EE}" srcOrd="0" destOrd="0" parTransId="{4EECCD25-E224-0743-A7A6-5629A4FC249A}" sibTransId="{EB327D46-4A0D-4441-95EA-D018447A42ED}"/>
    <dgm:cxn modelId="{87C40290-5682-CA4D-BE5C-B7790E1E4578}" type="presOf" srcId="{071E8877-8B15-DE43-9DED-33C83F43B405}" destId="{7325DBA6-C0E7-B046-84F1-61165AFA4FB2}" srcOrd="0" destOrd="0" presId="urn:microsoft.com/office/officeart/2005/8/layout/radial6"/>
    <dgm:cxn modelId="{B248DC84-D878-2F49-B093-E1ABFEE7FA70}" type="presOf" srcId="{7F3A5146-2828-3C4A-8BEE-CB3D3E51AE19}" destId="{AB2880E1-8592-A44C-A825-0024CB987867}" srcOrd="0" destOrd="0" presId="urn:microsoft.com/office/officeart/2005/8/layout/radial6"/>
    <dgm:cxn modelId="{9EF39CEB-B991-974C-9446-D58A899EB85C}" srcId="{09D5084C-69BD-AF43-9B48-6D30D55CB4EE}" destId="{051ECED1-A7E0-074E-B806-69E31F373EEE}" srcOrd="1" destOrd="0" parTransId="{7BCB60D3-B292-EA40-80A6-E40B16C60613}" sibTransId="{4086DFDD-7A6C-ED46-AA9E-FFFF87A51A08}"/>
    <dgm:cxn modelId="{B4DCAE70-455F-9342-8232-903C73A58D43}" srcId="{09D5084C-69BD-AF43-9B48-6D30D55CB4EE}" destId="{C85D0DDA-50EF-AD4F-9A5B-DBF964B3F70E}" srcOrd="4" destOrd="0" parTransId="{73ABB32E-033F-344A-ADE1-74E2A74944C9}" sibTransId="{6A79D2D9-8E60-6C48-B2AC-2D2E7917540D}"/>
    <dgm:cxn modelId="{A8829341-AD8B-FA43-BDDC-3DF0CB2AFB2D}" srcId="{09D5084C-69BD-AF43-9B48-6D30D55CB4EE}" destId="{653C2525-6CC3-CA4F-B1F3-142B1477CD80}" srcOrd="3" destOrd="0" parTransId="{C6BF515A-4A66-F149-B697-14929193EA28}" sibTransId="{7F3A5146-2828-3C4A-8BEE-CB3D3E51AE19}"/>
    <dgm:cxn modelId="{59CB6E67-A3D2-B642-9100-183C4609F5A4}" srcId="{09D5084C-69BD-AF43-9B48-6D30D55CB4EE}" destId="{D920D285-E8AD-C44B-970D-7A915DACEAC8}" srcOrd="0" destOrd="0" parTransId="{15741A0D-57CD-5F4E-9414-2BE5236CE091}" sibTransId="{DFFCD53C-88E6-534F-9574-822AE78A86A7}"/>
    <dgm:cxn modelId="{B5DA3F54-930B-D64A-9D92-B2C66082DC0F}" type="presOf" srcId="{C85D0DDA-50EF-AD4F-9A5B-DBF964B3F70E}" destId="{FEB3DD1C-6016-AD42-B617-1805A98435B5}" srcOrd="0" destOrd="0" presId="urn:microsoft.com/office/officeart/2005/8/layout/radial6"/>
    <dgm:cxn modelId="{CDB7C3A7-7236-BB45-A10D-F74A73D0E632}" srcId="{09D5084C-69BD-AF43-9B48-6D30D55CB4EE}" destId="{071E8877-8B15-DE43-9DED-33C83F43B405}" srcOrd="2" destOrd="0" parTransId="{5AC10F78-5FE6-9145-A574-C021B649175B}" sibTransId="{B503CB9F-2CB1-964F-BEAA-6495D57C3CF8}"/>
    <dgm:cxn modelId="{CDC0E59E-38A7-4945-8B9A-AD494C93BD71}" type="presOf" srcId="{653C2525-6CC3-CA4F-B1F3-142B1477CD80}" destId="{5667F904-C74D-2F40-98FB-956E46ADA6D9}" srcOrd="0" destOrd="0" presId="urn:microsoft.com/office/officeart/2005/8/layout/radial6"/>
    <dgm:cxn modelId="{6CE43F44-966B-EA46-82ED-DBD2E9316A2F}" type="presOf" srcId="{DFFCD53C-88E6-534F-9574-822AE78A86A7}" destId="{3D789891-1C63-F44B-8F92-15966C6EE98C}" srcOrd="0" destOrd="0" presId="urn:microsoft.com/office/officeart/2005/8/layout/radial6"/>
    <dgm:cxn modelId="{6CE6B92E-325C-A04F-BA21-B4FDA4790072}" type="presOf" srcId="{437CAB75-9F95-8644-A859-D6AAA6275B68}" destId="{1C6F226F-68CF-0D49-85BA-CA4D670F8AD3}" srcOrd="0" destOrd="0" presId="urn:microsoft.com/office/officeart/2005/8/layout/radial6"/>
    <dgm:cxn modelId="{030C4367-BFA5-3445-9BB5-2A170E38B379}" type="presOf" srcId="{051ECED1-A7E0-074E-B806-69E31F373EEE}" destId="{B046A877-FABA-444C-B762-87688AD26366}" srcOrd="0" destOrd="0" presId="urn:microsoft.com/office/officeart/2005/8/layout/radial6"/>
    <dgm:cxn modelId="{E88EC75D-41C5-4646-AAC3-5106A12C646D}" type="presOf" srcId="{09D5084C-69BD-AF43-9B48-6D30D55CB4EE}" destId="{6083DA2B-239C-E94F-BFF6-D56AF934496A}" srcOrd="0" destOrd="0" presId="urn:microsoft.com/office/officeart/2005/8/layout/radial6"/>
    <dgm:cxn modelId="{C82643A1-26F2-634B-A98B-919398A7A00C}" type="presOf" srcId="{6A79D2D9-8E60-6C48-B2AC-2D2E7917540D}" destId="{DD305EF8-1BBB-E44F-989A-D706D5F8007A}" srcOrd="0" destOrd="0" presId="urn:microsoft.com/office/officeart/2005/8/layout/radial6"/>
    <dgm:cxn modelId="{DB19F980-A3BC-F049-826B-E0E18EE43394}" type="presOf" srcId="{66473736-CF84-1E4E-8066-4364DCBF847F}" destId="{4E239341-0024-3B43-A03F-4550B79185B0}" srcOrd="0" destOrd="0" presId="urn:microsoft.com/office/officeart/2005/8/layout/radial6"/>
    <dgm:cxn modelId="{EA5556B8-3B51-7A41-A868-BE0024A760B1}" type="presParOf" srcId="{28F48120-D992-D843-AEA5-31E440C2EFF9}" destId="{6083DA2B-239C-E94F-BFF6-D56AF934496A}" srcOrd="0" destOrd="0" presId="urn:microsoft.com/office/officeart/2005/8/layout/radial6"/>
    <dgm:cxn modelId="{5EB7691D-2D89-B648-A67A-D2D7AB5D02D1}" type="presParOf" srcId="{28F48120-D992-D843-AEA5-31E440C2EFF9}" destId="{5536D637-8BAA-AB4B-B6C9-866D35EC6748}" srcOrd="1" destOrd="0" presId="urn:microsoft.com/office/officeart/2005/8/layout/radial6"/>
    <dgm:cxn modelId="{857B7688-E8CD-5A4D-85BA-AD33FEA68400}" type="presParOf" srcId="{28F48120-D992-D843-AEA5-31E440C2EFF9}" destId="{EDE2C607-339F-BE40-87BD-A7B702C0EB9F}" srcOrd="2" destOrd="0" presId="urn:microsoft.com/office/officeart/2005/8/layout/radial6"/>
    <dgm:cxn modelId="{BD64FABC-BACB-A741-990A-1F2F7348F94B}" type="presParOf" srcId="{28F48120-D992-D843-AEA5-31E440C2EFF9}" destId="{3D789891-1C63-F44B-8F92-15966C6EE98C}" srcOrd="3" destOrd="0" presId="urn:microsoft.com/office/officeart/2005/8/layout/radial6"/>
    <dgm:cxn modelId="{3DA9F6DA-DAB2-3248-87B2-43FD1C91B670}" type="presParOf" srcId="{28F48120-D992-D843-AEA5-31E440C2EFF9}" destId="{B046A877-FABA-444C-B762-87688AD26366}" srcOrd="4" destOrd="0" presId="urn:microsoft.com/office/officeart/2005/8/layout/radial6"/>
    <dgm:cxn modelId="{81B5A140-74FD-B645-BF2A-9E0A5A2E5F8E}" type="presParOf" srcId="{28F48120-D992-D843-AEA5-31E440C2EFF9}" destId="{58036A72-0E81-294E-B22E-97307FFBBDB7}" srcOrd="5" destOrd="0" presId="urn:microsoft.com/office/officeart/2005/8/layout/radial6"/>
    <dgm:cxn modelId="{E520C9F8-835E-6F4B-8945-5F6B0D32EFEE}" type="presParOf" srcId="{28F48120-D992-D843-AEA5-31E440C2EFF9}" destId="{96F1AE09-269B-164E-8BAE-E6642AEE4A09}" srcOrd="6" destOrd="0" presId="urn:microsoft.com/office/officeart/2005/8/layout/radial6"/>
    <dgm:cxn modelId="{64C5F1A4-8AC7-0244-BD92-348A72683E8A}" type="presParOf" srcId="{28F48120-D992-D843-AEA5-31E440C2EFF9}" destId="{7325DBA6-C0E7-B046-84F1-61165AFA4FB2}" srcOrd="7" destOrd="0" presId="urn:microsoft.com/office/officeart/2005/8/layout/radial6"/>
    <dgm:cxn modelId="{38D796E2-9F3F-E746-A136-59EC190EFD2F}" type="presParOf" srcId="{28F48120-D992-D843-AEA5-31E440C2EFF9}" destId="{A7B3A1CA-DDC9-F849-9BE0-8BB0BD5A2E52}" srcOrd="8" destOrd="0" presId="urn:microsoft.com/office/officeart/2005/8/layout/radial6"/>
    <dgm:cxn modelId="{D0F0BC2C-91C4-9342-9A65-BED0BF69B342}" type="presParOf" srcId="{28F48120-D992-D843-AEA5-31E440C2EFF9}" destId="{09428FDF-8432-CE41-B3F6-EE7E2067A4EC}" srcOrd="9" destOrd="0" presId="urn:microsoft.com/office/officeart/2005/8/layout/radial6"/>
    <dgm:cxn modelId="{70A5868D-CF1A-FE4D-8EF6-B15A13552F6C}" type="presParOf" srcId="{28F48120-D992-D843-AEA5-31E440C2EFF9}" destId="{5667F904-C74D-2F40-98FB-956E46ADA6D9}" srcOrd="10" destOrd="0" presId="urn:microsoft.com/office/officeart/2005/8/layout/radial6"/>
    <dgm:cxn modelId="{BD25E770-16B9-7247-99E9-5580E8EC1E53}" type="presParOf" srcId="{28F48120-D992-D843-AEA5-31E440C2EFF9}" destId="{BEE72B79-1E85-E44E-B54C-73E12EFD66B1}" srcOrd="11" destOrd="0" presId="urn:microsoft.com/office/officeart/2005/8/layout/radial6"/>
    <dgm:cxn modelId="{C01DB09B-0F4B-2C48-8E00-2670CCB88608}" type="presParOf" srcId="{28F48120-D992-D843-AEA5-31E440C2EFF9}" destId="{AB2880E1-8592-A44C-A825-0024CB987867}" srcOrd="12" destOrd="0" presId="urn:microsoft.com/office/officeart/2005/8/layout/radial6"/>
    <dgm:cxn modelId="{9F4D036C-7204-3C49-BD8A-EEE08246554A}" type="presParOf" srcId="{28F48120-D992-D843-AEA5-31E440C2EFF9}" destId="{FEB3DD1C-6016-AD42-B617-1805A98435B5}" srcOrd="13" destOrd="0" presId="urn:microsoft.com/office/officeart/2005/8/layout/radial6"/>
    <dgm:cxn modelId="{60E50D7F-C6D4-C443-8269-144C1F0E75EA}" type="presParOf" srcId="{28F48120-D992-D843-AEA5-31E440C2EFF9}" destId="{197129DD-212F-4744-855A-82FF22A1B081}" srcOrd="14" destOrd="0" presId="urn:microsoft.com/office/officeart/2005/8/layout/radial6"/>
    <dgm:cxn modelId="{EC9A6729-D299-FA43-921D-138A06A072C6}" type="presParOf" srcId="{28F48120-D992-D843-AEA5-31E440C2EFF9}" destId="{DD305EF8-1BBB-E44F-989A-D706D5F8007A}" srcOrd="15" destOrd="0" presId="urn:microsoft.com/office/officeart/2005/8/layout/radial6"/>
    <dgm:cxn modelId="{3F2A45F0-5AF9-B045-8C07-D726C469281B}" type="presParOf" srcId="{28F48120-D992-D843-AEA5-31E440C2EFF9}" destId="{4E239341-0024-3B43-A03F-4550B79185B0}" srcOrd="16" destOrd="0" presId="urn:microsoft.com/office/officeart/2005/8/layout/radial6"/>
    <dgm:cxn modelId="{64BA0186-509D-1D4F-BB26-0607B1714A52}" type="presParOf" srcId="{28F48120-D992-D843-AEA5-31E440C2EFF9}" destId="{9A20FCAD-88BB-4F4E-8595-BF1B66F0CFE1}" srcOrd="17" destOrd="0" presId="urn:microsoft.com/office/officeart/2005/8/layout/radial6"/>
    <dgm:cxn modelId="{14966382-1157-F94E-8B37-A376ADADCE4D}" type="presParOf" srcId="{28F48120-D992-D843-AEA5-31E440C2EFF9}" destId="{1C6F226F-68CF-0D49-85BA-CA4D670F8AD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786815" y="1288670"/>
          <a:ext cx="2245550" cy="2125714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金融生活</a:t>
          </a:r>
        </a:p>
      </dsp:txBody>
      <dsp:txXfrm>
        <a:off x="3115668" y="1599974"/>
        <a:ext cx="1587844" cy="1503106"/>
      </dsp:txXfrm>
    </dsp:sp>
    <dsp:sp modelId="{5548BAEC-CCA2-7043-AF9B-91B0714D408B}">
      <dsp:nvSpPr>
        <dsp:cNvPr id="0" name=""/>
        <dsp:cNvSpPr/>
      </dsp:nvSpPr>
      <dsp:spPr>
        <a:xfrm>
          <a:off x="3191693" y="3476132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5268942" y="2049284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4211740" y="3711569"/>
          <a:ext cx="305113" cy="3055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3253616" y="1243893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557259" y="2509858"/>
          <a:ext cx="221235" cy="2212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489924" y="1430771"/>
          <a:ext cx="1115747" cy="1115874"/>
        </a:xfrm>
        <a:prstGeom prst="ellipse">
          <a:avLst/>
        </a:prstGeom>
        <a:solidFill>
          <a:schemeClr val="accent1"/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转账</a:t>
          </a:r>
          <a:endParaRPr lang="zh-CN" altLang="en-US" sz="2400" kern="1200" dirty="0"/>
        </a:p>
      </dsp:txBody>
      <dsp:txXfrm>
        <a:off x="1653321" y="1594187"/>
        <a:ext cx="788953" cy="789042"/>
      </dsp:txXfrm>
    </dsp:sp>
    <dsp:sp modelId="{17FF6D62-504A-1D4C-8ABD-23BECBE137BA}">
      <dsp:nvSpPr>
        <dsp:cNvPr id="0" name=""/>
        <dsp:cNvSpPr/>
      </dsp:nvSpPr>
      <dsp:spPr>
        <a:xfrm>
          <a:off x="3605454" y="1253703"/>
          <a:ext cx="305113" cy="3055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595194" y="2873315"/>
          <a:ext cx="551681" cy="5518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5374212" y="905942"/>
          <a:ext cx="1115747" cy="1115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理财</a:t>
          </a:r>
          <a:endParaRPr lang="zh-CN" altLang="en-US" sz="2400" kern="1200" dirty="0"/>
        </a:p>
      </dsp:txBody>
      <dsp:txXfrm>
        <a:off x="5537609" y="1069358"/>
        <a:ext cx="788953" cy="789042"/>
      </dsp:txXfrm>
    </dsp:sp>
    <dsp:sp modelId="{F1515641-61DE-3E4C-9877-2D85F16F8485}">
      <dsp:nvSpPr>
        <dsp:cNvPr id="0" name=""/>
        <dsp:cNvSpPr/>
      </dsp:nvSpPr>
      <dsp:spPr>
        <a:xfrm>
          <a:off x="4876010" y="1676018"/>
          <a:ext cx="305113" cy="3055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385218" y="3530086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589691" y="3215189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5898872" y="2834075"/>
          <a:ext cx="1115747" cy="1115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资产</a:t>
          </a:r>
        </a:p>
      </dsp:txBody>
      <dsp:txXfrm>
        <a:off x="6062269" y="2997491"/>
        <a:ext cx="788953" cy="789042"/>
      </dsp:txXfrm>
    </dsp:sp>
    <dsp:sp modelId="{AE8AE59E-1D40-EE4A-A8ED-FD40B3CCAD2D}">
      <dsp:nvSpPr>
        <dsp:cNvPr id="0" name=""/>
        <dsp:cNvSpPr/>
      </dsp:nvSpPr>
      <dsp:spPr>
        <a:xfrm>
          <a:off x="5584188" y="279532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696305" y="3789067"/>
          <a:ext cx="1115747" cy="1115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支付</a:t>
          </a:r>
          <a:endParaRPr lang="zh-CN" altLang="en-US" sz="2400" kern="1200" dirty="0"/>
        </a:p>
      </dsp:txBody>
      <dsp:txXfrm>
        <a:off x="2859702" y="3952483"/>
        <a:ext cx="788953" cy="789042"/>
      </dsp:txXfrm>
    </dsp:sp>
    <dsp:sp modelId="{92A2652B-DECF-F141-80D9-6D1F5D460641}">
      <dsp:nvSpPr>
        <dsp:cNvPr id="0" name=""/>
        <dsp:cNvSpPr/>
      </dsp:nvSpPr>
      <dsp:spPr>
        <a:xfrm>
          <a:off x="3692709" y="3751299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760262" y="0"/>
          <a:ext cx="1115747" cy="1115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贷款</a:t>
          </a:r>
        </a:p>
      </dsp:txBody>
      <dsp:txXfrm>
        <a:off x="3923659" y="163416"/>
        <a:ext cx="788953" cy="789042"/>
      </dsp:txXfrm>
    </dsp:sp>
    <dsp:sp modelId="{528EF3CE-2916-0F4B-A34E-BE3A42A16650}">
      <dsp:nvSpPr>
        <dsp:cNvPr id="0" name=""/>
        <dsp:cNvSpPr/>
      </dsp:nvSpPr>
      <dsp:spPr>
        <a:xfrm>
          <a:off x="2384436" y="1209558"/>
          <a:ext cx="221235" cy="2212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4960451" y="27467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0EFE1-6155-3541-AD93-D4A4FB764396}">
      <dsp:nvSpPr>
        <dsp:cNvPr id="0" name=""/>
        <dsp:cNvSpPr/>
      </dsp:nvSpPr>
      <dsp:spPr>
        <a:xfrm>
          <a:off x="2777231" y="1739097"/>
          <a:ext cx="1965244" cy="1954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数据模型</a:t>
          </a:r>
          <a:endParaRPr lang="zh-CN" altLang="en-US" sz="2000" kern="1200" dirty="0"/>
        </a:p>
      </dsp:txBody>
      <dsp:txXfrm>
        <a:off x="3065034" y="2025294"/>
        <a:ext cx="1389638" cy="1381880"/>
      </dsp:txXfrm>
    </dsp:sp>
    <dsp:sp modelId="{C26BB37E-E550-7144-A00F-C9977B00E2F1}">
      <dsp:nvSpPr>
        <dsp:cNvPr id="0" name=""/>
        <dsp:cNvSpPr/>
      </dsp:nvSpPr>
      <dsp:spPr>
        <a:xfrm rot="8471088">
          <a:off x="2401678" y="3313630"/>
          <a:ext cx="773278" cy="672894"/>
        </a:xfrm>
        <a:prstGeom prst="leftArrow">
          <a:avLst>
            <a:gd name="adj1" fmla="val 60000"/>
            <a:gd name="adj2" fmla="val 5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838-862D-BB40-B4DD-0ECC3B01C946}">
      <dsp:nvSpPr>
        <dsp:cNvPr id="0" name=""/>
        <dsp:cNvSpPr/>
      </dsp:nvSpPr>
      <dsp:spPr>
        <a:xfrm>
          <a:off x="1628617" y="3749125"/>
          <a:ext cx="958979" cy="591737"/>
        </a:xfrm>
        <a:prstGeom prst="roundRect">
          <a:avLst>
            <a:gd name="adj" fmla="val 10000"/>
          </a:avLst>
        </a:prstGeom>
        <a:solidFill>
          <a:srgbClr val="7F7F7F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其他</a:t>
          </a:r>
          <a:endParaRPr lang="zh-CN" altLang="en-US" sz="2000" kern="1200" dirty="0"/>
        </a:p>
      </dsp:txBody>
      <dsp:txXfrm>
        <a:off x="1645948" y="3766456"/>
        <a:ext cx="924317" cy="557075"/>
      </dsp:txXfrm>
    </dsp:sp>
    <dsp:sp modelId="{9D812D46-A4A6-E746-88B0-CBB5F8A3B8D5}">
      <dsp:nvSpPr>
        <dsp:cNvPr id="0" name=""/>
        <dsp:cNvSpPr/>
      </dsp:nvSpPr>
      <dsp:spPr>
        <a:xfrm rot="11001343">
          <a:off x="2054751" y="2376831"/>
          <a:ext cx="825766" cy="65554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4611-6D37-354D-965A-46313C6ED91F}">
      <dsp:nvSpPr>
        <dsp:cNvPr id="0" name=""/>
        <dsp:cNvSpPr/>
      </dsp:nvSpPr>
      <dsp:spPr>
        <a:xfrm>
          <a:off x="1176117" y="2299844"/>
          <a:ext cx="1087714" cy="593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互金</a:t>
          </a:r>
          <a:endParaRPr lang="zh-CN" altLang="en-US" sz="2000" kern="1200" dirty="0"/>
        </a:p>
      </dsp:txBody>
      <dsp:txXfrm>
        <a:off x="1193502" y="2317229"/>
        <a:ext cx="1052944" cy="558794"/>
      </dsp:txXfrm>
    </dsp:sp>
    <dsp:sp modelId="{8F8CFA8A-2A78-4C48-A97E-659AE707772C}">
      <dsp:nvSpPr>
        <dsp:cNvPr id="0" name=""/>
        <dsp:cNvSpPr/>
      </dsp:nvSpPr>
      <dsp:spPr>
        <a:xfrm rot="14112443">
          <a:off x="2403609" y="1151912"/>
          <a:ext cx="1032236" cy="58903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DFC51-2039-2548-89B9-4460D3290F47}">
      <dsp:nvSpPr>
        <dsp:cNvPr id="0" name=""/>
        <dsp:cNvSpPr/>
      </dsp:nvSpPr>
      <dsp:spPr>
        <a:xfrm>
          <a:off x="2064188" y="734069"/>
          <a:ext cx="1046810" cy="5900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信贷</a:t>
          </a:r>
          <a:endParaRPr lang="zh-CN" altLang="en-US" sz="2000" kern="1200" dirty="0"/>
        </a:p>
      </dsp:txBody>
      <dsp:txXfrm>
        <a:off x="2081471" y="751352"/>
        <a:ext cx="1012244" cy="555516"/>
      </dsp:txXfrm>
    </dsp:sp>
    <dsp:sp modelId="{98056020-FB56-D147-B70F-4FFE779EA340}">
      <dsp:nvSpPr>
        <dsp:cNvPr id="0" name=""/>
        <dsp:cNvSpPr/>
      </dsp:nvSpPr>
      <dsp:spPr>
        <a:xfrm rot="17855364">
          <a:off x="3937399" y="1025048"/>
          <a:ext cx="1094528" cy="608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439B-B256-FE49-9455-A9D9064A101C}">
      <dsp:nvSpPr>
        <dsp:cNvPr id="0" name=""/>
        <dsp:cNvSpPr/>
      </dsp:nvSpPr>
      <dsp:spPr>
        <a:xfrm>
          <a:off x="4222892" y="522975"/>
          <a:ext cx="1010330" cy="6808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</a:t>
          </a:r>
          <a:endParaRPr lang="zh-CN" altLang="en-US" sz="2000" kern="1200" dirty="0"/>
        </a:p>
      </dsp:txBody>
      <dsp:txXfrm>
        <a:off x="4242833" y="542916"/>
        <a:ext cx="970448" cy="640960"/>
      </dsp:txXfrm>
    </dsp:sp>
    <dsp:sp modelId="{F213E22B-0D71-EF40-B2B7-08174BE412B3}">
      <dsp:nvSpPr>
        <dsp:cNvPr id="0" name=""/>
        <dsp:cNvSpPr/>
      </dsp:nvSpPr>
      <dsp:spPr>
        <a:xfrm rot="20534722">
          <a:off x="4652715" y="1999398"/>
          <a:ext cx="937869" cy="64237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857C-F044-2E49-98FB-C51992207711}">
      <dsp:nvSpPr>
        <dsp:cNvPr id="0" name=""/>
        <dsp:cNvSpPr/>
      </dsp:nvSpPr>
      <dsp:spPr>
        <a:xfrm>
          <a:off x="5275400" y="1726112"/>
          <a:ext cx="985496" cy="6941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</a:t>
          </a:r>
          <a:endParaRPr lang="zh-CN" altLang="en-US" sz="2000" kern="1200" dirty="0"/>
        </a:p>
      </dsp:txBody>
      <dsp:txXfrm>
        <a:off x="5295731" y="1746443"/>
        <a:ext cx="944834" cy="653504"/>
      </dsp:txXfrm>
    </dsp:sp>
    <dsp:sp modelId="{12862D62-4798-7443-89B2-EC38CCAA882C}">
      <dsp:nvSpPr>
        <dsp:cNvPr id="0" name=""/>
        <dsp:cNvSpPr/>
      </dsp:nvSpPr>
      <dsp:spPr>
        <a:xfrm rot="3179363">
          <a:off x="4235906" y="3223558"/>
          <a:ext cx="680562" cy="72982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549F7-8950-CA46-9287-E8D4AD39E781}">
      <dsp:nvSpPr>
        <dsp:cNvPr id="0" name=""/>
        <dsp:cNvSpPr/>
      </dsp:nvSpPr>
      <dsp:spPr>
        <a:xfrm>
          <a:off x="4613774" y="3690270"/>
          <a:ext cx="1133699" cy="604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社交</a:t>
          </a:r>
          <a:endParaRPr lang="zh-CN" altLang="en-US" sz="2000" kern="1200" dirty="0" smtClean="0"/>
        </a:p>
      </dsp:txBody>
      <dsp:txXfrm>
        <a:off x="4631470" y="3707966"/>
        <a:ext cx="1098307" cy="568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226F-68CF-0D49-85BA-CA4D670F8AD3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05EF8-1BBB-E44F-989A-D706D5F8007A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880E1-8592-A44C-A825-0024CB987867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28FDF-8432-CE41-B3F6-EE7E2067A4E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1AE09-269B-164E-8BAE-E6642AEE4A09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89891-1C63-F44B-8F92-15966C6EE98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3DA2B-239C-E94F-BFF6-D56AF934496A}">
      <dsp:nvSpPr>
        <dsp:cNvPr id="0" name=""/>
        <dsp:cNvSpPr/>
      </dsp:nvSpPr>
      <dsp:spPr>
        <a:xfrm>
          <a:off x="2513890" y="1406221"/>
          <a:ext cx="1493368" cy="149336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画像</a:t>
          </a:r>
          <a:endParaRPr lang="zh-CN" altLang="en-US" sz="2000" kern="1200" dirty="0"/>
        </a:p>
      </dsp:txBody>
      <dsp:txXfrm>
        <a:off x="2732589" y="1624920"/>
        <a:ext cx="1055970" cy="1055970"/>
      </dsp:txXfrm>
    </dsp:sp>
    <dsp:sp modelId="{5536D637-8BAA-AB4B-B6C9-866D35EC6748}">
      <dsp:nvSpPr>
        <dsp:cNvPr id="0" name=""/>
        <dsp:cNvSpPr/>
      </dsp:nvSpPr>
      <dsp:spPr>
        <a:xfrm>
          <a:off x="2737895" y="2021"/>
          <a:ext cx="1045358" cy="10453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资产</a:t>
          </a:r>
          <a:endParaRPr lang="zh-CN" altLang="en-US" sz="2000" kern="1200" dirty="0"/>
        </a:p>
      </dsp:txBody>
      <dsp:txXfrm>
        <a:off x="2890984" y="155110"/>
        <a:ext cx="739180" cy="739180"/>
      </dsp:txXfrm>
    </dsp:sp>
    <dsp:sp modelId="{B046A877-FABA-444C-B762-87688AD26366}">
      <dsp:nvSpPr>
        <dsp:cNvPr id="0" name=""/>
        <dsp:cNvSpPr/>
      </dsp:nvSpPr>
      <dsp:spPr>
        <a:xfrm>
          <a:off x="4147963" y="816123"/>
          <a:ext cx="1045358" cy="104535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圈子</a:t>
          </a:r>
          <a:endParaRPr lang="zh-CN" altLang="en-US" sz="2000" kern="1200" dirty="0"/>
        </a:p>
      </dsp:txBody>
      <dsp:txXfrm>
        <a:off x="4301052" y="969212"/>
        <a:ext cx="739180" cy="739180"/>
      </dsp:txXfrm>
    </dsp:sp>
    <dsp:sp modelId="{7325DBA6-C0E7-B046-84F1-61165AFA4FB2}">
      <dsp:nvSpPr>
        <dsp:cNvPr id="0" name=""/>
        <dsp:cNvSpPr/>
      </dsp:nvSpPr>
      <dsp:spPr>
        <a:xfrm>
          <a:off x="4147963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位置</a:t>
          </a:r>
          <a:endParaRPr lang="zh-CN" altLang="en-US" sz="2000" kern="1200" dirty="0"/>
        </a:p>
      </dsp:txBody>
      <dsp:txXfrm>
        <a:off x="4301052" y="2597418"/>
        <a:ext cx="739180" cy="739180"/>
      </dsp:txXfrm>
    </dsp:sp>
    <dsp:sp modelId="{5667F904-C74D-2F40-98FB-956E46ADA6D9}">
      <dsp:nvSpPr>
        <dsp:cNvPr id="0" name=""/>
        <dsp:cNvSpPr/>
      </dsp:nvSpPr>
      <dsp:spPr>
        <a:xfrm>
          <a:off x="2737895" y="3258431"/>
          <a:ext cx="1045358" cy="10453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反馈</a:t>
          </a:r>
          <a:endParaRPr lang="zh-CN" altLang="en-US" sz="2000" kern="1200" dirty="0"/>
        </a:p>
      </dsp:txBody>
      <dsp:txXfrm>
        <a:off x="2890984" y="3411520"/>
        <a:ext cx="739180" cy="739180"/>
      </dsp:txXfrm>
    </dsp:sp>
    <dsp:sp modelId="{FEB3DD1C-6016-AD42-B617-1805A98435B5}">
      <dsp:nvSpPr>
        <dsp:cNvPr id="0" name=""/>
        <dsp:cNvSpPr/>
      </dsp:nvSpPr>
      <dsp:spPr>
        <a:xfrm>
          <a:off x="1327828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风险</a:t>
          </a:r>
          <a:endParaRPr lang="zh-CN" altLang="en-US" sz="2000" kern="1200" dirty="0"/>
        </a:p>
      </dsp:txBody>
      <dsp:txXfrm>
        <a:off x="1480917" y="2597418"/>
        <a:ext cx="739180" cy="739180"/>
      </dsp:txXfrm>
    </dsp:sp>
    <dsp:sp modelId="{4E239341-0024-3B43-A03F-4550B79185B0}">
      <dsp:nvSpPr>
        <dsp:cNvPr id="0" name=""/>
        <dsp:cNvSpPr/>
      </dsp:nvSpPr>
      <dsp:spPr>
        <a:xfrm>
          <a:off x="1327828" y="816123"/>
          <a:ext cx="1045358" cy="1045358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足迹</a:t>
          </a:r>
          <a:endParaRPr lang="zh-CN" altLang="en-US" sz="2000" kern="1200" dirty="0"/>
        </a:p>
      </dsp:txBody>
      <dsp:txXfrm>
        <a:off x="1480917" y="969212"/>
        <a:ext cx="739180" cy="739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/>
              <a:t>UBP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568593198"/>
              </p:ext>
            </p:extLst>
          </p:nvPr>
        </p:nvGraphicFramePr>
        <p:xfrm>
          <a:off x="323916" y="873972"/>
          <a:ext cx="8399838" cy="490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51647" y="5454046"/>
            <a:ext cx="3415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改善服务，了解用户精准营销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个性、贴心、简捷的金融生活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用户金融活动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7104" y="5382706"/>
            <a:ext cx="311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用户金融行为，产生大量数据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数据金矿长眠，需要挖掘分析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改善服务，了解用户精准营销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86130257"/>
              </p:ext>
            </p:extLst>
          </p:nvPr>
        </p:nvGraphicFramePr>
        <p:xfrm>
          <a:off x="623338" y="841865"/>
          <a:ext cx="7610900" cy="469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 smtClean="0">
                <a:sym typeface="Zapf Dingbats"/>
              </a:rPr>
              <a:t>✓</a:t>
            </a:r>
            <a:r>
              <a:rPr lang="en-US" altLang="zh-CN" dirty="0" smtClean="0">
                <a:sym typeface="Zapf Dingbats"/>
              </a:rPr>
              <a:t> </a:t>
            </a:r>
            <a:r>
              <a:rPr lang="zh-CN" altLang="en-US" dirty="0"/>
              <a:t>系统建立了丰富的行为、业务数据模型，例如资产、圈子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随着数据积累，用户画像逐渐清晰</a:t>
            </a:r>
            <a:endParaRPr lang="en-US" altLang="zh-CN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014943814"/>
              </p:ext>
            </p:extLst>
          </p:nvPr>
        </p:nvGraphicFramePr>
        <p:xfrm>
          <a:off x="841976" y="1055305"/>
          <a:ext cx="6521150" cy="430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云形 14"/>
          <p:cNvSpPr/>
          <p:nvPr/>
        </p:nvSpPr>
        <p:spPr>
          <a:xfrm>
            <a:off x="5265917" y="1498455"/>
            <a:ext cx="1341452" cy="914400"/>
          </a:xfrm>
          <a:prstGeom prst="cloud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拉新</a:t>
            </a:r>
            <a:endParaRPr kumimoji="1"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5389602" y="3315570"/>
            <a:ext cx="1341452" cy="914400"/>
          </a:xfrm>
          <a:prstGeom prst="cloud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O2O</a:t>
            </a:r>
            <a:endParaRPr kumimoji="1" lang="zh-CN" altLang="en-US" dirty="0"/>
          </a:p>
        </p:txBody>
      </p:sp>
      <p:sp>
        <p:nvSpPr>
          <p:cNvPr id="17" name="云形 16"/>
          <p:cNvSpPr/>
          <p:nvPr/>
        </p:nvSpPr>
        <p:spPr>
          <a:xfrm>
            <a:off x="3011134" y="619279"/>
            <a:ext cx="1341452" cy="914400"/>
          </a:xfrm>
          <a:prstGeom prst="cloud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投资</a:t>
            </a:r>
            <a:endParaRPr kumimoji="1" lang="en-US" altLang="zh-CN" dirty="0" smtClean="0"/>
          </a:p>
        </p:txBody>
      </p:sp>
      <p:sp>
        <p:nvSpPr>
          <p:cNvPr id="18" name="云形 17"/>
          <p:cNvSpPr/>
          <p:nvPr/>
        </p:nvSpPr>
        <p:spPr>
          <a:xfrm>
            <a:off x="1449806" y="3350505"/>
            <a:ext cx="1341452" cy="914400"/>
          </a:xfrm>
          <a:prstGeom prst="cloud">
            <a:avLst/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理财</a:t>
            </a:r>
            <a:endParaRPr kumimoji="1" lang="zh-CN" altLang="en-US" dirty="0"/>
          </a:p>
        </p:txBody>
      </p:sp>
      <p:sp>
        <p:nvSpPr>
          <p:cNvPr id="19" name="云形 18"/>
          <p:cNvSpPr/>
          <p:nvPr/>
        </p:nvSpPr>
        <p:spPr>
          <a:xfrm>
            <a:off x="3011134" y="4722105"/>
            <a:ext cx="1341452" cy="914400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1520324" y="1699530"/>
            <a:ext cx="1341452" cy="914400"/>
          </a:xfrm>
          <a:prstGeom prst="cloud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引导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51647" y="5420212"/>
            <a:ext cx="2440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7" name="多文档 6"/>
          <p:cNvSpPr/>
          <p:nvPr/>
        </p:nvSpPr>
        <p:spPr>
          <a:xfrm>
            <a:off x="1412807" y="1469699"/>
            <a:ext cx="1155932" cy="939430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模版</a:t>
            </a:r>
            <a:endParaRPr lang="zh-CN" altLang="en-US" dirty="0"/>
          </a:p>
        </p:txBody>
      </p:sp>
      <p:sp>
        <p:nvSpPr>
          <p:cNvPr id="10" name="磁盘 9"/>
          <p:cNvSpPr/>
          <p:nvPr/>
        </p:nvSpPr>
        <p:spPr>
          <a:xfrm>
            <a:off x="1412808" y="3938222"/>
            <a:ext cx="1155932" cy="95601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11" name="云形标注 10"/>
          <p:cNvSpPr/>
          <p:nvPr/>
        </p:nvSpPr>
        <p:spPr>
          <a:xfrm>
            <a:off x="3496340" y="2682557"/>
            <a:ext cx="1755307" cy="1084735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营销活动</a:t>
            </a:r>
            <a:r>
              <a:rPr lang="en-US" altLang="zh-CN" dirty="0" smtClean="0"/>
              <a:t>BD</a:t>
            </a:r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1926555" y="2682557"/>
            <a:ext cx="0" cy="11010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2925509" y="2082347"/>
            <a:ext cx="1141662" cy="5279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可选流程 16"/>
          <p:cNvSpPr/>
          <p:nvPr/>
        </p:nvSpPr>
        <p:spPr>
          <a:xfrm>
            <a:off x="6835704" y="1469699"/>
            <a:ext cx="914400" cy="61264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移动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6835704" y="2964881"/>
            <a:ext cx="914400" cy="612648"/>
          </a:xfrm>
          <a:prstGeom prst="flowChartAlternateProcess">
            <a:avLst/>
          </a:prstGeom>
          <a:solidFill>
            <a:srgbClr val="B5A3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sp>
        <p:nvSpPr>
          <p:cNvPr id="19" name="可选流程 18"/>
          <p:cNvSpPr/>
          <p:nvPr/>
        </p:nvSpPr>
        <p:spPr>
          <a:xfrm>
            <a:off x="6835704" y="4280676"/>
            <a:ext cx="914400" cy="612648"/>
          </a:xfrm>
          <a:prstGeom prst="flowChartAlternateProcess">
            <a:avLst/>
          </a:prstGeom>
          <a:solidFill>
            <a:srgbClr val="B5A3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自助</a:t>
            </a:r>
            <a:endParaRPr kumimoji="1" lang="en-US" altLang="zh-CN" dirty="0" smtClean="0"/>
          </a:p>
        </p:txBody>
      </p:sp>
      <p:cxnSp>
        <p:nvCxnSpPr>
          <p:cNvPr id="20" name="直线连接符 19"/>
          <p:cNvCxnSpPr/>
          <p:nvPr/>
        </p:nvCxnSpPr>
        <p:spPr>
          <a:xfrm flipV="1">
            <a:off x="5437166" y="1897766"/>
            <a:ext cx="1070308" cy="78479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437166" y="3260706"/>
            <a:ext cx="121301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5437166" y="3767292"/>
            <a:ext cx="1213016" cy="8130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94687" y="2931198"/>
            <a:ext cx="110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基于模型营销模版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210927" y="1541959"/>
            <a:ext cx="12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精准定位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构建活动</a:t>
            </a:r>
            <a:endParaRPr kumimoji="1"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4739043" y="4247909"/>
            <a:ext cx="13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定时、实时推送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6" y="5400291"/>
            <a:ext cx="32580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384968" y="1711158"/>
            <a:ext cx="5833979" cy="3154947"/>
            <a:chOff x="1050758" y="1711158"/>
            <a:chExt cx="5855370" cy="3042651"/>
          </a:xfrm>
        </p:grpSpPr>
        <p:sp>
          <p:nvSpPr>
            <p:cNvPr id="8" name="圆角矩形 7"/>
            <p:cNvSpPr/>
            <p:nvPr/>
          </p:nvSpPr>
          <p:spPr>
            <a:xfrm>
              <a:off x="2580106" y="1711158"/>
              <a:ext cx="1310106" cy="8422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采集</a:t>
              </a:r>
              <a:endParaRPr kumimoji="1"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80106" y="2810041"/>
              <a:ext cx="1310106" cy="842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挖掘</a:t>
              </a:r>
              <a:endParaRPr kumimoji="1"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596022" y="1711158"/>
              <a:ext cx="1310106" cy="84221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50759" y="2810041"/>
              <a:ext cx="1310106" cy="84221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分析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50759" y="1711158"/>
              <a:ext cx="1310106" cy="842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图表</a:t>
              </a:r>
              <a:endParaRPr kumimoji="1"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085222" y="1711158"/>
              <a:ext cx="1310106" cy="842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标签</a:t>
              </a:r>
              <a:endParaRPr kumimoji="1"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085222" y="2810041"/>
              <a:ext cx="1310106" cy="842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建模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596022" y="2810041"/>
              <a:ext cx="1310106" cy="84221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营销</a:t>
              </a:r>
              <a:endParaRPr kumimoji="1"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50758" y="3911599"/>
              <a:ext cx="5855369" cy="84221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EMP&amp;Liana5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5579" y="521368"/>
            <a:ext cx="7339263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推荐：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给谁推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用户相似度（分类、标签）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推什么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商品相似度（分类、标签）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怎么推（营销活动</a:t>
            </a:r>
            <a:r>
              <a:rPr kumimoji="1" lang="en-US" altLang="zh-CN" dirty="0" smtClean="0"/>
              <a:t>BD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－用户、商品匹配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海量数据（结构化、）？分布式？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数据交互形式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接口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协议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报文（支持数据库、流、文件方式）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Demo</a:t>
            </a:r>
          </a:p>
          <a:p>
            <a:r>
              <a:rPr kumimoji="1" lang="zh-CN" altLang="en-US" dirty="0" smtClean="0"/>
              <a:t>业务变动对分析结果影响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859</TotalTime>
  <Words>198</Words>
  <Application>Microsoft Macintosh PowerPoint</Application>
  <PresentationFormat>全屏显示(4:3)</PresentationFormat>
  <Paragraphs>88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308</cp:revision>
  <dcterms:created xsi:type="dcterms:W3CDTF">2015-03-04T09:29:29Z</dcterms:created>
  <dcterms:modified xsi:type="dcterms:W3CDTF">2015-03-26T03:31:44Z</dcterms:modified>
</cp:coreProperties>
</file>