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5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718" autoAdjust="0"/>
  </p:normalViewPr>
  <p:slideViewPr>
    <p:cSldViewPr snapToGrid="0" snapToObjects="1">
      <p:cViewPr>
        <p:scale>
          <a:sx n="100" d="100"/>
          <a:sy n="100" d="100"/>
        </p:scale>
        <p:origin x="-133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269840" y="768537"/>
          <a:ext cx="1339202" cy="1267734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465962" y="954192"/>
        <a:ext cx="946958" cy="896424"/>
      </dsp:txXfrm>
    </dsp:sp>
    <dsp:sp modelId="{5548BAEC-CCA2-7043-AF9B-91B0714D408B}">
      <dsp:nvSpPr>
        <dsp:cNvPr id="0" name=""/>
        <dsp:cNvSpPr/>
      </dsp:nvSpPr>
      <dsp:spPr>
        <a:xfrm>
          <a:off x="2511301" y="2073097"/>
          <a:ext cx="131940" cy="1319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3750132" y="1222153"/>
          <a:ext cx="131940" cy="1319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119638" y="2213507"/>
          <a:ext cx="181963" cy="182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548231" y="741833"/>
          <a:ext cx="131940" cy="1319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132937" y="1496830"/>
          <a:ext cx="131940" cy="1319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496400" y="853284"/>
          <a:ext cx="665410" cy="665485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593847" y="950742"/>
        <a:ext cx="470516" cy="470569"/>
      </dsp:txXfrm>
    </dsp:sp>
    <dsp:sp modelId="{17FF6D62-504A-1D4C-8ABD-23BECBE137BA}">
      <dsp:nvSpPr>
        <dsp:cNvPr id="0" name=""/>
        <dsp:cNvSpPr/>
      </dsp:nvSpPr>
      <dsp:spPr>
        <a:xfrm>
          <a:off x="2758060" y="747684"/>
          <a:ext cx="181963" cy="182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559181" y="1713589"/>
          <a:ext cx="329012" cy="3290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3812913" y="540286"/>
          <a:ext cx="665410" cy="6654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3910360" y="637744"/>
        <a:ext cx="470516" cy="470569"/>
      </dsp:txXfrm>
    </dsp:sp>
    <dsp:sp modelId="{F1515641-61DE-3E4C-9877-2D85F16F8485}">
      <dsp:nvSpPr>
        <dsp:cNvPr id="0" name=""/>
        <dsp:cNvSpPr/>
      </dsp:nvSpPr>
      <dsp:spPr>
        <a:xfrm>
          <a:off x="3515795" y="999544"/>
          <a:ext cx="181963" cy="1822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433955" y="2105275"/>
          <a:ext cx="131940" cy="1319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2748660" y="1917476"/>
          <a:ext cx="131940" cy="1319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125810" y="1690187"/>
          <a:ext cx="665410" cy="6654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223257" y="1787645"/>
        <a:ext cx="470516" cy="470569"/>
      </dsp:txXfrm>
    </dsp:sp>
    <dsp:sp modelId="{AE8AE59E-1D40-EE4A-A8ED-FD40B3CCAD2D}">
      <dsp:nvSpPr>
        <dsp:cNvPr id="0" name=""/>
        <dsp:cNvSpPr/>
      </dsp:nvSpPr>
      <dsp:spPr>
        <a:xfrm>
          <a:off x="3938139" y="1667078"/>
          <a:ext cx="131940" cy="1319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215862" y="2259726"/>
          <a:ext cx="665410" cy="6654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313309" y="2357184"/>
        <a:ext cx="470516" cy="470569"/>
      </dsp:txXfrm>
    </dsp:sp>
    <dsp:sp modelId="{92A2652B-DECF-F141-80D9-6D1F5D460641}">
      <dsp:nvSpPr>
        <dsp:cNvPr id="0" name=""/>
        <dsp:cNvSpPr/>
      </dsp:nvSpPr>
      <dsp:spPr>
        <a:xfrm>
          <a:off x="2810098" y="2237202"/>
          <a:ext cx="131940" cy="1319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2850385" y="0"/>
          <a:ext cx="665410" cy="6654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2947832" y="97458"/>
        <a:ext cx="470516" cy="470569"/>
      </dsp:txXfrm>
    </dsp:sp>
    <dsp:sp modelId="{528EF3CE-2916-0F4B-A34E-BE3A42A16650}">
      <dsp:nvSpPr>
        <dsp:cNvPr id="0" name=""/>
        <dsp:cNvSpPr/>
      </dsp:nvSpPr>
      <dsp:spPr>
        <a:xfrm>
          <a:off x="2029869" y="721357"/>
          <a:ext cx="131940" cy="1319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566154" y="163811"/>
          <a:ext cx="131940" cy="1319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/>
              <a:t>UBP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系统将采集</a:t>
            </a:r>
            <a:r>
              <a:rPr lang="zh-CN" altLang="en-US" sz="1400" dirty="0" smtClean="0"/>
              <a:t>各种</a:t>
            </a:r>
            <a:r>
              <a:rPr lang="zh-CN" altLang="en-US" sz="1400" dirty="0" smtClean="0"/>
              <a:t>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5" cy="10475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用户渠道行为，如设备、状态、点击、浏览、交易等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关系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10475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73445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ym typeface="Zapf Dingbats"/>
              </a:rPr>
              <a:t>✓</a:t>
            </a:r>
            <a:r>
              <a:rPr lang="en-US" altLang="zh-CN" sz="1200" dirty="0" smtClean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标准化服务接口</a:t>
            </a:r>
            <a:endParaRPr lang="en-US" altLang="zh-CN" sz="1200" dirty="0" smtClean="0"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ym typeface="Zapf Dingbats"/>
              </a:rPr>
              <a:t>✓ 标准化界面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免费运维、升级 </a:t>
            </a:r>
            <a:endParaRPr lang="en-US" altLang="zh-CN" sz="1200" dirty="0" smtClean="0"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>
                <a:sym typeface="Zapf Dingbats"/>
              </a:rPr>
              <a:t>提供</a:t>
            </a:r>
            <a:r>
              <a:rPr lang="zh-CN" altLang="en-US" sz="1200" dirty="0" smtClean="0">
                <a:sym typeface="Zapf Dingbats"/>
              </a:rPr>
              <a:t>增值服务</a:t>
            </a:r>
            <a:endParaRPr lang="en-US" altLang="zh-CN" sz="12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ym typeface="Zapf Dingbats"/>
              </a:rPr>
              <a:t>✓</a:t>
            </a:r>
            <a:r>
              <a:rPr lang="en-US" altLang="zh-CN" sz="1200" dirty="0" smtClean="0">
                <a:sym typeface="Zapf Dingbats"/>
              </a:rPr>
              <a:t> 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ym typeface="Zapf Dingbats"/>
              </a:rPr>
              <a:t>✓ 精准营销信息接收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服务导航、</a:t>
            </a:r>
            <a:r>
              <a:rPr lang="zh-CN" altLang="en-US" sz="1200" dirty="0" smtClean="0">
                <a:sym typeface="Zapf Dingbats"/>
              </a:rPr>
              <a:t>操作</a:t>
            </a:r>
            <a:r>
              <a:rPr lang="zh-CN" altLang="en-US" sz="1200" dirty="0" smtClean="0">
                <a:sym typeface="Zapf Dingbats"/>
              </a:rPr>
              <a:t>引导</a:t>
            </a:r>
            <a:endParaRPr lang="en-US" altLang="zh-CN" sz="1200" dirty="0" smtClean="0"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异常智能提醒、协助</a:t>
            </a:r>
            <a:endParaRPr lang="en-US" altLang="zh-CN" sz="1200" dirty="0" smtClean="0"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330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8876710"/>
              </p:ext>
            </p:extLst>
          </p:nvPr>
        </p:nvGraphicFramePr>
        <p:xfrm>
          <a:off x="2676363" y="3688134"/>
          <a:ext cx="6225176" cy="292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4509" y="1124654"/>
            <a:ext cx="3111300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用户金融行为，产生大量数据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数据金矿长眠，需要挖掘分析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改善服务，了解用户精准营销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90600" y="1041400"/>
            <a:ext cx="7505700" cy="5200659"/>
            <a:chOff x="395536" y="260647"/>
            <a:chExt cx="8748464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>
              <a:off x="656414" y="5733257"/>
              <a:ext cx="3507096" cy="144016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ym typeface="Zapf Dingbats"/>
              </a:rPr>
              <a:t>✓</a:t>
            </a:r>
            <a:r>
              <a:rPr lang="en-US" altLang="zh-CN" dirty="0" smtClean="0">
                <a:sym typeface="Zapf Dingbats"/>
              </a:rPr>
              <a:t> </a:t>
            </a:r>
            <a:r>
              <a:rPr lang="zh-CN" altLang="en-US" dirty="0"/>
              <a:t>系统建立了丰富的行为、业务数据模型，例如资产、圈子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随着数据积累，用户画像逐渐清晰</a:t>
            </a:r>
            <a:endParaRPr lang="en-US" altLang="zh-CN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066119" y="507599"/>
            <a:ext cx="7037709" cy="5348831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BFBFB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文</a:t>
            </a:r>
            <a:r>
              <a:rPr kumimoji="1" lang="zh-CN" altLang="en-US" sz="1600" dirty="0">
                <a:solidFill>
                  <a:srgbClr val="BFBFBF"/>
                </a:solidFill>
              </a:rPr>
              <a:t>或消息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772400" cy="34647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19975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534" y="5390382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642124" y="4191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523305" y="3993483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51882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2" cy="68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1317</TotalTime>
  <Words>326</Words>
  <Application>Microsoft Macintosh PowerPoint</Application>
  <PresentationFormat>全屏显示(4:3)</PresentationFormat>
  <Paragraphs>128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516</cp:revision>
  <dcterms:created xsi:type="dcterms:W3CDTF">2015-03-04T09:29:29Z</dcterms:created>
  <dcterms:modified xsi:type="dcterms:W3CDTF">2015-04-03T09:29:40Z</dcterms:modified>
</cp:coreProperties>
</file>